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  <p:sldMasterId id="2147483736" r:id="rId5"/>
  </p:sldMasterIdLst>
  <p:notesMasterIdLst>
    <p:notesMasterId r:id="rId12"/>
  </p:notesMasterIdLst>
  <p:sldIdLst>
    <p:sldId id="297" r:id="rId6"/>
    <p:sldId id="299" r:id="rId7"/>
    <p:sldId id="303" r:id="rId8"/>
    <p:sldId id="306" r:id="rId9"/>
    <p:sldId id="305" r:id="rId10"/>
    <p:sldId id="304" r:id="rId11"/>
  </p:sldIdLst>
  <p:sldSz cx="9144000" cy="6858000" type="screen4x3"/>
  <p:notesSz cx="6735763" cy="9866313"/>
  <p:custDataLst>
    <p:tags r:id="rId1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00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4671" autoAdjust="0"/>
  </p:normalViewPr>
  <p:slideViewPr>
    <p:cSldViewPr>
      <p:cViewPr varScale="1">
        <p:scale>
          <a:sx n="78" d="100"/>
          <a:sy n="78" d="100"/>
        </p:scale>
        <p:origin x="20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5B032FCC-474C-4FFB-A28D-3A53712E4529}"/>
    <pc:docChg chg="modSld">
      <pc:chgData name="Konstantin Glukhenkiy" userId="24b49d37-c936-4e44-8fab-4bfac34f62f4" providerId="ADAL" clId="{5B032FCC-474C-4FFB-A28D-3A53712E4529}" dt="2022-10-25T17:15:21.027" v="4" actId="6549"/>
      <pc:docMkLst>
        <pc:docMk/>
      </pc:docMkLst>
      <pc:sldChg chg="modSp mod">
        <pc:chgData name="Konstantin Glukhenkiy" userId="24b49d37-c936-4e44-8fab-4bfac34f62f4" providerId="ADAL" clId="{5B032FCC-474C-4FFB-A28D-3A53712E4529}" dt="2022-10-25T17:15:21.027" v="4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5B032FCC-474C-4FFB-A28D-3A53712E4529}" dt="2022-10-25T17:15:21.027" v="4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kumimoji="1" lang="de-DE" altLang="ja-JP" dirty="0"/>
              <a:t>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65CBD4-C66F-431E-B836-DCF278A8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46FD-D62F-4F2E-8C6A-9DABF211BB28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388D27-7DA9-4E8E-8C8E-5FE56B73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E9175B-9599-4809-B109-13100F81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F80994B-BD69-4154-A1EC-62EF1D3890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2334" y="1148259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D24322C-8B7F-4376-883C-68E8B31D1DA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80825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4176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2C72D0-DCA7-4054-B7FB-ECF0995D4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7D44-F4B6-4BFF-A5A7-6361373B3B1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11A02-0BEC-4245-9439-55886C377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55826-6689-4876-A84F-6B3E90A02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29F9-93F0-40FB-A073-0921A785C5A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AF724C6-57FA-482D-9AFB-E4217BD1F42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75035" y="241363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35D5B08-CA7C-4CAE-96EA-0D09423EC0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6471" y="1138616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1136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GRE-87-21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25-28 October 2022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item 8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IWG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on Electromagnetic Compatibility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(IWG EMC)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GRE-87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cs typeface="Arial" panose="020B0604020202020204" pitchFamily="34" charset="0"/>
              </a:rPr>
              <a:t>New agreed requirements since April 2022: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Implementation of AVAS (test conditions &amp; failure criteria) as immunity related function in Annex 6, paragraph 2.1.1.2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For long (12m) / wide (2.6m) / high (4m) vehicle additional reference points shall be chosen in Annex 6, paragraph 3.4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Frequency range up to to 6GHz in Annex 6, paragraph 1.3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30523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discussion(1/2):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ESA charging cables: Draft of a table with a defined test procedure for charging modes and the corresponding annexes. A conducted survey among CPs for best practices will contribute to the finalization.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eCall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Guidance was received by GRSG and will contribute to the discussion for the next working group meeting. Further specification of the wording will be the focus.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REESS test procedure: For the input current, there is no agreement regarding test parameters yet (16A or 20A).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13439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discussion(2/2):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Alternative test methods for long, wide, or high vehicles are under development with the goal to be able to test long/wide/high vehicles in a more environment-independent manner.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Market surveillance: A study presented by JRC shows new emission-relevant findings in relation to speed profiles. The working group welcomes further information and insights as the study progresses.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78153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future 08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for decision: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Due to the time constraint, the majority of the CPs (78%) has the position that the subject of ESD should be dealt with in the 08 series of amendments.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1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Immunity below 20 MHz: The majority of the CPs (89%) support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the position that the frequency extension below 20 MHz should not be introduced in the 07 series of amendments, because further justifications are necessary.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15316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Future planning and outlook: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cs typeface="Arial" panose="020B0604020202020204" pitchFamily="34" charset="0"/>
              </a:rPr>
              <a:t>Next IWG session on the 9th of November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cs typeface="Arial" panose="020B0604020202020204" pitchFamily="34" charset="0"/>
              </a:rPr>
              <a:t>Prepare the final draft of the 07 series of amendments as a working document for the 88</a:t>
            </a:r>
            <a:r>
              <a:rPr lang="en-US" sz="2400" baseline="30000" dirty="0">
                <a:cs typeface="Arial" panose="020B0604020202020204" pitchFamily="34" charset="0"/>
              </a:rPr>
              <a:t>th </a:t>
            </a:r>
            <a:r>
              <a:rPr lang="en-US" sz="2400" dirty="0">
                <a:cs typeface="Arial" panose="020B0604020202020204" pitchFamily="34" charset="0"/>
              </a:rPr>
              <a:t>session of GRE by end of January 2023.</a:t>
            </a:r>
          </a:p>
          <a:p>
            <a:pPr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432826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EBBAD6-1CA3-4FD1-B62B-2F0AABDF3EF0}">
  <ds:schemaRefs>
    <ds:schemaRef ds:uri="http://purl.org/dc/terms/"/>
    <ds:schemaRef ds:uri="http://schemas.microsoft.com/office/2006/documentManagement/types"/>
    <ds:schemaRef ds:uri="http://purl.org/dc/elements/1.1/"/>
    <ds:schemaRef ds:uri="acccb6d4-dbe5-46d2-b4d3-5733603d8cc6"/>
    <ds:schemaRef ds:uri="http://schemas.microsoft.com/office/2006/metadata/properties"/>
    <ds:schemaRef ds:uri="http://purl.org/dc/dcmitype/"/>
    <ds:schemaRef ds:uri="4b4a1c0d-4a69-4996-a84a-fc699b9f49de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F68CFE50-A051-4E44-B7DA-948A225AE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Office ​​テーマ</vt:lpstr>
      <vt:lpstr>Benutzerdefiniertes Design</vt:lpstr>
      <vt:lpstr>think-cell Folie</vt:lpstr>
      <vt:lpstr>IWG on Electromagnetic Compatibility (IWG EMC) Status report to GRE-87 October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528</cp:revision>
  <cp:lastPrinted>2022-04-12T01:08:27Z</cp:lastPrinted>
  <dcterms:created xsi:type="dcterms:W3CDTF">2014-08-07T00:59:03Z</dcterms:created>
  <dcterms:modified xsi:type="dcterms:W3CDTF">2022-10-25T17:15:25Z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9" name="MediaServiceImageTags">
    <vt:lpwstr/>
  </property>
  <property fmtid="{D5CDD505-2E9C-101B-9397-08002B2CF9AE}" pid="20" name="gba66df640194346a5267c50f24d4797">
    <vt:lpwstr/>
  </property>
  <property fmtid="{D5CDD505-2E9C-101B-9397-08002B2CF9AE}" pid="21" name="Office_x0020_of_x0020_Origin">
    <vt:lpwstr/>
  </property>
  <property fmtid="{D5CDD505-2E9C-101B-9397-08002B2CF9AE}" pid="22" name="Office of Origin">
    <vt:lpwstr/>
  </property>
</Properties>
</file>