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283"/>
    <a:srgbClr val="77787A"/>
    <a:srgbClr val="67686A"/>
    <a:srgbClr val="403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374" autoAdjust="0"/>
  </p:normalViewPr>
  <p:slideViewPr>
    <p:cSldViewPr snapToGrid="0">
      <p:cViewPr varScale="1">
        <p:scale>
          <a:sx n="39" d="100"/>
          <a:sy n="39" d="100"/>
        </p:scale>
        <p:origin x="97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EA12CED6-A35E-476F-B2CC-BEDA50F7DBB9}"/>
    <pc:docChg chg="modSld">
      <pc:chgData name="Konstantin Glukhenkiy" userId="24b49d37-c936-4e44-8fab-4bfac34f62f4" providerId="ADAL" clId="{EA12CED6-A35E-476F-B2CC-BEDA50F7DBB9}" dt="2022-10-25T09:26:54.338" v="22" actId="20577"/>
      <pc:docMkLst>
        <pc:docMk/>
      </pc:docMkLst>
      <pc:sldChg chg="modSp mod">
        <pc:chgData name="Konstantin Glukhenkiy" userId="24b49d37-c936-4e44-8fab-4bfac34f62f4" providerId="ADAL" clId="{EA12CED6-A35E-476F-B2CC-BEDA50F7DBB9}" dt="2022-10-25T09:26:54.338" v="22" actId="20577"/>
        <pc:sldMkLst>
          <pc:docMk/>
          <pc:sldMk cId="1036707213" sldId="256"/>
        </pc:sldMkLst>
        <pc:spChg chg="mod">
          <ac:chgData name="Konstantin Glukhenkiy" userId="24b49d37-c936-4e44-8fab-4bfac34f62f4" providerId="ADAL" clId="{EA12CED6-A35E-476F-B2CC-BEDA50F7DBB9}" dt="2022-10-25T09:26:54.338" v="22" actId="20577"/>
          <ac:spMkLst>
            <pc:docMk/>
            <pc:sldMk cId="1036707213" sldId="256"/>
            <ac:spMk id="4" creationId="{D05D7FDB-2A2B-49A6-903A-2A932AFA35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A6B3F-8A1F-428A-9ABA-F87A10A58389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0AEB5-7B7F-4628-AB39-24BD0FD240B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77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248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8EE125BF-D084-459F-806B-DFAA2DB46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5" t="4754" r="527" b="10762"/>
          <a:stretch/>
        </p:blipFill>
        <p:spPr>
          <a:xfrm>
            <a:off x="0" y="6343650"/>
            <a:ext cx="12192000" cy="51435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61341F-C07C-4737-86E7-A2033E177F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324447" y="-324447"/>
            <a:ext cx="1437084" cy="208597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B478787-0D5C-4CA1-A746-EA7466FB9D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264" y="90452"/>
            <a:ext cx="2213485" cy="88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03F4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67686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b-lighting.org/publication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C86410-30F6-4618-A6D8-3596C63DDE97}"/>
              </a:ext>
            </a:extLst>
          </p:cNvPr>
          <p:cNvSpPr txBox="1"/>
          <p:nvPr/>
        </p:nvSpPr>
        <p:spPr>
          <a:xfrm>
            <a:off x="289557" y="736876"/>
            <a:ext cx="7210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“Headlamp Safety Performance Rating” (HSPR) </a:t>
            </a:r>
          </a:p>
          <a:p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GTB Recommended Practice</a:t>
            </a:r>
            <a:endParaRPr lang="en-GB" sz="40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F61523-24EB-4625-968D-30BBED3C6087}"/>
              </a:ext>
            </a:extLst>
          </p:cNvPr>
          <p:cNvSpPr txBox="1"/>
          <p:nvPr/>
        </p:nvSpPr>
        <p:spPr>
          <a:xfrm>
            <a:off x="4265022" y="6443379"/>
            <a:ext cx="3661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chemeClr val="bg1"/>
                </a:solidFill>
              </a:rPr>
              <a:t>87th GRE session - 25-28 October 2022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EA8B1C-F73C-4CE0-8025-002996D6EE25}"/>
              </a:ext>
            </a:extLst>
          </p:cNvPr>
          <p:cNvSpPr txBox="1"/>
          <p:nvPr/>
        </p:nvSpPr>
        <p:spPr>
          <a:xfrm>
            <a:off x="191585" y="1785059"/>
            <a:ext cx="8299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Today’s light distributions of modern headlamp systems can be adapted in traffic situations, according to the oncoming and preceding vehicles, by combining a passing-beam with horizontal cut-off shape and an ADB lighting function. The purpose of this system is to avoid a critical glare level for other traffic participants, while providing maximum illumination range for the driver.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Therefore, for a complete, fair and objective rating of modern headlamp systems, all main lighting functions like passing-beam, ADB and driving-beam must be considered.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This GTB “Recommended Practice” aims to define an objective standard for headlamp rating systems, including ADB functionality.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D22A4C-4AF3-4BFC-BF36-D72AF925C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144" y="1653639"/>
            <a:ext cx="3346271" cy="334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590388A-5327-49F7-83C3-0B9353EBE02C}"/>
              </a:ext>
            </a:extLst>
          </p:cNvPr>
          <p:cNvSpPr txBox="1"/>
          <p:nvPr/>
        </p:nvSpPr>
        <p:spPr>
          <a:xfrm>
            <a:off x="378820" y="5301120"/>
            <a:ext cx="114343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HSPR Recommended Practice and software are publicly available here:</a:t>
            </a:r>
            <a:endParaRPr lang="en-GB" sz="28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GB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https://www.gtb-lighting.org/publications/</a:t>
            </a:r>
            <a:endParaRPr lang="en-GB" sz="28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05D7FDB-2A2B-49A6-903A-2A932AFA35FA}"/>
              </a:ext>
            </a:extLst>
          </p:cNvPr>
          <p:cNvSpPr txBox="1"/>
          <p:nvPr/>
        </p:nvSpPr>
        <p:spPr>
          <a:xfrm>
            <a:off x="3990247" y="135336"/>
            <a:ext cx="3402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Informal document GRE-87-19</a:t>
            </a:r>
          </a:p>
          <a:p>
            <a:r>
              <a:rPr lang="it-IT" sz="2000" b="1" dirty="0"/>
              <a:t>Agenda item 10 (c)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036707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TB Presentation.potx" id="{41C6BDE2-2956-479F-9A3D-A8BA3D5C5A5E}" vid="{216C8B9B-96A5-4780-95F4-C21CE9216F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C52F5-1CE0-4A81-8546-9B53CA2F2F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81B095-4E7F-4DB6-91CF-2B312BB5B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162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Matarazzo</dc:creator>
  <cp:lastModifiedBy>secretariat</cp:lastModifiedBy>
  <cp:revision>31</cp:revision>
  <dcterms:created xsi:type="dcterms:W3CDTF">2020-02-13T10:33:39Z</dcterms:created>
  <dcterms:modified xsi:type="dcterms:W3CDTF">2022-10-25T09:27:06Z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6743f2-12c7-4edd-9d1f-c7648963e091_Enabled">
    <vt:lpwstr>true</vt:lpwstr>
  </property>
  <property fmtid="{D5CDD505-2E9C-101B-9397-08002B2CF9AE}" pid="3" name="MSIP_Label_1e6743f2-12c7-4edd-9d1f-c7648963e091_SetDate">
    <vt:lpwstr>2022-09-30T08:40:21Z</vt:lpwstr>
  </property>
  <property fmtid="{D5CDD505-2E9C-101B-9397-08002B2CF9AE}" pid="4" name="MSIP_Label_1e6743f2-12c7-4edd-9d1f-c7648963e091_Method">
    <vt:lpwstr>Privileged</vt:lpwstr>
  </property>
  <property fmtid="{D5CDD505-2E9C-101B-9397-08002B2CF9AE}" pid="5" name="MSIP_Label_1e6743f2-12c7-4edd-9d1f-c7648963e091_Name">
    <vt:lpwstr>Internal Usage (no visual markings)</vt:lpwstr>
  </property>
  <property fmtid="{D5CDD505-2E9C-101B-9397-08002B2CF9AE}" pid="6" name="MSIP_Label_1e6743f2-12c7-4edd-9d1f-c7648963e091_SiteId">
    <vt:lpwstr>2d5eb7e2-d3ee-4bf5-bc62-79d5ae9cd9e1</vt:lpwstr>
  </property>
  <property fmtid="{D5CDD505-2E9C-101B-9397-08002B2CF9AE}" pid="7" name="MSIP_Label_1e6743f2-12c7-4edd-9d1f-c7648963e091_ActionId">
    <vt:lpwstr>8bb390d1-19e9-4e14-acda-b99c4f932dfa</vt:lpwstr>
  </property>
  <property fmtid="{D5CDD505-2E9C-101B-9397-08002B2CF9AE}" pid="8" name="MSIP_Label_1e6743f2-12c7-4edd-9d1f-c7648963e091_ContentBits">
    <vt:lpwstr>0</vt:lpwstr>
  </property>
</Properties>
</file>