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4"/>
  </p:notesMasterIdLst>
  <p:sldIdLst>
    <p:sldId id="256" r:id="rId5"/>
    <p:sldId id="362" r:id="rId6"/>
    <p:sldId id="363" r:id="rId7"/>
    <p:sldId id="373" r:id="rId8"/>
    <p:sldId id="377" r:id="rId9"/>
    <p:sldId id="374" r:id="rId10"/>
    <p:sldId id="375" r:id="rId11"/>
    <p:sldId id="369" r:id="rId12"/>
    <p:sldId id="371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60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3333FF"/>
    <a:srgbClr val="007FDE"/>
    <a:srgbClr val="008000"/>
    <a:srgbClr val="385D8A"/>
    <a:srgbClr val="D9D9D9"/>
    <a:srgbClr val="FFFF5D"/>
    <a:srgbClr val="C00000"/>
    <a:srgbClr val="CFBA3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4660"/>
  </p:normalViewPr>
  <p:slideViewPr>
    <p:cSldViewPr>
      <p:cViewPr varScale="1">
        <p:scale>
          <a:sx n="82" d="100"/>
          <a:sy n="82" d="100"/>
        </p:scale>
        <p:origin x="1670" y="72"/>
      </p:cViewPr>
      <p:guideLst>
        <p:guide orient="horz" pos="4201"/>
        <p:guide pos="6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3551ADA5-56CB-4ADC-9376-09B1D2289534}"/>
    <pc:docChg chg="modSld">
      <pc:chgData name="Konstantin Glukhenkiy" userId="24b49d37-c936-4e44-8fab-4bfac34f62f4" providerId="ADAL" clId="{3551ADA5-56CB-4ADC-9376-09B1D2289534}" dt="2022-04-18T15:32:49.264" v="4" actId="13926"/>
      <pc:docMkLst>
        <pc:docMk/>
      </pc:docMkLst>
      <pc:sldChg chg="modSp mod">
        <pc:chgData name="Konstantin Glukhenkiy" userId="24b49d37-c936-4e44-8fab-4bfac34f62f4" providerId="ADAL" clId="{3551ADA5-56CB-4ADC-9376-09B1D2289534}" dt="2022-04-18T15:32:49.264" v="4" actId="13926"/>
        <pc:sldMkLst>
          <pc:docMk/>
          <pc:sldMk cId="0" sldId="256"/>
        </pc:sldMkLst>
        <pc:spChg chg="mod">
          <ac:chgData name="Konstantin Glukhenkiy" userId="24b49d37-c936-4e44-8fab-4bfac34f62f4" providerId="ADAL" clId="{3551ADA5-56CB-4ADC-9376-09B1D2289534}" dt="2022-04-18T15:32:49.264" v="4" actId="13926"/>
          <ac:spMkLst>
            <pc:docMk/>
            <pc:sldMk cId="0" sldId="256"/>
            <ac:spMk id="9" creationId="{00000000-0000-0000-0000-000000000000}"/>
          </ac:spMkLst>
        </pc:spChg>
      </pc:sldChg>
    </pc:docChg>
  </pc:docChgLst>
  <pc:docChgLst>
    <pc:chgData name="Konstantin Glukhenkiy" userId="24b49d37-c936-4e44-8fab-4bfac34f62f4" providerId="ADAL" clId="{F30F376D-C9D9-4A7D-9BF2-A51CEC95D1EA}"/>
    <pc:docChg chg="modSld">
      <pc:chgData name="Konstantin Glukhenkiy" userId="24b49d37-c936-4e44-8fab-4bfac34f62f4" providerId="ADAL" clId="{F30F376D-C9D9-4A7D-9BF2-A51CEC95D1EA}" dt="2022-10-17T13:56:00.339" v="3" actId="6549"/>
      <pc:docMkLst>
        <pc:docMk/>
      </pc:docMkLst>
      <pc:sldChg chg="modSp mod">
        <pc:chgData name="Konstantin Glukhenkiy" userId="24b49d37-c936-4e44-8fab-4bfac34f62f4" providerId="ADAL" clId="{F30F376D-C9D9-4A7D-9BF2-A51CEC95D1EA}" dt="2022-10-17T13:56:00.339" v="3" actId="6549"/>
        <pc:sldMkLst>
          <pc:docMk/>
          <pc:sldMk cId="0" sldId="256"/>
        </pc:sldMkLst>
        <pc:spChg chg="mod">
          <ac:chgData name="Konstantin Glukhenkiy" userId="24b49d37-c936-4e44-8fab-4bfac34f62f4" providerId="ADAL" clId="{F30F376D-C9D9-4A7D-9BF2-A51CEC95D1EA}" dt="2022-10-17T13:56:00.339" v="3" actId="6549"/>
          <ac:spMkLst>
            <pc:docMk/>
            <pc:sldMk cId="0" sldId="256"/>
            <ac:spMk id="9" creationId="{00000000-0000-0000-0000-000000000000}"/>
          </ac:spMkLst>
        </pc:spChg>
      </pc:sldChg>
    </pc:docChg>
  </pc:docChgLst>
  <pc:docChgLst>
    <pc:chgData name="Konstantin Glukhenkiy" userId="24b49d37-c936-4e44-8fab-4bfac34f62f4" providerId="ADAL" clId="{B7CED563-41BC-4D1A-B60E-0902609780E4}"/>
    <pc:docChg chg="modSld">
      <pc:chgData name="Konstantin Glukhenkiy" userId="24b49d37-c936-4e44-8fab-4bfac34f62f4" providerId="ADAL" clId="{B7CED563-41BC-4D1A-B60E-0902609780E4}" dt="2021-10-18T12:14:43.984" v="3" actId="6549"/>
      <pc:docMkLst>
        <pc:docMk/>
      </pc:docMkLst>
      <pc:sldChg chg="modSp mod">
        <pc:chgData name="Konstantin Glukhenkiy" userId="24b49d37-c936-4e44-8fab-4bfac34f62f4" providerId="ADAL" clId="{B7CED563-41BC-4D1A-B60E-0902609780E4}" dt="2021-10-18T12:14:43.984" v="3" actId="6549"/>
        <pc:sldMkLst>
          <pc:docMk/>
          <pc:sldMk cId="0" sldId="256"/>
        </pc:sldMkLst>
        <pc:spChg chg="mod">
          <ac:chgData name="Konstantin Glukhenkiy" userId="24b49d37-c936-4e44-8fab-4bfac34f62f4" providerId="ADAL" clId="{B7CED563-41BC-4D1A-B60E-0902609780E4}" dt="2021-10-18T12:14:43.984" v="3" actId="6549"/>
          <ac:spMkLst>
            <pc:docMk/>
            <pc:sldMk cId="0" sldId="256"/>
            <ac:spMk id="9" creationId="{00000000-0000-0000-0000-000000000000}"/>
          </ac:spMkLst>
        </pc:spChg>
      </pc:sldChg>
    </pc:docChg>
  </pc:docChgLst>
  <pc:docChgLst>
    <pc:chgData name="Konstantin Glukhenkiy" userId="24b49d37-c936-4e44-8fab-4bfac34f62f4" providerId="ADAL" clId="{50E54717-3A24-4A06-9052-8E0FDFCF999A}"/>
    <pc:docChg chg="modSld">
      <pc:chgData name="Konstantin Glukhenkiy" userId="24b49d37-c936-4e44-8fab-4bfac34f62f4" providerId="ADAL" clId="{50E54717-3A24-4A06-9052-8E0FDFCF999A}" dt="2021-04-14T17:30:23.191" v="3" actId="6549"/>
      <pc:docMkLst>
        <pc:docMk/>
      </pc:docMkLst>
      <pc:sldChg chg="modSp mod">
        <pc:chgData name="Konstantin Glukhenkiy" userId="24b49d37-c936-4e44-8fab-4bfac34f62f4" providerId="ADAL" clId="{50E54717-3A24-4A06-9052-8E0FDFCF999A}" dt="2021-04-14T17:30:23.191" v="3" actId="6549"/>
        <pc:sldMkLst>
          <pc:docMk/>
          <pc:sldMk cId="0" sldId="256"/>
        </pc:sldMkLst>
        <pc:spChg chg="mod">
          <ac:chgData name="Konstantin Glukhenkiy" userId="24b49d37-c936-4e44-8fab-4bfac34f62f4" providerId="ADAL" clId="{50E54717-3A24-4A06-9052-8E0FDFCF999A}" dt="2021-04-14T17:30:23.191" v="3" actId="6549"/>
          <ac:spMkLst>
            <pc:docMk/>
            <pc:sldMk cId="0" sldId="256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17061-29D0-42DA-837C-1ADC46FB4778}" type="datetimeFigureOut">
              <a:rPr lang="en-GB" smtClean="0"/>
              <a:pPr/>
              <a:t>17/10/2022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66AF-0F9C-4791-B29F-24A818E422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7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A complete package of 12 </a:t>
            </a:r>
            <a:r>
              <a:rPr lang="it-IT" sz="1200" dirty="0" err="1"/>
              <a:t>documents</a:t>
            </a:r>
            <a:r>
              <a:rPr lang="it-IT" sz="1200" dirty="0"/>
              <a:t> </a:t>
            </a:r>
            <a:r>
              <a:rPr lang="it-IT" sz="1200" dirty="0" err="1"/>
              <a:t>will</a:t>
            </a:r>
            <a:r>
              <a:rPr lang="it-IT" sz="1200" dirty="0"/>
              <a:t> be </a:t>
            </a:r>
            <a:r>
              <a:rPr lang="it-IT" sz="1200" dirty="0" err="1"/>
              <a:t>discussed</a:t>
            </a:r>
            <a:r>
              <a:rPr lang="it-IT" sz="1200" dirty="0"/>
              <a:t> at GRE-85 in </a:t>
            </a:r>
            <a:r>
              <a:rPr lang="it-IT" sz="1200" dirty="0" err="1"/>
              <a:t>October</a:t>
            </a:r>
            <a:r>
              <a:rPr lang="it-IT" sz="1200" dirty="0"/>
              <a:t> 2021. </a:t>
            </a:r>
            <a:r>
              <a:rPr lang="it-IT" sz="1200" dirty="0" err="1"/>
              <a:t>This</a:t>
            </a:r>
            <a:r>
              <a:rPr lang="it-IT" sz="1200" dirty="0"/>
              <a:t> </a:t>
            </a:r>
            <a:r>
              <a:rPr lang="it-IT" sz="1200" dirty="0" err="1"/>
              <a:t>will</a:t>
            </a:r>
            <a:r>
              <a:rPr lang="it-IT" sz="1200" dirty="0"/>
              <a:t> include: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200" dirty="0"/>
              <a:t>a </a:t>
            </a:r>
            <a:r>
              <a:rPr lang="it-IT" sz="1200" u="sng" dirty="0" err="1"/>
              <a:t>presentation</a:t>
            </a:r>
            <a:r>
              <a:rPr lang="it-IT" sz="1200" dirty="0"/>
              <a:t> of the </a:t>
            </a:r>
            <a:r>
              <a:rPr lang="it-IT" sz="1200" dirty="0" err="1"/>
              <a:t>main</a:t>
            </a:r>
            <a:r>
              <a:rPr lang="it-IT" sz="1200" dirty="0"/>
              <a:t> </a:t>
            </a:r>
            <a:r>
              <a:rPr lang="it-IT" sz="1200" dirty="0" err="1"/>
              <a:t>changes</a:t>
            </a:r>
            <a:r>
              <a:rPr lang="it-IT" sz="1200" dirty="0"/>
              <a:t> (3 </a:t>
            </a:r>
            <a:r>
              <a:rPr lang="it-IT" sz="1200" dirty="0" err="1"/>
              <a:t>informal</a:t>
            </a:r>
            <a:r>
              <a:rPr lang="it-IT" sz="1200" dirty="0"/>
              <a:t> </a:t>
            </a:r>
            <a:r>
              <a:rPr lang="it-IT" sz="1200" dirty="0" err="1"/>
              <a:t>documents</a:t>
            </a:r>
            <a:r>
              <a:rPr lang="it-IT" sz="12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200" dirty="0"/>
              <a:t>a </a:t>
            </a:r>
            <a:r>
              <a:rPr lang="it-IT" sz="1200" u="sng" dirty="0" err="1"/>
              <a:t>consolidated</a:t>
            </a:r>
            <a:r>
              <a:rPr lang="it-IT" sz="1200" u="sng" dirty="0"/>
              <a:t> text</a:t>
            </a:r>
            <a:r>
              <a:rPr lang="it-IT" sz="1200" dirty="0"/>
              <a:t> for </a:t>
            </a:r>
            <a:r>
              <a:rPr lang="it-IT" sz="1200" dirty="0" err="1"/>
              <a:t>each</a:t>
            </a:r>
            <a:r>
              <a:rPr lang="it-IT" sz="1200" dirty="0"/>
              <a:t> of the draft 01 </a:t>
            </a:r>
            <a:r>
              <a:rPr lang="it-IT" sz="1200" dirty="0" err="1"/>
              <a:t>series</a:t>
            </a:r>
            <a:r>
              <a:rPr lang="it-IT" sz="1200" dirty="0"/>
              <a:t> of </a:t>
            </a:r>
            <a:r>
              <a:rPr lang="it-IT" sz="1200" dirty="0" err="1"/>
              <a:t>amendments</a:t>
            </a:r>
            <a:r>
              <a:rPr lang="it-IT" sz="1200" dirty="0"/>
              <a:t> to the new device </a:t>
            </a:r>
            <a:r>
              <a:rPr lang="it-IT" sz="1200" dirty="0" err="1"/>
              <a:t>Regulations</a:t>
            </a:r>
            <a:r>
              <a:rPr lang="it-IT" sz="1200" dirty="0"/>
              <a:t> No. 148, 149 and 150 (3 </a:t>
            </a:r>
            <a:r>
              <a:rPr lang="it-IT" sz="1200" dirty="0" err="1"/>
              <a:t>formal</a:t>
            </a:r>
            <a:r>
              <a:rPr lang="it-IT" sz="1200" dirty="0"/>
              <a:t> </a:t>
            </a:r>
            <a:r>
              <a:rPr lang="it-IT" sz="1200" dirty="0" err="1"/>
              <a:t>proposals</a:t>
            </a:r>
            <a:r>
              <a:rPr lang="it-IT" sz="12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200" dirty="0" err="1"/>
              <a:t>all</a:t>
            </a:r>
            <a:r>
              <a:rPr lang="it-IT" sz="1200" dirty="0"/>
              <a:t> the </a:t>
            </a:r>
            <a:r>
              <a:rPr lang="it-IT" sz="1200" u="sng" dirty="0" err="1"/>
              <a:t>installation</a:t>
            </a:r>
            <a:r>
              <a:rPr lang="it-IT" sz="1200" u="sng" dirty="0"/>
              <a:t> </a:t>
            </a:r>
            <a:r>
              <a:rPr lang="it-IT" sz="1200" u="sng" dirty="0" err="1"/>
              <a:t>Regulations</a:t>
            </a:r>
            <a:r>
              <a:rPr lang="it-IT" sz="1200" dirty="0"/>
              <a:t> (R48, R53, R74, R86) </a:t>
            </a:r>
            <a:r>
              <a:rPr lang="it-IT" sz="1200" dirty="0" err="1"/>
              <a:t>will</a:t>
            </a:r>
            <a:r>
              <a:rPr lang="it-IT" sz="1200" dirty="0"/>
              <a:t> be </a:t>
            </a:r>
            <a:r>
              <a:rPr lang="it-IT" sz="1200" dirty="0" err="1"/>
              <a:t>amended</a:t>
            </a:r>
            <a:r>
              <a:rPr lang="it-IT" sz="1200" dirty="0"/>
              <a:t> to introduce </a:t>
            </a:r>
            <a:r>
              <a:rPr lang="en-US" sz="1200" dirty="0"/>
              <a:t>references to the headlamp Classes in the 01 series of amendments to Regulation No. 149 (6 </a:t>
            </a:r>
            <a:r>
              <a:rPr lang="it-IT" sz="1200" dirty="0" err="1"/>
              <a:t>formal</a:t>
            </a:r>
            <a:r>
              <a:rPr lang="it-IT" sz="1200" dirty="0"/>
              <a:t> </a:t>
            </a:r>
            <a:r>
              <a:rPr lang="it-IT" sz="1200" dirty="0" err="1"/>
              <a:t>proposals</a:t>
            </a:r>
            <a:r>
              <a:rPr lang="it-IT" sz="1200" dirty="0"/>
              <a:t>)</a:t>
            </a:r>
            <a:endParaRPr lang="en-US" sz="1200" dirty="0"/>
          </a:p>
          <a:p>
            <a:endParaRPr lang="en-US" sz="1200" dirty="0"/>
          </a:p>
          <a:p>
            <a:r>
              <a:rPr lang="en-US" sz="1400" b="1" dirty="0"/>
              <a:t>This has been a </a:t>
            </a:r>
            <a:r>
              <a:rPr lang="en-US" sz="1400" b="1" u="sng" dirty="0"/>
              <a:t>huge challenge</a:t>
            </a:r>
            <a:r>
              <a:rPr lang="en-US" sz="1400" b="1" dirty="0"/>
              <a:t> for GTB and its WGs which have heavily contributed to this work since “</a:t>
            </a:r>
            <a:r>
              <a:rPr lang="en-US" sz="1400" b="1" i="1" dirty="0"/>
              <a:t>Day #1</a:t>
            </a:r>
            <a:r>
              <a:rPr lang="en-US" sz="1400" b="1" dirty="0"/>
              <a:t>”</a:t>
            </a:r>
            <a:endParaRPr lang="it-IT" sz="1400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B2BEB-B4E2-454F-9C2B-D9206C4E176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2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0AEB5-7B7F-4628-AB39-24BD0FD240B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7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0AEB5-7B7F-4628-AB39-24BD0FD240B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98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2815-3348-4212-928D-79D1F17B4929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A65-2318-4174-8B10-9722A79B079A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D5D7-8D87-4C88-B4AF-77A42D3C1328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83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EC76-66CF-4D99-A8B6-06C74675CD9B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68DE-3BE5-422C-A8B3-1BD3E41DB926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8FA-EB56-4EE0-9BFD-98D4B9CCB4CC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CC04-EC3D-4E6B-AD81-1DF37B27759C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8EA0-E1EB-4B20-A35C-ADCCA5729635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76-A556-4523-8570-450EB627BD62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C706-E577-4CF8-9FF3-F25BC2587FD3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8015-AB84-41BA-BA3F-C04550702BEF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576E-2E5B-475B-BA25-0A925A8EC6B3}" type="datetime1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iki.unece.org/pages/viewpage.action?pageId=11334528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61080" y="213610"/>
            <a:ext cx="3735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Informal </a:t>
            </a:r>
            <a:r>
              <a:rPr lang="en-GB"/>
              <a:t>document GRE-87-10 </a:t>
            </a:r>
            <a:endParaRPr lang="en-GB" dirty="0"/>
          </a:p>
          <a:p>
            <a:r>
              <a:rPr lang="en-GB" dirty="0"/>
              <a:t>(87</a:t>
            </a:r>
            <a:r>
              <a:rPr lang="en-GB" baseline="30000" dirty="0"/>
              <a:t>th</a:t>
            </a:r>
            <a:r>
              <a:rPr lang="en-GB" dirty="0"/>
              <a:t> GRE, 25-28 October 2022, </a:t>
            </a:r>
          </a:p>
          <a:p>
            <a:r>
              <a:rPr lang="en-GB" dirty="0"/>
              <a:t>agenda item 4)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4608" y="327986"/>
            <a:ext cx="315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Transmitted by GRE-IWG SLR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64568" y="2499891"/>
            <a:ext cx="7772400" cy="11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Simplification of the UN Lighting and Light-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signalling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Regulations</a:t>
            </a:r>
            <a:endParaRPr kumimoji="0" lang="it-IT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76536" y="4723904"/>
            <a:ext cx="8280920" cy="122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rgbClr val="FF0000"/>
                </a:solidFill>
                <a:latin typeface="Tahoma"/>
              </a:rPr>
              <a:t>Progress report</a:t>
            </a:r>
          </a:p>
          <a:p>
            <a:pPr eaLnBrk="1" hangingPunct="1"/>
            <a:r>
              <a:rPr lang="en-US" altLang="en-US" b="1" kern="0" dirty="0">
                <a:solidFill>
                  <a:srgbClr val="FF0000"/>
                </a:solidFill>
                <a:latin typeface="Tahoma"/>
              </a:rPr>
              <a:t>to GRE-87</a:t>
            </a:r>
          </a:p>
        </p:txBody>
      </p:sp>
      <p:grpSp>
        <p:nvGrpSpPr>
          <p:cNvPr id="12" name="Group 45">
            <a:extLst>
              <a:ext uri="{FF2B5EF4-FFF2-40B4-BE49-F238E27FC236}">
                <a16:creationId xmlns:a16="http://schemas.microsoft.com/office/drawing/2014/main" id="{DF4CEBCA-EDCC-44BB-89A6-12B5449232BD}"/>
              </a:ext>
            </a:extLst>
          </p:cNvPr>
          <p:cNvGrpSpPr/>
          <p:nvPr/>
        </p:nvGrpSpPr>
        <p:grpSpPr>
          <a:xfrm>
            <a:off x="209505" y="220089"/>
            <a:ext cx="576000" cy="585125"/>
            <a:chOff x="689880" y="173403"/>
            <a:chExt cx="576000" cy="585125"/>
          </a:xfrm>
        </p:grpSpPr>
        <p:sp>
          <p:nvSpPr>
            <p:cNvPr id="13" name="CustomShape 4">
              <a:extLst>
                <a:ext uri="{FF2B5EF4-FFF2-40B4-BE49-F238E27FC236}">
                  <a16:creationId xmlns:a16="http://schemas.microsoft.com/office/drawing/2014/main" id="{74974B84-20FA-46DF-84AF-DE74E6DECC81}"/>
                </a:ext>
              </a:extLst>
            </p:cNvPr>
            <p:cNvSpPr/>
            <p:nvPr/>
          </p:nvSpPr>
          <p:spPr>
            <a:xfrm>
              <a:off x="723608" y="173403"/>
              <a:ext cx="540000" cy="5400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38160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CustomShape 5">
              <a:extLst>
                <a:ext uri="{FF2B5EF4-FFF2-40B4-BE49-F238E27FC236}">
                  <a16:creationId xmlns:a16="http://schemas.microsoft.com/office/drawing/2014/main" id="{4F462318-955D-43CE-A4AB-E7CB92D05480}"/>
                </a:ext>
              </a:extLst>
            </p:cNvPr>
            <p:cNvSpPr/>
            <p:nvPr/>
          </p:nvSpPr>
          <p:spPr>
            <a:xfrm>
              <a:off x="689880" y="183734"/>
              <a:ext cx="576000" cy="57479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199"/>
                </a:lnSpc>
              </a:pPr>
              <a:r>
                <a:rPr lang="en-GB" sz="1600" b="1" strike="noStrike" spc="-1" dirty="0">
                  <a:solidFill>
                    <a:schemeClr val="bg1"/>
                  </a:solidFill>
                  <a:latin typeface="Courier New"/>
                  <a:ea typeface="DejaVu Sans"/>
                </a:rPr>
                <a:t>GRE</a:t>
              </a:r>
              <a:endParaRPr lang="en-GB" sz="1600" b="0" strike="noStrike" spc="-1" dirty="0">
                <a:solidFill>
                  <a:schemeClr val="bg1"/>
                </a:solidFill>
                <a:latin typeface="Arial"/>
              </a:endParaRPr>
            </a:p>
            <a:p>
              <a:pPr algn="ctr">
                <a:lnSpc>
                  <a:spcPts val="1199"/>
                </a:lnSpc>
              </a:pPr>
              <a:r>
                <a:rPr lang="en-GB" sz="1600" b="1" strike="noStrike" spc="-1" dirty="0">
                  <a:solidFill>
                    <a:schemeClr val="bg1"/>
                  </a:solidFill>
                  <a:latin typeface="Courier New"/>
                  <a:ea typeface="DejaVu Sans"/>
                </a:rPr>
                <a:t>IWG</a:t>
              </a:r>
              <a:endParaRPr lang="en-GB" sz="1600" b="0" strike="noStrike" spc="-1" dirty="0">
                <a:solidFill>
                  <a:schemeClr val="bg1"/>
                </a:solidFill>
                <a:latin typeface="Arial"/>
              </a:endParaRPr>
            </a:p>
            <a:p>
              <a:pPr algn="ctr">
                <a:lnSpc>
                  <a:spcPts val="1199"/>
                </a:lnSpc>
              </a:pPr>
              <a:r>
                <a:rPr lang="en-GB" sz="1600" b="1" strike="noStrike" spc="-1" dirty="0">
                  <a:solidFill>
                    <a:schemeClr val="bg1"/>
                  </a:solidFill>
                  <a:latin typeface="Courier New"/>
                  <a:ea typeface="DejaVu Sans"/>
                </a:rPr>
                <a:t>SLR</a:t>
              </a:r>
              <a:endParaRPr lang="en-GB" sz="16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9E9F3336-9B83-493C-BD19-DF4EB70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EB606F99-AF4C-43D3-8DA9-0FC98A7A07D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04CEB132-8A02-47B7-AA8E-9885160A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31" y="93771"/>
            <a:ext cx="9464537" cy="4381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7171" tIns="43585" rIns="87171" bIns="43585">
            <a:spAutoFit/>
          </a:bodyPr>
          <a:lstStyle/>
          <a:p>
            <a:pPr algn="ctr">
              <a:defRPr/>
            </a:pPr>
            <a:r>
              <a:rPr lang="en-US" sz="2275" b="1" dirty="0">
                <a:solidFill>
                  <a:srgbClr val="385D8A"/>
                </a:solidFill>
                <a:latin typeface="Tahoma" pitchFamily="34" charset="0"/>
              </a:rPr>
              <a:t>- Workload and meeting pace -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A78CA5A-5ABA-4301-BB21-8F05E1EB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55" y="531888"/>
            <a:ext cx="4252064" cy="64011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0826" tIns="35413" rIns="70826" bIns="35413">
            <a:spAutoFit/>
          </a:bodyPr>
          <a:lstStyle/>
          <a:p>
            <a:pPr marL="358404" fontAlgn="base">
              <a:spcAft>
                <a:spcPts val="176"/>
              </a:spcAft>
            </a:pPr>
            <a:endParaRPr lang="it-IT" sz="1138" b="1" dirty="0">
              <a:highlight>
                <a:srgbClr val="FFFF00"/>
              </a:highlight>
              <a:cs typeface="Tahoma" pitchFamily="34" charset="0"/>
            </a:endParaRPr>
          </a:p>
          <a:p>
            <a:pPr marL="871934" lvl="1" indent="-581720" fontAlgn="base">
              <a:buFont typeface="+mj-lt"/>
              <a:buAutoNum type="romanUcPeriod"/>
            </a:pPr>
            <a:r>
              <a:rPr lang="it-IT" sz="1138" i="1" dirty="0">
                <a:cs typeface="Tahoma" pitchFamily="34" charset="0"/>
              </a:rPr>
              <a:t>11 </a:t>
            </a:r>
            <a:r>
              <a:rPr lang="it-IT" sz="1138" i="1" dirty="0" err="1">
                <a:cs typeface="Tahoma" pitchFamily="34" charset="0"/>
              </a:rPr>
              <a:t>September</a:t>
            </a:r>
            <a:r>
              <a:rPr lang="it-IT" sz="1138" i="1" dirty="0">
                <a:cs typeface="Tahoma" pitchFamily="34" charset="0"/>
              </a:rPr>
              <a:t> 2014 in </a:t>
            </a:r>
            <a:r>
              <a:rPr lang="it-IT" sz="1138" i="1" dirty="0" err="1">
                <a:cs typeface="Tahoma" pitchFamily="34" charset="0"/>
              </a:rPr>
              <a:t>Brussels</a:t>
            </a:r>
            <a:r>
              <a:rPr lang="it-IT" sz="1138" i="1" dirty="0">
                <a:cs typeface="Tahoma" pitchFamily="34" charset="0"/>
              </a:rPr>
              <a:t> (BE)</a:t>
            </a:r>
          </a:p>
          <a:p>
            <a:pPr marL="871934" lvl="1" indent="-581720" fontAlgn="base">
              <a:buFont typeface="+mj-lt"/>
              <a:buAutoNum type="romanUcPeriod"/>
            </a:pPr>
            <a:r>
              <a:rPr lang="it-IT" sz="1138" i="1" dirty="0">
                <a:cs typeface="Tahoma" pitchFamily="34" charset="0"/>
              </a:rPr>
              <a:t>23 </a:t>
            </a:r>
            <a:r>
              <a:rPr lang="it-IT" sz="1138" i="1" dirty="0" err="1">
                <a:cs typeface="Tahoma" pitchFamily="34" charset="0"/>
              </a:rPr>
              <a:t>October</a:t>
            </a:r>
            <a:r>
              <a:rPr lang="it-IT" sz="1138" i="1" dirty="0">
                <a:cs typeface="Tahoma" pitchFamily="34" charset="0"/>
              </a:rPr>
              <a:t> 2014 in Geneva (CH)</a:t>
            </a:r>
          </a:p>
          <a:p>
            <a:pPr marL="871934" lvl="1" indent="-581720" fontAlgn="base">
              <a:buFont typeface="+mj-lt"/>
              <a:buAutoNum type="romanUcPeriod"/>
            </a:pPr>
            <a:r>
              <a:rPr lang="it-IT" sz="1138" i="1" dirty="0">
                <a:cs typeface="Tahoma" pitchFamily="34" charset="0"/>
              </a:rPr>
              <a:t>14 </a:t>
            </a:r>
            <a:r>
              <a:rPr lang="it-IT" sz="1138" i="1" dirty="0" err="1">
                <a:cs typeface="Tahoma" pitchFamily="34" charset="0"/>
              </a:rPr>
              <a:t>January</a:t>
            </a:r>
            <a:r>
              <a:rPr lang="it-IT" sz="1138" i="1" dirty="0">
                <a:cs typeface="Tahoma" pitchFamily="34" charset="0"/>
              </a:rPr>
              <a:t> 2015 in </a:t>
            </a:r>
            <a:r>
              <a:rPr lang="it-IT" sz="1138" i="1" dirty="0" err="1">
                <a:cs typeface="Tahoma" pitchFamily="34" charset="0"/>
              </a:rPr>
              <a:t>Brussels</a:t>
            </a:r>
            <a:r>
              <a:rPr lang="it-IT" sz="1138" i="1" dirty="0">
                <a:cs typeface="Tahoma" pitchFamily="34" charset="0"/>
              </a:rPr>
              <a:t> (BE)</a:t>
            </a:r>
          </a:p>
          <a:p>
            <a:pPr marL="871934" lvl="1" indent="-581720" fontAlgn="base">
              <a:buFont typeface="+mj-lt"/>
              <a:buAutoNum type="romanUcPeriod"/>
            </a:pPr>
            <a:r>
              <a:rPr lang="it-IT" sz="1138" i="1" dirty="0">
                <a:cs typeface="Tahoma" pitchFamily="34" charset="0"/>
              </a:rPr>
              <a:t>13 April 2015 in Geneva (CH)</a:t>
            </a:r>
          </a:p>
          <a:p>
            <a:pPr marL="871934" lvl="1" indent="-581720" fontAlgn="base">
              <a:buFont typeface="+mj-lt"/>
              <a:buAutoNum type="romanUcPeriod"/>
            </a:pPr>
            <a:r>
              <a:rPr lang="it-IT" sz="1138" i="1" dirty="0">
                <a:cs typeface="Tahoma" pitchFamily="34" charset="0"/>
              </a:rPr>
              <a:t>13 </a:t>
            </a:r>
            <a:r>
              <a:rPr lang="en-US" sz="1138" i="1" dirty="0">
                <a:cs typeface="Tahoma" pitchFamily="34" charset="0"/>
              </a:rPr>
              <a:t>October 2015 in Brussels (BE)</a:t>
            </a:r>
          </a:p>
          <a:p>
            <a:pPr marL="871934" lvl="1" indent="-581720" fontAlgn="base">
              <a:buFont typeface="+mj-lt"/>
              <a:buAutoNum type="romanUcPeriod"/>
            </a:pPr>
            <a:r>
              <a:rPr lang="it-IT" sz="1138" i="1" dirty="0">
                <a:cs typeface="Tahoma" pitchFamily="34" charset="0"/>
              </a:rPr>
              <a:t>5-6 </a:t>
            </a:r>
            <a:r>
              <a:rPr lang="it-IT" sz="1138" i="1" dirty="0" err="1">
                <a:cs typeface="Tahoma" pitchFamily="34" charset="0"/>
              </a:rPr>
              <a:t>November</a:t>
            </a:r>
            <a:r>
              <a:rPr lang="it-IT" sz="1138" i="1" dirty="0">
                <a:cs typeface="Tahoma" pitchFamily="34" charset="0"/>
              </a:rPr>
              <a:t> 2015 </a:t>
            </a:r>
            <a:r>
              <a:rPr lang="en-US" sz="1138" i="1" dirty="0">
                <a:cs typeface="Tahoma" pitchFamily="34" charset="0"/>
              </a:rPr>
              <a:t>in Brussels (BE)</a:t>
            </a:r>
          </a:p>
          <a:p>
            <a:pPr marL="871934" lvl="1" indent="-581720" fontAlgn="base">
              <a:buFont typeface="+mj-lt"/>
              <a:buAutoNum type="romanUcPeriod"/>
            </a:pPr>
            <a:r>
              <a:rPr lang="en-US" sz="1138" i="1" dirty="0">
                <a:cs typeface="Tahoma" pitchFamily="34" charset="0"/>
              </a:rPr>
              <a:t>15-16 December 2015 in Brussels (BE)</a:t>
            </a:r>
          </a:p>
          <a:p>
            <a:pPr marL="871934" lvl="1" indent="-581720" fontAlgn="base">
              <a:buFont typeface="+mj-lt"/>
              <a:buAutoNum type="romanUcPeriod"/>
            </a:pPr>
            <a:r>
              <a:rPr lang="en-US" sz="1138" i="1" dirty="0">
                <a:cs typeface="Tahoma" pitchFamily="34" charset="0"/>
              </a:rPr>
              <a:t>13-14 January 2016 in Brussels (BE)</a:t>
            </a:r>
          </a:p>
          <a:p>
            <a:pPr marL="871934" lvl="1" indent="-581720" fontAlgn="base">
              <a:buFont typeface="+mj-lt"/>
              <a:buAutoNum type="romanUcPeriod" startAt="9"/>
            </a:pPr>
            <a:r>
              <a:rPr lang="en-US" sz="1138" i="1" dirty="0">
                <a:cs typeface="Tahoma" pitchFamily="34" charset="0"/>
              </a:rPr>
              <a:t>29 February &amp; 1 March 2016 in Brussels (BE)</a:t>
            </a:r>
          </a:p>
          <a:p>
            <a:pPr marL="871934" lvl="1" indent="-581720" fontAlgn="base">
              <a:buFont typeface="+mj-lt"/>
              <a:buAutoNum type="romanUcPeriod" startAt="9"/>
            </a:pPr>
            <a:r>
              <a:rPr lang="en-US" sz="1138" i="1" dirty="0">
                <a:cs typeface="Tahoma" pitchFamily="34" charset="0"/>
              </a:rPr>
              <a:t>14-15 April 2016 in Brussels (BE)</a:t>
            </a:r>
          </a:p>
          <a:p>
            <a:pPr marL="871934" lvl="1" indent="-581720" fontAlgn="base">
              <a:buFont typeface="+mj-lt"/>
              <a:buAutoNum type="romanUcPeriod" startAt="9"/>
            </a:pPr>
            <a:r>
              <a:rPr lang="en-US" sz="1138" i="1" dirty="0">
                <a:cs typeface="Tahoma" pitchFamily="34" charset="0"/>
              </a:rPr>
              <a:t>9-10 June 2016 in Brussels (BE)</a:t>
            </a:r>
          </a:p>
          <a:p>
            <a:pPr marL="871934" lvl="1" indent="-581720" fontAlgn="base">
              <a:buFont typeface="+mj-lt"/>
              <a:buAutoNum type="romanUcPeriod" startAt="12"/>
            </a:pPr>
            <a:r>
              <a:rPr lang="en-US" sz="1138" i="1" dirty="0">
                <a:cs typeface="Tahoma" pitchFamily="34" charset="0"/>
              </a:rPr>
              <a:t>5-7 September 2016 in Brussels (BE)</a:t>
            </a:r>
          </a:p>
          <a:p>
            <a:pPr marL="871934" lvl="1" indent="-581720" fontAlgn="base">
              <a:buFont typeface="+mj-lt"/>
              <a:buAutoNum type="romanUcPeriod" startAt="12"/>
            </a:pPr>
            <a:r>
              <a:rPr lang="en-US" sz="1138" i="1" dirty="0">
                <a:cs typeface="Tahoma" pitchFamily="34" charset="0"/>
              </a:rPr>
              <a:t>5-7 October 2016 in Brussels (BE)</a:t>
            </a:r>
          </a:p>
          <a:p>
            <a:pPr marL="871934" lvl="1" indent="-581720" fontAlgn="base">
              <a:buFont typeface="+mj-lt"/>
              <a:buAutoNum type="romanUcPeriod" startAt="12"/>
            </a:pPr>
            <a:r>
              <a:rPr lang="en-US" sz="1138" i="1" dirty="0">
                <a:cs typeface="Tahoma" pitchFamily="34" charset="0"/>
              </a:rPr>
              <a:t>5-7 December 2016 in Brussels (BE)</a:t>
            </a:r>
          </a:p>
          <a:p>
            <a:pPr marL="871934" lvl="1" indent="-581720" fontAlgn="base">
              <a:buFont typeface="+mj-lt"/>
              <a:buAutoNum type="romanUcPeriod" startAt="12"/>
            </a:pPr>
            <a:r>
              <a:rPr lang="en-US" sz="1138" i="1" dirty="0">
                <a:cs typeface="Tahoma" pitchFamily="34" charset="0"/>
              </a:rPr>
              <a:t>21-23 February 2017 in Brussels (BE)</a:t>
            </a:r>
          </a:p>
          <a:p>
            <a:pPr marL="871934" lvl="1" indent="-581720" fontAlgn="base">
              <a:buFont typeface="+mj-lt"/>
              <a:buAutoNum type="romanUcPeriod" startAt="12"/>
            </a:pPr>
            <a:r>
              <a:rPr lang="en-US" sz="1138" i="1" dirty="0">
                <a:cs typeface="Tahoma" pitchFamily="34" charset="0"/>
              </a:rPr>
              <a:t>22-24 March 2017 in Brussels (BE)</a:t>
            </a:r>
          </a:p>
          <a:p>
            <a:pPr marL="871934" lvl="1" indent="-581720" fontAlgn="base">
              <a:buFont typeface="+mj-lt"/>
              <a:buAutoNum type="romanUcPeriod" startAt="17"/>
            </a:pPr>
            <a:r>
              <a:rPr lang="en-US" sz="1138" i="1" dirty="0">
                <a:cs typeface="Tahoma" pitchFamily="34" charset="0"/>
              </a:rPr>
              <a:t>16-18 May 2017 in Tokyo (JP)</a:t>
            </a:r>
          </a:p>
          <a:p>
            <a:pPr marL="871934" lvl="1" indent="-581720" fontAlgn="base">
              <a:buFont typeface="+mj-lt"/>
              <a:buAutoNum type="romanUcPeriod" startAt="17"/>
            </a:pPr>
            <a:r>
              <a:rPr lang="it-IT" sz="1138" i="1" dirty="0">
                <a:cs typeface="Tahoma" pitchFamily="34" charset="0"/>
              </a:rPr>
              <a:t>13-15 </a:t>
            </a:r>
            <a:r>
              <a:rPr lang="it-IT" sz="1138" i="1" dirty="0" err="1">
                <a:cs typeface="Tahoma" pitchFamily="34" charset="0"/>
              </a:rPr>
              <a:t>June</a:t>
            </a:r>
            <a:r>
              <a:rPr lang="it-IT" sz="1138" i="1" dirty="0">
                <a:cs typeface="Tahoma" pitchFamily="34" charset="0"/>
              </a:rPr>
              <a:t> 2017 </a:t>
            </a:r>
            <a:r>
              <a:rPr lang="en-US" sz="1138" i="1" dirty="0">
                <a:cs typeface="Tahoma" pitchFamily="34" charset="0"/>
              </a:rPr>
              <a:t>in Brussels (BE)</a:t>
            </a:r>
          </a:p>
          <a:p>
            <a:pPr marL="871934" lvl="1" indent="-581720" fontAlgn="base">
              <a:buFont typeface="+mj-lt"/>
              <a:buAutoNum type="romanUcPeriod" startAt="19"/>
            </a:pPr>
            <a:r>
              <a:rPr lang="it-IT" sz="1138" i="1" dirty="0">
                <a:cs typeface="Tahoma" pitchFamily="34" charset="0"/>
              </a:rPr>
              <a:t>12-14 </a:t>
            </a:r>
            <a:r>
              <a:rPr lang="it-IT" sz="1138" i="1" dirty="0" err="1">
                <a:cs typeface="Tahoma" pitchFamily="34" charset="0"/>
              </a:rPr>
              <a:t>July</a:t>
            </a:r>
            <a:r>
              <a:rPr lang="it-IT" sz="1138" i="1" dirty="0">
                <a:cs typeface="Tahoma" pitchFamily="34" charset="0"/>
              </a:rPr>
              <a:t> 2017 </a:t>
            </a:r>
            <a:r>
              <a:rPr lang="en-US" sz="1138" i="1" dirty="0">
                <a:cs typeface="Tahoma" pitchFamily="34" charset="0"/>
              </a:rPr>
              <a:t>in Brussels (BE)</a:t>
            </a:r>
          </a:p>
          <a:p>
            <a:pPr marL="871934" lvl="1" indent="-581720" fontAlgn="base">
              <a:buFont typeface="+mj-lt"/>
              <a:buAutoNum type="romanUcPeriod" startAt="19"/>
            </a:pPr>
            <a:r>
              <a:rPr lang="it-IT" sz="1138" i="1" dirty="0">
                <a:cs typeface="Tahoma" pitchFamily="34" charset="0"/>
              </a:rPr>
              <a:t>4-6 </a:t>
            </a:r>
            <a:r>
              <a:rPr lang="it-IT" sz="1138" i="1" dirty="0" err="1">
                <a:cs typeface="Tahoma" pitchFamily="34" charset="0"/>
              </a:rPr>
              <a:t>October</a:t>
            </a:r>
            <a:r>
              <a:rPr lang="it-IT" sz="1138" i="1" dirty="0">
                <a:cs typeface="Tahoma" pitchFamily="34" charset="0"/>
              </a:rPr>
              <a:t> 2017 </a:t>
            </a:r>
            <a:r>
              <a:rPr lang="en-US" sz="1138" i="1" dirty="0">
                <a:cs typeface="Tahoma" pitchFamily="34" charset="0"/>
              </a:rPr>
              <a:t>in Brussels (BE)</a:t>
            </a:r>
          </a:p>
          <a:p>
            <a:pPr marL="871934" lvl="1" indent="-581720" fontAlgn="base">
              <a:buFont typeface="+mj-lt"/>
              <a:buAutoNum type="romanUcPeriod" startAt="19"/>
            </a:pPr>
            <a:r>
              <a:rPr lang="en-US" sz="1138" i="1" dirty="0">
                <a:cs typeface="Tahoma" pitchFamily="34" charset="0"/>
              </a:rPr>
              <a:t>18-21 December 2017 in Brussels (BE)</a:t>
            </a:r>
          </a:p>
          <a:p>
            <a:pPr marL="871934" lvl="1" indent="-581720" fontAlgn="base">
              <a:buFont typeface="+mj-lt"/>
              <a:buAutoNum type="romanUcPeriod" startAt="22"/>
            </a:pPr>
            <a:r>
              <a:rPr lang="en-US" sz="1138" i="1" dirty="0">
                <a:cs typeface="Tahoma" pitchFamily="34" charset="0"/>
              </a:rPr>
              <a:t>29 Jan / 1 Feb 2018 in Shenzhen (CN)</a:t>
            </a:r>
          </a:p>
          <a:p>
            <a:pPr marL="871934" lvl="1" indent="-581720" fontAlgn="base">
              <a:buFont typeface="+mj-lt"/>
              <a:buAutoNum type="romanUcPeriod" startAt="22"/>
            </a:pPr>
            <a:r>
              <a:rPr lang="en-US" sz="1138" i="1" dirty="0">
                <a:cs typeface="Tahoma" pitchFamily="34" charset="0"/>
              </a:rPr>
              <a:t>4-6 April 2018 in Brussels (BE)</a:t>
            </a:r>
          </a:p>
          <a:p>
            <a:pPr marL="871934" lvl="1" indent="-581720" fontAlgn="base">
              <a:buFont typeface="+mj-lt"/>
              <a:buAutoNum type="romanUcPeriod" startAt="22"/>
            </a:pPr>
            <a:r>
              <a:rPr lang="en-US" sz="1138" i="1" dirty="0">
                <a:cs typeface="Tahoma" pitchFamily="34" charset="0"/>
              </a:rPr>
              <a:t>30 May / 1 June 2018 in Brussels (BE)</a:t>
            </a:r>
          </a:p>
          <a:p>
            <a:pPr marL="871934" lvl="1" indent="-581720" fontAlgn="base">
              <a:buFont typeface="+mj-lt"/>
              <a:buAutoNum type="romanUcPeriod" startAt="25"/>
            </a:pPr>
            <a:r>
              <a:rPr lang="en-US" sz="1138" i="1" dirty="0">
                <a:cs typeface="Tahoma" pitchFamily="34" charset="0"/>
              </a:rPr>
              <a:t>3-5 July 2018 in Brussels (BE)</a:t>
            </a:r>
          </a:p>
          <a:p>
            <a:pPr marL="871934" lvl="1" indent="-581720" fontAlgn="base">
              <a:buFont typeface="+mj-lt"/>
              <a:buAutoNum type="romanUcPeriod" startAt="26"/>
            </a:pPr>
            <a:r>
              <a:rPr lang="en-US" sz="1138" i="1" dirty="0">
                <a:cs typeface="Tahoma" pitchFamily="34" charset="0"/>
              </a:rPr>
              <a:t>24-26 September 2018 in Brussels (BE)</a:t>
            </a:r>
          </a:p>
          <a:p>
            <a:pPr marL="871934" lvl="1" indent="-581720" fontAlgn="base">
              <a:buFont typeface="+mj-lt"/>
              <a:buAutoNum type="romanUcPeriod" startAt="26"/>
            </a:pPr>
            <a:r>
              <a:rPr lang="en-US" sz="1138" i="1" dirty="0">
                <a:cs typeface="Tahoma" pitchFamily="34" charset="0"/>
              </a:rPr>
              <a:t>10-12 December 2018 in Brussels (BE)</a:t>
            </a:r>
          </a:p>
          <a:p>
            <a:pPr marL="871934" lvl="1" indent="-581720" fontAlgn="base">
              <a:buFont typeface="+mj-lt"/>
              <a:buAutoNum type="romanUcPeriod" startAt="28"/>
            </a:pPr>
            <a:r>
              <a:rPr lang="en-US" sz="1138" i="1" dirty="0">
                <a:cs typeface="Tahoma" pitchFamily="34" charset="0"/>
              </a:rPr>
              <a:t>25-27 February 2019 in Brussels (BE)</a:t>
            </a:r>
          </a:p>
          <a:p>
            <a:pPr marL="871934" lvl="1" indent="-581720" fontAlgn="base">
              <a:buFont typeface="+mj-lt"/>
              <a:buAutoNum type="romanUcPeriod" startAt="28"/>
            </a:pPr>
            <a:r>
              <a:rPr lang="en-US" sz="1138" i="1" dirty="0">
                <a:cs typeface="Tahoma" pitchFamily="34" charset="0"/>
              </a:rPr>
              <a:t>27-29 March 2019 in Brussels (BE)</a:t>
            </a:r>
          </a:p>
          <a:p>
            <a:pPr marL="871934" lvl="1" indent="-581720" fontAlgn="base">
              <a:buFont typeface="+mj-lt"/>
              <a:buAutoNum type="romanUcPeriod" startAt="28"/>
            </a:pPr>
            <a:r>
              <a:rPr lang="en-US" sz="1138" i="1" dirty="0">
                <a:cs typeface="Tahoma" pitchFamily="34" charset="0"/>
              </a:rPr>
              <a:t>22-24 May 2019 in Brussels (BE)</a:t>
            </a:r>
          </a:p>
          <a:p>
            <a:pPr marL="871934" lvl="1" indent="-581720" fontAlgn="base">
              <a:buFont typeface="+mj-lt"/>
              <a:buAutoNum type="romanUcPeriod" startAt="28"/>
            </a:pPr>
            <a:r>
              <a:rPr lang="en-US" sz="1138" i="1" dirty="0">
                <a:cs typeface="Tahoma" pitchFamily="34" charset="0"/>
              </a:rPr>
              <a:t>3-5 July 2019 in Brussels (BE)</a:t>
            </a:r>
          </a:p>
          <a:p>
            <a:pPr marL="871934" lvl="1" indent="-581720" fontAlgn="base">
              <a:buFont typeface="+mj-lt"/>
              <a:buAutoNum type="romanUcPeriod" startAt="32"/>
            </a:pPr>
            <a:r>
              <a:rPr lang="en-US" sz="1138" i="1" dirty="0">
                <a:cs typeface="Tahoma" pitchFamily="34" charset="0"/>
              </a:rPr>
              <a:t>3-5 September 2019 in Tokyo (JP)</a:t>
            </a:r>
          </a:p>
          <a:p>
            <a:pPr marL="871934" lvl="1" indent="-581720" fontAlgn="base">
              <a:buFont typeface="+mj-lt"/>
              <a:buAutoNum type="romanUcPeriod" startAt="32"/>
            </a:pPr>
            <a:r>
              <a:rPr lang="en-US" sz="1138" i="1" dirty="0">
                <a:cs typeface="Tahoma" pitchFamily="34" charset="0"/>
              </a:rPr>
              <a:t>9-11 October 2019 in Brussels (BE)</a:t>
            </a:r>
          </a:p>
          <a:p>
            <a:pPr marL="871934" lvl="1" indent="-581720" fontAlgn="base">
              <a:buFont typeface="+mj-lt"/>
              <a:buAutoNum type="romanUcPeriod" startAt="32"/>
            </a:pPr>
            <a:r>
              <a:rPr lang="en-US" sz="1138" i="1" dirty="0">
                <a:cs typeface="Tahoma" pitchFamily="34" charset="0"/>
              </a:rPr>
              <a:t>4-6 November 2019 in Brussels (BE)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1BA592-A7EE-4B08-8F6C-D50DDEF1361C}"/>
              </a:ext>
            </a:extLst>
          </p:cNvPr>
          <p:cNvSpPr txBox="1"/>
          <p:nvPr/>
        </p:nvSpPr>
        <p:spPr>
          <a:xfrm>
            <a:off x="7980101" y="467881"/>
            <a:ext cx="1740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highlight>
                  <a:srgbClr val="385D8A"/>
                </a:highlight>
              </a:rPr>
              <a:t>58 meetings</a:t>
            </a:r>
          </a:p>
        </p:txBody>
      </p:sp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CF57A4B3-D92E-42EF-9E06-9892CB89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EB606F99-AF4C-43D3-8DA9-0FC98A7A07D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99B0343-ED95-4A36-953F-40A7493782AF}"/>
              </a:ext>
            </a:extLst>
          </p:cNvPr>
          <p:cNvSpPr/>
          <p:nvPr/>
        </p:nvSpPr>
        <p:spPr>
          <a:xfrm>
            <a:off x="3818912" y="5085184"/>
            <a:ext cx="5310552" cy="1579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0826" tIns="35413" rIns="70826" bIns="35413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GB" sz="1400" b="1" i="1" dirty="0">
                <a:cs typeface="Tahoma" pitchFamily="34" charset="0"/>
              </a:rPr>
              <a:t>Next meetings </a:t>
            </a:r>
            <a:r>
              <a:rPr lang="en-GB" sz="1400" i="1" dirty="0">
                <a:cs typeface="Tahoma" pitchFamily="34" charset="0"/>
              </a:rPr>
              <a:t>(Hybrid sessions from Brussels)</a:t>
            </a:r>
            <a:r>
              <a:rPr lang="en-GB" sz="1400" b="1" i="1" dirty="0">
                <a:cs typeface="Tahoma" pitchFamily="34" charset="0"/>
              </a:rPr>
              <a:t>:</a:t>
            </a:r>
            <a:endParaRPr lang="it-IT" sz="1400" b="1" i="1" dirty="0">
              <a:cs typeface="Tahoma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sz="1400" b="1" i="1" dirty="0">
                <a:cs typeface="Tahoma" pitchFamily="34" charset="0"/>
              </a:rPr>
              <a:t>SLR-59 </a:t>
            </a:r>
            <a:r>
              <a:rPr lang="en-GB" sz="1400" i="1" dirty="0">
                <a:cs typeface="Tahoma" pitchFamily="34" charset="0"/>
              </a:rPr>
              <a:t>on 14-16 December 2022</a:t>
            </a:r>
          </a:p>
          <a:p>
            <a:pPr fontAlgn="base">
              <a:spcAft>
                <a:spcPct val="0"/>
              </a:spcAft>
            </a:pPr>
            <a:r>
              <a:rPr lang="en-GB" sz="1400" b="1" i="1" dirty="0">
                <a:cs typeface="Tahoma" pitchFamily="34" charset="0"/>
              </a:rPr>
              <a:t>SLR-60</a:t>
            </a:r>
            <a:r>
              <a:rPr lang="en-GB" sz="1400" i="1" dirty="0">
                <a:cs typeface="Tahoma" pitchFamily="34" charset="0"/>
              </a:rPr>
              <a:t> on 18-20 January 2023</a:t>
            </a:r>
          </a:p>
          <a:p>
            <a:pPr fontAlgn="base">
              <a:spcAft>
                <a:spcPct val="0"/>
              </a:spcAft>
            </a:pPr>
            <a:r>
              <a:rPr lang="en-GB" sz="1400" b="1" i="1" dirty="0">
                <a:cs typeface="Tahoma" pitchFamily="34" charset="0"/>
              </a:rPr>
              <a:t>SLR-61</a:t>
            </a:r>
            <a:r>
              <a:rPr lang="en-GB" sz="1400" i="1" dirty="0">
                <a:cs typeface="Tahoma" pitchFamily="34" charset="0"/>
              </a:rPr>
              <a:t> on [22-24 March] 2023</a:t>
            </a:r>
          </a:p>
          <a:p>
            <a:pPr fontAlgn="base">
              <a:spcAft>
                <a:spcPct val="0"/>
              </a:spcAft>
            </a:pPr>
            <a:endParaRPr lang="en-GB" sz="1400" i="1" dirty="0">
              <a:cs typeface="Tahoma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sz="1400" i="1" dirty="0">
                <a:highlight>
                  <a:srgbClr val="FFFF00"/>
                </a:highlight>
                <a:cs typeface="Tahoma" pitchFamily="34" charset="0"/>
              </a:rPr>
              <a:t>*</a:t>
            </a:r>
            <a:r>
              <a:rPr lang="en-GB" sz="1400" i="1" dirty="0">
                <a:cs typeface="Tahoma" pitchFamily="34" charset="0"/>
              </a:rPr>
              <a:t> = In conjunction with a special SLR session on “headlamp levelling” (</a:t>
            </a:r>
            <a:r>
              <a:rPr lang="en-GB" sz="1400" i="1" dirty="0">
                <a:cs typeface="Tahoma" pitchFamily="34" charset="0"/>
                <a:hlinkClick r:id="rId2"/>
              </a:rPr>
              <a:t>https://wiki.unece.org/pages/viewpage.action?pageId=113345289</a:t>
            </a:r>
            <a:r>
              <a:rPr lang="en-GB" sz="1400" i="1" dirty="0">
                <a:cs typeface="Tahoma" pitchFamily="34" charset="0"/>
              </a:rPr>
              <a:t>)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5745D1C2-1A6F-4910-BBCF-FF1FB7159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936" y="768104"/>
            <a:ext cx="4022992" cy="42742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0826" tIns="35413" rIns="70826" bIns="35413">
            <a:spAutoFit/>
          </a:bodyPr>
          <a:lstStyle/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11-13 December 2019 in Brussels (BE)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8-10 January 2020 in Brussels (BE)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2-4 March 2020 in Brussels (BE)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 27-29 May 2020 – WebEx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7-10 July 2020 – WebEx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26-28 August 2020 – WebEx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21-23 September 2020 – WebEx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3-5 November 2020 – WebEx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9-11 December 2020 – WebEx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12-14 January 2021 – WebEx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17-19 February 2021 – WebEx 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24-26 March 2021 – WebEx 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10-12 May 2021 – WebEx 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16-18 June 2021 – WebEx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20-22 July 2021 – WebEx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9-10 September 2021 – WebEx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  <a:r>
              <a:rPr lang="en-US" sz="1138" i="1" dirty="0">
                <a:cs typeface="Tahoma" pitchFamily="34" charset="0"/>
              </a:rPr>
              <a:t> 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6-8 October 2021 – WebEx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15-17 December 2021 – WebEx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19-21 January 2022 – WebEx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23-25 March 2022 – WebEx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18-20 May 2022 – Brussels (BE)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27-29 June 2022 – Brussels (BE)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15-16 September 2022 – Karlsruhe (DE) </a:t>
            </a:r>
            <a:r>
              <a:rPr lang="en-US" sz="1138" i="1" dirty="0">
                <a:highlight>
                  <a:srgbClr val="FFFF00"/>
                </a:highlight>
                <a:cs typeface="Tahoma" pitchFamily="34" charset="0"/>
              </a:rPr>
              <a:t>*</a:t>
            </a:r>
            <a:r>
              <a:rPr lang="en-US" sz="1138" i="1" dirty="0">
                <a:cs typeface="Tahoma" pitchFamily="34" charset="0"/>
              </a:rPr>
              <a:t> </a:t>
            </a:r>
          </a:p>
          <a:p>
            <a:pPr marL="871934" lvl="1" indent="-581720" fontAlgn="base">
              <a:buFont typeface="+mj-lt"/>
              <a:buAutoNum type="romanUcPeriod" startAt="35"/>
            </a:pPr>
            <a:r>
              <a:rPr lang="en-US" sz="1138" i="1" dirty="0">
                <a:cs typeface="Tahoma" pitchFamily="34" charset="0"/>
              </a:rPr>
              <a:t>12-14 October 2022 – Brussels (BE)</a:t>
            </a:r>
          </a:p>
        </p:txBody>
      </p:sp>
      <p:pic>
        <p:nvPicPr>
          <p:cNvPr id="18" name="Picture 2" descr="Timeline of the COVID-19 pandemic in April 2020 - Wikipedia">
            <a:extLst>
              <a:ext uri="{FF2B5EF4-FFF2-40B4-BE49-F238E27FC236}">
                <a16:creationId xmlns:a16="http://schemas.microsoft.com/office/drawing/2014/main" id="{C3FFADD3-7D19-4E71-BE9D-86E1ECD9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2453880"/>
            <a:ext cx="540809" cy="5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arentesi graffa chiusa 18">
            <a:extLst>
              <a:ext uri="{FF2B5EF4-FFF2-40B4-BE49-F238E27FC236}">
                <a16:creationId xmlns:a16="http://schemas.microsoft.com/office/drawing/2014/main" id="{BACE4AC8-7295-400A-85ED-2937B0AF5AC4}"/>
              </a:ext>
            </a:extLst>
          </p:cNvPr>
          <p:cNvSpPr/>
          <p:nvPr/>
        </p:nvSpPr>
        <p:spPr>
          <a:xfrm>
            <a:off x="7041232" y="1340768"/>
            <a:ext cx="435614" cy="2880992"/>
          </a:xfrm>
          <a:prstGeom prst="rightBrace">
            <a:avLst>
              <a:gd name="adj1" fmla="val 2213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36534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4E4BEFB-D61F-4530-B20E-C7FA3B58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332656"/>
            <a:ext cx="3960441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sz="2600" dirty="0"/>
              <a:t>SLR submission to GRE-87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E5A8FBF-A20F-42A5-ACF2-DFD6D2A5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EB606F99-AF4C-43D3-8DA9-0FC98A7A07D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ED434EE-864C-43D9-8405-ECD1577D6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97" y="30845"/>
            <a:ext cx="5022618" cy="12379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798260-9EA6-46A2-86B3-0179E3912480}"/>
              </a:ext>
            </a:extLst>
          </p:cNvPr>
          <p:cNvSpPr txBox="1"/>
          <p:nvPr/>
        </p:nvSpPr>
        <p:spPr>
          <a:xfrm>
            <a:off x="370776" y="1591632"/>
            <a:ext cx="890270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“Summary document” </a:t>
            </a:r>
            <a:r>
              <a:rPr lang="en-US" dirty="0"/>
              <a:t>to be placed in DETA for supporting the Unique Identifier (UI)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ECE/TRANS/WP.29/GRE/2022/10 </a:t>
            </a:r>
            <a:r>
              <a:rPr lang="en-GB" dirty="0">
                <a:sym typeface="Wingdings" panose="05000000000000000000" pitchFamily="2" charset="2"/>
              </a:rPr>
              <a:t> Suppl. 1 to UN Regulation No. 148.01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ECE/TRANS/WP.29/GRE/2022/11 </a:t>
            </a:r>
            <a:r>
              <a:rPr lang="en-GB" dirty="0">
                <a:sym typeface="Wingdings" panose="05000000000000000000" pitchFamily="2" charset="2"/>
              </a:rPr>
              <a:t> Suppl. 1 to UN Regulation No. 149.01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ECE/TRANS/WP.29/GRE/2022/12 </a:t>
            </a:r>
            <a:r>
              <a:rPr lang="en-GB" dirty="0">
                <a:sym typeface="Wingdings" panose="05000000000000000000" pitchFamily="2" charset="2"/>
              </a:rPr>
              <a:t> Suppl. 1 to UN Regulation No. 150.01</a:t>
            </a: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5FE7EA-5C82-48E6-A62E-04DD40FA2E63}"/>
              </a:ext>
            </a:extLst>
          </p:cNvPr>
          <p:cNvSpPr txBox="1"/>
          <p:nvPr/>
        </p:nvSpPr>
        <p:spPr>
          <a:xfrm>
            <a:off x="370776" y="3374990"/>
            <a:ext cx="890270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“Device transition” </a:t>
            </a:r>
            <a:r>
              <a:rPr lang="en-US" dirty="0"/>
              <a:t>to </a:t>
            </a:r>
            <a:r>
              <a:rPr lang="en-GB" dirty="0"/>
              <a:t>enable phasing out the installation of devices approved according to the previous series of amendments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GRE-87-xx </a:t>
            </a:r>
            <a:r>
              <a:rPr lang="en-GB" dirty="0">
                <a:sym typeface="Wingdings" panose="05000000000000000000" pitchFamily="2" charset="2"/>
              </a:rPr>
              <a:t> Draft proposal for UN Regulation No. 48.09</a:t>
            </a:r>
            <a:endParaRPr lang="en-GB" i="1" dirty="0">
              <a:highlight>
                <a:srgbClr val="BFBFBF"/>
              </a:highlight>
              <a:sym typeface="Wingdings" panose="05000000000000000000" pitchFamily="2" charset="2"/>
            </a:endParaRPr>
          </a:p>
          <a:p>
            <a:endParaRPr lang="en-GB" i="1" dirty="0">
              <a:highlight>
                <a:srgbClr val="BFBFBF"/>
              </a:highlight>
              <a:sym typeface="Wingdings" panose="05000000000000000000" pitchFamily="2" charset="2"/>
            </a:endParaRPr>
          </a:p>
          <a:p>
            <a:pPr marL="538163" indent="-538163"/>
            <a:r>
              <a:rPr lang="en-GB" i="1" dirty="0"/>
              <a:t>Note: A </a:t>
            </a:r>
            <a:r>
              <a:rPr lang="en-GB" b="1" i="1" u="sng" dirty="0"/>
              <a:t>package of 4 proposals</a:t>
            </a:r>
            <a:r>
              <a:rPr lang="en-GB" i="1" dirty="0"/>
              <a:t>, one for each installation Regulation will be submitted as </a:t>
            </a:r>
            <a:r>
              <a:rPr lang="en-GB" b="1" i="1" u="sng" dirty="0"/>
              <a:t>formal documents to GRE-88</a:t>
            </a:r>
            <a:r>
              <a:rPr lang="en-GB" i="1" dirty="0"/>
              <a:t> in April 2023: R48.09, R53.04, R74.03 and R86.03</a:t>
            </a:r>
          </a:p>
        </p:txBody>
      </p:sp>
    </p:spTree>
    <p:extLst>
      <p:ext uri="{BB962C8B-B14F-4D97-AF65-F5344CB8AC3E}">
        <p14:creationId xmlns:p14="http://schemas.microsoft.com/office/powerpoint/2010/main" val="23729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CB2C79F6-2EBF-4417-AF60-730E17B4B271}"/>
              </a:ext>
            </a:extLst>
          </p:cNvPr>
          <p:cNvSpPr/>
          <p:nvPr/>
        </p:nvSpPr>
        <p:spPr>
          <a:xfrm rot="5400000">
            <a:off x="1464599" y="2283665"/>
            <a:ext cx="468052" cy="425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854588A-8F69-4558-A431-92893386510E}"/>
              </a:ext>
            </a:extLst>
          </p:cNvPr>
          <p:cNvSpPr txBox="1"/>
          <p:nvPr/>
        </p:nvSpPr>
        <p:spPr>
          <a:xfrm>
            <a:off x="184448" y="2824480"/>
            <a:ext cx="2911350" cy="8925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en-GB" sz="1300" b="1" dirty="0"/>
              <a:t>Removal of the manual levelling option, </a:t>
            </a:r>
          </a:p>
          <a:p>
            <a:r>
              <a:rPr lang="en-GB" sz="1300" b="1" u="sng" dirty="0"/>
              <a:t>except for off-road vehicles </a:t>
            </a:r>
          </a:p>
          <a:p>
            <a:r>
              <a:rPr lang="en-GB" sz="1300" b="1" dirty="0"/>
              <a:t>(i.e. M</a:t>
            </a:r>
            <a:r>
              <a:rPr lang="en-GB" sz="1300" b="1" baseline="-25000" dirty="0"/>
              <a:t>2</a:t>
            </a:r>
            <a:r>
              <a:rPr lang="en-GB" sz="1300" b="1" dirty="0"/>
              <a:t>G, M</a:t>
            </a:r>
            <a:r>
              <a:rPr lang="en-GB" sz="1300" b="1" baseline="-25000" dirty="0"/>
              <a:t>3</a:t>
            </a:r>
            <a:r>
              <a:rPr lang="en-GB" sz="1300" b="1" dirty="0"/>
              <a:t>G, N</a:t>
            </a:r>
            <a:r>
              <a:rPr lang="en-GB" sz="1300" b="1" baseline="-25000" dirty="0"/>
              <a:t>2</a:t>
            </a:r>
            <a:r>
              <a:rPr lang="en-GB" sz="1300" b="1" dirty="0"/>
              <a:t>G, N</a:t>
            </a:r>
            <a:r>
              <a:rPr lang="en-GB" sz="1300" b="1" baseline="-25000" dirty="0"/>
              <a:t>3</a:t>
            </a:r>
            <a:r>
              <a:rPr lang="en-GB" sz="1300" b="1" dirty="0"/>
              <a:t>G)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B2B063D-9211-4239-8732-64379F4FE86A}"/>
              </a:ext>
            </a:extLst>
          </p:cNvPr>
          <p:cNvSpPr txBox="1"/>
          <p:nvPr/>
        </p:nvSpPr>
        <p:spPr>
          <a:xfrm>
            <a:off x="3216762" y="2824480"/>
            <a:ext cx="874888" cy="6924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/>
              <a:t>New </a:t>
            </a:r>
          </a:p>
          <a:p>
            <a:pPr algn="ctr"/>
            <a:r>
              <a:rPr lang="it-IT" sz="1300" b="1" dirty="0" err="1"/>
              <a:t>aiming</a:t>
            </a:r>
            <a:r>
              <a:rPr lang="it-IT" sz="1300" b="1" dirty="0"/>
              <a:t> </a:t>
            </a:r>
          </a:p>
          <a:p>
            <a:pPr algn="ctr"/>
            <a:r>
              <a:rPr lang="it-IT" sz="1300" b="1" dirty="0" err="1"/>
              <a:t>diagram</a:t>
            </a:r>
            <a:endParaRPr lang="it-IT" sz="1300" b="1" dirty="0"/>
          </a:p>
        </p:txBody>
      </p: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566AE68D-ABD5-435C-B1B1-6E0BB69FDEB1}"/>
              </a:ext>
            </a:extLst>
          </p:cNvPr>
          <p:cNvSpPr/>
          <p:nvPr/>
        </p:nvSpPr>
        <p:spPr>
          <a:xfrm>
            <a:off x="300593" y="1286532"/>
            <a:ext cx="3580791" cy="881434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75" b="1" dirty="0"/>
              <a:t>GRE-IWG SLR </a:t>
            </a:r>
            <a:r>
              <a:rPr lang="it-IT" sz="2275" b="1" dirty="0" err="1"/>
              <a:t>submitted</a:t>
            </a:r>
            <a:r>
              <a:rPr lang="it-IT" sz="2275" b="1" dirty="0"/>
              <a:t> a </a:t>
            </a:r>
            <a:r>
              <a:rPr lang="it-IT" sz="2275" b="1" dirty="0" err="1"/>
              <a:t>Revised</a:t>
            </a:r>
            <a:r>
              <a:rPr lang="it-IT" sz="2275" b="1" dirty="0"/>
              <a:t> </a:t>
            </a:r>
            <a:r>
              <a:rPr lang="it-IT" sz="2275" b="1" dirty="0" err="1"/>
              <a:t>proposal</a:t>
            </a:r>
            <a:r>
              <a:rPr lang="it-IT" sz="2275" b="1" dirty="0"/>
              <a:t> to GRE-84</a:t>
            </a:r>
          </a:p>
        </p:txBody>
      </p:sp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39A5448C-BD51-4C8D-9695-732FF7D050A1}"/>
              </a:ext>
            </a:extLst>
          </p:cNvPr>
          <p:cNvSpPr/>
          <p:nvPr/>
        </p:nvSpPr>
        <p:spPr>
          <a:xfrm>
            <a:off x="4155992" y="1204505"/>
            <a:ext cx="1757819" cy="361480"/>
          </a:xfrm>
          <a:prstGeom prst="wedgeRoundRectCallout">
            <a:avLst>
              <a:gd name="adj1" fmla="val -70295"/>
              <a:gd name="adj2" fmla="val 1198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GRE/2020/8/Rev.2 </a:t>
            </a:r>
            <a:endParaRPr lang="it-IT" sz="1463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11C979-3FE6-48D1-8B7D-0DC6C6A71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69" y="2188202"/>
            <a:ext cx="4828239" cy="40491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9CC1CA7C-D561-4C4D-995B-7BAF93E637E0}"/>
              </a:ext>
            </a:extLst>
          </p:cNvPr>
          <p:cNvSpPr/>
          <p:nvPr/>
        </p:nvSpPr>
        <p:spPr>
          <a:xfrm rot="5400000">
            <a:off x="3367025" y="2275085"/>
            <a:ext cx="468052" cy="425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D4C9E7-6891-4550-8157-6258CF6FDB96}"/>
              </a:ext>
            </a:extLst>
          </p:cNvPr>
          <p:cNvSpPr txBox="1"/>
          <p:nvPr/>
        </p:nvSpPr>
        <p:spPr>
          <a:xfrm flipH="1">
            <a:off x="184449" y="4132674"/>
            <a:ext cx="436285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88"/>
              </a:spcAft>
            </a:pPr>
            <a:r>
              <a:rPr lang="it-IT" sz="1625" dirty="0" err="1"/>
              <a:t>Unfortunately</a:t>
            </a:r>
            <a:r>
              <a:rPr lang="it-IT" sz="1625" dirty="0"/>
              <a:t> GRE </a:t>
            </a:r>
            <a:r>
              <a:rPr lang="it-IT" sz="1625" dirty="0" err="1"/>
              <a:t>could</a:t>
            </a:r>
            <a:r>
              <a:rPr lang="it-IT" sz="1625" dirty="0"/>
              <a:t> </a:t>
            </a:r>
            <a:r>
              <a:rPr lang="it-IT" sz="1625" dirty="0" err="1"/>
              <a:t>not</a:t>
            </a:r>
            <a:r>
              <a:rPr lang="it-IT" sz="1625" dirty="0"/>
              <a:t> </a:t>
            </a:r>
            <a:r>
              <a:rPr lang="it-IT" sz="1625" dirty="0" err="1"/>
              <a:t>endorse</a:t>
            </a:r>
            <a:r>
              <a:rPr lang="it-IT" sz="1625" dirty="0"/>
              <a:t> </a:t>
            </a:r>
            <a:r>
              <a:rPr lang="it-IT" sz="1625" dirty="0" err="1"/>
              <a:t>such</a:t>
            </a:r>
            <a:r>
              <a:rPr lang="it-IT" sz="1625" dirty="0"/>
              <a:t> a </a:t>
            </a:r>
            <a:r>
              <a:rPr lang="it-IT" sz="1625" dirty="0" err="1"/>
              <a:t>proposal</a:t>
            </a:r>
            <a:r>
              <a:rPr lang="it-IT" sz="1625" dirty="0"/>
              <a:t> and </a:t>
            </a:r>
            <a:r>
              <a:rPr lang="it-IT" sz="1625" dirty="0" err="1"/>
              <a:t>asked</a:t>
            </a:r>
            <a:r>
              <a:rPr lang="it-IT" sz="1625" dirty="0"/>
              <a:t> SLR to </a:t>
            </a:r>
            <a:r>
              <a:rPr lang="it-IT" sz="1625" dirty="0" err="1"/>
              <a:t>further</a:t>
            </a:r>
            <a:r>
              <a:rPr lang="it-IT" sz="1625" dirty="0"/>
              <a:t> work on </a:t>
            </a:r>
            <a:r>
              <a:rPr lang="it-IT" sz="1625" dirty="0" err="1"/>
              <a:t>this</a:t>
            </a:r>
            <a:r>
              <a:rPr lang="it-IT" sz="1625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C9AFD9-D1C9-4655-AEAD-BFDE273CA46C}"/>
              </a:ext>
            </a:extLst>
          </p:cNvPr>
          <p:cNvSpPr txBox="1"/>
          <p:nvPr/>
        </p:nvSpPr>
        <p:spPr>
          <a:xfrm>
            <a:off x="184449" y="5085184"/>
            <a:ext cx="4592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u="sng" dirty="0" err="1"/>
              <a:t>Discussion</a:t>
            </a:r>
            <a:r>
              <a:rPr lang="it-IT" sz="1600" b="1" u="sng" dirty="0"/>
              <a:t> </a:t>
            </a:r>
            <a:r>
              <a:rPr lang="it-IT" sz="1600" b="1" u="sng" dirty="0" err="1"/>
              <a:t>is</a:t>
            </a:r>
            <a:r>
              <a:rPr lang="it-IT" sz="1600" b="1" u="sng" dirty="0"/>
              <a:t> </a:t>
            </a:r>
            <a:r>
              <a:rPr lang="it-IT" sz="1600" b="1" u="sng" dirty="0" err="1"/>
              <a:t>still</a:t>
            </a:r>
            <a:r>
              <a:rPr lang="it-IT" sz="1600" b="1" u="sng" dirty="0"/>
              <a:t> in progress:</a:t>
            </a:r>
            <a:endParaRPr lang="en-US" sz="1600" i="1" u="sng" dirty="0"/>
          </a:p>
          <a:p>
            <a:r>
              <a:rPr lang="en-US" sz="1600" i="1" u="sng" dirty="0"/>
              <a:t>Nine</a:t>
            </a:r>
            <a:r>
              <a:rPr lang="en-US" sz="1600" i="1" dirty="0"/>
              <a:t> special SLR sessions on “headlamp levelling” have taken place. The last one was in Karlsruhe (Germany) on 13-14 September 2022.</a:t>
            </a:r>
            <a:endParaRPr lang="en-GB" sz="1600" i="1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3AABBAE-189E-4C09-BB3F-39C274536BB8}"/>
              </a:ext>
            </a:extLst>
          </p:cNvPr>
          <p:cNvSpPr/>
          <p:nvPr/>
        </p:nvSpPr>
        <p:spPr>
          <a:xfrm>
            <a:off x="3510830" y="220008"/>
            <a:ext cx="3048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Headlamp Levelling</a:t>
            </a:r>
          </a:p>
        </p:txBody>
      </p:sp>
    </p:spTree>
    <p:extLst>
      <p:ext uri="{BB962C8B-B14F-4D97-AF65-F5344CB8AC3E}">
        <p14:creationId xmlns:p14="http://schemas.microsoft.com/office/powerpoint/2010/main" val="32725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" grpId="0" animBg="1"/>
      <p:bldP spid="10" grpId="0" animBg="1"/>
      <p:bldP spid="18" grpId="0" animBg="1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4F69357-ED24-4F56-B874-AB6FE416E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r="13417"/>
          <a:stretch/>
        </p:blipFill>
        <p:spPr>
          <a:xfrm>
            <a:off x="5781091" y="1859705"/>
            <a:ext cx="2872773" cy="21424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6D08849-F410-4EB5-9871-1BB551A63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741448"/>
            <a:ext cx="3877524" cy="21811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693B77-7C43-40B3-B2F7-107F637FB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4377223"/>
            <a:ext cx="3808877" cy="21424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6ED02BF-2FF4-4282-891A-BB82E5476D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8" y="4221089"/>
            <a:ext cx="4371121" cy="245875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FAE3810-054F-4823-9653-8924F2C5A91B}"/>
              </a:ext>
            </a:extLst>
          </p:cNvPr>
          <p:cNvSpPr/>
          <p:nvPr/>
        </p:nvSpPr>
        <p:spPr>
          <a:xfrm>
            <a:off x="192499" y="760919"/>
            <a:ext cx="94658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50" b="1" dirty="0"/>
              <a:t>Special SLR session on “headlamp levelling” in Karlsruhe (Germany)</a:t>
            </a:r>
          </a:p>
          <a:p>
            <a:pPr algn="ctr"/>
            <a:r>
              <a:rPr lang="en-US" sz="1950" b="1" dirty="0"/>
              <a:t>on 13-14 September 2022.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3293E76-972C-45C3-9064-EE132E6BA7FC}"/>
              </a:ext>
            </a:extLst>
          </p:cNvPr>
          <p:cNvSpPr/>
          <p:nvPr/>
        </p:nvSpPr>
        <p:spPr>
          <a:xfrm>
            <a:off x="3510830" y="220008"/>
            <a:ext cx="3048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Headlamp Levelling</a:t>
            </a:r>
          </a:p>
        </p:txBody>
      </p:sp>
    </p:spTree>
    <p:extLst>
      <p:ext uri="{BB962C8B-B14F-4D97-AF65-F5344CB8AC3E}">
        <p14:creationId xmlns:p14="http://schemas.microsoft.com/office/powerpoint/2010/main" val="42524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17CD12-00F6-4FAF-A9DA-C11841A876F6}"/>
              </a:ext>
            </a:extLst>
          </p:cNvPr>
          <p:cNvSpPr txBox="1"/>
          <p:nvPr/>
        </p:nvSpPr>
        <p:spPr>
          <a:xfrm>
            <a:off x="3887075" y="5013176"/>
            <a:ext cx="5798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A new, more stringent, </a:t>
            </a:r>
            <a:r>
              <a:rPr lang="en-US" sz="2000" u="sng" dirty="0"/>
              <a:t>aiming diagram proposed by Poland</a:t>
            </a:r>
            <a:r>
              <a:rPr lang="en-US" sz="2000" dirty="0"/>
              <a:t> (doc. SLR-HL-28/Rev.2) was discussed but </a:t>
            </a:r>
            <a:r>
              <a:rPr lang="en-US" sz="2000" u="sng" dirty="0"/>
              <a:t>received no support from SLR</a:t>
            </a:r>
            <a:r>
              <a:rPr lang="en-US" sz="2000" dirty="0"/>
              <a:t>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F5471BC-C7EA-42E8-8810-E0F613041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3" y="4797152"/>
            <a:ext cx="3407822" cy="19169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732F37E-34EB-4E54-8E3F-EB57FC003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1844824"/>
            <a:ext cx="4215671" cy="237131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315E375-D0CC-4C68-9FB3-FA9D7D506BFC}"/>
              </a:ext>
            </a:extLst>
          </p:cNvPr>
          <p:cNvSpPr txBox="1"/>
          <p:nvPr/>
        </p:nvSpPr>
        <p:spPr>
          <a:xfrm>
            <a:off x="245340" y="1628800"/>
            <a:ext cx="52117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session included a set of </a:t>
            </a:r>
            <a:r>
              <a:rPr lang="en-US" u="sng" dirty="0"/>
              <a:t>measurements on vehicles fitted with automatic aiming devices</a:t>
            </a:r>
            <a:r>
              <a:rPr lang="en-US" dirty="0"/>
              <a:t> of current production; scope of the measurements was to understand the reaction to the loading condition and the potential ability of these systems to fulfill possible new aiming ranges.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SLR intended to work on a suitable solution, based on the results of this meeting and taking into account all the constraints in the practical application of the new aiming requirements.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F3C6BC3-065F-44AF-8B85-EC670492A2EF}"/>
              </a:ext>
            </a:extLst>
          </p:cNvPr>
          <p:cNvSpPr/>
          <p:nvPr/>
        </p:nvSpPr>
        <p:spPr>
          <a:xfrm>
            <a:off x="3510830" y="220008"/>
            <a:ext cx="3048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Headlamp Levelling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9AAAE49-2801-4D6A-9048-C596EE5FEC7A}"/>
              </a:ext>
            </a:extLst>
          </p:cNvPr>
          <p:cNvSpPr/>
          <p:nvPr/>
        </p:nvSpPr>
        <p:spPr>
          <a:xfrm>
            <a:off x="192499" y="760919"/>
            <a:ext cx="94658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50" b="1" dirty="0"/>
              <a:t>Special SLR session on “headlamp levelling” in Karlsruhe (Germany)</a:t>
            </a:r>
          </a:p>
          <a:p>
            <a:pPr algn="ctr"/>
            <a:r>
              <a:rPr lang="en-US" sz="1950" b="1" dirty="0"/>
              <a:t>on 13-14 September 2022.</a:t>
            </a:r>
          </a:p>
        </p:txBody>
      </p:sp>
    </p:spTree>
    <p:extLst>
      <p:ext uri="{BB962C8B-B14F-4D97-AF65-F5344CB8AC3E}">
        <p14:creationId xmlns:p14="http://schemas.microsoft.com/office/powerpoint/2010/main" val="35699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30070A-1711-41F9-8F23-5C3C9C47AF32}"/>
              </a:ext>
            </a:extLst>
          </p:cNvPr>
          <p:cNvSpPr txBox="1"/>
          <p:nvPr/>
        </p:nvSpPr>
        <p:spPr>
          <a:xfrm>
            <a:off x="264160" y="1663268"/>
            <a:ext cx="9377680" cy="184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75" dirty="0"/>
              <a:t>The SLR target </a:t>
            </a:r>
            <a:r>
              <a:rPr lang="en-GB" sz="2275" u="sng" dirty="0"/>
              <a:t>was</a:t>
            </a:r>
            <a:r>
              <a:rPr lang="en-GB" sz="2275" dirty="0"/>
              <a:t> to submit a first proposal to GRE-87 (Oct 2022) followed by </a:t>
            </a:r>
          </a:p>
          <a:p>
            <a:pPr algn="ctr"/>
            <a:r>
              <a:rPr lang="en-GB" sz="2275" dirty="0"/>
              <a:t>a formal one for GRE-88 (April 2023).</a:t>
            </a:r>
          </a:p>
          <a:p>
            <a:pPr algn="ctr"/>
            <a:endParaRPr lang="en-GB" sz="2275" dirty="0"/>
          </a:p>
          <a:p>
            <a:pPr algn="ctr"/>
            <a:r>
              <a:rPr lang="en-GB" sz="2275" dirty="0"/>
              <a:t>However, </a:t>
            </a:r>
            <a:r>
              <a:rPr lang="en-GB" sz="2275" u="sng" dirty="0"/>
              <a:t>no consensus could be reached on the aiming diagram</a:t>
            </a:r>
            <a:r>
              <a:rPr lang="en-GB" sz="2275" dirty="0"/>
              <a:t>.</a:t>
            </a:r>
          </a:p>
          <a:p>
            <a:pPr algn="ctr"/>
            <a:endParaRPr lang="en-GB" sz="2275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2226D67-43A8-4D28-9F87-0A2D97281CC8}"/>
              </a:ext>
            </a:extLst>
          </p:cNvPr>
          <p:cNvSpPr/>
          <p:nvPr/>
        </p:nvSpPr>
        <p:spPr>
          <a:xfrm>
            <a:off x="3510830" y="646649"/>
            <a:ext cx="3048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Headlamp Levelling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4E094A8-B5B2-4428-83A5-C302BC9123F2}"/>
              </a:ext>
            </a:extLst>
          </p:cNvPr>
          <p:cNvSpPr txBox="1"/>
          <p:nvPr/>
        </p:nvSpPr>
        <p:spPr>
          <a:xfrm>
            <a:off x="1815705" y="4437112"/>
            <a:ext cx="6274589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25" b="1" dirty="0">
                <a:highlight>
                  <a:srgbClr val="FFFF00"/>
                </a:highlight>
              </a:rPr>
              <a:t>Decision by GRE is needed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DEA5CB4-7250-4D13-B9B1-05E44F5C5766}"/>
              </a:ext>
            </a:extLst>
          </p:cNvPr>
          <p:cNvSpPr/>
          <p:nvPr/>
        </p:nvSpPr>
        <p:spPr>
          <a:xfrm>
            <a:off x="4647565" y="3429000"/>
            <a:ext cx="759460" cy="689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</p:spTree>
    <p:extLst>
      <p:ext uri="{BB962C8B-B14F-4D97-AF65-F5344CB8AC3E}">
        <p14:creationId xmlns:p14="http://schemas.microsoft.com/office/powerpoint/2010/main" val="23612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41691760-2504-4E88-89D5-C8A0F7610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96" y="260648"/>
            <a:ext cx="7125808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2600" b="1" dirty="0"/>
              <a:t>Stage 2 / Step 2</a:t>
            </a:r>
          </a:p>
          <a:p>
            <a:r>
              <a:rPr lang="en-GB" sz="2600" b="1" dirty="0"/>
              <a:t>Specific items and general topics for consideration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36EE4F90-45EA-4AA0-B9C5-0A4527E2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EB606F99-AF4C-43D3-8DA9-0FC98A7A07D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516085-2DDE-4941-89A8-743993AC4EEF}"/>
              </a:ext>
            </a:extLst>
          </p:cNvPr>
          <p:cNvSpPr txBox="1"/>
          <p:nvPr/>
        </p:nvSpPr>
        <p:spPr>
          <a:xfrm>
            <a:off x="272480" y="1425543"/>
            <a:ext cx="93604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GOAL:</a:t>
            </a:r>
          </a:p>
          <a:p>
            <a:pPr algn="just">
              <a:spcAft>
                <a:spcPts val="300"/>
              </a:spcAft>
            </a:pPr>
            <a:r>
              <a:rPr lang="en-US" sz="1600" dirty="0"/>
              <a:t>“Simplify and update the technical requirements of the UN </a:t>
            </a:r>
            <a:r>
              <a:rPr lang="en-US" sz="1600" b="1" u="sng" dirty="0"/>
              <a:t>installation Regulations </a:t>
            </a:r>
            <a:r>
              <a:rPr lang="en-US" sz="1600" dirty="0"/>
              <a:t>(Nos. 48, 53, 74, 86), to become </a:t>
            </a:r>
            <a:r>
              <a:rPr lang="en-US" sz="1600" b="1" u="sng" dirty="0"/>
              <a:t>technology neutral</a:t>
            </a:r>
            <a:r>
              <a:rPr lang="en-US" sz="1600" dirty="0"/>
              <a:t> with </a:t>
            </a:r>
            <a:r>
              <a:rPr lang="en-US" sz="1600" b="1" u="sng" dirty="0"/>
              <a:t>performance-based</a:t>
            </a:r>
            <a:r>
              <a:rPr lang="en-US" sz="1600" dirty="0"/>
              <a:t> and objective test requirements”</a:t>
            </a:r>
            <a:endParaRPr lang="it-IT" sz="1600" dirty="0"/>
          </a:p>
          <a:p>
            <a:pPr lvl="0">
              <a:spcAft>
                <a:spcPts val="300"/>
              </a:spcAft>
            </a:pP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“</a:t>
            </a:r>
            <a:r>
              <a:rPr lang="en-GB" sz="16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Homework Teams”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have been established for the specific Installation Regulations: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</a:rPr>
              <a:t>Reg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48, Regs. 53 &amp; 74, Reg. 86</a:t>
            </a:r>
          </a:p>
          <a:p>
            <a:pPr lvl="0">
              <a:spcAft>
                <a:spcPts val="300"/>
              </a:spcAft>
            </a:pPr>
            <a:endParaRPr lang="it-IT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SLR produced </a:t>
            </a:r>
            <a:r>
              <a:rPr lang="en-GB" sz="16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a list of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specific items and general topics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that should be dealt with in “Stage 2 / Step 2” of the Simplification. For example, the following subjects are considered as relevant ones: </a:t>
            </a:r>
            <a:endParaRPr lang="en-US" sz="16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Simplify and improve the definition of apparent surface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Objective assessment of the actual functions (visibility vs. glare, recognition vs. distraction) as installed on the vehicle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Harmonise requirements with other regions where possible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Consistency among similar requirements and definitions in installation regulations</a:t>
            </a:r>
          </a:p>
          <a:p>
            <a:pPr lvl="1">
              <a:spcAft>
                <a:spcPts val="300"/>
              </a:spcAft>
            </a:pP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The </a:t>
            </a:r>
            <a:r>
              <a:rPr lang="en-US" sz="1600" u="sng" dirty="0">
                <a:latin typeface="Calibri" panose="020F0502020204030204" pitchFamily="34" charset="0"/>
              </a:rPr>
              <a:t>complete list is available in doc. SLR-52-03/Rev.7</a:t>
            </a:r>
            <a:r>
              <a:rPr lang="en-US" sz="1600" dirty="0">
                <a:latin typeface="Calibri" panose="020F0502020204030204" pitchFamily="34" charset="0"/>
              </a:rPr>
              <a:t>. </a:t>
            </a:r>
            <a:r>
              <a:rPr lang="en-GB" sz="1600" dirty="0">
                <a:latin typeface="Calibri" panose="020F0502020204030204" pitchFamily="34" charset="0"/>
              </a:rPr>
              <a:t>Having completed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the collection from CPs and NGOs, inputs have been grouped and prioritised by assigning different colours and a brief “problem statement” has been indicated for each subject. 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1600" b="1" u="sng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Need input on contents from CPs and NGOs on specific items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41691760-2504-4E88-89D5-C8A0F7610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96" y="647110"/>
            <a:ext cx="712580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2800" b="1" dirty="0"/>
              <a:t>Input from CPs and NGOs is </a:t>
            </a:r>
            <a:r>
              <a:rPr lang="en-GB" sz="2800" b="1" u="sng" dirty="0"/>
              <a:t>always</a:t>
            </a:r>
            <a:r>
              <a:rPr lang="en-GB" sz="2800" b="1" dirty="0"/>
              <a:t> welcome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36EE4F90-45EA-4AA0-B9C5-0A4527E2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EB606F99-AF4C-43D3-8DA9-0FC98A7A07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Man Opening The Door Stock Illustration - Download Image Now - iStock">
            <a:extLst>
              <a:ext uri="{FF2B5EF4-FFF2-40B4-BE49-F238E27FC236}">
                <a16:creationId xmlns:a16="http://schemas.microsoft.com/office/drawing/2014/main" id="{7DF0BA70-03D9-482C-8E58-EB5C388A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2177380"/>
            <a:ext cx="41433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metto: ovale 2">
            <a:extLst>
              <a:ext uri="{FF2B5EF4-FFF2-40B4-BE49-F238E27FC236}">
                <a16:creationId xmlns:a16="http://schemas.microsoft.com/office/drawing/2014/main" id="{61DD9134-C174-4498-849C-D3A15C9EDEF4}"/>
              </a:ext>
            </a:extLst>
          </p:cNvPr>
          <p:cNvSpPr/>
          <p:nvPr/>
        </p:nvSpPr>
        <p:spPr>
          <a:xfrm>
            <a:off x="920552" y="2276872"/>
            <a:ext cx="3384376" cy="1440160"/>
          </a:xfrm>
          <a:prstGeom prst="wedgeEllipseCallout">
            <a:avLst>
              <a:gd name="adj1" fmla="val 74818"/>
              <a:gd name="adj2" fmla="val 3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Please feel free  to join!</a:t>
            </a:r>
          </a:p>
        </p:txBody>
      </p:sp>
    </p:spTree>
    <p:extLst>
      <p:ext uri="{BB962C8B-B14F-4D97-AF65-F5344CB8AC3E}">
        <p14:creationId xmlns:p14="http://schemas.microsoft.com/office/powerpoint/2010/main" val="31173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4CA773F7-2232-4222-9DC4-98664352E1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47F4D-6B09-4D00-91BB-D1379D689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81B2D2-4D5D-4477-819A-8E66040FB48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b4a1c0d-4a69-4996-a84a-fc699b9f49de"/>
    <ds:schemaRef ds:uri="http://purl.org/dc/terms/"/>
    <ds:schemaRef ds:uri="http://schemas.openxmlformats.org/package/2006/metadata/core-properties"/>
    <ds:schemaRef ds:uri="acccb6d4-dbe5-46d2-b4d3-5733603d8cc6"/>
    <ds:schemaRef ds:uri="http://www.w3.org/XML/1998/namespace"/>
    <ds:schemaRef ds:uri="http://purl.org/dc/dcmitype/"/>
    <ds:schemaRef ds:uri="985ec44e-1bab-4c0b-9df0-6ba128686f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9505</TotalTime>
  <Words>1330</Words>
  <Application>Microsoft Office PowerPoint</Application>
  <PresentationFormat>A4 Paper (210x297 mm)</PresentationFormat>
  <Paragraphs>147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GTB Secretariat</dc:creator>
  <cp:lastModifiedBy>secretariat</cp:lastModifiedBy>
  <cp:revision>477</cp:revision>
  <dcterms:created xsi:type="dcterms:W3CDTF">2016-01-06T07:52:50Z</dcterms:created>
  <dcterms:modified xsi:type="dcterms:W3CDTF">2022-10-17T13:56:02Z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Office_x0020_of_x0020_Origin">
    <vt:lpwstr/>
  </property>
  <property fmtid="{D5CDD505-2E9C-101B-9397-08002B2CF9AE}" pid="4" name="MediaServiceImageTags">
    <vt:lpwstr/>
  </property>
  <property fmtid="{D5CDD505-2E9C-101B-9397-08002B2CF9AE}" pid="5" name="gba66df640194346a5267c50f24d4797">
    <vt:lpwstr/>
  </property>
  <property fmtid="{D5CDD505-2E9C-101B-9397-08002B2CF9AE}" pid="6" name="Office of Origin">
    <vt:lpwstr/>
  </property>
</Properties>
</file>