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7" r:id="rId5"/>
    <p:sldId id="289" r:id="rId6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CEB470-098F-4ECB-BFE9-40BBDF5F1121}" v="1" dt="2022-10-14T13:54:42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2" d="100"/>
          <a:sy n="82" d="100"/>
        </p:scale>
        <p:origin x="171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AACEB470-098F-4ECB-BFE9-40BBDF5F1121}"/>
    <pc:docChg chg="undo custSel delSld modSld">
      <pc:chgData name="Konstantin Glukhenkiy" userId="24b49d37-c936-4e44-8fab-4bfac34f62f4" providerId="ADAL" clId="{AACEB470-098F-4ECB-BFE9-40BBDF5F1121}" dt="2022-10-15T19:55:19.136" v="528" actId="6549"/>
      <pc:docMkLst>
        <pc:docMk/>
      </pc:docMkLst>
      <pc:sldChg chg="modSp mod">
        <pc:chgData name="Konstantin Glukhenkiy" userId="24b49d37-c936-4e44-8fab-4bfac34f62f4" providerId="ADAL" clId="{AACEB470-098F-4ECB-BFE9-40BBDF5F1121}" dt="2022-10-15T19:55:19.136" v="528" actId="6549"/>
        <pc:sldMkLst>
          <pc:docMk/>
          <pc:sldMk cId="2256515904" sldId="287"/>
        </pc:sldMkLst>
        <pc:spChg chg="mod">
          <ac:chgData name="Konstantin Glukhenkiy" userId="24b49d37-c936-4e44-8fab-4bfac34f62f4" providerId="ADAL" clId="{AACEB470-098F-4ECB-BFE9-40BBDF5F1121}" dt="2022-10-14T13:13:32.005" v="44" actId="20577"/>
          <ac:spMkLst>
            <pc:docMk/>
            <pc:sldMk cId="2256515904" sldId="287"/>
            <ac:spMk id="3" creationId="{00000000-0000-0000-0000-000000000000}"/>
          </ac:spMkLst>
        </pc:spChg>
        <pc:spChg chg="mod">
          <ac:chgData name="Konstantin Glukhenkiy" userId="24b49d37-c936-4e44-8fab-4bfac34f62f4" providerId="ADAL" clId="{AACEB470-098F-4ECB-BFE9-40BBDF5F1121}" dt="2022-10-15T19:55:19.136" v="528" actId="6549"/>
          <ac:spMkLst>
            <pc:docMk/>
            <pc:sldMk cId="2256515904" sldId="287"/>
            <ac:spMk id="4" creationId="{00000000-0000-0000-0000-000000000000}"/>
          </ac:spMkLst>
        </pc:spChg>
      </pc:sldChg>
      <pc:sldChg chg="del">
        <pc:chgData name="Konstantin Glukhenkiy" userId="24b49d37-c936-4e44-8fab-4bfac34f62f4" providerId="ADAL" clId="{AACEB470-098F-4ECB-BFE9-40BBDF5F1121}" dt="2022-10-14T13:14:04.742" v="45" actId="47"/>
        <pc:sldMkLst>
          <pc:docMk/>
          <pc:sldMk cId="302958873" sldId="288"/>
        </pc:sldMkLst>
      </pc:sldChg>
      <pc:sldChg chg="modSp mod">
        <pc:chgData name="Konstantin Glukhenkiy" userId="24b49d37-c936-4e44-8fab-4bfac34f62f4" providerId="ADAL" clId="{AACEB470-098F-4ECB-BFE9-40BBDF5F1121}" dt="2022-10-14T13:58:31.515" v="514" actId="20577"/>
        <pc:sldMkLst>
          <pc:docMk/>
          <pc:sldMk cId="2284661647" sldId="289"/>
        </pc:sldMkLst>
        <pc:spChg chg="mod">
          <ac:chgData name="Konstantin Glukhenkiy" userId="24b49d37-c936-4e44-8fab-4bfac34f62f4" providerId="ADAL" clId="{AACEB470-098F-4ECB-BFE9-40BBDF5F1121}" dt="2022-10-14T13:58:31.515" v="514" actId="20577"/>
          <ac:spMkLst>
            <pc:docMk/>
            <pc:sldMk cId="2284661647" sldId="289"/>
            <ac:spMk id="6" creationId="{FB04524F-5D2F-44CF-A36C-D5DA677F7F3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14/10/2022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Lighting and Light-Signalling (GRE)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200" dirty="0"/>
              <a:t>The </a:t>
            </a:r>
            <a:r>
              <a:rPr lang="en-GB" sz="2200" b="1" dirty="0"/>
              <a:t>next session</a:t>
            </a:r>
            <a:r>
              <a:rPr lang="en-GB" sz="2200" dirty="0"/>
              <a:t> is provisionally scheduled from </a:t>
            </a:r>
            <a:r>
              <a:rPr lang="en-GB" sz="2200" b="1" dirty="0"/>
              <a:t>25 to 28 April 2023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200" dirty="0"/>
              <a:t>The </a:t>
            </a:r>
            <a:r>
              <a:rPr lang="en-GB" sz="2200" b="1" dirty="0"/>
              <a:t>deadline for the submission of official working documents</a:t>
            </a:r>
            <a:r>
              <a:rPr lang="en-GB" sz="2200" dirty="0"/>
              <a:t> is</a:t>
            </a:r>
            <a:r>
              <a:rPr lang="en-GB" sz="2200" b="1" dirty="0"/>
              <a:t> 30 January  2023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200" dirty="0"/>
              <a:t>For new pictures with notes, all text for translation should be editable. No text as an embedded image!  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2200" dirty="0"/>
              <a:t>Copyright/intellectual property issues: the submitter of any document (including a presentation) may be invited to confirm that publication of this document on the UNECE website and further use does not violate any copyright/intellectual property rights and that the submitter agrees to hold UNECE harmless of any copyright/intellectual property claims concerning this document. If a document contains materials of third parties, permission of these parties may be required. </a:t>
            </a:r>
            <a:endParaRPr lang="en-GB" sz="22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GRE-87-08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(87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GRE, 25-28 October 2022,</a:t>
            </a: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>
                <a:solidFill>
                  <a:schemeClr val="bg1"/>
                </a:solidFill>
              </a:rPr>
              <a:t>Highlights of the recent session(s) of WP.29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B04524F-5D2F-44CF-A36C-D5DA677F7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16832"/>
            <a:ext cx="9648949" cy="41946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June 20</a:t>
            </a:r>
            <a:r>
              <a:rPr lang="ru-RU" sz="2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2</a:t>
            </a:r>
            <a:r>
              <a:rPr lang="en-GB" sz="2000" dirty="0">
                <a:solidFill>
                  <a:schemeClr val="accent2"/>
                </a:solidFill>
              </a:rPr>
              <a:t> 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Guidance on the election procedures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Discussion on the use of UI in the context of DETA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gave its consent for the establishment of IWG on EMC and for the extension of the mandate of IWG SLR until December 2025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Chair of GRE called for coordination of activities on unattended children left in cars between GRSP, GRE and GRBP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/>
              <a:t>Following interventions of Canada and USA, WP</a:t>
            </a:r>
            <a:r>
              <a:rPr lang="en-US" sz="2200" dirty="0"/>
              <a:t>.29 agreed to request GRSP to gather information </a:t>
            </a:r>
            <a:r>
              <a:rPr lang="en-US" sz="2200"/>
              <a:t>and statistics </a:t>
            </a:r>
            <a:r>
              <a:rPr lang="en-US" sz="2200" dirty="0"/>
              <a:t>on global extent as a first step, then identify the working group to develop a technical solution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See report in ECE/TRANS/WP.29/1166</a:t>
            </a:r>
          </a:p>
        </p:txBody>
      </p:sp>
    </p:spTree>
    <p:extLst>
      <p:ext uri="{BB962C8B-B14F-4D97-AF65-F5344CB8AC3E}">
        <p14:creationId xmlns:p14="http://schemas.microsoft.com/office/powerpoint/2010/main" val="2284661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C7BE33F4-6CBC-4259-AE4E-A4174C956C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F620EE-9699-40E7-BAA7-74A6D6348D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DC900B-96EE-4AB4-8B51-F38ACD517BC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acccb6d4-dbe5-46d2-b4d3-5733603d8cc6"/>
    <ds:schemaRef ds:uri="http://www.w3.org/XML/1998/namespace"/>
    <ds:schemaRef ds:uri="http://purl.org/dc/dcmitype/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22298</TotalTime>
  <Words>291</Words>
  <Application>Microsoft Office PowerPoint</Application>
  <PresentationFormat>A4 Paper (210x297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Office Theme</vt:lpstr>
      <vt:lpstr>Working Party on Lighting and Light-Signalling (GRE) General information and WP.29 highlights</vt:lpstr>
      <vt:lpstr>Highlights of the recent session(s) of WP.29  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secretariat</cp:lastModifiedBy>
  <cp:revision>196</cp:revision>
  <cp:lastPrinted>2014-03-30T15:01:41Z</cp:lastPrinted>
  <dcterms:created xsi:type="dcterms:W3CDTF">2014-03-30T12:17:15Z</dcterms:created>
  <dcterms:modified xsi:type="dcterms:W3CDTF">2022-10-15T19:55:25Z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8531200</vt:r8>
  </property>
  <property fmtid="{D5CDD505-2E9C-101B-9397-08002B2CF9AE}" pid="4" name="Office_x0020_of_x0020_Origin">
    <vt:lpwstr/>
  </property>
  <property fmtid="{D5CDD505-2E9C-101B-9397-08002B2CF9AE}" pid="5" name="MediaServiceImageTags">
    <vt:lpwstr/>
  </property>
  <property fmtid="{D5CDD505-2E9C-101B-9397-08002B2CF9AE}" pid="6" name="gba66df640194346a5267c50f24d4797">
    <vt:lpwstr/>
  </property>
  <property fmtid="{D5CDD505-2E9C-101B-9397-08002B2CF9AE}" pid="7" name="Office of Origin">
    <vt:lpwstr/>
  </property>
</Properties>
</file>