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8283"/>
    <a:srgbClr val="77787A"/>
    <a:srgbClr val="67686A"/>
    <a:srgbClr val="403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AB912A-8275-4D61-9651-BDB3142C9401}" v="3" dt="2022-10-13T07:56:18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374" autoAdjust="0"/>
  </p:normalViewPr>
  <p:slideViewPr>
    <p:cSldViewPr snapToGrid="0">
      <p:cViewPr varScale="1">
        <p:scale>
          <a:sx n="78" d="100"/>
          <a:sy n="78" d="100"/>
        </p:scale>
        <p:origin x="763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50AB912A-8275-4D61-9651-BDB3142C9401}"/>
    <pc:docChg chg="modSld">
      <pc:chgData name="Konstantin Glukhenkiy" userId="24b49d37-c936-4e44-8fab-4bfac34f62f4" providerId="ADAL" clId="{50AB912A-8275-4D61-9651-BDB3142C9401}" dt="2022-10-13T07:58:39.616" v="63" actId="1076"/>
      <pc:docMkLst>
        <pc:docMk/>
      </pc:docMkLst>
      <pc:sldChg chg="addSp delSp modSp mod">
        <pc:chgData name="Konstantin Glukhenkiy" userId="24b49d37-c936-4e44-8fab-4bfac34f62f4" providerId="ADAL" clId="{50AB912A-8275-4D61-9651-BDB3142C9401}" dt="2022-10-13T07:58:39.616" v="63" actId="1076"/>
        <pc:sldMkLst>
          <pc:docMk/>
          <pc:sldMk cId="1036707213" sldId="256"/>
        </pc:sldMkLst>
        <pc:spChg chg="mod">
          <ac:chgData name="Konstantin Glukhenkiy" userId="24b49d37-c936-4e44-8fab-4bfac34f62f4" providerId="ADAL" clId="{50AB912A-8275-4D61-9651-BDB3142C9401}" dt="2022-10-13T07:57:45.614" v="13" actId="1076"/>
          <ac:spMkLst>
            <pc:docMk/>
            <pc:sldMk cId="1036707213" sldId="256"/>
            <ac:spMk id="2" creationId="{C3C86410-30F6-4618-A6D8-3596C63DDE97}"/>
          </ac:spMkLst>
        </pc:spChg>
        <pc:spChg chg="add mod">
          <ac:chgData name="Konstantin Glukhenkiy" userId="24b49d37-c936-4e44-8fab-4bfac34f62f4" providerId="ADAL" clId="{50AB912A-8275-4D61-9651-BDB3142C9401}" dt="2022-10-13T07:58:39.616" v="63" actId="1076"/>
          <ac:spMkLst>
            <pc:docMk/>
            <pc:sldMk cId="1036707213" sldId="256"/>
            <ac:spMk id="11" creationId="{9B1A47A9-B87D-4C33-B12D-18F3A294561A}"/>
          </ac:spMkLst>
        </pc:spChg>
        <pc:graphicFrameChg chg="add del mod">
          <ac:chgData name="Konstantin Glukhenkiy" userId="24b49d37-c936-4e44-8fab-4bfac34f62f4" providerId="ADAL" clId="{50AB912A-8275-4D61-9651-BDB3142C9401}" dt="2022-10-13T07:55:58.878" v="1"/>
          <ac:graphicFrameMkLst>
            <pc:docMk/>
            <pc:sldMk cId="1036707213" sldId="256"/>
            <ac:graphicFrameMk id="3" creationId="{204AEBD7-A8B0-4260-A191-D304FF6FF1A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A6B3F-8A1F-428A-9ABA-F87A10A58389}" type="datetimeFigureOut">
              <a:rPr lang="it-IT" smtClean="0"/>
              <a:t>13/10/2022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0AEB5-7B7F-4628-AB39-24BD0FD240B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77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5248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8EE125BF-D084-459F-806B-DFAA2DB46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75" t="4754" r="527" b="10762"/>
          <a:stretch/>
        </p:blipFill>
        <p:spPr>
          <a:xfrm>
            <a:off x="0" y="6343650"/>
            <a:ext cx="12192000" cy="514350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3E61341F-C07C-4737-86E7-A2033E177F5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324447" y="-324447"/>
            <a:ext cx="1437084" cy="2085977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3B478787-0D5C-4CA1-A746-EA7466FB9D0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264" y="90452"/>
            <a:ext cx="2213485" cy="88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6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03F4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67686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3C86410-30F6-4618-A6D8-3596C63DDE97}"/>
              </a:ext>
            </a:extLst>
          </p:cNvPr>
          <p:cNvSpPr txBox="1"/>
          <p:nvPr/>
        </p:nvSpPr>
        <p:spPr>
          <a:xfrm>
            <a:off x="571853" y="531391"/>
            <a:ext cx="69777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“Driver Assistance Projections” (DAP) </a:t>
            </a:r>
          </a:p>
          <a:p>
            <a:pPr algn="ctr"/>
            <a:r>
              <a:rPr lang="en-GB" sz="3200" b="1" dirty="0"/>
              <a:t>Live demonstrations during GRE-87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5F61523-24EB-4625-968D-30BBED3C6087}"/>
              </a:ext>
            </a:extLst>
          </p:cNvPr>
          <p:cNvSpPr txBox="1"/>
          <p:nvPr/>
        </p:nvSpPr>
        <p:spPr>
          <a:xfrm>
            <a:off x="4265022" y="6443379"/>
            <a:ext cx="36619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chemeClr val="bg1"/>
                </a:solidFill>
              </a:rPr>
              <a:t>87th GRE session - 25-28 October 2022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BEA8B1C-F73C-4CE0-8025-002996D6EE25}"/>
              </a:ext>
            </a:extLst>
          </p:cNvPr>
          <p:cNvSpPr txBox="1"/>
          <p:nvPr/>
        </p:nvSpPr>
        <p:spPr>
          <a:xfrm>
            <a:off x="191586" y="1642751"/>
            <a:ext cx="8103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On </a:t>
            </a:r>
            <a:r>
              <a:rPr lang="en-US" sz="2000" u="sng" dirty="0"/>
              <a:t>Wednesday, 26 October</a:t>
            </a:r>
            <a:r>
              <a:rPr lang="en-US" sz="2000" dirty="0"/>
              <a:t>, and (if necessary) on Thursday, 27 October, there will be the possibility to participate </a:t>
            </a:r>
            <a:r>
              <a:rPr lang="en-US" sz="2000" u="sng" dirty="0"/>
              <a:t>between 19:00 and 23:00 hours </a:t>
            </a:r>
            <a:r>
              <a:rPr lang="en-US" sz="2000" dirty="0"/>
              <a:t>in </a:t>
            </a:r>
            <a:r>
              <a:rPr lang="en-US" sz="2000" b="1" dirty="0"/>
              <a:t>live demonstrations of “Driver Assistance Projections” </a:t>
            </a:r>
            <a:r>
              <a:rPr lang="en-US" sz="2000" dirty="0"/>
              <a:t>at a location close to Geneva. A Shuttle service for the delegates that are interested in this demonstration will be provided, starting and ending at “Les Brasseurs” in front of the Central station. 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A980A20-CB49-4CA5-B145-5A6168752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3043" y="1608609"/>
            <a:ext cx="3140283" cy="2169062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1D36A1FA-2CB8-4C21-818E-D16A9DE124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3043" y="4013957"/>
            <a:ext cx="3128504" cy="213018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429FCF1-E737-481F-92F6-7CD66F39C7FD}"/>
              </a:ext>
            </a:extLst>
          </p:cNvPr>
          <p:cNvSpPr txBox="1"/>
          <p:nvPr/>
        </p:nvSpPr>
        <p:spPr>
          <a:xfrm>
            <a:off x="191585" y="3820425"/>
            <a:ext cx="8103328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057400" indent="-2057400" algn="just">
              <a:spcAft>
                <a:spcPts val="600"/>
              </a:spcAft>
            </a:pPr>
            <a:r>
              <a:rPr lang="en-GB" sz="2000" u="sng" dirty="0"/>
              <a:t>Vehicles presented</a:t>
            </a:r>
            <a:r>
              <a:rPr lang="en-GB" sz="2000" dirty="0"/>
              <a:t>:	3-5 with different functionalities, symbols, patterns, etc.</a:t>
            </a:r>
          </a:p>
          <a:p>
            <a:pPr marL="2057400" indent="-2057400" algn="just" defTabSz="747713"/>
            <a:r>
              <a:rPr lang="en-GB" sz="2000" u="sng" dirty="0"/>
              <a:t>Scenarios</a:t>
            </a:r>
            <a:r>
              <a:rPr lang="en-GB" sz="2000" dirty="0"/>
              <a:t>:          	-	static scenarios (including encounter and symbols to 	be watched from different perspectives)</a:t>
            </a:r>
          </a:p>
          <a:p>
            <a:pPr marL="2057400" indent="-2057400" algn="just" defTabSz="747713"/>
            <a:r>
              <a:rPr lang="en-GB" sz="2000" dirty="0"/>
              <a:t>	- dynamic scenarios (including encounter and different 	functionalities during test drive)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Further details will be provided during the 87</a:t>
            </a:r>
            <a:r>
              <a:rPr lang="en-US" sz="2000" baseline="30000" dirty="0"/>
              <a:t>th</a:t>
            </a:r>
            <a:r>
              <a:rPr lang="en-US" sz="2000" dirty="0"/>
              <a:t> GRE session.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1A47A9-B87D-4C33-B12D-18F3A294561A}"/>
              </a:ext>
            </a:extLst>
          </p:cNvPr>
          <p:cNvSpPr txBox="1"/>
          <p:nvPr/>
        </p:nvSpPr>
        <p:spPr>
          <a:xfrm>
            <a:off x="6220950" y="138046"/>
            <a:ext cx="3617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Informal document GRE-87-06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07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TB Presentation.potx" id="{41C6BDE2-2956-479F-9A3D-A8BA3D5C5A5E}" vid="{216C8B9B-96A5-4780-95F4-C21CE9216F4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C1E42A-25F0-4D40-8CDC-9EC31CDA95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8EE002-F95D-43AB-8322-3CF867698E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159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Federico Matarazzo</dc:creator>
  <cp:lastModifiedBy>secretariat</cp:lastModifiedBy>
  <cp:revision>27</cp:revision>
  <dcterms:created xsi:type="dcterms:W3CDTF">2020-02-13T10:33:39Z</dcterms:created>
  <dcterms:modified xsi:type="dcterms:W3CDTF">2022-10-13T07:58:41Z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e6743f2-12c7-4edd-9d1f-c7648963e091_Enabled">
    <vt:lpwstr>true</vt:lpwstr>
  </property>
  <property fmtid="{D5CDD505-2E9C-101B-9397-08002B2CF9AE}" pid="3" name="MSIP_Label_1e6743f2-12c7-4edd-9d1f-c7648963e091_SetDate">
    <vt:lpwstr>2022-09-30T08:40:21Z</vt:lpwstr>
  </property>
  <property fmtid="{D5CDD505-2E9C-101B-9397-08002B2CF9AE}" pid="4" name="MSIP_Label_1e6743f2-12c7-4edd-9d1f-c7648963e091_Method">
    <vt:lpwstr>Privileged</vt:lpwstr>
  </property>
  <property fmtid="{D5CDD505-2E9C-101B-9397-08002B2CF9AE}" pid="5" name="MSIP_Label_1e6743f2-12c7-4edd-9d1f-c7648963e091_Name">
    <vt:lpwstr>Internal Usage (no visual markings)</vt:lpwstr>
  </property>
  <property fmtid="{D5CDD505-2E9C-101B-9397-08002B2CF9AE}" pid="6" name="MSIP_Label_1e6743f2-12c7-4edd-9d1f-c7648963e091_SiteId">
    <vt:lpwstr>2d5eb7e2-d3ee-4bf5-bc62-79d5ae9cd9e1</vt:lpwstr>
  </property>
  <property fmtid="{D5CDD505-2E9C-101B-9397-08002B2CF9AE}" pid="7" name="MSIP_Label_1e6743f2-12c7-4edd-9d1f-c7648963e091_ActionId">
    <vt:lpwstr>8bb390d1-19e9-4e14-acda-b99c4f932dfa</vt:lpwstr>
  </property>
  <property fmtid="{D5CDD505-2E9C-101B-9397-08002B2CF9AE}" pid="8" name="MSIP_Label_1e6743f2-12c7-4edd-9d1f-c7648963e091_ContentBits">
    <vt:lpwstr>0</vt:lpwstr>
  </property>
</Properties>
</file>