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7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mers, Hans" initials="LH" lastIdx="1" clrIdx="0">
    <p:extLst>
      <p:ext uri="{19B8F6BF-5375-455C-9EA6-DF929625EA0E}">
        <p15:presenceInfo xmlns:p15="http://schemas.microsoft.com/office/powerpoint/2012/main" userId="S-1-5-21-4018625-230058506-1990678075-29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1F3CB22C-3D5F-465F-A605-41783B9F9C7B}"/>
    <pc:docChg chg="undo custSel modSld">
      <pc:chgData name="Laura Mueller" userId="b8b87b2b-eda4-44e0-9f77-97a24730064b" providerId="ADAL" clId="{1F3CB22C-3D5F-465F-A605-41783B9F9C7B}" dt="2022-09-29T12:43:59.666" v="14" actId="6549"/>
      <pc:docMkLst>
        <pc:docMk/>
      </pc:docMkLst>
      <pc:sldChg chg="delSp modSp mod">
        <pc:chgData name="Laura Mueller" userId="b8b87b2b-eda4-44e0-9f77-97a24730064b" providerId="ADAL" clId="{1F3CB22C-3D5F-465F-A605-41783B9F9C7B}" dt="2022-09-29T12:43:59.666" v="14" actId="6549"/>
        <pc:sldMkLst>
          <pc:docMk/>
          <pc:sldMk cId="1848257520" sldId="277"/>
        </pc:sldMkLst>
        <pc:spChg chg="mod">
          <ac:chgData name="Laura Mueller" userId="b8b87b2b-eda4-44e0-9f77-97a24730064b" providerId="ADAL" clId="{1F3CB22C-3D5F-465F-A605-41783B9F9C7B}" dt="2022-09-29T12:43:59.666" v="14" actId="6549"/>
          <ac:spMkLst>
            <pc:docMk/>
            <pc:sldMk cId="1848257520" sldId="277"/>
            <ac:spMk id="3" creationId="{00000000-0000-0000-0000-000000000000}"/>
          </ac:spMkLst>
        </pc:spChg>
        <pc:spChg chg="del mod">
          <ac:chgData name="Laura Mueller" userId="b8b87b2b-eda4-44e0-9f77-97a24730064b" providerId="ADAL" clId="{1F3CB22C-3D5F-465F-A605-41783B9F9C7B}" dt="2022-09-29T12:43:14.344" v="5" actId="478"/>
          <ac:spMkLst>
            <pc:docMk/>
            <pc:sldMk cId="1848257520" sldId="277"/>
            <ac:spMk id="7" creationId="{F33A1D61-0DD2-4926-9FC9-B40AF32A6B9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/>
              <a:t>GRSP-71-17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D6EFA-7437-4D52-92CD-C673BF18DD81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FA5EE-DA12-455A-957B-F1EA6620B87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85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/>
              <a:t>GRSP-71-17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04B43-AC39-4F60-9D79-1874BAE57593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5EAB5-530F-41B4-BDFB-E7BE53BA92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0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04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8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76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77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0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23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5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9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89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64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1590-86DB-4370-BAFB-C873669718A9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64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660328" y="2698340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Automated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Vehicles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Regulatory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Screening (AVRS) of </a:t>
            </a:r>
            <a:br>
              <a:rPr lang="nl-NL" sz="4000" b="1" spc="-1" dirty="0">
                <a:solidFill>
                  <a:srgbClr val="000000"/>
                </a:solidFill>
                <a:latin typeface="Calibri"/>
              </a:rPr>
            </a:b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UN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Regulations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and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GTRs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	</a:t>
            </a:r>
          </a:p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Scope of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the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study</a:t>
            </a:r>
            <a:endParaRPr lang="nl-NL" sz="4000" b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67544" y="181835"/>
            <a:ext cx="4537593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the expert of France, The Netherlands and Germany</a:t>
            </a:r>
            <a:endParaRPr lang="en-US" altLang="ja-JP" sz="1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8775792" y="181835"/>
            <a:ext cx="3099376" cy="510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GRVA-14-53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GRVA 14</a:t>
            </a:r>
            <a:r>
              <a:rPr lang="en-US" sz="1200" b="0" strike="noStrike" spc="-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session, 26 – 30 September 2022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4(e)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27F4E8-50D9-4035-9B6D-75F3657E17B4}"/>
              </a:ext>
            </a:extLst>
          </p:cNvPr>
          <p:cNvSpPr txBox="1"/>
          <p:nvPr/>
        </p:nvSpPr>
        <p:spPr>
          <a:xfrm>
            <a:off x="4244811" y="5311161"/>
            <a:ext cx="37023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Comments on GRVA-14-41, slide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71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56145" y="1321415"/>
            <a:ext cx="10177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/>
          </a:p>
        </p:txBody>
      </p:sp>
      <p:sp>
        <p:nvSpPr>
          <p:cNvPr id="5" name="Rechthoek 4"/>
          <p:cNvSpPr/>
          <p:nvPr/>
        </p:nvSpPr>
        <p:spPr>
          <a:xfrm>
            <a:off x="956145" y="558889"/>
            <a:ext cx="7158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Types of </a:t>
            </a:r>
            <a:r>
              <a:rPr lang="nl-NL" sz="2800" b="1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Automated</a:t>
            </a:r>
            <a:r>
              <a:rPr lang="nl-NL" sz="2800" b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nl-NL" sz="2800" b="1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Vehicles</a:t>
            </a:r>
            <a:r>
              <a:rPr lang="nl-NL" sz="2800" b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nl-NL" sz="2800" b="1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to</a:t>
            </a:r>
            <a:r>
              <a:rPr lang="nl-NL" sz="2800" b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nl-NL" sz="2800" b="1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be</a:t>
            </a:r>
            <a:r>
              <a:rPr lang="nl-NL" sz="2800" b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nl-NL" sz="2800" b="1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considered</a:t>
            </a:r>
            <a:r>
              <a:rPr lang="nl-NL" sz="2800" b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3" name="Rechthoek 2"/>
          <p:cNvSpPr/>
          <p:nvPr/>
        </p:nvSpPr>
        <p:spPr>
          <a:xfrm>
            <a:off x="929736" y="1412924"/>
            <a:ext cx="102035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en-GB" sz="2400" dirty="0"/>
          </a:p>
          <a:p>
            <a:pPr marL="1257300" lvl="2" indent="-342900">
              <a:buFontTx/>
              <a:buChar char="-"/>
            </a:pPr>
            <a:r>
              <a:rPr lang="en-US" sz="2400" dirty="0"/>
              <a:t> </a:t>
            </a:r>
            <a:r>
              <a:rPr lang="en-US" sz="2400" strike="sngStrike" dirty="0"/>
              <a:t>ALKS-like passenger cars of L3</a:t>
            </a:r>
          </a:p>
          <a:p>
            <a:pPr marL="1257300" lvl="2" indent="-342900">
              <a:buFontTx/>
              <a:buChar char="-"/>
            </a:pPr>
            <a:endParaRPr lang="en-US" sz="2400" dirty="0"/>
          </a:p>
          <a:p>
            <a:pPr marL="1257300" lvl="2" indent="-342900">
              <a:buFontTx/>
              <a:buChar char="-"/>
            </a:pPr>
            <a:r>
              <a:rPr lang="en-US" sz="2400" dirty="0"/>
              <a:t>Dual-mode and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strike="sngStrike" dirty="0"/>
              <a:t>fully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automated vehicles of L4 with and without manual driving capabilities</a:t>
            </a:r>
          </a:p>
          <a:p>
            <a:pPr marL="1257300" lvl="2" indent="-342900">
              <a:buFontTx/>
              <a:buChar char="-"/>
            </a:pPr>
            <a:endParaRPr lang="en-US" sz="2400" dirty="0"/>
          </a:p>
          <a:p>
            <a:pPr marL="1257300" lvl="2" indent="-342900">
              <a:buFontTx/>
              <a:buChar char="-"/>
            </a:pPr>
            <a:r>
              <a:rPr lang="en-US" sz="2400" dirty="0"/>
              <a:t>Fully automated vehicles of L5 with manual driving capabilities, with and without occupants, with manual driving mode up to 6 km/h and with a manual driving mode above 6 km/h</a:t>
            </a:r>
          </a:p>
          <a:p>
            <a:pPr marL="1257300" lvl="2" indent="-342900">
              <a:buFontTx/>
              <a:buChar char="-"/>
            </a:pPr>
            <a:endParaRPr lang="en-US" sz="2400" dirty="0"/>
          </a:p>
          <a:p>
            <a:pPr marL="1257300" lvl="2" indent="-342900">
              <a:buFontTx/>
              <a:buChar char="-"/>
            </a:pPr>
            <a:r>
              <a:rPr lang="en-US" sz="2400"/>
              <a:t>Fully </a:t>
            </a:r>
            <a:r>
              <a:rPr lang="en-US" sz="2400" dirty="0"/>
              <a:t>automated vehicles of L5 without manual driving capabilities, with and without occupants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482575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C0E41BDB-216C-4507-86E8-D60E8885723D}">
  <ds:schemaRefs>
    <ds:schemaRef ds:uri="4b4a1c0d-4a69-4996-a84a-fc699b9f49de"/>
    <ds:schemaRef ds:uri="985ec44e-1bab-4c0b-9df0-6ba128686fc9"/>
    <ds:schemaRef ds:uri="acccb6d4-dbe5-46d2-b4d3-5733603d8c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0410971-E9FB-4D52-83AB-E18DEFD225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3B0D8A-EFD8-4DDA-8B82-168758EA4AC7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4b4a1c0d-4a69-4996-a84a-fc699b9f49de"/>
    <ds:schemaRef ds:uri="acccb6d4-dbe5-46d2-b4d3-5733603d8cc6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85ec44e-1bab-4c0b-9df0-6ba128686fc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Kantoorthema</vt:lpstr>
      <vt:lpstr>PowerPoint Presentation</vt:lpstr>
      <vt:lpstr>PowerPoint Presentation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GRVA-14-XX</dc:title>
  <dc:creator>Lammers, Hans</dc:creator>
  <cp:lastModifiedBy>Laura Mueller</cp:lastModifiedBy>
  <cp:revision>9</cp:revision>
  <dcterms:created xsi:type="dcterms:W3CDTF">2022-03-28T11:23:14Z</dcterms:created>
  <dcterms:modified xsi:type="dcterms:W3CDTF">2022-09-29T12:44:01Z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