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notesMasterIdLst>
    <p:notesMasterId r:id="rId7"/>
  </p:notesMasterIdLst>
  <p:sldIdLst>
    <p:sldId id="256" r:id="rId5"/>
    <p:sldId id="257" r:id="rId6"/>
  </p:sldIdLst>
  <p:sldSz cx="9906000" cy="6858000" type="A4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CAECDD"/>
          </a:solidFill>
        </a:fill>
      </a:tcStyle>
    </a:wholeTbl>
    <a:band2H>
      <a:tcTxStyle/>
      <a:tcStyle>
        <a:tcBdr/>
        <a:fill>
          <a:solidFill>
            <a:srgbClr val="E6F6EF"/>
          </a:solidFill>
        </a:fill>
      </a:tcStyle>
    </a:band2H>
    <a:firstCol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wholeTbl>
    <a:band2H>
      <a:tcTxStyle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firstCol>
    <a:la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lastRow>
    <a:fir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CCCCE6"/>
          </a:solidFill>
        </a:fill>
      </a:tcStyle>
    </a:wholeTbl>
    <a:band2H>
      <a:tcTxStyle/>
      <a:tcStyle>
        <a:tcBdr/>
        <a:fill>
          <a:solidFill>
            <a:srgbClr val="E7E7F3"/>
          </a:solidFill>
        </a:fill>
      </a:tcStyle>
    </a:band2H>
    <a:firstCol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lastRow>
    <a:fir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144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aura Mueller" userId="b8b87b2b-eda4-44e0-9f77-97a24730064b" providerId="ADAL" clId="{9215C05E-DEB0-4E60-9A82-0FD328EDE0EE}"/>
    <pc:docChg chg="custSel modSld">
      <pc:chgData name="Laura Mueller" userId="b8b87b2b-eda4-44e0-9f77-97a24730064b" providerId="ADAL" clId="{9215C05E-DEB0-4E60-9A82-0FD328EDE0EE}" dt="2022-09-26T10:13:49.870" v="18" actId="313"/>
      <pc:docMkLst>
        <pc:docMk/>
      </pc:docMkLst>
      <pc:sldChg chg="modSp mod">
        <pc:chgData name="Laura Mueller" userId="b8b87b2b-eda4-44e0-9f77-97a24730064b" providerId="ADAL" clId="{9215C05E-DEB0-4E60-9A82-0FD328EDE0EE}" dt="2022-09-26T10:13:49.870" v="18" actId="313"/>
        <pc:sldMkLst>
          <pc:docMk/>
          <pc:sldMk cId="0" sldId="256"/>
        </pc:sldMkLst>
        <pc:spChg chg="mod">
          <ac:chgData name="Laura Mueller" userId="b8b87b2b-eda4-44e0-9f77-97a24730064b" providerId="ADAL" clId="{9215C05E-DEB0-4E60-9A82-0FD328EDE0EE}" dt="2022-09-26T10:13:49.870" v="18" actId="313"/>
          <ac:spMkLst>
            <pc:docMk/>
            <pc:sldMk cId="0" sldId="256"/>
            <ac:spMk id="80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77" name="Shape 7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n-lt"/>
        <a:ea typeface="+mn-ea"/>
        <a:cs typeface="+mn-cs"/>
        <a:sym typeface="Calibri"/>
      </a:defRPr>
    </a:lvl1pPr>
    <a:lvl2pPr indent="228600" latinLnBrk="0">
      <a:defRPr sz="1200">
        <a:latin typeface="+mn-lt"/>
        <a:ea typeface="+mn-ea"/>
        <a:cs typeface="+mn-cs"/>
        <a:sym typeface="Calibri"/>
      </a:defRPr>
    </a:lvl2pPr>
    <a:lvl3pPr indent="457200" latinLnBrk="0">
      <a:defRPr sz="1200">
        <a:latin typeface="+mn-lt"/>
        <a:ea typeface="+mn-ea"/>
        <a:cs typeface="+mn-cs"/>
        <a:sym typeface="Calibri"/>
      </a:defRPr>
    </a:lvl3pPr>
    <a:lvl4pPr indent="685800" latinLnBrk="0">
      <a:defRPr sz="1200">
        <a:latin typeface="+mn-lt"/>
        <a:ea typeface="+mn-ea"/>
        <a:cs typeface="+mn-cs"/>
        <a:sym typeface="Calibri"/>
      </a:defRPr>
    </a:lvl4pPr>
    <a:lvl5pPr indent="914400" latinLnBrk="0">
      <a:defRPr sz="1200">
        <a:latin typeface="+mn-lt"/>
        <a:ea typeface="+mn-ea"/>
        <a:cs typeface="+mn-cs"/>
        <a:sym typeface="Calibri"/>
      </a:defRPr>
    </a:lvl5pPr>
    <a:lvl6pPr indent="1143000" latinLnBrk="0">
      <a:defRPr sz="1200">
        <a:latin typeface="+mn-lt"/>
        <a:ea typeface="+mn-ea"/>
        <a:cs typeface="+mn-cs"/>
        <a:sym typeface="Calibri"/>
      </a:defRPr>
    </a:lvl6pPr>
    <a:lvl7pPr indent="1371600" latinLnBrk="0">
      <a:defRPr sz="1200">
        <a:latin typeface="+mn-lt"/>
        <a:ea typeface="+mn-ea"/>
        <a:cs typeface="+mn-cs"/>
        <a:sym typeface="Calibri"/>
      </a:defRPr>
    </a:lvl7pPr>
    <a:lvl8pPr indent="1600200" latinLnBrk="0">
      <a:defRPr sz="1200">
        <a:latin typeface="+mn-lt"/>
        <a:ea typeface="+mn-ea"/>
        <a:cs typeface="+mn-cs"/>
        <a:sym typeface="Calibri"/>
      </a:defRPr>
    </a:lvl8pPr>
    <a:lvl9pPr indent="1828800" latinLnBrk="0">
      <a:defRPr sz="1200">
        <a:latin typeface="+mn-lt"/>
        <a:ea typeface="+mn-ea"/>
        <a:cs typeface="+mn-cs"/>
        <a:sym typeface="Calibri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3"/>
          <p:cNvSpPr/>
          <p:nvPr/>
        </p:nvSpPr>
        <p:spPr>
          <a:xfrm>
            <a:off x="0" y="1484784"/>
            <a:ext cx="9906000" cy="5373216"/>
          </a:xfrm>
          <a:prstGeom prst="rect">
            <a:avLst/>
          </a:prstGeom>
          <a:solidFill>
            <a:schemeClr val="accent3">
              <a:lumOff val="44000"/>
            </a:schemeClr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chemeClr val="accent3">
                    <a:lumOff val="44000"/>
                  </a:schemeClr>
                </a:solidFill>
              </a:defRPr>
            </a:pPr>
            <a:endParaRPr/>
          </a:p>
        </p:txBody>
      </p:sp>
      <p:sp>
        <p:nvSpPr>
          <p:cNvPr id="13" name="Texte du titre"/>
          <p:cNvSpPr txBox="1">
            <a:spLocks noGrp="1"/>
          </p:cNvSpPr>
          <p:nvPr>
            <p:ph type="title"/>
          </p:nvPr>
        </p:nvSpPr>
        <p:spPr>
          <a:xfrm>
            <a:off x="3577" y="2276872"/>
            <a:ext cx="9906001" cy="1143001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rgbClr val="006600"/>
                </a:solidFill>
              </a:defRPr>
            </a:lvl1pPr>
          </a:lstStyle>
          <a:p>
            <a:r>
              <a:t>Texte du titre</a:t>
            </a:r>
          </a:p>
        </p:txBody>
      </p:sp>
      <p:sp>
        <p:nvSpPr>
          <p:cNvPr id="14" name="Texte niveau 1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0" y="3573017"/>
            <a:ext cx="9906000" cy="2664297"/>
          </a:xfrm>
          <a:prstGeom prst="rect">
            <a:avLst/>
          </a:prstGeom>
        </p:spPr>
        <p:txBody>
          <a:bodyPr/>
          <a:lstStyle>
            <a:lvl1pPr>
              <a:spcBef>
                <a:spcPts val="500"/>
              </a:spcBef>
              <a:defRPr sz="2400"/>
            </a:lvl1pPr>
            <a:lvl2pPr marL="702128" indent="-244928">
              <a:spcBef>
                <a:spcPts val="500"/>
              </a:spcBef>
              <a:defRPr sz="2400"/>
            </a:lvl2pPr>
            <a:lvl3pPr marL="1143000" indent="-228600">
              <a:spcBef>
                <a:spcPts val="500"/>
              </a:spcBef>
              <a:defRPr sz="2400"/>
            </a:lvl3pPr>
            <a:lvl4pPr marL="1645920" indent="-274320">
              <a:spcBef>
                <a:spcPts val="500"/>
              </a:spcBef>
              <a:defRPr sz="2400"/>
            </a:lvl4pPr>
            <a:lvl5pPr marL="2103120" indent="-274320">
              <a:spcBef>
                <a:spcPts val="500"/>
              </a:spcBef>
              <a:defRPr sz="2400"/>
            </a:lvl5pPr>
          </a:lstStyle>
          <a:p>
            <a:r>
              <a:t>Subtitle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5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exte niveau 1…"/>
          <p:cNvSpPr txBox="1">
            <a:spLocks noGrp="1"/>
          </p:cNvSpPr>
          <p:nvPr>
            <p:ph type="body" sz="half" idx="1"/>
          </p:nvPr>
        </p:nvSpPr>
        <p:spPr>
          <a:xfrm>
            <a:off x="495300" y="2348880"/>
            <a:ext cx="4375150" cy="3777285"/>
          </a:xfrm>
          <a:prstGeom prst="rect">
            <a:avLst/>
          </a:prstGeom>
        </p:spPr>
        <p:txBody>
          <a:bodyPr/>
          <a:lstStyle>
            <a:lvl1pPr>
              <a:spcBef>
                <a:spcPts val="400"/>
              </a:spcBef>
              <a:defRPr sz="2000" b="1">
                <a:solidFill>
                  <a:srgbClr val="006600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695325" indent="-238125">
              <a:spcBef>
                <a:spcPts val="400"/>
              </a:spcBef>
              <a:defRPr sz="2000" b="1">
                <a:solidFill>
                  <a:srgbClr val="006600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143000" indent="-228600">
              <a:spcBef>
                <a:spcPts val="400"/>
              </a:spcBef>
              <a:defRPr sz="2000" b="1">
                <a:solidFill>
                  <a:srgbClr val="006600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625600" indent="-254000">
              <a:spcBef>
                <a:spcPts val="400"/>
              </a:spcBef>
              <a:defRPr sz="2000" b="1">
                <a:solidFill>
                  <a:srgbClr val="006600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082800" indent="-254000">
              <a:spcBef>
                <a:spcPts val="400"/>
              </a:spcBef>
              <a:defRPr sz="2000" b="1">
                <a:solidFill>
                  <a:srgbClr val="006600"/>
                </a:solidFill>
                <a:latin typeface="Verdana"/>
                <a:ea typeface="Verdana"/>
                <a:cs typeface="Verdana"/>
                <a:sym typeface="Verdana"/>
              </a:defRPr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50" name="Texte du titre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Texte du titre</a:t>
            </a:r>
          </a:p>
        </p:txBody>
      </p:sp>
      <p:sp>
        <p:nvSpPr>
          <p:cNvPr id="51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Texte du titre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Texte du titre</a:t>
            </a:r>
          </a:p>
        </p:txBody>
      </p:sp>
      <p:sp>
        <p:nvSpPr>
          <p:cNvPr id="59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Texte du titre"/>
          <p:cNvSpPr txBox="1">
            <a:spLocks noGrp="1"/>
          </p:cNvSpPr>
          <p:nvPr>
            <p:ph type="title"/>
          </p:nvPr>
        </p:nvSpPr>
        <p:spPr>
          <a:xfrm>
            <a:off x="488504" y="1772816"/>
            <a:ext cx="3259007" cy="1162051"/>
          </a:xfrm>
          <a:prstGeom prst="rect">
            <a:avLst/>
          </a:prstGeom>
        </p:spPr>
        <p:txBody>
          <a:bodyPr anchor="b"/>
          <a:lstStyle>
            <a:lvl1pPr>
              <a:defRPr sz="2000">
                <a:solidFill>
                  <a:srgbClr val="006600"/>
                </a:solidFill>
              </a:defRPr>
            </a:lvl1pPr>
          </a:lstStyle>
          <a:p>
            <a:r>
              <a:t>Texte du titre</a:t>
            </a:r>
          </a:p>
        </p:txBody>
      </p:sp>
      <p:sp>
        <p:nvSpPr>
          <p:cNvPr id="67" name="Texte niveau 1…"/>
          <p:cNvSpPr txBox="1">
            <a:spLocks noGrp="1"/>
          </p:cNvSpPr>
          <p:nvPr>
            <p:ph type="body" sz="half" idx="1"/>
          </p:nvPr>
        </p:nvSpPr>
        <p:spPr>
          <a:xfrm>
            <a:off x="3872970" y="2132856"/>
            <a:ext cx="5537730" cy="3993309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16165D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>
              <a:defRPr>
                <a:solidFill>
                  <a:srgbClr val="16165D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>
              <a:defRPr>
                <a:solidFill>
                  <a:srgbClr val="16165D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>
              <a:defRPr>
                <a:solidFill>
                  <a:srgbClr val="16165D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>
              <a:defRPr>
                <a:solidFill>
                  <a:srgbClr val="16165D"/>
                </a:solidFill>
                <a:latin typeface="Verdana"/>
                <a:ea typeface="Verdana"/>
                <a:cs typeface="Verdana"/>
                <a:sym typeface="Verdana"/>
              </a:defRPr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68" name="Text Placeholder 3"/>
          <p:cNvSpPr>
            <a:spLocks noGrp="1"/>
          </p:cNvSpPr>
          <p:nvPr>
            <p:ph type="body" sz="quarter" idx="21"/>
          </p:nvPr>
        </p:nvSpPr>
        <p:spPr>
          <a:xfrm>
            <a:off x="495299" y="3212975"/>
            <a:ext cx="3259008" cy="2913190"/>
          </a:xfrm>
          <a:prstGeom prst="rect">
            <a:avLst/>
          </a:prstGeom>
        </p:spPr>
        <p:txBody>
          <a:bodyPr/>
          <a:lstStyle/>
          <a:p>
            <a:pPr>
              <a:spcBef>
                <a:spcPts val="300"/>
              </a:spcBef>
              <a:defRPr sz="1400">
                <a:solidFill>
                  <a:srgbClr val="16165D"/>
                </a:solidFill>
                <a:latin typeface="Verdana"/>
                <a:ea typeface="Verdana"/>
                <a:cs typeface="Verdana"/>
                <a:sym typeface="Verdana"/>
              </a:defRPr>
            </a:pPr>
            <a:endParaRPr/>
          </a:p>
        </p:txBody>
      </p:sp>
      <p:sp>
        <p:nvSpPr>
          <p:cNvPr id="69" name="Rectangle 3"/>
          <p:cNvSpPr txBox="1"/>
          <p:nvPr/>
        </p:nvSpPr>
        <p:spPr>
          <a:xfrm>
            <a:off x="3198519" y="332656"/>
            <a:ext cx="6661761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45719" rIns="45719" anchor="ctr">
            <a:normAutofit/>
          </a:bodyPr>
          <a:lstStyle>
            <a:lvl1pPr>
              <a:defRPr sz="4000" b="1">
                <a:solidFill>
                  <a:schemeClr val="accent3">
                    <a:lumOff val="44000"/>
                  </a:schemeClr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r>
              <a:t>Main title here</a:t>
            </a:r>
          </a:p>
        </p:txBody>
      </p:sp>
      <p:sp>
        <p:nvSpPr>
          <p:cNvPr id="70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/>
          <p:nvPr/>
        </p:nvSpPr>
        <p:spPr>
          <a:xfrm>
            <a:off x="0" y="1484784"/>
            <a:ext cx="9906000" cy="5373216"/>
          </a:xfrm>
          <a:prstGeom prst="rect">
            <a:avLst/>
          </a:prstGeom>
          <a:solidFill>
            <a:schemeClr val="accent3">
              <a:lumOff val="44000"/>
            </a:schemeClr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chemeClr val="accent3">
                    <a:lumOff val="44000"/>
                  </a:schemeClr>
                </a:solidFill>
              </a:defRPr>
            </a:pPr>
            <a:endParaRPr/>
          </a:p>
        </p:txBody>
      </p:sp>
      <p:sp>
        <p:nvSpPr>
          <p:cNvPr id="3" name="Texte du titre"/>
          <p:cNvSpPr txBox="1">
            <a:spLocks noGrp="1"/>
          </p:cNvSpPr>
          <p:nvPr>
            <p:ph type="title"/>
          </p:nvPr>
        </p:nvSpPr>
        <p:spPr>
          <a:xfrm>
            <a:off x="3152799" y="332656"/>
            <a:ext cx="6753202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45719" rIns="45719" anchor="ctr">
            <a:normAutofit/>
          </a:bodyPr>
          <a:lstStyle/>
          <a:p>
            <a:r>
              <a:t>Texte du titre</a:t>
            </a:r>
          </a:p>
        </p:txBody>
      </p:sp>
      <p:sp>
        <p:nvSpPr>
          <p:cNvPr id="4" name="Texte niveau 1…"/>
          <p:cNvSpPr txBox="1">
            <a:spLocks noGrp="1"/>
          </p:cNvSpPr>
          <p:nvPr>
            <p:ph type="body" idx="1"/>
          </p:nvPr>
        </p:nvSpPr>
        <p:spPr>
          <a:xfrm>
            <a:off x="495300" y="1600200"/>
            <a:ext cx="8915400" cy="525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/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5" name="Numéro de diapositive"/>
          <p:cNvSpPr txBox="1">
            <a:spLocks noGrp="1"/>
          </p:cNvSpPr>
          <p:nvPr>
            <p:ph type="sldNum" sz="quarter" idx="2"/>
          </p:nvPr>
        </p:nvSpPr>
        <p:spPr>
          <a:xfrm>
            <a:off x="4787900" y="6172200"/>
            <a:ext cx="2311400" cy="36830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3" r:id="rId2"/>
    <p:sldLayoutId id="2147483654" r:id="rId3"/>
    <p:sldLayoutId id="2147483655" r:id="rId4"/>
  </p:sldLayoutIdLst>
  <p:transition spd="med"/>
  <p:txStyles>
    <p:titleStyle>
      <a:lvl1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1" i="0" u="none" strike="noStrike" cap="none" spc="0" baseline="0">
          <a:solidFill>
            <a:schemeClr val="accent3">
              <a:lumOff val="44000"/>
            </a:schemeClr>
          </a:solidFill>
          <a:uFillTx/>
          <a:latin typeface="Verdana"/>
          <a:ea typeface="Verdana"/>
          <a:cs typeface="Verdana"/>
          <a:sym typeface="Verdana"/>
        </a:defRPr>
      </a:lvl1pPr>
      <a:lvl2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1" i="0" u="none" strike="noStrike" cap="none" spc="0" baseline="0">
          <a:solidFill>
            <a:schemeClr val="accent3">
              <a:lumOff val="44000"/>
            </a:schemeClr>
          </a:solidFill>
          <a:uFillTx/>
          <a:latin typeface="Verdana"/>
          <a:ea typeface="Verdana"/>
          <a:cs typeface="Verdana"/>
          <a:sym typeface="Verdana"/>
        </a:defRPr>
      </a:lvl2pPr>
      <a:lvl3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1" i="0" u="none" strike="noStrike" cap="none" spc="0" baseline="0">
          <a:solidFill>
            <a:schemeClr val="accent3">
              <a:lumOff val="44000"/>
            </a:schemeClr>
          </a:solidFill>
          <a:uFillTx/>
          <a:latin typeface="Verdana"/>
          <a:ea typeface="Verdana"/>
          <a:cs typeface="Verdana"/>
          <a:sym typeface="Verdana"/>
        </a:defRPr>
      </a:lvl3pPr>
      <a:lvl4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1" i="0" u="none" strike="noStrike" cap="none" spc="0" baseline="0">
          <a:solidFill>
            <a:schemeClr val="accent3">
              <a:lumOff val="44000"/>
            </a:schemeClr>
          </a:solidFill>
          <a:uFillTx/>
          <a:latin typeface="Verdana"/>
          <a:ea typeface="Verdana"/>
          <a:cs typeface="Verdana"/>
          <a:sym typeface="Verdana"/>
        </a:defRPr>
      </a:lvl4pPr>
      <a:lvl5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1" i="0" u="none" strike="noStrike" cap="none" spc="0" baseline="0">
          <a:solidFill>
            <a:schemeClr val="accent3">
              <a:lumOff val="44000"/>
            </a:schemeClr>
          </a:solidFill>
          <a:uFillTx/>
          <a:latin typeface="Verdana"/>
          <a:ea typeface="Verdana"/>
          <a:cs typeface="Verdana"/>
          <a:sym typeface="Verdana"/>
        </a:defRPr>
      </a:lvl5pPr>
      <a:lvl6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1" i="0" u="none" strike="noStrike" cap="none" spc="0" baseline="0">
          <a:solidFill>
            <a:schemeClr val="accent3">
              <a:lumOff val="44000"/>
            </a:schemeClr>
          </a:solidFill>
          <a:uFillTx/>
          <a:latin typeface="Verdana"/>
          <a:ea typeface="Verdana"/>
          <a:cs typeface="Verdana"/>
          <a:sym typeface="Verdana"/>
        </a:defRPr>
      </a:lvl6pPr>
      <a:lvl7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1" i="0" u="none" strike="noStrike" cap="none" spc="0" baseline="0">
          <a:solidFill>
            <a:schemeClr val="accent3">
              <a:lumOff val="44000"/>
            </a:schemeClr>
          </a:solidFill>
          <a:uFillTx/>
          <a:latin typeface="Verdana"/>
          <a:ea typeface="Verdana"/>
          <a:cs typeface="Verdana"/>
          <a:sym typeface="Verdana"/>
        </a:defRPr>
      </a:lvl7pPr>
      <a:lvl8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1" i="0" u="none" strike="noStrike" cap="none" spc="0" baseline="0">
          <a:solidFill>
            <a:schemeClr val="accent3">
              <a:lumOff val="44000"/>
            </a:schemeClr>
          </a:solidFill>
          <a:uFillTx/>
          <a:latin typeface="Verdana"/>
          <a:ea typeface="Verdana"/>
          <a:cs typeface="Verdana"/>
          <a:sym typeface="Verdana"/>
        </a:defRPr>
      </a:lvl8pPr>
      <a:lvl9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1" i="0" u="none" strike="noStrike" cap="none" spc="0" baseline="0">
          <a:solidFill>
            <a:schemeClr val="accent3">
              <a:lumOff val="44000"/>
            </a:schemeClr>
          </a:solidFill>
          <a:uFillTx/>
          <a:latin typeface="Verdana"/>
          <a:ea typeface="Verdana"/>
          <a:cs typeface="Verdana"/>
          <a:sym typeface="Verdana"/>
        </a:defRPr>
      </a:lvl9pPr>
    </p:titleStyle>
    <p:bodyStyle>
      <a:lvl1pPr marL="0" marR="0" indent="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783771" marR="0" indent="-326571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–"/>
        <a:tabLst/>
        <a:defRPr sz="3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1219200" marR="0" indent="-3048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17373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–"/>
        <a:tabLst/>
        <a:defRPr sz="3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21945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»"/>
        <a:tabLst/>
        <a:defRPr sz="3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26517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31089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3566159" marR="0" indent="-365759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4023359" marR="0" indent="-365759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Content Placeholder 2"/>
          <p:cNvSpPr txBox="1">
            <a:spLocks noGrp="1"/>
          </p:cNvSpPr>
          <p:nvPr>
            <p:ph type="body" idx="1"/>
          </p:nvPr>
        </p:nvSpPr>
        <p:spPr>
          <a:xfrm>
            <a:off x="128463" y="1504380"/>
            <a:ext cx="9777538" cy="5323799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 </a:t>
            </a:r>
          </a:p>
          <a:p>
            <a:pPr algn="ctr">
              <a:defRPr i="1"/>
            </a:pPr>
            <a:endParaRPr lang="en-US" dirty="0"/>
          </a:p>
          <a:p>
            <a:pPr algn="ctr">
              <a:defRPr i="1"/>
            </a:pPr>
            <a:endParaRPr lang="en-US" dirty="0"/>
          </a:p>
          <a:p>
            <a:pPr algn="ctr">
              <a:defRPr i="1"/>
            </a:pPr>
            <a:endParaRPr lang="en-US" dirty="0"/>
          </a:p>
          <a:p>
            <a:pPr algn="ctr">
              <a:defRPr i="1"/>
            </a:pPr>
            <a:r>
              <a:rPr lang="en-US" dirty="0"/>
              <a:t>WP.1 exchange with the Chair of GRVA</a:t>
            </a:r>
          </a:p>
          <a:p>
            <a:pPr algn="ctr">
              <a:defRPr i="1"/>
            </a:pPr>
            <a:r>
              <a:rPr lang="en-US" dirty="0"/>
              <a:t>On 22 September 2022</a:t>
            </a:r>
          </a:p>
        </p:txBody>
      </p:sp>
      <p:sp>
        <p:nvSpPr>
          <p:cNvPr id="80" name="Textfeld 12"/>
          <p:cNvSpPr txBox="1"/>
          <p:nvPr/>
        </p:nvSpPr>
        <p:spPr>
          <a:xfrm>
            <a:off x="6438880" y="385671"/>
            <a:ext cx="3270886" cy="8309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 algn="r">
              <a:defRPr sz="1600" u="sng">
                <a:solidFill>
                  <a:schemeClr val="accent3">
                    <a:lumOff val="44000"/>
                  </a:schemeClr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lang="en-US" dirty="0"/>
              <a:t>Informal document</a:t>
            </a:r>
            <a:r>
              <a:rPr lang="en-US" u="none" dirty="0"/>
              <a:t> </a:t>
            </a:r>
            <a:r>
              <a:rPr lang="en-US" b="1" u="none" dirty="0"/>
              <a:t>GRVA-14-44</a:t>
            </a:r>
            <a:endParaRPr lang="en-US" b="1" dirty="0"/>
          </a:p>
          <a:p>
            <a:pPr algn="r">
              <a:defRPr sz="1600">
                <a:solidFill>
                  <a:schemeClr val="accent3">
                    <a:lumOff val="44000"/>
                  </a:schemeClr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lang="en-US" dirty="0"/>
              <a:t>14th GRVA, 26-30 September 2022</a:t>
            </a:r>
          </a:p>
          <a:p>
            <a:pPr algn="r">
              <a:defRPr sz="1600">
                <a:solidFill>
                  <a:schemeClr val="accent3">
                    <a:lumOff val="44000"/>
                  </a:schemeClr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lang="en-US" dirty="0"/>
              <a:t>Provisional agenda item 4(e)</a:t>
            </a:r>
          </a:p>
        </p:txBody>
      </p:sp>
      <p:sp>
        <p:nvSpPr>
          <p:cNvPr id="81" name="Textfeld 39"/>
          <p:cNvSpPr txBox="1"/>
          <p:nvPr/>
        </p:nvSpPr>
        <p:spPr>
          <a:xfrm>
            <a:off x="1470327" y="631893"/>
            <a:ext cx="2727962" cy="3114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>
            <a:lvl1pPr>
              <a:defRPr sz="1600">
                <a:solidFill>
                  <a:schemeClr val="accent3">
                    <a:lumOff val="44000"/>
                  </a:schemeClr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t>Note by the secretariat 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03300C-708F-45B7-AEEB-7602A1A5DB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76399" y="108721"/>
            <a:ext cx="6753202" cy="1143001"/>
          </a:xfrm>
        </p:spPr>
        <p:txBody>
          <a:bodyPr/>
          <a:lstStyle/>
          <a:p>
            <a:r>
              <a:rPr lang="en-US" dirty="0"/>
              <a:t>Highlights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AE476F7-1561-44E2-A94D-C72CFF0E2165}"/>
              </a:ext>
            </a:extLst>
          </p:cNvPr>
          <p:cNvSpPr txBox="1"/>
          <p:nvPr/>
        </p:nvSpPr>
        <p:spPr>
          <a:xfrm>
            <a:off x="513184" y="1866122"/>
            <a:ext cx="8767783" cy="369331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285750" marR="0" indent="-28575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</a:pPr>
            <a:r>
              <a:rPr kumimoji="0" lang="en-US" sz="1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The Chair of GRVA reported on the current status of the FRAV/VMAD activities</a:t>
            </a:r>
          </a:p>
          <a:p>
            <a:pPr marR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</a:pPr>
            <a:endParaRPr kumimoji="0" lang="en-US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  <a:p>
            <a:pPr marL="285750" marR="0" indent="-28575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</a:pPr>
            <a:r>
              <a:rPr lang="en-US" dirty="0"/>
              <a:t>He also mentioned GRVA-14-15</a:t>
            </a:r>
            <a:endParaRPr kumimoji="0" lang="en-US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  <a:p>
            <a:pPr marL="285750" marR="0" indent="-28575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</a:pPr>
            <a:endParaRPr lang="en-US" dirty="0"/>
          </a:p>
          <a:p>
            <a:pPr marL="285750" marR="0" indent="-28575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</a:pPr>
            <a:r>
              <a:rPr lang="en-GB" sz="18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WP.1 has discussed signalling for ADS vehicles </a:t>
            </a:r>
            <a:br>
              <a:rPr lang="en-GB" sz="18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</a:br>
            <a:r>
              <a:rPr lang="en-GB" sz="18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(also on the basis of a document that was submitted by the expert from the Netherlands)</a:t>
            </a:r>
          </a:p>
          <a:p>
            <a:pPr marL="285750" marR="0" indent="-28575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</a:pPr>
            <a:endParaRPr lang="en-GB" dirty="0"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pPr marL="285750" marR="0" indent="-28575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</a:pPr>
            <a:r>
              <a:rPr lang="en-GB" dirty="0">
                <a:latin typeface="Calibri" panose="020F0502020204030204" pitchFamily="34" charset="0"/>
                <a:ea typeface="DengXian" panose="02010600030101010101" pitchFamily="2" charset="-122"/>
              </a:rPr>
              <a:t>T</a:t>
            </a:r>
            <a:r>
              <a:rPr lang="en-GB" sz="18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he WP.1 Chair recalled the invitation to GRVA for a join event, possibly during ITC</a:t>
            </a:r>
          </a:p>
          <a:p>
            <a:pPr marL="285750" marR="0" indent="-28575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</a:pPr>
            <a:endParaRPr lang="en-GB" dirty="0"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pPr marL="285750" marR="0" indent="-28575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</a:pPr>
            <a:r>
              <a:rPr lang="en-GB" sz="18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The contracting parties expressed the interest to have an exchange (workshop) </a:t>
            </a:r>
            <a:br>
              <a:rPr lang="en-GB" sz="18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</a:br>
            <a:r>
              <a:rPr lang="en-GB" sz="18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involving the GRVA IWG on FRAV and the WP.1 IGEAD </a:t>
            </a:r>
          </a:p>
          <a:p>
            <a:pPr marL="285750" marR="0" indent="-28575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</a:pPr>
            <a:endParaRPr kumimoji="0" lang="en-GB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uFillTx/>
              <a:latin typeface="Calibri" panose="020F0502020204030204" pitchFamily="34" charset="0"/>
              <a:ea typeface="DengXian" panose="02010600030101010101" pitchFamily="2" charset="-122"/>
              <a:cs typeface="+mn-cs"/>
              <a:sym typeface="Calibri"/>
            </a:endParaRPr>
          </a:p>
          <a:p>
            <a:pPr marL="285750" marR="0" indent="-28575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</a:pPr>
            <a:endParaRPr kumimoji="0" lang="en-US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FADE0E6-BCA4-4480-ADB6-B009FCCD786D}"/>
              </a:ext>
            </a:extLst>
          </p:cNvPr>
          <p:cNvSpPr txBox="1"/>
          <p:nvPr/>
        </p:nvSpPr>
        <p:spPr>
          <a:xfrm>
            <a:off x="513184" y="6472282"/>
            <a:ext cx="9054721" cy="27699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Disclaimer: this slide will be corrected, if necessary, as soon as the </a:t>
            </a:r>
            <a:r>
              <a:rPr kumimoji="0" lang="en-US" sz="1200" b="0" i="0" u="none" strike="noStrike" cap="none" spc="0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LoD</a:t>
            </a:r>
            <a:r>
              <a:rPr kumimoji="0" lang="en-US" sz="12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  for adoption by silence procedure and the WP.1 report will be available</a:t>
            </a:r>
          </a:p>
        </p:txBody>
      </p:sp>
    </p:spTree>
    <p:extLst>
      <p:ext uri="{BB962C8B-B14F-4D97-AF65-F5344CB8AC3E}">
        <p14:creationId xmlns:p14="http://schemas.microsoft.com/office/powerpoint/2010/main" val="862159341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CC99"/>
      </a:accent1>
      <a:accent2>
        <a:srgbClr val="3333CC"/>
      </a:accent2>
      <a:accent3>
        <a:srgbClr val="8F8F8F"/>
      </a:accent3>
      <a:accent4>
        <a:srgbClr val="707070"/>
      </a:accent4>
      <a:accent5>
        <a:srgbClr val="AAE2CA"/>
      </a:accent5>
      <a:accent6>
        <a:srgbClr val="2D2DB9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Off val="44000"/>
          </a:schemeClr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CC99"/>
      </a:accent1>
      <a:accent2>
        <a:srgbClr val="3333CC"/>
      </a:accent2>
      <a:accent3>
        <a:srgbClr val="8F8F8F"/>
      </a:accent3>
      <a:accent4>
        <a:srgbClr val="707070"/>
      </a:accent4>
      <a:accent5>
        <a:srgbClr val="AAE2CA"/>
      </a:accent5>
      <a:accent6>
        <a:srgbClr val="2D2DB9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Off val="44000"/>
          </a:schemeClr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B8422D08C252547BB1CFA7F78E2CB83" ma:contentTypeVersion="17" ma:contentTypeDescription="Create a new document." ma:contentTypeScope="" ma:versionID="3dda9090b5883dd13a17919601bc9337">
  <xsd:schema xmlns:xsd="http://www.w3.org/2001/XMLSchema" xmlns:xs="http://www.w3.org/2001/XMLSchema" xmlns:p="http://schemas.microsoft.com/office/2006/metadata/properties" xmlns:ns2="4b4a1c0d-4a69-4996-a84a-fc699b9f49de" xmlns:ns3="acccb6d4-dbe5-46d2-b4d3-5733603d8cc6" xmlns:ns4="985ec44e-1bab-4c0b-9df0-6ba128686fc9" targetNamespace="http://schemas.microsoft.com/office/2006/metadata/properties" ma:root="true" ma:fieldsID="ded5af2ee258f7c0b7926b0cd9be3d49" ns2:_="" ns3:_="" ns4:_="">
    <xsd:import namespace="4b4a1c0d-4a69-4996-a84a-fc699b9f49de"/>
    <xsd:import namespace="acccb6d4-dbe5-46d2-b4d3-5733603d8cc6"/>
    <xsd:import namespace="985ec44e-1bab-4c0b-9df0-6ba128686fc9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LengthInSeconds" minOccurs="0"/>
                <xsd:element ref="ns3:lcf76f155ced4ddcb4097134ff3c332f" minOccurs="0"/>
                <xsd:element ref="ns4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4a1c0d-4a69-4996-a84a-fc699b9f49de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ccb6d4-dbe5-46d2-b4d3-5733603d8c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78175662-8596-484a-92c7-351d01561e2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5ec44e-1bab-4c0b-9df0-6ba128686fc9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02cb41a6-c265-4598-b948-df01c7e084ec}" ma:internalName="TaxCatchAll" ma:showField="CatchAllData" ma:web="4b4a1c0d-4a69-4996-a84a-fc699b9f49d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acccb6d4-dbe5-46d2-b4d3-5733603d8cc6">
      <Terms xmlns="http://schemas.microsoft.com/office/infopath/2007/PartnerControls"/>
    </lcf76f155ced4ddcb4097134ff3c332f>
    <TaxCatchAll xmlns="985ec44e-1bab-4c0b-9df0-6ba128686fc9" xsi:nil="true"/>
  </documentManagement>
</p:properties>
</file>

<file path=customXml/itemProps1.xml><?xml version="1.0" encoding="utf-8"?>
<ds:datastoreItem xmlns:ds="http://schemas.openxmlformats.org/officeDocument/2006/customXml" ds:itemID="{F32276A0-C1C7-4BCA-A253-274F7A1026D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b4a1c0d-4a69-4996-a84a-fc699b9f49de"/>
    <ds:schemaRef ds:uri="acccb6d4-dbe5-46d2-b4d3-5733603d8cc6"/>
    <ds:schemaRef ds:uri="985ec44e-1bab-4c0b-9df0-6ba128686fc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1C5F62E-ACF2-44D6-8649-836BD6C6EE2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93E29B1-9F67-43C7-9EB0-0EFA4441D11F}">
  <ds:schemaRefs>
    <ds:schemaRef ds:uri="http://schemas.microsoft.com/office/2006/metadata/properties"/>
    <ds:schemaRef ds:uri="http://schemas.microsoft.com/office/infopath/2007/PartnerControls"/>
    <ds:schemaRef ds:uri="acccb6d4-dbe5-46d2-b4d3-5733603d8cc6"/>
    <ds:schemaRef ds:uri="985ec44e-1bab-4c0b-9df0-6ba128686fc9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482</TotalTime>
  <Words>156</Words>
  <Application>Microsoft Office PowerPoint</Application>
  <PresentationFormat>A4 Paper (210x297 mm)</PresentationFormat>
  <Paragraphs>21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Calibri</vt:lpstr>
      <vt:lpstr>Times New Roman</vt:lpstr>
      <vt:lpstr>Verdana</vt:lpstr>
      <vt:lpstr>Office Theme</vt:lpstr>
      <vt:lpstr>PowerPoint Presentation</vt:lpstr>
      <vt:lpstr>Highlights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Francois Guichard</dc:creator>
  <cp:lastModifiedBy>Laura MUELLER</cp:lastModifiedBy>
  <cp:revision>18</cp:revision>
  <dcterms:modified xsi:type="dcterms:W3CDTF">2022-09-26T10:13:52Z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0x0101003B8422D08C252547BB1CFA7F78E2CB83</vt:lpwstr>
  </property>
  <property fmtid="{D5CDD505-2E9C-101B-9397-08002B2CF9AE}" pid="3" name="Office_x0020_of_x0020_Origin">
    <vt:lpwstr/>
  </property>
  <property fmtid="{D5CDD505-2E9C-101B-9397-08002B2CF9AE}" pid="4" name="MediaServiceImageTags">
    <vt:lpwstr/>
  </property>
  <property fmtid="{D5CDD505-2E9C-101B-9397-08002B2CF9AE}" pid="5" name="gba66df640194346a5267c50f24d4797">
    <vt:lpwstr/>
  </property>
  <property fmtid="{D5CDD505-2E9C-101B-9397-08002B2CF9AE}" pid="6" name="Office of Origin">
    <vt:lpwstr/>
  </property>
</Properties>
</file>