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63" r:id="rId6"/>
    <p:sldId id="269" r:id="rId7"/>
    <p:sldId id="280" r:id="rId8"/>
    <p:sldId id="267" r:id="rId9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2215B-21EA-4617-B880-A407D119C775}" v="9" dt="2022-09-25T11:07:25.53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Hannah" userId="e9267bac-9433-4fab-8e98-c4001658069c" providerId="ADAL" clId="{B982215B-21EA-4617-B880-A407D119C775}"/>
    <pc:docChg chg="undo redo custSel delSld modSld">
      <pc:chgData name="Douglas Hannah" userId="e9267bac-9433-4fab-8e98-c4001658069c" providerId="ADAL" clId="{B982215B-21EA-4617-B880-A407D119C775}" dt="2022-09-25T11:58:12.382" v="1115" actId="790"/>
      <pc:docMkLst>
        <pc:docMk/>
      </pc:docMkLst>
      <pc:sldChg chg="modSp mod">
        <pc:chgData name="Douglas Hannah" userId="e9267bac-9433-4fab-8e98-c4001658069c" providerId="ADAL" clId="{B982215B-21EA-4617-B880-A407D119C775}" dt="2022-09-25T11:58:12.382" v="1115" actId="790"/>
        <pc:sldMkLst>
          <pc:docMk/>
          <pc:sldMk cId="0" sldId="256"/>
        </pc:sldMkLst>
        <pc:spChg chg="mod">
          <ac:chgData name="Douglas Hannah" userId="e9267bac-9433-4fab-8e98-c4001658069c" providerId="ADAL" clId="{B982215B-21EA-4617-B880-A407D119C775}" dt="2022-09-25T11:58:12.382" v="1115" actId="790"/>
          <ac:spMkLst>
            <pc:docMk/>
            <pc:sldMk cId="0" sldId="256"/>
            <ac:spMk id="2" creationId="{0987A609-AA2D-41DB-909A-B0A9E6D2A807}"/>
          </ac:spMkLst>
        </pc:spChg>
        <pc:spChg chg="mod">
          <ac:chgData name="Douglas Hannah" userId="e9267bac-9433-4fab-8e98-c4001658069c" providerId="ADAL" clId="{B982215B-21EA-4617-B880-A407D119C775}" dt="2022-09-25T11:58:12.382" v="1115" actId="790"/>
          <ac:spMkLst>
            <pc:docMk/>
            <pc:sldMk cId="0" sldId="256"/>
            <ac:spMk id="79" creationId="{00000000-0000-0000-0000-000000000000}"/>
          </ac:spMkLst>
        </pc:spChg>
        <pc:spChg chg="mod">
          <ac:chgData name="Douglas Hannah" userId="e9267bac-9433-4fab-8e98-c4001658069c" providerId="ADAL" clId="{B982215B-21EA-4617-B880-A407D119C775}" dt="2022-09-25T11:58:12.382" v="1115" actId="790"/>
          <ac:spMkLst>
            <pc:docMk/>
            <pc:sldMk cId="0" sldId="256"/>
            <ac:spMk id="80" creationId="{00000000-0000-0000-0000-000000000000}"/>
          </ac:spMkLst>
        </pc:spChg>
      </pc:sldChg>
      <pc:sldChg chg="del">
        <pc:chgData name="Douglas Hannah" userId="e9267bac-9433-4fab-8e98-c4001658069c" providerId="ADAL" clId="{B982215B-21EA-4617-B880-A407D119C775}" dt="2022-09-25T11:21:46.265" v="1046" actId="47"/>
        <pc:sldMkLst>
          <pc:docMk/>
          <pc:sldMk cId="1108841605" sldId="259"/>
        </pc:sldMkLst>
      </pc:sldChg>
      <pc:sldChg chg="addSp delSp modSp mod">
        <pc:chgData name="Douglas Hannah" userId="e9267bac-9433-4fab-8e98-c4001658069c" providerId="ADAL" clId="{B982215B-21EA-4617-B880-A407D119C775}" dt="2022-09-25T11:56:38.619" v="1110" actId="1076"/>
        <pc:sldMkLst>
          <pc:docMk/>
          <pc:sldMk cId="925697237" sldId="263"/>
        </pc:sldMkLst>
        <pc:spChg chg="mod">
          <ac:chgData name="Douglas Hannah" userId="e9267bac-9433-4fab-8e98-c4001658069c" providerId="ADAL" clId="{B982215B-21EA-4617-B880-A407D119C775}" dt="2022-09-25T10:51:03.339" v="255" actId="20577"/>
          <ac:spMkLst>
            <pc:docMk/>
            <pc:sldMk cId="925697237" sldId="263"/>
            <ac:spMk id="2" creationId="{EC704054-02AA-4119-A152-CF0A062FC0B1}"/>
          </ac:spMkLst>
        </pc:spChg>
        <pc:spChg chg="mod">
          <ac:chgData name="Douglas Hannah" userId="e9267bac-9433-4fab-8e98-c4001658069c" providerId="ADAL" clId="{B982215B-21EA-4617-B880-A407D119C775}" dt="2022-09-25T10:50:51.714" v="239" actId="20577"/>
          <ac:spMkLst>
            <pc:docMk/>
            <pc:sldMk cId="925697237" sldId="263"/>
            <ac:spMk id="3" creationId="{208962EF-5ABB-4246-8722-EE3E20E66C3E}"/>
          </ac:spMkLst>
        </pc:spChg>
        <pc:spChg chg="mod">
          <ac:chgData name="Douglas Hannah" userId="e9267bac-9433-4fab-8e98-c4001658069c" providerId="ADAL" clId="{B982215B-21EA-4617-B880-A407D119C775}" dt="2022-09-25T10:56:25.234" v="276" actId="14100"/>
          <ac:spMkLst>
            <pc:docMk/>
            <pc:sldMk cId="925697237" sldId="263"/>
            <ac:spMk id="4" creationId="{7BCF685E-F63C-4A7F-B67D-F6DA49B5A2F3}"/>
          </ac:spMkLst>
        </pc:spChg>
        <pc:spChg chg="mod">
          <ac:chgData name="Douglas Hannah" userId="e9267bac-9433-4fab-8e98-c4001658069c" providerId="ADAL" clId="{B982215B-21EA-4617-B880-A407D119C775}" dt="2022-09-25T10:56:11.868" v="275" actId="1076"/>
          <ac:spMkLst>
            <pc:docMk/>
            <pc:sldMk cId="925697237" sldId="263"/>
            <ac:spMk id="5" creationId="{FBE865DF-3DF3-48F2-BB0B-4868958624F3}"/>
          </ac:spMkLst>
        </pc:spChg>
        <pc:spChg chg="del">
          <ac:chgData name="Douglas Hannah" userId="e9267bac-9433-4fab-8e98-c4001658069c" providerId="ADAL" clId="{B982215B-21EA-4617-B880-A407D119C775}" dt="2022-09-25T10:52:36.968" v="260" actId="478"/>
          <ac:spMkLst>
            <pc:docMk/>
            <pc:sldMk cId="925697237" sldId="263"/>
            <ac:spMk id="7" creationId="{770447E4-38B4-4169-8C65-093C83BBB910}"/>
          </ac:spMkLst>
        </pc:spChg>
        <pc:spChg chg="del">
          <ac:chgData name="Douglas Hannah" userId="e9267bac-9433-4fab-8e98-c4001658069c" providerId="ADAL" clId="{B982215B-21EA-4617-B880-A407D119C775}" dt="2022-09-25T10:52:43.714" v="261" actId="478"/>
          <ac:spMkLst>
            <pc:docMk/>
            <pc:sldMk cId="925697237" sldId="263"/>
            <ac:spMk id="8" creationId="{62114616-A9B4-4558-8138-0E1EE647AD32}"/>
          </ac:spMkLst>
        </pc:spChg>
        <pc:spChg chg="mod">
          <ac:chgData name="Douglas Hannah" userId="e9267bac-9433-4fab-8e98-c4001658069c" providerId="ADAL" clId="{B982215B-21EA-4617-B880-A407D119C775}" dt="2022-09-25T11:06:07.305" v="516" actId="1076"/>
          <ac:spMkLst>
            <pc:docMk/>
            <pc:sldMk cId="925697237" sldId="263"/>
            <ac:spMk id="9" creationId="{38E28814-2CD8-457D-936D-4741870737B7}"/>
          </ac:spMkLst>
        </pc:spChg>
        <pc:spChg chg="add mod">
          <ac:chgData name="Douglas Hannah" userId="e9267bac-9433-4fab-8e98-c4001658069c" providerId="ADAL" clId="{B982215B-21EA-4617-B880-A407D119C775}" dt="2022-09-25T11:56:29.375" v="1109" actId="1076"/>
          <ac:spMkLst>
            <pc:docMk/>
            <pc:sldMk cId="925697237" sldId="263"/>
            <ac:spMk id="11" creationId="{E5B1341E-B7E3-41F2-94EB-7A9EA0E0CB7A}"/>
          </ac:spMkLst>
        </pc:spChg>
        <pc:spChg chg="mod">
          <ac:chgData name="Douglas Hannah" userId="e9267bac-9433-4fab-8e98-c4001658069c" providerId="ADAL" clId="{B982215B-21EA-4617-B880-A407D119C775}" dt="2022-09-25T11:02:50.208" v="505" actId="20577"/>
          <ac:spMkLst>
            <pc:docMk/>
            <pc:sldMk cId="925697237" sldId="263"/>
            <ac:spMk id="13" creationId="{B7A2636F-883F-4E80-B5B6-CB4B9E83C0C6}"/>
          </ac:spMkLst>
        </pc:spChg>
        <pc:spChg chg="mod">
          <ac:chgData name="Douglas Hannah" userId="e9267bac-9433-4fab-8e98-c4001658069c" providerId="ADAL" clId="{B982215B-21EA-4617-B880-A407D119C775}" dt="2022-09-25T10:57:21.152" v="279" actId="1076"/>
          <ac:spMkLst>
            <pc:docMk/>
            <pc:sldMk cId="925697237" sldId="263"/>
            <ac:spMk id="14" creationId="{2BB0B892-2AC1-4CA3-A4D4-313207277562}"/>
          </ac:spMkLst>
        </pc:spChg>
        <pc:spChg chg="add mod">
          <ac:chgData name="Douglas Hannah" userId="e9267bac-9433-4fab-8e98-c4001658069c" providerId="ADAL" clId="{B982215B-21EA-4617-B880-A407D119C775}" dt="2022-09-25T11:07:05.244" v="522" actId="113"/>
          <ac:spMkLst>
            <pc:docMk/>
            <pc:sldMk cId="925697237" sldId="263"/>
            <ac:spMk id="18" creationId="{9FE45F5A-BF1B-4189-9A79-DBAA159F2BA8}"/>
          </ac:spMkLst>
        </pc:spChg>
        <pc:spChg chg="mod">
          <ac:chgData name="Douglas Hannah" userId="e9267bac-9433-4fab-8e98-c4001658069c" providerId="ADAL" clId="{B982215B-21EA-4617-B880-A407D119C775}" dt="2022-09-25T11:54:13.541" v="1096" actId="1076"/>
          <ac:spMkLst>
            <pc:docMk/>
            <pc:sldMk cId="925697237" sldId="263"/>
            <ac:spMk id="19" creationId="{BF7D9E79-CBEC-4A17-B369-69F581697A02}"/>
          </ac:spMkLst>
        </pc:spChg>
        <pc:spChg chg="mod">
          <ac:chgData name="Douglas Hannah" userId="e9267bac-9433-4fab-8e98-c4001658069c" providerId="ADAL" clId="{B982215B-21EA-4617-B880-A407D119C775}" dt="2022-09-25T11:06:07.305" v="516" actId="1076"/>
          <ac:spMkLst>
            <pc:docMk/>
            <pc:sldMk cId="925697237" sldId="263"/>
            <ac:spMk id="20" creationId="{F2766331-6E25-4762-91F0-69355C5655D3}"/>
          </ac:spMkLst>
        </pc:spChg>
        <pc:spChg chg="mod">
          <ac:chgData name="Douglas Hannah" userId="e9267bac-9433-4fab-8e98-c4001658069c" providerId="ADAL" clId="{B982215B-21EA-4617-B880-A407D119C775}" dt="2022-09-25T11:55:23.758" v="1104" actId="14100"/>
          <ac:spMkLst>
            <pc:docMk/>
            <pc:sldMk cId="925697237" sldId="263"/>
            <ac:spMk id="21" creationId="{1FE84D8E-CE7B-4EA0-AE28-3C9ADE1CF455}"/>
          </ac:spMkLst>
        </pc:spChg>
        <pc:spChg chg="mod">
          <ac:chgData name="Douglas Hannah" userId="e9267bac-9433-4fab-8e98-c4001658069c" providerId="ADAL" clId="{B982215B-21EA-4617-B880-A407D119C775}" dt="2022-09-25T11:54:13.541" v="1096" actId="1076"/>
          <ac:spMkLst>
            <pc:docMk/>
            <pc:sldMk cId="925697237" sldId="263"/>
            <ac:spMk id="22" creationId="{EB824E20-7EDF-4671-A4BA-72E9681F79DA}"/>
          </ac:spMkLst>
        </pc:spChg>
        <pc:spChg chg="mod">
          <ac:chgData name="Douglas Hannah" userId="e9267bac-9433-4fab-8e98-c4001658069c" providerId="ADAL" clId="{B982215B-21EA-4617-B880-A407D119C775}" dt="2022-09-25T11:56:12.058" v="1107" actId="14100"/>
          <ac:spMkLst>
            <pc:docMk/>
            <pc:sldMk cId="925697237" sldId="263"/>
            <ac:spMk id="24" creationId="{B9765113-87A7-4E90-A176-7E6149F54537}"/>
          </ac:spMkLst>
        </pc:spChg>
        <pc:spChg chg="add mod">
          <ac:chgData name="Douglas Hannah" userId="e9267bac-9433-4fab-8e98-c4001658069c" providerId="ADAL" clId="{B982215B-21EA-4617-B880-A407D119C775}" dt="2022-09-25T11:07:25.531" v="524" actId="207"/>
          <ac:spMkLst>
            <pc:docMk/>
            <pc:sldMk cId="925697237" sldId="263"/>
            <ac:spMk id="25" creationId="{E113114C-7685-4E25-A8E3-6B5DB9084820}"/>
          </ac:spMkLst>
        </pc:spChg>
        <pc:spChg chg="add mod">
          <ac:chgData name="Douglas Hannah" userId="e9267bac-9433-4fab-8e98-c4001658069c" providerId="ADAL" clId="{B982215B-21EA-4617-B880-A407D119C775}" dt="2022-09-25T11:07:00.993" v="521" actId="113"/>
          <ac:spMkLst>
            <pc:docMk/>
            <pc:sldMk cId="925697237" sldId="263"/>
            <ac:spMk id="26" creationId="{DC1D41E6-F099-4A99-890D-6E87BD8D57F8}"/>
          </ac:spMkLst>
        </pc:spChg>
        <pc:spChg chg="add mod">
          <ac:chgData name="Douglas Hannah" userId="e9267bac-9433-4fab-8e98-c4001658069c" providerId="ADAL" clId="{B982215B-21EA-4617-B880-A407D119C775}" dt="2022-09-25T11:07:18.089" v="523" actId="207"/>
          <ac:spMkLst>
            <pc:docMk/>
            <pc:sldMk cId="925697237" sldId="263"/>
            <ac:spMk id="27" creationId="{4C9E3FC9-564E-4D0B-AF4A-51233100065D}"/>
          </ac:spMkLst>
        </pc:spChg>
        <pc:spChg chg="add mod">
          <ac:chgData name="Douglas Hannah" userId="e9267bac-9433-4fab-8e98-c4001658069c" providerId="ADAL" clId="{B982215B-21EA-4617-B880-A407D119C775}" dt="2022-09-25T10:56:55.207" v="278" actId="1076"/>
          <ac:spMkLst>
            <pc:docMk/>
            <pc:sldMk cId="925697237" sldId="263"/>
            <ac:spMk id="28" creationId="{591FC319-C1F7-4181-A199-332E092E8A8B}"/>
          </ac:spMkLst>
        </pc:spChg>
        <pc:spChg chg="add mod">
          <ac:chgData name="Douglas Hannah" userId="e9267bac-9433-4fab-8e98-c4001658069c" providerId="ADAL" clId="{B982215B-21EA-4617-B880-A407D119C775}" dt="2022-09-25T11:02:30.318" v="489" actId="6549"/>
          <ac:spMkLst>
            <pc:docMk/>
            <pc:sldMk cId="925697237" sldId="263"/>
            <ac:spMk id="29" creationId="{EBF51F13-56ED-4982-A41C-1E1E6BA0A68B}"/>
          </ac:spMkLst>
        </pc:spChg>
        <pc:cxnChg chg="mod">
          <ac:chgData name="Douglas Hannah" userId="e9267bac-9433-4fab-8e98-c4001658069c" providerId="ADAL" clId="{B982215B-21EA-4617-B880-A407D119C775}" dt="2022-09-25T11:56:20.980" v="1108" actId="1076"/>
          <ac:cxnSpMkLst>
            <pc:docMk/>
            <pc:sldMk cId="925697237" sldId="263"/>
            <ac:cxnSpMk id="23" creationId="{AB801695-3211-48E7-A4B3-394AA616FDC4}"/>
          </ac:cxnSpMkLst>
        </pc:cxnChg>
        <pc:cxnChg chg="add mod">
          <ac:chgData name="Douglas Hannah" userId="e9267bac-9433-4fab-8e98-c4001658069c" providerId="ADAL" clId="{B982215B-21EA-4617-B880-A407D119C775}" dt="2022-09-25T11:56:38.619" v="1110" actId="1076"/>
          <ac:cxnSpMkLst>
            <pc:docMk/>
            <pc:sldMk cId="925697237" sldId="263"/>
            <ac:cxnSpMk id="30" creationId="{4E05C3D7-38CA-4440-846C-DE7189EF657D}"/>
          </ac:cxnSpMkLst>
        </pc:cxnChg>
      </pc:sldChg>
      <pc:sldChg chg="modSp mod">
        <pc:chgData name="Douglas Hannah" userId="e9267bac-9433-4fab-8e98-c4001658069c" providerId="ADAL" clId="{B982215B-21EA-4617-B880-A407D119C775}" dt="2022-09-25T11:29:10.643" v="1094" actId="20577"/>
        <pc:sldMkLst>
          <pc:docMk/>
          <pc:sldMk cId="504647842" sldId="269"/>
        </pc:sldMkLst>
        <pc:spChg chg="mod">
          <ac:chgData name="Douglas Hannah" userId="e9267bac-9433-4fab-8e98-c4001658069c" providerId="ADAL" clId="{B982215B-21EA-4617-B880-A407D119C775}" dt="2022-09-25T11:08:23.342" v="578" actId="20577"/>
          <ac:spMkLst>
            <pc:docMk/>
            <pc:sldMk cId="504647842" sldId="269"/>
            <ac:spMk id="2" creationId="{41C3AA92-9367-41C8-85F1-CFCF2F413050}"/>
          </ac:spMkLst>
        </pc:spChg>
        <pc:spChg chg="mod">
          <ac:chgData name="Douglas Hannah" userId="e9267bac-9433-4fab-8e98-c4001658069c" providerId="ADAL" clId="{B982215B-21EA-4617-B880-A407D119C775}" dt="2022-09-25T11:29:10.643" v="1094" actId="20577"/>
          <ac:spMkLst>
            <pc:docMk/>
            <pc:sldMk cId="504647842" sldId="269"/>
            <ac:spMk id="3" creationId="{D5E9A866-4835-4BB1-BB03-8F51820BCE2F}"/>
          </ac:spMkLst>
        </pc:spChg>
      </pc:sldChg>
      <pc:sldChg chg="del">
        <pc:chgData name="Douglas Hannah" userId="e9267bac-9433-4fab-8e98-c4001658069c" providerId="ADAL" clId="{B982215B-21EA-4617-B880-A407D119C775}" dt="2022-09-25T11:21:49.626" v="1047" actId="47"/>
        <pc:sldMkLst>
          <pc:docMk/>
          <pc:sldMk cId="1576495684" sldId="275"/>
        </pc:sldMkLst>
      </pc:sldChg>
      <pc:sldChg chg="del">
        <pc:chgData name="Douglas Hannah" userId="e9267bac-9433-4fab-8e98-c4001658069c" providerId="ADAL" clId="{B982215B-21EA-4617-B880-A407D119C775}" dt="2022-09-25T11:21:51.151" v="1048" actId="47"/>
        <pc:sldMkLst>
          <pc:docMk/>
          <pc:sldMk cId="134174621" sldId="276"/>
        </pc:sldMkLst>
      </pc:sldChg>
      <pc:sldChg chg="del">
        <pc:chgData name="Douglas Hannah" userId="e9267bac-9433-4fab-8e98-c4001658069c" providerId="ADAL" clId="{B982215B-21EA-4617-B880-A407D119C775}" dt="2022-09-25T11:21:52.803" v="1049" actId="47"/>
        <pc:sldMkLst>
          <pc:docMk/>
          <pc:sldMk cId="393761159" sldId="277"/>
        </pc:sldMkLst>
      </pc:sldChg>
      <pc:sldChg chg="del">
        <pc:chgData name="Douglas Hannah" userId="e9267bac-9433-4fab-8e98-c4001658069c" providerId="ADAL" clId="{B982215B-21EA-4617-B880-A407D119C775}" dt="2022-09-25T11:21:54.328" v="1050" actId="47"/>
        <pc:sldMkLst>
          <pc:docMk/>
          <pc:sldMk cId="1431619339" sldId="278"/>
        </pc:sldMkLst>
      </pc:sldChg>
      <pc:sldChg chg="del">
        <pc:chgData name="Douglas Hannah" userId="e9267bac-9433-4fab-8e98-c4001658069c" providerId="ADAL" clId="{B982215B-21EA-4617-B880-A407D119C775}" dt="2022-09-25T11:21:57.347" v="1051" actId="47"/>
        <pc:sldMkLst>
          <pc:docMk/>
          <pc:sldMk cId="105133831" sldId="279"/>
        </pc:sldMkLst>
      </pc:sldChg>
      <pc:sldChg chg="modSp mod">
        <pc:chgData name="Douglas Hannah" userId="e9267bac-9433-4fab-8e98-c4001658069c" providerId="ADAL" clId="{B982215B-21EA-4617-B880-A407D119C775}" dt="2022-09-25T11:26:23.428" v="1085" actId="20577"/>
        <pc:sldMkLst>
          <pc:docMk/>
          <pc:sldMk cId="1215448097" sldId="280"/>
        </pc:sldMkLst>
        <pc:spChg chg="mod">
          <ac:chgData name="Douglas Hannah" userId="e9267bac-9433-4fab-8e98-c4001658069c" providerId="ADAL" clId="{B982215B-21EA-4617-B880-A407D119C775}" dt="2022-09-25T11:26:23.428" v="1085" actId="20577"/>
          <ac:spMkLst>
            <pc:docMk/>
            <pc:sldMk cId="1215448097" sldId="280"/>
            <ac:spMk id="3" creationId="{2AD04FBB-C536-43FE-BB61-F3ECF761C0CB}"/>
          </ac:spMkLst>
        </pc:spChg>
        <pc:spChg chg="mod">
          <ac:chgData name="Douglas Hannah" userId="e9267bac-9433-4fab-8e98-c4001658069c" providerId="ADAL" clId="{B982215B-21EA-4617-B880-A407D119C775}" dt="2022-09-25T11:10:53.373" v="595" actId="20577"/>
          <ac:spMkLst>
            <pc:docMk/>
            <pc:sldMk cId="1215448097" sldId="280"/>
            <ac:spMk id="5" creationId="{0FE3E07B-F5EC-4BC9-A517-1444B8B439DC}"/>
          </ac:spMkLst>
        </pc:spChg>
      </pc:sldChg>
    </pc:docChg>
  </pc:docChgLst>
  <pc:docChgLst>
    <pc:chgData name="Laura Mueller" userId="b8b87b2b-eda4-44e0-9f77-97a24730064b" providerId="ADAL" clId="{3636ED53-1120-4B12-8601-279CCE3D308E}"/>
    <pc:docChg chg="undo custSel modSld">
      <pc:chgData name="Laura Mueller" userId="b8b87b2b-eda4-44e0-9f77-97a24730064b" providerId="ADAL" clId="{3636ED53-1120-4B12-8601-279CCE3D308E}" dt="2022-09-26T09:52:05.516" v="19" actId="408"/>
      <pc:docMkLst>
        <pc:docMk/>
      </pc:docMkLst>
      <pc:sldChg chg="modSp mod">
        <pc:chgData name="Laura Mueller" userId="b8b87b2b-eda4-44e0-9f77-97a24730064b" providerId="ADAL" clId="{3636ED53-1120-4B12-8601-279CCE3D308E}" dt="2022-09-26T09:52:05.516" v="19" actId="408"/>
        <pc:sldMkLst>
          <pc:docMk/>
          <pc:sldMk cId="0" sldId="256"/>
        </pc:sldMkLst>
        <pc:spChg chg="mod">
          <ac:chgData name="Laura Mueller" userId="b8b87b2b-eda4-44e0-9f77-97a24730064b" providerId="ADAL" clId="{3636ED53-1120-4B12-8601-279CCE3D308E}" dt="2022-09-26T09:51:21.753" v="9" actId="255"/>
          <ac:spMkLst>
            <pc:docMk/>
            <pc:sldMk cId="0" sldId="256"/>
            <ac:spMk id="2" creationId="{0987A609-AA2D-41DB-909A-B0A9E6D2A807}"/>
          </ac:spMkLst>
        </pc:spChg>
        <pc:spChg chg="mod">
          <ac:chgData name="Laura Mueller" userId="b8b87b2b-eda4-44e0-9f77-97a24730064b" providerId="ADAL" clId="{3636ED53-1120-4B12-8601-279CCE3D308E}" dt="2022-09-26T09:52:05.516" v="19" actId="408"/>
          <ac:spMkLst>
            <pc:docMk/>
            <pc:sldMk cId="0" sldId="256"/>
            <ac:spMk id="79" creationId="{00000000-0000-0000-0000-000000000000}"/>
          </ac:spMkLst>
        </pc:spChg>
        <pc:spChg chg="mod">
          <ac:chgData name="Laura Mueller" userId="b8b87b2b-eda4-44e0-9f77-97a24730064b" providerId="ADAL" clId="{3636ED53-1120-4B12-8601-279CCE3D308E}" dt="2022-09-26T09:51:17.204" v="8" actId="255"/>
          <ac:spMkLst>
            <pc:docMk/>
            <pc:sldMk cId="0" sldId="256"/>
            <ac:spMk id="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61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1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74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2566999" y="317499"/>
            <a:ext cx="6753202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8633D-8036-43F4-8A22-10D744555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D8E1B-0C93-478E-89CF-EE3907F94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0426"/>
            <a:ext cx="1295400" cy="49370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00A6-8E77-4F02-97D7-61A0027312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42869"/>
            <a:ext cx="1295400" cy="501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A7FF-D909-4FF7-94E4-5C4331D6E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0A9B5-C0A5-4C61-8B4B-6C3BCD8EB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7983"/>
            <a:ext cx="1295400" cy="48614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2980271" y="284075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SIG+on+UN+Regulation+No.+157?src=contextnavpagetreemo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81354" y="2132856"/>
            <a:ext cx="8543291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pPr algn="ctr">
              <a:defRPr i="1"/>
            </a:pPr>
            <a:r>
              <a:rPr lang="en-GB" dirty="0"/>
              <a:t>Progress report from the Special Interest Group on UN Regulation No. 157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4953000" y="385671"/>
            <a:ext cx="4756766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sz="1500" dirty="0">
                <a:latin typeface="Verdana" panose="020B0604030504040204" pitchFamily="34" charset="0"/>
                <a:ea typeface="Verdana" panose="020B0604030504040204" pitchFamily="34" charset="0"/>
              </a:rPr>
              <a:t>Informal document</a:t>
            </a:r>
            <a:r>
              <a:rPr lang="en-GB" sz="1500" u="non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500" b="1" u="none" dirty="0">
                <a:latin typeface="Verdana" panose="020B0604030504040204" pitchFamily="34" charset="0"/>
                <a:ea typeface="Verdana" panose="020B0604030504040204" pitchFamily="34" charset="0"/>
              </a:rPr>
              <a:t>GRVA-14-42</a:t>
            </a:r>
            <a:endParaRPr lang="en-GB" sz="1500" b="1" dirty="0">
              <a:solidFill>
                <a:schemeClr val="accent3">
                  <a:lumOff val="44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sz="1500" dirty="0">
                <a:latin typeface="Verdana" panose="020B0604030504040204" pitchFamily="34" charset="0"/>
                <a:ea typeface="Verdana" panose="020B0604030504040204" pitchFamily="34" charset="0"/>
              </a:rPr>
              <a:t>14th GRVA, 26 – 30 September 2022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sz="1500" dirty="0">
                <a:latin typeface="Verdana" panose="020B0604030504040204" pitchFamily="34" charset="0"/>
                <a:ea typeface="Verdana" panose="020B0604030504040204" pitchFamily="34" charset="0"/>
              </a:rPr>
              <a:t>Provisional agenda item 4(d)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7A609-AA2D-41DB-909A-B0A9E6D2A807}"/>
              </a:ext>
            </a:extLst>
          </p:cNvPr>
          <p:cNvSpPr txBox="1"/>
          <p:nvPr/>
        </p:nvSpPr>
        <p:spPr>
          <a:xfrm>
            <a:off x="79756" y="1032003"/>
            <a:ext cx="314284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5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Submitted by the SIG on R.157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2" y="1658679"/>
            <a:ext cx="8496301" cy="498666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Sixteen meetings held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sz="1600" dirty="0"/>
          </a:p>
          <a:p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All meeting documents of the group can be found </a:t>
            </a:r>
            <a:r>
              <a:rPr lang="en-GB" dirty="0">
                <a:hlinkClick r:id="rId3"/>
              </a:rPr>
              <a:t>here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of the group</a:t>
            </a:r>
          </a:p>
        </p:txBody>
      </p:sp>
      <p:sp>
        <p:nvSpPr>
          <p:cNvPr id="4" name="Eingekerbter Richtungspfeil 23">
            <a:extLst>
              <a:ext uri="{FF2B5EF4-FFF2-40B4-BE49-F238E27FC236}">
                <a16:creationId xmlns:a16="http://schemas.microsoft.com/office/drawing/2014/main" id="{7BCF685E-F63C-4A7F-B67D-F6DA49B5A2F3}"/>
              </a:ext>
            </a:extLst>
          </p:cNvPr>
          <p:cNvSpPr/>
          <p:nvPr/>
        </p:nvSpPr>
        <p:spPr>
          <a:xfrm>
            <a:off x="849312" y="5249792"/>
            <a:ext cx="8451705" cy="840890"/>
          </a:xfrm>
          <a:prstGeom prst="chevron">
            <a:avLst>
              <a:gd name="adj" fmla="val 137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E865DF-3DF3-48F2-BB0B-4868958624F3}"/>
              </a:ext>
            </a:extLst>
          </p:cNvPr>
          <p:cNvSpPr txBox="1"/>
          <p:nvPr/>
        </p:nvSpPr>
        <p:spPr>
          <a:xfrm>
            <a:off x="1056904" y="5249792"/>
            <a:ext cx="8010949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Outcome: 01 series of amendments to UN Regulation No.157 coming into force in January 2023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BE94452-C899-4A81-BF96-A723CD5FE92A}"/>
              </a:ext>
            </a:extLst>
          </p:cNvPr>
          <p:cNvCxnSpPr/>
          <p:nvPr/>
        </p:nvCxnSpPr>
        <p:spPr>
          <a:xfrm>
            <a:off x="1181576" y="2685216"/>
            <a:ext cx="7992888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Dokument 8">
            <a:extLst>
              <a:ext uri="{FF2B5EF4-FFF2-40B4-BE49-F238E27FC236}">
                <a16:creationId xmlns:a16="http://schemas.microsoft.com/office/drawing/2014/main" id="{38E28814-2CD8-457D-936D-4741870737B7}"/>
              </a:ext>
            </a:extLst>
          </p:cNvPr>
          <p:cNvSpPr/>
          <p:nvPr/>
        </p:nvSpPr>
        <p:spPr>
          <a:xfrm>
            <a:off x="3856583" y="3101609"/>
            <a:ext cx="2118599" cy="1294806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7A2636F-883F-4E80-B5B6-CB4B9E83C0C6}"/>
              </a:ext>
            </a:extLst>
          </p:cNvPr>
          <p:cNvSpPr txBox="1"/>
          <p:nvPr/>
        </p:nvSpPr>
        <p:spPr bwMode="auto">
          <a:xfrm>
            <a:off x="7563530" y="2195657"/>
            <a:ext cx="140775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UNR157 SIG-16</a:t>
            </a: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2BB0B892-2AC1-4CA3-A4D4-313207277562}"/>
              </a:ext>
            </a:extLst>
          </p:cNvPr>
          <p:cNvSpPr/>
          <p:nvPr/>
        </p:nvSpPr>
        <p:spPr>
          <a:xfrm rot="10800000">
            <a:off x="8194807" y="2505831"/>
            <a:ext cx="180000" cy="180000"/>
          </a:xfrm>
          <a:prstGeom prst="triangle">
            <a:avLst/>
          </a:prstGeom>
          <a:solidFill>
            <a:schemeClr val="accent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4" name="Flussdiagramm: Dokument 23">
            <a:extLst>
              <a:ext uri="{FF2B5EF4-FFF2-40B4-BE49-F238E27FC236}">
                <a16:creationId xmlns:a16="http://schemas.microsoft.com/office/drawing/2014/main" id="{B9765113-87A7-4E90-A176-7E6149F54537}"/>
              </a:ext>
            </a:extLst>
          </p:cNvPr>
          <p:cNvSpPr/>
          <p:nvPr/>
        </p:nvSpPr>
        <p:spPr>
          <a:xfrm>
            <a:off x="486152" y="2801031"/>
            <a:ext cx="2123160" cy="103397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2" name="Flussdiagramm: Dokument 21">
            <a:extLst>
              <a:ext uri="{FF2B5EF4-FFF2-40B4-BE49-F238E27FC236}">
                <a16:creationId xmlns:a16="http://schemas.microsoft.com/office/drawing/2014/main" id="{EB824E20-7EDF-4671-A4BA-72E9681F79DA}"/>
              </a:ext>
            </a:extLst>
          </p:cNvPr>
          <p:cNvSpPr/>
          <p:nvPr/>
        </p:nvSpPr>
        <p:spPr>
          <a:xfrm>
            <a:off x="903409" y="4102510"/>
            <a:ext cx="2180294" cy="1070422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F7D9E79-CBEC-4A17-B369-69F581697A02}"/>
              </a:ext>
            </a:extLst>
          </p:cNvPr>
          <p:cNvSpPr txBox="1"/>
          <p:nvPr/>
        </p:nvSpPr>
        <p:spPr>
          <a:xfrm>
            <a:off x="849312" y="4120356"/>
            <a:ext cx="22884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GRVA informal document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GRVA-13-43/Rev.2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FE84D8E-CE7B-4EA0-AE28-3C9ADE1CF455}"/>
              </a:ext>
            </a:extLst>
          </p:cNvPr>
          <p:cNvSpPr txBox="1"/>
          <p:nvPr/>
        </p:nvSpPr>
        <p:spPr>
          <a:xfrm>
            <a:off x="446543" y="2806708"/>
            <a:ext cx="2162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WP.29 Working document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WP.29/2022/59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2766331-6E25-4762-91F0-69355C5655D3}"/>
              </a:ext>
            </a:extLst>
          </p:cNvPr>
          <p:cNvSpPr txBox="1"/>
          <p:nvPr/>
        </p:nvSpPr>
        <p:spPr>
          <a:xfrm>
            <a:off x="3834498" y="3059467"/>
            <a:ext cx="21406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Finalising</a:t>
            </a:r>
            <a:r>
              <a:rPr lang="en-US" dirty="0"/>
              <a:t> working document</a:t>
            </a:r>
          </a:p>
          <a:p>
            <a:pPr algn="ctr"/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WP.29/2022/59/Rev.1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AB801695-3211-48E7-A4B3-394AA616FDC4}"/>
              </a:ext>
            </a:extLst>
          </p:cNvPr>
          <p:cNvCxnSpPr>
            <a:cxnSpLocks/>
          </p:cNvCxnSpPr>
          <p:nvPr/>
        </p:nvCxnSpPr>
        <p:spPr>
          <a:xfrm flipV="1">
            <a:off x="2264232" y="3886658"/>
            <a:ext cx="1450428" cy="1530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2">
            <a:extLst>
              <a:ext uri="{FF2B5EF4-FFF2-40B4-BE49-F238E27FC236}">
                <a16:creationId xmlns:a16="http://schemas.microsoft.com/office/drawing/2014/main" id="{9FE45F5A-BF1B-4189-9A79-DBAA159F2BA8}"/>
              </a:ext>
            </a:extLst>
          </p:cNvPr>
          <p:cNvSpPr txBox="1"/>
          <p:nvPr/>
        </p:nvSpPr>
        <p:spPr bwMode="auto">
          <a:xfrm>
            <a:off x="735320" y="2180962"/>
            <a:ext cx="91403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GRVA-13</a:t>
            </a:r>
          </a:p>
        </p:txBody>
      </p:sp>
      <p:sp>
        <p:nvSpPr>
          <p:cNvPr id="25" name="Gleichschenkliges Dreieck 13">
            <a:extLst>
              <a:ext uri="{FF2B5EF4-FFF2-40B4-BE49-F238E27FC236}">
                <a16:creationId xmlns:a16="http://schemas.microsoft.com/office/drawing/2014/main" id="{E113114C-7685-4E25-A8E3-6B5DB9084820}"/>
              </a:ext>
            </a:extLst>
          </p:cNvPr>
          <p:cNvSpPr/>
          <p:nvPr/>
        </p:nvSpPr>
        <p:spPr>
          <a:xfrm rot="10800000">
            <a:off x="1119736" y="2491136"/>
            <a:ext cx="180000" cy="1800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6" name="Textfeld 12">
            <a:extLst>
              <a:ext uri="{FF2B5EF4-FFF2-40B4-BE49-F238E27FC236}">
                <a16:creationId xmlns:a16="http://schemas.microsoft.com/office/drawing/2014/main" id="{DC1D41E6-F099-4A99-890D-6E87BD8D57F8}"/>
              </a:ext>
            </a:extLst>
          </p:cNvPr>
          <p:cNvSpPr txBox="1"/>
          <p:nvPr/>
        </p:nvSpPr>
        <p:spPr bwMode="auto">
          <a:xfrm>
            <a:off x="4393162" y="2195657"/>
            <a:ext cx="10230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WP.29-187</a:t>
            </a:r>
          </a:p>
        </p:txBody>
      </p:sp>
      <p:sp>
        <p:nvSpPr>
          <p:cNvPr id="27" name="Gleichschenkliges Dreieck 13">
            <a:extLst>
              <a:ext uri="{FF2B5EF4-FFF2-40B4-BE49-F238E27FC236}">
                <a16:creationId xmlns:a16="http://schemas.microsoft.com/office/drawing/2014/main" id="{4C9E3FC9-564E-4D0B-AF4A-51233100065D}"/>
              </a:ext>
            </a:extLst>
          </p:cNvPr>
          <p:cNvSpPr/>
          <p:nvPr/>
        </p:nvSpPr>
        <p:spPr>
          <a:xfrm rot="10800000">
            <a:off x="4832080" y="2505831"/>
            <a:ext cx="180000" cy="1800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8" name="Flussdiagramm: Dokument 8">
            <a:extLst>
              <a:ext uri="{FF2B5EF4-FFF2-40B4-BE49-F238E27FC236}">
                <a16:creationId xmlns:a16="http://schemas.microsoft.com/office/drawing/2014/main" id="{591FC319-C1F7-4181-A199-332E092E8A8B}"/>
              </a:ext>
            </a:extLst>
          </p:cNvPr>
          <p:cNvSpPr/>
          <p:nvPr/>
        </p:nvSpPr>
        <p:spPr>
          <a:xfrm>
            <a:off x="7287301" y="3055032"/>
            <a:ext cx="1909247" cy="1294806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9" name="Textfeld 19">
            <a:extLst>
              <a:ext uri="{FF2B5EF4-FFF2-40B4-BE49-F238E27FC236}">
                <a16:creationId xmlns:a16="http://schemas.microsoft.com/office/drawing/2014/main" id="{EBF51F13-56ED-4982-A41C-1E1E6BA0A68B}"/>
              </a:ext>
            </a:extLst>
          </p:cNvPr>
          <p:cNvSpPr txBox="1"/>
          <p:nvPr/>
        </p:nvSpPr>
        <p:spPr>
          <a:xfrm>
            <a:off x="7265216" y="3012890"/>
            <a:ext cx="1909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Discussion of potential future activities</a:t>
            </a:r>
          </a:p>
          <a:p>
            <a:pPr algn="ctr"/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Gerade Verbindung mit Pfeil 22">
            <a:extLst>
              <a:ext uri="{FF2B5EF4-FFF2-40B4-BE49-F238E27FC236}">
                <a16:creationId xmlns:a16="http://schemas.microsoft.com/office/drawing/2014/main" id="{4E05C3D7-38CA-4440-846C-DE7189EF657D}"/>
              </a:ext>
            </a:extLst>
          </p:cNvPr>
          <p:cNvCxnSpPr>
            <a:cxnSpLocks/>
          </p:cNvCxnSpPr>
          <p:nvPr/>
        </p:nvCxnSpPr>
        <p:spPr>
          <a:xfrm>
            <a:off x="6147720" y="3835008"/>
            <a:ext cx="982545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us Sign 10">
            <a:extLst>
              <a:ext uri="{FF2B5EF4-FFF2-40B4-BE49-F238E27FC236}">
                <a16:creationId xmlns:a16="http://schemas.microsoft.com/office/drawing/2014/main" id="{E5B1341E-B7E3-41F2-94EB-7A9EA0E0CB7A}"/>
              </a:ext>
            </a:extLst>
          </p:cNvPr>
          <p:cNvSpPr/>
          <p:nvPr/>
        </p:nvSpPr>
        <p:spPr>
          <a:xfrm>
            <a:off x="1737586" y="3727607"/>
            <a:ext cx="364382" cy="311729"/>
          </a:xfrm>
          <a:prstGeom prst="mathPlus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bg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7156002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Remaining item under active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Clarification of DSSAD requirements</a:t>
            </a:r>
          </a:p>
          <a:p>
            <a:pPr marL="1355271" lvl="1" indent="-571500">
              <a:buFont typeface="Arial" panose="020B0604020202020204" pitchFamily="34" charset="0"/>
              <a:buChar char="•"/>
            </a:pPr>
            <a:r>
              <a:rPr lang="en-GB" dirty="0"/>
              <a:t>Working Document (GRVA/2022/16) produced following discussion between EDR/DSSAD IWG and UNR157 SIG</a:t>
            </a:r>
          </a:p>
          <a:p>
            <a:pPr marL="1355271" lvl="1" indent="-571500">
              <a:buFont typeface="Arial" panose="020B0604020202020204" pitchFamily="34" charset="0"/>
              <a:buChar char="•"/>
            </a:pPr>
            <a:r>
              <a:rPr lang="en-GB" dirty="0"/>
              <a:t>Informal document produced to rectify minor grammatic errors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Propose to GRVA to adopt as a supplement to 01 Series</a:t>
            </a:r>
          </a:p>
        </p:txBody>
      </p:sp>
    </p:spTree>
    <p:extLst>
      <p:ext uri="{BB962C8B-B14F-4D97-AF65-F5344CB8AC3E}">
        <p14:creationId xmlns:p14="http://schemas.microsoft.com/office/powerpoint/2010/main" val="5046478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Production of interpretation/guidance document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Improvements to the information document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Future: Restriction of regular lane change to category M</a:t>
            </a:r>
            <a:r>
              <a:rPr lang="en-GB" baseline="-25000" dirty="0"/>
              <a:t>1</a:t>
            </a:r>
            <a:r>
              <a:rPr lang="en-GB" dirty="0"/>
              <a:t> and N</a:t>
            </a:r>
            <a:r>
              <a:rPr lang="en-GB" baseline="-25000" dirty="0"/>
              <a:t>1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baseline="-25000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Welcome any contributions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Potential future activities being considered</a:t>
            </a:r>
          </a:p>
        </p:txBody>
      </p:sp>
    </p:spTree>
    <p:extLst>
      <p:ext uri="{BB962C8B-B14F-4D97-AF65-F5344CB8AC3E}">
        <p14:creationId xmlns:p14="http://schemas.microsoft.com/office/powerpoint/2010/main" val="12154480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E29B1-9F67-43C7-9EB0-0EFA4441D11F}">
  <ds:schemaRefs>
    <ds:schemaRef ds:uri="http://schemas.microsoft.com/office/2006/documentManagement/types"/>
    <ds:schemaRef ds:uri="http://schemas.microsoft.com/office/infopath/2007/PartnerControls"/>
    <ds:schemaRef ds:uri="4fea251c-3bdd-4d50-962b-ffa2ae250ba0"/>
    <ds:schemaRef ds:uri="http://purl.org/dc/elements/1.1/"/>
    <ds:schemaRef ds:uri="http://schemas.microsoft.com/office/2006/metadata/properties"/>
    <ds:schemaRef ds:uri="15ff3d39-6e7b-4d70-9b7c-8d9fe85d0f29"/>
    <ds:schemaRef ds:uri="http://purl.org/dc/terms/"/>
    <ds:schemaRef ds:uri="7bcd41af-3e52-4378-bf12-165ae375de30"/>
    <ds:schemaRef ds:uri="http://schemas.openxmlformats.org/package/2006/metadata/core-properties"/>
    <ds:schemaRef ds:uri="http://www.w3.org/XML/1998/namespace"/>
    <ds:schemaRef ds:uri="http://purl.org/dc/dcmitype/"/>
    <ds:schemaRef ds:uri="985ec44e-1bab-4c0b-9df0-6ba128686fc9"/>
    <ds:schemaRef ds:uri="acccb6d4-dbe5-46d2-b4d3-5733603d8cc6"/>
  </ds:schemaRefs>
</ds:datastoreItem>
</file>

<file path=customXml/itemProps2.xml><?xml version="1.0" encoding="utf-8"?>
<ds:datastoreItem xmlns:ds="http://schemas.openxmlformats.org/officeDocument/2006/customXml" ds:itemID="{3772D317-774C-46A1-8385-FEFA656D0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195</Words>
  <Application>Microsoft Office PowerPoint</Application>
  <PresentationFormat>A4 Paper (210x297 mm)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PowerPoint Presentation</vt:lpstr>
      <vt:lpstr>Progress of the group</vt:lpstr>
      <vt:lpstr>Remaining item under active discussion</vt:lpstr>
      <vt:lpstr>Potential future activities being considered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Hannah</dc:creator>
  <cp:lastModifiedBy>Laura MUELLER</cp:lastModifiedBy>
  <cp:revision>61</cp:revision>
  <dcterms:modified xsi:type="dcterms:W3CDTF">2022-09-26T09:52:07Z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ag">
    <vt:lpwstr/>
  </property>
  <property fmtid="{D5CDD505-2E9C-101B-9397-08002B2CF9AE}" pid="3" name="FinancialYear">
    <vt:lpwstr/>
  </property>
  <property fmtid="{D5CDD505-2E9C-101B-9397-08002B2CF9AE}" pid="4" name="ContentTypeId">
    <vt:lpwstr>0x0101003B8422D08C252547BB1CFA7F78E2CB83</vt:lpwstr>
  </property>
</Properties>
</file>