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256" r:id="rId5"/>
    <p:sldId id="268" r:id="rId6"/>
    <p:sldId id="277" r:id="rId7"/>
    <p:sldId id="269" r:id="rId8"/>
    <p:sldId id="279" r:id="rId9"/>
    <p:sldId id="275" r:id="rId10"/>
    <p:sldId id="276" r:id="rId11"/>
    <p:sldId id="278" r:id="rId12"/>
    <p:sldId id="262" r:id="rId1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mmers, Hans" initials="LH" lastIdx="1" clrIdx="0">
    <p:extLst>
      <p:ext uri="{19B8F6BF-5375-455C-9EA6-DF929625EA0E}">
        <p15:presenceInfo xmlns:p15="http://schemas.microsoft.com/office/powerpoint/2012/main" userId="S-1-5-21-4018625-230058506-1990678075-29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08EEA0-ACE5-4AF3-8A5E-0F4118D279A8}" v="46" dt="2022-09-25T20:09:15.741"/>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7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Guichard" userId="b25862a6-b641-4ece-b9f9-9230f3cdb908" providerId="ADAL" clId="{6808EEA0-ACE5-4AF3-8A5E-0F4118D279A8}"/>
    <pc:docChg chg="custSel modSld">
      <pc:chgData name="Francois Guichard" userId="b25862a6-b641-4ece-b9f9-9230f3cdb908" providerId="ADAL" clId="{6808EEA0-ACE5-4AF3-8A5E-0F4118D279A8}" dt="2022-09-25T20:09:15.741" v="45"/>
      <pc:docMkLst>
        <pc:docMk/>
      </pc:docMkLst>
      <pc:sldChg chg="modSp mod">
        <pc:chgData name="Francois Guichard" userId="b25862a6-b641-4ece-b9f9-9230f3cdb908" providerId="ADAL" clId="{6808EEA0-ACE5-4AF3-8A5E-0F4118D279A8}" dt="2022-09-25T20:07:50.367" v="19" actId="20577"/>
        <pc:sldMkLst>
          <pc:docMk/>
          <pc:sldMk cId="735717109" sldId="256"/>
        </pc:sldMkLst>
        <pc:spChg chg="mod">
          <ac:chgData name="Francois Guichard" userId="b25862a6-b641-4ece-b9f9-9230f3cdb908" providerId="ADAL" clId="{6808EEA0-ACE5-4AF3-8A5E-0F4118D279A8}" dt="2022-09-25T20:07:50.367" v="19" actId="20577"/>
          <ac:spMkLst>
            <pc:docMk/>
            <pc:sldMk cId="735717109" sldId="256"/>
            <ac:spMk id="7" creationId="{00000000-0000-0000-0000-000000000000}"/>
          </ac:spMkLst>
        </pc:spChg>
      </pc:sldChg>
      <pc:sldChg chg="delSp mod">
        <pc:chgData name="Francois Guichard" userId="b25862a6-b641-4ece-b9f9-9230f3cdb908" providerId="ADAL" clId="{6808EEA0-ACE5-4AF3-8A5E-0F4118D279A8}" dt="2022-09-25T20:08:43.564" v="36" actId="478"/>
        <pc:sldMkLst>
          <pc:docMk/>
          <pc:sldMk cId="2439126240" sldId="262"/>
        </pc:sldMkLst>
        <pc:spChg chg="del">
          <ac:chgData name="Francois Guichard" userId="b25862a6-b641-4ece-b9f9-9230f3cdb908" providerId="ADAL" clId="{6808EEA0-ACE5-4AF3-8A5E-0F4118D279A8}" dt="2022-09-25T20:08:43.564" v="36" actId="478"/>
          <ac:spMkLst>
            <pc:docMk/>
            <pc:sldMk cId="2439126240" sldId="262"/>
            <ac:spMk id="4" creationId="{B81253A6-82B2-7844-A458-F011AAFB863C}"/>
          </ac:spMkLst>
        </pc:spChg>
      </pc:sldChg>
      <pc:sldChg chg="modSp mod">
        <pc:chgData name="Francois Guichard" userId="b25862a6-b641-4ece-b9f9-9230f3cdb908" providerId="ADAL" clId="{6808EEA0-ACE5-4AF3-8A5E-0F4118D279A8}" dt="2022-09-25T20:08:56.592" v="37" actId="1036"/>
        <pc:sldMkLst>
          <pc:docMk/>
          <pc:sldMk cId="3054468711" sldId="268"/>
        </pc:sldMkLst>
        <pc:spChg chg="mod">
          <ac:chgData name="Francois Guichard" userId="b25862a6-b641-4ece-b9f9-9230f3cdb908" providerId="ADAL" clId="{6808EEA0-ACE5-4AF3-8A5E-0F4118D279A8}" dt="2022-09-25T20:08:56.592" v="37" actId="1036"/>
          <ac:spMkLst>
            <pc:docMk/>
            <pc:sldMk cId="3054468711" sldId="268"/>
            <ac:spMk id="6" creationId="{B81253A6-82B2-7844-A458-F011AAFB863C}"/>
          </ac:spMkLst>
        </pc:spChg>
      </pc:sldChg>
      <pc:sldChg chg="addSp delSp modSp mod">
        <pc:chgData name="Francois Guichard" userId="b25862a6-b641-4ece-b9f9-9230f3cdb908" providerId="ADAL" clId="{6808EEA0-ACE5-4AF3-8A5E-0F4118D279A8}" dt="2022-09-25T20:09:04.611" v="41"/>
        <pc:sldMkLst>
          <pc:docMk/>
          <pc:sldMk cId="1098376307" sldId="269"/>
        </pc:sldMkLst>
        <pc:spChg chg="del">
          <ac:chgData name="Francois Guichard" userId="b25862a6-b641-4ece-b9f9-9230f3cdb908" providerId="ADAL" clId="{6808EEA0-ACE5-4AF3-8A5E-0F4118D279A8}" dt="2022-09-25T20:08:16.372" v="31" actId="478"/>
          <ac:spMkLst>
            <pc:docMk/>
            <pc:sldMk cId="1098376307" sldId="269"/>
            <ac:spMk id="6" creationId="{B81253A6-82B2-7844-A458-F011AAFB863C}"/>
          </ac:spMkLst>
        </pc:spChg>
        <pc:spChg chg="add mod">
          <ac:chgData name="Francois Guichard" userId="b25862a6-b641-4ece-b9f9-9230f3cdb908" providerId="ADAL" clId="{6808EEA0-ACE5-4AF3-8A5E-0F4118D279A8}" dt="2022-09-25T20:09:04.611" v="41"/>
          <ac:spMkLst>
            <pc:docMk/>
            <pc:sldMk cId="1098376307" sldId="269"/>
            <ac:spMk id="10" creationId="{A7080ECD-CD59-4679-AA20-9B37DBE91D29}"/>
          </ac:spMkLst>
        </pc:spChg>
      </pc:sldChg>
      <pc:sldChg chg="addSp delSp modSp mod">
        <pc:chgData name="Francois Guichard" userId="b25862a6-b641-4ece-b9f9-9230f3cdb908" providerId="ADAL" clId="{6808EEA0-ACE5-4AF3-8A5E-0F4118D279A8}" dt="2022-09-25T20:09:11.589" v="43"/>
        <pc:sldMkLst>
          <pc:docMk/>
          <pc:sldMk cId="2758923499" sldId="275"/>
        </pc:sldMkLst>
        <pc:spChg chg="del">
          <ac:chgData name="Francois Guichard" userId="b25862a6-b641-4ece-b9f9-9230f3cdb908" providerId="ADAL" clId="{6808EEA0-ACE5-4AF3-8A5E-0F4118D279A8}" dt="2022-09-25T20:08:27.581" v="33" actId="478"/>
          <ac:spMkLst>
            <pc:docMk/>
            <pc:sldMk cId="2758923499" sldId="275"/>
            <ac:spMk id="6" creationId="{B81253A6-82B2-7844-A458-F011AAFB863C}"/>
          </ac:spMkLst>
        </pc:spChg>
        <pc:spChg chg="add mod">
          <ac:chgData name="Francois Guichard" userId="b25862a6-b641-4ece-b9f9-9230f3cdb908" providerId="ADAL" clId="{6808EEA0-ACE5-4AF3-8A5E-0F4118D279A8}" dt="2022-09-25T20:09:11.589" v="43"/>
          <ac:spMkLst>
            <pc:docMk/>
            <pc:sldMk cId="2758923499" sldId="275"/>
            <ac:spMk id="7" creationId="{1AED74D0-7F11-44DB-88CC-67CBF16A4EA1}"/>
          </ac:spMkLst>
        </pc:spChg>
      </pc:sldChg>
      <pc:sldChg chg="addSp delSp modSp mod">
        <pc:chgData name="Francois Guichard" userId="b25862a6-b641-4ece-b9f9-9230f3cdb908" providerId="ADAL" clId="{6808EEA0-ACE5-4AF3-8A5E-0F4118D279A8}" dt="2022-09-25T20:09:13.676" v="44"/>
        <pc:sldMkLst>
          <pc:docMk/>
          <pc:sldMk cId="3263105362" sldId="276"/>
        </pc:sldMkLst>
        <pc:spChg chg="del">
          <ac:chgData name="Francois Guichard" userId="b25862a6-b641-4ece-b9f9-9230f3cdb908" providerId="ADAL" clId="{6808EEA0-ACE5-4AF3-8A5E-0F4118D279A8}" dt="2022-09-25T20:08:33.107" v="34" actId="478"/>
          <ac:spMkLst>
            <pc:docMk/>
            <pc:sldMk cId="3263105362" sldId="276"/>
            <ac:spMk id="6" creationId="{B81253A6-82B2-7844-A458-F011AAFB863C}"/>
          </ac:spMkLst>
        </pc:spChg>
        <pc:spChg chg="add mod">
          <ac:chgData name="Francois Guichard" userId="b25862a6-b641-4ece-b9f9-9230f3cdb908" providerId="ADAL" clId="{6808EEA0-ACE5-4AF3-8A5E-0F4118D279A8}" dt="2022-09-25T20:09:13.676" v="44"/>
          <ac:spMkLst>
            <pc:docMk/>
            <pc:sldMk cId="3263105362" sldId="276"/>
            <ac:spMk id="7" creationId="{F33A1D61-0DD2-4926-9FC9-B40AF32A6B91}"/>
          </ac:spMkLst>
        </pc:spChg>
      </pc:sldChg>
      <pc:sldChg chg="addSp delSp modSp mod">
        <pc:chgData name="Francois Guichard" userId="b25862a6-b641-4ece-b9f9-9230f3cdb908" providerId="ADAL" clId="{6808EEA0-ACE5-4AF3-8A5E-0F4118D279A8}" dt="2022-09-25T20:09:02.074" v="40" actId="1036"/>
        <pc:sldMkLst>
          <pc:docMk/>
          <pc:sldMk cId="2940626739" sldId="277"/>
        </pc:sldMkLst>
        <pc:spChg chg="del">
          <ac:chgData name="Francois Guichard" userId="b25862a6-b641-4ece-b9f9-9230f3cdb908" providerId="ADAL" clId="{6808EEA0-ACE5-4AF3-8A5E-0F4118D279A8}" dt="2022-09-25T20:08:11.323" v="30" actId="478"/>
          <ac:spMkLst>
            <pc:docMk/>
            <pc:sldMk cId="2940626739" sldId="277"/>
            <ac:spMk id="6" creationId="{B81253A6-82B2-7844-A458-F011AAFB863C}"/>
          </ac:spMkLst>
        </pc:spChg>
        <pc:spChg chg="add mod">
          <ac:chgData name="Francois Guichard" userId="b25862a6-b641-4ece-b9f9-9230f3cdb908" providerId="ADAL" clId="{6808EEA0-ACE5-4AF3-8A5E-0F4118D279A8}" dt="2022-09-25T20:09:02.074" v="40" actId="1036"/>
          <ac:spMkLst>
            <pc:docMk/>
            <pc:sldMk cId="2940626739" sldId="277"/>
            <ac:spMk id="7" creationId="{07416221-1FB0-42A8-9BE6-5222F9DCA40F}"/>
          </ac:spMkLst>
        </pc:spChg>
      </pc:sldChg>
      <pc:sldChg chg="addSp delSp modSp mod">
        <pc:chgData name="Francois Guichard" userId="b25862a6-b641-4ece-b9f9-9230f3cdb908" providerId="ADAL" clId="{6808EEA0-ACE5-4AF3-8A5E-0F4118D279A8}" dt="2022-09-25T20:09:15.741" v="45"/>
        <pc:sldMkLst>
          <pc:docMk/>
          <pc:sldMk cId="3645021755" sldId="278"/>
        </pc:sldMkLst>
        <pc:spChg chg="del">
          <ac:chgData name="Francois Guichard" userId="b25862a6-b641-4ece-b9f9-9230f3cdb908" providerId="ADAL" clId="{6808EEA0-ACE5-4AF3-8A5E-0F4118D279A8}" dt="2022-09-25T20:08:39.132" v="35" actId="478"/>
          <ac:spMkLst>
            <pc:docMk/>
            <pc:sldMk cId="3645021755" sldId="278"/>
            <ac:spMk id="6" creationId="{B81253A6-82B2-7844-A458-F011AAFB863C}"/>
          </ac:spMkLst>
        </pc:spChg>
        <pc:spChg chg="add mod">
          <ac:chgData name="Francois Guichard" userId="b25862a6-b641-4ece-b9f9-9230f3cdb908" providerId="ADAL" clId="{6808EEA0-ACE5-4AF3-8A5E-0F4118D279A8}" dt="2022-09-25T20:09:15.741" v="45"/>
          <ac:spMkLst>
            <pc:docMk/>
            <pc:sldMk cId="3645021755" sldId="278"/>
            <ac:spMk id="7" creationId="{67D7AD61-E5BF-460F-9F1B-CFD4B3B5CB55}"/>
          </ac:spMkLst>
        </pc:spChg>
      </pc:sldChg>
      <pc:sldChg chg="addSp delSp modSp mod">
        <pc:chgData name="Francois Guichard" userId="b25862a6-b641-4ece-b9f9-9230f3cdb908" providerId="ADAL" clId="{6808EEA0-ACE5-4AF3-8A5E-0F4118D279A8}" dt="2022-09-25T20:09:09.189" v="42"/>
        <pc:sldMkLst>
          <pc:docMk/>
          <pc:sldMk cId="403555551" sldId="279"/>
        </pc:sldMkLst>
        <pc:spChg chg="del">
          <ac:chgData name="Francois Guichard" userId="b25862a6-b641-4ece-b9f9-9230f3cdb908" providerId="ADAL" clId="{6808EEA0-ACE5-4AF3-8A5E-0F4118D279A8}" dt="2022-09-25T20:08:22.246" v="32" actId="478"/>
          <ac:spMkLst>
            <pc:docMk/>
            <pc:sldMk cId="403555551" sldId="279"/>
            <ac:spMk id="6" creationId="{B81253A6-82B2-7844-A458-F011AAFB863C}"/>
          </ac:spMkLst>
        </pc:spChg>
        <pc:spChg chg="add mod">
          <ac:chgData name="Francois Guichard" userId="b25862a6-b641-4ece-b9f9-9230f3cdb908" providerId="ADAL" clId="{6808EEA0-ACE5-4AF3-8A5E-0F4118D279A8}" dt="2022-09-25T20:09:09.189" v="42"/>
          <ac:spMkLst>
            <pc:docMk/>
            <pc:sldMk cId="403555551" sldId="279"/>
            <ac:spMk id="7" creationId="{681635D4-7EDC-4C0E-8775-018978E1BFA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nl-NL"/>
              <a:t>GRSP-71-17</a:t>
            </a:r>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B0D6EFA-7437-4D52-92CD-C673BF18DD81}" type="datetimeFigureOut">
              <a:rPr lang="nl-NL" smtClean="0"/>
              <a:t>25-9-2022</a:t>
            </a:fld>
            <a:endParaRPr lang="nl-NL"/>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4BFA5EE-DA12-455A-957B-F1EA6620B870}" type="slidenum">
              <a:rPr lang="nl-NL" smtClean="0"/>
              <a:t>‹#›</a:t>
            </a:fld>
            <a:endParaRPr lang="nl-NL"/>
          </a:p>
        </p:txBody>
      </p:sp>
    </p:spTree>
    <p:extLst>
      <p:ext uri="{BB962C8B-B14F-4D97-AF65-F5344CB8AC3E}">
        <p14:creationId xmlns:p14="http://schemas.microsoft.com/office/powerpoint/2010/main" val="2319856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nl-NL"/>
              <a:t>GRSP-71-17</a:t>
            </a:r>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604B43-AC39-4F60-9D79-1874BAE57593}" type="datetimeFigureOut">
              <a:rPr lang="nl-NL" smtClean="0"/>
              <a:t>25-9-2022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15EAB5-530F-41B4-BDFB-E7BE53BA929B}" type="slidenum">
              <a:rPr lang="nl-NL" smtClean="0"/>
              <a:t>‹#›</a:t>
            </a:fld>
            <a:endParaRPr lang="nl-NL"/>
          </a:p>
        </p:txBody>
      </p:sp>
    </p:spTree>
    <p:extLst>
      <p:ext uri="{BB962C8B-B14F-4D97-AF65-F5344CB8AC3E}">
        <p14:creationId xmlns:p14="http://schemas.microsoft.com/office/powerpoint/2010/main" val="1252060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E18E1590-86DB-4370-BAFB-C873669718A9}" type="datetimeFigureOut">
              <a:rPr lang="nl-NL" smtClean="0"/>
              <a:t>25-9-2022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814046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18E1590-86DB-4370-BAFB-C873669718A9}" type="datetimeFigureOut">
              <a:rPr lang="nl-NL" smtClean="0"/>
              <a:t>25-9-2022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2635877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18E1590-86DB-4370-BAFB-C873669718A9}" type="datetimeFigureOut">
              <a:rPr lang="nl-NL" smtClean="0"/>
              <a:t>25-9-2022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3100760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18E1590-86DB-4370-BAFB-C873669718A9}" type="datetimeFigureOut">
              <a:rPr lang="nl-NL" smtClean="0"/>
              <a:t>25-9-2022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4030779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E18E1590-86DB-4370-BAFB-C873669718A9}" type="datetimeFigureOut">
              <a:rPr lang="nl-NL" smtClean="0"/>
              <a:t>25-9-2022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123101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E18E1590-86DB-4370-BAFB-C873669718A9}" type="datetimeFigureOut">
              <a:rPr lang="nl-NL" smtClean="0"/>
              <a:t>25-9-2022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731234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E18E1590-86DB-4370-BAFB-C873669718A9}" type="datetimeFigureOut">
              <a:rPr lang="nl-NL" smtClean="0"/>
              <a:t>25-9-2022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462568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E18E1590-86DB-4370-BAFB-C873669718A9}" type="datetimeFigureOut">
              <a:rPr lang="nl-NL" smtClean="0"/>
              <a:t>25-9-2022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1519912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18E1590-86DB-4370-BAFB-C873669718A9}" type="datetimeFigureOut">
              <a:rPr lang="nl-NL" smtClean="0"/>
              <a:t>25-9-2022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1919896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E18E1590-86DB-4370-BAFB-C873669718A9}" type="datetimeFigureOut">
              <a:rPr lang="nl-NL" smtClean="0"/>
              <a:t>25-9-2022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1490646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E18E1590-86DB-4370-BAFB-C873669718A9}" type="datetimeFigureOut">
              <a:rPr lang="nl-NL" smtClean="0"/>
              <a:t>25-9-2022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390990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8E1590-86DB-4370-BAFB-C873669718A9}" type="datetimeFigureOut">
              <a:rPr lang="nl-NL" smtClean="0"/>
              <a:t>25-9-2022</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C290F-2210-48C5-8F94-BC63CE607ABF}" type="slidenum">
              <a:rPr lang="nl-NL" smtClean="0"/>
              <a:t>‹#›</a:t>
            </a:fld>
            <a:endParaRPr lang="nl-NL"/>
          </a:p>
        </p:txBody>
      </p:sp>
    </p:spTree>
    <p:extLst>
      <p:ext uri="{BB962C8B-B14F-4D97-AF65-F5344CB8AC3E}">
        <p14:creationId xmlns:p14="http://schemas.microsoft.com/office/powerpoint/2010/main" val="1426646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unece.org/sites/default/files/2022-03/WP.29-186-08e.pdf" TargetMode="External"/><Relationship Id="rId2" Type="http://schemas.openxmlformats.org/officeDocument/2006/relationships/hyperlink" Target="https://unece.org/sites/default/files/2022-04/GRSG-123-35e.pdf" TargetMode="External"/><Relationship Id="rId1" Type="http://schemas.openxmlformats.org/officeDocument/2006/relationships/slideLayout" Target="../slideLayouts/slideLayout2.xml"/><Relationship Id="rId6" Type="http://schemas.openxmlformats.org/officeDocument/2006/relationships/hyperlink" Target="https://unece.org/transport/publications/all-you-need-know-about-automated-vehicles" TargetMode="External"/><Relationship Id="rId5" Type="http://schemas.openxmlformats.org/officeDocument/2006/relationships/hyperlink" Target="https://unece.org/transport/publications/framework-document-automatedautonomous-vehicles-updated" TargetMode="External"/><Relationship Id="rId4" Type="http://schemas.openxmlformats.org/officeDocument/2006/relationships/hyperlink" Target="https://unece.org/sites/default/files/2022-03/WP.29-186-09e.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unece.org/sites/default/files/2022-03/WP.29-186-08e.pdf" TargetMode="External"/><Relationship Id="rId2" Type="http://schemas.openxmlformats.org/officeDocument/2006/relationships/hyperlink" Target="https://www.federalregister.gov/documents/2022/03/30/2022-05426/occupant-protection-for-vehicles-with-automated-driving-systems" TargetMode="External"/><Relationship Id="rId1" Type="http://schemas.openxmlformats.org/officeDocument/2006/relationships/slideLayout" Target="../slideLayouts/slideLayout2.xml"/><Relationship Id="rId4" Type="http://schemas.openxmlformats.org/officeDocument/2006/relationships/hyperlink" Target="https://www.bing.com/ck/a?!&amp;&amp;p=d4cc92893fa29521JmltdHM9MTY2Mjk0MDgwMCZpZ3VpZD0wZmJhNTBhNi01M2QzLTY4NWUtMzYzOC00MmIxNTIwMTY5M2QmaW5zaWQ9NTE2Mw&amp;ptn=3&amp;hsh=3&amp;fclid=0fba50a6-53d3-685e-3638-42b15201693d&amp;u=a1aHR0cHM6Ly9vcC5ldXJvcGEuZXUvZW4vcHVibGljYXRpb24tZGV0YWlsLy0vcHVibGljYXRpb24vOWI3MzEzNmYtZjBhNi0xMWVjLWE1MzQtMDFhYTc1ZWQ3MWExL2xhbmd1YWdlLWVu&amp;ntb=1"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Shape 1"/>
          <p:cNvSpPr txBox="1"/>
          <p:nvPr/>
        </p:nvSpPr>
        <p:spPr>
          <a:xfrm>
            <a:off x="1660328" y="2698340"/>
            <a:ext cx="8423640" cy="1872208"/>
          </a:xfrm>
          <a:prstGeom prst="rect">
            <a:avLst/>
          </a:prstGeom>
          <a:noFill/>
          <a:ln>
            <a:noFill/>
          </a:ln>
        </p:spPr>
        <p:txBody>
          <a:bodyPr anchor="ctr"/>
          <a:lstStyle/>
          <a:p>
            <a:pPr algn="ctr">
              <a:lnSpc>
                <a:spcPct val="100000"/>
              </a:lnSpc>
            </a:pPr>
            <a:r>
              <a:rPr lang="nl-NL" sz="4000" b="1" spc="-1" err="1">
                <a:solidFill>
                  <a:srgbClr val="000000"/>
                </a:solidFill>
                <a:latin typeface="Calibri"/>
              </a:rPr>
              <a:t>Automated</a:t>
            </a:r>
            <a:r>
              <a:rPr lang="nl-NL" sz="4000" b="1" spc="-1">
                <a:solidFill>
                  <a:srgbClr val="000000"/>
                </a:solidFill>
                <a:latin typeface="Calibri"/>
              </a:rPr>
              <a:t> </a:t>
            </a:r>
            <a:r>
              <a:rPr lang="nl-NL" sz="4000" b="1" spc="-1" err="1">
                <a:solidFill>
                  <a:srgbClr val="000000"/>
                </a:solidFill>
                <a:latin typeface="Calibri"/>
              </a:rPr>
              <a:t>Vehicles</a:t>
            </a:r>
            <a:r>
              <a:rPr lang="nl-NL" sz="4000" b="1" spc="-1">
                <a:solidFill>
                  <a:srgbClr val="000000"/>
                </a:solidFill>
                <a:latin typeface="Calibri"/>
              </a:rPr>
              <a:t> – </a:t>
            </a:r>
            <a:r>
              <a:rPr lang="nl-NL" sz="4000" b="1" spc="-1" dirty="0" err="1">
                <a:solidFill>
                  <a:srgbClr val="000000"/>
                </a:solidFill>
                <a:latin typeface="Calibri"/>
              </a:rPr>
              <a:t>Regulatory</a:t>
            </a:r>
            <a:r>
              <a:rPr lang="nl-NL" sz="4000" b="1" spc="-1" dirty="0">
                <a:solidFill>
                  <a:srgbClr val="000000"/>
                </a:solidFill>
                <a:latin typeface="Calibri"/>
              </a:rPr>
              <a:t> Screening (AVRS) of </a:t>
            </a:r>
            <a:br>
              <a:rPr lang="nl-NL" sz="4000" b="1" spc="-1" dirty="0">
                <a:solidFill>
                  <a:srgbClr val="000000"/>
                </a:solidFill>
                <a:latin typeface="Calibri"/>
              </a:rPr>
            </a:br>
            <a:r>
              <a:rPr lang="nl-NL" sz="4000" b="1" spc="-1" dirty="0">
                <a:solidFill>
                  <a:srgbClr val="000000"/>
                </a:solidFill>
                <a:latin typeface="Calibri"/>
              </a:rPr>
              <a:t>UN </a:t>
            </a:r>
            <a:r>
              <a:rPr lang="nl-NL" sz="4000" b="1" spc="-1" dirty="0" err="1">
                <a:solidFill>
                  <a:srgbClr val="000000"/>
                </a:solidFill>
                <a:latin typeface="Calibri"/>
              </a:rPr>
              <a:t>Regulations</a:t>
            </a:r>
            <a:r>
              <a:rPr lang="nl-NL" sz="4000" b="1" spc="-1" dirty="0">
                <a:solidFill>
                  <a:srgbClr val="000000"/>
                </a:solidFill>
                <a:latin typeface="Calibri"/>
              </a:rPr>
              <a:t> </a:t>
            </a:r>
            <a:r>
              <a:rPr lang="nl-NL" sz="4000" b="1" spc="-1" dirty="0" err="1">
                <a:solidFill>
                  <a:srgbClr val="000000"/>
                </a:solidFill>
                <a:latin typeface="Calibri"/>
              </a:rPr>
              <a:t>and</a:t>
            </a:r>
            <a:r>
              <a:rPr lang="nl-NL" sz="4000" b="1" spc="-1" dirty="0">
                <a:solidFill>
                  <a:srgbClr val="000000"/>
                </a:solidFill>
                <a:latin typeface="Calibri"/>
              </a:rPr>
              <a:t> </a:t>
            </a:r>
            <a:r>
              <a:rPr lang="nl-NL" sz="4000" b="1" spc="-1" dirty="0" err="1">
                <a:solidFill>
                  <a:srgbClr val="000000"/>
                </a:solidFill>
                <a:latin typeface="Calibri"/>
              </a:rPr>
              <a:t>GTRs</a:t>
            </a:r>
            <a:r>
              <a:rPr lang="nl-NL" sz="4000" b="1" spc="-1" dirty="0">
                <a:solidFill>
                  <a:srgbClr val="000000"/>
                </a:solidFill>
                <a:latin typeface="Calibri"/>
              </a:rPr>
              <a:t> </a:t>
            </a:r>
            <a:r>
              <a:rPr lang="nl-NL" sz="4000" b="1" spc="-1" dirty="0" err="1">
                <a:solidFill>
                  <a:srgbClr val="000000"/>
                </a:solidFill>
                <a:latin typeface="Calibri"/>
              </a:rPr>
              <a:t>under</a:t>
            </a:r>
            <a:r>
              <a:rPr lang="nl-NL" sz="4000" b="1" spc="-1" dirty="0">
                <a:solidFill>
                  <a:srgbClr val="000000"/>
                </a:solidFill>
                <a:latin typeface="Calibri"/>
              </a:rPr>
              <a:t> </a:t>
            </a:r>
            <a:r>
              <a:rPr lang="nl-NL" sz="4000" b="1" spc="-1" dirty="0" err="1">
                <a:solidFill>
                  <a:srgbClr val="000000"/>
                </a:solidFill>
                <a:latin typeface="Calibri"/>
              </a:rPr>
              <a:t>responsibility</a:t>
            </a:r>
            <a:r>
              <a:rPr lang="nl-NL" sz="4000" b="1" spc="-1" dirty="0">
                <a:solidFill>
                  <a:srgbClr val="000000"/>
                </a:solidFill>
                <a:latin typeface="Calibri"/>
              </a:rPr>
              <a:t> of GRSG</a:t>
            </a:r>
            <a:endParaRPr lang="nl-NL" sz="2000" b="1" strike="noStrike" spc="-1" dirty="0">
              <a:solidFill>
                <a:srgbClr val="000000"/>
              </a:solidFill>
              <a:latin typeface="Calibri"/>
            </a:endParaRPr>
          </a:p>
        </p:txBody>
      </p:sp>
      <p:sp>
        <p:nvSpPr>
          <p:cNvPr id="5" name="CustomShape 4"/>
          <p:cNvSpPr/>
          <p:nvPr/>
        </p:nvSpPr>
        <p:spPr>
          <a:xfrm>
            <a:off x="467544" y="181835"/>
            <a:ext cx="4265985" cy="79889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200" b="0" strike="noStrike" spc="-1">
                <a:solidFill>
                  <a:srgbClr val="000000"/>
                </a:solidFill>
                <a:latin typeface="Times New Roman" panose="02020603050405020304" pitchFamily="18" charset="0"/>
                <a:cs typeface="Times New Roman" panose="02020603050405020304" pitchFamily="18" charset="0"/>
              </a:rPr>
              <a:t>Transmitted by the GRSG expert of the Netherlands</a:t>
            </a:r>
            <a:endParaRPr lang="en-US" altLang="ja-JP" sz="1200" spc="-1">
              <a:solidFill>
                <a:srgbClr val="000000"/>
              </a:solidFill>
              <a:latin typeface="Times New Roman" panose="02020603050405020304" pitchFamily="18" charset="0"/>
              <a:cs typeface="Times New Roman" panose="02020603050405020304" pitchFamily="18" charset="0"/>
            </a:endParaRPr>
          </a:p>
        </p:txBody>
      </p:sp>
      <p:sp>
        <p:nvSpPr>
          <p:cNvPr id="7" name="CustomShape 3"/>
          <p:cNvSpPr/>
          <p:nvPr/>
        </p:nvSpPr>
        <p:spPr>
          <a:xfrm>
            <a:off x="8775792" y="181835"/>
            <a:ext cx="3099376" cy="51086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en-US" sz="1200" b="1" u="sng" strike="noStrike" spc="-1">
                <a:solidFill>
                  <a:srgbClr val="000000"/>
                </a:solidFill>
                <a:latin typeface="Times New Roman" panose="02020603050405020304" pitchFamily="18" charset="0"/>
                <a:cs typeface="Times New Roman" panose="02020603050405020304" pitchFamily="18" charset="0"/>
              </a:rPr>
              <a:t>Informal document</a:t>
            </a:r>
            <a:r>
              <a:rPr lang="en-US" sz="1200" b="1" strike="noStrike" spc="-1">
                <a:solidFill>
                  <a:srgbClr val="000000"/>
                </a:solidFill>
                <a:latin typeface="Times New Roman" panose="02020603050405020304" pitchFamily="18" charset="0"/>
                <a:cs typeface="Times New Roman" panose="02020603050405020304" pitchFamily="18" charset="0"/>
              </a:rPr>
              <a:t> GRVA-14-41</a:t>
            </a:r>
            <a:br>
              <a:rPr lang="en-US" sz="1200" b="0" strike="noStrike" spc="-1">
                <a:solidFill>
                  <a:srgbClr val="000000"/>
                </a:solidFill>
                <a:latin typeface="Times New Roman" panose="02020603050405020304" pitchFamily="18" charset="0"/>
                <a:cs typeface="Times New Roman" panose="02020603050405020304" pitchFamily="18" charset="0"/>
              </a:rPr>
            </a:br>
            <a:r>
              <a:rPr lang="en-US" sz="1200" b="0" strike="noStrike" spc="-1">
                <a:solidFill>
                  <a:srgbClr val="000000"/>
                </a:solidFill>
                <a:latin typeface="Times New Roman" panose="02020603050405020304" pitchFamily="18" charset="0"/>
                <a:cs typeface="Times New Roman" panose="02020603050405020304" pitchFamily="18" charset="0"/>
              </a:rPr>
              <a:t>GRVA 14</a:t>
            </a:r>
            <a:r>
              <a:rPr lang="en-US" sz="1200" b="0" strike="noStrike" spc="-1" baseline="30000">
                <a:solidFill>
                  <a:srgbClr val="000000"/>
                </a:solidFill>
                <a:latin typeface="Times New Roman" panose="02020603050405020304" pitchFamily="18" charset="0"/>
                <a:cs typeface="Times New Roman" panose="02020603050405020304" pitchFamily="18" charset="0"/>
              </a:rPr>
              <a:t>th</a:t>
            </a:r>
            <a:r>
              <a:rPr lang="en-US" sz="1200" b="0" strike="noStrike" spc="-1">
                <a:solidFill>
                  <a:srgbClr val="000000"/>
                </a:solidFill>
                <a:latin typeface="Times New Roman" panose="02020603050405020304" pitchFamily="18" charset="0"/>
                <a:cs typeface="Times New Roman" panose="02020603050405020304" pitchFamily="18" charset="0"/>
              </a:rPr>
              <a:t> session, 26 – 30 September 2022</a:t>
            </a:r>
            <a:br>
              <a:rPr lang="en-US" sz="1200" b="0" strike="noStrike" spc="-1">
                <a:solidFill>
                  <a:srgbClr val="000000"/>
                </a:solidFill>
                <a:latin typeface="Times New Roman" panose="02020603050405020304" pitchFamily="18" charset="0"/>
                <a:cs typeface="Times New Roman" panose="02020603050405020304" pitchFamily="18" charset="0"/>
              </a:rPr>
            </a:br>
            <a:r>
              <a:rPr lang="en-US" sz="1200" b="0" strike="noStrike" spc="-1">
                <a:solidFill>
                  <a:srgbClr val="000000"/>
                </a:solidFill>
                <a:latin typeface="Times New Roman" panose="02020603050405020304" pitchFamily="18" charset="0"/>
                <a:cs typeface="Times New Roman" panose="02020603050405020304" pitchFamily="18" charset="0"/>
              </a:rPr>
              <a:t>Provisional agenda item 4(e)</a:t>
            </a:r>
          </a:p>
        </p:txBody>
      </p:sp>
    </p:spTree>
    <p:extLst>
      <p:ext uri="{BB962C8B-B14F-4D97-AF65-F5344CB8AC3E}">
        <p14:creationId xmlns:p14="http://schemas.microsoft.com/office/powerpoint/2010/main" val="735717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965771" y="491509"/>
            <a:ext cx="1951625" cy="523220"/>
          </a:xfrm>
          <a:prstGeom prst="rect">
            <a:avLst/>
          </a:prstGeom>
        </p:spPr>
        <p:txBody>
          <a:bodyPr wrap="none">
            <a:spAutoFit/>
          </a:bodyPr>
          <a:lstStyle/>
          <a:p>
            <a:r>
              <a:rPr lang="nl-NL" sz="2800" b="1">
                <a:latin typeface="Calibri" panose="020F0502020204030204" pitchFamily="34" charset="0"/>
                <a:ea typeface="+mj-ea"/>
                <a:cs typeface="Calibri" panose="020F0502020204030204" pitchFamily="34" charset="0"/>
              </a:rPr>
              <a:t>Background</a:t>
            </a:r>
          </a:p>
        </p:txBody>
      </p:sp>
      <p:sp>
        <p:nvSpPr>
          <p:cNvPr id="5" name="Tijdelijke aanduiding voor tekst 2"/>
          <p:cNvSpPr txBox="1">
            <a:spLocks/>
          </p:cNvSpPr>
          <p:nvPr/>
        </p:nvSpPr>
        <p:spPr>
          <a:xfrm>
            <a:off x="965771" y="1192196"/>
            <a:ext cx="10536418" cy="539148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a:t>At the 123</a:t>
            </a:r>
            <a:r>
              <a:rPr lang="en-US" sz="2400" baseline="30000"/>
              <a:t>rd </a:t>
            </a:r>
            <a:r>
              <a:rPr lang="en-US" sz="2400"/>
              <a:t>meeting of GRSG, held from 28 March – 1 April 2022, the secretary, on behalf of WP.29, asked the group to start evaluating the UN Regulations and GTRs falling under the responsibility of GRSG</a:t>
            </a:r>
            <a:br>
              <a:rPr lang="en-US" sz="2400"/>
            </a:br>
            <a:endParaRPr lang="en-US" sz="2400"/>
          </a:p>
          <a:p>
            <a:r>
              <a:rPr lang="en-US" sz="2400"/>
              <a:t>A Taskforce was formed (GRSG-TF-AVRS) </a:t>
            </a:r>
          </a:p>
          <a:p>
            <a:endParaRPr lang="en-US" sz="2400"/>
          </a:p>
        </p:txBody>
      </p:sp>
      <p:sp>
        <p:nvSpPr>
          <p:cNvPr id="6" name="Tijdelijke aanduiding voor tekst 3">
            <a:extLst>
              <a:ext uri="{FF2B5EF4-FFF2-40B4-BE49-F238E27FC236}">
                <a16:creationId xmlns:a16="http://schemas.microsoft.com/office/drawing/2014/main" id="{B81253A6-82B2-7844-A458-F011AAFB863C}"/>
              </a:ext>
            </a:extLst>
          </p:cNvPr>
          <p:cNvSpPr txBox="1">
            <a:spLocks/>
          </p:cNvSpPr>
          <p:nvPr/>
        </p:nvSpPr>
        <p:spPr>
          <a:xfrm>
            <a:off x="9215022" y="488851"/>
            <a:ext cx="2098962" cy="510541"/>
          </a:xfrm>
          <a:prstGeom prst="rect">
            <a:avLst/>
          </a:prstGeom>
        </p:spPr>
        <p:txBody>
          <a:bodyPr/>
          <a:lstStyle>
            <a:lvl1pPr marL="271463" indent="-271463" algn="l" defTabSz="914400" rtl="0" eaLnBrk="1" latinLnBrk="0" hangingPunct="1">
              <a:lnSpc>
                <a:spcPct val="100000"/>
              </a:lnSpc>
              <a:spcBef>
                <a:spcPts val="0"/>
              </a:spcBef>
              <a:spcAft>
                <a:spcPts val="1200"/>
              </a:spcAft>
              <a:buClr>
                <a:schemeClr val="accent1"/>
              </a:buClr>
              <a:buSzPct val="90000"/>
              <a:buFont typeface="Zapf Dingbats"/>
              <a:buChar char="❯"/>
              <a:tabLst/>
              <a:defRPr sz="2000" kern="1200">
                <a:solidFill>
                  <a:schemeClr val="tx2"/>
                </a:solidFill>
                <a:latin typeface="+mn-lt"/>
                <a:ea typeface="+mn-ea"/>
                <a:cs typeface="+mn-cs"/>
              </a:defRPr>
            </a:lvl1pPr>
            <a:lvl2pPr marL="490538" indent="-219075" algn="l" defTabSz="914400" rtl="0" eaLnBrk="1" latinLnBrk="0" hangingPunct="1">
              <a:lnSpc>
                <a:spcPct val="100000"/>
              </a:lnSpc>
              <a:spcBef>
                <a:spcPts val="0"/>
              </a:spcBef>
              <a:spcAft>
                <a:spcPts val="1200"/>
              </a:spcAft>
              <a:buClr>
                <a:srgbClr val="DB6216"/>
              </a:buClr>
              <a:buSzPct val="100000"/>
              <a:buFont typeface="Systeemlettertype"/>
              <a:buChar char="›"/>
              <a:tabLst/>
              <a:defRPr sz="2000" kern="1200">
                <a:solidFill>
                  <a:schemeClr val="tx2"/>
                </a:solidFill>
                <a:latin typeface="+mn-lt"/>
                <a:ea typeface="+mn-ea"/>
                <a:cs typeface="+mn-cs"/>
              </a:defRPr>
            </a:lvl2pPr>
            <a:lvl3pPr marL="0" indent="0" algn="l" defTabSz="914400" rtl="0" eaLnBrk="1" latinLnBrk="0" hangingPunct="1">
              <a:lnSpc>
                <a:spcPct val="100000"/>
              </a:lnSpc>
              <a:spcBef>
                <a:spcPts val="600"/>
              </a:spcBef>
              <a:buClrTx/>
              <a:buFont typeface="Systeemlettertype"/>
              <a:buChar char="​"/>
              <a:tabLst/>
              <a:defRPr sz="2000" b="1" kern="1200">
                <a:solidFill>
                  <a:schemeClr val="tx2"/>
                </a:solidFill>
                <a:latin typeface="+mn-lt"/>
                <a:ea typeface="+mn-ea"/>
                <a:cs typeface="+mn-cs"/>
              </a:defRPr>
            </a:lvl3pPr>
            <a:lvl4pPr marL="0" indent="0" algn="l" defTabSz="914400" rtl="0" eaLnBrk="1" latinLnBrk="0" hangingPunct="1">
              <a:lnSpc>
                <a:spcPct val="100000"/>
              </a:lnSpc>
              <a:spcBef>
                <a:spcPts val="600"/>
              </a:spcBef>
              <a:spcAft>
                <a:spcPts val="600"/>
              </a:spcAft>
              <a:buClrTx/>
              <a:buFont typeface="Systeemlettertype"/>
              <a:buChar char="​"/>
              <a:tabLst/>
              <a:defRPr sz="2000" kern="1200" cap="all" baseline="0">
                <a:solidFill>
                  <a:schemeClr val="accent1"/>
                </a:solidFill>
                <a:latin typeface="+mn-lt"/>
                <a:ea typeface="+mn-ea"/>
                <a:cs typeface="+mn-cs"/>
              </a:defRPr>
            </a:lvl4pPr>
            <a:lvl5pPr marL="0" indent="0" algn="l" defTabSz="914400" rtl="0" eaLnBrk="1" latinLnBrk="0" hangingPunct="1">
              <a:lnSpc>
                <a:spcPct val="100000"/>
              </a:lnSpc>
              <a:spcBef>
                <a:spcPts val="0"/>
              </a:spcBef>
              <a:buClrTx/>
              <a:buFont typeface="Systeemlettertype"/>
              <a:buChar char="​"/>
              <a:tabLst/>
              <a:defRPr sz="16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nl-NL">
                <a:latin typeface="Calibri" panose="020F0502020204030204" pitchFamily="34" charset="0"/>
                <a:cs typeface="Calibri" panose="020F0502020204030204" pitchFamily="34" charset="0"/>
              </a:rPr>
              <a:t>GRVA-14-41</a:t>
            </a:r>
            <a:endParaRPr lang="nl-NL">
              <a:solidFill>
                <a:srgbClr val="00B0F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54468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965771" y="491509"/>
            <a:ext cx="4292457" cy="523220"/>
          </a:xfrm>
          <a:prstGeom prst="rect">
            <a:avLst/>
          </a:prstGeom>
        </p:spPr>
        <p:txBody>
          <a:bodyPr wrap="none">
            <a:spAutoFit/>
          </a:bodyPr>
          <a:lstStyle/>
          <a:p>
            <a:r>
              <a:rPr lang="nl-NL" sz="2800" b="1">
                <a:latin typeface="Calibri" panose="020F0502020204030204" pitchFamily="34" charset="0"/>
                <a:ea typeface="+mj-ea"/>
                <a:cs typeface="Calibri" panose="020F0502020204030204" pitchFamily="34" charset="0"/>
              </a:rPr>
              <a:t>Meeting minutes GRSG-123</a:t>
            </a:r>
          </a:p>
        </p:txBody>
      </p:sp>
      <p:sp>
        <p:nvSpPr>
          <p:cNvPr id="5" name="Tijdelijke aanduiding voor tekst 2"/>
          <p:cNvSpPr txBox="1">
            <a:spLocks/>
          </p:cNvSpPr>
          <p:nvPr/>
        </p:nvSpPr>
        <p:spPr>
          <a:xfrm>
            <a:off x="965771" y="1192196"/>
            <a:ext cx="10536418" cy="539148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400"/>
          </a:p>
        </p:txBody>
      </p:sp>
      <p:sp>
        <p:nvSpPr>
          <p:cNvPr id="2" name="Rechthoek 1"/>
          <p:cNvSpPr/>
          <p:nvPr/>
        </p:nvSpPr>
        <p:spPr>
          <a:xfrm>
            <a:off x="965771" y="1127464"/>
            <a:ext cx="9916358" cy="5324535"/>
          </a:xfrm>
          <a:prstGeom prst="rect">
            <a:avLst/>
          </a:prstGeom>
        </p:spPr>
        <p:txBody>
          <a:bodyPr wrap="square">
            <a:spAutoFit/>
          </a:bodyPr>
          <a:lstStyle/>
          <a:p>
            <a:r>
              <a:rPr lang="en-US" sz="2000" b="1">
                <a:solidFill>
                  <a:srgbClr val="000000"/>
                </a:solidFill>
                <a:latin typeface="Times New Roman" panose="02020603050405020304" pitchFamily="18" charset="0"/>
              </a:rPr>
              <a:t>XVI. Exchange of Views on Vehicle Automation (agenda item 15) </a:t>
            </a:r>
            <a:endParaRPr lang="en-US" sz="2000">
              <a:solidFill>
                <a:srgbClr val="000000"/>
              </a:solidFill>
              <a:latin typeface="Times New Roman" panose="02020603050405020304" pitchFamily="18" charset="0"/>
            </a:endParaRPr>
          </a:p>
          <a:p>
            <a:r>
              <a:rPr lang="nl-NL" sz="1600" i="1" err="1">
                <a:solidFill>
                  <a:srgbClr val="000000"/>
                </a:solidFill>
                <a:latin typeface="Times New Roman" panose="02020603050405020304" pitchFamily="18" charset="0"/>
              </a:rPr>
              <a:t>Documentation</a:t>
            </a:r>
            <a:r>
              <a:rPr lang="nl-NL" sz="1600">
                <a:solidFill>
                  <a:srgbClr val="000000"/>
                </a:solidFill>
                <a:latin typeface="Times New Roman" panose="02020603050405020304" pitchFamily="18" charset="0"/>
              </a:rPr>
              <a:t>: </a:t>
            </a:r>
            <a:r>
              <a:rPr lang="nl-NL" sz="1600" err="1">
                <a:solidFill>
                  <a:srgbClr val="000000"/>
                </a:solidFill>
                <a:latin typeface="Times New Roman" panose="02020603050405020304" pitchFamily="18" charset="0"/>
              </a:rPr>
              <a:t>Informal</a:t>
            </a:r>
            <a:r>
              <a:rPr lang="nl-NL" sz="1600">
                <a:solidFill>
                  <a:srgbClr val="000000"/>
                </a:solidFill>
                <a:latin typeface="Times New Roman" panose="02020603050405020304" pitchFamily="18" charset="0"/>
              </a:rPr>
              <a:t> document: </a:t>
            </a:r>
            <a:r>
              <a:rPr lang="nl-NL" sz="1600">
                <a:solidFill>
                  <a:srgbClr val="000000"/>
                </a:solidFill>
                <a:latin typeface="Times New Roman" panose="02020603050405020304" pitchFamily="18" charset="0"/>
                <a:hlinkClick r:id="rId2"/>
              </a:rPr>
              <a:t>GRSG-123-35</a:t>
            </a:r>
            <a:br>
              <a:rPr lang="nl-NL" sz="1600">
                <a:solidFill>
                  <a:srgbClr val="000000"/>
                </a:solidFill>
                <a:latin typeface="Times New Roman" panose="02020603050405020304" pitchFamily="18" charset="0"/>
              </a:rPr>
            </a:br>
            <a:r>
              <a:rPr lang="nl-NL" sz="1600">
                <a:solidFill>
                  <a:srgbClr val="000000"/>
                </a:solidFill>
                <a:latin typeface="Times New Roman" panose="02020603050405020304" pitchFamily="18" charset="0"/>
              </a:rPr>
              <a:t> </a:t>
            </a:r>
          </a:p>
          <a:p>
            <a:r>
              <a:rPr lang="en-US" sz="1600">
                <a:solidFill>
                  <a:srgbClr val="000000"/>
                </a:solidFill>
                <a:latin typeface="Times New Roman" panose="02020603050405020304" pitchFamily="18" charset="0"/>
              </a:rPr>
              <a:t>60. The Chair of GRSG reminded the experts of the group about request of WP.29 to all GRs to perform a screening of the UN Regulations and UN GTRs of relevance which were linked to drivers, to accommodate for automated/autonomous driving (see ECE/TRANS/WP.29/1164 paragraphs 27. to 30.). The secretary of GRVA informed GRSG about the current activities of Automated Driving Systems and he indicated the main reference documents for the request of WP.29: </a:t>
            </a:r>
          </a:p>
          <a:p>
            <a:r>
              <a:rPr lang="nl-NL" sz="1600">
                <a:solidFill>
                  <a:srgbClr val="000000"/>
                </a:solidFill>
                <a:latin typeface="Times New Roman" panose="02020603050405020304" pitchFamily="18" charset="0"/>
              </a:rPr>
              <a:t>(a) </a:t>
            </a:r>
            <a:r>
              <a:rPr lang="nl-NL" sz="1600">
                <a:solidFill>
                  <a:srgbClr val="000000"/>
                </a:solidFill>
                <a:latin typeface="Times New Roman" panose="02020603050405020304" pitchFamily="18" charset="0"/>
                <a:hlinkClick r:id="rId3"/>
              </a:rPr>
              <a:t>WP.29-186-08</a:t>
            </a:r>
            <a:r>
              <a:rPr lang="nl-NL" sz="1600">
                <a:solidFill>
                  <a:srgbClr val="000000"/>
                </a:solidFill>
                <a:latin typeface="Times New Roman" panose="02020603050405020304" pitchFamily="18" charset="0"/>
              </a:rPr>
              <a:t>; </a:t>
            </a:r>
          </a:p>
          <a:p>
            <a:r>
              <a:rPr lang="nl-NL" sz="1600">
                <a:solidFill>
                  <a:srgbClr val="000000"/>
                </a:solidFill>
                <a:latin typeface="Times New Roman" panose="02020603050405020304" pitchFamily="18" charset="0"/>
              </a:rPr>
              <a:t>(b) </a:t>
            </a:r>
            <a:r>
              <a:rPr lang="nl-NL" sz="1600">
                <a:solidFill>
                  <a:srgbClr val="000000"/>
                </a:solidFill>
                <a:latin typeface="Times New Roman" panose="02020603050405020304" pitchFamily="18" charset="0"/>
                <a:hlinkClick r:id="rId4"/>
              </a:rPr>
              <a:t>WP.29-186-09</a:t>
            </a:r>
            <a:r>
              <a:rPr lang="nl-NL" sz="1600">
                <a:solidFill>
                  <a:srgbClr val="000000"/>
                </a:solidFill>
                <a:latin typeface="Times New Roman" panose="02020603050405020304" pitchFamily="18" charset="0"/>
              </a:rPr>
              <a:t>; </a:t>
            </a:r>
          </a:p>
          <a:p>
            <a:r>
              <a:rPr lang="en-US" sz="1600">
                <a:solidFill>
                  <a:srgbClr val="000000"/>
                </a:solidFill>
                <a:latin typeface="Times New Roman" panose="02020603050405020304" pitchFamily="18" charset="0"/>
              </a:rPr>
              <a:t>(c) The consolidated framework document published as a web brochure: </a:t>
            </a:r>
            <a:r>
              <a:rPr lang="en-US" sz="1600">
                <a:solidFill>
                  <a:srgbClr val="000000"/>
                </a:solidFill>
                <a:latin typeface="Times New Roman" panose="02020603050405020304" pitchFamily="18" charset="0"/>
                <a:hlinkClick r:id="rId5"/>
              </a:rPr>
              <a:t>https://unece.org/transport/publications/framework-document-automatedautonomous-vehicles-updated</a:t>
            </a:r>
            <a:endParaRPr lang="en-US" sz="1600">
              <a:solidFill>
                <a:srgbClr val="000000"/>
              </a:solidFill>
              <a:latin typeface="Times New Roman" panose="02020603050405020304" pitchFamily="18" charset="0"/>
            </a:endParaRPr>
          </a:p>
          <a:p>
            <a:r>
              <a:rPr lang="en-US" sz="1600">
                <a:solidFill>
                  <a:srgbClr val="000000"/>
                </a:solidFill>
                <a:latin typeface="Times New Roman" panose="02020603050405020304" pitchFamily="18" charset="0"/>
              </a:rPr>
              <a:t>(d) A brochure describing past technological developments and the corresponding activities of WP.29: </a:t>
            </a:r>
            <a:r>
              <a:rPr lang="en-US" sz="1600">
                <a:solidFill>
                  <a:srgbClr val="000000"/>
                </a:solidFill>
                <a:latin typeface="Times New Roman" panose="02020603050405020304" pitchFamily="18" charset="0"/>
                <a:hlinkClick r:id="rId6"/>
              </a:rPr>
              <a:t>https://unece.org/transport/publications/all-you-need-know-about-automated-vehicles</a:t>
            </a:r>
            <a:endParaRPr lang="en-US" sz="1600">
              <a:solidFill>
                <a:srgbClr val="000000"/>
              </a:solidFill>
              <a:latin typeface="Times New Roman" panose="02020603050405020304" pitchFamily="18" charset="0"/>
            </a:endParaRPr>
          </a:p>
          <a:p>
            <a:br>
              <a:rPr lang="en-US" sz="1600">
                <a:solidFill>
                  <a:srgbClr val="000000"/>
                </a:solidFill>
                <a:latin typeface="Times New Roman" panose="02020603050405020304" pitchFamily="18" charset="0"/>
              </a:rPr>
            </a:br>
            <a:r>
              <a:rPr lang="en-US" sz="1600">
                <a:solidFill>
                  <a:srgbClr val="000000"/>
                </a:solidFill>
                <a:latin typeface="Times New Roman" panose="02020603050405020304" pitchFamily="18" charset="0"/>
              </a:rPr>
              <a:t>61. Moreover, the expert from OICA introduced GRSG-123-35 showing a state of play on autonomous driving deliberations of GRVA into the work of GRSG. </a:t>
            </a:r>
          </a:p>
          <a:p>
            <a:endParaRPr lang="en-US" sz="1600">
              <a:solidFill>
                <a:srgbClr val="000000"/>
              </a:solidFill>
              <a:latin typeface="Times New Roman" panose="02020603050405020304" pitchFamily="18" charset="0"/>
            </a:endParaRPr>
          </a:p>
          <a:p>
            <a:r>
              <a:rPr lang="en-US" sz="1600">
                <a:solidFill>
                  <a:srgbClr val="000000"/>
                </a:solidFill>
                <a:latin typeface="Times New Roman" panose="02020603050405020304" pitchFamily="18" charset="0"/>
              </a:rPr>
              <a:t>62. GRSG noted that the expert from the Netherlands would contact interested parties to seek cooperation in the activities of a task force to revise UN Regulations and UN GTRs in the responsibility of GRSG, vis-vis vehicle automation. </a:t>
            </a:r>
            <a:endParaRPr lang="nl-NL" sz="1600"/>
          </a:p>
        </p:txBody>
      </p:sp>
      <p:sp>
        <p:nvSpPr>
          <p:cNvPr id="7" name="Tijdelijke aanduiding voor tekst 3">
            <a:extLst>
              <a:ext uri="{FF2B5EF4-FFF2-40B4-BE49-F238E27FC236}">
                <a16:creationId xmlns:a16="http://schemas.microsoft.com/office/drawing/2014/main" id="{07416221-1FB0-42A8-9BE6-5222F9DCA40F}"/>
              </a:ext>
            </a:extLst>
          </p:cNvPr>
          <p:cNvSpPr txBox="1">
            <a:spLocks/>
          </p:cNvSpPr>
          <p:nvPr/>
        </p:nvSpPr>
        <p:spPr>
          <a:xfrm>
            <a:off x="9215022" y="497643"/>
            <a:ext cx="2098962" cy="510541"/>
          </a:xfrm>
          <a:prstGeom prst="rect">
            <a:avLst/>
          </a:prstGeom>
        </p:spPr>
        <p:txBody>
          <a:bodyPr/>
          <a:lstStyle>
            <a:lvl1pPr marL="271463" indent="-271463" algn="l" defTabSz="914400" rtl="0" eaLnBrk="1" latinLnBrk="0" hangingPunct="1">
              <a:lnSpc>
                <a:spcPct val="100000"/>
              </a:lnSpc>
              <a:spcBef>
                <a:spcPts val="0"/>
              </a:spcBef>
              <a:spcAft>
                <a:spcPts val="1200"/>
              </a:spcAft>
              <a:buClr>
                <a:schemeClr val="accent1"/>
              </a:buClr>
              <a:buSzPct val="90000"/>
              <a:buFont typeface="Zapf Dingbats"/>
              <a:buChar char="❯"/>
              <a:tabLst/>
              <a:defRPr sz="2000" kern="1200">
                <a:solidFill>
                  <a:schemeClr val="tx2"/>
                </a:solidFill>
                <a:latin typeface="+mn-lt"/>
                <a:ea typeface="+mn-ea"/>
                <a:cs typeface="+mn-cs"/>
              </a:defRPr>
            </a:lvl1pPr>
            <a:lvl2pPr marL="490538" indent="-219075" algn="l" defTabSz="914400" rtl="0" eaLnBrk="1" latinLnBrk="0" hangingPunct="1">
              <a:lnSpc>
                <a:spcPct val="100000"/>
              </a:lnSpc>
              <a:spcBef>
                <a:spcPts val="0"/>
              </a:spcBef>
              <a:spcAft>
                <a:spcPts val="1200"/>
              </a:spcAft>
              <a:buClr>
                <a:srgbClr val="DB6216"/>
              </a:buClr>
              <a:buSzPct val="100000"/>
              <a:buFont typeface="Systeemlettertype"/>
              <a:buChar char="›"/>
              <a:tabLst/>
              <a:defRPr sz="2000" kern="1200">
                <a:solidFill>
                  <a:schemeClr val="tx2"/>
                </a:solidFill>
                <a:latin typeface="+mn-lt"/>
                <a:ea typeface="+mn-ea"/>
                <a:cs typeface="+mn-cs"/>
              </a:defRPr>
            </a:lvl2pPr>
            <a:lvl3pPr marL="0" indent="0" algn="l" defTabSz="914400" rtl="0" eaLnBrk="1" latinLnBrk="0" hangingPunct="1">
              <a:lnSpc>
                <a:spcPct val="100000"/>
              </a:lnSpc>
              <a:spcBef>
                <a:spcPts val="600"/>
              </a:spcBef>
              <a:buClrTx/>
              <a:buFont typeface="Systeemlettertype"/>
              <a:buChar char="​"/>
              <a:tabLst/>
              <a:defRPr sz="2000" b="1" kern="1200">
                <a:solidFill>
                  <a:schemeClr val="tx2"/>
                </a:solidFill>
                <a:latin typeface="+mn-lt"/>
                <a:ea typeface="+mn-ea"/>
                <a:cs typeface="+mn-cs"/>
              </a:defRPr>
            </a:lvl3pPr>
            <a:lvl4pPr marL="0" indent="0" algn="l" defTabSz="914400" rtl="0" eaLnBrk="1" latinLnBrk="0" hangingPunct="1">
              <a:lnSpc>
                <a:spcPct val="100000"/>
              </a:lnSpc>
              <a:spcBef>
                <a:spcPts val="600"/>
              </a:spcBef>
              <a:spcAft>
                <a:spcPts val="600"/>
              </a:spcAft>
              <a:buClrTx/>
              <a:buFont typeface="Systeemlettertype"/>
              <a:buChar char="​"/>
              <a:tabLst/>
              <a:defRPr sz="2000" kern="1200" cap="all" baseline="0">
                <a:solidFill>
                  <a:schemeClr val="accent1"/>
                </a:solidFill>
                <a:latin typeface="+mn-lt"/>
                <a:ea typeface="+mn-ea"/>
                <a:cs typeface="+mn-cs"/>
              </a:defRPr>
            </a:lvl4pPr>
            <a:lvl5pPr marL="0" indent="0" algn="l" defTabSz="914400" rtl="0" eaLnBrk="1" latinLnBrk="0" hangingPunct="1">
              <a:lnSpc>
                <a:spcPct val="100000"/>
              </a:lnSpc>
              <a:spcBef>
                <a:spcPts val="0"/>
              </a:spcBef>
              <a:buClrTx/>
              <a:buFont typeface="Systeemlettertype"/>
              <a:buChar char="​"/>
              <a:tabLst/>
              <a:defRPr sz="16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nl-NL">
                <a:latin typeface="Calibri" panose="020F0502020204030204" pitchFamily="34" charset="0"/>
                <a:cs typeface="Calibri" panose="020F0502020204030204" pitchFamily="34" charset="0"/>
              </a:rPr>
              <a:t>GRVA-14-41</a:t>
            </a:r>
            <a:endParaRPr lang="nl-NL">
              <a:solidFill>
                <a:srgbClr val="00B0F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40626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956145" y="1321415"/>
            <a:ext cx="10177112" cy="461665"/>
          </a:xfrm>
          <a:prstGeom prst="rect">
            <a:avLst/>
          </a:prstGeom>
        </p:spPr>
        <p:txBody>
          <a:bodyPr wrap="square">
            <a:spAutoFit/>
          </a:bodyPr>
          <a:lstStyle/>
          <a:p>
            <a:pPr marL="342900" indent="-342900">
              <a:buFont typeface="Arial" panose="020B0604020202020204" pitchFamily="34" charset="0"/>
              <a:buChar char="•"/>
            </a:pPr>
            <a:endParaRPr lang="en-US" sz="2400"/>
          </a:p>
        </p:txBody>
      </p:sp>
      <p:sp>
        <p:nvSpPr>
          <p:cNvPr id="5" name="Rechthoek 4"/>
          <p:cNvSpPr/>
          <p:nvPr/>
        </p:nvSpPr>
        <p:spPr>
          <a:xfrm>
            <a:off x="956145" y="558889"/>
            <a:ext cx="1611018" cy="523220"/>
          </a:xfrm>
          <a:prstGeom prst="rect">
            <a:avLst/>
          </a:prstGeom>
        </p:spPr>
        <p:txBody>
          <a:bodyPr wrap="none">
            <a:spAutoFit/>
          </a:bodyPr>
          <a:lstStyle/>
          <a:p>
            <a:r>
              <a:rPr lang="nl-NL" sz="2800" b="1" err="1">
                <a:latin typeface="Calibri" panose="020F0502020204030204" pitchFamily="34" charset="0"/>
                <a:ea typeface="+mj-ea"/>
                <a:cs typeface="Calibri" panose="020F0502020204030204" pitchFamily="34" charset="0"/>
              </a:rPr>
              <a:t>Overview</a:t>
            </a:r>
            <a:endParaRPr lang="nl-NL" sz="2800" b="1">
              <a:latin typeface="Calibri" panose="020F0502020204030204" pitchFamily="34" charset="0"/>
              <a:ea typeface="+mj-ea"/>
              <a:cs typeface="Calibri" panose="020F0502020204030204" pitchFamily="34" charset="0"/>
            </a:endParaRPr>
          </a:p>
        </p:txBody>
      </p:sp>
      <p:sp>
        <p:nvSpPr>
          <p:cNvPr id="3" name="Rectangle 1"/>
          <p:cNvSpPr>
            <a:spLocks noChangeArrowheads="1"/>
          </p:cNvSpPr>
          <p:nvPr/>
        </p:nvSpPr>
        <p:spPr bwMode="auto">
          <a:xfrm>
            <a:off x="956145" y="148184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638" algn="l"/>
              </a:tabLst>
              <a:defRPr>
                <a:solidFill>
                  <a:schemeClr val="tx1"/>
                </a:solidFill>
                <a:latin typeface="Arial" panose="020B0604020202020204" pitchFamily="34" charset="0"/>
              </a:defRPr>
            </a:lvl1pPr>
            <a:lvl2pPr eaLnBrk="0" fontAlgn="base" hangingPunct="0">
              <a:spcBef>
                <a:spcPct val="0"/>
              </a:spcBef>
              <a:spcAft>
                <a:spcPct val="0"/>
              </a:spcAft>
              <a:tabLst>
                <a:tab pos="274638" algn="l"/>
              </a:tabLst>
              <a:defRPr>
                <a:solidFill>
                  <a:schemeClr val="tx1"/>
                </a:solidFill>
                <a:latin typeface="Arial" panose="020B0604020202020204" pitchFamily="34" charset="0"/>
              </a:defRPr>
            </a:lvl2pPr>
            <a:lvl3pPr eaLnBrk="0" fontAlgn="base" hangingPunct="0">
              <a:spcBef>
                <a:spcPct val="0"/>
              </a:spcBef>
              <a:spcAft>
                <a:spcPct val="0"/>
              </a:spcAft>
              <a:tabLst>
                <a:tab pos="274638" algn="l"/>
              </a:tabLst>
              <a:defRPr>
                <a:solidFill>
                  <a:schemeClr val="tx1"/>
                </a:solidFill>
                <a:latin typeface="Arial" panose="020B0604020202020204" pitchFamily="34" charset="0"/>
              </a:defRPr>
            </a:lvl3pPr>
            <a:lvl4pPr eaLnBrk="0" fontAlgn="base" hangingPunct="0">
              <a:spcBef>
                <a:spcPct val="0"/>
              </a:spcBef>
              <a:spcAft>
                <a:spcPct val="0"/>
              </a:spcAft>
              <a:tabLst>
                <a:tab pos="274638" algn="l"/>
              </a:tabLst>
              <a:defRPr>
                <a:solidFill>
                  <a:schemeClr val="tx1"/>
                </a:solidFill>
                <a:latin typeface="Arial" panose="020B0604020202020204" pitchFamily="34" charset="0"/>
              </a:defRPr>
            </a:lvl4pPr>
            <a:lvl5pPr eaLnBrk="0" fontAlgn="base" hangingPunct="0">
              <a:spcBef>
                <a:spcPct val="0"/>
              </a:spcBef>
              <a:spcAft>
                <a:spcPct val="0"/>
              </a:spcAft>
              <a:tabLst>
                <a:tab pos="274638" algn="l"/>
              </a:tabLst>
              <a:defRPr>
                <a:solidFill>
                  <a:schemeClr val="tx1"/>
                </a:solidFill>
                <a:latin typeface="Arial" panose="020B0604020202020204" pitchFamily="34" charset="0"/>
              </a:defRPr>
            </a:lvl5pPr>
            <a:lvl6pPr eaLnBrk="0" fontAlgn="base" hangingPunct="0">
              <a:spcBef>
                <a:spcPct val="0"/>
              </a:spcBef>
              <a:spcAft>
                <a:spcPct val="0"/>
              </a:spcAft>
              <a:tabLst>
                <a:tab pos="274638" algn="l"/>
              </a:tabLst>
              <a:defRPr>
                <a:solidFill>
                  <a:schemeClr val="tx1"/>
                </a:solidFill>
                <a:latin typeface="Arial" panose="020B0604020202020204" pitchFamily="34" charset="0"/>
              </a:defRPr>
            </a:lvl6pPr>
            <a:lvl7pPr eaLnBrk="0" fontAlgn="base" hangingPunct="0">
              <a:spcBef>
                <a:spcPct val="0"/>
              </a:spcBef>
              <a:spcAft>
                <a:spcPct val="0"/>
              </a:spcAft>
              <a:tabLst>
                <a:tab pos="274638" algn="l"/>
              </a:tabLst>
              <a:defRPr>
                <a:solidFill>
                  <a:schemeClr val="tx1"/>
                </a:solidFill>
                <a:latin typeface="Arial" panose="020B0604020202020204" pitchFamily="34" charset="0"/>
              </a:defRPr>
            </a:lvl7pPr>
            <a:lvl8pPr eaLnBrk="0" fontAlgn="base" hangingPunct="0">
              <a:spcBef>
                <a:spcPct val="0"/>
              </a:spcBef>
              <a:spcAft>
                <a:spcPct val="0"/>
              </a:spcAft>
              <a:tabLst>
                <a:tab pos="274638" algn="l"/>
              </a:tabLst>
              <a:defRPr>
                <a:solidFill>
                  <a:schemeClr val="tx1"/>
                </a:solidFill>
                <a:latin typeface="Arial" panose="020B0604020202020204" pitchFamily="34" charset="0"/>
              </a:defRPr>
            </a:lvl8pPr>
            <a:lvl9pPr eaLnBrk="0" fontAlgn="base" hangingPunct="0">
              <a:spcBef>
                <a:spcPct val="0"/>
              </a:spcBef>
              <a:spcAft>
                <a:spcPct val="0"/>
              </a:spcAft>
              <a:tabLst>
                <a:tab pos="274638"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74638" algn="l"/>
              </a:tabLst>
            </a:pPr>
            <a:r>
              <a:rPr kumimoji="0" lang="en-GB" altLang="nl-NL" sz="1400" b="1" i="0" u="none" strike="noStrike" cap="none" normalizeH="0" baseline="0">
                <a:ln>
                  <a:noFill/>
                </a:ln>
                <a:solidFill>
                  <a:schemeClr val="tx1"/>
                </a:solidFill>
                <a:effectLst/>
                <a:latin typeface="Arial" panose="020B0604020202020204" pitchFamily="34" charset="0"/>
                <a:ea typeface="Times New Roman" panose="02020603050405020304" pitchFamily="18" charset="0"/>
              </a:rPr>
              <a:t>List of UN Regulations under responsibility of GRSG (38x +2x GTR)</a:t>
            </a:r>
            <a:endParaRPr kumimoji="0" lang="en-GB" altLang="nl-NL" sz="1800" b="0" i="0" u="none" strike="noStrike" cap="none" normalizeH="0" baseline="0">
              <a:ln>
                <a:noFill/>
              </a:ln>
              <a:solidFill>
                <a:schemeClr val="tx1"/>
              </a:solidFill>
              <a:effectLst/>
              <a:latin typeface="Arial" panose="020B0604020202020204" pitchFamily="34" charset="0"/>
            </a:endParaRPr>
          </a:p>
        </p:txBody>
      </p:sp>
      <p:graphicFrame>
        <p:nvGraphicFramePr>
          <p:cNvPr id="8" name="Tabel 7"/>
          <p:cNvGraphicFramePr>
            <a:graphicFrameLocks noGrp="1"/>
          </p:cNvGraphicFramePr>
          <p:nvPr>
            <p:extLst>
              <p:ext uri="{D42A27DB-BD31-4B8C-83A1-F6EECF244321}">
                <p14:modId xmlns:p14="http://schemas.microsoft.com/office/powerpoint/2010/main" val="3245339845"/>
              </p:ext>
            </p:extLst>
          </p:nvPr>
        </p:nvGraphicFramePr>
        <p:xfrm>
          <a:off x="1460182" y="2108994"/>
          <a:ext cx="9271635" cy="3770313"/>
        </p:xfrm>
        <a:graphic>
          <a:graphicData uri="http://schemas.openxmlformats.org/drawingml/2006/table">
            <a:tbl>
              <a:tblPr firstRow="1" firstCol="1" lastRow="1" lastCol="1" bandRow="1" bandCol="1"/>
              <a:tblGrid>
                <a:gridCol w="630555">
                  <a:extLst>
                    <a:ext uri="{9D8B030D-6E8A-4147-A177-3AD203B41FA5}">
                      <a16:colId xmlns:a16="http://schemas.microsoft.com/office/drawing/2014/main" val="2501082415"/>
                    </a:ext>
                  </a:extLst>
                </a:gridCol>
                <a:gridCol w="4500245">
                  <a:extLst>
                    <a:ext uri="{9D8B030D-6E8A-4147-A177-3AD203B41FA5}">
                      <a16:colId xmlns:a16="http://schemas.microsoft.com/office/drawing/2014/main" val="2491013058"/>
                    </a:ext>
                  </a:extLst>
                </a:gridCol>
                <a:gridCol w="493399">
                  <a:extLst>
                    <a:ext uri="{9D8B030D-6E8A-4147-A177-3AD203B41FA5}">
                      <a16:colId xmlns:a16="http://schemas.microsoft.com/office/drawing/2014/main" val="289340059"/>
                    </a:ext>
                  </a:extLst>
                </a:gridCol>
                <a:gridCol w="3647436">
                  <a:extLst>
                    <a:ext uri="{9D8B030D-6E8A-4147-A177-3AD203B41FA5}">
                      <a16:colId xmlns:a16="http://schemas.microsoft.com/office/drawing/2014/main" val="128605511"/>
                    </a:ext>
                  </a:extLst>
                </a:gridCol>
              </a:tblGrid>
              <a:tr h="215900">
                <a:tc>
                  <a:txBody>
                    <a:bodyPr/>
                    <a:lstStyle/>
                    <a:p>
                      <a:pPr>
                        <a:lnSpc>
                          <a:spcPts val="1200"/>
                        </a:lnSpc>
                        <a:spcAft>
                          <a:spcPts val="0"/>
                        </a:spcAft>
                        <a:tabLst>
                          <a:tab pos="1760220" algn="l"/>
                        </a:tabLst>
                      </a:pPr>
                      <a:r>
                        <a:rPr lang="en-GB" sz="800" i="1">
                          <a:effectLst/>
                          <a:latin typeface="Times New Roman" panose="02020603050405020304" pitchFamily="18" charset="0"/>
                          <a:ea typeface="Times New Roman" panose="02020603050405020304" pitchFamily="18" charset="0"/>
                        </a:rPr>
                        <a:t>UN Regulation No.</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200"/>
                        </a:lnSpc>
                        <a:spcAft>
                          <a:spcPts val="0"/>
                        </a:spcAft>
                        <a:tabLst>
                          <a:tab pos="1874520" algn="l"/>
                        </a:tabLst>
                      </a:pPr>
                      <a:r>
                        <a:rPr lang="en-GB" sz="800" i="1">
                          <a:effectLst/>
                          <a:latin typeface="Times New Roman" panose="02020603050405020304" pitchFamily="18" charset="0"/>
                          <a:ea typeface="Times New Roman" panose="02020603050405020304" pitchFamily="18" charset="0"/>
                        </a:rPr>
                        <a:t>Title</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200"/>
                        </a:lnSpc>
                        <a:spcAft>
                          <a:spcPts val="0"/>
                        </a:spcAft>
                        <a:tabLst>
                          <a:tab pos="1874520" algn="l"/>
                        </a:tabLst>
                      </a:pPr>
                      <a:r>
                        <a:rPr lang="en-GB" sz="800" i="1">
                          <a:effectLst/>
                          <a:latin typeface="Times New Roman" panose="02020603050405020304" pitchFamily="18" charset="0"/>
                          <a:ea typeface="Times New Roman" panose="02020603050405020304" pitchFamily="18" charset="0"/>
                        </a:rPr>
                        <a:t>Affected</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200"/>
                        </a:lnSpc>
                        <a:spcAft>
                          <a:spcPts val="0"/>
                        </a:spcAft>
                        <a:tabLst>
                          <a:tab pos="1874520" algn="l"/>
                        </a:tabLst>
                      </a:pPr>
                      <a:r>
                        <a:rPr lang="en-GB" sz="800" i="1">
                          <a:effectLst/>
                          <a:latin typeface="Times New Roman" panose="02020603050405020304" pitchFamily="18" charset="0"/>
                          <a:ea typeface="Times New Roman" panose="02020603050405020304" pitchFamily="18" charset="0"/>
                        </a:rPr>
                        <a:t>Remarks</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9954913"/>
                  </a:ext>
                </a:extLst>
              </a:tr>
              <a:tr h="0">
                <a:tc>
                  <a:txBody>
                    <a:bodyPr/>
                    <a:lstStyle/>
                    <a:p>
                      <a:pPr marR="179705" algn="r">
                        <a:lnSpc>
                          <a:spcPts val="1200"/>
                        </a:lnSpc>
                        <a:spcAft>
                          <a:spcPts val="0"/>
                        </a:spcAft>
                      </a:pPr>
                      <a:r>
                        <a:rPr lang="en-GB" sz="1000">
                          <a:effectLst/>
                          <a:latin typeface="Times New Roman" panose="02020603050405020304" pitchFamily="18" charset="0"/>
                          <a:ea typeface="Times New Roman" panose="02020603050405020304" pitchFamily="18" charset="0"/>
                        </a:rPr>
                        <a:t>18</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200"/>
                        </a:lnSpc>
                        <a:spcAft>
                          <a:spcPts val="600"/>
                        </a:spcAft>
                        <a:tabLst>
                          <a:tab pos="274320" algn="l"/>
                        </a:tabLst>
                      </a:pPr>
                      <a:r>
                        <a:rPr lang="en-GB" sz="1000">
                          <a:effectLst/>
                          <a:latin typeface="Times New Roman" panose="02020603050405020304" pitchFamily="18" charset="0"/>
                          <a:ea typeface="Times New Roman" panose="02020603050405020304" pitchFamily="18" charset="0"/>
                        </a:rPr>
                        <a:t>Uniform provisions concerning the approval of motor vehicles with regard to their protection against unauthorized use</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200"/>
                        </a:lnSpc>
                        <a:spcAft>
                          <a:spcPts val="600"/>
                        </a:spcAft>
                        <a:tabLst>
                          <a:tab pos="274320" algn="l"/>
                        </a:tabLst>
                      </a:pPr>
                      <a:r>
                        <a:rPr lang="en-GB" sz="1000">
                          <a:effectLst/>
                          <a:latin typeface="Times New Roman" panose="02020603050405020304" pitchFamily="18" charset="0"/>
                          <a:ea typeface="Times New Roman" panose="02020603050405020304" pitchFamily="18" charset="0"/>
                        </a:rPr>
                        <a:t> </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200"/>
                        </a:lnSpc>
                        <a:spcAft>
                          <a:spcPts val="600"/>
                        </a:spcAft>
                        <a:tabLst>
                          <a:tab pos="274320" algn="l"/>
                        </a:tabLst>
                      </a:pPr>
                      <a:r>
                        <a:rPr lang="en-GB" sz="1000">
                          <a:effectLst/>
                          <a:latin typeface="Times New Roman" panose="02020603050405020304" pitchFamily="18" charset="0"/>
                          <a:ea typeface="Times New Roman" panose="02020603050405020304" pitchFamily="18" charset="0"/>
                        </a:rPr>
                        <a:t> </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0575390"/>
                  </a:ext>
                </a:extLst>
              </a:tr>
              <a:tr h="0">
                <a:tc>
                  <a:txBody>
                    <a:bodyPr/>
                    <a:lstStyle/>
                    <a:p>
                      <a:pPr marR="179705" algn="r">
                        <a:lnSpc>
                          <a:spcPts val="1200"/>
                        </a:lnSpc>
                        <a:spcAft>
                          <a:spcPts val="0"/>
                        </a:spcAft>
                      </a:pPr>
                      <a:r>
                        <a:rPr lang="en-GB" sz="1000">
                          <a:effectLst/>
                          <a:latin typeface="Times New Roman" panose="02020603050405020304" pitchFamily="18" charset="0"/>
                          <a:ea typeface="Times New Roman" panose="02020603050405020304" pitchFamily="18" charset="0"/>
                        </a:rPr>
                        <a:t>26</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200"/>
                        </a:lnSpc>
                        <a:spcAft>
                          <a:spcPts val="600"/>
                        </a:spcAft>
                        <a:tabLst>
                          <a:tab pos="274320" algn="l"/>
                        </a:tabLst>
                      </a:pPr>
                      <a:r>
                        <a:rPr lang="en-GB" sz="1000">
                          <a:effectLst/>
                          <a:latin typeface="Times New Roman" panose="02020603050405020304" pitchFamily="18" charset="0"/>
                          <a:ea typeface="Times New Roman" panose="02020603050405020304" pitchFamily="18" charset="0"/>
                        </a:rPr>
                        <a:t>Uniform provisions concerning the approval of vehicles with regard to their external projections</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200"/>
                        </a:lnSpc>
                        <a:spcAft>
                          <a:spcPts val="600"/>
                        </a:spcAft>
                        <a:tabLst>
                          <a:tab pos="274320" algn="l"/>
                        </a:tabLst>
                      </a:pPr>
                      <a:r>
                        <a:rPr lang="en-GB" sz="1000">
                          <a:effectLst/>
                          <a:latin typeface="Times New Roman" panose="02020603050405020304" pitchFamily="18" charset="0"/>
                          <a:ea typeface="Times New Roman" panose="02020603050405020304" pitchFamily="18" charset="0"/>
                        </a:rPr>
                        <a:t> </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200"/>
                        </a:lnSpc>
                        <a:spcAft>
                          <a:spcPts val="600"/>
                        </a:spcAft>
                        <a:tabLst>
                          <a:tab pos="274320" algn="l"/>
                        </a:tabLst>
                      </a:pPr>
                      <a:r>
                        <a:rPr lang="en-GB" sz="1000">
                          <a:effectLst/>
                          <a:latin typeface="Times New Roman" panose="02020603050405020304" pitchFamily="18" charset="0"/>
                          <a:ea typeface="Times New Roman" panose="02020603050405020304" pitchFamily="18" charset="0"/>
                        </a:rPr>
                        <a:t> </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6818129"/>
                  </a:ext>
                </a:extLst>
              </a:tr>
              <a:tr h="0">
                <a:tc>
                  <a:txBody>
                    <a:bodyPr/>
                    <a:lstStyle/>
                    <a:p>
                      <a:pPr marR="179705" algn="r">
                        <a:lnSpc>
                          <a:spcPts val="1200"/>
                        </a:lnSpc>
                        <a:spcAft>
                          <a:spcPts val="0"/>
                        </a:spcAft>
                      </a:pPr>
                      <a:r>
                        <a:rPr lang="en-GB" sz="1000">
                          <a:effectLst/>
                          <a:latin typeface="Times New Roman" panose="02020603050405020304" pitchFamily="18" charset="0"/>
                          <a:ea typeface="Times New Roman" panose="02020603050405020304" pitchFamily="18" charset="0"/>
                        </a:rPr>
                        <a:t>34</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200"/>
                        </a:lnSpc>
                        <a:spcAft>
                          <a:spcPts val="600"/>
                        </a:spcAft>
                        <a:tabLst>
                          <a:tab pos="274320" algn="l"/>
                        </a:tabLst>
                      </a:pPr>
                      <a:r>
                        <a:rPr lang="en-GB" sz="1000">
                          <a:effectLst/>
                          <a:latin typeface="Times New Roman" panose="02020603050405020304" pitchFamily="18" charset="0"/>
                          <a:ea typeface="Times New Roman" panose="02020603050405020304" pitchFamily="18" charset="0"/>
                        </a:rPr>
                        <a:t>Uniform provisions concerning the approval of vehicles with regard to the prevention of fire risks</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200"/>
                        </a:lnSpc>
                        <a:spcAft>
                          <a:spcPts val="600"/>
                        </a:spcAft>
                        <a:tabLst>
                          <a:tab pos="274320" algn="l"/>
                        </a:tabLst>
                      </a:pPr>
                      <a:r>
                        <a:rPr lang="en-GB" sz="1000">
                          <a:effectLst/>
                          <a:latin typeface="Times New Roman" panose="02020603050405020304" pitchFamily="18" charset="0"/>
                          <a:ea typeface="Times New Roman" panose="02020603050405020304" pitchFamily="18" charset="0"/>
                        </a:rPr>
                        <a:t> </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200"/>
                        </a:lnSpc>
                        <a:spcAft>
                          <a:spcPts val="600"/>
                        </a:spcAft>
                        <a:tabLst>
                          <a:tab pos="274320" algn="l"/>
                        </a:tabLst>
                      </a:pPr>
                      <a:r>
                        <a:rPr lang="en-GB" sz="1000">
                          <a:effectLst/>
                          <a:latin typeface="Times New Roman" panose="02020603050405020304" pitchFamily="18" charset="0"/>
                          <a:ea typeface="Times New Roman" panose="02020603050405020304" pitchFamily="18" charset="0"/>
                        </a:rPr>
                        <a:t> </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0260066"/>
                  </a:ext>
                </a:extLst>
              </a:tr>
              <a:tr h="0">
                <a:tc>
                  <a:txBody>
                    <a:bodyPr/>
                    <a:lstStyle/>
                    <a:p>
                      <a:pPr marR="179705" algn="r">
                        <a:lnSpc>
                          <a:spcPts val="1200"/>
                        </a:lnSpc>
                        <a:spcAft>
                          <a:spcPts val="0"/>
                        </a:spcAft>
                      </a:pPr>
                      <a:r>
                        <a:rPr lang="en-GB" sz="1000">
                          <a:effectLst/>
                          <a:latin typeface="Times New Roman" panose="02020603050405020304" pitchFamily="18" charset="0"/>
                          <a:ea typeface="Times New Roman" panose="02020603050405020304" pitchFamily="18" charset="0"/>
                        </a:rPr>
                        <a:t>35</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200"/>
                        </a:lnSpc>
                        <a:spcAft>
                          <a:spcPts val="600"/>
                        </a:spcAft>
                        <a:tabLst>
                          <a:tab pos="274320" algn="l"/>
                        </a:tabLst>
                      </a:pPr>
                      <a:r>
                        <a:rPr lang="en-GB" sz="1000">
                          <a:effectLst/>
                          <a:latin typeface="Times New Roman" panose="02020603050405020304" pitchFamily="18" charset="0"/>
                          <a:ea typeface="Times New Roman" panose="02020603050405020304" pitchFamily="18" charset="0"/>
                        </a:rPr>
                        <a:t>Uniform provisions concerning the approval of vehicles with regard to the arrangement of foot controls</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200"/>
                        </a:lnSpc>
                        <a:spcAft>
                          <a:spcPts val="600"/>
                        </a:spcAft>
                        <a:tabLst>
                          <a:tab pos="274320" algn="l"/>
                        </a:tabLst>
                      </a:pPr>
                      <a:r>
                        <a:rPr lang="en-GB" sz="1000">
                          <a:effectLst/>
                          <a:latin typeface="Times New Roman" panose="02020603050405020304" pitchFamily="18" charset="0"/>
                          <a:ea typeface="Times New Roman" panose="02020603050405020304" pitchFamily="18" charset="0"/>
                        </a:rPr>
                        <a:t> </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200"/>
                        </a:lnSpc>
                        <a:spcAft>
                          <a:spcPts val="600"/>
                        </a:spcAft>
                        <a:tabLst>
                          <a:tab pos="274320" algn="l"/>
                        </a:tabLst>
                      </a:pPr>
                      <a:r>
                        <a:rPr lang="en-GB" sz="1000">
                          <a:effectLst/>
                          <a:latin typeface="Times New Roman" panose="02020603050405020304" pitchFamily="18" charset="0"/>
                          <a:ea typeface="Times New Roman" panose="02020603050405020304" pitchFamily="18" charset="0"/>
                        </a:rPr>
                        <a:t> </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8404863"/>
                  </a:ext>
                </a:extLst>
              </a:tr>
              <a:tr h="0">
                <a:tc>
                  <a:txBody>
                    <a:bodyPr/>
                    <a:lstStyle/>
                    <a:p>
                      <a:pPr marR="179705" algn="r">
                        <a:lnSpc>
                          <a:spcPts val="1200"/>
                        </a:lnSpc>
                        <a:spcAft>
                          <a:spcPts val="0"/>
                        </a:spcAft>
                      </a:pPr>
                      <a:r>
                        <a:rPr lang="en-GB" sz="1000">
                          <a:effectLst/>
                          <a:latin typeface="Times New Roman" panose="02020603050405020304" pitchFamily="18" charset="0"/>
                          <a:ea typeface="Times New Roman" panose="02020603050405020304" pitchFamily="18" charset="0"/>
                        </a:rPr>
                        <a:t>36</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200"/>
                        </a:lnSpc>
                        <a:spcAft>
                          <a:spcPts val="600"/>
                        </a:spcAft>
                        <a:tabLst>
                          <a:tab pos="274320" algn="l"/>
                        </a:tabLst>
                      </a:pPr>
                      <a:r>
                        <a:rPr lang="en-GB" sz="1000">
                          <a:effectLst/>
                          <a:latin typeface="Times New Roman" panose="02020603050405020304" pitchFamily="18" charset="0"/>
                          <a:ea typeface="Times New Roman" panose="02020603050405020304" pitchFamily="18" charset="0"/>
                        </a:rPr>
                        <a:t>Uniform provisions concerning the approval of large passenger vehicles with regard to their general construction</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200"/>
                        </a:lnSpc>
                        <a:spcAft>
                          <a:spcPts val="600"/>
                        </a:spcAft>
                        <a:tabLst>
                          <a:tab pos="274320" algn="l"/>
                        </a:tabLst>
                      </a:pPr>
                      <a:r>
                        <a:rPr lang="en-GB" sz="1000">
                          <a:effectLst/>
                          <a:latin typeface="Times New Roman" panose="02020603050405020304" pitchFamily="18" charset="0"/>
                          <a:ea typeface="Times New Roman" panose="02020603050405020304" pitchFamily="18" charset="0"/>
                        </a:rPr>
                        <a:t> </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200"/>
                        </a:lnSpc>
                        <a:spcAft>
                          <a:spcPts val="600"/>
                        </a:spcAft>
                        <a:tabLst>
                          <a:tab pos="274320" algn="l"/>
                        </a:tabLst>
                      </a:pPr>
                      <a:r>
                        <a:rPr lang="en-GB" sz="1000">
                          <a:effectLst/>
                          <a:latin typeface="Times New Roman" panose="02020603050405020304" pitchFamily="18" charset="0"/>
                          <a:ea typeface="Times New Roman" panose="02020603050405020304" pitchFamily="18" charset="0"/>
                        </a:rPr>
                        <a:t> </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2453754"/>
                  </a:ext>
                </a:extLst>
              </a:tr>
              <a:tr h="0">
                <a:tc>
                  <a:txBody>
                    <a:bodyPr/>
                    <a:lstStyle/>
                    <a:p>
                      <a:pPr marR="179705" algn="r">
                        <a:lnSpc>
                          <a:spcPts val="1200"/>
                        </a:lnSpc>
                        <a:spcAft>
                          <a:spcPts val="0"/>
                        </a:spcAft>
                      </a:pPr>
                      <a:r>
                        <a:rPr lang="en-GB" sz="1000">
                          <a:effectLst/>
                          <a:latin typeface="Times New Roman" panose="02020603050405020304" pitchFamily="18" charset="0"/>
                          <a:ea typeface="Times New Roman" panose="02020603050405020304" pitchFamily="18" charset="0"/>
                        </a:rPr>
                        <a:t>39</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200"/>
                        </a:lnSpc>
                        <a:spcBef>
                          <a:spcPts val="300"/>
                        </a:spcBef>
                        <a:spcAft>
                          <a:spcPts val="600"/>
                        </a:spcAft>
                        <a:tabLst>
                          <a:tab pos="274320" algn="l"/>
                        </a:tabLst>
                      </a:pPr>
                      <a:r>
                        <a:rPr lang="en-US" sz="1000">
                          <a:effectLst/>
                          <a:latin typeface="Times New Roman" panose="02020603050405020304" pitchFamily="18" charset="0"/>
                          <a:ea typeface="Times New Roman" panose="02020603050405020304" pitchFamily="18" charset="0"/>
                        </a:rPr>
                        <a:t>Uniform provisions concerning the approval of vehicles with regard to the speedometer and odometer equipment including its installation</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200"/>
                        </a:lnSpc>
                        <a:spcAft>
                          <a:spcPts val="600"/>
                        </a:spcAft>
                        <a:tabLst>
                          <a:tab pos="274320" algn="l"/>
                        </a:tabLst>
                      </a:pPr>
                      <a:r>
                        <a:rPr lang="en-GB" sz="1000">
                          <a:effectLst/>
                          <a:latin typeface="Times New Roman" panose="02020603050405020304" pitchFamily="18" charset="0"/>
                          <a:ea typeface="Times New Roman" panose="02020603050405020304" pitchFamily="18" charset="0"/>
                        </a:rPr>
                        <a:t> </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200"/>
                        </a:lnSpc>
                        <a:spcAft>
                          <a:spcPts val="600"/>
                        </a:spcAft>
                        <a:tabLst>
                          <a:tab pos="274320" algn="l"/>
                        </a:tabLst>
                      </a:pPr>
                      <a:r>
                        <a:rPr lang="en-GB" sz="1000">
                          <a:effectLst/>
                          <a:latin typeface="Times New Roman" panose="02020603050405020304" pitchFamily="18" charset="0"/>
                          <a:ea typeface="Times New Roman" panose="02020603050405020304" pitchFamily="18" charset="0"/>
                        </a:rPr>
                        <a:t> </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2823599"/>
                  </a:ext>
                </a:extLst>
              </a:tr>
              <a:tr h="0">
                <a:tc>
                  <a:txBody>
                    <a:bodyPr/>
                    <a:lstStyle/>
                    <a:p>
                      <a:pPr marR="179705" algn="r">
                        <a:lnSpc>
                          <a:spcPts val="1200"/>
                        </a:lnSpc>
                        <a:spcAft>
                          <a:spcPts val="0"/>
                        </a:spcAft>
                      </a:pPr>
                      <a:r>
                        <a:rPr lang="en-GB" sz="1000">
                          <a:effectLst/>
                          <a:latin typeface="Times New Roman" panose="02020603050405020304" pitchFamily="18" charset="0"/>
                          <a:ea typeface="Times New Roman" panose="02020603050405020304" pitchFamily="18" charset="0"/>
                        </a:rPr>
                        <a:t>43</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200"/>
                        </a:lnSpc>
                        <a:spcAft>
                          <a:spcPts val="600"/>
                        </a:spcAft>
                        <a:tabLst>
                          <a:tab pos="274320" algn="l"/>
                        </a:tabLst>
                      </a:pPr>
                      <a:r>
                        <a:rPr lang="en-GB" sz="1000">
                          <a:effectLst/>
                          <a:latin typeface="Times New Roman" panose="02020603050405020304" pitchFamily="18" charset="0"/>
                          <a:ea typeface="Times New Roman" panose="02020603050405020304" pitchFamily="18" charset="0"/>
                        </a:rPr>
                        <a:t>Uniform provisions concerning the approval of safety glazing materials and their installation on vehicles</a:t>
                      </a:r>
                      <a:endParaRPr lang="nl-NL" sz="1000">
                        <a:effectLst/>
                        <a:latin typeface="Times New Roman" panose="02020603050405020304" pitchFamily="18" charset="0"/>
                        <a:ea typeface="Times New Roman" panose="02020603050405020304" pitchFamily="18" charset="0"/>
                      </a:endParaRPr>
                    </a:p>
                    <a:p>
                      <a:pPr algn="just">
                        <a:lnSpc>
                          <a:spcPts val="1200"/>
                        </a:lnSpc>
                        <a:spcAft>
                          <a:spcPts val="600"/>
                        </a:spcAft>
                        <a:tabLst>
                          <a:tab pos="274320" algn="l"/>
                        </a:tabLst>
                      </a:pPr>
                      <a:r>
                        <a:rPr lang="en-GB" sz="1000">
                          <a:effectLst/>
                          <a:latin typeface="Times New Roman" panose="02020603050405020304" pitchFamily="18" charset="0"/>
                          <a:ea typeface="Times New Roman" panose="02020603050405020304" pitchFamily="18" charset="0"/>
                        </a:rPr>
                        <a:t>GTR-6</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200"/>
                        </a:lnSpc>
                        <a:spcAft>
                          <a:spcPts val="600"/>
                        </a:spcAft>
                        <a:tabLst>
                          <a:tab pos="274320" algn="l"/>
                        </a:tabLst>
                      </a:pPr>
                      <a:r>
                        <a:rPr lang="en-GB" sz="1000">
                          <a:effectLst/>
                          <a:latin typeface="Times New Roman" panose="02020603050405020304" pitchFamily="18" charset="0"/>
                          <a:ea typeface="Times New Roman" panose="02020603050405020304" pitchFamily="18" charset="0"/>
                        </a:rPr>
                        <a:t> </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200"/>
                        </a:lnSpc>
                        <a:spcAft>
                          <a:spcPts val="600"/>
                        </a:spcAft>
                        <a:tabLst>
                          <a:tab pos="274320" algn="l"/>
                        </a:tabLst>
                      </a:pPr>
                      <a:r>
                        <a:rPr lang="en-GB" sz="1000">
                          <a:effectLst/>
                          <a:latin typeface="Times New Roman" panose="02020603050405020304" pitchFamily="18" charset="0"/>
                          <a:ea typeface="Times New Roman" panose="02020603050405020304" pitchFamily="18" charset="0"/>
                        </a:rPr>
                        <a:t> </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8347587"/>
                  </a:ext>
                </a:extLst>
              </a:tr>
              <a:tr h="0">
                <a:tc>
                  <a:txBody>
                    <a:bodyPr/>
                    <a:lstStyle/>
                    <a:p>
                      <a:pPr marR="179705" algn="r">
                        <a:lnSpc>
                          <a:spcPts val="1200"/>
                        </a:lnSpc>
                        <a:spcAft>
                          <a:spcPts val="0"/>
                        </a:spcAft>
                      </a:pPr>
                      <a:r>
                        <a:rPr lang="en-GB" sz="1000">
                          <a:effectLst/>
                          <a:latin typeface="Times New Roman" panose="02020603050405020304" pitchFamily="18" charset="0"/>
                          <a:ea typeface="Times New Roman" panose="02020603050405020304" pitchFamily="18" charset="0"/>
                        </a:rPr>
                        <a:t>46</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200"/>
                        </a:lnSpc>
                        <a:spcAft>
                          <a:spcPts val="600"/>
                        </a:spcAft>
                        <a:tabLst>
                          <a:tab pos="274320" algn="l"/>
                        </a:tabLst>
                      </a:pPr>
                      <a:r>
                        <a:rPr lang="en-GB" sz="1000">
                          <a:effectLst/>
                          <a:latin typeface="Times New Roman" panose="02020603050405020304" pitchFamily="18" charset="0"/>
                          <a:ea typeface="Times New Roman" panose="02020603050405020304" pitchFamily="18" charset="0"/>
                        </a:rPr>
                        <a:t>Uniform provisions concerning the approval of devices for indirect vision and of motor vehicles with regard to the installation of these devices</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200"/>
                        </a:lnSpc>
                        <a:spcAft>
                          <a:spcPts val="600"/>
                        </a:spcAft>
                        <a:tabLst>
                          <a:tab pos="274320" algn="l"/>
                        </a:tabLst>
                      </a:pPr>
                      <a:r>
                        <a:rPr lang="en-GB" sz="1000">
                          <a:effectLst/>
                          <a:latin typeface="Times New Roman" panose="02020603050405020304" pitchFamily="18" charset="0"/>
                          <a:ea typeface="Times New Roman" panose="02020603050405020304" pitchFamily="18" charset="0"/>
                        </a:rPr>
                        <a:t> </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200"/>
                        </a:lnSpc>
                        <a:spcAft>
                          <a:spcPts val="600"/>
                        </a:spcAft>
                        <a:tabLst>
                          <a:tab pos="274320" algn="l"/>
                        </a:tabLst>
                      </a:pPr>
                      <a:r>
                        <a:rPr lang="en-GB" sz="1000">
                          <a:effectLst/>
                          <a:latin typeface="Times New Roman" panose="02020603050405020304" pitchFamily="18" charset="0"/>
                          <a:ea typeface="Times New Roman" panose="02020603050405020304" pitchFamily="18" charset="0"/>
                        </a:rPr>
                        <a:t> </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8123245"/>
                  </a:ext>
                </a:extLst>
              </a:tr>
              <a:tr h="0">
                <a:tc>
                  <a:txBody>
                    <a:bodyPr/>
                    <a:lstStyle/>
                    <a:p>
                      <a:pPr marR="179705" algn="r">
                        <a:lnSpc>
                          <a:spcPts val="1200"/>
                        </a:lnSpc>
                        <a:spcAft>
                          <a:spcPts val="0"/>
                        </a:spcAft>
                      </a:pPr>
                      <a:r>
                        <a:rPr lang="en-GB" sz="1000">
                          <a:effectLst/>
                          <a:latin typeface="Times New Roman" panose="02020603050405020304" pitchFamily="18" charset="0"/>
                          <a:ea typeface="Times New Roman" panose="02020603050405020304" pitchFamily="18" charset="0"/>
                        </a:rPr>
                        <a:t>52</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200"/>
                        </a:lnSpc>
                        <a:spcAft>
                          <a:spcPts val="600"/>
                        </a:spcAft>
                        <a:tabLst>
                          <a:tab pos="274320" algn="l"/>
                        </a:tabLst>
                      </a:pPr>
                      <a:r>
                        <a:rPr lang="en-GB" sz="1000">
                          <a:effectLst/>
                          <a:latin typeface="Times New Roman" panose="02020603050405020304" pitchFamily="18" charset="0"/>
                          <a:ea typeface="Times New Roman" panose="02020603050405020304" pitchFamily="18" charset="0"/>
                        </a:rPr>
                        <a:t>Uniform provisions concerning the approval of M</a:t>
                      </a:r>
                      <a:r>
                        <a:rPr lang="en-GB" sz="1000" baseline="-25000">
                          <a:effectLst/>
                          <a:latin typeface="Times New Roman" panose="02020603050405020304" pitchFamily="18" charset="0"/>
                          <a:ea typeface="Times New Roman" panose="02020603050405020304" pitchFamily="18" charset="0"/>
                        </a:rPr>
                        <a:t>2</a:t>
                      </a:r>
                      <a:r>
                        <a:rPr lang="en-GB" sz="1000">
                          <a:effectLst/>
                          <a:latin typeface="Times New Roman" panose="02020603050405020304" pitchFamily="18" charset="0"/>
                          <a:ea typeface="Times New Roman" panose="02020603050405020304" pitchFamily="18" charset="0"/>
                        </a:rPr>
                        <a:t> and M</a:t>
                      </a:r>
                      <a:r>
                        <a:rPr lang="en-GB" sz="1000" baseline="-25000">
                          <a:effectLst/>
                          <a:latin typeface="Times New Roman" panose="02020603050405020304" pitchFamily="18" charset="0"/>
                          <a:ea typeface="Times New Roman" panose="02020603050405020304" pitchFamily="18" charset="0"/>
                        </a:rPr>
                        <a:t>3</a:t>
                      </a:r>
                      <a:r>
                        <a:rPr lang="en-GB" sz="1000">
                          <a:effectLst/>
                          <a:latin typeface="Times New Roman" panose="02020603050405020304" pitchFamily="18" charset="0"/>
                          <a:ea typeface="Times New Roman" panose="02020603050405020304" pitchFamily="18" charset="0"/>
                        </a:rPr>
                        <a:t> small capacity vehicles with regard to their general construction</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200"/>
                        </a:lnSpc>
                        <a:spcAft>
                          <a:spcPts val="600"/>
                        </a:spcAft>
                        <a:tabLst>
                          <a:tab pos="274320" algn="l"/>
                        </a:tabLst>
                      </a:pPr>
                      <a:r>
                        <a:rPr lang="en-GB" sz="1000">
                          <a:effectLst/>
                          <a:latin typeface="Times New Roman" panose="02020603050405020304" pitchFamily="18" charset="0"/>
                          <a:ea typeface="Times New Roman" panose="02020603050405020304" pitchFamily="18" charset="0"/>
                        </a:rPr>
                        <a:t> </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200"/>
                        </a:lnSpc>
                        <a:spcAft>
                          <a:spcPts val="600"/>
                        </a:spcAft>
                        <a:tabLst>
                          <a:tab pos="274320" algn="l"/>
                        </a:tabLst>
                      </a:pPr>
                      <a:r>
                        <a:rPr lang="en-GB" sz="1000">
                          <a:effectLst/>
                          <a:latin typeface="Times New Roman" panose="02020603050405020304" pitchFamily="18" charset="0"/>
                          <a:ea typeface="Times New Roman" panose="02020603050405020304" pitchFamily="18" charset="0"/>
                        </a:rPr>
                        <a:t> </a:t>
                      </a:r>
                      <a:endParaRPr lang="nl-NL" sz="1000">
                        <a:effectLst/>
                        <a:latin typeface="Times New Roman" panose="02020603050405020304" pitchFamily="18" charset="0"/>
                        <a:ea typeface="Times New Roman" panose="02020603050405020304" pitchFamily="18" charset="0"/>
                      </a:endParaRPr>
                    </a:p>
                  </a:txBody>
                  <a:tcPr marL="68580" marR="685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0798357"/>
                  </a:ext>
                </a:extLst>
              </a:tr>
            </a:tbl>
          </a:graphicData>
        </a:graphic>
      </p:graphicFrame>
      <p:sp>
        <p:nvSpPr>
          <p:cNvPr id="9" name="Tekstvak 8"/>
          <p:cNvSpPr txBox="1"/>
          <p:nvPr/>
        </p:nvSpPr>
        <p:spPr>
          <a:xfrm>
            <a:off x="1460182" y="6063541"/>
            <a:ext cx="528478" cy="369332"/>
          </a:xfrm>
          <a:prstGeom prst="rect">
            <a:avLst/>
          </a:prstGeom>
          <a:noFill/>
        </p:spPr>
        <p:txBody>
          <a:bodyPr wrap="none" rtlCol="0">
            <a:spAutoFit/>
          </a:bodyPr>
          <a:lstStyle/>
          <a:p>
            <a:r>
              <a:rPr lang="nl-NL"/>
              <a:t>Etc.</a:t>
            </a:r>
          </a:p>
        </p:txBody>
      </p:sp>
      <p:sp>
        <p:nvSpPr>
          <p:cNvPr id="10" name="Tijdelijke aanduiding voor tekst 3">
            <a:extLst>
              <a:ext uri="{FF2B5EF4-FFF2-40B4-BE49-F238E27FC236}">
                <a16:creationId xmlns:a16="http://schemas.microsoft.com/office/drawing/2014/main" id="{A7080ECD-CD59-4679-AA20-9B37DBE91D29}"/>
              </a:ext>
            </a:extLst>
          </p:cNvPr>
          <p:cNvSpPr txBox="1">
            <a:spLocks/>
          </p:cNvSpPr>
          <p:nvPr/>
        </p:nvSpPr>
        <p:spPr>
          <a:xfrm>
            <a:off x="9215022" y="480059"/>
            <a:ext cx="2098962" cy="510541"/>
          </a:xfrm>
          <a:prstGeom prst="rect">
            <a:avLst/>
          </a:prstGeom>
        </p:spPr>
        <p:txBody>
          <a:bodyPr/>
          <a:lstStyle>
            <a:lvl1pPr marL="271463" indent="-271463" algn="l" defTabSz="914400" rtl="0" eaLnBrk="1" latinLnBrk="0" hangingPunct="1">
              <a:lnSpc>
                <a:spcPct val="100000"/>
              </a:lnSpc>
              <a:spcBef>
                <a:spcPts val="0"/>
              </a:spcBef>
              <a:spcAft>
                <a:spcPts val="1200"/>
              </a:spcAft>
              <a:buClr>
                <a:schemeClr val="accent1"/>
              </a:buClr>
              <a:buSzPct val="90000"/>
              <a:buFont typeface="Zapf Dingbats"/>
              <a:buChar char="❯"/>
              <a:tabLst/>
              <a:defRPr sz="2000" kern="1200">
                <a:solidFill>
                  <a:schemeClr val="tx2"/>
                </a:solidFill>
                <a:latin typeface="+mn-lt"/>
                <a:ea typeface="+mn-ea"/>
                <a:cs typeface="+mn-cs"/>
              </a:defRPr>
            </a:lvl1pPr>
            <a:lvl2pPr marL="490538" indent="-219075" algn="l" defTabSz="914400" rtl="0" eaLnBrk="1" latinLnBrk="0" hangingPunct="1">
              <a:lnSpc>
                <a:spcPct val="100000"/>
              </a:lnSpc>
              <a:spcBef>
                <a:spcPts val="0"/>
              </a:spcBef>
              <a:spcAft>
                <a:spcPts val="1200"/>
              </a:spcAft>
              <a:buClr>
                <a:srgbClr val="DB6216"/>
              </a:buClr>
              <a:buSzPct val="100000"/>
              <a:buFont typeface="Systeemlettertype"/>
              <a:buChar char="›"/>
              <a:tabLst/>
              <a:defRPr sz="2000" kern="1200">
                <a:solidFill>
                  <a:schemeClr val="tx2"/>
                </a:solidFill>
                <a:latin typeface="+mn-lt"/>
                <a:ea typeface="+mn-ea"/>
                <a:cs typeface="+mn-cs"/>
              </a:defRPr>
            </a:lvl2pPr>
            <a:lvl3pPr marL="0" indent="0" algn="l" defTabSz="914400" rtl="0" eaLnBrk="1" latinLnBrk="0" hangingPunct="1">
              <a:lnSpc>
                <a:spcPct val="100000"/>
              </a:lnSpc>
              <a:spcBef>
                <a:spcPts val="600"/>
              </a:spcBef>
              <a:buClrTx/>
              <a:buFont typeface="Systeemlettertype"/>
              <a:buChar char="​"/>
              <a:tabLst/>
              <a:defRPr sz="2000" b="1" kern="1200">
                <a:solidFill>
                  <a:schemeClr val="tx2"/>
                </a:solidFill>
                <a:latin typeface="+mn-lt"/>
                <a:ea typeface="+mn-ea"/>
                <a:cs typeface="+mn-cs"/>
              </a:defRPr>
            </a:lvl3pPr>
            <a:lvl4pPr marL="0" indent="0" algn="l" defTabSz="914400" rtl="0" eaLnBrk="1" latinLnBrk="0" hangingPunct="1">
              <a:lnSpc>
                <a:spcPct val="100000"/>
              </a:lnSpc>
              <a:spcBef>
                <a:spcPts val="600"/>
              </a:spcBef>
              <a:spcAft>
                <a:spcPts val="600"/>
              </a:spcAft>
              <a:buClrTx/>
              <a:buFont typeface="Systeemlettertype"/>
              <a:buChar char="​"/>
              <a:tabLst/>
              <a:defRPr sz="2000" kern="1200" cap="all" baseline="0">
                <a:solidFill>
                  <a:schemeClr val="accent1"/>
                </a:solidFill>
                <a:latin typeface="+mn-lt"/>
                <a:ea typeface="+mn-ea"/>
                <a:cs typeface="+mn-cs"/>
              </a:defRPr>
            </a:lvl4pPr>
            <a:lvl5pPr marL="0" indent="0" algn="l" defTabSz="914400" rtl="0" eaLnBrk="1" latinLnBrk="0" hangingPunct="1">
              <a:lnSpc>
                <a:spcPct val="100000"/>
              </a:lnSpc>
              <a:spcBef>
                <a:spcPts val="0"/>
              </a:spcBef>
              <a:buClrTx/>
              <a:buFont typeface="Systeemlettertype"/>
              <a:buChar char="​"/>
              <a:tabLst/>
              <a:defRPr sz="16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nl-NL">
                <a:latin typeface="Calibri" panose="020F0502020204030204" pitchFamily="34" charset="0"/>
                <a:cs typeface="Calibri" panose="020F0502020204030204" pitchFamily="34" charset="0"/>
              </a:rPr>
              <a:t>GRVA-14-41</a:t>
            </a:r>
            <a:endParaRPr lang="nl-NL">
              <a:solidFill>
                <a:srgbClr val="00B0F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8376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956145" y="1321415"/>
            <a:ext cx="10177112" cy="461665"/>
          </a:xfrm>
          <a:prstGeom prst="rect">
            <a:avLst/>
          </a:prstGeom>
        </p:spPr>
        <p:txBody>
          <a:bodyPr wrap="square">
            <a:spAutoFit/>
          </a:bodyPr>
          <a:lstStyle/>
          <a:p>
            <a:pPr marL="342900" indent="-342900">
              <a:buFont typeface="Arial" panose="020B0604020202020204" pitchFamily="34" charset="0"/>
              <a:buChar char="•"/>
            </a:pPr>
            <a:endParaRPr lang="en-US" sz="2400"/>
          </a:p>
        </p:txBody>
      </p:sp>
      <p:sp>
        <p:nvSpPr>
          <p:cNvPr id="5" name="Rechthoek 4"/>
          <p:cNvSpPr/>
          <p:nvPr/>
        </p:nvSpPr>
        <p:spPr>
          <a:xfrm>
            <a:off x="956145" y="558889"/>
            <a:ext cx="7426777" cy="523220"/>
          </a:xfrm>
          <a:prstGeom prst="rect">
            <a:avLst/>
          </a:prstGeom>
        </p:spPr>
        <p:txBody>
          <a:bodyPr wrap="none">
            <a:spAutoFit/>
          </a:bodyPr>
          <a:lstStyle/>
          <a:p>
            <a:r>
              <a:rPr lang="nl-NL" sz="2800" b="1">
                <a:latin typeface="Calibri" panose="020F0502020204030204" pitchFamily="34" charset="0"/>
                <a:ea typeface="+mj-ea"/>
                <a:cs typeface="Calibri" panose="020F0502020204030204" pitchFamily="34" charset="0"/>
              </a:rPr>
              <a:t>GRSG-TF-AVRS </a:t>
            </a:r>
            <a:r>
              <a:rPr lang="nl-NL" sz="2800" b="1" err="1">
                <a:latin typeface="Calibri" panose="020F0502020204030204" pitchFamily="34" charset="0"/>
                <a:ea typeface="+mj-ea"/>
                <a:cs typeface="Calibri" panose="020F0502020204030204" pitchFamily="34" charset="0"/>
              </a:rPr>
              <a:t>proposes</a:t>
            </a:r>
            <a:r>
              <a:rPr lang="nl-NL" sz="2800" b="1">
                <a:latin typeface="Calibri" panose="020F0502020204030204" pitchFamily="34" charset="0"/>
                <a:ea typeface="+mj-ea"/>
                <a:cs typeface="Calibri" panose="020F0502020204030204" pitchFamily="34" charset="0"/>
              </a:rPr>
              <a:t> </a:t>
            </a:r>
            <a:r>
              <a:rPr lang="nl-NL" sz="2800" b="1" err="1">
                <a:latin typeface="Calibri" panose="020F0502020204030204" pitchFamily="34" charset="0"/>
                <a:ea typeface="+mj-ea"/>
                <a:cs typeface="Calibri" panose="020F0502020204030204" pitchFamily="34" charset="0"/>
              </a:rPr>
              <a:t>the</a:t>
            </a:r>
            <a:r>
              <a:rPr lang="nl-NL" sz="2800" b="1">
                <a:latin typeface="Calibri" panose="020F0502020204030204" pitchFamily="34" charset="0"/>
                <a:ea typeface="+mj-ea"/>
                <a:cs typeface="Calibri" panose="020F0502020204030204" pitchFamily="34" charset="0"/>
              </a:rPr>
              <a:t> </a:t>
            </a:r>
            <a:r>
              <a:rPr lang="nl-NL" sz="2800" b="1" err="1">
                <a:latin typeface="Calibri" panose="020F0502020204030204" pitchFamily="34" charset="0"/>
                <a:ea typeface="+mj-ea"/>
                <a:cs typeface="Calibri" panose="020F0502020204030204" pitchFamily="34" charset="0"/>
              </a:rPr>
              <a:t>following</a:t>
            </a:r>
            <a:r>
              <a:rPr lang="nl-NL" sz="2800" b="1">
                <a:latin typeface="Calibri" panose="020F0502020204030204" pitchFamily="34" charset="0"/>
                <a:ea typeface="+mj-ea"/>
                <a:cs typeface="Calibri" panose="020F0502020204030204" pitchFamily="34" charset="0"/>
              </a:rPr>
              <a:t> approach:</a:t>
            </a:r>
          </a:p>
        </p:txBody>
      </p:sp>
      <p:sp>
        <p:nvSpPr>
          <p:cNvPr id="3" name="Rechthoek 2"/>
          <p:cNvSpPr/>
          <p:nvPr/>
        </p:nvSpPr>
        <p:spPr>
          <a:xfrm>
            <a:off x="956145" y="1412924"/>
            <a:ext cx="10357838" cy="3785652"/>
          </a:xfrm>
          <a:prstGeom prst="rect">
            <a:avLst/>
          </a:prstGeom>
        </p:spPr>
        <p:txBody>
          <a:bodyPr wrap="square">
            <a:spAutoFit/>
          </a:bodyPr>
          <a:lstStyle/>
          <a:p>
            <a:r>
              <a:rPr lang="nl-NL" sz="2400" u="sng" err="1"/>
              <a:t>Two-step</a:t>
            </a:r>
            <a:r>
              <a:rPr lang="nl-NL" sz="2400" u="sng"/>
              <a:t> approach</a:t>
            </a:r>
            <a:r>
              <a:rPr lang="nl-NL" sz="2400"/>
              <a:t>:</a:t>
            </a:r>
          </a:p>
          <a:p>
            <a:endParaRPr lang="nl-NL" sz="2400"/>
          </a:p>
          <a:p>
            <a:pPr marL="457200" indent="-457200">
              <a:buFont typeface="+mj-lt"/>
              <a:buAutoNum type="arabicPeriod"/>
            </a:pPr>
            <a:r>
              <a:rPr lang="nl-NL" sz="2400"/>
              <a:t>A) Is </a:t>
            </a:r>
            <a:r>
              <a:rPr lang="nl-NL" sz="2400" err="1"/>
              <a:t>the</a:t>
            </a:r>
            <a:r>
              <a:rPr lang="nl-NL" sz="2400"/>
              <a:t> </a:t>
            </a:r>
            <a:r>
              <a:rPr lang="nl-NL" sz="2400" err="1"/>
              <a:t>Regulation</a:t>
            </a:r>
            <a:r>
              <a:rPr lang="nl-NL" sz="2400"/>
              <a:t> or </a:t>
            </a:r>
            <a:r>
              <a:rPr lang="nl-NL" sz="2400" err="1"/>
              <a:t>parts</a:t>
            </a:r>
            <a:r>
              <a:rPr lang="nl-NL" sz="2400"/>
              <a:t> </a:t>
            </a:r>
            <a:r>
              <a:rPr lang="nl-NL" sz="2400" err="1"/>
              <a:t>thereof</a:t>
            </a:r>
            <a:r>
              <a:rPr lang="nl-NL" sz="2400"/>
              <a:t> </a:t>
            </a:r>
            <a:r>
              <a:rPr lang="nl-NL" sz="2400" err="1"/>
              <a:t>still</a:t>
            </a:r>
            <a:r>
              <a:rPr lang="nl-NL" sz="2400"/>
              <a:t> </a:t>
            </a:r>
            <a:r>
              <a:rPr lang="nl-NL" sz="2400" err="1"/>
              <a:t>applicable</a:t>
            </a:r>
            <a:r>
              <a:rPr lang="nl-NL" sz="2400"/>
              <a:t> </a:t>
            </a:r>
            <a:r>
              <a:rPr lang="nl-NL" sz="2400" err="1"/>
              <a:t>to</a:t>
            </a:r>
            <a:r>
              <a:rPr lang="nl-NL" sz="2400"/>
              <a:t> </a:t>
            </a:r>
            <a:r>
              <a:rPr lang="nl-NL" sz="2400" err="1"/>
              <a:t>automated</a:t>
            </a:r>
            <a:r>
              <a:rPr lang="nl-NL" sz="2400"/>
              <a:t> </a:t>
            </a:r>
            <a:r>
              <a:rPr lang="nl-NL" sz="2400" err="1"/>
              <a:t>vehicles</a:t>
            </a:r>
            <a:r>
              <a:rPr lang="nl-NL" sz="2400"/>
              <a:t> ?</a:t>
            </a:r>
            <a:br>
              <a:rPr lang="nl-NL" sz="2400"/>
            </a:br>
            <a:r>
              <a:rPr lang="nl-NL" sz="2400"/>
              <a:t>     (e.g. UN R121 – do </a:t>
            </a:r>
            <a:r>
              <a:rPr lang="nl-NL" sz="2400" err="1"/>
              <a:t>you</a:t>
            </a:r>
            <a:r>
              <a:rPr lang="nl-NL" sz="2400"/>
              <a:t> </a:t>
            </a:r>
            <a:r>
              <a:rPr lang="nl-NL" sz="2400" err="1"/>
              <a:t>still</a:t>
            </a:r>
            <a:r>
              <a:rPr lang="nl-NL" sz="2400"/>
              <a:t> </a:t>
            </a:r>
            <a:r>
              <a:rPr lang="nl-NL" sz="2400" err="1"/>
              <a:t>need</a:t>
            </a:r>
            <a:r>
              <a:rPr lang="nl-NL" sz="2400"/>
              <a:t> </a:t>
            </a:r>
            <a:r>
              <a:rPr lang="nl-NL" sz="2400" err="1"/>
              <a:t>tell</a:t>
            </a:r>
            <a:r>
              <a:rPr lang="nl-NL" sz="2400"/>
              <a:t> </a:t>
            </a:r>
            <a:r>
              <a:rPr lang="nl-NL" sz="2400" err="1"/>
              <a:t>tales</a:t>
            </a:r>
            <a:r>
              <a:rPr lang="nl-NL" sz="2400"/>
              <a:t> in case </a:t>
            </a:r>
            <a:r>
              <a:rPr lang="nl-NL" sz="2400" err="1"/>
              <a:t>there</a:t>
            </a:r>
            <a:r>
              <a:rPr lang="nl-NL" sz="2400"/>
              <a:t> is no driver)</a:t>
            </a:r>
            <a:br>
              <a:rPr lang="nl-NL" sz="2400"/>
            </a:br>
            <a:r>
              <a:rPr lang="nl-NL" sz="2400"/>
              <a:t>B) </a:t>
            </a:r>
            <a:r>
              <a:rPr lang="nl-NL" sz="2400" err="1"/>
              <a:t>What</a:t>
            </a:r>
            <a:r>
              <a:rPr lang="nl-NL" sz="2400"/>
              <a:t> </a:t>
            </a:r>
            <a:r>
              <a:rPr lang="nl-NL" sz="2400" err="1"/>
              <a:t>alternative</a:t>
            </a:r>
            <a:r>
              <a:rPr lang="nl-NL" sz="2400"/>
              <a:t> </a:t>
            </a:r>
            <a:r>
              <a:rPr lang="nl-NL" sz="2400" err="1"/>
              <a:t>requirements</a:t>
            </a:r>
            <a:r>
              <a:rPr lang="nl-NL" sz="2400"/>
              <a:t> </a:t>
            </a:r>
            <a:r>
              <a:rPr lang="nl-NL" sz="2400" err="1"/>
              <a:t>would</a:t>
            </a:r>
            <a:r>
              <a:rPr lang="nl-NL" sz="2400"/>
              <a:t> </a:t>
            </a:r>
            <a:r>
              <a:rPr lang="nl-NL" sz="2400" err="1"/>
              <a:t>apply</a:t>
            </a:r>
            <a:r>
              <a:rPr lang="nl-NL" sz="2400"/>
              <a:t> </a:t>
            </a:r>
            <a:r>
              <a:rPr lang="nl-NL" sz="2400" err="1"/>
              <a:t>if</a:t>
            </a:r>
            <a:r>
              <a:rPr lang="nl-NL" sz="2400"/>
              <a:t> Q1 is (</a:t>
            </a:r>
            <a:r>
              <a:rPr lang="nl-NL" sz="2400" err="1"/>
              <a:t>partly</a:t>
            </a:r>
            <a:r>
              <a:rPr lang="nl-NL" sz="2400"/>
              <a:t>) </a:t>
            </a:r>
            <a:r>
              <a:rPr lang="nl-NL" sz="2400" err="1"/>
              <a:t>answered</a:t>
            </a:r>
            <a:r>
              <a:rPr lang="nl-NL" sz="2400"/>
              <a:t> </a:t>
            </a:r>
            <a:r>
              <a:rPr lang="nl-NL" sz="2400" err="1"/>
              <a:t>with</a:t>
            </a:r>
            <a:br>
              <a:rPr lang="nl-NL" sz="2400"/>
            </a:br>
            <a:r>
              <a:rPr lang="nl-NL" sz="2400"/>
              <a:t>     a “no” ?</a:t>
            </a:r>
            <a:br>
              <a:rPr lang="nl-NL" sz="2400"/>
            </a:br>
            <a:endParaRPr lang="nl-NL" sz="2400"/>
          </a:p>
          <a:p>
            <a:pPr marL="457200" indent="-457200">
              <a:buFont typeface="+mj-lt"/>
              <a:buAutoNum type="arabicPeriod"/>
            </a:pPr>
            <a:r>
              <a:rPr lang="nl-NL" sz="2400"/>
              <a:t>Screen </a:t>
            </a:r>
            <a:r>
              <a:rPr lang="nl-NL" sz="2400" err="1"/>
              <a:t>all</a:t>
            </a:r>
            <a:r>
              <a:rPr lang="nl-NL" sz="2400"/>
              <a:t> </a:t>
            </a:r>
            <a:r>
              <a:rPr lang="nl-NL" sz="2400" err="1"/>
              <a:t>Regulations</a:t>
            </a:r>
            <a:r>
              <a:rPr lang="nl-NL" sz="2400"/>
              <a:t> </a:t>
            </a:r>
            <a:r>
              <a:rPr lang="nl-NL" sz="2400" err="1"/>
              <a:t>for</a:t>
            </a:r>
            <a:r>
              <a:rPr lang="nl-NL" sz="2400"/>
              <a:t> wording like: “driver”, “steering control”, etc. </a:t>
            </a:r>
            <a:r>
              <a:rPr lang="nl-NL" sz="2400" err="1"/>
              <a:t>and</a:t>
            </a:r>
            <a:r>
              <a:rPr lang="nl-NL" sz="2400"/>
              <a:t> </a:t>
            </a:r>
            <a:r>
              <a:rPr lang="nl-NL" sz="2400" err="1"/>
              <a:t>amend</a:t>
            </a:r>
            <a:r>
              <a:rPr lang="nl-NL" sz="2400"/>
              <a:t> </a:t>
            </a:r>
            <a:r>
              <a:rPr lang="nl-NL" sz="2400" err="1"/>
              <a:t>to</a:t>
            </a:r>
            <a:r>
              <a:rPr lang="nl-NL" sz="2400"/>
              <a:t> cover ADS </a:t>
            </a:r>
            <a:r>
              <a:rPr lang="nl-NL" sz="2400" err="1"/>
              <a:t>vehicles</a:t>
            </a:r>
            <a:r>
              <a:rPr lang="nl-NL" sz="2400"/>
              <a:t> of </a:t>
            </a:r>
            <a:r>
              <a:rPr lang="nl-NL" sz="2400" err="1"/>
              <a:t>the</a:t>
            </a:r>
            <a:r>
              <a:rPr lang="nl-NL" sz="2400"/>
              <a:t> 4 types </a:t>
            </a:r>
            <a:r>
              <a:rPr lang="nl-NL" sz="2400" err="1"/>
              <a:t>mentioned</a:t>
            </a:r>
            <a:r>
              <a:rPr lang="nl-NL" sz="2400"/>
              <a:t> in sheet 7.</a:t>
            </a:r>
            <a:br>
              <a:rPr lang="nl-NL" sz="2400"/>
            </a:br>
            <a:endParaRPr lang="en-US" sz="2400"/>
          </a:p>
        </p:txBody>
      </p:sp>
      <p:sp>
        <p:nvSpPr>
          <p:cNvPr id="7" name="Tijdelijke aanduiding voor tekst 3">
            <a:extLst>
              <a:ext uri="{FF2B5EF4-FFF2-40B4-BE49-F238E27FC236}">
                <a16:creationId xmlns:a16="http://schemas.microsoft.com/office/drawing/2014/main" id="{681635D4-7EDC-4C0E-8775-018978E1BFAE}"/>
              </a:ext>
            </a:extLst>
          </p:cNvPr>
          <p:cNvSpPr txBox="1">
            <a:spLocks/>
          </p:cNvSpPr>
          <p:nvPr/>
        </p:nvSpPr>
        <p:spPr>
          <a:xfrm>
            <a:off x="9215022" y="480059"/>
            <a:ext cx="2098962" cy="510541"/>
          </a:xfrm>
          <a:prstGeom prst="rect">
            <a:avLst/>
          </a:prstGeom>
        </p:spPr>
        <p:txBody>
          <a:bodyPr/>
          <a:lstStyle>
            <a:lvl1pPr marL="271463" indent="-271463" algn="l" defTabSz="914400" rtl="0" eaLnBrk="1" latinLnBrk="0" hangingPunct="1">
              <a:lnSpc>
                <a:spcPct val="100000"/>
              </a:lnSpc>
              <a:spcBef>
                <a:spcPts val="0"/>
              </a:spcBef>
              <a:spcAft>
                <a:spcPts val="1200"/>
              </a:spcAft>
              <a:buClr>
                <a:schemeClr val="accent1"/>
              </a:buClr>
              <a:buSzPct val="90000"/>
              <a:buFont typeface="Zapf Dingbats"/>
              <a:buChar char="❯"/>
              <a:tabLst/>
              <a:defRPr sz="2000" kern="1200">
                <a:solidFill>
                  <a:schemeClr val="tx2"/>
                </a:solidFill>
                <a:latin typeface="+mn-lt"/>
                <a:ea typeface="+mn-ea"/>
                <a:cs typeface="+mn-cs"/>
              </a:defRPr>
            </a:lvl1pPr>
            <a:lvl2pPr marL="490538" indent="-219075" algn="l" defTabSz="914400" rtl="0" eaLnBrk="1" latinLnBrk="0" hangingPunct="1">
              <a:lnSpc>
                <a:spcPct val="100000"/>
              </a:lnSpc>
              <a:spcBef>
                <a:spcPts val="0"/>
              </a:spcBef>
              <a:spcAft>
                <a:spcPts val="1200"/>
              </a:spcAft>
              <a:buClr>
                <a:srgbClr val="DB6216"/>
              </a:buClr>
              <a:buSzPct val="100000"/>
              <a:buFont typeface="Systeemlettertype"/>
              <a:buChar char="›"/>
              <a:tabLst/>
              <a:defRPr sz="2000" kern="1200">
                <a:solidFill>
                  <a:schemeClr val="tx2"/>
                </a:solidFill>
                <a:latin typeface="+mn-lt"/>
                <a:ea typeface="+mn-ea"/>
                <a:cs typeface="+mn-cs"/>
              </a:defRPr>
            </a:lvl2pPr>
            <a:lvl3pPr marL="0" indent="0" algn="l" defTabSz="914400" rtl="0" eaLnBrk="1" latinLnBrk="0" hangingPunct="1">
              <a:lnSpc>
                <a:spcPct val="100000"/>
              </a:lnSpc>
              <a:spcBef>
                <a:spcPts val="600"/>
              </a:spcBef>
              <a:buClrTx/>
              <a:buFont typeface="Systeemlettertype"/>
              <a:buChar char="​"/>
              <a:tabLst/>
              <a:defRPr sz="2000" b="1" kern="1200">
                <a:solidFill>
                  <a:schemeClr val="tx2"/>
                </a:solidFill>
                <a:latin typeface="+mn-lt"/>
                <a:ea typeface="+mn-ea"/>
                <a:cs typeface="+mn-cs"/>
              </a:defRPr>
            </a:lvl3pPr>
            <a:lvl4pPr marL="0" indent="0" algn="l" defTabSz="914400" rtl="0" eaLnBrk="1" latinLnBrk="0" hangingPunct="1">
              <a:lnSpc>
                <a:spcPct val="100000"/>
              </a:lnSpc>
              <a:spcBef>
                <a:spcPts val="600"/>
              </a:spcBef>
              <a:spcAft>
                <a:spcPts val="600"/>
              </a:spcAft>
              <a:buClrTx/>
              <a:buFont typeface="Systeemlettertype"/>
              <a:buChar char="​"/>
              <a:tabLst/>
              <a:defRPr sz="2000" kern="1200" cap="all" baseline="0">
                <a:solidFill>
                  <a:schemeClr val="accent1"/>
                </a:solidFill>
                <a:latin typeface="+mn-lt"/>
                <a:ea typeface="+mn-ea"/>
                <a:cs typeface="+mn-cs"/>
              </a:defRPr>
            </a:lvl4pPr>
            <a:lvl5pPr marL="0" indent="0" algn="l" defTabSz="914400" rtl="0" eaLnBrk="1" latinLnBrk="0" hangingPunct="1">
              <a:lnSpc>
                <a:spcPct val="100000"/>
              </a:lnSpc>
              <a:spcBef>
                <a:spcPts val="0"/>
              </a:spcBef>
              <a:buClrTx/>
              <a:buFont typeface="Systeemlettertype"/>
              <a:buChar char="​"/>
              <a:tabLst/>
              <a:defRPr sz="16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nl-NL">
                <a:latin typeface="Calibri" panose="020F0502020204030204" pitchFamily="34" charset="0"/>
                <a:cs typeface="Calibri" panose="020F0502020204030204" pitchFamily="34" charset="0"/>
              </a:rPr>
              <a:t>GRVA-14-41</a:t>
            </a:r>
            <a:endParaRPr lang="nl-NL">
              <a:solidFill>
                <a:srgbClr val="00B0F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3555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956145" y="1321415"/>
            <a:ext cx="10177112" cy="461665"/>
          </a:xfrm>
          <a:prstGeom prst="rect">
            <a:avLst/>
          </a:prstGeom>
        </p:spPr>
        <p:txBody>
          <a:bodyPr wrap="square">
            <a:spAutoFit/>
          </a:bodyPr>
          <a:lstStyle/>
          <a:p>
            <a:pPr marL="342900" indent="-342900">
              <a:buFont typeface="Arial" panose="020B0604020202020204" pitchFamily="34" charset="0"/>
              <a:buChar char="•"/>
            </a:pPr>
            <a:endParaRPr lang="en-US" sz="2400"/>
          </a:p>
        </p:txBody>
      </p:sp>
      <p:sp>
        <p:nvSpPr>
          <p:cNvPr id="5" name="Rechthoek 4"/>
          <p:cNvSpPr/>
          <p:nvPr/>
        </p:nvSpPr>
        <p:spPr>
          <a:xfrm>
            <a:off x="956145" y="558889"/>
            <a:ext cx="5427576" cy="523220"/>
          </a:xfrm>
          <a:prstGeom prst="rect">
            <a:avLst/>
          </a:prstGeom>
        </p:spPr>
        <p:txBody>
          <a:bodyPr wrap="none">
            <a:spAutoFit/>
          </a:bodyPr>
          <a:lstStyle/>
          <a:p>
            <a:r>
              <a:rPr lang="nl-NL" sz="2800" b="1">
                <a:latin typeface="Calibri" panose="020F0502020204030204" pitchFamily="34" charset="0"/>
                <a:ea typeface="+mj-ea"/>
                <a:cs typeface="Calibri" panose="020F0502020204030204" pitchFamily="34" charset="0"/>
              </a:rPr>
              <a:t>GRSG-TF-AVRS </a:t>
            </a:r>
            <a:r>
              <a:rPr lang="nl-NL" sz="2800" b="1" err="1">
                <a:latin typeface="Calibri" panose="020F0502020204030204" pitchFamily="34" charset="0"/>
                <a:ea typeface="+mj-ea"/>
                <a:cs typeface="Calibri" panose="020F0502020204030204" pitchFamily="34" charset="0"/>
              </a:rPr>
              <a:t>proposed</a:t>
            </a:r>
            <a:r>
              <a:rPr lang="nl-NL" sz="2800" b="1">
                <a:latin typeface="Calibri" panose="020F0502020204030204" pitchFamily="34" charset="0"/>
                <a:ea typeface="+mj-ea"/>
                <a:cs typeface="Calibri" panose="020F0502020204030204" pitchFamily="34" charset="0"/>
              </a:rPr>
              <a:t> approach:</a:t>
            </a:r>
          </a:p>
        </p:txBody>
      </p:sp>
      <p:sp>
        <p:nvSpPr>
          <p:cNvPr id="3" name="Rechthoek 2"/>
          <p:cNvSpPr/>
          <p:nvPr/>
        </p:nvSpPr>
        <p:spPr>
          <a:xfrm>
            <a:off x="956145" y="1082109"/>
            <a:ext cx="10496049" cy="6186309"/>
          </a:xfrm>
          <a:prstGeom prst="rect">
            <a:avLst/>
          </a:prstGeom>
        </p:spPr>
        <p:txBody>
          <a:bodyPr wrap="square">
            <a:spAutoFit/>
          </a:bodyPr>
          <a:lstStyle/>
          <a:p>
            <a:pPr marL="342900" indent="-342900">
              <a:buFont typeface="Arial" panose="020B0604020202020204" pitchFamily="34" charset="0"/>
              <a:buChar char="•"/>
            </a:pPr>
            <a:r>
              <a:rPr lang="nl-NL" sz="2400" u="sng"/>
              <a:t>Statement</a:t>
            </a:r>
            <a:r>
              <a:rPr lang="nl-NL" sz="2400"/>
              <a:t>: </a:t>
            </a:r>
            <a:r>
              <a:rPr lang="en-GB" sz="2400"/>
              <a:t>despite their innovative designs, vehicles with ADS technology must continue to provide the same high levels of (occupant) protection that current (passenger) vehicles provide</a:t>
            </a:r>
            <a:br>
              <a:rPr lang="en-GB" sz="2400"/>
            </a:br>
            <a:r>
              <a:rPr lang="en-GB"/>
              <a:t>(see NHTSA </a:t>
            </a:r>
            <a:r>
              <a:rPr lang="en-GB" u="sng"/>
              <a:t>Final Rule on “Occupant Protection for Vehicles With Automated Driving Systems” (see link </a:t>
            </a:r>
            <a:r>
              <a:rPr lang="en-GB" u="sng">
                <a:hlinkClick r:id="rId2"/>
              </a:rPr>
              <a:t>here</a:t>
            </a:r>
            <a:r>
              <a:rPr lang="en-GB"/>
              <a:t>) already established)</a:t>
            </a:r>
            <a:br>
              <a:rPr lang="en-GB"/>
            </a:br>
            <a:r>
              <a:rPr lang="en-GB" sz="2400"/>
              <a:t>Each Regulation needs to be updated bearing this in mind.</a:t>
            </a:r>
          </a:p>
          <a:p>
            <a:pPr marL="342900" indent="-342900">
              <a:buFont typeface="Arial" panose="020B0604020202020204" pitchFamily="34" charset="0"/>
              <a:buChar char="•"/>
            </a:pPr>
            <a:endParaRPr lang="nl-NL" sz="2400"/>
          </a:p>
          <a:p>
            <a:pPr marL="342900" indent="-342900">
              <a:buFont typeface="Arial" panose="020B0604020202020204" pitchFamily="34" charset="0"/>
              <a:buChar char="•"/>
            </a:pPr>
            <a:r>
              <a:rPr lang="en-US" sz="2400"/>
              <a:t>GRSG needs to consider R.E.3 and S.R.1. which are under the umbrella of GRSG</a:t>
            </a:r>
            <a:br>
              <a:rPr lang="en-US" sz="2400"/>
            </a:br>
            <a:endParaRPr lang="en-US" sz="2400"/>
          </a:p>
          <a:p>
            <a:pPr marL="342900" indent="-342900">
              <a:buFont typeface="Arial" panose="020B0604020202020204" pitchFamily="34" charset="0"/>
              <a:buChar char="•"/>
            </a:pPr>
            <a:r>
              <a:rPr lang="en-US" sz="2400"/>
              <a:t>Include new definitions: see </a:t>
            </a:r>
            <a:r>
              <a:rPr lang="nl-NL" sz="2400">
                <a:hlinkClick r:id="rId3"/>
              </a:rPr>
              <a:t>WP.29-186-08</a:t>
            </a:r>
            <a:r>
              <a:rPr lang="nl-NL" sz="2400"/>
              <a:t>.</a:t>
            </a:r>
            <a:br>
              <a:rPr lang="nl-NL" sz="2400"/>
            </a:br>
            <a:r>
              <a:rPr lang="nl-NL" sz="2400">
                <a:solidFill>
                  <a:srgbClr val="FF0000"/>
                </a:solidFill>
              </a:rPr>
              <a:t>New </a:t>
            </a:r>
            <a:r>
              <a:rPr lang="nl-NL" sz="2400" err="1">
                <a:solidFill>
                  <a:srgbClr val="FF0000"/>
                </a:solidFill>
              </a:rPr>
              <a:t>definitions</a:t>
            </a:r>
            <a:r>
              <a:rPr lang="nl-NL" sz="2400">
                <a:solidFill>
                  <a:srgbClr val="FF0000"/>
                </a:solidFill>
              </a:rPr>
              <a:t> </a:t>
            </a:r>
            <a:r>
              <a:rPr lang="nl-NL" sz="2400" err="1">
                <a:solidFill>
                  <a:srgbClr val="FF0000"/>
                </a:solidFill>
              </a:rPr>
              <a:t>needed</a:t>
            </a:r>
            <a:r>
              <a:rPr lang="nl-NL" sz="2400">
                <a:solidFill>
                  <a:srgbClr val="FF0000"/>
                </a:solidFill>
              </a:rPr>
              <a:t> </a:t>
            </a:r>
            <a:r>
              <a:rPr lang="nl-NL" sz="2400" err="1">
                <a:solidFill>
                  <a:srgbClr val="FF0000"/>
                </a:solidFill>
              </a:rPr>
              <a:t>for</a:t>
            </a:r>
            <a:r>
              <a:rPr lang="nl-NL" sz="2400">
                <a:solidFill>
                  <a:srgbClr val="FF0000"/>
                </a:solidFill>
              </a:rPr>
              <a:t>: driver, remote driver, remote operator, user in charge ? Input </a:t>
            </a:r>
            <a:r>
              <a:rPr lang="nl-NL" sz="2400" err="1">
                <a:solidFill>
                  <a:srgbClr val="FF0000"/>
                </a:solidFill>
              </a:rPr>
              <a:t>from</a:t>
            </a:r>
            <a:r>
              <a:rPr lang="nl-NL" sz="2400">
                <a:solidFill>
                  <a:srgbClr val="FF0000"/>
                </a:solidFill>
              </a:rPr>
              <a:t> FRAV-31-05 ?</a:t>
            </a:r>
            <a:br>
              <a:rPr lang="nl-NL" sz="2400">
                <a:solidFill>
                  <a:srgbClr val="FF0000"/>
                </a:solidFill>
              </a:rPr>
            </a:br>
            <a:endParaRPr lang="nl-NL" sz="2400">
              <a:solidFill>
                <a:srgbClr val="FF0000"/>
              </a:solidFill>
            </a:endParaRPr>
          </a:p>
          <a:p>
            <a:pPr marL="342900" indent="-342900">
              <a:buFont typeface="Arial" panose="020B0604020202020204" pitchFamily="34" charset="0"/>
              <a:buChar char="•"/>
            </a:pPr>
            <a:r>
              <a:rPr lang="nl-NL" sz="2400"/>
              <a:t>Option </a:t>
            </a:r>
            <a:r>
              <a:rPr lang="nl-NL" sz="2400" err="1"/>
              <a:t>to</a:t>
            </a:r>
            <a:r>
              <a:rPr lang="nl-NL" sz="2400"/>
              <a:t> introduce new </a:t>
            </a:r>
            <a:r>
              <a:rPr lang="nl-NL" sz="2400" err="1"/>
              <a:t>categories</a:t>
            </a:r>
            <a:r>
              <a:rPr lang="nl-NL" sz="2400"/>
              <a:t> of </a:t>
            </a:r>
            <a:r>
              <a:rPr lang="nl-NL" sz="2400" err="1"/>
              <a:t>vehicles</a:t>
            </a:r>
            <a:r>
              <a:rPr lang="nl-NL" sz="2400"/>
              <a:t> in order </a:t>
            </a:r>
            <a:r>
              <a:rPr lang="nl-NL" sz="2400" err="1"/>
              <a:t>to</a:t>
            </a:r>
            <a:r>
              <a:rPr lang="nl-NL" sz="2400"/>
              <a:t> minimise </a:t>
            </a:r>
            <a:r>
              <a:rPr lang="nl-NL" sz="2400" err="1"/>
              <a:t>the</a:t>
            </a:r>
            <a:r>
              <a:rPr lang="nl-NL" sz="2400"/>
              <a:t> impact </a:t>
            </a:r>
            <a:r>
              <a:rPr lang="nl-NL" sz="2400" err="1"/>
              <a:t>to</a:t>
            </a:r>
            <a:r>
              <a:rPr lang="nl-NL" sz="2400"/>
              <a:t> </a:t>
            </a:r>
            <a:r>
              <a:rPr lang="nl-NL" sz="2400" err="1"/>
              <a:t>existing</a:t>
            </a:r>
            <a:r>
              <a:rPr lang="nl-NL" sz="2400"/>
              <a:t> </a:t>
            </a:r>
            <a:r>
              <a:rPr lang="nl-NL" sz="2400" err="1"/>
              <a:t>Regulations</a:t>
            </a:r>
            <a:r>
              <a:rPr lang="nl-NL" sz="2400"/>
              <a:t>. See </a:t>
            </a:r>
            <a:r>
              <a:rPr lang="nl-NL" sz="2400" err="1"/>
              <a:t>also</a:t>
            </a:r>
            <a:r>
              <a:rPr lang="nl-NL" sz="2400"/>
              <a:t> EU approach in </a:t>
            </a:r>
            <a:r>
              <a:rPr lang="en-GB" sz="2400" u="sng">
                <a:hlinkClick r:id="rId4"/>
              </a:rPr>
              <a:t>EU delegated act</a:t>
            </a:r>
            <a:br>
              <a:rPr lang="nl-NL"/>
            </a:br>
            <a:r>
              <a:rPr lang="nl-NL" sz="2400" err="1">
                <a:solidFill>
                  <a:srgbClr val="FF0000"/>
                </a:solidFill>
              </a:rPr>
              <a:t>Which</a:t>
            </a:r>
            <a:r>
              <a:rPr lang="nl-NL" sz="2400">
                <a:solidFill>
                  <a:srgbClr val="FF0000"/>
                </a:solidFill>
              </a:rPr>
              <a:t> </a:t>
            </a:r>
            <a:r>
              <a:rPr lang="nl-NL" sz="2400" err="1">
                <a:solidFill>
                  <a:srgbClr val="FF0000"/>
                </a:solidFill>
              </a:rPr>
              <a:t>categor</a:t>
            </a:r>
            <a:r>
              <a:rPr lang="nl-NL" sz="2400">
                <a:solidFill>
                  <a:srgbClr val="FF0000"/>
                </a:solidFill>
              </a:rPr>
              <a:t>(y/</a:t>
            </a:r>
            <a:r>
              <a:rPr lang="nl-NL" sz="2400" err="1">
                <a:solidFill>
                  <a:srgbClr val="FF0000"/>
                </a:solidFill>
              </a:rPr>
              <a:t>ies</a:t>
            </a:r>
            <a:r>
              <a:rPr lang="nl-NL" sz="2400">
                <a:solidFill>
                  <a:srgbClr val="FF0000"/>
                </a:solidFill>
              </a:rPr>
              <a:t>) does GRVA </a:t>
            </a:r>
            <a:r>
              <a:rPr lang="nl-NL" sz="2400" err="1">
                <a:solidFill>
                  <a:srgbClr val="FF0000"/>
                </a:solidFill>
              </a:rPr>
              <a:t>consider</a:t>
            </a:r>
            <a:r>
              <a:rPr lang="nl-NL" sz="2400">
                <a:solidFill>
                  <a:srgbClr val="FF0000"/>
                </a:solidFill>
              </a:rPr>
              <a:t>, </a:t>
            </a:r>
            <a:r>
              <a:rPr lang="nl-NL" sz="2400" err="1">
                <a:solidFill>
                  <a:srgbClr val="FF0000"/>
                </a:solidFill>
              </a:rPr>
              <a:t>if</a:t>
            </a:r>
            <a:r>
              <a:rPr lang="nl-NL" sz="2400">
                <a:solidFill>
                  <a:srgbClr val="FF0000"/>
                </a:solidFill>
              </a:rPr>
              <a:t> </a:t>
            </a:r>
            <a:r>
              <a:rPr lang="nl-NL" sz="2400" err="1">
                <a:solidFill>
                  <a:srgbClr val="FF0000"/>
                </a:solidFill>
              </a:rPr>
              <a:t>any</a:t>
            </a:r>
            <a:r>
              <a:rPr lang="nl-NL" sz="2400">
                <a:solidFill>
                  <a:srgbClr val="FF0000"/>
                </a:solidFill>
              </a:rPr>
              <a:t> ?</a:t>
            </a:r>
            <a:br>
              <a:rPr lang="nl-NL" sz="2400"/>
            </a:br>
            <a:endParaRPr lang="en-US" sz="2400"/>
          </a:p>
        </p:txBody>
      </p:sp>
      <p:sp>
        <p:nvSpPr>
          <p:cNvPr id="7" name="Tijdelijke aanduiding voor tekst 3">
            <a:extLst>
              <a:ext uri="{FF2B5EF4-FFF2-40B4-BE49-F238E27FC236}">
                <a16:creationId xmlns:a16="http://schemas.microsoft.com/office/drawing/2014/main" id="{1AED74D0-7F11-44DB-88CC-67CBF16A4EA1}"/>
              </a:ext>
            </a:extLst>
          </p:cNvPr>
          <p:cNvSpPr txBox="1">
            <a:spLocks/>
          </p:cNvSpPr>
          <p:nvPr/>
        </p:nvSpPr>
        <p:spPr>
          <a:xfrm>
            <a:off x="9215022" y="480059"/>
            <a:ext cx="2098962" cy="510541"/>
          </a:xfrm>
          <a:prstGeom prst="rect">
            <a:avLst/>
          </a:prstGeom>
        </p:spPr>
        <p:txBody>
          <a:bodyPr/>
          <a:lstStyle>
            <a:lvl1pPr marL="271463" indent="-271463" algn="l" defTabSz="914400" rtl="0" eaLnBrk="1" latinLnBrk="0" hangingPunct="1">
              <a:lnSpc>
                <a:spcPct val="100000"/>
              </a:lnSpc>
              <a:spcBef>
                <a:spcPts val="0"/>
              </a:spcBef>
              <a:spcAft>
                <a:spcPts val="1200"/>
              </a:spcAft>
              <a:buClr>
                <a:schemeClr val="accent1"/>
              </a:buClr>
              <a:buSzPct val="90000"/>
              <a:buFont typeface="Zapf Dingbats"/>
              <a:buChar char="❯"/>
              <a:tabLst/>
              <a:defRPr sz="2000" kern="1200">
                <a:solidFill>
                  <a:schemeClr val="tx2"/>
                </a:solidFill>
                <a:latin typeface="+mn-lt"/>
                <a:ea typeface="+mn-ea"/>
                <a:cs typeface="+mn-cs"/>
              </a:defRPr>
            </a:lvl1pPr>
            <a:lvl2pPr marL="490538" indent="-219075" algn="l" defTabSz="914400" rtl="0" eaLnBrk="1" latinLnBrk="0" hangingPunct="1">
              <a:lnSpc>
                <a:spcPct val="100000"/>
              </a:lnSpc>
              <a:spcBef>
                <a:spcPts val="0"/>
              </a:spcBef>
              <a:spcAft>
                <a:spcPts val="1200"/>
              </a:spcAft>
              <a:buClr>
                <a:srgbClr val="DB6216"/>
              </a:buClr>
              <a:buSzPct val="100000"/>
              <a:buFont typeface="Systeemlettertype"/>
              <a:buChar char="›"/>
              <a:tabLst/>
              <a:defRPr sz="2000" kern="1200">
                <a:solidFill>
                  <a:schemeClr val="tx2"/>
                </a:solidFill>
                <a:latin typeface="+mn-lt"/>
                <a:ea typeface="+mn-ea"/>
                <a:cs typeface="+mn-cs"/>
              </a:defRPr>
            </a:lvl2pPr>
            <a:lvl3pPr marL="0" indent="0" algn="l" defTabSz="914400" rtl="0" eaLnBrk="1" latinLnBrk="0" hangingPunct="1">
              <a:lnSpc>
                <a:spcPct val="100000"/>
              </a:lnSpc>
              <a:spcBef>
                <a:spcPts val="600"/>
              </a:spcBef>
              <a:buClrTx/>
              <a:buFont typeface="Systeemlettertype"/>
              <a:buChar char="​"/>
              <a:tabLst/>
              <a:defRPr sz="2000" b="1" kern="1200">
                <a:solidFill>
                  <a:schemeClr val="tx2"/>
                </a:solidFill>
                <a:latin typeface="+mn-lt"/>
                <a:ea typeface="+mn-ea"/>
                <a:cs typeface="+mn-cs"/>
              </a:defRPr>
            </a:lvl3pPr>
            <a:lvl4pPr marL="0" indent="0" algn="l" defTabSz="914400" rtl="0" eaLnBrk="1" latinLnBrk="0" hangingPunct="1">
              <a:lnSpc>
                <a:spcPct val="100000"/>
              </a:lnSpc>
              <a:spcBef>
                <a:spcPts val="600"/>
              </a:spcBef>
              <a:spcAft>
                <a:spcPts val="600"/>
              </a:spcAft>
              <a:buClrTx/>
              <a:buFont typeface="Systeemlettertype"/>
              <a:buChar char="​"/>
              <a:tabLst/>
              <a:defRPr sz="2000" kern="1200" cap="all" baseline="0">
                <a:solidFill>
                  <a:schemeClr val="accent1"/>
                </a:solidFill>
                <a:latin typeface="+mn-lt"/>
                <a:ea typeface="+mn-ea"/>
                <a:cs typeface="+mn-cs"/>
              </a:defRPr>
            </a:lvl4pPr>
            <a:lvl5pPr marL="0" indent="0" algn="l" defTabSz="914400" rtl="0" eaLnBrk="1" latinLnBrk="0" hangingPunct="1">
              <a:lnSpc>
                <a:spcPct val="100000"/>
              </a:lnSpc>
              <a:spcBef>
                <a:spcPts val="0"/>
              </a:spcBef>
              <a:buClrTx/>
              <a:buFont typeface="Systeemlettertype"/>
              <a:buChar char="​"/>
              <a:tabLst/>
              <a:defRPr sz="16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nl-NL">
                <a:latin typeface="Calibri" panose="020F0502020204030204" pitchFamily="34" charset="0"/>
                <a:cs typeface="Calibri" panose="020F0502020204030204" pitchFamily="34" charset="0"/>
              </a:rPr>
              <a:t>GRVA-14-41</a:t>
            </a:r>
            <a:endParaRPr lang="nl-NL">
              <a:solidFill>
                <a:srgbClr val="00B0F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58923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956145" y="1321415"/>
            <a:ext cx="10177112" cy="461665"/>
          </a:xfrm>
          <a:prstGeom prst="rect">
            <a:avLst/>
          </a:prstGeom>
        </p:spPr>
        <p:txBody>
          <a:bodyPr wrap="square">
            <a:spAutoFit/>
          </a:bodyPr>
          <a:lstStyle/>
          <a:p>
            <a:pPr marL="342900" indent="-342900">
              <a:buFont typeface="Arial" panose="020B0604020202020204" pitchFamily="34" charset="0"/>
              <a:buChar char="•"/>
            </a:pPr>
            <a:endParaRPr lang="en-US" sz="2400"/>
          </a:p>
        </p:txBody>
      </p:sp>
      <p:sp>
        <p:nvSpPr>
          <p:cNvPr id="5" name="Rechthoek 4"/>
          <p:cNvSpPr/>
          <p:nvPr/>
        </p:nvSpPr>
        <p:spPr>
          <a:xfrm>
            <a:off x="956145" y="558889"/>
            <a:ext cx="7158883" cy="523220"/>
          </a:xfrm>
          <a:prstGeom prst="rect">
            <a:avLst/>
          </a:prstGeom>
        </p:spPr>
        <p:txBody>
          <a:bodyPr wrap="none">
            <a:spAutoFit/>
          </a:bodyPr>
          <a:lstStyle/>
          <a:p>
            <a:r>
              <a:rPr lang="nl-NL" sz="2800" b="1">
                <a:latin typeface="Calibri" panose="020F0502020204030204" pitchFamily="34" charset="0"/>
                <a:ea typeface="+mj-ea"/>
                <a:cs typeface="Calibri" panose="020F0502020204030204" pitchFamily="34" charset="0"/>
              </a:rPr>
              <a:t>Types of </a:t>
            </a:r>
            <a:r>
              <a:rPr lang="nl-NL" sz="2800" b="1" err="1">
                <a:latin typeface="Calibri" panose="020F0502020204030204" pitchFamily="34" charset="0"/>
                <a:ea typeface="+mj-ea"/>
                <a:cs typeface="Calibri" panose="020F0502020204030204" pitchFamily="34" charset="0"/>
              </a:rPr>
              <a:t>Automated</a:t>
            </a:r>
            <a:r>
              <a:rPr lang="nl-NL" sz="2800" b="1">
                <a:latin typeface="Calibri" panose="020F0502020204030204" pitchFamily="34" charset="0"/>
                <a:ea typeface="+mj-ea"/>
                <a:cs typeface="Calibri" panose="020F0502020204030204" pitchFamily="34" charset="0"/>
              </a:rPr>
              <a:t> </a:t>
            </a:r>
            <a:r>
              <a:rPr lang="nl-NL" sz="2800" b="1" err="1">
                <a:latin typeface="Calibri" panose="020F0502020204030204" pitchFamily="34" charset="0"/>
                <a:ea typeface="+mj-ea"/>
                <a:cs typeface="Calibri" panose="020F0502020204030204" pitchFamily="34" charset="0"/>
              </a:rPr>
              <a:t>Vehicles</a:t>
            </a:r>
            <a:r>
              <a:rPr lang="nl-NL" sz="2800" b="1">
                <a:latin typeface="Calibri" panose="020F0502020204030204" pitchFamily="34" charset="0"/>
                <a:ea typeface="+mj-ea"/>
                <a:cs typeface="Calibri" panose="020F0502020204030204" pitchFamily="34" charset="0"/>
              </a:rPr>
              <a:t> </a:t>
            </a:r>
            <a:r>
              <a:rPr lang="nl-NL" sz="2800" b="1" err="1">
                <a:latin typeface="Calibri" panose="020F0502020204030204" pitchFamily="34" charset="0"/>
                <a:ea typeface="+mj-ea"/>
                <a:cs typeface="Calibri" panose="020F0502020204030204" pitchFamily="34" charset="0"/>
              </a:rPr>
              <a:t>to</a:t>
            </a:r>
            <a:r>
              <a:rPr lang="nl-NL" sz="2800" b="1">
                <a:latin typeface="Calibri" panose="020F0502020204030204" pitchFamily="34" charset="0"/>
                <a:ea typeface="+mj-ea"/>
                <a:cs typeface="Calibri" panose="020F0502020204030204" pitchFamily="34" charset="0"/>
              </a:rPr>
              <a:t> </a:t>
            </a:r>
            <a:r>
              <a:rPr lang="nl-NL" sz="2800" b="1" err="1">
                <a:latin typeface="Calibri" panose="020F0502020204030204" pitchFamily="34" charset="0"/>
                <a:ea typeface="+mj-ea"/>
                <a:cs typeface="Calibri" panose="020F0502020204030204" pitchFamily="34" charset="0"/>
              </a:rPr>
              <a:t>be</a:t>
            </a:r>
            <a:r>
              <a:rPr lang="nl-NL" sz="2800" b="1">
                <a:latin typeface="Calibri" panose="020F0502020204030204" pitchFamily="34" charset="0"/>
                <a:ea typeface="+mj-ea"/>
                <a:cs typeface="Calibri" panose="020F0502020204030204" pitchFamily="34" charset="0"/>
              </a:rPr>
              <a:t> </a:t>
            </a:r>
            <a:r>
              <a:rPr lang="nl-NL" sz="2800" b="1" err="1">
                <a:latin typeface="Calibri" panose="020F0502020204030204" pitchFamily="34" charset="0"/>
                <a:ea typeface="+mj-ea"/>
                <a:cs typeface="Calibri" panose="020F0502020204030204" pitchFamily="34" charset="0"/>
              </a:rPr>
              <a:t>considered</a:t>
            </a:r>
            <a:r>
              <a:rPr lang="nl-NL" sz="2800" b="1">
                <a:latin typeface="Calibri" panose="020F0502020204030204" pitchFamily="34" charset="0"/>
                <a:ea typeface="+mj-ea"/>
                <a:cs typeface="Calibri" panose="020F0502020204030204" pitchFamily="34" charset="0"/>
              </a:rPr>
              <a:t>:</a:t>
            </a:r>
          </a:p>
        </p:txBody>
      </p:sp>
      <p:sp>
        <p:nvSpPr>
          <p:cNvPr id="3" name="Rechthoek 2"/>
          <p:cNvSpPr/>
          <p:nvPr/>
        </p:nvSpPr>
        <p:spPr>
          <a:xfrm>
            <a:off x="929736" y="1412924"/>
            <a:ext cx="10203521" cy="5262979"/>
          </a:xfrm>
          <a:prstGeom prst="rect">
            <a:avLst/>
          </a:prstGeom>
        </p:spPr>
        <p:txBody>
          <a:bodyPr wrap="square">
            <a:spAutoFit/>
          </a:bodyPr>
          <a:lstStyle/>
          <a:p>
            <a:pPr lvl="2"/>
            <a:r>
              <a:rPr lang="en-GB" sz="2400" u="sng"/>
              <a:t>GRSG-TF-AVRS plans to consider</a:t>
            </a:r>
            <a:r>
              <a:rPr lang="en-GB" sz="2400"/>
              <a:t>:</a:t>
            </a:r>
          </a:p>
          <a:p>
            <a:pPr marL="1257300" lvl="2" indent="-342900">
              <a:buFont typeface="+mj-lt"/>
              <a:buAutoNum type="arabicPeriod"/>
            </a:pPr>
            <a:endParaRPr lang="en-GB" sz="2400"/>
          </a:p>
          <a:p>
            <a:pPr marL="1257300" lvl="2" indent="-342900">
              <a:buFont typeface="+mj-lt"/>
              <a:buAutoNum type="arabicPeriod"/>
            </a:pPr>
            <a:r>
              <a:rPr lang="en-GB" sz="2400"/>
              <a:t>ALKS-like passenger cars of L3</a:t>
            </a:r>
            <a:br>
              <a:rPr lang="en-GB" sz="2400"/>
            </a:br>
            <a:endParaRPr lang="en-GB" sz="2400"/>
          </a:p>
          <a:p>
            <a:pPr marL="1257300" lvl="2" indent="-342900">
              <a:buFont typeface="+mj-lt"/>
              <a:buAutoNum type="arabicPeriod"/>
            </a:pPr>
            <a:r>
              <a:rPr lang="en-GB" sz="2400"/>
              <a:t>Dual-mode fully automated vehicles of L4</a:t>
            </a:r>
            <a:br>
              <a:rPr lang="en-GB" sz="2400"/>
            </a:br>
            <a:endParaRPr lang="en-GB" sz="2400"/>
          </a:p>
          <a:p>
            <a:pPr marL="1257300" lvl="2" indent="-342900">
              <a:buFont typeface="+mj-lt"/>
              <a:buAutoNum type="arabicPeriod"/>
            </a:pPr>
            <a:r>
              <a:rPr lang="en-GB" sz="2400"/>
              <a:t>Fully automated vehicles of L5 with manual driving capabilities (with and without occupants, manual mode up to and above 6 km/h)</a:t>
            </a:r>
            <a:br>
              <a:rPr lang="en-GB" sz="2400"/>
            </a:br>
            <a:endParaRPr lang="nl-NL" sz="2400"/>
          </a:p>
          <a:p>
            <a:pPr marL="1257300" lvl="2" indent="-342900">
              <a:buFont typeface="+mj-lt"/>
              <a:buAutoNum type="arabicPeriod"/>
            </a:pPr>
            <a:r>
              <a:rPr lang="en-GB" sz="2400"/>
              <a:t>Fully automated vehicles of L5 without manual driving capabilities (with and without </a:t>
            </a:r>
            <a:br>
              <a:rPr lang="en-GB" sz="2400"/>
            </a:br>
            <a:r>
              <a:rPr lang="en-GB" sz="2400"/>
              <a:t>occupants)</a:t>
            </a:r>
            <a:br>
              <a:rPr lang="en-GB" sz="2400"/>
            </a:br>
            <a:br>
              <a:rPr lang="en-GB" sz="2400"/>
            </a:br>
            <a:r>
              <a:rPr lang="en-GB" sz="2400">
                <a:solidFill>
                  <a:srgbClr val="FF0000"/>
                </a:solidFill>
              </a:rPr>
              <a:t>any comments/input from GRVA is appreciated</a:t>
            </a:r>
            <a:endParaRPr lang="en-US" sz="2400"/>
          </a:p>
        </p:txBody>
      </p:sp>
      <p:sp>
        <p:nvSpPr>
          <p:cNvPr id="7" name="Tijdelijke aanduiding voor tekst 3">
            <a:extLst>
              <a:ext uri="{FF2B5EF4-FFF2-40B4-BE49-F238E27FC236}">
                <a16:creationId xmlns:a16="http://schemas.microsoft.com/office/drawing/2014/main" id="{F33A1D61-0DD2-4926-9FC9-B40AF32A6B91}"/>
              </a:ext>
            </a:extLst>
          </p:cNvPr>
          <p:cNvSpPr txBox="1">
            <a:spLocks/>
          </p:cNvSpPr>
          <p:nvPr/>
        </p:nvSpPr>
        <p:spPr>
          <a:xfrm>
            <a:off x="9215022" y="480059"/>
            <a:ext cx="2098962" cy="510541"/>
          </a:xfrm>
          <a:prstGeom prst="rect">
            <a:avLst/>
          </a:prstGeom>
        </p:spPr>
        <p:txBody>
          <a:bodyPr/>
          <a:lstStyle>
            <a:lvl1pPr marL="271463" indent="-271463" algn="l" defTabSz="914400" rtl="0" eaLnBrk="1" latinLnBrk="0" hangingPunct="1">
              <a:lnSpc>
                <a:spcPct val="100000"/>
              </a:lnSpc>
              <a:spcBef>
                <a:spcPts val="0"/>
              </a:spcBef>
              <a:spcAft>
                <a:spcPts val="1200"/>
              </a:spcAft>
              <a:buClr>
                <a:schemeClr val="accent1"/>
              </a:buClr>
              <a:buSzPct val="90000"/>
              <a:buFont typeface="Zapf Dingbats"/>
              <a:buChar char="❯"/>
              <a:tabLst/>
              <a:defRPr sz="2000" kern="1200">
                <a:solidFill>
                  <a:schemeClr val="tx2"/>
                </a:solidFill>
                <a:latin typeface="+mn-lt"/>
                <a:ea typeface="+mn-ea"/>
                <a:cs typeface="+mn-cs"/>
              </a:defRPr>
            </a:lvl1pPr>
            <a:lvl2pPr marL="490538" indent="-219075" algn="l" defTabSz="914400" rtl="0" eaLnBrk="1" latinLnBrk="0" hangingPunct="1">
              <a:lnSpc>
                <a:spcPct val="100000"/>
              </a:lnSpc>
              <a:spcBef>
                <a:spcPts val="0"/>
              </a:spcBef>
              <a:spcAft>
                <a:spcPts val="1200"/>
              </a:spcAft>
              <a:buClr>
                <a:srgbClr val="DB6216"/>
              </a:buClr>
              <a:buSzPct val="100000"/>
              <a:buFont typeface="Systeemlettertype"/>
              <a:buChar char="›"/>
              <a:tabLst/>
              <a:defRPr sz="2000" kern="1200">
                <a:solidFill>
                  <a:schemeClr val="tx2"/>
                </a:solidFill>
                <a:latin typeface="+mn-lt"/>
                <a:ea typeface="+mn-ea"/>
                <a:cs typeface="+mn-cs"/>
              </a:defRPr>
            </a:lvl2pPr>
            <a:lvl3pPr marL="0" indent="0" algn="l" defTabSz="914400" rtl="0" eaLnBrk="1" latinLnBrk="0" hangingPunct="1">
              <a:lnSpc>
                <a:spcPct val="100000"/>
              </a:lnSpc>
              <a:spcBef>
                <a:spcPts val="600"/>
              </a:spcBef>
              <a:buClrTx/>
              <a:buFont typeface="Systeemlettertype"/>
              <a:buChar char="​"/>
              <a:tabLst/>
              <a:defRPr sz="2000" b="1" kern="1200">
                <a:solidFill>
                  <a:schemeClr val="tx2"/>
                </a:solidFill>
                <a:latin typeface="+mn-lt"/>
                <a:ea typeface="+mn-ea"/>
                <a:cs typeface="+mn-cs"/>
              </a:defRPr>
            </a:lvl3pPr>
            <a:lvl4pPr marL="0" indent="0" algn="l" defTabSz="914400" rtl="0" eaLnBrk="1" latinLnBrk="0" hangingPunct="1">
              <a:lnSpc>
                <a:spcPct val="100000"/>
              </a:lnSpc>
              <a:spcBef>
                <a:spcPts val="600"/>
              </a:spcBef>
              <a:spcAft>
                <a:spcPts val="600"/>
              </a:spcAft>
              <a:buClrTx/>
              <a:buFont typeface="Systeemlettertype"/>
              <a:buChar char="​"/>
              <a:tabLst/>
              <a:defRPr sz="2000" kern="1200" cap="all" baseline="0">
                <a:solidFill>
                  <a:schemeClr val="accent1"/>
                </a:solidFill>
                <a:latin typeface="+mn-lt"/>
                <a:ea typeface="+mn-ea"/>
                <a:cs typeface="+mn-cs"/>
              </a:defRPr>
            </a:lvl4pPr>
            <a:lvl5pPr marL="0" indent="0" algn="l" defTabSz="914400" rtl="0" eaLnBrk="1" latinLnBrk="0" hangingPunct="1">
              <a:lnSpc>
                <a:spcPct val="100000"/>
              </a:lnSpc>
              <a:spcBef>
                <a:spcPts val="0"/>
              </a:spcBef>
              <a:buClrTx/>
              <a:buFont typeface="Systeemlettertype"/>
              <a:buChar char="​"/>
              <a:tabLst/>
              <a:defRPr sz="16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nl-NL">
                <a:latin typeface="Calibri" panose="020F0502020204030204" pitchFamily="34" charset="0"/>
                <a:cs typeface="Calibri" panose="020F0502020204030204" pitchFamily="34" charset="0"/>
              </a:rPr>
              <a:t>GRVA-14-41</a:t>
            </a:r>
            <a:endParaRPr lang="nl-NL">
              <a:solidFill>
                <a:srgbClr val="00B0F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63105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956145" y="1321415"/>
            <a:ext cx="10177112" cy="461665"/>
          </a:xfrm>
          <a:prstGeom prst="rect">
            <a:avLst/>
          </a:prstGeom>
        </p:spPr>
        <p:txBody>
          <a:bodyPr wrap="square">
            <a:spAutoFit/>
          </a:bodyPr>
          <a:lstStyle/>
          <a:p>
            <a:pPr marL="342900" indent="-342900">
              <a:buFont typeface="Arial" panose="020B0604020202020204" pitchFamily="34" charset="0"/>
              <a:buChar char="•"/>
            </a:pPr>
            <a:endParaRPr lang="en-US" sz="2400"/>
          </a:p>
        </p:txBody>
      </p:sp>
      <p:sp>
        <p:nvSpPr>
          <p:cNvPr id="5" name="Rechthoek 4"/>
          <p:cNvSpPr/>
          <p:nvPr/>
        </p:nvSpPr>
        <p:spPr>
          <a:xfrm>
            <a:off x="956145" y="558889"/>
            <a:ext cx="2208746" cy="523220"/>
          </a:xfrm>
          <a:prstGeom prst="rect">
            <a:avLst/>
          </a:prstGeom>
        </p:spPr>
        <p:txBody>
          <a:bodyPr wrap="none">
            <a:spAutoFit/>
          </a:bodyPr>
          <a:lstStyle/>
          <a:p>
            <a:r>
              <a:rPr lang="nl-NL" sz="2800" b="1">
                <a:latin typeface="Calibri" panose="020F0502020204030204" pitchFamily="34" charset="0"/>
                <a:ea typeface="+mj-ea"/>
                <a:cs typeface="Calibri" panose="020F0502020204030204" pitchFamily="34" charset="0"/>
              </a:rPr>
              <a:t>Way forward:</a:t>
            </a:r>
          </a:p>
        </p:txBody>
      </p:sp>
      <p:sp>
        <p:nvSpPr>
          <p:cNvPr id="3" name="Rechthoek 2"/>
          <p:cNvSpPr/>
          <p:nvPr/>
        </p:nvSpPr>
        <p:spPr>
          <a:xfrm>
            <a:off x="956145" y="1552247"/>
            <a:ext cx="10203521" cy="3416320"/>
          </a:xfrm>
          <a:prstGeom prst="rect">
            <a:avLst/>
          </a:prstGeom>
        </p:spPr>
        <p:txBody>
          <a:bodyPr wrap="square">
            <a:spAutoFit/>
          </a:bodyPr>
          <a:lstStyle/>
          <a:p>
            <a:pPr lvl="2"/>
            <a:r>
              <a:rPr lang="en-GB" sz="2400" u="sng"/>
              <a:t>GRSG-TF-AVRS would like to</a:t>
            </a:r>
            <a:r>
              <a:rPr lang="en-GB" sz="2400"/>
              <a:t>:</a:t>
            </a:r>
            <a:br>
              <a:rPr lang="en-GB" sz="2400"/>
            </a:br>
            <a:endParaRPr lang="en-GB" sz="2400"/>
          </a:p>
          <a:p>
            <a:pPr marL="1257300" lvl="2" indent="-342900">
              <a:buFont typeface="Arial" panose="020B0604020202020204" pitchFamily="34" charset="0"/>
              <a:buChar char="•"/>
            </a:pPr>
            <a:r>
              <a:rPr lang="en-GB" sz="2400"/>
              <a:t>Receive input from GRVA whether right approach is chosen</a:t>
            </a:r>
            <a:br>
              <a:rPr lang="en-GB" sz="2400"/>
            </a:br>
            <a:endParaRPr lang="en-GB" sz="2400"/>
          </a:p>
          <a:p>
            <a:pPr marL="1257300" lvl="2" indent="-342900">
              <a:buFont typeface="Arial" panose="020B0604020202020204" pitchFamily="34" charset="0"/>
              <a:buChar char="•"/>
            </a:pPr>
            <a:r>
              <a:rPr lang="en-GB" sz="2400"/>
              <a:t>Receive input on the </a:t>
            </a:r>
            <a:r>
              <a:rPr lang="en-GB" sz="2400">
                <a:solidFill>
                  <a:srgbClr val="FF0000"/>
                </a:solidFill>
              </a:rPr>
              <a:t>red-highlighted</a:t>
            </a:r>
            <a:r>
              <a:rPr lang="en-GB" sz="2400"/>
              <a:t> questions</a:t>
            </a:r>
            <a:br>
              <a:rPr lang="en-GB" sz="2400"/>
            </a:br>
            <a:endParaRPr lang="en-GB" sz="2400"/>
          </a:p>
          <a:p>
            <a:pPr marL="1257300" lvl="2" indent="-342900">
              <a:buFont typeface="Arial" panose="020B0604020202020204" pitchFamily="34" charset="0"/>
              <a:buChar char="•"/>
            </a:pPr>
            <a:r>
              <a:rPr lang="en-GB" sz="2400"/>
              <a:t>Align with other GRs which have to perform the same task. </a:t>
            </a:r>
            <a:br>
              <a:rPr lang="en-GB" sz="2400"/>
            </a:br>
            <a:r>
              <a:rPr lang="en-GB" sz="2400"/>
              <a:t>Therefore it is important to understand the proposed way forward from GRVA perspective. </a:t>
            </a:r>
            <a:endParaRPr lang="en-US" sz="2400"/>
          </a:p>
        </p:txBody>
      </p:sp>
      <p:sp>
        <p:nvSpPr>
          <p:cNvPr id="7" name="Tijdelijke aanduiding voor tekst 3">
            <a:extLst>
              <a:ext uri="{FF2B5EF4-FFF2-40B4-BE49-F238E27FC236}">
                <a16:creationId xmlns:a16="http://schemas.microsoft.com/office/drawing/2014/main" id="{67D7AD61-E5BF-460F-9F1B-CFD4B3B5CB55}"/>
              </a:ext>
            </a:extLst>
          </p:cNvPr>
          <p:cNvSpPr txBox="1">
            <a:spLocks/>
          </p:cNvSpPr>
          <p:nvPr/>
        </p:nvSpPr>
        <p:spPr>
          <a:xfrm>
            <a:off x="9215022" y="480059"/>
            <a:ext cx="2098962" cy="510541"/>
          </a:xfrm>
          <a:prstGeom prst="rect">
            <a:avLst/>
          </a:prstGeom>
        </p:spPr>
        <p:txBody>
          <a:bodyPr/>
          <a:lstStyle>
            <a:lvl1pPr marL="271463" indent="-271463" algn="l" defTabSz="914400" rtl="0" eaLnBrk="1" latinLnBrk="0" hangingPunct="1">
              <a:lnSpc>
                <a:spcPct val="100000"/>
              </a:lnSpc>
              <a:spcBef>
                <a:spcPts val="0"/>
              </a:spcBef>
              <a:spcAft>
                <a:spcPts val="1200"/>
              </a:spcAft>
              <a:buClr>
                <a:schemeClr val="accent1"/>
              </a:buClr>
              <a:buSzPct val="90000"/>
              <a:buFont typeface="Zapf Dingbats"/>
              <a:buChar char="❯"/>
              <a:tabLst/>
              <a:defRPr sz="2000" kern="1200">
                <a:solidFill>
                  <a:schemeClr val="tx2"/>
                </a:solidFill>
                <a:latin typeface="+mn-lt"/>
                <a:ea typeface="+mn-ea"/>
                <a:cs typeface="+mn-cs"/>
              </a:defRPr>
            </a:lvl1pPr>
            <a:lvl2pPr marL="490538" indent="-219075" algn="l" defTabSz="914400" rtl="0" eaLnBrk="1" latinLnBrk="0" hangingPunct="1">
              <a:lnSpc>
                <a:spcPct val="100000"/>
              </a:lnSpc>
              <a:spcBef>
                <a:spcPts val="0"/>
              </a:spcBef>
              <a:spcAft>
                <a:spcPts val="1200"/>
              </a:spcAft>
              <a:buClr>
                <a:srgbClr val="DB6216"/>
              </a:buClr>
              <a:buSzPct val="100000"/>
              <a:buFont typeface="Systeemlettertype"/>
              <a:buChar char="›"/>
              <a:tabLst/>
              <a:defRPr sz="2000" kern="1200">
                <a:solidFill>
                  <a:schemeClr val="tx2"/>
                </a:solidFill>
                <a:latin typeface="+mn-lt"/>
                <a:ea typeface="+mn-ea"/>
                <a:cs typeface="+mn-cs"/>
              </a:defRPr>
            </a:lvl2pPr>
            <a:lvl3pPr marL="0" indent="0" algn="l" defTabSz="914400" rtl="0" eaLnBrk="1" latinLnBrk="0" hangingPunct="1">
              <a:lnSpc>
                <a:spcPct val="100000"/>
              </a:lnSpc>
              <a:spcBef>
                <a:spcPts val="600"/>
              </a:spcBef>
              <a:buClrTx/>
              <a:buFont typeface="Systeemlettertype"/>
              <a:buChar char="​"/>
              <a:tabLst/>
              <a:defRPr sz="2000" b="1" kern="1200">
                <a:solidFill>
                  <a:schemeClr val="tx2"/>
                </a:solidFill>
                <a:latin typeface="+mn-lt"/>
                <a:ea typeface="+mn-ea"/>
                <a:cs typeface="+mn-cs"/>
              </a:defRPr>
            </a:lvl3pPr>
            <a:lvl4pPr marL="0" indent="0" algn="l" defTabSz="914400" rtl="0" eaLnBrk="1" latinLnBrk="0" hangingPunct="1">
              <a:lnSpc>
                <a:spcPct val="100000"/>
              </a:lnSpc>
              <a:spcBef>
                <a:spcPts val="600"/>
              </a:spcBef>
              <a:spcAft>
                <a:spcPts val="600"/>
              </a:spcAft>
              <a:buClrTx/>
              <a:buFont typeface="Systeemlettertype"/>
              <a:buChar char="​"/>
              <a:tabLst/>
              <a:defRPr sz="2000" kern="1200" cap="all" baseline="0">
                <a:solidFill>
                  <a:schemeClr val="accent1"/>
                </a:solidFill>
                <a:latin typeface="+mn-lt"/>
                <a:ea typeface="+mn-ea"/>
                <a:cs typeface="+mn-cs"/>
              </a:defRPr>
            </a:lvl4pPr>
            <a:lvl5pPr marL="0" indent="0" algn="l" defTabSz="914400" rtl="0" eaLnBrk="1" latinLnBrk="0" hangingPunct="1">
              <a:lnSpc>
                <a:spcPct val="100000"/>
              </a:lnSpc>
              <a:spcBef>
                <a:spcPts val="0"/>
              </a:spcBef>
              <a:buClrTx/>
              <a:buFont typeface="Systeemlettertype"/>
              <a:buChar char="​"/>
              <a:tabLst/>
              <a:defRPr sz="16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nl-NL">
                <a:latin typeface="Calibri" panose="020F0502020204030204" pitchFamily="34" charset="0"/>
                <a:cs typeface="Calibri" panose="020F0502020204030204" pitchFamily="34" charset="0"/>
              </a:rPr>
              <a:t>GRVA-14-41</a:t>
            </a:r>
            <a:endParaRPr lang="nl-NL">
              <a:solidFill>
                <a:srgbClr val="00B0F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45021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a:xfrm>
            <a:off x="3512319" y="2999929"/>
            <a:ext cx="4705250" cy="688661"/>
          </a:xfrm>
          <a:prstGeom prst="rect">
            <a:avLst/>
          </a:prstGeom>
        </p:spPr>
        <p:txBody>
          <a:bodyP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800" b="1" err="1">
                <a:latin typeface="Calibri" panose="020F0502020204030204" pitchFamily="34" charset="0"/>
                <a:cs typeface="Calibri" panose="020F0502020204030204" pitchFamily="34" charset="0"/>
              </a:rPr>
              <a:t>Thank</a:t>
            </a:r>
            <a:r>
              <a:rPr lang="nl-NL" sz="2800" b="1">
                <a:latin typeface="Calibri" panose="020F0502020204030204" pitchFamily="34" charset="0"/>
                <a:cs typeface="Calibri" panose="020F0502020204030204" pitchFamily="34" charset="0"/>
              </a:rPr>
              <a:t> </a:t>
            </a:r>
            <a:r>
              <a:rPr lang="nl-NL" sz="2800" b="1" err="1">
                <a:latin typeface="Calibri" panose="020F0502020204030204" pitchFamily="34" charset="0"/>
                <a:cs typeface="Calibri" panose="020F0502020204030204" pitchFamily="34" charset="0"/>
              </a:rPr>
              <a:t>you</a:t>
            </a:r>
            <a:r>
              <a:rPr lang="nl-NL" sz="2800" b="1">
                <a:latin typeface="Calibri" panose="020F0502020204030204" pitchFamily="34" charset="0"/>
                <a:cs typeface="Calibri" panose="020F0502020204030204" pitchFamily="34" charset="0"/>
              </a:rPr>
              <a:t> for </a:t>
            </a:r>
            <a:r>
              <a:rPr lang="nl-NL" sz="2800" b="1" err="1">
                <a:latin typeface="Calibri" panose="020F0502020204030204" pitchFamily="34" charset="0"/>
                <a:cs typeface="Calibri" panose="020F0502020204030204" pitchFamily="34" charset="0"/>
              </a:rPr>
              <a:t>your</a:t>
            </a:r>
            <a:r>
              <a:rPr lang="nl-NL" sz="2800" b="1">
                <a:latin typeface="Calibri" panose="020F0502020204030204" pitchFamily="34" charset="0"/>
                <a:cs typeface="Calibri" panose="020F0502020204030204" pitchFamily="34" charset="0"/>
              </a:rPr>
              <a:t> input </a:t>
            </a:r>
            <a:br>
              <a:rPr lang="nl-NL" sz="2800" b="1">
                <a:latin typeface="Calibri" panose="020F0502020204030204" pitchFamily="34" charset="0"/>
                <a:cs typeface="Calibri" panose="020F0502020204030204" pitchFamily="34" charset="0"/>
              </a:rPr>
            </a:br>
            <a:r>
              <a:rPr lang="nl-NL" sz="2800" b="1" err="1">
                <a:latin typeface="Calibri" panose="020F0502020204030204" pitchFamily="34" charset="0"/>
                <a:cs typeface="Calibri" panose="020F0502020204030204" pitchFamily="34" charset="0"/>
              </a:rPr>
              <a:t>and</a:t>
            </a:r>
            <a:r>
              <a:rPr lang="nl-NL" sz="2800" b="1">
                <a:latin typeface="Calibri" panose="020F0502020204030204" pitchFamily="34" charset="0"/>
                <a:cs typeface="Calibri" panose="020F0502020204030204" pitchFamily="34" charset="0"/>
              </a:rPr>
              <a:t> </a:t>
            </a:r>
            <a:r>
              <a:rPr lang="nl-NL" sz="2800" b="1" err="1">
                <a:latin typeface="Calibri" panose="020F0502020204030204" pitchFamily="34" charset="0"/>
                <a:cs typeface="Calibri" panose="020F0502020204030204" pitchFamily="34" charset="0"/>
              </a:rPr>
              <a:t>for</a:t>
            </a:r>
            <a:r>
              <a:rPr lang="nl-NL" sz="2800" b="1">
                <a:latin typeface="Calibri" panose="020F0502020204030204" pitchFamily="34" charset="0"/>
                <a:cs typeface="Calibri" panose="020F0502020204030204" pitchFamily="34" charset="0"/>
              </a:rPr>
              <a:t> </a:t>
            </a:r>
            <a:r>
              <a:rPr lang="nl-NL" sz="2800" b="1" err="1">
                <a:latin typeface="Calibri" panose="020F0502020204030204" pitchFamily="34" charset="0"/>
                <a:cs typeface="Calibri" panose="020F0502020204030204" pitchFamily="34" charset="0"/>
              </a:rPr>
              <a:t>your</a:t>
            </a:r>
            <a:r>
              <a:rPr lang="nl-NL" sz="2800" b="1">
                <a:latin typeface="Calibri" panose="020F0502020204030204" pitchFamily="34" charset="0"/>
                <a:cs typeface="Calibri" panose="020F0502020204030204" pitchFamily="34" charset="0"/>
              </a:rPr>
              <a:t> attention !</a:t>
            </a:r>
          </a:p>
        </p:txBody>
      </p:sp>
    </p:spTree>
    <p:extLst>
      <p:ext uri="{BB962C8B-B14F-4D97-AF65-F5344CB8AC3E}">
        <p14:creationId xmlns:p14="http://schemas.microsoft.com/office/powerpoint/2010/main" val="2439126240"/>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F0410971-E9FB-4D52-83AB-E18DEFD22514}">
  <ds:schemaRefs>
    <ds:schemaRef ds:uri="http://schemas.microsoft.com/sharepoint/v3/contenttype/forms"/>
  </ds:schemaRefs>
</ds:datastoreItem>
</file>

<file path=customXml/itemProps2.xml><?xml version="1.0" encoding="utf-8"?>
<ds:datastoreItem xmlns:ds="http://schemas.openxmlformats.org/officeDocument/2006/customXml" ds:itemID="{C0E41BDB-216C-4507-86E8-D60E8885723D}">
  <ds:schemaRefs>
    <ds:schemaRef ds:uri="4b4a1c0d-4a69-4996-a84a-fc699b9f49de"/>
    <ds:schemaRef ds:uri="985ec44e-1bab-4c0b-9df0-6ba128686fc9"/>
    <ds:schemaRef ds:uri="acccb6d4-dbe5-46d2-b4d3-5733603d8cc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03B0D8A-EFD8-4DDA-8B82-168758EA4AC7}">
  <ds:schemaRefs>
    <ds:schemaRef ds:uri="985ec44e-1bab-4c0b-9df0-6ba128686fc9"/>
    <ds:schemaRef ds:uri="acccb6d4-dbe5-46d2-b4d3-5733603d8cc6"/>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969</Words>
  <Application>Microsoft Office PowerPoint</Application>
  <PresentationFormat>Widescreen</PresentationFormat>
  <Paragraphs>92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Zapf Dingbats</vt:lpstr>
      <vt:lpstr>Arial</vt:lpstr>
      <vt:lpstr>Calibri</vt:lpstr>
      <vt:lpstr>Calibri Light</vt:lpstr>
      <vt:lpstr>Times New Roman</vt:lpstr>
      <vt:lpstr>Kantoorthema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RDW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GRVA-14-XX</dc:title>
  <dc:creator>Lammers, Hans</dc:creator>
  <cp:lastModifiedBy>UNECE</cp:lastModifiedBy>
  <cp:revision>1</cp:revision>
  <dcterms:created xsi:type="dcterms:W3CDTF">2022-03-28T11:23:14Z</dcterms:created>
  <dcterms:modified xsi:type="dcterms:W3CDTF">2022-09-25T20:15:13Z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