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12"/>
  </p:notesMasterIdLst>
  <p:handoutMasterIdLst>
    <p:handoutMasterId r:id="rId13"/>
  </p:handoutMasterIdLst>
  <p:sldIdLst>
    <p:sldId id="261" r:id="rId4"/>
    <p:sldId id="262" r:id="rId5"/>
    <p:sldId id="263" r:id="rId6"/>
    <p:sldId id="264" r:id="rId7"/>
    <p:sldId id="265" r:id="rId8"/>
    <p:sldId id="266" r:id="rId9"/>
    <p:sldId id="267" r:id="rId10"/>
    <p:sldId id="257" r:id="rId11"/>
  </p:sldIdLst>
  <p:sldSz cx="12192000" cy="6858000"/>
  <p:notesSz cx="6761163" cy="9856788"/>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a:srgbClr val="0033CC"/>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02DBAD-320B-4DA7-8519-6A928FCC30E6}" v="2" dt="2022-09-23T09:48:44.80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8" autoAdjust="0"/>
    <p:restoredTop sz="94737" autoAdjust="0"/>
  </p:normalViewPr>
  <p:slideViewPr>
    <p:cSldViewPr>
      <p:cViewPr varScale="1">
        <p:scale>
          <a:sx n="86" d="100"/>
          <a:sy n="86" d="100"/>
        </p:scale>
        <p:origin x="514" y="5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8" d="100"/>
          <a:sy n="78" d="100"/>
        </p:scale>
        <p:origin x="3990"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19" Type="http://schemas.microsoft.com/office/2015/10/relationships/revisionInfo" Target="revisionInfo.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Mueller" userId="b8b87b2b-eda4-44e0-9f77-97a24730064b" providerId="ADAL" clId="{4302DBAD-320B-4DA7-8519-6A928FCC30E6}"/>
    <pc:docChg chg="custSel modSld">
      <pc:chgData name="Laura Mueller" userId="b8b87b2b-eda4-44e0-9f77-97a24730064b" providerId="ADAL" clId="{4302DBAD-320B-4DA7-8519-6A928FCC30E6}" dt="2022-09-23T17:03:35.678" v="14" actId="478"/>
      <pc:docMkLst>
        <pc:docMk/>
      </pc:docMkLst>
      <pc:sldChg chg="addSp delSp modSp mod">
        <pc:chgData name="Laura Mueller" userId="b8b87b2b-eda4-44e0-9f77-97a24730064b" providerId="ADAL" clId="{4302DBAD-320B-4DA7-8519-6A928FCC30E6}" dt="2022-09-23T17:03:35.678" v="14" actId="478"/>
        <pc:sldMkLst>
          <pc:docMk/>
          <pc:sldMk cId="117750124" sldId="261"/>
        </pc:sldMkLst>
        <pc:spChg chg="del">
          <ac:chgData name="Laura Mueller" userId="b8b87b2b-eda4-44e0-9f77-97a24730064b" providerId="ADAL" clId="{4302DBAD-320B-4DA7-8519-6A928FCC30E6}" dt="2022-09-23T17:03:35.678" v="14" actId="478"/>
          <ac:spMkLst>
            <pc:docMk/>
            <pc:sldMk cId="117750124" sldId="261"/>
            <ac:spMk id="4" creationId="{9265C090-51DF-5EFA-B280-D86711791665}"/>
          </ac:spMkLst>
        </pc:spChg>
        <pc:spChg chg="add mod">
          <ac:chgData name="Laura Mueller" userId="b8b87b2b-eda4-44e0-9f77-97a24730064b" providerId="ADAL" clId="{4302DBAD-320B-4DA7-8519-6A928FCC30E6}" dt="2022-09-23T09:52:43.355" v="13" actId="1035"/>
          <ac:spMkLst>
            <pc:docMk/>
            <pc:sldMk cId="117750124" sldId="261"/>
            <ac:spMk id="5" creationId="{61D169C5-8A06-4F64-BD2C-242B2C2DBFBB}"/>
          </ac:spMkLst>
        </pc:spChg>
        <pc:spChg chg="add mod">
          <ac:chgData name="Laura Mueller" userId="b8b87b2b-eda4-44e0-9f77-97a24730064b" providerId="ADAL" clId="{4302DBAD-320B-4DA7-8519-6A928FCC30E6}" dt="2022-09-23T09:48:44.805" v="1"/>
          <ac:spMkLst>
            <pc:docMk/>
            <pc:sldMk cId="117750124" sldId="261"/>
            <ac:spMk id="6" creationId="{EAD0BB4B-7D6B-4217-A394-3994DCDC72FD}"/>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0B55DF59-0F53-4050-AF5E-93585945D414}"/>
              </a:ext>
            </a:extLst>
          </p:cNvPr>
          <p:cNvSpPr>
            <a:spLocks noGrp="1"/>
          </p:cNvSpPr>
          <p:nvPr>
            <p:ph type="hdr" sz="quarter"/>
          </p:nvPr>
        </p:nvSpPr>
        <p:spPr>
          <a:xfrm>
            <a:off x="0" y="0"/>
            <a:ext cx="2930525" cy="493713"/>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a:extLst>
              <a:ext uri="{FF2B5EF4-FFF2-40B4-BE49-F238E27FC236}">
                <a16:creationId xmlns:a16="http://schemas.microsoft.com/office/drawing/2014/main" id="{CF9FE615-1A8E-46A9-928A-77BADCFDED86}"/>
              </a:ext>
            </a:extLst>
          </p:cNvPr>
          <p:cNvSpPr>
            <a:spLocks noGrp="1"/>
          </p:cNvSpPr>
          <p:nvPr>
            <p:ph type="dt" sz="quarter" idx="1"/>
          </p:nvPr>
        </p:nvSpPr>
        <p:spPr>
          <a:xfrm>
            <a:off x="3829050" y="0"/>
            <a:ext cx="2930525" cy="493713"/>
          </a:xfrm>
          <a:prstGeom prst="rect">
            <a:avLst/>
          </a:prstGeom>
        </p:spPr>
        <p:txBody>
          <a:bodyPr vert="horz" lIns="91440" tIns="45720" rIns="91440" bIns="45720" rtlCol="0"/>
          <a:lstStyle>
            <a:lvl1pPr algn="r">
              <a:defRPr sz="1200"/>
            </a:lvl1pPr>
          </a:lstStyle>
          <a:p>
            <a:fld id="{C54D0299-3734-408F-BE89-7B5D604F3AE9}" type="datetimeFigureOut">
              <a:rPr lang="fr-FR" smtClean="0"/>
              <a:t>23/09/2022</a:t>
            </a:fld>
            <a:endParaRPr lang="fr-FR"/>
          </a:p>
        </p:txBody>
      </p:sp>
      <p:sp>
        <p:nvSpPr>
          <p:cNvPr id="4" name="Espace réservé du pied de page 3">
            <a:extLst>
              <a:ext uri="{FF2B5EF4-FFF2-40B4-BE49-F238E27FC236}">
                <a16:creationId xmlns:a16="http://schemas.microsoft.com/office/drawing/2014/main" id="{A4F20359-3716-4F65-9039-AF43318B20E6}"/>
              </a:ext>
            </a:extLst>
          </p:cNvPr>
          <p:cNvSpPr>
            <a:spLocks noGrp="1"/>
          </p:cNvSpPr>
          <p:nvPr>
            <p:ph type="ftr" sz="quarter" idx="2"/>
          </p:nvPr>
        </p:nvSpPr>
        <p:spPr>
          <a:xfrm>
            <a:off x="0" y="9363075"/>
            <a:ext cx="2930525" cy="493713"/>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B8B55E68-307C-4842-94B4-6ED33D51A791}"/>
              </a:ext>
            </a:extLst>
          </p:cNvPr>
          <p:cNvSpPr>
            <a:spLocks noGrp="1"/>
          </p:cNvSpPr>
          <p:nvPr>
            <p:ph type="sldNum" sz="quarter" idx="3"/>
          </p:nvPr>
        </p:nvSpPr>
        <p:spPr>
          <a:xfrm>
            <a:off x="3829050" y="9363075"/>
            <a:ext cx="2930525" cy="493713"/>
          </a:xfrm>
          <a:prstGeom prst="rect">
            <a:avLst/>
          </a:prstGeom>
        </p:spPr>
        <p:txBody>
          <a:bodyPr vert="horz" lIns="91440" tIns="45720" rIns="91440" bIns="45720" rtlCol="0" anchor="b"/>
          <a:lstStyle>
            <a:lvl1pPr algn="r">
              <a:defRPr sz="1200"/>
            </a:lvl1pPr>
          </a:lstStyle>
          <a:p>
            <a:fld id="{986FC91E-EDAE-45FA-B21E-72AE395D1EE3}" type="slidenum">
              <a:rPr lang="fr-FR" smtClean="0"/>
              <a:t>‹#›</a:t>
            </a:fld>
            <a:endParaRPr lang="fr-FR"/>
          </a:p>
        </p:txBody>
      </p:sp>
    </p:spTree>
    <p:extLst>
      <p:ext uri="{BB962C8B-B14F-4D97-AF65-F5344CB8AC3E}">
        <p14:creationId xmlns:p14="http://schemas.microsoft.com/office/powerpoint/2010/main" val="18246343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28938" cy="493713"/>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lvl1pPr defTabSz="919163">
              <a:defRPr sz="1200"/>
            </a:lvl1pPr>
          </a:lstStyle>
          <a:p>
            <a:endParaRPr lang="fr-FR" altLang="ja-JP"/>
          </a:p>
        </p:txBody>
      </p:sp>
      <p:sp>
        <p:nvSpPr>
          <p:cNvPr id="29699" name="Rectangle 3"/>
          <p:cNvSpPr>
            <a:spLocks noGrp="1" noChangeArrowheads="1"/>
          </p:cNvSpPr>
          <p:nvPr>
            <p:ph type="dt" idx="1"/>
          </p:nvPr>
        </p:nvSpPr>
        <p:spPr bwMode="auto">
          <a:xfrm>
            <a:off x="3830638" y="0"/>
            <a:ext cx="2928937" cy="493713"/>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lvl1pPr algn="r" defTabSz="919163">
              <a:defRPr sz="1200"/>
            </a:lvl1pPr>
          </a:lstStyle>
          <a:p>
            <a:endParaRPr lang="fr-FR" altLang="ja-JP"/>
          </a:p>
        </p:txBody>
      </p:sp>
      <p:sp>
        <p:nvSpPr>
          <p:cNvPr id="29700" name="Rectangle 4"/>
          <p:cNvSpPr>
            <a:spLocks noGrp="1" noRot="1" noChangeAspect="1" noChangeArrowheads="1" noTextEdit="1"/>
          </p:cNvSpPr>
          <p:nvPr>
            <p:ph type="sldImg" idx="2"/>
          </p:nvPr>
        </p:nvSpPr>
        <p:spPr bwMode="auto">
          <a:xfrm>
            <a:off x="96838" y="739775"/>
            <a:ext cx="6569075" cy="3695700"/>
          </a:xfrm>
          <a:prstGeom prst="rect">
            <a:avLst/>
          </a:prstGeom>
          <a:noFill/>
          <a:ln w="9525">
            <a:solidFill>
              <a:srgbClr val="000000"/>
            </a:solidFill>
            <a:miter lim="800000"/>
            <a:headEnd/>
            <a:tailEnd/>
          </a:ln>
          <a:effectLst/>
        </p:spPr>
      </p:sp>
      <p:sp>
        <p:nvSpPr>
          <p:cNvPr id="29701" name="Rectangle 5"/>
          <p:cNvSpPr>
            <a:spLocks noGrp="1" noChangeArrowheads="1"/>
          </p:cNvSpPr>
          <p:nvPr>
            <p:ph type="body" sz="quarter" idx="3"/>
          </p:nvPr>
        </p:nvSpPr>
        <p:spPr bwMode="auto">
          <a:xfrm>
            <a:off x="676275" y="4681538"/>
            <a:ext cx="5408613" cy="4435475"/>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p>
            <a:pPr lvl="0"/>
            <a:r>
              <a:rPr lang="fr-FR" altLang="ja-JP"/>
              <a:t>Cliquez pour modifier les styles du texte du masque</a:t>
            </a:r>
          </a:p>
          <a:p>
            <a:pPr lvl="1"/>
            <a:r>
              <a:rPr lang="fr-FR" altLang="ja-JP"/>
              <a:t>Deuxième niveau</a:t>
            </a:r>
          </a:p>
          <a:p>
            <a:pPr lvl="2"/>
            <a:r>
              <a:rPr lang="fr-FR" altLang="ja-JP"/>
              <a:t>Troisième niveau</a:t>
            </a:r>
          </a:p>
          <a:p>
            <a:pPr lvl="3"/>
            <a:r>
              <a:rPr lang="fr-FR" altLang="ja-JP"/>
              <a:t>Quatrième niveau</a:t>
            </a:r>
          </a:p>
          <a:p>
            <a:pPr lvl="4"/>
            <a:r>
              <a:rPr lang="fr-FR" altLang="ja-JP"/>
              <a:t>Cinquième niveau</a:t>
            </a:r>
          </a:p>
        </p:txBody>
      </p:sp>
      <p:sp>
        <p:nvSpPr>
          <p:cNvPr id="29702" name="Rectangle 6"/>
          <p:cNvSpPr>
            <a:spLocks noGrp="1" noChangeArrowheads="1"/>
          </p:cNvSpPr>
          <p:nvPr>
            <p:ph type="ftr" sz="quarter" idx="4"/>
          </p:nvPr>
        </p:nvSpPr>
        <p:spPr bwMode="auto">
          <a:xfrm>
            <a:off x="0" y="9361488"/>
            <a:ext cx="2928938" cy="493712"/>
          </a:xfrm>
          <a:prstGeom prst="rect">
            <a:avLst/>
          </a:prstGeom>
          <a:noFill/>
          <a:ln w="9525">
            <a:noFill/>
            <a:miter lim="800000"/>
            <a:headEnd/>
            <a:tailEnd/>
          </a:ln>
          <a:effectLst/>
        </p:spPr>
        <p:txBody>
          <a:bodyPr vert="horz" wrap="square" lIns="91842" tIns="45921" rIns="91842" bIns="45921" numCol="1" anchor="b" anchorCtr="0" compatLnSpc="1">
            <a:prstTxWarp prst="textNoShape">
              <a:avLst/>
            </a:prstTxWarp>
          </a:bodyPr>
          <a:lstStyle>
            <a:lvl1pPr defTabSz="919163">
              <a:defRPr sz="1200"/>
            </a:lvl1pPr>
          </a:lstStyle>
          <a:p>
            <a:endParaRPr lang="fr-FR" altLang="ja-JP"/>
          </a:p>
        </p:txBody>
      </p:sp>
      <p:sp>
        <p:nvSpPr>
          <p:cNvPr id="29703" name="Rectangle 7"/>
          <p:cNvSpPr>
            <a:spLocks noGrp="1" noChangeArrowheads="1"/>
          </p:cNvSpPr>
          <p:nvPr>
            <p:ph type="sldNum" sz="quarter" idx="5"/>
          </p:nvPr>
        </p:nvSpPr>
        <p:spPr bwMode="auto">
          <a:xfrm>
            <a:off x="3830638" y="9361488"/>
            <a:ext cx="2928937" cy="493712"/>
          </a:xfrm>
          <a:prstGeom prst="rect">
            <a:avLst/>
          </a:prstGeom>
          <a:noFill/>
          <a:ln w="9525">
            <a:noFill/>
            <a:miter lim="800000"/>
            <a:headEnd/>
            <a:tailEnd/>
          </a:ln>
          <a:effectLst/>
        </p:spPr>
        <p:txBody>
          <a:bodyPr vert="horz" wrap="square" lIns="91842" tIns="45921" rIns="91842" bIns="45921" numCol="1" anchor="b" anchorCtr="0" compatLnSpc="1">
            <a:prstTxWarp prst="textNoShape">
              <a:avLst/>
            </a:prstTxWarp>
          </a:bodyPr>
          <a:lstStyle>
            <a:lvl1pPr algn="r" defTabSz="919163">
              <a:defRPr sz="1200"/>
            </a:lvl1pPr>
          </a:lstStyle>
          <a:p>
            <a:fld id="{41FE2CFF-C77F-45F5-8196-7FFE9E57B434}" type="slidenum">
              <a:rPr lang="ja-JP" altLang="fr-FR"/>
              <a:pPr/>
              <a:t>‹#›</a:t>
            </a:fld>
            <a:endParaRPr lang="fr-FR" altLang="ja-JP"/>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0426"/>
            <a:ext cx="10363200" cy="1470025"/>
          </a:xfrm>
          <a:prstGeom prst="rect">
            <a:avLst/>
          </a:prstGeom>
        </p:spPr>
        <p:txBody>
          <a:bodyPr/>
          <a:lstStyle/>
          <a:p>
            <a:r>
              <a:rPr lang="en-US"/>
              <a:t>Click to edit Master title style</a:t>
            </a:r>
            <a:endParaRPr lang="fr-FR" dirty="0"/>
          </a:p>
        </p:txBody>
      </p:sp>
      <p:sp>
        <p:nvSpPr>
          <p:cNvPr id="3" name="Sous-titr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fr-FR"/>
          </a:p>
        </p:txBody>
      </p:sp>
      <p:sp>
        <p:nvSpPr>
          <p:cNvPr id="4" name="Espace réservé de la date 3"/>
          <p:cNvSpPr>
            <a:spLocks noGrp="1"/>
          </p:cNvSpPr>
          <p:nvPr>
            <p:ph type="dt" sz="half" idx="10"/>
          </p:nvPr>
        </p:nvSpPr>
        <p:spPr/>
        <p:txBody>
          <a:bodyPr/>
          <a:lstStyle>
            <a:lvl1pPr>
              <a:defRPr/>
            </a:lvl1pPr>
          </a:lstStyle>
          <a:p>
            <a:endParaRPr lang="fr-FR" altLang="ja-JP" dirty="0"/>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endParaRPr lang="fr-FR" altLang="ja-JP" dirty="0"/>
          </a:p>
        </p:txBody>
      </p:sp>
      <p:pic>
        <p:nvPicPr>
          <p:cNvPr id="7" name="Image 6">
            <a:extLst>
              <a:ext uri="{FF2B5EF4-FFF2-40B4-BE49-F238E27FC236}">
                <a16:creationId xmlns:a16="http://schemas.microsoft.com/office/drawing/2014/main" id="{1810C45F-D7AC-40B8-B361-5609B0B61DD8}"/>
              </a:ext>
            </a:extLst>
          </p:cNvPr>
          <p:cNvPicPr>
            <a:picLocks noChangeAspect="1"/>
          </p:cNvPicPr>
          <p:nvPr userDrawn="1"/>
        </p:nvPicPr>
        <p:blipFill>
          <a:blip r:embed="rId2"/>
          <a:stretch>
            <a:fillRect/>
          </a:stretch>
        </p:blipFill>
        <p:spPr>
          <a:xfrm>
            <a:off x="1115616" y="128212"/>
            <a:ext cx="1512168" cy="123068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p>
            <a:r>
              <a:rPr lang="en-US"/>
              <a:t>Click to edit Master title style</a:t>
            </a:r>
            <a:endParaRPr lang="fr-FR"/>
          </a:p>
        </p:txBody>
      </p:sp>
      <p:sp>
        <p:nvSpPr>
          <p:cNvPr id="3" name="Espace réservé du texte vertical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876E22B0-3A17-45B7-AF4B-28357ACE90C3}" type="slidenum">
              <a:rPr lang="ja-JP" altLang="fr-FR"/>
              <a:pPr/>
              <a:t>‹#›</a:t>
            </a:fld>
            <a:endParaRPr lang="fr-FR"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274639"/>
            <a:ext cx="2743200" cy="5851525"/>
          </a:xfrm>
          <a:prstGeom prst="rect">
            <a:avLst/>
          </a:prstGeom>
        </p:spPr>
        <p:txBody>
          <a:bodyPr vert="eaVert"/>
          <a:lstStyle/>
          <a:p>
            <a:r>
              <a:rPr lang="en-US"/>
              <a:t>Click to edit Master title style</a:t>
            </a:r>
            <a:endParaRPr lang="fr-FR"/>
          </a:p>
        </p:txBody>
      </p:sp>
      <p:sp>
        <p:nvSpPr>
          <p:cNvPr id="3" name="Espace réservé du texte vertical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D04D32B0-8A42-44E7-9B4D-3C2296BFBD2E}" type="slidenum">
              <a:rPr lang="ja-JP" altLang="fr-FR"/>
              <a:pPr/>
              <a:t>‹#›</a:t>
            </a:fld>
            <a:endParaRPr lang="fr-FR"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p>
            <a:r>
              <a:rPr lang="en-US"/>
              <a:t>Click to edit Master title style</a:t>
            </a:r>
            <a:endParaRPr lang="fr-FR" dirty="0"/>
          </a:p>
        </p:txBody>
      </p:sp>
      <p:sp>
        <p:nvSpPr>
          <p:cNvPr id="3" name="Espace réservé du contenu 2"/>
          <p:cNvSpPr>
            <a:spLocks noGrp="1"/>
          </p:cNvSpPr>
          <p:nvPr>
            <p:ph idx="1"/>
          </p:nvPr>
        </p:nvSpPr>
        <p:spPr/>
        <p:txBody>
          <a:bodyPr/>
          <a:lstStyle>
            <a:lvl2pPr marL="742950" indent="-285750">
              <a:buFont typeface="Wingdings" panose="05000000000000000000" pitchFamily="2" charset="2"/>
              <a:buChar char="§"/>
              <a:defRPr/>
            </a:lvl2pPr>
            <a:lvl3pPr marL="1143000" indent="-228600">
              <a:buFont typeface="Calibri" panose="020F0502020204030204" pitchFamily="34" charset="0"/>
              <a:buChar char="−"/>
              <a:defRPr/>
            </a:lvl3pPr>
            <a:lvl4pPr marL="1600200" indent="-228600">
              <a:buFont typeface="Courier New" panose="02070309020205020404" pitchFamily="49" charset="0"/>
              <a:buChar char="o"/>
              <a:defRPr/>
            </a:lvl4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dirty="0"/>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E4A5D464-134C-4C80-B41F-7081051DEBC1}" type="slidenum">
              <a:rPr lang="ja-JP" altLang="fr-FR"/>
              <a:pPr/>
              <a:t>‹#›</a:t>
            </a:fld>
            <a:endParaRPr lang="fr-FR"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n-US"/>
              <a:t>Click to edit Master title style</a:t>
            </a:r>
            <a:endParaRPr lang="fr-FR"/>
          </a:p>
        </p:txBody>
      </p:sp>
      <p:sp>
        <p:nvSpPr>
          <p:cNvPr id="3" name="Espace réservé du texte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FD7F56F4-53F4-4744-8FEF-840AE151320B}" type="slidenum">
              <a:rPr lang="ja-JP" altLang="fr-FR"/>
              <a:pPr/>
              <a:t>‹#›</a:t>
            </a:fld>
            <a:endParaRPr lang="fr-FR"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p>
            <a:r>
              <a:rPr lang="en-US"/>
              <a:t>Click to edit Master title style</a:t>
            </a:r>
            <a:endParaRPr lang="fr-FR"/>
          </a:p>
        </p:txBody>
      </p:sp>
      <p:sp>
        <p:nvSpPr>
          <p:cNvPr id="3" name="Espace réservé du conten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Espace réservé du conten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Espace réservé de la date 4"/>
          <p:cNvSpPr>
            <a:spLocks noGrp="1"/>
          </p:cNvSpPr>
          <p:nvPr>
            <p:ph type="dt" sz="half" idx="10"/>
          </p:nvPr>
        </p:nvSpPr>
        <p:spPr/>
        <p:txBody>
          <a:bodyPr/>
          <a:lstStyle>
            <a:lvl1pPr>
              <a:defRPr/>
            </a:lvl1pPr>
          </a:lstStyle>
          <a:p>
            <a:endParaRPr lang="fr-FR" altLang="ja-JP"/>
          </a:p>
        </p:txBody>
      </p:sp>
      <p:sp>
        <p:nvSpPr>
          <p:cNvPr id="6" name="Espace réservé du pied de page 5"/>
          <p:cNvSpPr>
            <a:spLocks noGrp="1"/>
          </p:cNvSpPr>
          <p:nvPr>
            <p:ph type="ftr" sz="quarter" idx="11"/>
          </p:nvPr>
        </p:nvSpPr>
        <p:spPr/>
        <p:txBody>
          <a:bodyPr/>
          <a:lstStyle>
            <a:lvl1pPr>
              <a:defRPr/>
            </a:lvl1pPr>
          </a:lstStyle>
          <a:p>
            <a:endParaRPr lang="fr-FR" altLang="ja-JP" dirty="0"/>
          </a:p>
        </p:txBody>
      </p:sp>
      <p:sp>
        <p:nvSpPr>
          <p:cNvPr id="7" name="Espace réservé du numéro de diapositive 6"/>
          <p:cNvSpPr>
            <a:spLocks noGrp="1"/>
          </p:cNvSpPr>
          <p:nvPr>
            <p:ph type="sldNum" sz="quarter" idx="12"/>
          </p:nvPr>
        </p:nvSpPr>
        <p:spPr/>
        <p:txBody>
          <a:bodyPr/>
          <a:lstStyle>
            <a:lvl1pPr>
              <a:defRPr/>
            </a:lvl1pPr>
          </a:lstStyle>
          <a:p>
            <a:fld id="{3ADCAE38-802C-4BCD-8E23-F653FABC34F1}" type="slidenum">
              <a:rPr lang="ja-JP" altLang="fr-FR"/>
              <a:pPr/>
              <a:t>‹#›</a:t>
            </a:fld>
            <a:endParaRPr lang="fr-FR"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lvl1pPr>
              <a:defRPr/>
            </a:lvl1pPr>
          </a:lstStyle>
          <a:p>
            <a:r>
              <a:rPr lang="en-US"/>
              <a:t>Click to edit Master title style</a:t>
            </a:r>
            <a:endParaRPr lang="fr-FR"/>
          </a:p>
        </p:txBody>
      </p:sp>
      <p:sp>
        <p:nvSpPr>
          <p:cNvPr id="3" name="Espace réservé du texte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Espace réservé du conten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Espace réservé du texte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Espace réservé du conten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7" name="Espace réservé de la date 6"/>
          <p:cNvSpPr>
            <a:spLocks noGrp="1"/>
          </p:cNvSpPr>
          <p:nvPr>
            <p:ph type="dt" sz="half" idx="10"/>
          </p:nvPr>
        </p:nvSpPr>
        <p:spPr/>
        <p:txBody>
          <a:bodyPr/>
          <a:lstStyle>
            <a:lvl1pPr>
              <a:defRPr/>
            </a:lvl1pPr>
          </a:lstStyle>
          <a:p>
            <a:endParaRPr lang="fr-FR" altLang="ja-JP"/>
          </a:p>
        </p:txBody>
      </p:sp>
      <p:sp>
        <p:nvSpPr>
          <p:cNvPr id="8" name="Espace réservé du pied de page 7"/>
          <p:cNvSpPr>
            <a:spLocks noGrp="1"/>
          </p:cNvSpPr>
          <p:nvPr>
            <p:ph type="ftr" sz="quarter" idx="11"/>
          </p:nvPr>
        </p:nvSpPr>
        <p:spPr/>
        <p:txBody>
          <a:bodyPr/>
          <a:lstStyle>
            <a:lvl1pPr>
              <a:defRPr/>
            </a:lvl1pPr>
          </a:lstStyle>
          <a:p>
            <a:endParaRPr lang="fr-FR" altLang="ja-JP" dirty="0"/>
          </a:p>
        </p:txBody>
      </p:sp>
      <p:sp>
        <p:nvSpPr>
          <p:cNvPr id="9" name="Espace réservé du numéro de diapositive 8"/>
          <p:cNvSpPr>
            <a:spLocks noGrp="1"/>
          </p:cNvSpPr>
          <p:nvPr>
            <p:ph type="sldNum" sz="quarter" idx="12"/>
          </p:nvPr>
        </p:nvSpPr>
        <p:spPr/>
        <p:txBody>
          <a:bodyPr/>
          <a:lstStyle>
            <a:lvl1pPr>
              <a:defRPr/>
            </a:lvl1pPr>
          </a:lstStyle>
          <a:p>
            <a:fld id="{36CF7609-A126-430D-864C-5251E8DC0566}" type="slidenum">
              <a:rPr lang="ja-JP" altLang="fr-FR"/>
              <a:pPr/>
              <a:t>‹#›</a:t>
            </a:fld>
            <a:endParaRPr lang="fr-FR"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p>
            <a:r>
              <a:rPr lang="en-US"/>
              <a:t>Click to edit Master title style</a:t>
            </a:r>
            <a:endParaRPr lang="fr-FR"/>
          </a:p>
        </p:txBody>
      </p:sp>
      <p:sp>
        <p:nvSpPr>
          <p:cNvPr id="3" name="Espace réservé de la date 2"/>
          <p:cNvSpPr>
            <a:spLocks noGrp="1"/>
          </p:cNvSpPr>
          <p:nvPr>
            <p:ph type="dt" sz="half" idx="10"/>
          </p:nvPr>
        </p:nvSpPr>
        <p:spPr/>
        <p:txBody>
          <a:bodyPr/>
          <a:lstStyle>
            <a:lvl1pPr>
              <a:defRPr/>
            </a:lvl1pPr>
          </a:lstStyle>
          <a:p>
            <a:endParaRPr lang="fr-FR" altLang="ja-JP"/>
          </a:p>
        </p:txBody>
      </p:sp>
      <p:sp>
        <p:nvSpPr>
          <p:cNvPr id="4" name="Espace réservé du pied de page 3"/>
          <p:cNvSpPr>
            <a:spLocks noGrp="1"/>
          </p:cNvSpPr>
          <p:nvPr>
            <p:ph type="ftr" sz="quarter" idx="11"/>
          </p:nvPr>
        </p:nvSpPr>
        <p:spPr/>
        <p:txBody>
          <a:bodyPr/>
          <a:lstStyle>
            <a:lvl1pPr>
              <a:defRPr/>
            </a:lvl1pPr>
          </a:lstStyle>
          <a:p>
            <a:endParaRPr lang="fr-FR" altLang="ja-JP" dirty="0"/>
          </a:p>
        </p:txBody>
      </p:sp>
      <p:sp>
        <p:nvSpPr>
          <p:cNvPr id="5" name="Espace réservé du numéro de diapositive 4"/>
          <p:cNvSpPr>
            <a:spLocks noGrp="1"/>
          </p:cNvSpPr>
          <p:nvPr>
            <p:ph type="sldNum" sz="quarter" idx="12"/>
          </p:nvPr>
        </p:nvSpPr>
        <p:spPr/>
        <p:txBody>
          <a:bodyPr/>
          <a:lstStyle>
            <a:lvl1pPr>
              <a:defRPr/>
            </a:lvl1pPr>
          </a:lstStyle>
          <a:p>
            <a:fld id="{21C2F580-C48E-4C14-8111-BE255E1134ED}" type="slidenum">
              <a:rPr lang="ja-JP" altLang="fr-FR"/>
              <a:pPr/>
              <a:t>‹#›</a:t>
            </a:fld>
            <a:endParaRPr lang="fr-FR"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ltLang="ja-JP"/>
          </a:p>
        </p:txBody>
      </p:sp>
      <p:sp>
        <p:nvSpPr>
          <p:cNvPr id="3" name="Espace réservé du pied de page 2"/>
          <p:cNvSpPr>
            <a:spLocks noGrp="1"/>
          </p:cNvSpPr>
          <p:nvPr>
            <p:ph type="ftr" sz="quarter" idx="11"/>
          </p:nvPr>
        </p:nvSpPr>
        <p:spPr/>
        <p:txBody>
          <a:bodyPr/>
          <a:lstStyle>
            <a:lvl1pPr>
              <a:defRPr/>
            </a:lvl1pPr>
          </a:lstStyle>
          <a:p>
            <a:endParaRPr lang="fr-FR" altLang="ja-JP" dirty="0"/>
          </a:p>
        </p:txBody>
      </p:sp>
      <p:sp>
        <p:nvSpPr>
          <p:cNvPr id="4" name="Espace réservé du numéro de diapositive 3"/>
          <p:cNvSpPr>
            <a:spLocks noGrp="1"/>
          </p:cNvSpPr>
          <p:nvPr>
            <p:ph type="sldNum" sz="quarter" idx="12"/>
          </p:nvPr>
        </p:nvSpPr>
        <p:spPr/>
        <p:txBody>
          <a:bodyPr/>
          <a:lstStyle>
            <a:lvl1pPr>
              <a:defRPr/>
            </a:lvl1pPr>
          </a:lstStyle>
          <a:p>
            <a:fld id="{D09A974D-1DC4-4C29-960C-4F23E42A2DA2}" type="slidenum">
              <a:rPr lang="ja-JP" altLang="fr-FR"/>
              <a:pPr/>
              <a:t>‹#›</a:t>
            </a:fld>
            <a:endParaRPr lang="fr-FR"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1" y="273050"/>
            <a:ext cx="4011084" cy="1162050"/>
          </a:xfrm>
          <a:prstGeom prst="rect">
            <a:avLst/>
          </a:prstGeom>
        </p:spPr>
        <p:txBody>
          <a:bodyPr anchor="b"/>
          <a:lstStyle>
            <a:lvl1pPr algn="l">
              <a:defRPr sz="2000" b="1"/>
            </a:lvl1pPr>
          </a:lstStyle>
          <a:p>
            <a:r>
              <a:rPr lang="en-US"/>
              <a:t>Click to edit Master title style</a:t>
            </a:r>
            <a:endParaRPr lang="fr-FR" dirty="0"/>
          </a:p>
        </p:txBody>
      </p:sp>
      <p:sp>
        <p:nvSpPr>
          <p:cNvPr id="3" name="Espace réservé du conten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dirty="0"/>
          </a:p>
        </p:txBody>
      </p:sp>
      <p:sp>
        <p:nvSpPr>
          <p:cNvPr id="4" name="Espace réservé du texte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Espace réservé de la date 4"/>
          <p:cNvSpPr>
            <a:spLocks noGrp="1"/>
          </p:cNvSpPr>
          <p:nvPr>
            <p:ph type="dt" sz="half" idx="10"/>
          </p:nvPr>
        </p:nvSpPr>
        <p:spPr/>
        <p:txBody>
          <a:bodyPr/>
          <a:lstStyle>
            <a:lvl1pPr>
              <a:defRPr/>
            </a:lvl1pPr>
          </a:lstStyle>
          <a:p>
            <a:endParaRPr lang="fr-FR" altLang="ja-JP"/>
          </a:p>
        </p:txBody>
      </p:sp>
      <p:sp>
        <p:nvSpPr>
          <p:cNvPr id="6" name="Espace réservé du pied de page 5"/>
          <p:cNvSpPr>
            <a:spLocks noGrp="1"/>
          </p:cNvSpPr>
          <p:nvPr>
            <p:ph type="ftr" sz="quarter" idx="11"/>
          </p:nvPr>
        </p:nvSpPr>
        <p:spPr/>
        <p:txBody>
          <a:bodyPr/>
          <a:lstStyle>
            <a:lvl1pPr>
              <a:defRPr/>
            </a:lvl1pPr>
          </a:lstStyle>
          <a:p>
            <a:endParaRPr lang="fr-FR" altLang="ja-JP" dirty="0"/>
          </a:p>
        </p:txBody>
      </p:sp>
      <p:sp>
        <p:nvSpPr>
          <p:cNvPr id="7" name="Espace réservé du numéro de diapositive 6"/>
          <p:cNvSpPr>
            <a:spLocks noGrp="1"/>
          </p:cNvSpPr>
          <p:nvPr>
            <p:ph type="sldNum" sz="quarter" idx="12"/>
          </p:nvPr>
        </p:nvSpPr>
        <p:spPr/>
        <p:txBody>
          <a:bodyPr/>
          <a:lstStyle>
            <a:lvl1pPr>
              <a:defRPr/>
            </a:lvl1pPr>
          </a:lstStyle>
          <a:p>
            <a:fld id="{A4050A2B-ED20-46DB-805A-96BB748EB760}" type="slidenum">
              <a:rPr lang="ja-JP" altLang="fr-FR"/>
              <a:pPr/>
              <a:t>‹#›</a:t>
            </a:fld>
            <a:endParaRPr lang="fr-FR"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US"/>
              <a:t>Click to edit Master title style</a:t>
            </a:r>
            <a:endParaRPr lang="fr-FR"/>
          </a:p>
        </p:txBody>
      </p:sp>
      <p:sp>
        <p:nvSpPr>
          <p:cNvPr id="3" name="Espace réservé pour une imag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fr-FR"/>
          </a:p>
        </p:txBody>
      </p:sp>
      <p:sp>
        <p:nvSpPr>
          <p:cNvPr id="4" name="Espace réservé du texte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Espace réservé de la date 4"/>
          <p:cNvSpPr>
            <a:spLocks noGrp="1"/>
          </p:cNvSpPr>
          <p:nvPr>
            <p:ph type="dt" sz="half" idx="10"/>
          </p:nvPr>
        </p:nvSpPr>
        <p:spPr/>
        <p:txBody>
          <a:bodyPr/>
          <a:lstStyle>
            <a:lvl1pPr>
              <a:defRPr/>
            </a:lvl1pPr>
          </a:lstStyle>
          <a:p>
            <a:endParaRPr lang="fr-FR" altLang="ja-JP"/>
          </a:p>
        </p:txBody>
      </p:sp>
      <p:sp>
        <p:nvSpPr>
          <p:cNvPr id="6" name="Espace réservé du pied de page 5"/>
          <p:cNvSpPr>
            <a:spLocks noGrp="1"/>
          </p:cNvSpPr>
          <p:nvPr>
            <p:ph type="ftr" sz="quarter" idx="11"/>
          </p:nvPr>
        </p:nvSpPr>
        <p:spPr/>
        <p:txBody>
          <a:bodyPr/>
          <a:lstStyle>
            <a:lvl1pPr>
              <a:defRPr/>
            </a:lvl1pPr>
          </a:lstStyle>
          <a:p>
            <a:endParaRPr lang="fr-FR" altLang="ja-JP" dirty="0"/>
          </a:p>
        </p:txBody>
      </p:sp>
      <p:sp>
        <p:nvSpPr>
          <p:cNvPr id="7" name="Espace réservé du numéro de diapositive 6"/>
          <p:cNvSpPr>
            <a:spLocks noGrp="1"/>
          </p:cNvSpPr>
          <p:nvPr>
            <p:ph type="sldNum" sz="quarter" idx="12"/>
          </p:nvPr>
        </p:nvSpPr>
        <p:spPr/>
        <p:txBody>
          <a:bodyPr/>
          <a:lstStyle>
            <a:lvl1pPr>
              <a:defRPr/>
            </a:lvl1pPr>
          </a:lstStyle>
          <a:p>
            <a:fld id="{67F7C1A6-5432-4A88-9199-948E52B80477}" type="slidenum">
              <a:rPr lang="ja-JP" altLang="fr-FR"/>
              <a:pPr/>
              <a:t>‹#›</a:t>
            </a:fld>
            <a:endParaRPr lang="fr-FR"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s>
            <a:gs pos="100000">
              <a:schemeClr val="accent1"/>
            </a:gs>
          </a:gsLst>
          <a:lin ang="2700000" scaled="1"/>
        </a:gra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altLang="ja-JP" dirty="0"/>
              <a:t>Cliquez pour modifier les styles du texte du masque</a:t>
            </a:r>
          </a:p>
          <a:p>
            <a:pPr lvl="1"/>
            <a:r>
              <a:rPr lang="fr-FR" altLang="ja-JP" dirty="0"/>
              <a:t>Deuxième niveau</a:t>
            </a:r>
          </a:p>
          <a:p>
            <a:pPr lvl="2"/>
            <a:r>
              <a:rPr lang="fr-FR" altLang="ja-JP" dirty="0"/>
              <a:t>Troisième niveau</a:t>
            </a:r>
          </a:p>
          <a:p>
            <a:pPr lvl="3"/>
            <a:r>
              <a:rPr lang="fr-FR" altLang="ja-JP" dirty="0"/>
              <a:t>Quatrième niveau</a:t>
            </a:r>
          </a:p>
          <a:p>
            <a:pPr lvl="4"/>
            <a:r>
              <a:rPr lang="fr-FR" altLang="ja-JP" dirty="0"/>
              <a:t>Cinquième niveau</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pitchFamily="34" charset="-128"/>
              </a:defRPr>
            </a:lvl1pPr>
          </a:lstStyle>
          <a:p>
            <a:endParaRPr lang="fr-FR" altLang="ja-JP"/>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pitchFamily="34" charset="-128"/>
              </a:defRPr>
            </a:lvl1pPr>
          </a:lstStyle>
          <a:p>
            <a:endParaRPr lang="fr-FR" altLang="ja-JP" dirty="0"/>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pitchFamily="34" charset="-128"/>
              </a:defRPr>
            </a:lvl1pPr>
          </a:lstStyle>
          <a:p>
            <a:fld id="{841ADF96-E6CA-4184-9617-4AA0842E2F41}" type="slidenum">
              <a:rPr lang="ja-JP" altLang="fr-FR"/>
              <a:pPr/>
              <a:t>‹#›</a:t>
            </a:fld>
            <a:endParaRPr lang="fr-FR" altLang="ja-JP"/>
          </a:p>
        </p:txBody>
      </p:sp>
      <p:pic>
        <p:nvPicPr>
          <p:cNvPr id="7" name="Image 6">
            <a:extLst>
              <a:ext uri="{FF2B5EF4-FFF2-40B4-BE49-F238E27FC236}">
                <a16:creationId xmlns:a16="http://schemas.microsoft.com/office/drawing/2014/main" id="{4CB5CF22-54B9-40F4-91F9-FB0988E05961}"/>
              </a:ext>
            </a:extLst>
          </p:cNvPr>
          <p:cNvPicPr>
            <a:picLocks noChangeAspect="1"/>
          </p:cNvPicPr>
          <p:nvPr userDrawn="1"/>
        </p:nvPicPr>
        <p:blipFill>
          <a:blip r:embed="rId13"/>
          <a:stretch>
            <a:fillRect/>
          </a:stretch>
        </p:blipFill>
        <p:spPr>
          <a:xfrm>
            <a:off x="179512" y="20335"/>
            <a:ext cx="884497" cy="14047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Font typeface="Wingdings" pitchFamily="2" charset="2"/>
        <a:buChar char="Ø"/>
        <a:defRPr sz="3200">
          <a:solidFill>
            <a:schemeClr val="tx1"/>
          </a:solidFill>
          <a:latin typeface="+mn-lt"/>
          <a:ea typeface="+mn-ea"/>
          <a:cs typeface="+mn-cs"/>
        </a:defRPr>
      </a:lvl1pPr>
      <a:lvl2pPr marL="742950" indent="-285750" algn="l" rtl="0" eaLnBrk="1" fontAlgn="base" hangingPunct="1">
        <a:spcBef>
          <a:spcPct val="20000"/>
        </a:spcBef>
        <a:spcAft>
          <a:spcPct val="0"/>
        </a:spcAft>
        <a:buFont typeface="Wingdings" panose="05000000000000000000" pitchFamily="2" charset="2"/>
        <a:buChar char="§"/>
        <a:defRPr sz="2800">
          <a:solidFill>
            <a:schemeClr val="tx1"/>
          </a:solidFill>
          <a:latin typeface="+mn-lt"/>
        </a:defRPr>
      </a:lvl2pPr>
      <a:lvl3pPr marL="1143000" indent="-228600" algn="l" rtl="0" eaLnBrk="1" fontAlgn="base" hangingPunct="1">
        <a:spcBef>
          <a:spcPct val="20000"/>
        </a:spcBef>
        <a:spcAft>
          <a:spcPct val="0"/>
        </a:spcAft>
        <a:buFont typeface="Calibri" panose="020F0502020204030204" pitchFamily="34" charset="0"/>
        <a:buChar char="−"/>
        <a:defRPr sz="2400">
          <a:solidFill>
            <a:schemeClr val="tx1"/>
          </a:solidFill>
          <a:latin typeface="+mn-lt"/>
        </a:defRPr>
      </a:lvl3pPr>
      <a:lvl4pPr marL="1600200" indent="-228600" algn="l" rtl="0" eaLnBrk="1" fontAlgn="base" hangingPunct="1">
        <a:spcBef>
          <a:spcPct val="20000"/>
        </a:spcBef>
        <a:spcAft>
          <a:spcPct val="0"/>
        </a:spcAft>
        <a:buFont typeface="Courier New" panose="02070309020205020404" pitchFamily="49" charset="0"/>
        <a:buChar char="o"/>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A7CF1B5-4AEA-4847-9C83-3F556F17D093}"/>
              </a:ext>
            </a:extLst>
          </p:cNvPr>
          <p:cNvSpPr>
            <a:spLocks noGrp="1"/>
          </p:cNvSpPr>
          <p:nvPr>
            <p:ph type="ctrTitle"/>
          </p:nvPr>
        </p:nvSpPr>
        <p:spPr/>
        <p:txBody>
          <a:bodyPr/>
          <a:lstStyle/>
          <a:p>
            <a:r>
              <a:rPr lang="en-GB" dirty="0"/>
              <a:t>UN Regulation No. 140 modification proposal</a:t>
            </a:r>
            <a:endParaRPr lang="fr-FR" dirty="0"/>
          </a:p>
        </p:txBody>
      </p:sp>
      <p:sp>
        <p:nvSpPr>
          <p:cNvPr id="3" name="Sous-titre 2">
            <a:extLst>
              <a:ext uri="{FF2B5EF4-FFF2-40B4-BE49-F238E27FC236}">
                <a16:creationId xmlns:a16="http://schemas.microsoft.com/office/drawing/2014/main" id="{90AE55D3-BB12-4C2A-9804-2AFD47117253}"/>
              </a:ext>
            </a:extLst>
          </p:cNvPr>
          <p:cNvSpPr>
            <a:spLocks noGrp="1"/>
          </p:cNvSpPr>
          <p:nvPr>
            <p:ph type="subTitle" idx="1"/>
          </p:nvPr>
        </p:nvSpPr>
        <p:spPr/>
        <p:txBody>
          <a:bodyPr/>
          <a:lstStyle/>
          <a:p>
            <a:r>
              <a:rPr lang="fr-FR" dirty="0"/>
              <a:t>GRVA-14, </a:t>
            </a:r>
            <a:r>
              <a:rPr lang="fr-FR" dirty="0" err="1"/>
              <a:t>September</a:t>
            </a:r>
            <a:r>
              <a:rPr lang="fr-FR" dirty="0"/>
              <a:t> 26-30, 2022</a:t>
            </a:r>
          </a:p>
        </p:txBody>
      </p:sp>
      <p:sp>
        <p:nvSpPr>
          <p:cNvPr id="5" name="Titel 3">
            <a:extLst>
              <a:ext uri="{FF2B5EF4-FFF2-40B4-BE49-F238E27FC236}">
                <a16:creationId xmlns:a16="http://schemas.microsoft.com/office/drawing/2014/main" id="{61D169C5-8A06-4F64-BD2C-242B2C2DBFBB}"/>
              </a:ext>
            </a:extLst>
          </p:cNvPr>
          <p:cNvSpPr txBox="1">
            <a:spLocks/>
          </p:cNvSpPr>
          <p:nvPr/>
        </p:nvSpPr>
        <p:spPr>
          <a:xfrm>
            <a:off x="8452078" y="260648"/>
            <a:ext cx="3692594" cy="978730"/>
          </a:xfrm>
          <a:prstGeom prst="rect">
            <a:avLst/>
          </a:prstGeom>
        </p:spPr>
        <p:txBody>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pPr algn="l"/>
            <a:r>
              <a:rPr lang="de-DE" sz="1600" u="sng" kern="0" dirty="0">
                <a:cs typeface="Calibri" panose="020F0502020204030204" pitchFamily="34" charset="0"/>
              </a:rPr>
              <a:t>Informal </a:t>
            </a:r>
            <a:r>
              <a:rPr lang="de-DE" sz="1600" u="sng" kern="0" dirty="0" err="1">
                <a:cs typeface="Calibri" panose="020F0502020204030204" pitchFamily="34" charset="0"/>
              </a:rPr>
              <a:t>document</a:t>
            </a:r>
            <a:r>
              <a:rPr lang="de-DE" sz="1600" u="sng" kern="0" dirty="0">
                <a:cs typeface="Calibri" panose="020F0502020204030204" pitchFamily="34" charset="0"/>
              </a:rPr>
              <a:t> </a:t>
            </a:r>
            <a:r>
              <a:rPr lang="de-DE" sz="1600" b="1" kern="0" dirty="0">
                <a:cs typeface="Calibri" panose="020F0502020204030204" pitchFamily="34" charset="0"/>
              </a:rPr>
              <a:t>GRVA-14-30</a:t>
            </a:r>
            <a:br>
              <a:rPr lang="de-DE" sz="1600" b="1" kern="0" dirty="0">
                <a:cs typeface="Calibri" panose="020F0502020204030204" pitchFamily="34" charset="0"/>
              </a:rPr>
            </a:br>
            <a:r>
              <a:rPr lang="de-DE" sz="1600" kern="0" dirty="0">
                <a:cs typeface="Calibri" panose="020F0502020204030204" pitchFamily="34" charset="0"/>
              </a:rPr>
              <a:t>14th GRVA, 26-30 September 2022</a:t>
            </a:r>
            <a:br>
              <a:rPr lang="de-DE" sz="1600" kern="0" dirty="0">
                <a:cs typeface="Calibri" panose="020F0502020204030204" pitchFamily="34" charset="0"/>
              </a:rPr>
            </a:br>
            <a:r>
              <a:rPr lang="de-DE" sz="1600" kern="0" dirty="0" err="1">
                <a:cs typeface="Calibri" panose="020F0502020204030204" pitchFamily="34" charset="0"/>
              </a:rPr>
              <a:t>Provisional</a:t>
            </a:r>
            <a:r>
              <a:rPr lang="de-DE" sz="1600" kern="0" dirty="0">
                <a:cs typeface="Calibri" panose="020F0502020204030204" pitchFamily="34" charset="0"/>
              </a:rPr>
              <a:t> </a:t>
            </a:r>
            <a:r>
              <a:rPr lang="de-DE" sz="1600" kern="0" dirty="0" err="1">
                <a:cs typeface="Calibri" panose="020F0502020204030204" pitchFamily="34" charset="0"/>
              </a:rPr>
              <a:t>agenda</a:t>
            </a:r>
            <a:r>
              <a:rPr lang="de-DE" sz="1600" kern="0" dirty="0">
                <a:cs typeface="Calibri" panose="020F0502020204030204" pitchFamily="34" charset="0"/>
              </a:rPr>
              <a:t> item 8(a)</a:t>
            </a:r>
            <a:br>
              <a:rPr lang="de-DE" sz="1600" kern="0" dirty="0">
                <a:latin typeface="Calibri" panose="020F0502020204030204" pitchFamily="34" charset="0"/>
                <a:cs typeface="Calibri" panose="020F0502020204030204" pitchFamily="34" charset="0"/>
              </a:rPr>
            </a:br>
            <a:br>
              <a:rPr lang="de-DE" sz="1600" kern="0" dirty="0">
                <a:latin typeface="Calibri" panose="020F0502020204030204" pitchFamily="34" charset="0"/>
                <a:cs typeface="Calibri" panose="020F0502020204030204" pitchFamily="34" charset="0"/>
              </a:rPr>
            </a:br>
            <a:br>
              <a:rPr lang="de-DE" sz="1600" b="1" kern="0" dirty="0"/>
            </a:br>
            <a:br>
              <a:rPr lang="en-US" sz="1600" b="1" kern="0" dirty="0"/>
            </a:br>
            <a:endParaRPr lang="de-DE" sz="1600" b="1" kern="0" dirty="0"/>
          </a:p>
        </p:txBody>
      </p:sp>
      <p:sp>
        <p:nvSpPr>
          <p:cNvPr id="6" name="Titel 3">
            <a:extLst>
              <a:ext uri="{FF2B5EF4-FFF2-40B4-BE49-F238E27FC236}">
                <a16:creationId xmlns:a16="http://schemas.microsoft.com/office/drawing/2014/main" id="{EAD0BB4B-7D6B-4217-A394-3994DCDC72FD}"/>
              </a:ext>
            </a:extLst>
          </p:cNvPr>
          <p:cNvSpPr txBox="1">
            <a:spLocks/>
          </p:cNvSpPr>
          <p:nvPr/>
        </p:nvSpPr>
        <p:spPr>
          <a:xfrm>
            <a:off x="191344" y="1212469"/>
            <a:ext cx="3692594" cy="420760"/>
          </a:xfrm>
          <a:prstGeom prst="rect">
            <a:avLst/>
          </a:prstGeom>
        </p:spPr>
        <p:txBody>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pPr algn="l"/>
            <a:r>
              <a:rPr lang="de-DE" sz="1600" kern="0" dirty="0" err="1">
                <a:cs typeface="Calibri" panose="020F0502020204030204" pitchFamily="34" charset="0"/>
              </a:rPr>
              <a:t>Submitted</a:t>
            </a:r>
            <a:r>
              <a:rPr lang="de-DE" sz="1600" kern="0" dirty="0">
                <a:cs typeface="Calibri" panose="020F0502020204030204" pitchFamily="34" charset="0"/>
              </a:rPr>
              <a:t> </a:t>
            </a:r>
            <a:r>
              <a:rPr lang="de-DE" sz="1600" kern="0" dirty="0" err="1">
                <a:cs typeface="Calibri" panose="020F0502020204030204" pitchFamily="34" charset="0"/>
              </a:rPr>
              <a:t>by</a:t>
            </a:r>
            <a:r>
              <a:rPr lang="de-DE" sz="1600" kern="0" dirty="0">
                <a:cs typeface="Calibri" panose="020F0502020204030204" pitchFamily="34" charset="0"/>
              </a:rPr>
              <a:t> the expert </a:t>
            </a:r>
            <a:r>
              <a:rPr lang="de-DE" sz="1600" kern="0" dirty="0" err="1">
                <a:cs typeface="Calibri" panose="020F0502020204030204" pitchFamily="34" charset="0"/>
              </a:rPr>
              <a:t>from</a:t>
            </a:r>
            <a:r>
              <a:rPr lang="de-DE" sz="1600" kern="0" dirty="0">
                <a:cs typeface="Calibri" panose="020F0502020204030204" pitchFamily="34" charset="0"/>
              </a:rPr>
              <a:t> OICA</a:t>
            </a:r>
            <a:br>
              <a:rPr lang="en-US" sz="1600" b="1" kern="0" dirty="0"/>
            </a:br>
            <a:endParaRPr lang="de-DE" sz="1600" b="1" kern="0" dirty="0"/>
          </a:p>
        </p:txBody>
      </p:sp>
    </p:spTree>
    <p:extLst>
      <p:ext uri="{BB962C8B-B14F-4D97-AF65-F5344CB8AC3E}">
        <p14:creationId xmlns:p14="http://schemas.microsoft.com/office/powerpoint/2010/main" val="117750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0A7E7C4A-B223-42E2-8380-4FFF4245B1DA}"/>
              </a:ext>
            </a:extLst>
          </p:cNvPr>
          <p:cNvSpPr>
            <a:spLocks noGrp="1"/>
          </p:cNvSpPr>
          <p:nvPr>
            <p:ph type="title"/>
          </p:nvPr>
        </p:nvSpPr>
        <p:spPr>
          <a:xfrm>
            <a:off x="914400" y="2564904"/>
            <a:ext cx="10363200" cy="1362075"/>
          </a:xfrm>
        </p:spPr>
        <p:txBody>
          <a:bodyPr/>
          <a:lstStyle/>
          <a:p>
            <a:pPr algn="ctr"/>
            <a:r>
              <a:rPr lang="fr-FR" dirty="0"/>
              <a:t>Background : </a:t>
            </a:r>
            <a:br>
              <a:rPr lang="fr-FR" dirty="0"/>
            </a:br>
            <a:r>
              <a:rPr lang="fr-FR" dirty="0" err="1"/>
              <a:t>explanation</a:t>
            </a:r>
            <a:r>
              <a:rPr lang="fr-FR" dirty="0"/>
              <a:t> of the situation</a:t>
            </a:r>
          </a:p>
        </p:txBody>
      </p:sp>
    </p:spTree>
    <p:extLst>
      <p:ext uri="{BB962C8B-B14F-4D97-AF65-F5344CB8AC3E}">
        <p14:creationId xmlns:p14="http://schemas.microsoft.com/office/powerpoint/2010/main" val="35455220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1821ADC-4D36-45B1-8156-99EB2C4C1307}"/>
              </a:ext>
            </a:extLst>
          </p:cNvPr>
          <p:cNvSpPr>
            <a:spLocks noGrp="1"/>
          </p:cNvSpPr>
          <p:nvPr>
            <p:ph type="title"/>
          </p:nvPr>
        </p:nvSpPr>
        <p:spPr>
          <a:xfrm>
            <a:off x="320948" y="365125"/>
            <a:ext cx="11032852" cy="1325563"/>
          </a:xfrm>
        </p:spPr>
        <p:txBody>
          <a:bodyPr/>
          <a:lstStyle/>
          <a:p>
            <a:r>
              <a:rPr lang="fr-FR" dirty="0" err="1"/>
              <a:t>Requirements</a:t>
            </a:r>
            <a:r>
              <a:rPr lang="fr-FR" dirty="0"/>
              <a:t> for </a:t>
            </a:r>
            <a:r>
              <a:rPr lang="en-US" dirty="0"/>
              <a:t>Sine with Dwell test of oversteer intervention and responsiveness</a:t>
            </a:r>
            <a:endParaRPr lang="fr-FR" dirty="0"/>
          </a:p>
        </p:txBody>
      </p:sp>
      <p:pic>
        <p:nvPicPr>
          <p:cNvPr id="5" name="Espace réservé du contenu 4">
            <a:extLst>
              <a:ext uri="{FF2B5EF4-FFF2-40B4-BE49-F238E27FC236}">
                <a16:creationId xmlns:a16="http://schemas.microsoft.com/office/drawing/2014/main" id="{B724BD97-1A31-445D-8574-9E86ECB4F7F9}"/>
              </a:ext>
            </a:extLst>
          </p:cNvPr>
          <p:cNvPicPr>
            <a:picLocks noGrp="1" noChangeAspect="1"/>
          </p:cNvPicPr>
          <p:nvPr>
            <p:ph idx="1"/>
          </p:nvPr>
        </p:nvPicPr>
        <p:blipFill>
          <a:blip r:embed="rId2"/>
          <a:stretch>
            <a:fillRect/>
          </a:stretch>
        </p:blipFill>
        <p:spPr>
          <a:xfrm>
            <a:off x="320948" y="1963954"/>
            <a:ext cx="10515600" cy="1567652"/>
          </a:xfrm>
        </p:spPr>
      </p:pic>
      <p:sp>
        <p:nvSpPr>
          <p:cNvPr id="3" name="TextBox 2">
            <a:extLst>
              <a:ext uri="{FF2B5EF4-FFF2-40B4-BE49-F238E27FC236}">
                <a16:creationId xmlns:a16="http://schemas.microsoft.com/office/drawing/2014/main" id="{E53D79C5-767E-A91D-438C-164660479443}"/>
              </a:ext>
            </a:extLst>
          </p:cNvPr>
          <p:cNvSpPr txBox="1"/>
          <p:nvPr/>
        </p:nvSpPr>
        <p:spPr>
          <a:xfrm>
            <a:off x="1721921" y="4595751"/>
            <a:ext cx="6899565" cy="1323439"/>
          </a:xfrm>
          <a:prstGeom prst="rect">
            <a:avLst/>
          </a:prstGeom>
          <a:noFill/>
        </p:spPr>
        <p:txBody>
          <a:bodyPr wrap="square" rtlCol="0">
            <a:spAutoFit/>
          </a:bodyPr>
          <a:lstStyle/>
          <a:p>
            <a:pPr marL="903288" indent="-903288"/>
            <a:r>
              <a:rPr lang="en-GB" sz="2000" u="sng" dirty="0">
                <a:solidFill>
                  <a:srgbClr val="0070C0"/>
                </a:solidFill>
              </a:rPr>
              <a:t>Note</a:t>
            </a:r>
            <a:r>
              <a:rPr lang="en-GB" sz="2000" dirty="0">
                <a:solidFill>
                  <a:srgbClr val="0070C0"/>
                </a:solidFill>
              </a:rPr>
              <a:t>: 	</a:t>
            </a:r>
            <a:r>
              <a:rPr lang="en-US" sz="2000" dirty="0">
                <a:solidFill>
                  <a:srgbClr val="0070C0"/>
                </a:solidFill>
                <a:effectLst/>
                <a:latin typeface="Times New Roman" panose="02020603050405020304" pitchFamily="18" charset="0"/>
                <a:ea typeface="Times New Roman" panose="02020603050405020304" pitchFamily="18" charset="0"/>
              </a:rPr>
              <a:t>"A" is the steering wheel angle in degrees that produces a steady state lateral acceleration […] of 0.3g for the test vehicle. […] </a:t>
            </a:r>
          </a:p>
          <a:p>
            <a:pPr marL="903288" indent="-903288"/>
            <a:r>
              <a:rPr lang="en-US" sz="2000" dirty="0">
                <a:solidFill>
                  <a:srgbClr val="0070C0"/>
                </a:solidFill>
                <a:effectLst/>
                <a:ea typeface="Times New Roman" panose="02020603050405020304" pitchFamily="18" charset="0"/>
              </a:rPr>
              <a:t>(para. 9.6.1.)</a:t>
            </a:r>
            <a:r>
              <a:rPr lang="en-GB" sz="2000" dirty="0">
                <a:solidFill>
                  <a:srgbClr val="0070C0"/>
                </a:solidFill>
              </a:rPr>
              <a:t> </a:t>
            </a:r>
          </a:p>
        </p:txBody>
      </p:sp>
    </p:spTree>
    <p:extLst>
      <p:ext uri="{BB962C8B-B14F-4D97-AF65-F5344CB8AC3E}">
        <p14:creationId xmlns:p14="http://schemas.microsoft.com/office/powerpoint/2010/main" val="2861626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D03213-047D-47C6-846D-CE52CE8D989E}"/>
              </a:ext>
            </a:extLst>
          </p:cNvPr>
          <p:cNvSpPr>
            <a:spLocks noGrp="1"/>
          </p:cNvSpPr>
          <p:nvPr>
            <p:ph type="title"/>
          </p:nvPr>
        </p:nvSpPr>
        <p:spPr>
          <a:xfrm>
            <a:off x="1055440" y="305424"/>
            <a:ext cx="7619854" cy="1143881"/>
          </a:xfrm>
        </p:spPr>
        <p:txBody>
          <a:bodyPr>
            <a:normAutofit fontScale="90000"/>
          </a:bodyPr>
          <a:lstStyle/>
          <a:p>
            <a:r>
              <a:rPr lang="en-GB" dirty="0"/>
              <a:t>Case of a vehicle with a direct steering gear ratio</a:t>
            </a:r>
            <a:endParaRPr lang="fr-FR" dirty="0"/>
          </a:p>
        </p:txBody>
      </p:sp>
      <p:sp>
        <p:nvSpPr>
          <p:cNvPr id="3" name="Espace réservé du contenu 2">
            <a:extLst>
              <a:ext uri="{FF2B5EF4-FFF2-40B4-BE49-F238E27FC236}">
                <a16:creationId xmlns:a16="http://schemas.microsoft.com/office/drawing/2014/main" id="{F34E35E0-A811-491F-B4DB-1A39C5F4412E}"/>
              </a:ext>
            </a:extLst>
          </p:cNvPr>
          <p:cNvSpPr>
            <a:spLocks noGrp="1"/>
          </p:cNvSpPr>
          <p:nvPr>
            <p:ph idx="1"/>
          </p:nvPr>
        </p:nvSpPr>
        <p:spPr>
          <a:xfrm>
            <a:off x="335360" y="1844824"/>
            <a:ext cx="11200942" cy="4824536"/>
          </a:xfrm>
        </p:spPr>
        <p:txBody>
          <a:bodyPr>
            <a:normAutofit fontScale="77500" lnSpcReduction="20000"/>
          </a:bodyPr>
          <a:lstStyle/>
          <a:p>
            <a:pPr>
              <a:spcAft>
                <a:spcPts val="600"/>
              </a:spcAft>
            </a:pPr>
            <a:r>
              <a:rPr lang="en-GB" noProof="1"/>
              <a:t>The Steering wheel angle </a:t>
            </a:r>
            <a:r>
              <a:rPr lang="en-GB" noProof="1">
                <a:solidFill>
                  <a:srgbClr val="FF0000"/>
                </a:solidFill>
              </a:rPr>
              <a:t>A = 21°</a:t>
            </a:r>
          </a:p>
          <a:p>
            <a:pPr>
              <a:spcAft>
                <a:spcPts val="600"/>
              </a:spcAft>
            </a:pPr>
            <a:r>
              <a:rPr lang="en-GB" noProof="1"/>
              <a:t>The final run will be : 6.5 x 21 ° = </a:t>
            </a:r>
            <a:r>
              <a:rPr lang="en-GB" noProof="1">
                <a:solidFill>
                  <a:srgbClr val="FF0000"/>
                </a:solidFill>
              </a:rPr>
              <a:t>136.5°</a:t>
            </a:r>
          </a:p>
          <a:p>
            <a:pPr>
              <a:spcAft>
                <a:spcPts val="600"/>
              </a:spcAft>
            </a:pPr>
            <a:r>
              <a:rPr lang="en-GB" noProof="1"/>
              <a:t>But according to the regulation test procedure, the sine with dwell series of tests needs to be conducted </a:t>
            </a:r>
            <a:r>
              <a:rPr lang="en-GB" noProof="1">
                <a:solidFill>
                  <a:srgbClr val="FF0000"/>
                </a:solidFill>
              </a:rPr>
              <a:t>until 270° </a:t>
            </a:r>
            <a:r>
              <a:rPr lang="en-GB" noProof="1"/>
              <a:t>even if higher than 136.5°</a:t>
            </a:r>
          </a:p>
          <a:p>
            <a:pPr>
              <a:spcAft>
                <a:spcPts val="600"/>
              </a:spcAft>
            </a:pPr>
            <a:r>
              <a:rPr lang="en-GB" noProof="1"/>
              <a:t>270° of steering wheel angle leads to ca. </a:t>
            </a:r>
            <a:r>
              <a:rPr lang="en-GB" noProof="1">
                <a:solidFill>
                  <a:srgbClr val="FF0000"/>
                </a:solidFill>
              </a:rPr>
              <a:t>13 times A</a:t>
            </a:r>
            <a:r>
              <a:rPr lang="en-GB" noProof="1"/>
              <a:t>, i.e. a very high steering wheel angle for such vehicle </a:t>
            </a:r>
          </a:p>
          <a:p>
            <a:pPr>
              <a:spcAft>
                <a:spcPts val="600"/>
              </a:spcAft>
            </a:pPr>
            <a:r>
              <a:rPr lang="en-GB" noProof="1"/>
              <a:t>The steering robot needs a </a:t>
            </a:r>
            <a:r>
              <a:rPr lang="en-GB" noProof="1">
                <a:solidFill>
                  <a:srgbClr val="FF0000"/>
                </a:solidFill>
              </a:rPr>
              <a:t>huge mechanical power </a:t>
            </a:r>
            <a:r>
              <a:rPr lang="en-GB" noProof="1"/>
              <a:t>to reach this very high steering wheel angle in </a:t>
            </a:r>
            <a:r>
              <a:rPr lang="en-GB" noProof="1">
                <a:solidFill>
                  <a:srgbClr val="FF0000"/>
                </a:solidFill>
              </a:rPr>
              <a:t>0.7 Hz</a:t>
            </a:r>
          </a:p>
          <a:p>
            <a:pPr>
              <a:spcAft>
                <a:spcPts val="600"/>
              </a:spcAft>
            </a:pPr>
            <a:r>
              <a:rPr lang="en-GB" noProof="1"/>
              <a:t>A conventional steering robot </a:t>
            </a:r>
            <a:r>
              <a:rPr lang="en-US" noProof="1"/>
              <a:t>(already more powerful than required by the  regulation)</a:t>
            </a:r>
            <a:r>
              <a:rPr lang="en-GB" noProof="1"/>
              <a:t> can only go to </a:t>
            </a:r>
            <a:r>
              <a:rPr lang="en-GB" noProof="1">
                <a:solidFill>
                  <a:srgbClr val="FF0000"/>
                </a:solidFill>
              </a:rPr>
              <a:t>ca. 241.5° </a:t>
            </a:r>
            <a:r>
              <a:rPr lang="en-GB" noProof="1"/>
              <a:t>(i.e. 11.5 A)</a:t>
            </a:r>
          </a:p>
          <a:p>
            <a:pPr>
              <a:spcAft>
                <a:spcPts val="600"/>
              </a:spcAft>
            </a:pPr>
            <a:r>
              <a:rPr lang="en-GB" noProof="1"/>
              <a:t>Vehicle behaviour remains unchanged beyond 140° steering wheel angle (limit of adhesion) </a:t>
            </a:r>
            <a:r>
              <a:rPr lang="en-GB" noProof="1">
                <a:sym typeface="Wingdings" panose="05000000000000000000" pitchFamily="2" charset="2"/>
              </a:rPr>
              <a:t> </a:t>
            </a:r>
            <a:r>
              <a:rPr lang="en-GB" noProof="1">
                <a:solidFill>
                  <a:srgbClr val="FF0000"/>
                </a:solidFill>
                <a:sym typeface="Wingdings" panose="05000000000000000000" pitchFamily="2" charset="2"/>
              </a:rPr>
              <a:t>going to 270° does not give more information</a:t>
            </a:r>
            <a:endParaRPr lang="en-GB" noProof="1">
              <a:solidFill>
                <a:srgbClr val="FF0000"/>
              </a:solidFill>
            </a:endParaRPr>
          </a:p>
        </p:txBody>
      </p:sp>
    </p:spTree>
    <p:extLst>
      <p:ext uri="{BB962C8B-B14F-4D97-AF65-F5344CB8AC3E}">
        <p14:creationId xmlns:p14="http://schemas.microsoft.com/office/powerpoint/2010/main" val="665349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1120E5A-3B1A-449D-BF06-AF2BC186168B}"/>
              </a:ext>
            </a:extLst>
          </p:cNvPr>
          <p:cNvSpPr>
            <a:spLocks noGrp="1"/>
          </p:cNvSpPr>
          <p:nvPr>
            <p:ph type="title"/>
          </p:nvPr>
        </p:nvSpPr>
        <p:spPr>
          <a:xfrm>
            <a:off x="838200" y="2636912"/>
            <a:ext cx="10515600" cy="1332387"/>
          </a:xfrm>
        </p:spPr>
        <p:txBody>
          <a:bodyPr/>
          <a:lstStyle/>
          <a:p>
            <a:pPr algn="ctr"/>
            <a:r>
              <a:rPr lang="fr-FR" dirty="0" err="1"/>
              <a:t>Amendment</a:t>
            </a:r>
            <a:r>
              <a:rPr lang="fr-FR" dirty="0"/>
              <a:t> </a:t>
            </a:r>
            <a:r>
              <a:rPr lang="fr-FR" dirty="0" err="1"/>
              <a:t>Proposal</a:t>
            </a:r>
            <a:endParaRPr lang="fr-FR" dirty="0"/>
          </a:p>
        </p:txBody>
      </p:sp>
    </p:spTree>
    <p:extLst>
      <p:ext uri="{BB962C8B-B14F-4D97-AF65-F5344CB8AC3E}">
        <p14:creationId xmlns:p14="http://schemas.microsoft.com/office/powerpoint/2010/main" val="31976496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a:extLst>
              <a:ext uri="{FF2B5EF4-FFF2-40B4-BE49-F238E27FC236}">
                <a16:creationId xmlns:a16="http://schemas.microsoft.com/office/drawing/2014/main" id="{6C9B3628-38BE-48B5-9EA5-E60E7DD4357F}"/>
              </a:ext>
            </a:extLst>
          </p:cNvPr>
          <p:cNvSpPr>
            <a:spLocks noGrp="1"/>
          </p:cNvSpPr>
          <p:nvPr>
            <p:ph idx="1"/>
          </p:nvPr>
        </p:nvSpPr>
        <p:spPr>
          <a:xfrm>
            <a:off x="838200" y="958726"/>
            <a:ext cx="10835244" cy="5228317"/>
          </a:xfrm>
        </p:spPr>
        <p:txBody>
          <a:bodyPr>
            <a:normAutofit fontScale="62500" lnSpcReduction="20000"/>
          </a:bodyPr>
          <a:lstStyle/>
          <a:p>
            <a:r>
              <a:rPr lang="en-GB" noProof="1"/>
              <a:t>Purpose</a:t>
            </a:r>
          </a:p>
          <a:p>
            <a:pPr lvl="1" indent="-182245">
              <a:spcAft>
                <a:spcPts val="600"/>
              </a:spcAft>
            </a:pPr>
            <a:r>
              <a:rPr lang="en-GB" noProof="1"/>
              <a:t>Make the certification manoeuver </a:t>
            </a:r>
            <a:r>
              <a:rPr lang="en-GB" noProof="1">
                <a:solidFill>
                  <a:srgbClr val="FF0000"/>
                </a:solidFill>
              </a:rPr>
              <a:t>feasible with conventional steering robot </a:t>
            </a:r>
            <a:r>
              <a:rPr lang="en-GB" noProof="1"/>
              <a:t>(similar to recommendation per paragraph. 8.3.5) for vehicles with direct steering gear ratio</a:t>
            </a:r>
          </a:p>
          <a:p>
            <a:pPr lvl="1" indent="-182245">
              <a:spcAft>
                <a:spcPts val="600"/>
              </a:spcAft>
            </a:pPr>
            <a:r>
              <a:rPr lang="en-GB" noProof="1">
                <a:solidFill>
                  <a:srgbClr val="FF0000"/>
                </a:solidFill>
              </a:rPr>
              <a:t>Maintain the robustness </a:t>
            </a:r>
            <a:r>
              <a:rPr lang="en-GB" noProof="1"/>
              <a:t>of this manoeuvre (ensure that ESC is efficient and safe whatever the driver does)</a:t>
            </a:r>
          </a:p>
          <a:p>
            <a:r>
              <a:rPr lang="en-GB" noProof="1"/>
              <a:t>Principle: limit the robot power demand</a:t>
            </a:r>
          </a:p>
          <a:p>
            <a:pPr lvl="1" indent="-182245">
              <a:spcAft>
                <a:spcPts val="600"/>
              </a:spcAft>
            </a:pPr>
            <a:r>
              <a:rPr lang="en-GB" noProof="1"/>
              <a:t>A human driver may deliver high torque at low steering wheel speed, but can’t deliver high torque at high steering wheel speed</a:t>
            </a:r>
          </a:p>
          <a:p>
            <a:pPr lvl="1" indent="-182245">
              <a:spcAft>
                <a:spcPts val="600"/>
              </a:spcAft>
            </a:pPr>
            <a:r>
              <a:rPr lang="en-GB" noProof="1"/>
              <a:t>Limiting the mechanical power (torque x anglular speed) demand seems reasonable and sufficiently representative of human capabilities</a:t>
            </a:r>
          </a:p>
          <a:p>
            <a:pPr lvl="1" indent="-182245">
              <a:spcAft>
                <a:spcPts val="600"/>
              </a:spcAft>
            </a:pPr>
            <a:r>
              <a:rPr lang="en-GB" noProof="1"/>
              <a:t>1200 W is very hard for a human, and represents the limit for usual conventional steering robot:</a:t>
            </a:r>
          </a:p>
          <a:p>
            <a:pPr marL="228600" lvl="2">
              <a:spcBef>
                <a:spcPts val="1000"/>
              </a:spcBef>
            </a:pPr>
            <a:r>
              <a:rPr lang="en-GB" sz="2800" noProof="1"/>
              <a:t>§ 8.3.5 specifies to use a steering robot capable of 40 to 60 N m, up to 1200°/s</a:t>
            </a:r>
          </a:p>
          <a:p>
            <a:pPr marL="228600" lvl="2">
              <a:spcBef>
                <a:spcPts val="1000"/>
              </a:spcBef>
            </a:pPr>
            <a:r>
              <a:rPr lang="en-GB" sz="2800" noProof="1"/>
              <a:t>60 x 1200 x π/180 = 1256 W</a:t>
            </a:r>
          </a:p>
          <a:p>
            <a:pPr marL="228600" lvl="1">
              <a:spcBef>
                <a:spcPts val="1000"/>
              </a:spcBef>
            </a:pPr>
            <a:r>
              <a:rPr lang="en-GB" sz="2800" noProof="1"/>
              <a:t>For information, </a:t>
            </a:r>
          </a:p>
          <a:p>
            <a:pPr marL="685800" lvl="2">
              <a:spcBef>
                <a:spcPts val="1000"/>
              </a:spcBef>
            </a:pPr>
            <a:r>
              <a:rPr lang="en-GB" sz="2400" noProof="1"/>
              <a:t>270° amplitude at 0.7 Hz means 1188 °/s maximum steering wheel angular speed</a:t>
            </a:r>
          </a:p>
          <a:p>
            <a:pPr marL="685800" lvl="2">
              <a:spcBef>
                <a:spcPts val="1000"/>
              </a:spcBef>
            </a:pPr>
            <a:r>
              <a:rPr lang="en-GB" sz="2400" noProof="1"/>
              <a:t>This kind of steering robot is already very powerful compared to human capabilities</a:t>
            </a:r>
            <a:endParaRPr lang="en-GB" sz="2400" dirty="0"/>
          </a:p>
          <a:p>
            <a:pPr marL="685800" lvl="2">
              <a:spcBef>
                <a:spcPts val="1000"/>
              </a:spcBef>
            </a:pPr>
            <a:endParaRPr lang="en-GB" sz="2400" noProof="1"/>
          </a:p>
          <a:p>
            <a:endParaRPr lang="fr-FR" dirty="0"/>
          </a:p>
        </p:txBody>
      </p:sp>
    </p:spTree>
    <p:extLst>
      <p:ext uri="{BB962C8B-B14F-4D97-AF65-F5344CB8AC3E}">
        <p14:creationId xmlns:p14="http://schemas.microsoft.com/office/powerpoint/2010/main" val="19628570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92A5CD5-BA64-42CC-A61F-62C838B17F79}"/>
              </a:ext>
            </a:extLst>
          </p:cNvPr>
          <p:cNvSpPr>
            <a:spLocks noGrp="1"/>
          </p:cNvSpPr>
          <p:nvPr>
            <p:ph type="title"/>
          </p:nvPr>
        </p:nvSpPr>
        <p:spPr>
          <a:xfrm>
            <a:off x="838200" y="365126"/>
            <a:ext cx="10515600" cy="846158"/>
          </a:xfrm>
        </p:spPr>
        <p:txBody>
          <a:bodyPr/>
          <a:lstStyle/>
          <a:p>
            <a:r>
              <a:rPr lang="fr-FR" dirty="0" err="1"/>
              <a:t>Proposal</a:t>
            </a:r>
            <a:endParaRPr lang="fr-FR" dirty="0"/>
          </a:p>
        </p:txBody>
      </p:sp>
      <p:sp>
        <p:nvSpPr>
          <p:cNvPr id="4" name="Espace réservé du texte 4">
            <a:extLst>
              <a:ext uri="{FF2B5EF4-FFF2-40B4-BE49-F238E27FC236}">
                <a16:creationId xmlns:a16="http://schemas.microsoft.com/office/drawing/2014/main" id="{ACFCA464-E41D-4F8C-BD69-90A6986F914F}"/>
              </a:ext>
            </a:extLst>
          </p:cNvPr>
          <p:cNvSpPr txBox="1">
            <a:spLocks/>
          </p:cNvSpPr>
          <p:nvPr/>
        </p:nvSpPr>
        <p:spPr>
          <a:xfrm>
            <a:off x="367021" y="1300760"/>
            <a:ext cx="10902661" cy="488628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noProof="1"/>
              <a:t>Paragraph 9.9.4, amend to read:</a:t>
            </a:r>
          </a:p>
          <a:p>
            <a:pPr marL="1520825" lvl="1" indent="-1019175">
              <a:buNone/>
            </a:pPr>
            <a:r>
              <a:rPr lang="en-US" noProof="1"/>
              <a:t>“</a:t>
            </a:r>
            <a:r>
              <a:rPr lang="en-US" noProof="1">
                <a:latin typeface="Times New Roman" panose="02020603050405020304" pitchFamily="18" charset="0"/>
                <a:cs typeface="Times New Roman" panose="02020603050405020304" pitchFamily="18" charset="0"/>
              </a:rPr>
              <a:t>9.9.4.  The steering amplitude of the final run in each series is the greater of 6.5 A or 270 degrees, provided the calculated magnitude of 6.5 A is less than or equal to 300 degrees. If any 0.5 A increment, up to 6.5 A, is greater than 300 degrees, the steering amplitude of the final run shall be 300 degrees. </a:t>
            </a:r>
          </a:p>
          <a:p>
            <a:pPr marL="1520825" lvl="1" indent="0">
              <a:buNone/>
            </a:pPr>
            <a:r>
              <a:rPr lang="en-US" noProof="1">
                <a:latin typeface="Times New Roman" panose="02020603050405020304" pitchFamily="18" charset="0"/>
                <a:cs typeface="Times New Roman" panose="02020603050405020304" pitchFamily="18" charset="0"/>
              </a:rPr>
              <a:t>If the above calculated steering amplitude of the final run is greater than the maximum operable steering wheel angle determined by design of the steering system, the final angle amplitude for the series test shall be greater than 98 per cent of the maximum operable angle.</a:t>
            </a:r>
          </a:p>
          <a:p>
            <a:pPr marL="1520825" lvl="1" indent="0">
              <a:buNone/>
            </a:pPr>
            <a:r>
              <a:rPr lang="en-US"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If the execution of the steering maneuver needs a steering robot mechanical power of more than 1200 W, the first amplitude above 1200 W of steering robot mechanical power may be used as the final steering amplitude.”</a:t>
            </a:r>
            <a:endParaRPr lang="fr-FR" dirty="0">
              <a:latin typeface="Times New Roman" panose="02020603050405020304" pitchFamily="18" charset="0"/>
              <a:ea typeface="Times New Roman" panose="02020603050405020304" pitchFamily="18" charset="0"/>
              <a:cs typeface="Times New Roman" panose="02020603050405020304" pitchFamily="18" charset="0"/>
            </a:endParaRPr>
          </a:p>
          <a:p>
            <a:pPr marL="503237" lvl="1" indent="0">
              <a:buNone/>
            </a:pPr>
            <a:endParaRPr lang="en-US" noProof="1">
              <a:latin typeface="+mj-lt"/>
            </a:endParaRPr>
          </a:p>
          <a:p>
            <a:pPr lvl="1"/>
            <a:endParaRPr lang="en-GB" noProof="1"/>
          </a:p>
        </p:txBody>
      </p:sp>
    </p:spTree>
    <p:extLst>
      <p:ext uri="{BB962C8B-B14F-4D97-AF65-F5344CB8AC3E}">
        <p14:creationId xmlns:p14="http://schemas.microsoft.com/office/powerpoint/2010/main" val="40267808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09600" y="2320281"/>
            <a:ext cx="10972800" cy="1828799"/>
          </a:xfrm>
        </p:spPr>
        <p:txBody>
          <a:bodyPr/>
          <a:lstStyle/>
          <a:p>
            <a:pPr marL="0" indent="0" algn="ctr">
              <a:buNone/>
            </a:pPr>
            <a:r>
              <a:rPr lang="fr-FR" sz="4000" dirty="0" err="1"/>
              <a:t>Thank</a:t>
            </a:r>
            <a:r>
              <a:rPr lang="fr-FR" sz="4000" dirty="0"/>
              <a:t> </a:t>
            </a:r>
            <a:r>
              <a:rPr lang="fr-FR" sz="4000" dirty="0" err="1"/>
              <a:t>you</a:t>
            </a:r>
            <a:endParaRPr lang="fr-FR" sz="4000" dirty="0"/>
          </a:p>
        </p:txBody>
      </p:sp>
    </p:spTree>
  </p:cSld>
  <p:clrMapOvr>
    <a:masterClrMapping/>
  </p:clrMapOvr>
</p:sld>
</file>

<file path=ppt/theme/theme1.xml><?xml version="1.0" encoding="utf-8"?>
<a:theme xmlns:a="http://schemas.openxmlformats.org/drawingml/2006/main" name="Masque présentation OICA">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asque présentation avec nouveau logo et format 16x9" id="{85D48C29-F5D1-45D1-86B0-358C96AA2DC8}" vid="{438186FC-A8D2-4D68-B072-911AEBB13642}"/>
    </a:ext>
  </a:ext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7" ma:contentTypeDescription="Create a new document." ma:contentTypeScope="" ma:versionID="3dda9090b5883dd13a17919601bc9337">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ded5af2ee258f7c0b7926b0cd9be3d49"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86805C7-29D6-4078-96F0-307E02EB52C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D560224-6B28-4A32-925C-619FD4A590F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Masque présentation avec nouveau logo et format 16x9</Template>
  <TotalTime>13</TotalTime>
  <Words>596</Words>
  <Application>Microsoft Office PowerPoint</Application>
  <PresentationFormat>Widescreen</PresentationFormat>
  <Paragraphs>35</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Courier New</vt:lpstr>
      <vt:lpstr>Times New Roman</vt:lpstr>
      <vt:lpstr>Wingdings</vt:lpstr>
      <vt:lpstr>Masque présentation OICA</vt:lpstr>
      <vt:lpstr>UN Regulation No. 140 modification proposal</vt:lpstr>
      <vt:lpstr>Background :  explanation of the situation</vt:lpstr>
      <vt:lpstr>Requirements for Sine with Dwell test of oversteer intervention and responsiveness</vt:lpstr>
      <vt:lpstr>Case of a vehicle with a direct steering gear ratio</vt:lpstr>
      <vt:lpstr>Amendment Proposal</vt:lpstr>
      <vt:lpstr>PowerPoint Presentation</vt:lpstr>
      <vt:lpstr>Proposal</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Olivier Fontaine</dc:creator>
  <cp:lastModifiedBy>Laura MUELLER</cp:lastModifiedBy>
  <cp:revision>2</cp:revision>
  <dcterms:created xsi:type="dcterms:W3CDTF">2022-09-16T12:37:48Z</dcterms:created>
  <dcterms:modified xsi:type="dcterms:W3CDTF">2022-09-23T17:03:37Z</dcterms:modified>
</cp:coreProperties>
</file>