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12"/>
  </p:notesMasterIdLst>
  <p:handoutMasterIdLst>
    <p:handoutMasterId r:id="rId13"/>
  </p:handoutMasterIdLst>
  <p:sldIdLst>
    <p:sldId id="256" r:id="rId4"/>
    <p:sldId id="337" r:id="rId5"/>
    <p:sldId id="334" r:id="rId6"/>
    <p:sldId id="330" r:id="rId7"/>
    <p:sldId id="338" r:id="rId8"/>
    <p:sldId id="339" r:id="rId9"/>
    <p:sldId id="333" r:id="rId10"/>
    <p:sldId id="329" r:id="rId11"/>
  </p:sldIdLst>
  <p:sldSz cx="9144000" cy="6858000" type="screen4x3"/>
  <p:notesSz cx="6761163" cy="985678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336699"/>
    <a:srgbClr val="FF0000"/>
    <a:srgbClr val="0000FF"/>
    <a:srgbClr val="0033CC"/>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FC0518-EA3C-4B8B-8CA9-4567CDDB2EF6}" v="2" dt="2022-09-23T09:33:49.9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3447" autoAdjust="0"/>
  </p:normalViewPr>
  <p:slideViewPr>
    <p:cSldViewPr>
      <p:cViewPr varScale="1">
        <p:scale>
          <a:sx n="80" d="100"/>
          <a:sy n="80" d="100"/>
        </p:scale>
        <p:origin x="1507"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4" d="100"/>
          <a:sy n="44" d="100"/>
        </p:scale>
        <p:origin x="2856"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19" Type="http://schemas.microsoft.com/office/2015/10/relationships/revisionInfo" Target="revisionInfo.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Mueller" userId="b8b87b2b-eda4-44e0-9f77-97a24730064b" providerId="ADAL" clId="{42FC0518-EA3C-4B8B-8CA9-4567CDDB2EF6}"/>
    <pc:docChg chg="undo custSel modSld">
      <pc:chgData name="Laura Mueller" userId="b8b87b2b-eda4-44e0-9f77-97a24730064b" providerId="ADAL" clId="{42FC0518-EA3C-4B8B-8CA9-4567CDDB2EF6}" dt="2022-09-23T17:04:08.022" v="95" actId="478"/>
      <pc:docMkLst>
        <pc:docMk/>
      </pc:docMkLst>
      <pc:sldChg chg="addSp delSp modSp mod">
        <pc:chgData name="Laura Mueller" userId="b8b87b2b-eda4-44e0-9f77-97a24730064b" providerId="ADAL" clId="{42FC0518-EA3C-4B8B-8CA9-4567CDDB2EF6}" dt="2022-09-23T17:04:08.022" v="95" actId="478"/>
        <pc:sldMkLst>
          <pc:docMk/>
          <pc:sldMk cId="0" sldId="256"/>
        </pc:sldMkLst>
        <pc:spChg chg="del mod">
          <ac:chgData name="Laura Mueller" userId="b8b87b2b-eda4-44e0-9f77-97a24730064b" providerId="ADAL" clId="{42FC0518-EA3C-4B8B-8CA9-4567CDDB2EF6}" dt="2022-09-23T17:04:08.022" v="95" actId="478"/>
          <ac:spMkLst>
            <pc:docMk/>
            <pc:sldMk cId="0" sldId="256"/>
            <ac:spMk id="2" creationId="{FBB4E27D-2FB1-470B-9992-9F32738AFD65}"/>
          </ac:spMkLst>
        </pc:spChg>
        <pc:spChg chg="mod">
          <ac:chgData name="Laura Mueller" userId="b8b87b2b-eda4-44e0-9f77-97a24730064b" providerId="ADAL" clId="{42FC0518-EA3C-4B8B-8CA9-4567CDDB2EF6}" dt="2022-09-23T16:47:49.807" v="88" actId="20577"/>
          <ac:spMkLst>
            <pc:docMk/>
            <pc:sldMk cId="0" sldId="256"/>
            <ac:spMk id="4" creationId="{2EFB3BFE-026A-4511-BF97-ED4E1E36CD88}"/>
          </ac:spMkLst>
        </pc:spChg>
        <pc:spChg chg="add del mod">
          <ac:chgData name="Laura Mueller" userId="b8b87b2b-eda4-44e0-9f77-97a24730064b" providerId="ADAL" clId="{42FC0518-EA3C-4B8B-8CA9-4567CDDB2EF6}" dt="2022-09-23T09:33:48.266" v="40" actId="478"/>
          <ac:spMkLst>
            <pc:docMk/>
            <pc:sldMk cId="0" sldId="256"/>
            <ac:spMk id="9" creationId="{B5F4FFF5-48C8-44AF-87DC-065D16565D55}"/>
          </ac:spMkLst>
        </pc:spChg>
        <pc:graphicFrameChg chg="mod modGraphic">
          <ac:chgData name="Laura Mueller" userId="b8b87b2b-eda4-44e0-9f77-97a24730064b" providerId="ADAL" clId="{42FC0518-EA3C-4B8B-8CA9-4567CDDB2EF6}" dt="2022-09-23T16:48:22.458" v="94" actId="14734"/>
          <ac:graphicFrameMkLst>
            <pc:docMk/>
            <pc:sldMk cId="0" sldId="256"/>
            <ac:graphicFrameMk id="8" creationId="{C950331A-A8BA-985A-BB5B-629E3C5A5979}"/>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3EB9BCE9-08E8-0B31-8431-561BA00992ED}"/>
              </a:ext>
            </a:extLst>
          </p:cNvPr>
          <p:cNvSpPr>
            <a:spLocks noGrp="1"/>
          </p:cNvSpPr>
          <p:nvPr>
            <p:ph type="hdr" sz="quarter"/>
          </p:nvPr>
        </p:nvSpPr>
        <p:spPr>
          <a:xfrm>
            <a:off x="0" y="0"/>
            <a:ext cx="2930525" cy="493713"/>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69297B0F-B6A5-33DD-C6CE-CB8A3D54E5D2}"/>
              </a:ext>
            </a:extLst>
          </p:cNvPr>
          <p:cNvSpPr>
            <a:spLocks noGrp="1"/>
          </p:cNvSpPr>
          <p:nvPr>
            <p:ph type="dt" sz="quarter" idx="1"/>
          </p:nvPr>
        </p:nvSpPr>
        <p:spPr>
          <a:xfrm>
            <a:off x="3829050" y="0"/>
            <a:ext cx="2930525" cy="493713"/>
          </a:xfrm>
          <a:prstGeom prst="rect">
            <a:avLst/>
          </a:prstGeom>
        </p:spPr>
        <p:txBody>
          <a:bodyPr vert="horz" lIns="91440" tIns="45720" rIns="91440" bIns="45720" rtlCol="0"/>
          <a:lstStyle>
            <a:lvl1pPr algn="r">
              <a:defRPr sz="1200"/>
            </a:lvl1pPr>
          </a:lstStyle>
          <a:p>
            <a:fld id="{C60B35B7-AAE3-404C-8FCB-C0471FE0FFF6}" type="datetimeFigureOut">
              <a:rPr lang="fr-FR" smtClean="0"/>
              <a:t>23/09/2022</a:t>
            </a:fld>
            <a:endParaRPr lang="fr-FR"/>
          </a:p>
        </p:txBody>
      </p:sp>
      <p:sp>
        <p:nvSpPr>
          <p:cNvPr id="4" name="Espace réservé du pied de page 3">
            <a:extLst>
              <a:ext uri="{FF2B5EF4-FFF2-40B4-BE49-F238E27FC236}">
                <a16:creationId xmlns:a16="http://schemas.microsoft.com/office/drawing/2014/main" id="{F575D4CA-A9F0-0FED-E258-1370EB3443DF}"/>
              </a:ext>
            </a:extLst>
          </p:cNvPr>
          <p:cNvSpPr>
            <a:spLocks noGrp="1"/>
          </p:cNvSpPr>
          <p:nvPr>
            <p:ph type="ftr" sz="quarter" idx="2"/>
          </p:nvPr>
        </p:nvSpPr>
        <p:spPr>
          <a:xfrm>
            <a:off x="0" y="9363075"/>
            <a:ext cx="2930525" cy="493713"/>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85BAAB41-27A0-BE19-A9DC-9B77A2BEE518}"/>
              </a:ext>
            </a:extLst>
          </p:cNvPr>
          <p:cNvSpPr>
            <a:spLocks noGrp="1"/>
          </p:cNvSpPr>
          <p:nvPr>
            <p:ph type="sldNum" sz="quarter" idx="3"/>
          </p:nvPr>
        </p:nvSpPr>
        <p:spPr>
          <a:xfrm>
            <a:off x="3829050" y="9363075"/>
            <a:ext cx="2930525" cy="493713"/>
          </a:xfrm>
          <a:prstGeom prst="rect">
            <a:avLst/>
          </a:prstGeom>
        </p:spPr>
        <p:txBody>
          <a:bodyPr vert="horz" lIns="91440" tIns="45720" rIns="91440" bIns="45720" rtlCol="0" anchor="b"/>
          <a:lstStyle>
            <a:lvl1pPr algn="r">
              <a:defRPr sz="1200"/>
            </a:lvl1pPr>
          </a:lstStyle>
          <a:p>
            <a:fld id="{C155D25A-CB35-4A2A-85B8-B6B854E3552E}" type="slidenum">
              <a:rPr lang="fr-FR" smtClean="0"/>
              <a:t>‹#›</a:t>
            </a:fld>
            <a:endParaRPr lang="fr-FR"/>
          </a:p>
        </p:txBody>
      </p:sp>
    </p:spTree>
    <p:extLst>
      <p:ext uri="{BB962C8B-B14F-4D97-AF65-F5344CB8AC3E}">
        <p14:creationId xmlns:p14="http://schemas.microsoft.com/office/powerpoint/2010/main" val="12077731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28938"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defTabSz="919163">
              <a:defRPr sz="1200"/>
            </a:lvl1pPr>
          </a:lstStyle>
          <a:p>
            <a:endParaRPr lang="fr-FR" altLang="ja-JP"/>
          </a:p>
        </p:txBody>
      </p:sp>
      <p:sp>
        <p:nvSpPr>
          <p:cNvPr id="29699" name="Rectangle 3"/>
          <p:cNvSpPr>
            <a:spLocks noGrp="1" noChangeArrowheads="1"/>
          </p:cNvSpPr>
          <p:nvPr>
            <p:ph type="dt" idx="1"/>
          </p:nvPr>
        </p:nvSpPr>
        <p:spPr bwMode="auto">
          <a:xfrm>
            <a:off x="3830638" y="0"/>
            <a:ext cx="2928937"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algn="r" defTabSz="919163">
              <a:defRPr sz="1200"/>
            </a:lvl1pPr>
          </a:lstStyle>
          <a:p>
            <a:endParaRPr lang="fr-FR" altLang="ja-JP"/>
          </a:p>
        </p:txBody>
      </p:sp>
      <p:sp>
        <p:nvSpPr>
          <p:cNvPr id="29700" name="Rectangle 4"/>
          <p:cNvSpPr>
            <a:spLocks noGrp="1" noRot="1" noChangeAspect="1" noChangeArrowheads="1" noTextEdit="1"/>
          </p:cNvSpPr>
          <p:nvPr>
            <p:ph type="sldImg" idx="2"/>
          </p:nvPr>
        </p:nvSpPr>
        <p:spPr bwMode="auto">
          <a:xfrm>
            <a:off x="917575" y="739775"/>
            <a:ext cx="4927600" cy="369570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676275" y="4681538"/>
            <a:ext cx="5408613" cy="4435475"/>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p>
            <a:pPr lvl="0"/>
            <a:r>
              <a:rPr lang="fr-FR" altLang="ja-JP"/>
              <a:t>Cliquez pour modifier les styles du texte du masque</a:t>
            </a:r>
          </a:p>
          <a:p>
            <a:pPr lvl="1"/>
            <a:r>
              <a:rPr lang="fr-FR" altLang="ja-JP"/>
              <a:t>Deuxième niveau</a:t>
            </a:r>
          </a:p>
          <a:p>
            <a:pPr lvl="2"/>
            <a:r>
              <a:rPr lang="fr-FR" altLang="ja-JP"/>
              <a:t>Troisième niveau</a:t>
            </a:r>
          </a:p>
          <a:p>
            <a:pPr lvl="3"/>
            <a:r>
              <a:rPr lang="fr-FR" altLang="ja-JP"/>
              <a:t>Quatrième niveau</a:t>
            </a:r>
          </a:p>
          <a:p>
            <a:pPr lvl="4"/>
            <a:r>
              <a:rPr lang="fr-FR" altLang="ja-JP"/>
              <a:t>Cinquième niveau</a:t>
            </a:r>
          </a:p>
        </p:txBody>
      </p:sp>
      <p:sp>
        <p:nvSpPr>
          <p:cNvPr id="29702" name="Rectangle 6"/>
          <p:cNvSpPr>
            <a:spLocks noGrp="1" noChangeArrowheads="1"/>
          </p:cNvSpPr>
          <p:nvPr>
            <p:ph type="ftr" sz="quarter" idx="4"/>
          </p:nvPr>
        </p:nvSpPr>
        <p:spPr bwMode="auto">
          <a:xfrm>
            <a:off x="0" y="9361488"/>
            <a:ext cx="2928938"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defTabSz="919163">
              <a:defRPr sz="1200"/>
            </a:lvl1pPr>
          </a:lstStyle>
          <a:p>
            <a:endParaRPr lang="fr-FR" altLang="ja-JP"/>
          </a:p>
        </p:txBody>
      </p:sp>
      <p:sp>
        <p:nvSpPr>
          <p:cNvPr id="29703" name="Rectangle 7"/>
          <p:cNvSpPr>
            <a:spLocks noGrp="1" noChangeArrowheads="1"/>
          </p:cNvSpPr>
          <p:nvPr>
            <p:ph type="sldNum" sz="quarter" idx="5"/>
          </p:nvPr>
        </p:nvSpPr>
        <p:spPr bwMode="auto">
          <a:xfrm>
            <a:off x="3830638" y="9361488"/>
            <a:ext cx="2928937"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algn="r" defTabSz="919163">
              <a:defRPr sz="1200"/>
            </a:lvl1pPr>
          </a:lstStyle>
          <a:p>
            <a:fld id="{41FE2CFF-C77F-45F5-8196-7FFE9E57B434}" type="slidenum">
              <a:rPr lang="ja-JP" altLang="fr-FR"/>
              <a:pPr/>
              <a:t>‹#›</a:t>
            </a:fld>
            <a:endParaRPr lang="fr-FR"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5.6.4.2.3 […] In the case of a transition from a road type with a classification permitting an ACSF of Category C, to a type of road where an ACSF of Category C is not permitted, the system shall be deactivated automatically (off mode), unless a missing second lane in driving direction is the only condition not fulfilled from the above (e.g. a connector between two highways). </a:t>
            </a:r>
          </a:p>
          <a:p>
            <a:endParaRPr lang="en-US" dirty="0"/>
          </a:p>
        </p:txBody>
      </p:sp>
      <p:sp>
        <p:nvSpPr>
          <p:cNvPr id="4" name="Espace réservé du numéro de diapositive 3"/>
          <p:cNvSpPr>
            <a:spLocks noGrp="1"/>
          </p:cNvSpPr>
          <p:nvPr>
            <p:ph type="sldNum" sz="quarter" idx="5"/>
          </p:nvPr>
        </p:nvSpPr>
        <p:spPr/>
        <p:txBody>
          <a:bodyPr/>
          <a:lstStyle/>
          <a:p>
            <a:fld id="{DA46B207-691D-4EE2-B9CC-9F376BF0DE64}" type="slidenum">
              <a:rPr lang="fr-FR" smtClean="0"/>
              <a:t>7</a:t>
            </a:fld>
            <a:endParaRPr lang="fr-FR"/>
          </a:p>
        </p:txBody>
      </p:sp>
    </p:spTree>
    <p:extLst>
      <p:ext uri="{BB962C8B-B14F-4D97-AF65-F5344CB8AC3E}">
        <p14:creationId xmlns:p14="http://schemas.microsoft.com/office/powerpoint/2010/main" val="3343804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lvl1pPr>
              <a:defRPr/>
            </a:lvl1pPr>
          </a:lstStyle>
          <a:p>
            <a:endParaRPr lang="fr-FR" altLang="ja-JP" dirty="0"/>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endParaRPr lang="fr-FR"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876E22B0-3A17-45B7-AF4B-28357ACE90C3}" type="slidenum">
              <a:rPr lang="ja-JP" altLang="fr-FR"/>
              <a:pPr/>
              <a:t>‹#›</a:t>
            </a:fld>
            <a:endParaRPr lang="fr-FR"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D04D32B0-8A42-44E7-9B4D-3C2296BFBD2E}" type="slidenum">
              <a:rPr lang="ja-JP" altLang="fr-FR"/>
              <a:pPr/>
              <a:t>‹#›</a:t>
            </a:fld>
            <a:endParaRPr lang="fr-FR"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xt">
    <p:spTree>
      <p:nvGrpSpPr>
        <p:cNvPr id="1" name=""/>
        <p:cNvGrpSpPr/>
        <p:nvPr/>
      </p:nvGrpSpPr>
      <p:grpSpPr>
        <a:xfrm>
          <a:off x="0" y="0"/>
          <a:ext cx="0" cy="0"/>
          <a:chOff x="0" y="0"/>
          <a:chExt cx="0" cy="0"/>
        </a:xfrm>
      </p:grpSpPr>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402300" y="2624400"/>
            <a:ext cx="8100000" cy="36000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 name="Espace réservé du texte 16">
            <a:extLst>
              <a:ext uri="{FF2B5EF4-FFF2-40B4-BE49-F238E27FC236}">
                <a16:creationId xmlns:a16="http://schemas.microsoft.com/office/drawing/2014/main" id="{38D92F9C-9CF1-426A-9EA7-935D5427C4DA}"/>
              </a:ext>
            </a:extLst>
          </p:cNvPr>
          <p:cNvSpPr>
            <a:spLocks noGrp="1"/>
          </p:cNvSpPr>
          <p:nvPr>
            <p:ph type="body" idx="1" hasCustomPrompt="1"/>
          </p:nvPr>
        </p:nvSpPr>
        <p:spPr>
          <a:xfrm>
            <a:off x="1" y="449849"/>
            <a:ext cx="7262446" cy="335964"/>
          </a:xfrm>
          <a:custGeom>
            <a:avLst/>
            <a:gdLst>
              <a:gd name="connsiteX0" fmla="*/ 9609373 w 9683261"/>
              <a:gd name="connsiteY0" fmla="*/ 237817 h 335964"/>
              <a:gd name="connsiteX1" fmla="*/ 9632706 w 9683261"/>
              <a:gd name="connsiteY1" fmla="*/ 261358 h 335964"/>
              <a:gd name="connsiteX2" fmla="*/ 9609373 w 9683261"/>
              <a:gd name="connsiteY2" fmla="*/ 284899 h 335964"/>
              <a:gd name="connsiteX3" fmla="*/ 9586041 w 9683261"/>
              <a:gd name="connsiteY3" fmla="*/ 261358 h 335964"/>
              <a:gd name="connsiteX4" fmla="*/ 9609373 w 9683261"/>
              <a:gd name="connsiteY4" fmla="*/ 237817 h 335964"/>
              <a:gd name="connsiteX5" fmla="*/ 9669650 w 9683261"/>
              <a:gd name="connsiteY5" fmla="*/ 200069 h 335964"/>
              <a:gd name="connsiteX6" fmla="*/ 9683261 w 9683261"/>
              <a:gd name="connsiteY6" fmla="*/ 212909 h 335964"/>
              <a:gd name="connsiteX7" fmla="*/ 9669650 w 9683261"/>
              <a:gd name="connsiteY7" fmla="*/ 225749 h 335964"/>
              <a:gd name="connsiteX8" fmla="*/ 9656038 w 9683261"/>
              <a:gd name="connsiteY8" fmla="*/ 212909 h 335964"/>
              <a:gd name="connsiteX9" fmla="*/ 9669650 w 9683261"/>
              <a:gd name="connsiteY9" fmla="*/ 200069 h 335964"/>
              <a:gd name="connsiteX10" fmla="*/ 9609373 w 9683261"/>
              <a:gd name="connsiteY10" fmla="*/ 143445 h 335964"/>
              <a:gd name="connsiteX11" fmla="*/ 9632706 w 9683261"/>
              <a:gd name="connsiteY11" fmla="*/ 166987 h 335964"/>
              <a:gd name="connsiteX12" fmla="*/ 9609373 w 9683261"/>
              <a:gd name="connsiteY12" fmla="*/ 190527 h 335964"/>
              <a:gd name="connsiteX13" fmla="*/ 9586041 w 9683261"/>
              <a:gd name="connsiteY13" fmla="*/ 166987 h 335964"/>
              <a:gd name="connsiteX14" fmla="*/ 9609373 w 9683261"/>
              <a:gd name="connsiteY14" fmla="*/ 143445 h 335964"/>
              <a:gd name="connsiteX15" fmla="*/ 9669650 w 9683261"/>
              <a:gd name="connsiteY15" fmla="*/ 101921 h 335964"/>
              <a:gd name="connsiteX16" fmla="*/ 9683261 w 9683261"/>
              <a:gd name="connsiteY16" fmla="*/ 114762 h 335964"/>
              <a:gd name="connsiteX17" fmla="*/ 9669650 w 9683261"/>
              <a:gd name="connsiteY17" fmla="*/ 127602 h 335964"/>
              <a:gd name="connsiteX18" fmla="*/ 9656038 w 9683261"/>
              <a:gd name="connsiteY18" fmla="*/ 114762 h 335964"/>
              <a:gd name="connsiteX19" fmla="*/ 9669650 w 9683261"/>
              <a:gd name="connsiteY19" fmla="*/ 101921 h 335964"/>
              <a:gd name="connsiteX20" fmla="*/ 9609373 w 9683261"/>
              <a:gd name="connsiteY20" fmla="*/ 50961 h 335964"/>
              <a:gd name="connsiteX21" fmla="*/ 9632706 w 9683261"/>
              <a:gd name="connsiteY21" fmla="*/ 74501 h 335964"/>
              <a:gd name="connsiteX22" fmla="*/ 9609373 w 9683261"/>
              <a:gd name="connsiteY22" fmla="*/ 98043 h 335964"/>
              <a:gd name="connsiteX23" fmla="*/ 9586041 w 9683261"/>
              <a:gd name="connsiteY23" fmla="*/ 74501 h 335964"/>
              <a:gd name="connsiteX24" fmla="*/ 9609373 w 9683261"/>
              <a:gd name="connsiteY24" fmla="*/ 50961 h 335964"/>
              <a:gd name="connsiteX25" fmla="*/ 0 w 9683261"/>
              <a:gd name="connsiteY25" fmla="*/ 0 h 335964"/>
              <a:gd name="connsiteX26" fmla="*/ 739665 w 9683261"/>
              <a:gd name="connsiteY26" fmla="*/ 0 h 335964"/>
              <a:gd name="connsiteX27" fmla="*/ 9540864 w 9683261"/>
              <a:gd name="connsiteY27" fmla="*/ 0 h 335964"/>
              <a:gd name="connsiteX28" fmla="*/ 9568541 w 9683261"/>
              <a:gd name="connsiteY28" fmla="*/ 27997 h 335964"/>
              <a:gd name="connsiteX29" fmla="*/ 9540864 w 9683261"/>
              <a:gd name="connsiteY29" fmla="*/ 55995 h 335964"/>
              <a:gd name="connsiteX30" fmla="*/ 9522411 w 9683261"/>
              <a:gd name="connsiteY30" fmla="*/ 74659 h 335964"/>
              <a:gd name="connsiteX31" fmla="*/ 9540864 w 9683261"/>
              <a:gd name="connsiteY31" fmla="*/ 97990 h 335964"/>
              <a:gd name="connsiteX32" fmla="*/ 9568541 w 9683261"/>
              <a:gd name="connsiteY32" fmla="*/ 121320 h 335964"/>
              <a:gd name="connsiteX33" fmla="*/ 9545478 w 9683261"/>
              <a:gd name="connsiteY33" fmla="*/ 149317 h 335964"/>
              <a:gd name="connsiteX34" fmla="*/ 9540864 w 9683261"/>
              <a:gd name="connsiteY34" fmla="*/ 149317 h 335964"/>
              <a:gd name="connsiteX35" fmla="*/ 9522411 w 9683261"/>
              <a:gd name="connsiteY35" fmla="*/ 167982 h 335964"/>
              <a:gd name="connsiteX36" fmla="*/ 9540864 w 9683261"/>
              <a:gd name="connsiteY36" fmla="*/ 191313 h 335964"/>
              <a:gd name="connsiteX37" fmla="*/ 9568541 w 9683261"/>
              <a:gd name="connsiteY37" fmla="*/ 214644 h 335964"/>
              <a:gd name="connsiteX38" fmla="*/ 9540864 w 9683261"/>
              <a:gd name="connsiteY38" fmla="*/ 242641 h 335964"/>
              <a:gd name="connsiteX39" fmla="*/ 9522411 w 9683261"/>
              <a:gd name="connsiteY39" fmla="*/ 265971 h 335964"/>
              <a:gd name="connsiteX40" fmla="*/ 9540864 w 9683261"/>
              <a:gd name="connsiteY40" fmla="*/ 284636 h 335964"/>
              <a:gd name="connsiteX41" fmla="*/ 9568541 w 9683261"/>
              <a:gd name="connsiteY41" fmla="*/ 312633 h 335964"/>
              <a:gd name="connsiteX42" fmla="*/ 9540864 w 9683261"/>
              <a:gd name="connsiteY42" fmla="*/ 335964 h 335964"/>
              <a:gd name="connsiteX43" fmla="*/ 845227 w 9683261"/>
              <a:gd name="connsiteY43" fmla="*/ 335964 h 335964"/>
              <a:gd name="connsiteX44" fmla="*/ 0 w 9683261"/>
              <a:gd name="connsiteY44" fmla="*/ 335964 h 335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9683261" h="335964">
                <a:moveTo>
                  <a:pt x="9609373" y="237817"/>
                </a:moveTo>
                <a:cubicBezTo>
                  <a:pt x="9622259" y="237817"/>
                  <a:pt x="9632706" y="248357"/>
                  <a:pt x="9632706" y="261358"/>
                </a:cubicBezTo>
                <a:cubicBezTo>
                  <a:pt x="9632706" y="274359"/>
                  <a:pt x="9622259" y="284899"/>
                  <a:pt x="9609373" y="284899"/>
                </a:cubicBezTo>
                <a:cubicBezTo>
                  <a:pt x="9596486" y="284899"/>
                  <a:pt x="9586041" y="274359"/>
                  <a:pt x="9586041" y="261358"/>
                </a:cubicBezTo>
                <a:cubicBezTo>
                  <a:pt x="9586041" y="248357"/>
                  <a:pt x="9596486" y="237817"/>
                  <a:pt x="9609373" y="237817"/>
                </a:cubicBezTo>
                <a:close/>
                <a:moveTo>
                  <a:pt x="9669650" y="200069"/>
                </a:moveTo>
                <a:cubicBezTo>
                  <a:pt x="9677168" y="200069"/>
                  <a:pt x="9683261" y="205817"/>
                  <a:pt x="9683261" y="212909"/>
                </a:cubicBezTo>
                <a:cubicBezTo>
                  <a:pt x="9683261" y="220001"/>
                  <a:pt x="9677168" y="225749"/>
                  <a:pt x="9669650" y="225749"/>
                </a:cubicBezTo>
                <a:cubicBezTo>
                  <a:pt x="9662132" y="225749"/>
                  <a:pt x="9656038" y="220001"/>
                  <a:pt x="9656038" y="212909"/>
                </a:cubicBezTo>
                <a:cubicBezTo>
                  <a:pt x="9656038" y="205817"/>
                  <a:pt x="9662132" y="200069"/>
                  <a:pt x="9669650" y="200069"/>
                </a:cubicBezTo>
                <a:close/>
                <a:moveTo>
                  <a:pt x="9609373" y="143445"/>
                </a:moveTo>
                <a:cubicBezTo>
                  <a:pt x="9622259" y="143445"/>
                  <a:pt x="9632706" y="153985"/>
                  <a:pt x="9632706" y="166987"/>
                </a:cubicBezTo>
                <a:cubicBezTo>
                  <a:pt x="9632706" y="179987"/>
                  <a:pt x="9622259" y="190527"/>
                  <a:pt x="9609373" y="190527"/>
                </a:cubicBezTo>
                <a:cubicBezTo>
                  <a:pt x="9596486" y="190527"/>
                  <a:pt x="9586041" y="179987"/>
                  <a:pt x="9586041" y="166987"/>
                </a:cubicBezTo>
                <a:cubicBezTo>
                  <a:pt x="9586041" y="153985"/>
                  <a:pt x="9596486" y="143445"/>
                  <a:pt x="9609373" y="143445"/>
                </a:cubicBezTo>
                <a:close/>
                <a:moveTo>
                  <a:pt x="9669650" y="101921"/>
                </a:moveTo>
                <a:cubicBezTo>
                  <a:pt x="9677168" y="101921"/>
                  <a:pt x="9683261" y="107670"/>
                  <a:pt x="9683261" y="114762"/>
                </a:cubicBezTo>
                <a:cubicBezTo>
                  <a:pt x="9683261" y="121855"/>
                  <a:pt x="9677168" y="127602"/>
                  <a:pt x="9669650" y="127602"/>
                </a:cubicBezTo>
                <a:cubicBezTo>
                  <a:pt x="9662132" y="127602"/>
                  <a:pt x="9656038" y="121855"/>
                  <a:pt x="9656038" y="114762"/>
                </a:cubicBezTo>
                <a:cubicBezTo>
                  <a:pt x="9656038" y="107670"/>
                  <a:pt x="9662132" y="101921"/>
                  <a:pt x="9669650" y="101921"/>
                </a:cubicBezTo>
                <a:close/>
                <a:moveTo>
                  <a:pt x="9609373" y="50961"/>
                </a:moveTo>
                <a:cubicBezTo>
                  <a:pt x="9622259" y="50961"/>
                  <a:pt x="9632706" y="61501"/>
                  <a:pt x="9632706" y="74501"/>
                </a:cubicBezTo>
                <a:cubicBezTo>
                  <a:pt x="9632706" y="87503"/>
                  <a:pt x="9622259" y="98043"/>
                  <a:pt x="9609373" y="98043"/>
                </a:cubicBezTo>
                <a:cubicBezTo>
                  <a:pt x="9596486" y="98043"/>
                  <a:pt x="9586041" y="87503"/>
                  <a:pt x="9586041" y="74501"/>
                </a:cubicBezTo>
                <a:cubicBezTo>
                  <a:pt x="9586041" y="61501"/>
                  <a:pt x="9596486" y="50961"/>
                  <a:pt x="9609373" y="50961"/>
                </a:cubicBezTo>
                <a:close/>
                <a:moveTo>
                  <a:pt x="0" y="0"/>
                </a:moveTo>
                <a:lnTo>
                  <a:pt x="739665" y="0"/>
                </a:lnTo>
                <a:cubicBezTo>
                  <a:pt x="2800514" y="0"/>
                  <a:pt x="5636951" y="0"/>
                  <a:pt x="9540864" y="0"/>
                </a:cubicBezTo>
                <a:cubicBezTo>
                  <a:pt x="9559315" y="0"/>
                  <a:pt x="9568541" y="13999"/>
                  <a:pt x="9568541" y="27997"/>
                </a:cubicBezTo>
                <a:cubicBezTo>
                  <a:pt x="9568541" y="41996"/>
                  <a:pt x="9559315" y="55995"/>
                  <a:pt x="9540864" y="55995"/>
                </a:cubicBezTo>
                <a:cubicBezTo>
                  <a:pt x="9531638" y="55995"/>
                  <a:pt x="9522411" y="65327"/>
                  <a:pt x="9522411" y="74659"/>
                </a:cubicBezTo>
                <a:cubicBezTo>
                  <a:pt x="9522411" y="83992"/>
                  <a:pt x="9531638" y="93323"/>
                  <a:pt x="9540864" y="97990"/>
                </a:cubicBezTo>
                <a:cubicBezTo>
                  <a:pt x="9559315" y="97990"/>
                  <a:pt x="9568541" y="107321"/>
                  <a:pt x="9568541" y="121320"/>
                </a:cubicBezTo>
                <a:cubicBezTo>
                  <a:pt x="9568541" y="135319"/>
                  <a:pt x="9559315" y="149317"/>
                  <a:pt x="9545478" y="149317"/>
                </a:cubicBezTo>
                <a:cubicBezTo>
                  <a:pt x="9545478" y="149317"/>
                  <a:pt x="9545478" y="149317"/>
                  <a:pt x="9540864" y="149317"/>
                </a:cubicBezTo>
                <a:cubicBezTo>
                  <a:pt x="9531638" y="149317"/>
                  <a:pt x="9522411" y="158650"/>
                  <a:pt x="9522411" y="167982"/>
                </a:cubicBezTo>
                <a:cubicBezTo>
                  <a:pt x="9522411" y="181981"/>
                  <a:pt x="9531638" y="191313"/>
                  <a:pt x="9540864" y="191313"/>
                </a:cubicBezTo>
                <a:cubicBezTo>
                  <a:pt x="9559315" y="191313"/>
                  <a:pt x="9568541" y="200645"/>
                  <a:pt x="9568541" y="214644"/>
                </a:cubicBezTo>
                <a:cubicBezTo>
                  <a:pt x="9568541" y="233309"/>
                  <a:pt x="9559315" y="242641"/>
                  <a:pt x="9540864" y="242641"/>
                </a:cubicBezTo>
                <a:cubicBezTo>
                  <a:pt x="9531638" y="242641"/>
                  <a:pt x="9522411" y="251972"/>
                  <a:pt x="9522411" y="265971"/>
                </a:cubicBezTo>
                <a:cubicBezTo>
                  <a:pt x="9522411" y="275305"/>
                  <a:pt x="9531638" y="284636"/>
                  <a:pt x="9540864" y="284636"/>
                </a:cubicBezTo>
                <a:cubicBezTo>
                  <a:pt x="9559315" y="284636"/>
                  <a:pt x="9568541" y="298634"/>
                  <a:pt x="9568541" y="312633"/>
                </a:cubicBezTo>
                <a:cubicBezTo>
                  <a:pt x="9568541" y="326632"/>
                  <a:pt x="9559315" y="335964"/>
                  <a:pt x="9540864" y="335964"/>
                </a:cubicBezTo>
                <a:cubicBezTo>
                  <a:pt x="9540864" y="335964"/>
                  <a:pt x="9540864" y="335964"/>
                  <a:pt x="845227" y="335964"/>
                </a:cubicBezTo>
                <a:lnTo>
                  <a:pt x="0" y="335964"/>
                </a:lnTo>
                <a:close/>
              </a:path>
            </a:pathLst>
          </a:custGeom>
          <a:solidFill>
            <a:schemeClr val="tx2"/>
          </a:solidFill>
          <a:ln w="3175">
            <a:noFill/>
          </a:ln>
        </p:spPr>
        <p:txBody>
          <a:bodyPr wrap="square" lIns="630000" tIns="0" rIns="360000" bIns="0" anchor="ctr">
            <a:noAutofit/>
          </a:bodyPr>
          <a:lstStyle>
            <a:lvl1pPr marL="0" indent="0">
              <a:lnSpc>
                <a:spcPct val="100000"/>
              </a:lnSpc>
              <a:buNone/>
              <a:defRPr sz="1125" b="1" cap="all" baseline="0">
                <a:solidFill>
                  <a:schemeClr val="bg1"/>
                </a:solidFill>
                <a:latin typeface="+mn-lt"/>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noProof="0"/>
              <a:t>Click to edit master text styles</a:t>
            </a:r>
          </a:p>
        </p:txBody>
      </p:sp>
      <p:sp>
        <p:nvSpPr>
          <p:cNvPr id="4" name="Espace réservé de la date 3">
            <a:extLst>
              <a:ext uri="{FF2B5EF4-FFF2-40B4-BE49-F238E27FC236}">
                <a16:creationId xmlns:a16="http://schemas.microsoft.com/office/drawing/2014/main" id="{0023D345-337F-488B-8D03-DF3DDDA5DDF5}"/>
              </a:ext>
            </a:extLst>
          </p:cNvPr>
          <p:cNvSpPr>
            <a:spLocks noGrp="1"/>
          </p:cNvSpPr>
          <p:nvPr>
            <p:ph type="dt" sz="half" idx="15"/>
          </p:nvPr>
        </p:nvSpPr>
        <p:spPr/>
        <p:txBody>
          <a:bodyPr/>
          <a:lstStyle/>
          <a:p>
            <a:r>
              <a:rPr lang="en-US" noProof="0"/>
              <a:t>LYYYY/MM/DD</a:t>
            </a:r>
            <a:endParaRPr lang="en-US" b="0" noProof="0"/>
          </a:p>
        </p:txBody>
      </p:sp>
      <p:sp>
        <p:nvSpPr>
          <p:cNvPr id="7" name="Espace réservé du pied de page 6">
            <a:extLst>
              <a:ext uri="{FF2B5EF4-FFF2-40B4-BE49-F238E27FC236}">
                <a16:creationId xmlns:a16="http://schemas.microsoft.com/office/drawing/2014/main" id="{509EADAA-0C96-4D73-B394-C1A53CEA1029}"/>
              </a:ext>
            </a:extLst>
          </p:cNvPr>
          <p:cNvSpPr>
            <a:spLocks noGrp="1"/>
          </p:cNvSpPr>
          <p:nvPr>
            <p:ph type="ftr" sz="quarter" idx="16"/>
          </p:nvPr>
        </p:nvSpPr>
        <p:spPr/>
        <p:txBody>
          <a:bodyPr/>
          <a:lstStyle/>
          <a:p>
            <a:r>
              <a:rPr lang="en-US" noProof="0"/>
              <a:t>Communication Department</a:t>
            </a:r>
            <a:endParaRPr lang="en-US" b="0" noProof="0"/>
          </a:p>
        </p:txBody>
      </p:sp>
      <p:sp>
        <p:nvSpPr>
          <p:cNvPr id="8" name="Espace réservé du numéro de diapositive 7">
            <a:extLst>
              <a:ext uri="{FF2B5EF4-FFF2-40B4-BE49-F238E27FC236}">
                <a16:creationId xmlns:a16="http://schemas.microsoft.com/office/drawing/2014/main" id="{257223AC-9555-4A04-BCAD-D73603C5E654}"/>
              </a:ext>
            </a:extLst>
          </p:cNvPr>
          <p:cNvSpPr>
            <a:spLocks noGrp="1"/>
          </p:cNvSpPr>
          <p:nvPr>
            <p:ph type="sldNum" sz="quarter" idx="17"/>
          </p:nvPr>
        </p:nvSpPr>
        <p:spPr/>
        <p:txBody>
          <a:bodyPr/>
          <a:lstStyle/>
          <a:p>
            <a:fld id="{975A587B-5814-4D9B-9598-FE9CB954CB01}" type="slidenum">
              <a:rPr lang="en-US" noProof="0" smtClean="0"/>
              <a:pPr/>
              <a:t>‹#›</a:t>
            </a:fld>
            <a:endParaRPr lang="en-US" b="0" noProof="0"/>
          </a:p>
        </p:txBody>
      </p:sp>
      <p:sp>
        <p:nvSpPr>
          <p:cNvPr id="10" name="Titre 9">
            <a:extLst>
              <a:ext uri="{FF2B5EF4-FFF2-40B4-BE49-F238E27FC236}">
                <a16:creationId xmlns:a16="http://schemas.microsoft.com/office/drawing/2014/main" id="{E51F8B3E-14FB-4855-BA2B-DAC0E96F2123}"/>
              </a:ext>
            </a:extLst>
          </p:cNvPr>
          <p:cNvSpPr>
            <a:spLocks noGrp="1"/>
          </p:cNvSpPr>
          <p:nvPr>
            <p:ph type="title" hasCustomPrompt="1"/>
          </p:nvPr>
        </p:nvSpPr>
        <p:spPr>
          <a:xfrm>
            <a:off x="402300" y="1535088"/>
            <a:ext cx="8100000" cy="864000"/>
          </a:xfrm>
        </p:spPr>
        <p:txBody>
          <a:bodyPr/>
          <a:lstStyle/>
          <a:p>
            <a:r>
              <a:rPr lang="en-US" noProof="0"/>
              <a:t>Click to edit Master title style</a:t>
            </a:r>
          </a:p>
        </p:txBody>
      </p:sp>
    </p:spTree>
    <p:extLst>
      <p:ext uri="{BB962C8B-B14F-4D97-AF65-F5344CB8AC3E}">
        <p14:creationId xmlns:p14="http://schemas.microsoft.com/office/powerpoint/2010/main" val="2157799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Modifiez le style du titre</a:t>
            </a:r>
            <a:endParaRPr lang="fr-FR" dirty="0"/>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E4A5D464-134C-4C80-B41F-7081051DEBC1}" type="slidenum">
              <a:rPr lang="ja-JP" altLang="fr-FR"/>
              <a:pPr/>
              <a:t>‹#›</a:t>
            </a:fld>
            <a:endParaRPr lang="fr-FR"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FD7F56F4-53F4-4744-8FEF-840AE151320B}" type="slidenum">
              <a:rPr lang="ja-JP" altLang="fr-FR"/>
              <a:pPr/>
              <a:t>‹#›</a:t>
            </a:fld>
            <a:endParaRPr lang="fr-FR"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3ADCAE38-802C-4BCD-8E23-F653FABC34F1}" type="slidenum">
              <a:rPr lang="ja-JP" altLang="fr-FR"/>
              <a:pPr/>
              <a:t>‹#›</a:t>
            </a:fld>
            <a:endParaRPr lang="fr-FR"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lvl1pPr>
              <a:defRPr/>
            </a:lvl1pPr>
          </a:lstStyle>
          <a:p>
            <a:endParaRPr lang="fr-FR" altLang="ja-JP"/>
          </a:p>
        </p:txBody>
      </p:sp>
      <p:sp>
        <p:nvSpPr>
          <p:cNvPr id="8" name="Espace réservé du pied de page 7"/>
          <p:cNvSpPr>
            <a:spLocks noGrp="1"/>
          </p:cNvSpPr>
          <p:nvPr>
            <p:ph type="ftr" sz="quarter" idx="11"/>
          </p:nvPr>
        </p:nvSpPr>
        <p:spPr/>
        <p:txBody>
          <a:bodyPr/>
          <a:lstStyle>
            <a:lvl1pPr>
              <a:defRPr/>
            </a:lvl1pPr>
          </a:lstStyle>
          <a:p>
            <a:endParaRPr lang="fr-FR" altLang="ja-JP" dirty="0"/>
          </a:p>
        </p:txBody>
      </p:sp>
      <p:sp>
        <p:nvSpPr>
          <p:cNvPr id="9" name="Espace réservé du numéro de diapositive 8"/>
          <p:cNvSpPr>
            <a:spLocks noGrp="1"/>
          </p:cNvSpPr>
          <p:nvPr>
            <p:ph type="sldNum" sz="quarter" idx="12"/>
          </p:nvPr>
        </p:nvSpPr>
        <p:spPr/>
        <p:txBody>
          <a:bodyPr/>
          <a:lstStyle>
            <a:lvl1pPr>
              <a:defRPr/>
            </a:lvl1pPr>
          </a:lstStyle>
          <a:p>
            <a:fld id="{36CF7609-A126-430D-864C-5251E8DC0566}" type="slidenum">
              <a:rPr lang="ja-JP" altLang="fr-FR"/>
              <a:pPr/>
              <a:t>‹#›</a:t>
            </a:fld>
            <a:endParaRPr lang="fr-FR"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Modifiez le style du titre</a:t>
            </a:r>
          </a:p>
        </p:txBody>
      </p:sp>
      <p:sp>
        <p:nvSpPr>
          <p:cNvPr id="3" name="Espace réservé de la date 2"/>
          <p:cNvSpPr>
            <a:spLocks noGrp="1"/>
          </p:cNvSpPr>
          <p:nvPr>
            <p:ph type="dt" sz="half" idx="10"/>
          </p:nvPr>
        </p:nvSpPr>
        <p:spPr/>
        <p:txBody>
          <a:bodyPr/>
          <a:lstStyle>
            <a:lvl1pPr>
              <a:defRPr/>
            </a:lvl1pPr>
          </a:lstStyle>
          <a:p>
            <a:endParaRPr lang="fr-FR" altLang="ja-JP"/>
          </a:p>
        </p:txBody>
      </p:sp>
      <p:sp>
        <p:nvSpPr>
          <p:cNvPr id="4" name="Espace réservé du pied de page 3"/>
          <p:cNvSpPr>
            <a:spLocks noGrp="1"/>
          </p:cNvSpPr>
          <p:nvPr>
            <p:ph type="ftr" sz="quarter" idx="11"/>
          </p:nvPr>
        </p:nvSpPr>
        <p:spPr/>
        <p:txBody>
          <a:bodyPr/>
          <a:lstStyle>
            <a:lvl1pPr>
              <a:defRPr/>
            </a:lvl1pPr>
          </a:lstStyle>
          <a:p>
            <a:endParaRPr lang="fr-FR" altLang="ja-JP" dirty="0"/>
          </a:p>
        </p:txBody>
      </p:sp>
      <p:sp>
        <p:nvSpPr>
          <p:cNvPr id="5" name="Espace réservé du numéro de diapositive 4"/>
          <p:cNvSpPr>
            <a:spLocks noGrp="1"/>
          </p:cNvSpPr>
          <p:nvPr>
            <p:ph type="sldNum" sz="quarter" idx="12"/>
          </p:nvPr>
        </p:nvSpPr>
        <p:spPr/>
        <p:txBody>
          <a:bodyPr/>
          <a:lstStyle>
            <a:lvl1pPr>
              <a:defRPr/>
            </a:lvl1pPr>
          </a:lstStyle>
          <a:p>
            <a:fld id="{21C2F580-C48E-4C14-8111-BE255E1134ED}" type="slidenum">
              <a:rPr lang="ja-JP" altLang="fr-FR"/>
              <a:pPr/>
              <a:t>‹#›</a:t>
            </a:fld>
            <a:endParaRPr lang="fr-FR"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ltLang="ja-JP"/>
          </a:p>
        </p:txBody>
      </p:sp>
      <p:sp>
        <p:nvSpPr>
          <p:cNvPr id="3" name="Espace réservé du pied de page 2"/>
          <p:cNvSpPr>
            <a:spLocks noGrp="1"/>
          </p:cNvSpPr>
          <p:nvPr>
            <p:ph type="ftr" sz="quarter" idx="11"/>
          </p:nvPr>
        </p:nvSpPr>
        <p:spPr/>
        <p:txBody>
          <a:bodyPr/>
          <a:lstStyle>
            <a:lvl1pPr>
              <a:defRPr/>
            </a:lvl1pPr>
          </a:lstStyle>
          <a:p>
            <a:endParaRPr lang="fr-FR" altLang="ja-JP" dirty="0"/>
          </a:p>
        </p:txBody>
      </p:sp>
      <p:sp>
        <p:nvSpPr>
          <p:cNvPr id="4" name="Espace réservé du numéro de diapositive 3"/>
          <p:cNvSpPr>
            <a:spLocks noGrp="1"/>
          </p:cNvSpPr>
          <p:nvPr>
            <p:ph type="sldNum" sz="quarter" idx="12"/>
          </p:nvPr>
        </p:nvSpPr>
        <p:spPr/>
        <p:txBody>
          <a:bodyPr/>
          <a:lstStyle>
            <a:lvl1pPr>
              <a:defRPr/>
            </a:lvl1pPr>
          </a:lstStyle>
          <a:p>
            <a:fld id="{D09A974D-1DC4-4C29-960C-4F23E42A2DA2}" type="slidenum">
              <a:rPr lang="ja-JP" altLang="fr-FR"/>
              <a:pPr/>
              <a:t>‹#›</a:t>
            </a:fld>
            <a:endParaRPr lang="fr-FR"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A4050A2B-ED20-46DB-805A-96BB748EB760}" type="slidenum">
              <a:rPr lang="ja-JP" altLang="fr-FR"/>
              <a:pPr/>
              <a:t>‹#›</a:t>
            </a:fld>
            <a:endParaRPr lang="fr-FR"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67F7C1A6-5432-4A88-9199-948E52B80477}" type="slidenum">
              <a:rPr lang="ja-JP" altLang="fr-FR"/>
              <a:pPr/>
              <a:t>‹#›</a:t>
            </a:fld>
            <a:endParaRPr lang="fr-FR"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accent1"/>
            </a:gs>
          </a:gsLst>
          <a:lin ang="2700000" scaled="1"/>
        </a:gra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ltLang="ja-JP" dirty="0"/>
              <a:t>Cliquez pour modifier les styles du texte du masque</a:t>
            </a:r>
          </a:p>
          <a:p>
            <a:pPr lvl="1"/>
            <a:r>
              <a:rPr lang="fr-FR" altLang="ja-JP" dirty="0"/>
              <a:t>Deuxième niveau</a:t>
            </a:r>
          </a:p>
          <a:p>
            <a:pPr lvl="2"/>
            <a:r>
              <a:rPr lang="fr-FR" altLang="ja-JP" dirty="0"/>
              <a:t>Troisième niveau</a:t>
            </a:r>
          </a:p>
          <a:p>
            <a:pPr lvl="3"/>
            <a:r>
              <a:rPr lang="fr-FR" altLang="ja-JP" dirty="0"/>
              <a:t>Quatrième niveau</a:t>
            </a:r>
          </a:p>
          <a:p>
            <a:pPr lvl="4"/>
            <a:r>
              <a:rPr lang="fr-FR" altLang="ja-JP" dirty="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34" charset="-128"/>
              </a:defRPr>
            </a:lvl1pPr>
          </a:lstStyle>
          <a:p>
            <a:endParaRPr lang="fr-FR"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34" charset="-128"/>
              </a:defRPr>
            </a:lvl1pPr>
          </a:lstStyle>
          <a:p>
            <a:endParaRPr lang="fr-FR" altLang="ja-JP"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34" charset="-128"/>
              </a:defRPr>
            </a:lvl1pPr>
          </a:lstStyle>
          <a:p>
            <a:fld id="{841ADF96-E6CA-4184-9617-4AA0842E2F41}" type="slidenum">
              <a:rPr lang="ja-JP" altLang="fr-FR"/>
              <a:pPr/>
              <a:t>‹#›</a:t>
            </a:fld>
            <a:endParaRPr lang="fr-FR"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
        <a:defRPr sz="2800">
          <a:solidFill>
            <a:schemeClr val="tx1"/>
          </a:solidFill>
          <a:latin typeface="+mn-lt"/>
        </a:defRPr>
      </a:lvl2pPr>
      <a:lvl3pPr marL="1143000" indent="-228600" algn="l" rtl="0" eaLnBrk="1" fontAlgn="base" hangingPunct="1">
        <a:spcBef>
          <a:spcPct val="20000"/>
        </a:spcBef>
        <a:spcAft>
          <a:spcPct val="0"/>
        </a:spcAft>
        <a:buFont typeface="Calibri" panose="020F0502020204030204" pitchFamily="34" charset="0"/>
        <a:buChar char="−"/>
        <a:defRPr sz="2400">
          <a:solidFill>
            <a:schemeClr val="tx1"/>
          </a:solidFill>
          <a:latin typeface="+mn-lt"/>
        </a:defRPr>
      </a:lvl3pPr>
      <a:lvl4pPr marL="1600200" indent="-228600" algn="l" rtl="0" eaLnBrk="1" fontAlgn="base" hangingPunct="1">
        <a:spcBef>
          <a:spcPct val="20000"/>
        </a:spcBef>
        <a:spcAft>
          <a:spcPct val="0"/>
        </a:spcAft>
        <a:buFont typeface="Courier New" panose="02070309020205020404" pitchFamily="49" charset="0"/>
        <a:buChar char="o"/>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2.xml"/><Relationship Id="rId6" Type="http://schemas.openxmlformats.org/officeDocument/2006/relationships/image" Target="../media/image7.tmp"/><Relationship Id="rId5" Type="http://schemas.openxmlformats.org/officeDocument/2006/relationships/image" Target="../media/image6.tmp"/><Relationship Id="rId4" Type="http://schemas.openxmlformats.org/officeDocument/2006/relationships/image" Target="../media/image5.tmp"/></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9.tmp"/><Relationship Id="rId2" Type="http://schemas.openxmlformats.org/officeDocument/2006/relationships/image" Target="../media/image3.jpeg"/><Relationship Id="rId1" Type="http://schemas.openxmlformats.org/officeDocument/2006/relationships/slideLayout" Target="../slideLayouts/slideLayout12.xml"/><Relationship Id="rId6" Type="http://schemas.openxmlformats.org/officeDocument/2006/relationships/image" Target="../media/image7.tmp"/><Relationship Id="rId5" Type="http://schemas.openxmlformats.org/officeDocument/2006/relationships/image" Target="../media/image8.tmp"/><Relationship Id="rId4" Type="http://schemas.openxmlformats.org/officeDocument/2006/relationships/image" Target="../media/image5.tmp"/></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2.xml"/><Relationship Id="rId6" Type="http://schemas.openxmlformats.org/officeDocument/2006/relationships/image" Target="../media/image7.tmp"/><Relationship Id="rId5" Type="http://schemas.openxmlformats.org/officeDocument/2006/relationships/image" Target="../media/image8.tmp"/><Relationship Id="rId4" Type="http://schemas.openxmlformats.org/officeDocument/2006/relationships/image" Target="../media/image5.tmp"/></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9.tmp"/><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7.tmp"/><Relationship Id="rId5" Type="http://schemas.openxmlformats.org/officeDocument/2006/relationships/image" Target="../media/image8.tmp"/><Relationship Id="rId4" Type="http://schemas.openxmlformats.org/officeDocument/2006/relationships/image" Target="../media/image5.tmp"/></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2EFB3BFE-026A-4511-BF97-ED4E1E36CD88}"/>
              </a:ext>
            </a:extLst>
          </p:cNvPr>
          <p:cNvSpPr>
            <a:spLocks noGrp="1"/>
          </p:cNvSpPr>
          <p:nvPr>
            <p:ph type="ctrTitle"/>
          </p:nvPr>
        </p:nvSpPr>
        <p:spPr>
          <a:xfrm>
            <a:off x="685800" y="2738766"/>
            <a:ext cx="7772400" cy="978645"/>
          </a:xfrm>
        </p:spPr>
        <p:txBody>
          <a:bodyPr/>
          <a:lstStyle/>
          <a:p>
            <a:r>
              <a:rPr lang="fr-FR" sz="4400" b="1" dirty="0">
                <a:solidFill>
                  <a:srgbClr val="003366"/>
                </a:solidFill>
              </a:rPr>
              <a:t>UN </a:t>
            </a:r>
            <a:r>
              <a:rPr lang="fr-FR" sz="4400" b="1" dirty="0" err="1">
                <a:solidFill>
                  <a:srgbClr val="003366"/>
                </a:solidFill>
              </a:rPr>
              <a:t>Regulation</a:t>
            </a:r>
            <a:r>
              <a:rPr lang="fr-FR" sz="4400" b="1" dirty="0">
                <a:solidFill>
                  <a:srgbClr val="003366"/>
                </a:solidFill>
              </a:rPr>
              <a:t> No. 79</a:t>
            </a:r>
            <a:br>
              <a:rPr lang="fr-FR" sz="4400" b="1" dirty="0">
                <a:solidFill>
                  <a:srgbClr val="003366"/>
                </a:solidFill>
              </a:rPr>
            </a:br>
            <a:endParaRPr lang="fr-FR" dirty="0">
              <a:solidFill>
                <a:srgbClr val="003366"/>
              </a:solidFill>
            </a:endParaRPr>
          </a:p>
        </p:txBody>
      </p:sp>
      <p:sp>
        <p:nvSpPr>
          <p:cNvPr id="5" name="Sous-titre 2">
            <a:extLst>
              <a:ext uri="{FF2B5EF4-FFF2-40B4-BE49-F238E27FC236}">
                <a16:creationId xmlns:a16="http://schemas.microsoft.com/office/drawing/2014/main" id="{6C47E5BB-7161-481E-953C-DA595BFB3E29}"/>
              </a:ext>
            </a:extLst>
          </p:cNvPr>
          <p:cNvSpPr>
            <a:spLocks noGrp="1"/>
          </p:cNvSpPr>
          <p:nvPr>
            <p:ph type="subTitle" idx="1"/>
          </p:nvPr>
        </p:nvSpPr>
        <p:spPr>
          <a:xfrm>
            <a:off x="1371600" y="3600123"/>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b="1" dirty="0">
                <a:solidFill>
                  <a:srgbClr val="003366"/>
                </a:solidFill>
              </a:rPr>
              <a:t>ACSF C</a:t>
            </a:r>
          </a:p>
          <a:p>
            <a:r>
              <a:rPr lang="fr-FR" b="1" dirty="0" err="1">
                <a:solidFill>
                  <a:srgbClr val="003366"/>
                </a:solidFill>
              </a:rPr>
              <a:t>Amendment</a:t>
            </a:r>
            <a:r>
              <a:rPr lang="fr-FR" b="1" dirty="0">
                <a:solidFill>
                  <a:srgbClr val="003366"/>
                </a:solidFill>
              </a:rPr>
              <a:t> </a:t>
            </a:r>
            <a:r>
              <a:rPr lang="fr-FR" sz="3200" b="1" dirty="0">
                <a:solidFill>
                  <a:srgbClr val="003366"/>
                </a:solidFill>
              </a:rPr>
              <a:t>for HMI</a:t>
            </a:r>
            <a:br>
              <a:rPr lang="fr-FR" sz="3200" b="1" dirty="0"/>
            </a:br>
            <a:endParaRPr lang="fr-FR" dirty="0"/>
          </a:p>
        </p:txBody>
      </p:sp>
      <p:pic>
        <p:nvPicPr>
          <p:cNvPr id="6" name="Image 5">
            <a:extLst>
              <a:ext uri="{FF2B5EF4-FFF2-40B4-BE49-F238E27FC236}">
                <a16:creationId xmlns:a16="http://schemas.microsoft.com/office/drawing/2014/main" id="{E42E5BC1-966D-4C46-A63F-03537B329637}"/>
              </a:ext>
            </a:extLst>
          </p:cNvPr>
          <p:cNvPicPr>
            <a:picLocks noChangeAspect="1"/>
          </p:cNvPicPr>
          <p:nvPr/>
        </p:nvPicPr>
        <p:blipFill>
          <a:blip r:embed="rId2"/>
          <a:stretch>
            <a:fillRect/>
          </a:stretch>
        </p:blipFill>
        <p:spPr>
          <a:xfrm>
            <a:off x="2699792" y="1079641"/>
            <a:ext cx="2726128" cy="786383"/>
          </a:xfrm>
          <a:prstGeom prst="rect">
            <a:avLst/>
          </a:prstGeom>
        </p:spPr>
      </p:pic>
      <p:pic>
        <p:nvPicPr>
          <p:cNvPr id="7" name="Image 6" descr="Une image contenant texte, clipart&#10;&#10;Description générée automatiquement">
            <a:extLst>
              <a:ext uri="{FF2B5EF4-FFF2-40B4-BE49-F238E27FC236}">
                <a16:creationId xmlns:a16="http://schemas.microsoft.com/office/drawing/2014/main" id="{66CA372D-8598-A481-65B2-01D6B6E820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3705" y="891230"/>
            <a:ext cx="2160240" cy="1163206"/>
          </a:xfrm>
          <a:prstGeom prst="rect">
            <a:avLst/>
          </a:prstGeom>
        </p:spPr>
      </p:pic>
      <p:graphicFrame>
        <p:nvGraphicFramePr>
          <p:cNvPr id="8" name="Tableau 7">
            <a:extLst>
              <a:ext uri="{FF2B5EF4-FFF2-40B4-BE49-F238E27FC236}">
                <a16:creationId xmlns:a16="http://schemas.microsoft.com/office/drawing/2014/main" id="{C950331A-A8BA-985A-BB5B-629E3C5A5979}"/>
              </a:ext>
            </a:extLst>
          </p:cNvPr>
          <p:cNvGraphicFramePr>
            <a:graphicFrameLocks noGrp="1"/>
          </p:cNvGraphicFramePr>
          <p:nvPr>
            <p:extLst>
              <p:ext uri="{D42A27DB-BD31-4B8C-83A1-F6EECF244321}">
                <p14:modId xmlns:p14="http://schemas.microsoft.com/office/powerpoint/2010/main" val="195673053"/>
              </p:ext>
            </p:extLst>
          </p:nvPr>
        </p:nvGraphicFramePr>
        <p:xfrm>
          <a:off x="179512" y="127288"/>
          <a:ext cx="8856985" cy="853440"/>
        </p:xfrm>
        <a:graphic>
          <a:graphicData uri="http://schemas.openxmlformats.org/drawingml/2006/table">
            <a:tbl>
              <a:tblPr firstRow="1" firstCol="1" bandRow="1"/>
              <a:tblGrid>
                <a:gridCol w="5544616">
                  <a:extLst>
                    <a:ext uri="{9D8B030D-6E8A-4147-A177-3AD203B41FA5}">
                      <a16:colId xmlns:a16="http://schemas.microsoft.com/office/drawing/2014/main" val="2336733712"/>
                    </a:ext>
                  </a:extLst>
                </a:gridCol>
                <a:gridCol w="3312369">
                  <a:extLst>
                    <a:ext uri="{9D8B030D-6E8A-4147-A177-3AD203B41FA5}">
                      <a16:colId xmlns:a16="http://schemas.microsoft.com/office/drawing/2014/main" val="1266577254"/>
                    </a:ext>
                  </a:extLst>
                </a:gridCol>
              </a:tblGrid>
              <a:tr h="638829">
                <a:tc>
                  <a:txBody>
                    <a:bodyPr/>
                    <a:lstStyle/>
                    <a:p>
                      <a:pPr algn="l"/>
                      <a:r>
                        <a:rPr lang="en-US" sz="1400" b="0" dirty="0">
                          <a:effectLst/>
                          <a:latin typeface="+mj-lt"/>
                          <a:ea typeface="Times New Roman" panose="02020603050405020304" pitchFamily="18" charset="0"/>
                          <a:cs typeface="Arial" panose="020B0604020202020204" pitchFamily="34" charset="0"/>
                        </a:rPr>
                        <a:t>Submitted by the experts from OICA and CLEPA</a:t>
                      </a:r>
                      <a:endParaRPr lang="fr-FR" sz="1400" b="1" dirty="0">
                        <a:effectLst/>
                        <a:latin typeface="+mj-lt"/>
                        <a:ea typeface="Times New Roman" panose="02020603050405020304" pitchFamily="18" charset="0"/>
                        <a:cs typeface="Arial" panose="020B0604020202020204" pitchFamily="34" charset="0"/>
                      </a:endParaRPr>
                    </a:p>
                  </a:txBody>
                  <a:tcPr marL="68580" marR="68580" marT="0" marB="0">
                    <a:lnL>
                      <a:noFill/>
                    </a:lnL>
                    <a:lnR>
                      <a:noFill/>
                    </a:lnR>
                    <a:lnT>
                      <a:noFill/>
                    </a:lnT>
                    <a:lnB>
                      <a:noFill/>
                    </a:lnB>
                  </a:tcPr>
                </a:tc>
                <a:tc>
                  <a:txBody>
                    <a:bodyPr/>
                    <a:lstStyle/>
                    <a:p>
                      <a:r>
                        <a:rPr lang="en-US" sz="1400" b="0" u="sng" dirty="0">
                          <a:effectLst/>
                          <a:latin typeface="+mj-lt"/>
                          <a:ea typeface="Times New Roman" panose="02020603050405020304" pitchFamily="18" charset="0"/>
                          <a:cs typeface="Arial" panose="020B0604020202020204" pitchFamily="34" charset="0"/>
                        </a:rPr>
                        <a:t>Informal document</a:t>
                      </a:r>
                      <a:r>
                        <a:rPr lang="en-US" sz="1400" b="0" dirty="0">
                          <a:effectLst/>
                          <a:latin typeface="+mj-lt"/>
                          <a:ea typeface="Times New Roman" panose="02020603050405020304" pitchFamily="18" charset="0"/>
                          <a:cs typeface="Arial" panose="020B0604020202020204" pitchFamily="34" charset="0"/>
                        </a:rPr>
                        <a:t> </a:t>
                      </a:r>
                      <a:r>
                        <a:rPr lang="en-US" sz="1400" b="1" dirty="0">
                          <a:effectLst/>
                          <a:latin typeface="+mj-lt"/>
                          <a:ea typeface="Times New Roman" panose="02020603050405020304" pitchFamily="18" charset="0"/>
                          <a:cs typeface="Arial" panose="020B0604020202020204" pitchFamily="34" charset="0"/>
                        </a:rPr>
                        <a:t>GRVA-14-25</a:t>
                      </a:r>
                      <a:br>
                        <a:rPr lang="en-US" sz="1400" b="0" dirty="0">
                          <a:effectLst/>
                          <a:latin typeface="+mj-lt"/>
                          <a:ea typeface="Times New Roman" panose="02020603050405020304" pitchFamily="18" charset="0"/>
                          <a:cs typeface="Arial" panose="020B0604020202020204" pitchFamily="34" charset="0"/>
                        </a:rPr>
                      </a:br>
                      <a:r>
                        <a:rPr lang="en-US" sz="1400" b="0" dirty="0">
                          <a:effectLst/>
                          <a:latin typeface="+mj-lt"/>
                          <a:ea typeface="Times New Roman" panose="02020603050405020304" pitchFamily="18" charset="0"/>
                          <a:cs typeface="Arial" panose="020B0604020202020204" pitchFamily="34" charset="0"/>
                        </a:rPr>
                        <a:t>14</a:t>
                      </a:r>
                      <a:r>
                        <a:rPr lang="en-US" sz="1400" b="0" baseline="30000" dirty="0">
                          <a:effectLst/>
                          <a:latin typeface="+mj-lt"/>
                          <a:ea typeface="Times New Roman" panose="02020603050405020304" pitchFamily="18" charset="0"/>
                          <a:cs typeface="Arial" panose="020B0604020202020204" pitchFamily="34" charset="0"/>
                        </a:rPr>
                        <a:t>th</a:t>
                      </a:r>
                      <a:r>
                        <a:rPr lang="en-US" sz="1400" b="0" dirty="0">
                          <a:effectLst/>
                          <a:latin typeface="+mj-lt"/>
                          <a:ea typeface="Times New Roman" panose="02020603050405020304" pitchFamily="18" charset="0"/>
                          <a:cs typeface="Arial" panose="020B0604020202020204" pitchFamily="34" charset="0"/>
                        </a:rPr>
                        <a:t> GRVA, 26 – 30 September 2022</a:t>
                      </a:r>
                    </a:p>
                    <a:p>
                      <a:r>
                        <a:rPr lang="en-US" sz="1400" b="0" dirty="0">
                          <a:effectLst/>
                          <a:latin typeface="+mj-lt"/>
                          <a:ea typeface="Times New Roman" panose="02020603050405020304" pitchFamily="18" charset="0"/>
                          <a:cs typeface="Arial" panose="020B0604020202020204" pitchFamily="34" charset="0"/>
                        </a:rPr>
                        <a:t>Provisional agenda item 6(b)</a:t>
                      </a:r>
                      <a:endParaRPr lang="fr-FR" sz="1400" b="1" dirty="0">
                        <a:effectLst/>
                        <a:latin typeface="+mj-lt"/>
                        <a:ea typeface="Times New Roman" panose="02020603050405020304" pitchFamily="18" charset="0"/>
                        <a:cs typeface="Arial" panose="020B0604020202020204" pitchFamily="34" charset="0"/>
                      </a:endParaRPr>
                    </a:p>
                    <a:p>
                      <a:pPr algn="r"/>
                      <a:endParaRPr lang="fr-FR" sz="1400" b="1" dirty="0">
                        <a:effectLst/>
                        <a:latin typeface="+mj-lt"/>
                        <a:ea typeface="Times New Roman" panose="02020603050405020304" pitchFamily="18" charset="0"/>
                        <a:cs typeface="Arial" panose="020B060402020202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3319313949"/>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028BA2-A890-4F59-87D9-B0529913E590}"/>
              </a:ext>
            </a:extLst>
          </p:cNvPr>
          <p:cNvSpPr/>
          <p:nvPr/>
        </p:nvSpPr>
        <p:spPr>
          <a:xfrm>
            <a:off x="761059" y="3576143"/>
            <a:ext cx="2548789" cy="85754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r-FR" sz="700" b="1" dirty="0"/>
              <a:t>                      </a:t>
            </a:r>
          </a:p>
          <a:p>
            <a:pPr algn="r"/>
            <a:endParaRPr lang="fr-FR" sz="700" b="1" dirty="0"/>
          </a:p>
          <a:p>
            <a:pPr algn="r"/>
            <a:endParaRPr lang="fr-FR" sz="700" b="1" dirty="0"/>
          </a:p>
          <a:p>
            <a:pPr algn="r"/>
            <a:endParaRPr lang="fr-FR" sz="700" b="1" dirty="0"/>
          </a:p>
          <a:p>
            <a:pPr algn="ctr"/>
            <a:r>
              <a:rPr lang="fr-FR" sz="1100" b="1" dirty="0">
                <a:solidFill>
                  <a:schemeClr val="tx1"/>
                </a:solidFill>
              </a:rPr>
              <a:t>NON ELIGIBLE ROAD for ACSF C</a:t>
            </a:r>
          </a:p>
        </p:txBody>
      </p:sp>
      <p:sp>
        <p:nvSpPr>
          <p:cNvPr id="6" name="Rectangle 5">
            <a:extLst>
              <a:ext uri="{FF2B5EF4-FFF2-40B4-BE49-F238E27FC236}">
                <a16:creationId xmlns:a16="http://schemas.microsoft.com/office/drawing/2014/main" id="{8D8AB527-8130-4F5E-A6E5-C815AF68547A}"/>
              </a:ext>
            </a:extLst>
          </p:cNvPr>
          <p:cNvSpPr/>
          <p:nvPr/>
        </p:nvSpPr>
        <p:spPr>
          <a:xfrm>
            <a:off x="3312433" y="3576144"/>
            <a:ext cx="4990697" cy="857546"/>
          </a:xfrm>
          <a:prstGeom prst="rect">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750" b="1" dirty="0">
              <a:solidFill>
                <a:schemeClr val="tx1"/>
              </a:solidFill>
            </a:endParaRPr>
          </a:p>
          <a:p>
            <a:pPr algn="ctr"/>
            <a:endParaRPr lang="fr-FR" sz="750" b="1" dirty="0">
              <a:solidFill>
                <a:schemeClr val="tx1"/>
              </a:solidFill>
            </a:endParaRPr>
          </a:p>
          <a:p>
            <a:pPr algn="ctr"/>
            <a:endParaRPr lang="fr-FR" sz="750" b="1" dirty="0">
              <a:solidFill>
                <a:schemeClr val="tx1"/>
              </a:solidFill>
            </a:endParaRPr>
          </a:p>
          <a:p>
            <a:pPr algn="ctr"/>
            <a:endParaRPr lang="fr-FR" sz="750" b="1" dirty="0">
              <a:solidFill>
                <a:schemeClr val="tx1"/>
              </a:solidFill>
            </a:endParaRPr>
          </a:p>
          <a:p>
            <a:pPr algn="ctr"/>
            <a:endParaRPr lang="fr-FR" sz="750" b="1" dirty="0">
              <a:solidFill>
                <a:schemeClr val="tx1"/>
              </a:solidFill>
            </a:endParaRPr>
          </a:p>
          <a:p>
            <a:pPr algn="ctr"/>
            <a:r>
              <a:rPr lang="fr-FR" sz="1200" b="1" dirty="0">
                <a:solidFill>
                  <a:schemeClr val="tx1"/>
                </a:solidFill>
              </a:rPr>
              <a:t>ELIGIBLE ROAD for ACSF C</a:t>
            </a:r>
          </a:p>
        </p:txBody>
      </p:sp>
      <p:cxnSp>
        <p:nvCxnSpPr>
          <p:cNvPr id="8" name="Connecteur droit avec flèche 7">
            <a:extLst>
              <a:ext uri="{FF2B5EF4-FFF2-40B4-BE49-F238E27FC236}">
                <a16:creationId xmlns:a16="http://schemas.microsoft.com/office/drawing/2014/main" id="{3CD1824D-7F44-4253-A44D-3DC0B9C336C9}"/>
              </a:ext>
            </a:extLst>
          </p:cNvPr>
          <p:cNvCxnSpPr>
            <a:cxnSpLocks/>
          </p:cNvCxnSpPr>
          <p:nvPr/>
        </p:nvCxnSpPr>
        <p:spPr>
          <a:xfrm>
            <a:off x="5223630" y="3830229"/>
            <a:ext cx="314435" cy="205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4" name="ZoneTexte 13">
            <a:extLst>
              <a:ext uri="{FF2B5EF4-FFF2-40B4-BE49-F238E27FC236}">
                <a16:creationId xmlns:a16="http://schemas.microsoft.com/office/drawing/2014/main" id="{AD03C2D7-288F-4DA1-A884-2D0B3247AA28}"/>
              </a:ext>
            </a:extLst>
          </p:cNvPr>
          <p:cNvSpPr txBox="1"/>
          <p:nvPr/>
        </p:nvSpPr>
        <p:spPr>
          <a:xfrm>
            <a:off x="768980" y="4456568"/>
            <a:ext cx="4273708" cy="230832"/>
          </a:xfrm>
          <a:prstGeom prst="rect">
            <a:avLst/>
          </a:prstGeom>
          <a:solidFill>
            <a:srgbClr val="FF0000"/>
          </a:solidFill>
        </p:spPr>
        <p:txBody>
          <a:bodyPr wrap="square" rtlCol="0">
            <a:spAutoFit/>
          </a:bodyPr>
          <a:lstStyle/>
          <a:p>
            <a:pPr algn="ctr"/>
            <a:r>
              <a:rPr lang="fr-FR" sz="900" dirty="0"/>
              <a:t>OFF MODE</a:t>
            </a:r>
          </a:p>
        </p:txBody>
      </p:sp>
      <p:sp>
        <p:nvSpPr>
          <p:cNvPr id="15" name="ZoneTexte 14">
            <a:extLst>
              <a:ext uri="{FF2B5EF4-FFF2-40B4-BE49-F238E27FC236}">
                <a16:creationId xmlns:a16="http://schemas.microsoft.com/office/drawing/2014/main" id="{A4E1B78A-462A-409E-AC58-630D28B471CF}"/>
              </a:ext>
            </a:extLst>
          </p:cNvPr>
          <p:cNvSpPr txBox="1"/>
          <p:nvPr/>
        </p:nvSpPr>
        <p:spPr>
          <a:xfrm>
            <a:off x="5060622" y="4456568"/>
            <a:ext cx="1994081" cy="230832"/>
          </a:xfrm>
          <a:prstGeom prst="rect">
            <a:avLst/>
          </a:prstGeom>
          <a:solidFill>
            <a:srgbClr val="FFFF00"/>
          </a:solidFill>
        </p:spPr>
        <p:txBody>
          <a:bodyPr wrap="square" rtlCol="0">
            <a:spAutoFit/>
          </a:bodyPr>
          <a:lstStyle/>
          <a:p>
            <a:pPr algn="ctr"/>
            <a:r>
              <a:rPr lang="fr-FR" sz="900" dirty="0"/>
              <a:t>STAND BY MODE</a:t>
            </a:r>
          </a:p>
        </p:txBody>
      </p:sp>
      <p:sp>
        <p:nvSpPr>
          <p:cNvPr id="18" name="ZoneTexte 17">
            <a:extLst>
              <a:ext uri="{FF2B5EF4-FFF2-40B4-BE49-F238E27FC236}">
                <a16:creationId xmlns:a16="http://schemas.microsoft.com/office/drawing/2014/main" id="{24CD1E07-6979-4CD0-9093-D552F1C52024}"/>
              </a:ext>
            </a:extLst>
          </p:cNvPr>
          <p:cNvSpPr txBox="1"/>
          <p:nvPr/>
        </p:nvSpPr>
        <p:spPr>
          <a:xfrm>
            <a:off x="3938227" y="2882355"/>
            <a:ext cx="1955127" cy="461665"/>
          </a:xfrm>
          <a:prstGeom prst="rect">
            <a:avLst/>
          </a:prstGeom>
          <a:noFill/>
        </p:spPr>
        <p:txBody>
          <a:bodyPr wrap="square" rtlCol="0">
            <a:spAutoFit/>
          </a:bodyPr>
          <a:lstStyle/>
          <a:p>
            <a:pPr algn="ctr"/>
            <a:r>
              <a:rPr lang="fr-FR" sz="1200" dirty="0">
                <a:solidFill>
                  <a:srgbClr val="003366"/>
                </a:solidFill>
              </a:rPr>
              <a:t>Simultaneous Activation  </a:t>
            </a:r>
          </a:p>
          <a:p>
            <a:pPr algn="ctr"/>
            <a:r>
              <a:rPr lang="fr-FR" sz="1200" dirty="0">
                <a:solidFill>
                  <a:srgbClr val="003366"/>
                </a:solidFill>
              </a:rPr>
              <a:t>of ACSF  B1 &amp; C</a:t>
            </a:r>
          </a:p>
        </p:txBody>
      </p:sp>
      <p:cxnSp>
        <p:nvCxnSpPr>
          <p:cNvPr id="23" name="Connecteur droit 22">
            <a:extLst>
              <a:ext uri="{FF2B5EF4-FFF2-40B4-BE49-F238E27FC236}">
                <a16:creationId xmlns:a16="http://schemas.microsoft.com/office/drawing/2014/main" id="{D9A94828-731F-4A28-AE28-6F3968E2DB01}"/>
              </a:ext>
            </a:extLst>
          </p:cNvPr>
          <p:cNvCxnSpPr>
            <a:cxnSpLocks/>
            <a:endCxn id="14" idx="3"/>
          </p:cNvCxnSpPr>
          <p:nvPr/>
        </p:nvCxnSpPr>
        <p:spPr>
          <a:xfrm>
            <a:off x="5042687" y="3366958"/>
            <a:ext cx="1" cy="1205026"/>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pic>
        <p:nvPicPr>
          <p:cNvPr id="24" name="Picture 14" descr="Cliquez sur l'icône du bouton d'alimentation linéaire. Démarrer. Fine ligne  illustration. La mise en marche. Appuyer sur le bouton à la main. Symbole  de contour. Vector isolated silhouette. Editabl Image Vectorielle Stock -">
            <a:extLst>
              <a:ext uri="{FF2B5EF4-FFF2-40B4-BE49-F238E27FC236}">
                <a16:creationId xmlns:a16="http://schemas.microsoft.com/office/drawing/2014/main" id="{DC3CF7D7-5BED-4A5C-9F99-79F0EE48E4BB}"/>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5910" t="-1" r="25730" b="32553"/>
          <a:stretch/>
        </p:blipFill>
        <p:spPr bwMode="auto">
          <a:xfrm>
            <a:off x="4915791" y="3662528"/>
            <a:ext cx="225920" cy="350647"/>
          </a:xfrm>
          <a:prstGeom prst="rect">
            <a:avLst/>
          </a:prstGeom>
          <a:noFill/>
          <a:extLst>
            <a:ext uri="{909E8E84-426E-40DD-AFC4-6F175D3DCCD1}">
              <a14:hiddenFill xmlns:a14="http://schemas.microsoft.com/office/drawing/2010/main">
                <a:solidFill>
                  <a:srgbClr val="FFFFFF"/>
                </a:solidFill>
              </a14:hiddenFill>
            </a:ext>
          </a:extLst>
        </p:spPr>
      </p:pic>
      <p:cxnSp>
        <p:nvCxnSpPr>
          <p:cNvPr id="29" name="Connecteur droit 28">
            <a:extLst>
              <a:ext uri="{FF2B5EF4-FFF2-40B4-BE49-F238E27FC236}">
                <a16:creationId xmlns:a16="http://schemas.microsoft.com/office/drawing/2014/main" id="{C7EE3A3C-F44B-4F4E-81D2-6387E3290E54}"/>
              </a:ext>
            </a:extLst>
          </p:cNvPr>
          <p:cNvCxnSpPr>
            <a:cxnSpLocks/>
          </p:cNvCxnSpPr>
          <p:nvPr/>
        </p:nvCxnSpPr>
        <p:spPr>
          <a:xfrm>
            <a:off x="7054703" y="3450520"/>
            <a:ext cx="0" cy="910798"/>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30" name="ZoneTexte 29">
            <a:extLst>
              <a:ext uri="{FF2B5EF4-FFF2-40B4-BE49-F238E27FC236}">
                <a16:creationId xmlns:a16="http://schemas.microsoft.com/office/drawing/2014/main" id="{0E3FC541-BEF4-43D5-9897-0972BD763DAE}"/>
              </a:ext>
            </a:extLst>
          </p:cNvPr>
          <p:cNvSpPr txBox="1"/>
          <p:nvPr/>
        </p:nvSpPr>
        <p:spPr>
          <a:xfrm>
            <a:off x="6528340" y="2780928"/>
            <a:ext cx="1262780" cy="646331"/>
          </a:xfrm>
          <a:prstGeom prst="rect">
            <a:avLst/>
          </a:prstGeom>
          <a:noFill/>
        </p:spPr>
        <p:txBody>
          <a:bodyPr wrap="square" rtlCol="0">
            <a:spAutoFit/>
          </a:bodyPr>
          <a:lstStyle/>
          <a:p>
            <a:pPr algn="ctr"/>
            <a:r>
              <a:rPr lang="fr-FR" sz="1200" dirty="0" err="1">
                <a:solidFill>
                  <a:srgbClr val="003366"/>
                </a:solidFill>
              </a:rPr>
              <a:t>Deliberate</a:t>
            </a:r>
            <a:r>
              <a:rPr lang="fr-FR" sz="1200" dirty="0">
                <a:solidFill>
                  <a:srgbClr val="003366"/>
                </a:solidFill>
              </a:rPr>
              <a:t>  action on </a:t>
            </a:r>
            <a:r>
              <a:rPr lang="fr-FR" sz="1200" dirty="0" err="1">
                <a:solidFill>
                  <a:srgbClr val="003366"/>
                </a:solidFill>
              </a:rPr>
              <a:t>turn</a:t>
            </a:r>
            <a:r>
              <a:rPr lang="fr-FR" sz="1200" dirty="0">
                <a:solidFill>
                  <a:srgbClr val="003366"/>
                </a:solidFill>
              </a:rPr>
              <a:t> </a:t>
            </a:r>
            <a:r>
              <a:rPr lang="fr-FR" sz="1200" dirty="0" err="1">
                <a:solidFill>
                  <a:srgbClr val="003366"/>
                </a:solidFill>
              </a:rPr>
              <a:t>indicator</a:t>
            </a:r>
            <a:endParaRPr lang="fr-FR" sz="1200" dirty="0">
              <a:solidFill>
                <a:srgbClr val="003366"/>
              </a:solidFill>
            </a:endParaRPr>
          </a:p>
        </p:txBody>
      </p:sp>
      <p:pic>
        <p:nvPicPr>
          <p:cNvPr id="31" name="Picture 2">
            <a:extLst>
              <a:ext uri="{FF2B5EF4-FFF2-40B4-BE49-F238E27FC236}">
                <a16:creationId xmlns:a16="http://schemas.microsoft.com/office/drawing/2014/main" id="{62762721-6399-49EC-B019-5AD4FB566B12}"/>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r="31734"/>
          <a:stretch/>
        </p:blipFill>
        <p:spPr bwMode="auto">
          <a:xfrm>
            <a:off x="6820239" y="3748297"/>
            <a:ext cx="468927" cy="2733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2" name="ZoneTexte 31">
            <a:extLst>
              <a:ext uri="{FF2B5EF4-FFF2-40B4-BE49-F238E27FC236}">
                <a16:creationId xmlns:a16="http://schemas.microsoft.com/office/drawing/2014/main" id="{8A8CAD1F-AF6B-4822-A604-610B394185C0}"/>
              </a:ext>
            </a:extLst>
          </p:cNvPr>
          <p:cNvSpPr txBox="1"/>
          <p:nvPr/>
        </p:nvSpPr>
        <p:spPr>
          <a:xfrm>
            <a:off x="7072637" y="4446602"/>
            <a:ext cx="1230494" cy="507831"/>
          </a:xfrm>
          <a:prstGeom prst="rect">
            <a:avLst/>
          </a:prstGeom>
          <a:solidFill>
            <a:srgbClr val="00B0F0"/>
          </a:solidFill>
        </p:spPr>
        <p:txBody>
          <a:bodyPr wrap="square" rtlCol="0">
            <a:spAutoFit/>
          </a:bodyPr>
          <a:lstStyle/>
          <a:p>
            <a:pPr algn="ctr"/>
            <a:r>
              <a:rPr lang="fr-FR" sz="900" dirty="0"/>
              <a:t>ACTIVE MODE</a:t>
            </a:r>
          </a:p>
          <a:p>
            <a:pPr algn="ctr"/>
            <a:r>
              <a:rPr lang="fr-FR" sz="900" dirty="0"/>
              <a:t>Lane Change </a:t>
            </a:r>
            <a:r>
              <a:rPr lang="fr-FR" sz="900" dirty="0" err="1"/>
              <a:t>procedure</a:t>
            </a:r>
            <a:endParaRPr lang="fr-FR" sz="900" dirty="0"/>
          </a:p>
        </p:txBody>
      </p:sp>
      <p:sp>
        <p:nvSpPr>
          <p:cNvPr id="34" name="Espace réservé du texte 4">
            <a:extLst>
              <a:ext uri="{FF2B5EF4-FFF2-40B4-BE49-F238E27FC236}">
                <a16:creationId xmlns:a16="http://schemas.microsoft.com/office/drawing/2014/main" id="{5CC491C5-F7D9-416C-8A56-89435A9ACB86}"/>
              </a:ext>
            </a:extLst>
          </p:cNvPr>
          <p:cNvSpPr>
            <a:spLocks noGrp="1"/>
          </p:cNvSpPr>
          <p:nvPr>
            <p:ph type="body" sz="quarter" idx="13"/>
          </p:nvPr>
        </p:nvSpPr>
        <p:spPr>
          <a:xfrm>
            <a:off x="282793" y="1299692"/>
            <a:ext cx="8753703" cy="1193204"/>
          </a:xfrm>
        </p:spPr>
        <p:txBody>
          <a:bodyPr/>
          <a:lstStyle/>
          <a:p>
            <a:pPr marL="36000" indent="0">
              <a:spcBef>
                <a:spcPts val="0"/>
              </a:spcBef>
              <a:buFontTx/>
              <a:buChar char="-"/>
            </a:pPr>
            <a:r>
              <a:rPr lang="en-US" sz="1800" dirty="0">
                <a:solidFill>
                  <a:srgbClr val="003366"/>
                </a:solidFill>
              </a:rPr>
              <a:t> UN R79 requests a deliberate action from driver for activation of ACSF B1 and  </a:t>
            </a:r>
          </a:p>
          <a:p>
            <a:pPr marL="36000" indent="0">
              <a:spcBef>
                <a:spcPts val="0"/>
              </a:spcBef>
              <a:buNone/>
            </a:pPr>
            <a:r>
              <a:rPr lang="en-US" sz="1800" dirty="0">
                <a:solidFill>
                  <a:srgbClr val="003366"/>
                </a:solidFill>
              </a:rPr>
              <a:t>  ACSF C</a:t>
            </a:r>
          </a:p>
          <a:p>
            <a:pPr marL="36000" indent="0">
              <a:spcBef>
                <a:spcPts val="0"/>
              </a:spcBef>
              <a:buFontTx/>
              <a:buChar char="-"/>
            </a:pPr>
            <a:r>
              <a:rPr lang="en-US" sz="1800" dirty="0">
                <a:solidFill>
                  <a:srgbClr val="003366"/>
                </a:solidFill>
              </a:rPr>
              <a:t> It is allowed to have a common means to activate ACSF B1 and ACSF C</a:t>
            </a:r>
          </a:p>
          <a:p>
            <a:pPr marL="36000" indent="0">
              <a:spcBef>
                <a:spcPts val="0"/>
              </a:spcBef>
              <a:buFontTx/>
              <a:buChar char="-"/>
            </a:pPr>
            <a:endParaRPr lang="en-US" sz="1800" dirty="0">
              <a:solidFill>
                <a:srgbClr val="003366"/>
              </a:solidFill>
            </a:endParaRPr>
          </a:p>
          <a:p>
            <a:pPr marL="36000" indent="0">
              <a:spcBef>
                <a:spcPts val="0"/>
              </a:spcBef>
              <a:buNone/>
            </a:pPr>
            <a:r>
              <a:rPr lang="en-US" sz="1800" b="1" dirty="0">
                <a:solidFill>
                  <a:srgbClr val="003366"/>
                </a:solidFill>
              </a:rPr>
              <a:t>Use case 1:  </a:t>
            </a:r>
            <a:r>
              <a:rPr lang="en-US" sz="1800" dirty="0">
                <a:solidFill>
                  <a:srgbClr val="003366"/>
                </a:solidFill>
              </a:rPr>
              <a:t>When both (B1 &amp; C) are activated on an ACSF C eligible road</a:t>
            </a:r>
          </a:p>
        </p:txBody>
      </p:sp>
      <p:sp>
        <p:nvSpPr>
          <p:cNvPr id="4" name="Rectangle 3">
            <a:extLst>
              <a:ext uri="{FF2B5EF4-FFF2-40B4-BE49-F238E27FC236}">
                <a16:creationId xmlns:a16="http://schemas.microsoft.com/office/drawing/2014/main" id="{526616C9-0E94-4FA6-96C0-866489398EAA}"/>
              </a:ext>
            </a:extLst>
          </p:cNvPr>
          <p:cNvSpPr/>
          <p:nvPr/>
        </p:nvSpPr>
        <p:spPr>
          <a:xfrm>
            <a:off x="-19131" y="4456568"/>
            <a:ext cx="851642" cy="3245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rgbClr val="003366"/>
                </a:solidFill>
              </a:rPr>
              <a:t>ACSF C </a:t>
            </a:r>
          </a:p>
          <a:p>
            <a:pPr algn="ctr"/>
            <a:r>
              <a:rPr lang="en-GB" sz="1200" dirty="0">
                <a:solidFill>
                  <a:srgbClr val="003366"/>
                </a:solidFill>
              </a:rPr>
              <a:t>status</a:t>
            </a:r>
          </a:p>
        </p:txBody>
      </p:sp>
      <p:pic>
        <p:nvPicPr>
          <p:cNvPr id="11" name="Image 10">
            <a:extLst>
              <a:ext uri="{FF2B5EF4-FFF2-40B4-BE49-F238E27FC236}">
                <a16:creationId xmlns:a16="http://schemas.microsoft.com/office/drawing/2014/main" id="{41886AF9-EBA9-4DCF-9B9B-1172E0E82B30}"/>
              </a:ext>
            </a:extLst>
          </p:cNvPr>
          <p:cNvPicPr>
            <a:picLocks noChangeAspect="1"/>
          </p:cNvPicPr>
          <p:nvPr/>
        </p:nvPicPr>
        <p:blipFill>
          <a:blip r:embed="rId4"/>
          <a:stretch>
            <a:fillRect/>
          </a:stretch>
        </p:blipFill>
        <p:spPr>
          <a:xfrm>
            <a:off x="1905207" y="3624842"/>
            <a:ext cx="471845" cy="488229"/>
          </a:xfrm>
          <a:prstGeom prst="rect">
            <a:avLst/>
          </a:prstGeom>
        </p:spPr>
      </p:pic>
      <p:pic>
        <p:nvPicPr>
          <p:cNvPr id="13" name="Image 12">
            <a:extLst>
              <a:ext uri="{FF2B5EF4-FFF2-40B4-BE49-F238E27FC236}">
                <a16:creationId xmlns:a16="http://schemas.microsoft.com/office/drawing/2014/main" id="{79A22391-DA81-484D-B448-B13B30260E87}"/>
              </a:ext>
            </a:extLst>
          </p:cNvPr>
          <p:cNvPicPr>
            <a:picLocks noChangeAspect="1"/>
          </p:cNvPicPr>
          <p:nvPr/>
        </p:nvPicPr>
        <p:blipFill>
          <a:blip r:embed="rId5"/>
          <a:stretch>
            <a:fillRect/>
          </a:stretch>
        </p:blipFill>
        <p:spPr>
          <a:xfrm>
            <a:off x="3391767" y="3620959"/>
            <a:ext cx="817897" cy="545265"/>
          </a:xfrm>
          <a:prstGeom prst="rect">
            <a:avLst/>
          </a:prstGeom>
        </p:spPr>
      </p:pic>
      <p:pic>
        <p:nvPicPr>
          <p:cNvPr id="19" name="Image 18">
            <a:extLst>
              <a:ext uri="{FF2B5EF4-FFF2-40B4-BE49-F238E27FC236}">
                <a16:creationId xmlns:a16="http://schemas.microsoft.com/office/drawing/2014/main" id="{885531BC-4E19-44DC-94B2-7A13428AACDB}"/>
              </a:ext>
            </a:extLst>
          </p:cNvPr>
          <p:cNvPicPr>
            <a:picLocks noChangeAspect="1"/>
          </p:cNvPicPr>
          <p:nvPr/>
        </p:nvPicPr>
        <p:blipFill>
          <a:blip r:embed="rId6"/>
          <a:stretch>
            <a:fillRect/>
          </a:stretch>
        </p:blipFill>
        <p:spPr>
          <a:xfrm>
            <a:off x="5585907" y="3619686"/>
            <a:ext cx="813843" cy="508223"/>
          </a:xfrm>
          <a:prstGeom prst="rect">
            <a:avLst/>
          </a:prstGeom>
        </p:spPr>
      </p:pic>
      <p:sp>
        <p:nvSpPr>
          <p:cNvPr id="26" name="Espace réservé du texte 2">
            <a:extLst>
              <a:ext uri="{FF2B5EF4-FFF2-40B4-BE49-F238E27FC236}">
                <a16:creationId xmlns:a16="http://schemas.microsoft.com/office/drawing/2014/main" id="{345D4306-198A-4725-A6EA-7DAEE3D1D260}"/>
              </a:ext>
            </a:extLst>
          </p:cNvPr>
          <p:cNvSpPr txBox="1">
            <a:spLocks/>
          </p:cNvSpPr>
          <p:nvPr/>
        </p:nvSpPr>
        <p:spPr bwMode="auto">
          <a:xfrm>
            <a:off x="1187624" y="476672"/>
            <a:ext cx="7262446" cy="335964"/>
          </a:xfrm>
          <a:custGeom>
            <a:avLst/>
            <a:gdLst>
              <a:gd name="connsiteX0" fmla="*/ 9609373 w 9683261"/>
              <a:gd name="connsiteY0" fmla="*/ 237817 h 335964"/>
              <a:gd name="connsiteX1" fmla="*/ 9632706 w 9683261"/>
              <a:gd name="connsiteY1" fmla="*/ 261358 h 335964"/>
              <a:gd name="connsiteX2" fmla="*/ 9609373 w 9683261"/>
              <a:gd name="connsiteY2" fmla="*/ 284899 h 335964"/>
              <a:gd name="connsiteX3" fmla="*/ 9586041 w 9683261"/>
              <a:gd name="connsiteY3" fmla="*/ 261358 h 335964"/>
              <a:gd name="connsiteX4" fmla="*/ 9609373 w 9683261"/>
              <a:gd name="connsiteY4" fmla="*/ 237817 h 335964"/>
              <a:gd name="connsiteX5" fmla="*/ 9669650 w 9683261"/>
              <a:gd name="connsiteY5" fmla="*/ 200069 h 335964"/>
              <a:gd name="connsiteX6" fmla="*/ 9683261 w 9683261"/>
              <a:gd name="connsiteY6" fmla="*/ 212909 h 335964"/>
              <a:gd name="connsiteX7" fmla="*/ 9669650 w 9683261"/>
              <a:gd name="connsiteY7" fmla="*/ 225749 h 335964"/>
              <a:gd name="connsiteX8" fmla="*/ 9656038 w 9683261"/>
              <a:gd name="connsiteY8" fmla="*/ 212909 h 335964"/>
              <a:gd name="connsiteX9" fmla="*/ 9669650 w 9683261"/>
              <a:gd name="connsiteY9" fmla="*/ 200069 h 335964"/>
              <a:gd name="connsiteX10" fmla="*/ 9609373 w 9683261"/>
              <a:gd name="connsiteY10" fmla="*/ 143445 h 335964"/>
              <a:gd name="connsiteX11" fmla="*/ 9632706 w 9683261"/>
              <a:gd name="connsiteY11" fmla="*/ 166987 h 335964"/>
              <a:gd name="connsiteX12" fmla="*/ 9609373 w 9683261"/>
              <a:gd name="connsiteY12" fmla="*/ 190527 h 335964"/>
              <a:gd name="connsiteX13" fmla="*/ 9586041 w 9683261"/>
              <a:gd name="connsiteY13" fmla="*/ 166987 h 335964"/>
              <a:gd name="connsiteX14" fmla="*/ 9609373 w 9683261"/>
              <a:gd name="connsiteY14" fmla="*/ 143445 h 335964"/>
              <a:gd name="connsiteX15" fmla="*/ 9669650 w 9683261"/>
              <a:gd name="connsiteY15" fmla="*/ 101921 h 335964"/>
              <a:gd name="connsiteX16" fmla="*/ 9683261 w 9683261"/>
              <a:gd name="connsiteY16" fmla="*/ 114762 h 335964"/>
              <a:gd name="connsiteX17" fmla="*/ 9669650 w 9683261"/>
              <a:gd name="connsiteY17" fmla="*/ 127602 h 335964"/>
              <a:gd name="connsiteX18" fmla="*/ 9656038 w 9683261"/>
              <a:gd name="connsiteY18" fmla="*/ 114762 h 335964"/>
              <a:gd name="connsiteX19" fmla="*/ 9669650 w 9683261"/>
              <a:gd name="connsiteY19" fmla="*/ 101921 h 335964"/>
              <a:gd name="connsiteX20" fmla="*/ 9609373 w 9683261"/>
              <a:gd name="connsiteY20" fmla="*/ 50961 h 335964"/>
              <a:gd name="connsiteX21" fmla="*/ 9632706 w 9683261"/>
              <a:gd name="connsiteY21" fmla="*/ 74501 h 335964"/>
              <a:gd name="connsiteX22" fmla="*/ 9609373 w 9683261"/>
              <a:gd name="connsiteY22" fmla="*/ 98043 h 335964"/>
              <a:gd name="connsiteX23" fmla="*/ 9586041 w 9683261"/>
              <a:gd name="connsiteY23" fmla="*/ 74501 h 335964"/>
              <a:gd name="connsiteX24" fmla="*/ 9609373 w 9683261"/>
              <a:gd name="connsiteY24" fmla="*/ 50961 h 335964"/>
              <a:gd name="connsiteX25" fmla="*/ 0 w 9683261"/>
              <a:gd name="connsiteY25" fmla="*/ 0 h 335964"/>
              <a:gd name="connsiteX26" fmla="*/ 739665 w 9683261"/>
              <a:gd name="connsiteY26" fmla="*/ 0 h 335964"/>
              <a:gd name="connsiteX27" fmla="*/ 9540864 w 9683261"/>
              <a:gd name="connsiteY27" fmla="*/ 0 h 335964"/>
              <a:gd name="connsiteX28" fmla="*/ 9568541 w 9683261"/>
              <a:gd name="connsiteY28" fmla="*/ 27997 h 335964"/>
              <a:gd name="connsiteX29" fmla="*/ 9540864 w 9683261"/>
              <a:gd name="connsiteY29" fmla="*/ 55995 h 335964"/>
              <a:gd name="connsiteX30" fmla="*/ 9522411 w 9683261"/>
              <a:gd name="connsiteY30" fmla="*/ 74659 h 335964"/>
              <a:gd name="connsiteX31" fmla="*/ 9540864 w 9683261"/>
              <a:gd name="connsiteY31" fmla="*/ 97990 h 335964"/>
              <a:gd name="connsiteX32" fmla="*/ 9568541 w 9683261"/>
              <a:gd name="connsiteY32" fmla="*/ 121320 h 335964"/>
              <a:gd name="connsiteX33" fmla="*/ 9545478 w 9683261"/>
              <a:gd name="connsiteY33" fmla="*/ 149317 h 335964"/>
              <a:gd name="connsiteX34" fmla="*/ 9540864 w 9683261"/>
              <a:gd name="connsiteY34" fmla="*/ 149317 h 335964"/>
              <a:gd name="connsiteX35" fmla="*/ 9522411 w 9683261"/>
              <a:gd name="connsiteY35" fmla="*/ 167982 h 335964"/>
              <a:gd name="connsiteX36" fmla="*/ 9540864 w 9683261"/>
              <a:gd name="connsiteY36" fmla="*/ 191313 h 335964"/>
              <a:gd name="connsiteX37" fmla="*/ 9568541 w 9683261"/>
              <a:gd name="connsiteY37" fmla="*/ 214644 h 335964"/>
              <a:gd name="connsiteX38" fmla="*/ 9540864 w 9683261"/>
              <a:gd name="connsiteY38" fmla="*/ 242641 h 335964"/>
              <a:gd name="connsiteX39" fmla="*/ 9522411 w 9683261"/>
              <a:gd name="connsiteY39" fmla="*/ 265971 h 335964"/>
              <a:gd name="connsiteX40" fmla="*/ 9540864 w 9683261"/>
              <a:gd name="connsiteY40" fmla="*/ 284636 h 335964"/>
              <a:gd name="connsiteX41" fmla="*/ 9568541 w 9683261"/>
              <a:gd name="connsiteY41" fmla="*/ 312633 h 335964"/>
              <a:gd name="connsiteX42" fmla="*/ 9540864 w 9683261"/>
              <a:gd name="connsiteY42" fmla="*/ 335964 h 335964"/>
              <a:gd name="connsiteX43" fmla="*/ 845227 w 9683261"/>
              <a:gd name="connsiteY43" fmla="*/ 335964 h 335964"/>
              <a:gd name="connsiteX44" fmla="*/ 0 w 9683261"/>
              <a:gd name="connsiteY44" fmla="*/ 335964 h 335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9683261" h="335964">
                <a:moveTo>
                  <a:pt x="9609373" y="237817"/>
                </a:moveTo>
                <a:cubicBezTo>
                  <a:pt x="9622259" y="237817"/>
                  <a:pt x="9632706" y="248357"/>
                  <a:pt x="9632706" y="261358"/>
                </a:cubicBezTo>
                <a:cubicBezTo>
                  <a:pt x="9632706" y="274359"/>
                  <a:pt x="9622259" y="284899"/>
                  <a:pt x="9609373" y="284899"/>
                </a:cubicBezTo>
                <a:cubicBezTo>
                  <a:pt x="9596486" y="284899"/>
                  <a:pt x="9586041" y="274359"/>
                  <a:pt x="9586041" y="261358"/>
                </a:cubicBezTo>
                <a:cubicBezTo>
                  <a:pt x="9586041" y="248357"/>
                  <a:pt x="9596486" y="237817"/>
                  <a:pt x="9609373" y="237817"/>
                </a:cubicBezTo>
                <a:close/>
                <a:moveTo>
                  <a:pt x="9669650" y="200069"/>
                </a:moveTo>
                <a:cubicBezTo>
                  <a:pt x="9677168" y="200069"/>
                  <a:pt x="9683261" y="205817"/>
                  <a:pt x="9683261" y="212909"/>
                </a:cubicBezTo>
                <a:cubicBezTo>
                  <a:pt x="9683261" y="220001"/>
                  <a:pt x="9677168" y="225749"/>
                  <a:pt x="9669650" y="225749"/>
                </a:cubicBezTo>
                <a:cubicBezTo>
                  <a:pt x="9662132" y="225749"/>
                  <a:pt x="9656038" y="220001"/>
                  <a:pt x="9656038" y="212909"/>
                </a:cubicBezTo>
                <a:cubicBezTo>
                  <a:pt x="9656038" y="205817"/>
                  <a:pt x="9662132" y="200069"/>
                  <a:pt x="9669650" y="200069"/>
                </a:cubicBezTo>
                <a:close/>
                <a:moveTo>
                  <a:pt x="9609373" y="143445"/>
                </a:moveTo>
                <a:cubicBezTo>
                  <a:pt x="9622259" y="143445"/>
                  <a:pt x="9632706" y="153985"/>
                  <a:pt x="9632706" y="166987"/>
                </a:cubicBezTo>
                <a:cubicBezTo>
                  <a:pt x="9632706" y="179987"/>
                  <a:pt x="9622259" y="190527"/>
                  <a:pt x="9609373" y="190527"/>
                </a:cubicBezTo>
                <a:cubicBezTo>
                  <a:pt x="9596486" y="190527"/>
                  <a:pt x="9586041" y="179987"/>
                  <a:pt x="9586041" y="166987"/>
                </a:cubicBezTo>
                <a:cubicBezTo>
                  <a:pt x="9586041" y="153985"/>
                  <a:pt x="9596486" y="143445"/>
                  <a:pt x="9609373" y="143445"/>
                </a:cubicBezTo>
                <a:close/>
                <a:moveTo>
                  <a:pt x="9669650" y="101921"/>
                </a:moveTo>
                <a:cubicBezTo>
                  <a:pt x="9677168" y="101921"/>
                  <a:pt x="9683261" y="107670"/>
                  <a:pt x="9683261" y="114762"/>
                </a:cubicBezTo>
                <a:cubicBezTo>
                  <a:pt x="9683261" y="121855"/>
                  <a:pt x="9677168" y="127602"/>
                  <a:pt x="9669650" y="127602"/>
                </a:cubicBezTo>
                <a:cubicBezTo>
                  <a:pt x="9662132" y="127602"/>
                  <a:pt x="9656038" y="121855"/>
                  <a:pt x="9656038" y="114762"/>
                </a:cubicBezTo>
                <a:cubicBezTo>
                  <a:pt x="9656038" y="107670"/>
                  <a:pt x="9662132" y="101921"/>
                  <a:pt x="9669650" y="101921"/>
                </a:cubicBezTo>
                <a:close/>
                <a:moveTo>
                  <a:pt x="9609373" y="50961"/>
                </a:moveTo>
                <a:cubicBezTo>
                  <a:pt x="9622259" y="50961"/>
                  <a:pt x="9632706" y="61501"/>
                  <a:pt x="9632706" y="74501"/>
                </a:cubicBezTo>
                <a:cubicBezTo>
                  <a:pt x="9632706" y="87503"/>
                  <a:pt x="9622259" y="98043"/>
                  <a:pt x="9609373" y="98043"/>
                </a:cubicBezTo>
                <a:cubicBezTo>
                  <a:pt x="9596486" y="98043"/>
                  <a:pt x="9586041" y="87503"/>
                  <a:pt x="9586041" y="74501"/>
                </a:cubicBezTo>
                <a:cubicBezTo>
                  <a:pt x="9586041" y="61501"/>
                  <a:pt x="9596486" y="50961"/>
                  <a:pt x="9609373" y="50961"/>
                </a:cubicBezTo>
                <a:close/>
                <a:moveTo>
                  <a:pt x="0" y="0"/>
                </a:moveTo>
                <a:lnTo>
                  <a:pt x="739665" y="0"/>
                </a:lnTo>
                <a:cubicBezTo>
                  <a:pt x="2800514" y="0"/>
                  <a:pt x="5636951" y="0"/>
                  <a:pt x="9540864" y="0"/>
                </a:cubicBezTo>
                <a:cubicBezTo>
                  <a:pt x="9559315" y="0"/>
                  <a:pt x="9568541" y="13999"/>
                  <a:pt x="9568541" y="27997"/>
                </a:cubicBezTo>
                <a:cubicBezTo>
                  <a:pt x="9568541" y="41996"/>
                  <a:pt x="9559315" y="55995"/>
                  <a:pt x="9540864" y="55995"/>
                </a:cubicBezTo>
                <a:cubicBezTo>
                  <a:pt x="9531638" y="55995"/>
                  <a:pt x="9522411" y="65327"/>
                  <a:pt x="9522411" y="74659"/>
                </a:cubicBezTo>
                <a:cubicBezTo>
                  <a:pt x="9522411" y="83992"/>
                  <a:pt x="9531638" y="93323"/>
                  <a:pt x="9540864" y="97990"/>
                </a:cubicBezTo>
                <a:cubicBezTo>
                  <a:pt x="9559315" y="97990"/>
                  <a:pt x="9568541" y="107321"/>
                  <a:pt x="9568541" y="121320"/>
                </a:cubicBezTo>
                <a:cubicBezTo>
                  <a:pt x="9568541" y="135319"/>
                  <a:pt x="9559315" y="149317"/>
                  <a:pt x="9545478" y="149317"/>
                </a:cubicBezTo>
                <a:cubicBezTo>
                  <a:pt x="9545478" y="149317"/>
                  <a:pt x="9545478" y="149317"/>
                  <a:pt x="9540864" y="149317"/>
                </a:cubicBezTo>
                <a:cubicBezTo>
                  <a:pt x="9531638" y="149317"/>
                  <a:pt x="9522411" y="158650"/>
                  <a:pt x="9522411" y="167982"/>
                </a:cubicBezTo>
                <a:cubicBezTo>
                  <a:pt x="9522411" y="181981"/>
                  <a:pt x="9531638" y="191313"/>
                  <a:pt x="9540864" y="191313"/>
                </a:cubicBezTo>
                <a:cubicBezTo>
                  <a:pt x="9559315" y="191313"/>
                  <a:pt x="9568541" y="200645"/>
                  <a:pt x="9568541" y="214644"/>
                </a:cubicBezTo>
                <a:cubicBezTo>
                  <a:pt x="9568541" y="233309"/>
                  <a:pt x="9559315" y="242641"/>
                  <a:pt x="9540864" y="242641"/>
                </a:cubicBezTo>
                <a:cubicBezTo>
                  <a:pt x="9531638" y="242641"/>
                  <a:pt x="9522411" y="251972"/>
                  <a:pt x="9522411" y="265971"/>
                </a:cubicBezTo>
                <a:cubicBezTo>
                  <a:pt x="9522411" y="275305"/>
                  <a:pt x="9531638" y="284636"/>
                  <a:pt x="9540864" y="284636"/>
                </a:cubicBezTo>
                <a:cubicBezTo>
                  <a:pt x="9559315" y="284636"/>
                  <a:pt x="9568541" y="298634"/>
                  <a:pt x="9568541" y="312633"/>
                </a:cubicBezTo>
                <a:cubicBezTo>
                  <a:pt x="9568541" y="326632"/>
                  <a:pt x="9559315" y="335964"/>
                  <a:pt x="9540864" y="335964"/>
                </a:cubicBezTo>
                <a:cubicBezTo>
                  <a:pt x="9540864" y="335964"/>
                  <a:pt x="9540864" y="335964"/>
                  <a:pt x="845227" y="335964"/>
                </a:cubicBezTo>
                <a:lnTo>
                  <a:pt x="0" y="335964"/>
                </a:lnTo>
                <a:close/>
              </a:path>
            </a:pathLst>
          </a:custGeom>
          <a:noFill/>
          <a:ln w="3175">
            <a:noFill/>
            <a:miter lim="800000"/>
            <a:headEnd/>
            <a:tailEnd/>
          </a:ln>
          <a:effectLst/>
        </p:spPr>
        <p:txBody>
          <a:bodyPr vert="horz" wrap="square" lIns="630000" tIns="0" rIns="360000" bIns="0" numCol="1" anchor="ctr" anchorCtr="0" compatLnSpc="1">
            <a:prstTxWarp prst="textNoShape">
              <a:avLst/>
            </a:prstTxWarp>
            <a:noAutofit/>
          </a:bodyPr>
          <a:lstStyle>
            <a:lvl1pPr marL="0" indent="0" algn="l" rtl="0" eaLnBrk="1" fontAlgn="base" hangingPunct="1">
              <a:lnSpc>
                <a:spcPct val="100000"/>
              </a:lnSpc>
              <a:spcBef>
                <a:spcPct val="20000"/>
              </a:spcBef>
              <a:spcAft>
                <a:spcPct val="0"/>
              </a:spcAft>
              <a:buFont typeface="Wingdings" pitchFamily="2" charset="2"/>
              <a:buNone/>
              <a:defRPr sz="1125" b="1" cap="all" baseline="0">
                <a:solidFill>
                  <a:schemeClr val="bg1"/>
                </a:solidFill>
                <a:latin typeface="+mn-lt"/>
                <a:ea typeface="+mn-ea"/>
                <a:cs typeface="+mn-cs"/>
              </a:defRPr>
            </a:lvl1pPr>
            <a:lvl2pPr marL="257175" indent="0" algn="l" rtl="0" eaLnBrk="1" fontAlgn="base" hangingPunct="1">
              <a:spcBef>
                <a:spcPct val="20000"/>
              </a:spcBef>
              <a:spcAft>
                <a:spcPct val="0"/>
              </a:spcAft>
              <a:buFont typeface="Wingdings" panose="05000000000000000000" pitchFamily="2" charset="2"/>
              <a:buNone/>
              <a:defRPr sz="1125" b="1">
                <a:solidFill>
                  <a:schemeClr val="tx1"/>
                </a:solidFill>
                <a:latin typeface="+mn-lt"/>
              </a:defRPr>
            </a:lvl2pPr>
            <a:lvl3pPr marL="514350" indent="0" algn="l" rtl="0" eaLnBrk="1" fontAlgn="base" hangingPunct="1">
              <a:spcBef>
                <a:spcPct val="20000"/>
              </a:spcBef>
              <a:spcAft>
                <a:spcPct val="0"/>
              </a:spcAft>
              <a:buFont typeface="Calibri" panose="020F0502020204030204" pitchFamily="34" charset="0"/>
              <a:buNone/>
              <a:defRPr sz="1013" b="1">
                <a:solidFill>
                  <a:schemeClr val="tx1"/>
                </a:solidFill>
                <a:latin typeface="+mn-lt"/>
              </a:defRPr>
            </a:lvl3pPr>
            <a:lvl4pPr marL="771525" indent="0" algn="l" rtl="0" eaLnBrk="1" fontAlgn="base" hangingPunct="1">
              <a:spcBef>
                <a:spcPct val="20000"/>
              </a:spcBef>
              <a:spcAft>
                <a:spcPct val="0"/>
              </a:spcAft>
              <a:buFont typeface="Courier New" panose="02070309020205020404" pitchFamily="49" charset="0"/>
              <a:buNone/>
              <a:defRPr sz="900" b="1">
                <a:solidFill>
                  <a:schemeClr val="tx1"/>
                </a:solidFill>
                <a:latin typeface="+mn-lt"/>
              </a:defRPr>
            </a:lvl4pPr>
            <a:lvl5pPr marL="1028700" indent="0" algn="l" rtl="0" eaLnBrk="1" fontAlgn="base" hangingPunct="1">
              <a:spcBef>
                <a:spcPct val="20000"/>
              </a:spcBef>
              <a:spcAft>
                <a:spcPct val="0"/>
              </a:spcAft>
              <a:buNone/>
              <a:defRPr sz="900" b="1">
                <a:solidFill>
                  <a:schemeClr val="tx1"/>
                </a:solidFill>
                <a:latin typeface="+mn-lt"/>
              </a:defRPr>
            </a:lvl5pPr>
            <a:lvl6pPr marL="1285875" indent="0" algn="l" rtl="0" eaLnBrk="1" fontAlgn="base" hangingPunct="1">
              <a:spcBef>
                <a:spcPct val="20000"/>
              </a:spcBef>
              <a:spcAft>
                <a:spcPct val="0"/>
              </a:spcAft>
              <a:buNone/>
              <a:defRPr sz="900" b="1">
                <a:solidFill>
                  <a:schemeClr val="tx1"/>
                </a:solidFill>
                <a:latin typeface="+mn-lt"/>
              </a:defRPr>
            </a:lvl6pPr>
            <a:lvl7pPr marL="1543050" indent="0" algn="l" rtl="0" eaLnBrk="1" fontAlgn="base" hangingPunct="1">
              <a:spcBef>
                <a:spcPct val="20000"/>
              </a:spcBef>
              <a:spcAft>
                <a:spcPct val="0"/>
              </a:spcAft>
              <a:buNone/>
              <a:defRPr sz="900" b="1">
                <a:solidFill>
                  <a:schemeClr val="tx1"/>
                </a:solidFill>
                <a:latin typeface="+mn-lt"/>
              </a:defRPr>
            </a:lvl7pPr>
            <a:lvl8pPr marL="1800225" indent="0" algn="l" rtl="0" eaLnBrk="1" fontAlgn="base" hangingPunct="1">
              <a:spcBef>
                <a:spcPct val="20000"/>
              </a:spcBef>
              <a:spcAft>
                <a:spcPct val="0"/>
              </a:spcAft>
              <a:buNone/>
              <a:defRPr sz="900" b="1">
                <a:solidFill>
                  <a:schemeClr val="tx1"/>
                </a:solidFill>
                <a:latin typeface="+mn-lt"/>
              </a:defRPr>
            </a:lvl8pPr>
            <a:lvl9pPr marL="2057400" indent="0" algn="l" rtl="0" eaLnBrk="1" fontAlgn="base" hangingPunct="1">
              <a:spcBef>
                <a:spcPct val="20000"/>
              </a:spcBef>
              <a:spcAft>
                <a:spcPct val="0"/>
              </a:spcAft>
              <a:buNone/>
              <a:defRPr sz="900" b="1">
                <a:solidFill>
                  <a:schemeClr val="tx1"/>
                </a:solidFill>
                <a:latin typeface="+mn-lt"/>
              </a:defRPr>
            </a:lvl9pPr>
          </a:lstStyle>
          <a:p>
            <a:r>
              <a:rPr lang="en-US" sz="1800" noProof="0" dirty="0">
                <a:solidFill>
                  <a:srgbClr val="003366"/>
                </a:solidFill>
              </a:rPr>
              <a:t>CONTEXT </a:t>
            </a:r>
          </a:p>
        </p:txBody>
      </p:sp>
      <p:sp>
        <p:nvSpPr>
          <p:cNvPr id="20" name="Espace réservé du texte 4">
            <a:extLst>
              <a:ext uri="{FF2B5EF4-FFF2-40B4-BE49-F238E27FC236}">
                <a16:creationId xmlns:a16="http://schemas.microsoft.com/office/drawing/2014/main" id="{275494F4-9818-473E-8A07-C1470D17057D}"/>
              </a:ext>
            </a:extLst>
          </p:cNvPr>
          <p:cNvSpPr txBox="1">
            <a:spLocks/>
          </p:cNvSpPr>
          <p:nvPr/>
        </p:nvSpPr>
        <p:spPr bwMode="auto">
          <a:xfrm>
            <a:off x="6149625" y="6410356"/>
            <a:ext cx="2994375" cy="45377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
              <a:defRPr sz="2800">
                <a:solidFill>
                  <a:schemeClr val="tx1"/>
                </a:solidFill>
                <a:latin typeface="+mn-lt"/>
              </a:defRPr>
            </a:lvl2pPr>
            <a:lvl3pPr marL="1143000" indent="-228600" algn="l" rtl="0" eaLnBrk="1" fontAlgn="base" hangingPunct="1">
              <a:spcBef>
                <a:spcPct val="20000"/>
              </a:spcBef>
              <a:spcAft>
                <a:spcPct val="0"/>
              </a:spcAft>
              <a:buFont typeface="Calibri" panose="020F0502020204030204" pitchFamily="34" charset="0"/>
              <a:buChar char="−"/>
              <a:defRPr sz="2400">
                <a:solidFill>
                  <a:schemeClr val="tx1"/>
                </a:solidFill>
                <a:latin typeface="+mn-lt"/>
              </a:defRPr>
            </a:lvl3pPr>
            <a:lvl4pPr marL="1600200" indent="-228600" algn="l" rtl="0" eaLnBrk="1" fontAlgn="base" hangingPunct="1">
              <a:spcBef>
                <a:spcPct val="20000"/>
              </a:spcBef>
              <a:spcAft>
                <a:spcPct val="0"/>
              </a:spcAft>
              <a:buFont typeface="Courier New" panose="02070309020205020404" pitchFamily="49" charset="0"/>
              <a:buChar char="o"/>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36000" indent="0">
              <a:spcBef>
                <a:spcPts val="0"/>
              </a:spcBef>
              <a:buNone/>
            </a:pPr>
            <a:r>
              <a:rPr lang="en-US" sz="900" i="1" kern="0" dirty="0">
                <a:solidFill>
                  <a:srgbClr val="003366"/>
                </a:solidFill>
              </a:rPr>
              <a:t>Pictograms and Icons are for illustrative purposes only</a:t>
            </a:r>
          </a:p>
          <a:p>
            <a:pPr marL="36000" indent="0">
              <a:spcBef>
                <a:spcPts val="0"/>
              </a:spcBef>
              <a:buNone/>
            </a:pPr>
            <a:r>
              <a:rPr lang="en-US" sz="900" i="1" kern="0" dirty="0">
                <a:solidFill>
                  <a:srgbClr val="003366"/>
                </a:solidFill>
              </a:rPr>
              <a:t>and are not part of the proposed amendment.</a:t>
            </a:r>
          </a:p>
        </p:txBody>
      </p:sp>
    </p:spTree>
    <p:extLst>
      <p:ext uri="{BB962C8B-B14F-4D97-AF65-F5344CB8AC3E}">
        <p14:creationId xmlns:p14="http://schemas.microsoft.com/office/powerpoint/2010/main" val="1112738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4" grpId="0" animBg="1"/>
      <p:bldP spid="15" grpId="0" animBg="1"/>
      <p:bldP spid="18" grpId="0"/>
      <p:bldP spid="30" grpId="0"/>
      <p:bldP spid="32" grpId="0" animBg="1"/>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028BA2-A890-4F59-87D9-B0529913E590}"/>
              </a:ext>
            </a:extLst>
          </p:cNvPr>
          <p:cNvSpPr/>
          <p:nvPr/>
        </p:nvSpPr>
        <p:spPr>
          <a:xfrm>
            <a:off x="774344" y="3634887"/>
            <a:ext cx="2551374" cy="85754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r-FR" sz="700" b="1" dirty="0"/>
              <a:t>                      </a:t>
            </a:r>
          </a:p>
          <a:p>
            <a:pPr algn="r"/>
            <a:endParaRPr lang="fr-FR" sz="700" b="1" dirty="0"/>
          </a:p>
          <a:p>
            <a:pPr algn="r"/>
            <a:endParaRPr lang="fr-FR" sz="700" b="1" dirty="0"/>
          </a:p>
          <a:p>
            <a:pPr algn="r"/>
            <a:endParaRPr lang="fr-FR" sz="700" b="1" dirty="0"/>
          </a:p>
          <a:p>
            <a:endParaRPr lang="fr-FR" sz="700" b="1" dirty="0">
              <a:solidFill>
                <a:srgbClr val="FF0000"/>
              </a:solidFill>
            </a:endParaRPr>
          </a:p>
          <a:p>
            <a:pPr algn="ctr"/>
            <a:r>
              <a:rPr lang="fr-FR" sz="1100" b="1" dirty="0">
                <a:solidFill>
                  <a:schemeClr val="tx1"/>
                </a:solidFill>
              </a:rPr>
              <a:t>NON ELIGIBLE ROAD for ACSF C</a:t>
            </a:r>
          </a:p>
        </p:txBody>
      </p:sp>
      <p:sp>
        <p:nvSpPr>
          <p:cNvPr id="6" name="Rectangle 5">
            <a:extLst>
              <a:ext uri="{FF2B5EF4-FFF2-40B4-BE49-F238E27FC236}">
                <a16:creationId xmlns:a16="http://schemas.microsoft.com/office/drawing/2014/main" id="{8D8AB527-8130-4F5E-A6E5-C815AF68547A}"/>
              </a:ext>
            </a:extLst>
          </p:cNvPr>
          <p:cNvSpPr/>
          <p:nvPr/>
        </p:nvSpPr>
        <p:spPr>
          <a:xfrm>
            <a:off x="3325718" y="3634887"/>
            <a:ext cx="4990697" cy="857546"/>
          </a:xfrm>
          <a:prstGeom prst="rect">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750" b="1" dirty="0">
              <a:solidFill>
                <a:schemeClr val="tx1"/>
              </a:solidFill>
            </a:endParaRPr>
          </a:p>
          <a:p>
            <a:pPr algn="ctr"/>
            <a:endParaRPr lang="fr-FR" sz="750" b="1" dirty="0">
              <a:solidFill>
                <a:schemeClr val="tx1"/>
              </a:solidFill>
            </a:endParaRPr>
          </a:p>
          <a:p>
            <a:pPr algn="ctr"/>
            <a:endParaRPr lang="fr-FR" sz="750" b="1" dirty="0">
              <a:solidFill>
                <a:schemeClr val="tx1"/>
              </a:solidFill>
            </a:endParaRPr>
          </a:p>
          <a:p>
            <a:pPr algn="ctr"/>
            <a:endParaRPr lang="fr-FR" sz="750" b="1" dirty="0">
              <a:solidFill>
                <a:schemeClr val="tx1"/>
              </a:solidFill>
            </a:endParaRPr>
          </a:p>
          <a:p>
            <a:pPr algn="ctr"/>
            <a:endParaRPr lang="fr-FR" sz="750" b="1" dirty="0">
              <a:solidFill>
                <a:schemeClr val="tx1"/>
              </a:solidFill>
            </a:endParaRPr>
          </a:p>
          <a:p>
            <a:pPr algn="ctr"/>
            <a:r>
              <a:rPr lang="fr-FR" sz="1200" b="1" dirty="0">
                <a:solidFill>
                  <a:schemeClr val="tx1"/>
                </a:solidFill>
              </a:rPr>
              <a:t>ELIGIBLE ROAD for ACSF C</a:t>
            </a:r>
          </a:p>
        </p:txBody>
      </p:sp>
      <p:cxnSp>
        <p:nvCxnSpPr>
          <p:cNvPr id="8" name="Connecteur droit avec flèche 7">
            <a:extLst>
              <a:ext uri="{FF2B5EF4-FFF2-40B4-BE49-F238E27FC236}">
                <a16:creationId xmlns:a16="http://schemas.microsoft.com/office/drawing/2014/main" id="{3CD1824D-7F44-4253-A44D-3DC0B9C336C9}"/>
              </a:ext>
            </a:extLst>
          </p:cNvPr>
          <p:cNvCxnSpPr>
            <a:cxnSpLocks/>
          </p:cNvCxnSpPr>
          <p:nvPr/>
        </p:nvCxnSpPr>
        <p:spPr>
          <a:xfrm>
            <a:off x="5236915" y="3876114"/>
            <a:ext cx="314435" cy="205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5" name="ZoneTexte 14">
            <a:extLst>
              <a:ext uri="{FF2B5EF4-FFF2-40B4-BE49-F238E27FC236}">
                <a16:creationId xmlns:a16="http://schemas.microsoft.com/office/drawing/2014/main" id="{A4E1B78A-462A-409E-AC58-630D28B471CF}"/>
              </a:ext>
            </a:extLst>
          </p:cNvPr>
          <p:cNvSpPr txBox="1"/>
          <p:nvPr/>
        </p:nvSpPr>
        <p:spPr>
          <a:xfrm>
            <a:off x="5073907" y="4514176"/>
            <a:ext cx="1994081" cy="230832"/>
          </a:xfrm>
          <a:prstGeom prst="rect">
            <a:avLst/>
          </a:prstGeom>
          <a:solidFill>
            <a:srgbClr val="FFFF00"/>
          </a:solidFill>
        </p:spPr>
        <p:txBody>
          <a:bodyPr wrap="square" rtlCol="0">
            <a:spAutoFit/>
          </a:bodyPr>
          <a:lstStyle/>
          <a:p>
            <a:pPr algn="ctr"/>
            <a:r>
              <a:rPr lang="fr-FR" sz="900" dirty="0"/>
              <a:t>STAND BY MODE</a:t>
            </a:r>
          </a:p>
        </p:txBody>
      </p:sp>
      <p:sp>
        <p:nvSpPr>
          <p:cNvPr id="18" name="ZoneTexte 17">
            <a:extLst>
              <a:ext uri="{FF2B5EF4-FFF2-40B4-BE49-F238E27FC236}">
                <a16:creationId xmlns:a16="http://schemas.microsoft.com/office/drawing/2014/main" id="{24CD1E07-6979-4CD0-9093-D552F1C52024}"/>
              </a:ext>
            </a:extLst>
          </p:cNvPr>
          <p:cNvSpPr txBox="1"/>
          <p:nvPr/>
        </p:nvSpPr>
        <p:spPr>
          <a:xfrm>
            <a:off x="1178903" y="3002915"/>
            <a:ext cx="1955127" cy="461665"/>
          </a:xfrm>
          <a:prstGeom prst="rect">
            <a:avLst/>
          </a:prstGeom>
          <a:noFill/>
        </p:spPr>
        <p:txBody>
          <a:bodyPr wrap="square" rtlCol="0">
            <a:spAutoFit/>
          </a:bodyPr>
          <a:lstStyle/>
          <a:p>
            <a:pPr algn="ctr"/>
            <a:r>
              <a:rPr lang="fr-FR" sz="1200" dirty="0">
                <a:solidFill>
                  <a:schemeClr val="tx2">
                    <a:lumMod val="60000"/>
                    <a:lumOff val="40000"/>
                  </a:schemeClr>
                </a:solidFill>
              </a:rPr>
              <a:t>Simultaneous Activation  </a:t>
            </a:r>
          </a:p>
          <a:p>
            <a:pPr algn="ctr"/>
            <a:r>
              <a:rPr lang="fr-FR" sz="1200" dirty="0">
                <a:solidFill>
                  <a:schemeClr val="tx2">
                    <a:lumMod val="60000"/>
                    <a:lumOff val="40000"/>
                  </a:schemeClr>
                </a:solidFill>
              </a:rPr>
              <a:t>of ACSF  B1 &amp; C</a:t>
            </a:r>
          </a:p>
        </p:txBody>
      </p:sp>
      <p:sp>
        <p:nvSpPr>
          <p:cNvPr id="20" name="ZoneTexte 19">
            <a:extLst>
              <a:ext uri="{FF2B5EF4-FFF2-40B4-BE49-F238E27FC236}">
                <a16:creationId xmlns:a16="http://schemas.microsoft.com/office/drawing/2014/main" id="{058D51CE-90A0-4274-B39D-CCAAA2D077F4}"/>
              </a:ext>
            </a:extLst>
          </p:cNvPr>
          <p:cNvSpPr txBox="1"/>
          <p:nvPr/>
        </p:nvSpPr>
        <p:spPr>
          <a:xfrm>
            <a:off x="4502699" y="3000923"/>
            <a:ext cx="1142416" cy="461665"/>
          </a:xfrm>
          <a:prstGeom prst="rect">
            <a:avLst/>
          </a:prstGeom>
          <a:noFill/>
        </p:spPr>
        <p:txBody>
          <a:bodyPr wrap="square" rtlCol="0">
            <a:spAutoFit/>
          </a:bodyPr>
          <a:lstStyle/>
          <a:p>
            <a:pPr algn="ctr"/>
            <a:r>
              <a:rPr lang="fr-FR" sz="1200" dirty="0" err="1">
                <a:solidFill>
                  <a:schemeClr val="tx2">
                    <a:lumMod val="60000"/>
                    <a:lumOff val="40000"/>
                  </a:schemeClr>
                </a:solidFill>
              </a:rPr>
              <a:t>Deliberate</a:t>
            </a:r>
            <a:r>
              <a:rPr lang="fr-FR" sz="1200" dirty="0">
                <a:solidFill>
                  <a:schemeClr val="tx2">
                    <a:lumMod val="60000"/>
                    <a:lumOff val="40000"/>
                  </a:schemeClr>
                </a:solidFill>
              </a:rPr>
              <a:t> action</a:t>
            </a:r>
          </a:p>
        </p:txBody>
      </p:sp>
      <p:cxnSp>
        <p:nvCxnSpPr>
          <p:cNvPr id="23" name="Connecteur droit 22">
            <a:extLst>
              <a:ext uri="{FF2B5EF4-FFF2-40B4-BE49-F238E27FC236}">
                <a16:creationId xmlns:a16="http://schemas.microsoft.com/office/drawing/2014/main" id="{D9A94828-731F-4A28-AE28-6F3968E2DB01}"/>
              </a:ext>
            </a:extLst>
          </p:cNvPr>
          <p:cNvCxnSpPr>
            <a:cxnSpLocks/>
          </p:cNvCxnSpPr>
          <p:nvPr/>
        </p:nvCxnSpPr>
        <p:spPr>
          <a:xfrm>
            <a:off x="5055972" y="3412843"/>
            <a:ext cx="1" cy="1205026"/>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pic>
        <p:nvPicPr>
          <p:cNvPr id="24" name="Picture 14" descr="Cliquez sur l'icône du bouton d'alimentation linéaire. Démarrer. Fine ligne  illustration. La mise en marche. Appuyer sur le bouton à la main. Symbole  de contour. Vector isolated silhouette. Editabl Image Vectorielle Stock -">
            <a:extLst>
              <a:ext uri="{FF2B5EF4-FFF2-40B4-BE49-F238E27FC236}">
                <a16:creationId xmlns:a16="http://schemas.microsoft.com/office/drawing/2014/main" id="{DC3CF7D7-5BED-4A5C-9F99-79F0EE48E4BB}"/>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5910" t="-1" r="25730" b="32553"/>
          <a:stretch/>
        </p:blipFill>
        <p:spPr bwMode="auto">
          <a:xfrm>
            <a:off x="4929076" y="3708413"/>
            <a:ext cx="225920" cy="350647"/>
          </a:xfrm>
          <a:prstGeom prst="rect">
            <a:avLst/>
          </a:prstGeom>
          <a:noFill/>
          <a:extLst>
            <a:ext uri="{909E8E84-426E-40DD-AFC4-6F175D3DCCD1}">
              <a14:hiddenFill xmlns:a14="http://schemas.microsoft.com/office/drawing/2010/main">
                <a:solidFill>
                  <a:srgbClr val="FFFFFF"/>
                </a:solidFill>
              </a14:hiddenFill>
            </a:ext>
          </a:extLst>
        </p:spPr>
      </p:pic>
      <p:cxnSp>
        <p:nvCxnSpPr>
          <p:cNvPr id="27" name="Connecteur droit 26">
            <a:extLst>
              <a:ext uri="{FF2B5EF4-FFF2-40B4-BE49-F238E27FC236}">
                <a16:creationId xmlns:a16="http://schemas.microsoft.com/office/drawing/2014/main" id="{6867D349-5064-4A13-B497-BACA1A82B518}"/>
              </a:ext>
            </a:extLst>
          </p:cNvPr>
          <p:cNvCxnSpPr>
            <a:cxnSpLocks/>
          </p:cNvCxnSpPr>
          <p:nvPr/>
        </p:nvCxnSpPr>
        <p:spPr>
          <a:xfrm>
            <a:off x="2008375" y="3409056"/>
            <a:ext cx="8588" cy="756467"/>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pic>
        <p:nvPicPr>
          <p:cNvPr id="28" name="Picture 14" descr="Cliquez sur l'icône du bouton d'alimentation linéaire. Démarrer. Fine ligne  illustration. La mise en marche. Appuyer sur le bouton à la main. Symbole  de contour. Vector isolated silhouette. Editabl Image Vectorielle Stock -">
            <a:extLst>
              <a:ext uri="{FF2B5EF4-FFF2-40B4-BE49-F238E27FC236}">
                <a16:creationId xmlns:a16="http://schemas.microsoft.com/office/drawing/2014/main" id="{484D8056-A466-47A4-9325-D93FC3CFAF0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5910" t="-1" r="25730" b="32553"/>
          <a:stretch/>
        </p:blipFill>
        <p:spPr bwMode="auto">
          <a:xfrm>
            <a:off x="1890899" y="3738322"/>
            <a:ext cx="225920" cy="350647"/>
          </a:xfrm>
          <a:prstGeom prst="rect">
            <a:avLst/>
          </a:prstGeom>
          <a:noFill/>
          <a:extLst>
            <a:ext uri="{909E8E84-426E-40DD-AFC4-6F175D3DCCD1}">
              <a14:hiddenFill xmlns:a14="http://schemas.microsoft.com/office/drawing/2010/main">
                <a:solidFill>
                  <a:srgbClr val="FFFFFF"/>
                </a:solidFill>
              </a14:hiddenFill>
            </a:ext>
          </a:extLst>
        </p:spPr>
      </p:pic>
      <p:cxnSp>
        <p:nvCxnSpPr>
          <p:cNvPr id="29" name="Connecteur droit 28">
            <a:extLst>
              <a:ext uri="{FF2B5EF4-FFF2-40B4-BE49-F238E27FC236}">
                <a16:creationId xmlns:a16="http://schemas.microsoft.com/office/drawing/2014/main" id="{C7EE3A3C-F44B-4F4E-81D2-6387E3290E54}"/>
              </a:ext>
            </a:extLst>
          </p:cNvPr>
          <p:cNvCxnSpPr>
            <a:cxnSpLocks/>
          </p:cNvCxnSpPr>
          <p:nvPr/>
        </p:nvCxnSpPr>
        <p:spPr>
          <a:xfrm>
            <a:off x="7067988" y="3509263"/>
            <a:ext cx="0" cy="910798"/>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30" name="ZoneTexte 29">
            <a:extLst>
              <a:ext uri="{FF2B5EF4-FFF2-40B4-BE49-F238E27FC236}">
                <a16:creationId xmlns:a16="http://schemas.microsoft.com/office/drawing/2014/main" id="{0E3FC541-BEF4-43D5-9897-0972BD763DAE}"/>
              </a:ext>
            </a:extLst>
          </p:cNvPr>
          <p:cNvSpPr txBox="1"/>
          <p:nvPr/>
        </p:nvSpPr>
        <p:spPr>
          <a:xfrm>
            <a:off x="6541625" y="3036410"/>
            <a:ext cx="1262780" cy="646331"/>
          </a:xfrm>
          <a:prstGeom prst="rect">
            <a:avLst/>
          </a:prstGeom>
          <a:noFill/>
        </p:spPr>
        <p:txBody>
          <a:bodyPr wrap="square" rtlCol="0">
            <a:spAutoFit/>
          </a:bodyPr>
          <a:lstStyle/>
          <a:p>
            <a:pPr algn="ctr"/>
            <a:r>
              <a:rPr lang="fr-FR" sz="1200" dirty="0" err="1">
                <a:solidFill>
                  <a:schemeClr val="tx2">
                    <a:lumMod val="60000"/>
                    <a:lumOff val="40000"/>
                  </a:schemeClr>
                </a:solidFill>
              </a:rPr>
              <a:t>Deliberate</a:t>
            </a:r>
            <a:r>
              <a:rPr lang="fr-FR" sz="1200" dirty="0">
                <a:solidFill>
                  <a:schemeClr val="tx2">
                    <a:lumMod val="60000"/>
                    <a:lumOff val="40000"/>
                  </a:schemeClr>
                </a:solidFill>
              </a:rPr>
              <a:t>  action on </a:t>
            </a:r>
            <a:r>
              <a:rPr lang="fr-FR" sz="1200" dirty="0" err="1">
                <a:solidFill>
                  <a:schemeClr val="tx2">
                    <a:lumMod val="60000"/>
                    <a:lumOff val="40000"/>
                  </a:schemeClr>
                </a:solidFill>
              </a:rPr>
              <a:t>turn</a:t>
            </a:r>
            <a:r>
              <a:rPr lang="fr-FR" sz="1200" dirty="0">
                <a:solidFill>
                  <a:schemeClr val="tx2">
                    <a:lumMod val="60000"/>
                    <a:lumOff val="40000"/>
                  </a:schemeClr>
                </a:solidFill>
              </a:rPr>
              <a:t> </a:t>
            </a:r>
            <a:r>
              <a:rPr lang="fr-FR" sz="1200" dirty="0" err="1">
                <a:solidFill>
                  <a:schemeClr val="tx2">
                    <a:lumMod val="60000"/>
                    <a:lumOff val="40000"/>
                  </a:schemeClr>
                </a:solidFill>
              </a:rPr>
              <a:t>indicator</a:t>
            </a:r>
            <a:endParaRPr lang="fr-FR" sz="1200" dirty="0">
              <a:solidFill>
                <a:schemeClr val="tx2">
                  <a:lumMod val="60000"/>
                  <a:lumOff val="40000"/>
                </a:schemeClr>
              </a:solidFill>
            </a:endParaRPr>
          </a:p>
        </p:txBody>
      </p:sp>
      <p:pic>
        <p:nvPicPr>
          <p:cNvPr id="31" name="Picture 2">
            <a:extLst>
              <a:ext uri="{FF2B5EF4-FFF2-40B4-BE49-F238E27FC236}">
                <a16:creationId xmlns:a16="http://schemas.microsoft.com/office/drawing/2014/main" id="{62762721-6399-49EC-B019-5AD4FB566B12}"/>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r="31734"/>
          <a:stretch/>
        </p:blipFill>
        <p:spPr bwMode="auto">
          <a:xfrm>
            <a:off x="6833524" y="3807040"/>
            <a:ext cx="468927" cy="2733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2" name="ZoneTexte 31">
            <a:extLst>
              <a:ext uri="{FF2B5EF4-FFF2-40B4-BE49-F238E27FC236}">
                <a16:creationId xmlns:a16="http://schemas.microsoft.com/office/drawing/2014/main" id="{8A8CAD1F-AF6B-4822-A604-610B394185C0}"/>
              </a:ext>
            </a:extLst>
          </p:cNvPr>
          <p:cNvSpPr txBox="1"/>
          <p:nvPr/>
        </p:nvSpPr>
        <p:spPr>
          <a:xfrm>
            <a:off x="7085922" y="4505345"/>
            <a:ext cx="1230494" cy="507831"/>
          </a:xfrm>
          <a:prstGeom prst="rect">
            <a:avLst/>
          </a:prstGeom>
          <a:solidFill>
            <a:srgbClr val="00B0F0"/>
          </a:solidFill>
        </p:spPr>
        <p:txBody>
          <a:bodyPr wrap="square" rtlCol="0">
            <a:spAutoFit/>
          </a:bodyPr>
          <a:lstStyle/>
          <a:p>
            <a:pPr algn="ctr"/>
            <a:r>
              <a:rPr lang="fr-FR" sz="900" dirty="0"/>
              <a:t>ACTIVE MODE</a:t>
            </a:r>
          </a:p>
          <a:p>
            <a:pPr algn="ctr"/>
            <a:r>
              <a:rPr lang="fr-FR" sz="900" dirty="0"/>
              <a:t>Lane Change </a:t>
            </a:r>
            <a:r>
              <a:rPr lang="fr-FR" sz="900" dirty="0" err="1"/>
              <a:t>procedure</a:t>
            </a:r>
            <a:endParaRPr lang="fr-FR" sz="900" dirty="0"/>
          </a:p>
        </p:txBody>
      </p:sp>
      <p:sp>
        <p:nvSpPr>
          <p:cNvPr id="34" name="Espace réservé du texte 4">
            <a:extLst>
              <a:ext uri="{FF2B5EF4-FFF2-40B4-BE49-F238E27FC236}">
                <a16:creationId xmlns:a16="http://schemas.microsoft.com/office/drawing/2014/main" id="{5CC491C5-F7D9-416C-8A56-89435A9ACB86}"/>
              </a:ext>
            </a:extLst>
          </p:cNvPr>
          <p:cNvSpPr>
            <a:spLocks noGrp="1"/>
          </p:cNvSpPr>
          <p:nvPr>
            <p:ph type="body" sz="quarter" idx="13"/>
          </p:nvPr>
        </p:nvSpPr>
        <p:spPr>
          <a:xfrm>
            <a:off x="282793" y="1585277"/>
            <a:ext cx="8578415" cy="816157"/>
          </a:xfrm>
        </p:spPr>
        <p:txBody>
          <a:bodyPr/>
          <a:lstStyle/>
          <a:p>
            <a:pPr marL="257175" indent="-257175">
              <a:buFontTx/>
              <a:buChar char="-"/>
            </a:pPr>
            <a:endParaRPr lang="en-US" sz="1650" dirty="0"/>
          </a:p>
          <a:p>
            <a:pPr marL="257175" indent="-257175">
              <a:buFontTx/>
              <a:buChar char="-"/>
            </a:pPr>
            <a:endParaRPr lang="en-US" sz="1650" dirty="0"/>
          </a:p>
        </p:txBody>
      </p:sp>
      <p:sp>
        <p:nvSpPr>
          <p:cNvPr id="38" name="Espace réservé du texte 4">
            <a:extLst>
              <a:ext uri="{FF2B5EF4-FFF2-40B4-BE49-F238E27FC236}">
                <a16:creationId xmlns:a16="http://schemas.microsoft.com/office/drawing/2014/main" id="{42F07D13-8869-4949-9C28-17ABA0CE6EE0}"/>
              </a:ext>
            </a:extLst>
          </p:cNvPr>
          <p:cNvSpPr txBox="1">
            <a:spLocks/>
          </p:cNvSpPr>
          <p:nvPr/>
        </p:nvSpPr>
        <p:spPr>
          <a:xfrm>
            <a:off x="272753" y="5229200"/>
            <a:ext cx="8578415" cy="1063471"/>
          </a:xfrm>
          <a:prstGeom prst="rect">
            <a:avLst/>
          </a:prstGeom>
        </p:spPr>
        <p:txBody>
          <a:bodyPr vert="horz" lIns="68580" tIns="34290" rIns="68580" bIns="34290" rtlCol="0">
            <a:noAutofit/>
          </a:bodyPr>
          <a:lstStyle>
            <a:lvl1pPr marL="0" indent="0" algn="l" defTabSz="685800" rtl="0" eaLnBrk="1" latinLnBrk="0" hangingPunct="1">
              <a:lnSpc>
                <a:spcPct val="105000"/>
              </a:lnSpc>
              <a:spcBef>
                <a:spcPts val="0"/>
              </a:spcBef>
              <a:buFont typeface="Arial" panose="020B0604020202020204" pitchFamily="34" charset="0"/>
              <a:buNone/>
              <a:defRPr sz="1600" b="1" kern="1200">
                <a:solidFill>
                  <a:schemeClr val="tx2"/>
                </a:solidFill>
                <a:latin typeface="+mn-lt"/>
                <a:ea typeface="+mn-ea"/>
                <a:cs typeface="+mn-cs"/>
              </a:defRPr>
            </a:lvl1pPr>
            <a:lvl2pPr marL="216000" indent="-216000" algn="l" defTabSz="685800" rtl="0" eaLnBrk="1" latinLnBrk="0" hangingPunct="1">
              <a:lnSpc>
                <a:spcPct val="105000"/>
              </a:lnSpc>
              <a:spcBef>
                <a:spcPts val="700"/>
              </a:spcBef>
              <a:buFont typeface="Arial" panose="020B0604020202020204" pitchFamily="34" charset="0"/>
              <a:buChar char="•"/>
              <a:defRPr sz="1600" kern="1200">
                <a:solidFill>
                  <a:schemeClr val="tx2"/>
                </a:solidFill>
                <a:latin typeface="+mn-lt"/>
                <a:ea typeface="+mn-ea"/>
                <a:cs typeface="+mn-cs"/>
              </a:defRPr>
            </a:lvl2pPr>
            <a:lvl3pPr marL="216000" indent="0" algn="l" defTabSz="685800" rtl="0" eaLnBrk="1" latinLnBrk="0" hangingPunct="1">
              <a:lnSpc>
                <a:spcPct val="105000"/>
              </a:lnSpc>
              <a:spcBef>
                <a:spcPts val="700"/>
              </a:spcBef>
              <a:buSzPct val="120000"/>
              <a:buFont typeface="Encode Sans" pitchFamily="2" charset="0"/>
              <a:buNone/>
              <a:defRPr sz="1200" b="0" kern="1200">
                <a:solidFill>
                  <a:schemeClr val="tx2"/>
                </a:solidFill>
                <a:latin typeface="+mn-lt"/>
                <a:ea typeface="+mn-ea"/>
                <a:cs typeface="+mn-cs"/>
              </a:defRPr>
            </a:lvl3pPr>
            <a:lvl4pPr marL="216000" indent="0" algn="l" defTabSz="685800" rtl="0" eaLnBrk="1" latinLnBrk="0" hangingPunct="1">
              <a:lnSpc>
                <a:spcPct val="105000"/>
              </a:lnSpc>
              <a:spcBef>
                <a:spcPts val="400"/>
              </a:spcBef>
              <a:buFont typeface="Encode Sans" pitchFamily="2" charset="0"/>
              <a:buNone/>
              <a:defRPr sz="1200" b="1" kern="1200">
                <a:solidFill>
                  <a:schemeClr val="tx2"/>
                </a:solidFill>
                <a:latin typeface="+mn-lt"/>
                <a:ea typeface="+mn-ea"/>
                <a:cs typeface="+mn-cs"/>
              </a:defRPr>
            </a:lvl4pPr>
            <a:lvl5pPr marL="360000" indent="-144000" algn="l" defTabSz="685800" rtl="0" eaLnBrk="1" latinLnBrk="0" hangingPunct="1">
              <a:lnSpc>
                <a:spcPct val="105000"/>
              </a:lnSpc>
              <a:spcBef>
                <a:spcPts val="400"/>
              </a:spcBef>
              <a:buFont typeface="Arial" panose="020B0604020202020204" pitchFamily="34" charset="0"/>
              <a:buChar char="•"/>
              <a:defRPr sz="120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800" dirty="0">
                <a:solidFill>
                  <a:srgbClr val="003366"/>
                </a:solidFill>
              </a:rPr>
              <a:t>Consequences: </a:t>
            </a:r>
          </a:p>
          <a:p>
            <a:pPr marL="257175" indent="-257175">
              <a:buFontTx/>
              <a:buChar char="-"/>
            </a:pPr>
            <a:r>
              <a:rPr lang="en-US" sz="1800" b="0" dirty="0">
                <a:solidFill>
                  <a:srgbClr val="003366"/>
                </a:solidFill>
              </a:rPr>
              <a:t>Risk of confusing the driver with this logic of actions (frequently reported by numerous customers).</a:t>
            </a:r>
            <a:endParaRPr lang="de-DE" sz="1800" b="0" dirty="0">
              <a:solidFill>
                <a:srgbClr val="003366"/>
              </a:solidFill>
            </a:endParaRPr>
          </a:p>
          <a:p>
            <a:pPr marL="257175" indent="-257175">
              <a:buFontTx/>
              <a:buChar char="-"/>
            </a:pPr>
            <a:r>
              <a:rPr lang="en-US" sz="1800" b="0" dirty="0">
                <a:solidFill>
                  <a:srgbClr val="003366"/>
                </a:solidFill>
              </a:rPr>
              <a:t>The procedure is more complex for the driver.</a:t>
            </a:r>
          </a:p>
          <a:p>
            <a:pPr marL="257175" indent="-257175">
              <a:buFontTx/>
              <a:buChar char="-"/>
            </a:pPr>
            <a:r>
              <a:rPr lang="en-GB" sz="1800" b="0" dirty="0">
                <a:solidFill>
                  <a:srgbClr val="003366"/>
                </a:solidFill>
              </a:rPr>
              <a:t>That will discourage him from using this function</a:t>
            </a:r>
            <a:r>
              <a:rPr lang="en-GB" sz="1650" b="0" dirty="0">
                <a:solidFill>
                  <a:srgbClr val="003366"/>
                </a:solidFill>
              </a:rPr>
              <a:t>. </a:t>
            </a:r>
            <a:endParaRPr lang="en-US" sz="1650" b="0" dirty="0">
              <a:solidFill>
                <a:srgbClr val="003366"/>
              </a:solidFill>
            </a:endParaRPr>
          </a:p>
        </p:txBody>
      </p:sp>
      <p:pic>
        <p:nvPicPr>
          <p:cNvPr id="25" name="Image 24">
            <a:extLst>
              <a:ext uri="{FF2B5EF4-FFF2-40B4-BE49-F238E27FC236}">
                <a16:creationId xmlns:a16="http://schemas.microsoft.com/office/drawing/2014/main" id="{29222B85-6E36-431B-B381-7B950DF975EB}"/>
              </a:ext>
            </a:extLst>
          </p:cNvPr>
          <p:cNvPicPr>
            <a:picLocks noChangeAspect="1"/>
          </p:cNvPicPr>
          <p:nvPr/>
        </p:nvPicPr>
        <p:blipFill>
          <a:blip r:embed="rId4"/>
          <a:stretch>
            <a:fillRect/>
          </a:stretch>
        </p:blipFill>
        <p:spPr>
          <a:xfrm>
            <a:off x="1240240" y="3677294"/>
            <a:ext cx="471845" cy="488229"/>
          </a:xfrm>
          <a:prstGeom prst="rect">
            <a:avLst/>
          </a:prstGeom>
        </p:spPr>
      </p:pic>
      <p:pic>
        <p:nvPicPr>
          <p:cNvPr id="7" name="Image 6">
            <a:extLst>
              <a:ext uri="{FF2B5EF4-FFF2-40B4-BE49-F238E27FC236}">
                <a16:creationId xmlns:a16="http://schemas.microsoft.com/office/drawing/2014/main" id="{3A1C9FFB-92A4-496A-8267-29581F0A0ABA}"/>
              </a:ext>
            </a:extLst>
          </p:cNvPr>
          <p:cNvPicPr>
            <a:picLocks noChangeAspect="1"/>
          </p:cNvPicPr>
          <p:nvPr/>
        </p:nvPicPr>
        <p:blipFill>
          <a:blip r:embed="rId5"/>
          <a:stretch>
            <a:fillRect/>
          </a:stretch>
        </p:blipFill>
        <p:spPr>
          <a:xfrm>
            <a:off x="2389640" y="3697022"/>
            <a:ext cx="495152" cy="445637"/>
          </a:xfrm>
          <a:prstGeom prst="rect">
            <a:avLst/>
          </a:prstGeom>
        </p:spPr>
      </p:pic>
      <p:pic>
        <p:nvPicPr>
          <p:cNvPr id="33" name="Image 32">
            <a:extLst>
              <a:ext uri="{FF2B5EF4-FFF2-40B4-BE49-F238E27FC236}">
                <a16:creationId xmlns:a16="http://schemas.microsoft.com/office/drawing/2014/main" id="{7A6A7DCE-3248-4D5D-B58E-CD4879A88CB0}"/>
              </a:ext>
            </a:extLst>
          </p:cNvPr>
          <p:cNvPicPr>
            <a:picLocks noChangeAspect="1"/>
          </p:cNvPicPr>
          <p:nvPr/>
        </p:nvPicPr>
        <p:blipFill>
          <a:blip r:embed="rId6"/>
          <a:stretch>
            <a:fillRect/>
          </a:stretch>
        </p:blipFill>
        <p:spPr>
          <a:xfrm>
            <a:off x="5599192" y="3677294"/>
            <a:ext cx="813843" cy="508223"/>
          </a:xfrm>
          <a:prstGeom prst="rect">
            <a:avLst/>
          </a:prstGeom>
        </p:spPr>
      </p:pic>
      <p:sp>
        <p:nvSpPr>
          <p:cNvPr id="36" name="ZoneTexte 35">
            <a:extLst>
              <a:ext uri="{FF2B5EF4-FFF2-40B4-BE49-F238E27FC236}">
                <a16:creationId xmlns:a16="http://schemas.microsoft.com/office/drawing/2014/main" id="{981946FF-A79D-4BB2-9A22-C9C9CD814CCB}"/>
              </a:ext>
            </a:extLst>
          </p:cNvPr>
          <p:cNvSpPr txBox="1"/>
          <p:nvPr/>
        </p:nvSpPr>
        <p:spPr>
          <a:xfrm>
            <a:off x="209947" y="1412776"/>
            <a:ext cx="8578415" cy="1526444"/>
          </a:xfrm>
          <a:prstGeom prst="rect">
            <a:avLst/>
          </a:prstGeom>
          <a:noFill/>
        </p:spPr>
        <p:txBody>
          <a:bodyPr wrap="square">
            <a:spAutoFit/>
          </a:bodyPr>
          <a:lstStyle/>
          <a:p>
            <a:pPr marL="257175" indent="-257175" defTabSz="514350" fontAlgn="auto">
              <a:lnSpc>
                <a:spcPct val="105000"/>
              </a:lnSpc>
              <a:spcBef>
                <a:spcPts val="0"/>
              </a:spcBef>
              <a:spcAft>
                <a:spcPts val="0"/>
              </a:spcAft>
              <a:buFontTx/>
              <a:buChar char="-"/>
              <a:defRPr/>
            </a:pPr>
            <a:r>
              <a:rPr lang="en-US" dirty="0">
                <a:solidFill>
                  <a:srgbClr val="003366"/>
                </a:solidFill>
                <a:latin typeface="+mn-lt"/>
              </a:rPr>
              <a:t>UN R79 requests a deliberate action from Driver  for ACSF B1 and ACSF C</a:t>
            </a:r>
          </a:p>
          <a:p>
            <a:pPr marL="257175" indent="-257175" defTabSz="514350" fontAlgn="auto">
              <a:lnSpc>
                <a:spcPct val="105000"/>
              </a:lnSpc>
              <a:spcBef>
                <a:spcPts val="0"/>
              </a:spcBef>
              <a:spcAft>
                <a:spcPts val="0"/>
              </a:spcAft>
              <a:buFontTx/>
              <a:buChar char="-"/>
              <a:defRPr/>
            </a:pPr>
            <a:r>
              <a:rPr lang="en-US" dirty="0">
                <a:solidFill>
                  <a:srgbClr val="003366"/>
                </a:solidFill>
                <a:latin typeface="+mn-lt"/>
              </a:rPr>
              <a:t>Same means to activate ACSF B1 and ACSF C</a:t>
            </a:r>
          </a:p>
          <a:p>
            <a:pPr defTabSz="514350" fontAlgn="auto">
              <a:lnSpc>
                <a:spcPct val="105000"/>
              </a:lnSpc>
              <a:spcBef>
                <a:spcPts val="0"/>
              </a:spcBef>
              <a:spcAft>
                <a:spcPts val="0"/>
              </a:spcAft>
              <a:defRPr/>
            </a:pPr>
            <a:r>
              <a:rPr lang="en-US" b="1" dirty="0">
                <a:solidFill>
                  <a:srgbClr val="003366"/>
                </a:solidFill>
                <a:latin typeface="+mn-lt"/>
              </a:rPr>
              <a:t>Use case 2 </a:t>
            </a:r>
            <a:r>
              <a:rPr lang="en-US" dirty="0">
                <a:solidFill>
                  <a:srgbClr val="003366"/>
                </a:solidFill>
                <a:latin typeface="+mn-lt"/>
              </a:rPr>
              <a:t>:  When B1+C is activated on a none ACSF C eligible road – a second deliberate action to activate the ACSF C is needed when the vehicle enters the ACSF C eligible road </a:t>
            </a:r>
          </a:p>
        </p:txBody>
      </p:sp>
      <p:sp>
        <p:nvSpPr>
          <p:cNvPr id="26" name="Espace réservé du texte 2">
            <a:extLst>
              <a:ext uri="{FF2B5EF4-FFF2-40B4-BE49-F238E27FC236}">
                <a16:creationId xmlns:a16="http://schemas.microsoft.com/office/drawing/2014/main" id="{7C6489D2-7108-4A1D-9013-DA7A5AC76BD9}"/>
              </a:ext>
            </a:extLst>
          </p:cNvPr>
          <p:cNvSpPr txBox="1">
            <a:spLocks/>
          </p:cNvSpPr>
          <p:nvPr/>
        </p:nvSpPr>
        <p:spPr bwMode="auto">
          <a:xfrm>
            <a:off x="1187624" y="476672"/>
            <a:ext cx="7262446" cy="335964"/>
          </a:xfrm>
          <a:custGeom>
            <a:avLst/>
            <a:gdLst>
              <a:gd name="connsiteX0" fmla="*/ 9609373 w 9683261"/>
              <a:gd name="connsiteY0" fmla="*/ 237817 h 335964"/>
              <a:gd name="connsiteX1" fmla="*/ 9632706 w 9683261"/>
              <a:gd name="connsiteY1" fmla="*/ 261358 h 335964"/>
              <a:gd name="connsiteX2" fmla="*/ 9609373 w 9683261"/>
              <a:gd name="connsiteY2" fmla="*/ 284899 h 335964"/>
              <a:gd name="connsiteX3" fmla="*/ 9586041 w 9683261"/>
              <a:gd name="connsiteY3" fmla="*/ 261358 h 335964"/>
              <a:gd name="connsiteX4" fmla="*/ 9609373 w 9683261"/>
              <a:gd name="connsiteY4" fmla="*/ 237817 h 335964"/>
              <a:gd name="connsiteX5" fmla="*/ 9669650 w 9683261"/>
              <a:gd name="connsiteY5" fmla="*/ 200069 h 335964"/>
              <a:gd name="connsiteX6" fmla="*/ 9683261 w 9683261"/>
              <a:gd name="connsiteY6" fmla="*/ 212909 h 335964"/>
              <a:gd name="connsiteX7" fmla="*/ 9669650 w 9683261"/>
              <a:gd name="connsiteY7" fmla="*/ 225749 h 335964"/>
              <a:gd name="connsiteX8" fmla="*/ 9656038 w 9683261"/>
              <a:gd name="connsiteY8" fmla="*/ 212909 h 335964"/>
              <a:gd name="connsiteX9" fmla="*/ 9669650 w 9683261"/>
              <a:gd name="connsiteY9" fmla="*/ 200069 h 335964"/>
              <a:gd name="connsiteX10" fmla="*/ 9609373 w 9683261"/>
              <a:gd name="connsiteY10" fmla="*/ 143445 h 335964"/>
              <a:gd name="connsiteX11" fmla="*/ 9632706 w 9683261"/>
              <a:gd name="connsiteY11" fmla="*/ 166987 h 335964"/>
              <a:gd name="connsiteX12" fmla="*/ 9609373 w 9683261"/>
              <a:gd name="connsiteY12" fmla="*/ 190527 h 335964"/>
              <a:gd name="connsiteX13" fmla="*/ 9586041 w 9683261"/>
              <a:gd name="connsiteY13" fmla="*/ 166987 h 335964"/>
              <a:gd name="connsiteX14" fmla="*/ 9609373 w 9683261"/>
              <a:gd name="connsiteY14" fmla="*/ 143445 h 335964"/>
              <a:gd name="connsiteX15" fmla="*/ 9669650 w 9683261"/>
              <a:gd name="connsiteY15" fmla="*/ 101921 h 335964"/>
              <a:gd name="connsiteX16" fmla="*/ 9683261 w 9683261"/>
              <a:gd name="connsiteY16" fmla="*/ 114762 h 335964"/>
              <a:gd name="connsiteX17" fmla="*/ 9669650 w 9683261"/>
              <a:gd name="connsiteY17" fmla="*/ 127602 h 335964"/>
              <a:gd name="connsiteX18" fmla="*/ 9656038 w 9683261"/>
              <a:gd name="connsiteY18" fmla="*/ 114762 h 335964"/>
              <a:gd name="connsiteX19" fmla="*/ 9669650 w 9683261"/>
              <a:gd name="connsiteY19" fmla="*/ 101921 h 335964"/>
              <a:gd name="connsiteX20" fmla="*/ 9609373 w 9683261"/>
              <a:gd name="connsiteY20" fmla="*/ 50961 h 335964"/>
              <a:gd name="connsiteX21" fmla="*/ 9632706 w 9683261"/>
              <a:gd name="connsiteY21" fmla="*/ 74501 h 335964"/>
              <a:gd name="connsiteX22" fmla="*/ 9609373 w 9683261"/>
              <a:gd name="connsiteY22" fmla="*/ 98043 h 335964"/>
              <a:gd name="connsiteX23" fmla="*/ 9586041 w 9683261"/>
              <a:gd name="connsiteY23" fmla="*/ 74501 h 335964"/>
              <a:gd name="connsiteX24" fmla="*/ 9609373 w 9683261"/>
              <a:gd name="connsiteY24" fmla="*/ 50961 h 335964"/>
              <a:gd name="connsiteX25" fmla="*/ 0 w 9683261"/>
              <a:gd name="connsiteY25" fmla="*/ 0 h 335964"/>
              <a:gd name="connsiteX26" fmla="*/ 739665 w 9683261"/>
              <a:gd name="connsiteY26" fmla="*/ 0 h 335964"/>
              <a:gd name="connsiteX27" fmla="*/ 9540864 w 9683261"/>
              <a:gd name="connsiteY27" fmla="*/ 0 h 335964"/>
              <a:gd name="connsiteX28" fmla="*/ 9568541 w 9683261"/>
              <a:gd name="connsiteY28" fmla="*/ 27997 h 335964"/>
              <a:gd name="connsiteX29" fmla="*/ 9540864 w 9683261"/>
              <a:gd name="connsiteY29" fmla="*/ 55995 h 335964"/>
              <a:gd name="connsiteX30" fmla="*/ 9522411 w 9683261"/>
              <a:gd name="connsiteY30" fmla="*/ 74659 h 335964"/>
              <a:gd name="connsiteX31" fmla="*/ 9540864 w 9683261"/>
              <a:gd name="connsiteY31" fmla="*/ 97990 h 335964"/>
              <a:gd name="connsiteX32" fmla="*/ 9568541 w 9683261"/>
              <a:gd name="connsiteY32" fmla="*/ 121320 h 335964"/>
              <a:gd name="connsiteX33" fmla="*/ 9545478 w 9683261"/>
              <a:gd name="connsiteY33" fmla="*/ 149317 h 335964"/>
              <a:gd name="connsiteX34" fmla="*/ 9540864 w 9683261"/>
              <a:gd name="connsiteY34" fmla="*/ 149317 h 335964"/>
              <a:gd name="connsiteX35" fmla="*/ 9522411 w 9683261"/>
              <a:gd name="connsiteY35" fmla="*/ 167982 h 335964"/>
              <a:gd name="connsiteX36" fmla="*/ 9540864 w 9683261"/>
              <a:gd name="connsiteY36" fmla="*/ 191313 h 335964"/>
              <a:gd name="connsiteX37" fmla="*/ 9568541 w 9683261"/>
              <a:gd name="connsiteY37" fmla="*/ 214644 h 335964"/>
              <a:gd name="connsiteX38" fmla="*/ 9540864 w 9683261"/>
              <a:gd name="connsiteY38" fmla="*/ 242641 h 335964"/>
              <a:gd name="connsiteX39" fmla="*/ 9522411 w 9683261"/>
              <a:gd name="connsiteY39" fmla="*/ 265971 h 335964"/>
              <a:gd name="connsiteX40" fmla="*/ 9540864 w 9683261"/>
              <a:gd name="connsiteY40" fmla="*/ 284636 h 335964"/>
              <a:gd name="connsiteX41" fmla="*/ 9568541 w 9683261"/>
              <a:gd name="connsiteY41" fmla="*/ 312633 h 335964"/>
              <a:gd name="connsiteX42" fmla="*/ 9540864 w 9683261"/>
              <a:gd name="connsiteY42" fmla="*/ 335964 h 335964"/>
              <a:gd name="connsiteX43" fmla="*/ 845227 w 9683261"/>
              <a:gd name="connsiteY43" fmla="*/ 335964 h 335964"/>
              <a:gd name="connsiteX44" fmla="*/ 0 w 9683261"/>
              <a:gd name="connsiteY44" fmla="*/ 335964 h 335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9683261" h="335964">
                <a:moveTo>
                  <a:pt x="9609373" y="237817"/>
                </a:moveTo>
                <a:cubicBezTo>
                  <a:pt x="9622259" y="237817"/>
                  <a:pt x="9632706" y="248357"/>
                  <a:pt x="9632706" y="261358"/>
                </a:cubicBezTo>
                <a:cubicBezTo>
                  <a:pt x="9632706" y="274359"/>
                  <a:pt x="9622259" y="284899"/>
                  <a:pt x="9609373" y="284899"/>
                </a:cubicBezTo>
                <a:cubicBezTo>
                  <a:pt x="9596486" y="284899"/>
                  <a:pt x="9586041" y="274359"/>
                  <a:pt x="9586041" y="261358"/>
                </a:cubicBezTo>
                <a:cubicBezTo>
                  <a:pt x="9586041" y="248357"/>
                  <a:pt x="9596486" y="237817"/>
                  <a:pt x="9609373" y="237817"/>
                </a:cubicBezTo>
                <a:close/>
                <a:moveTo>
                  <a:pt x="9669650" y="200069"/>
                </a:moveTo>
                <a:cubicBezTo>
                  <a:pt x="9677168" y="200069"/>
                  <a:pt x="9683261" y="205817"/>
                  <a:pt x="9683261" y="212909"/>
                </a:cubicBezTo>
                <a:cubicBezTo>
                  <a:pt x="9683261" y="220001"/>
                  <a:pt x="9677168" y="225749"/>
                  <a:pt x="9669650" y="225749"/>
                </a:cubicBezTo>
                <a:cubicBezTo>
                  <a:pt x="9662132" y="225749"/>
                  <a:pt x="9656038" y="220001"/>
                  <a:pt x="9656038" y="212909"/>
                </a:cubicBezTo>
                <a:cubicBezTo>
                  <a:pt x="9656038" y="205817"/>
                  <a:pt x="9662132" y="200069"/>
                  <a:pt x="9669650" y="200069"/>
                </a:cubicBezTo>
                <a:close/>
                <a:moveTo>
                  <a:pt x="9609373" y="143445"/>
                </a:moveTo>
                <a:cubicBezTo>
                  <a:pt x="9622259" y="143445"/>
                  <a:pt x="9632706" y="153985"/>
                  <a:pt x="9632706" y="166987"/>
                </a:cubicBezTo>
                <a:cubicBezTo>
                  <a:pt x="9632706" y="179987"/>
                  <a:pt x="9622259" y="190527"/>
                  <a:pt x="9609373" y="190527"/>
                </a:cubicBezTo>
                <a:cubicBezTo>
                  <a:pt x="9596486" y="190527"/>
                  <a:pt x="9586041" y="179987"/>
                  <a:pt x="9586041" y="166987"/>
                </a:cubicBezTo>
                <a:cubicBezTo>
                  <a:pt x="9586041" y="153985"/>
                  <a:pt x="9596486" y="143445"/>
                  <a:pt x="9609373" y="143445"/>
                </a:cubicBezTo>
                <a:close/>
                <a:moveTo>
                  <a:pt x="9669650" y="101921"/>
                </a:moveTo>
                <a:cubicBezTo>
                  <a:pt x="9677168" y="101921"/>
                  <a:pt x="9683261" y="107670"/>
                  <a:pt x="9683261" y="114762"/>
                </a:cubicBezTo>
                <a:cubicBezTo>
                  <a:pt x="9683261" y="121855"/>
                  <a:pt x="9677168" y="127602"/>
                  <a:pt x="9669650" y="127602"/>
                </a:cubicBezTo>
                <a:cubicBezTo>
                  <a:pt x="9662132" y="127602"/>
                  <a:pt x="9656038" y="121855"/>
                  <a:pt x="9656038" y="114762"/>
                </a:cubicBezTo>
                <a:cubicBezTo>
                  <a:pt x="9656038" y="107670"/>
                  <a:pt x="9662132" y="101921"/>
                  <a:pt x="9669650" y="101921"/>
                </a:cubicBezTo>
                <a:close/>
                <a:moveTo>
                  <a:pt x="9609373" y="50961"/>
                </a:moveTo>
                <a:cubicBezTo>
                  <a:pt x="9622259" y="50961"/>
                  <a:pt x="9632706" y="61501"/>
                  <a:pt x="9632706" y="74501"/>
                </a:cubicBezTo>
                <a:cubicBezTo>
                  <a:pt x="9632706" y="87503"/>
                  <a:pt x="9622259" y="98043"/>
                  <a:pt x="9609373" y="98043"/>
                </a:cubicBezTo>
                <a:cubicBezTo>
                  <a:pt x="9596486" y="98043"/>
                  <a:pt x="9586041" y="87503"/>
                  <a:pt x="9586041" y="74501"/>
                </a:cubicBezTo>
                <a:cubicBezTo>
                  <a:pt x="9586041" y="61501"/>
                  <a:pt x="9596486" y="50961"/>
                  <a:pt x="9609373" y="50961"/>
                </a:cubicBezTo>
                <a:close/>
                <a:moveTo>
                  <a:pt x="0" y="0"/>
                </a:moveTo>
                <a:lnTo>
                  <a:pt x="739665" y="0"/>
                </a:lnTo>
                <a:cubicBezTo>
                  <a:pt x="2800514" y="0"/>
                  <a:pt x="5636951" y="0"/>
                  <a:pt x="9540864" y="0"/>
                </a:cubicBezTo>
                <a:cubicBezTo>
                  <a:pt x="9559315" y="0"/>
                  <a:pt x="9568541" y="13999"/>
                  <a:pt x="9568541" y="27997"/>
                </a:cubicBezTo>
                <a:cubicBezTo>
                  <a:pt x="9568541" y="41996"/>
                  <a:pt x="9559315" y="55995"/>
                  <a:pt x="9540864" y="55995"/>
                </a:cubicBezTo>
                <a:cubicBezTo>
                  <a:pt x="9531638" y="55995"/>
                  <a:pt x="9522411" y="65327"/>
                  <a:pt x="9522411" y="74659"/>
                </a:cubicBezTo>
                <a:cubicBezTo>
                  <a:pt x="9522411" y="83992"/>
                  <a:pt x="9531638" y="93323"/>
                  <a:pt x="9540864" y="97990"/>
                </a:cubicBezTo>
                <a:cubicBezTo>
                  <a:pt x="9559315" y="97990"/>
                  <a:pt x="9568541" y="107321"/>
                  <a:pt x="9568541" y="121320"/>
                </a:cubicBezTo>
                <a:cubicBezTo>
                  <a:pt x="9568541" y="135319"/>
                  <a:pt x="9559315" y="149317"/>
                  <a:pt x="9545478" y="149317"/>
                </a:cubicBezTo>
                <a:cubicBezTo>
                  <a:pt x="9545478" y="149317"/>
                  <a:pt x="9545478" y="149317"/>
                  <a:pt x="9540864" y="149317"/>
                </a:cubicBezTo>
                <a:cubicBezTo>
                  <a:pt x="9531638" y="149317"/>
                  <a:pt x="9522411" y="158650"/>
                  <a:pt x="9522411" y="167982"/>
                </a:cubicBezTo>
                <a:cubicBezTo>
                  <a:pt x="9522411" y="181981"/>
                  <a:pt x="9531638" y="191313"/>
                  <a:pt x="9540864" y="191313"/>
                </a:cubicBezTo>
                <a:cubicBezTo>
                  <a:pt x="9559315" y="191313"/>
                  <a:pt x="9568541" y="200645"/>
                  <a:pt x="9568541" y="214644"/>
                </a:cubicBezTo>
                <a:cubicBezTo>
                  <a:pt x="9568541" y="233309"/>
                  <a:pt x="9559315" y="242641"/>
                  <a:pt x="9540864" y="242641"/>
                </a:cubicBezTo>
                <a:cubicBezTo>
                  <a:pt x="9531638" y="242641"/>
                  <a:pt x="9522411" y="251972"/>
                  <a:pt x="9522411" y="265971"/>
                </a:cubicBezTo>
                <a:cubicBezTo>
                  <a:pt x="9522411" y="275305"/>
                  <a:pt x="9531638" y="284636"/>
                  <a:pt x="9540864" y="284636"/>
                </a:cubicBezTo>
                <a:cubicBezTo>
                  <a:pt x="9559315" y="284636"/>
                  <a:pt x="9568541" y="298634"/>
                  <a:pt x="9568541" y="312633"/>
                </a:cubicBezTo>
                <a:cubicBezTo>
                  <a:pt x="9568541" y="326632"/>
                  <a:pt x="9559315" y="335964"/>
                  <a:pt x="9540864" y="335964"/>
                </a:cubicBezTo>
                <a:cubicBezTo>
                  <a:pt x="9540864" y="335964"/>
                  <a:pt x="9540864" y="335964"/>
                  <a:pt x="845227" y="335964"/>
                </a:cubicBezTo>
                <a:lnTo>
                  <a:pt x="0" y="335964"/>
                </a:lnTo>
                <a:close/>
              </a:path>
            </a:pathLst>
          </a:custGeom>
          <a:noFill/>
          <a:ln w="3175">
            <a:noFill/>
            <a:miter lim="800000"/>
            <a:headEnd/>
            <a:tailEnd/>
          </a:ln>
          <a:effectLst/>
        </p:spPr>
        <p:txBody>
          <a:bodyPr vert="horz" wrap="square" lIns="630000" tIns="0" rIns="360000" bIns="0" numCol="1" anchor="ctr" anchorCtr="0" compatLnSpc="1">
            <a:prstTxWarp prst="textNoShape">
              <a:avLst/>
            </a:prstTxWarp>
            <a:noAutofit/>
          </a:bodyPr>
          <a:lstStyle>
            <a:lvl1pPr marL="0" indent="0" algn="l" rtl="0" eaLnBrk="1" fontAlgn="base" hangingPunct="1">
              <a:lnSpc>
                <a:spcPct val="100000"/>
              </a:lnSpc>
              <a:spcBef>
                <a:spcPct val="20000"/>
              </a:spcBef>
              <a:spcAft>
                <a:spcPct val="0"/>
              </a:spcAft>
              <a:buFont typeface="Wingdings" pitchFamily="2" charset="2"/>
              <a:buNone/>
              <a:defRPr sz="1125" b="1" cap="all" baseline="0">
                <a:solidFill>
                  <a:schemeClr val="bg1"/>
                </a:solidFill>
                <a:latin typeface="+mn-lt"/>
                <a:ea typeface="+mn-ea"/>
                <a:cs typeface="+mn-cs"/>
              </a:defRPr>
            </a:lvl1pPr>
            <a:lvl2pPr marL="257175" indent="0" algn="l" rtl="0" eaLnBrk="1" fontAlgn="base" hangingPunct="1">
              <a:spcBef>
                <a:spcPct val="20000"/>
              </a:spcBef>
              <a:spcAft>
                <a:spcPct val="0"/>
              </a:spcAft>
              <a:buFont typeface="Wingdings" panose="05000000000000000000" pitchFamily="2" charset="2"/>
              <a:buNone/>
              <a:defRPr sz="1125" b="1">
                <a:solidFill>
                  <a:schemeClr val="tx1"/>
                </a:solidFill>
                <a:latin typeface="+mn-lt"/>
              </a:defRPr>
            </a:lvl2pPr>
            <a:lvl3pPr marL="514350" indent="0" algn="l" rtl="0" eaLnBrk="1" fontAlgn="base" hangingPunct="1">
              <a:spcBef>
                <a:spcPct val="20000"/>
              </a:spcBef>
              <a:spcAft>
                <a:spcPct val="0"/>
              </a:spcAft>
              <a:buFont typeface="Calibri" panose="020F0502020204030204" pitchFamily="34" charset="0"/>
              <a:buNone/>
              <a:defRPr sz="1013" b="1">
                <a:solidFill>
                  <a:schemeClr val="tx1"/>
                </a:solidFill>
                <a:latin typeface="+mn-lt"/>
              </a:defRPr>
            </a:lvl3pPr>
            <a:lvl4pPr marL="771525" indent="0" algn="l" rtl="0" eaLnBrk="1" fontAlgn="base" hangingPunct="1">
              <a:spcBef>
                <a:spcPct val="20000"/>
              </a:spcBef>
              <a:spcAft>
                <a:spcPct val="0"/>
              </a:spcAft>
              <a:buFont typeface="Courier New" panose="02070309020205020404" pitchFamily="49" charset="0"/>
              <a:buNone/>
              <a:defRPr sz="900" b="1">
                <a:solidFill>
                  <a:schemeClr val="tx1"/>
                </a:solidFill>
                <a:latin typeface="+mn-lt"/>
              </a:defRPr>
            </a:lvl4pPr>
            <a:lvl5pPr marL="1028700" indent="0" algn="l" rtl="0" eaLnBrk="1" fontAlgn="base" hangingPunct="1">
              <a:spcBef>
                <a:spcPct val="20000"/>
              </a:spcBef>
              <a:spcAft>
                <a:spcPct val="0"/>
              </a:spcAft>
              <a:buNone/>
              <a:defRPr sz="900" b="1">
                <a:solidFill>
                  <a:schemeClr val="tx1"/>
                </a:solidFill>
                <a:latin typeface="+mn-lt"/>
              </a:defRPr>
            </a:lvl5pPr>
            <a:lvl6pPr marL="1285875" indent="0" algn="l" rtl="0" eaLnBrk="1" fontAlgn="base" hangingPunct="1">
              <a:spcBef>
                <a:spcPct val="20000"/>
              </a:spcBef>
              <a:spcAft>
                <a:spcPct val="0"/>
              </a:spcAft>
              <a:buNone/>
              <a:defRPr sz="900" b="1">
                <a:solidFill>
                  <a:schemeClr val="tx1"/>
                </a:solidFill>
                <a:latin typeface="+mn-lt"/>
              </a:defRPr>
            </a:lvl6pPr>
            <a:lvl7pPr marL="1543050" indent="0" algn="l" rtl="0" eaLnBrk="1" fontAlgn="base" hangingPunct="1">
              <a:spcBef>
                <a:spcPct val="20000"/>
              </a:spcBef>
              <a:spcAft>
                <a:spcPct val="0"/>
              </a:spcAft>
              <a:buNone/>
              <a:defRPr sz="900" b="1">
                <a:solidFill>
                  <a:schemeClr val="tx1"/>
                </a:solidFill>
                <a:latin typeface="+mn-lt"/>
              </a:defRPr>
            </a:lvl7pPr>
            <a:lvl8pPr marL="1800225" indent="0" algn="l" rtl="0" eaLnBrk="1" fontAlgn="base" hangingPunct="1">
              <a:spcBef>
                <a:spcPct val="20000"/>
              </a:spcBef>
              <a:spcAft>
                <a:spcPct val="0"/>
              </a:spcAft>
              <a:buNone/>
              <a:defRPr sz="900" b="1">
                <a:solidFill>
                  <a:schemeClr val="tx1"/>
                </a:solidFill>
                <a:latin typeface="+mn-lt"/>
              </a:defRPr>
            </a:lvl8pPr>
            <a:lvl9pPr marL="2057400" indent="0" algn="l" rtl="0" eaLnBrk="1" fontAlgn="base" hangingPunct="1">
              <a:spcBef>
                <a:spcPct val="20000"/>
              </a:spcBef>
              <a:spcAft>
                <a:spcPct val="0"/>
              </a:spcAft>
              <a:buNone/>
              <a:defRPr sz="900" b="1">
                <a:solidFill>
                  <a:schemeClr val="tx1"/>
                </a:solidFill>
                <a:latin typeface="+mn-lt"/>
              </a:defRPr>
            </a:lvl9pPr>
          </a:lstStyle>
          <a:p>
            <a:r>
              <a:rPr lang="en-US" sz="1800" noProof="0" dirty="0">
                <a:solidFill>
                  <a:srgbClr val="003366"/>
                </a:solidFill>
              </a:rPr>
              <a:t>CONTEXT</a:t>
            </a:r>
            <a:r>
              <a:rPr lang="en-US" sz="1800" noProof="0" dirty="0">
                <a:solidFill>
                  <a:schemeClr val="tx1"/>
                </a:solidFill>
              </a:rPr>
              <a:t> </a:t>
            </a:r>
          </a:p>
        </p:txBody>
      </p:sp>
      <p:sp>
        <p:nvSpPr>
          <p:cNvPr id="35" name="Rectangle 34">
            <a:extLst>
              <a:ext uri="{FF2B5EF4-FFF2-40B4-BE49-F238E27FC236}">
                <a16:creationId xmlns:a16="http://schemas.microsoft.com/office/drawing/2014/main" id="{5BB5D3CB-1AD3-4C7D-9FFA-99973B6469A3}"/>
              </a:ext>
            </a:extLst>
          </p:cNvPr>
          <p:cNvSpPr/>
          <p:nvPr/>
        </p:nvSpPr>
        <p:spPr>
          <a:xfrm>
            <a:off x="-94966" y="4472616"/>
            <a:ext cx="851642" cy="3245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rgbClr val="003366"/>
                </a:solidFill>
              </a:rPr>
              <a:t>ACSF C </a:t>
            </a:r>
          </a:p>
          <a:p>
            <a:pPr algn="ctr"/>
            <a:r>
              <a:rPr lang="en-GB" sz="1200" dirty="0">
                <a:solidFill>
                  <a:srgbClr val="003366"/>
                </a:solidFill>
              </a:rPr>
              <a:t>status</a:t>
            </a:r>
          </a:p>
        </p:txBody>
      </p:sp>
      <p:sp>
        <p:nvSpPr>
          <p:cNvPr id="2" name="Legende: mit Linie mit Akzentuierungsbalken 1">
            <a:extLst>
              <a:ext uri="{FF2B5EF4-FFF2-40B4-BE49-F238E27FC236}">
                <a16:creationId xmlns:a16="http://schemas.microsoft.com/office/drawing/2014/main" id="{1AB43126-9614-424C-8D11-51A8273903EC}"/>
              </a:ext>
            </a:extLst>
          </p:cNvPr>
          <p:cNvSpPr/>
          <p:nvPr/>
        </p:nvSpPr>
        <p:spPr>
          <a:xfrm>
            <a:off x="3347864" y="4843951"/>
            <a:ext cx="1296144" cy="529265"/>
          </a:xfrm>
          <a:prstGeom prst="accentCallout1">
            <a:avLst>
              <a:gd name="adj1" fmla="val 22558"/>
              <a:gd name="adj2" fmla="val -1455"/>
              <a:gd name="adj3" fmla="val -262889"/>
              <a:gd name="adj4" fmla="val -1849"/>
            </a:avLst>
          </a:prstGeom>
          <a:solidFill>
            <a:schemeClr val="accent1"/>
          </a:solidFill>
          <a:ln w="15875">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1" name="Image 10">
            <a:extLst>
              <a:ext uri="{FF2B5EF4-FFF2-40B4-BE49-F238E27FC236}">
                <a16:creationId xmlns:a16="http://schemas.microsoft.com/office/drawing/2014/main" id="{B96C851E-8BF6-4A2E-9DA2-80ED1D0769C0}"/>
              </a:ext>
            </a:extLst>
          </p:cNvPr>
          <p:cNvPicPr>
            <a:picLocks noChangeAspect="1"/>
          </p:cNvPicPr>
          <p:nvPr/>
        </p:nvPicPr>
        <p:blipFill rotWithShape="1">
          <a:blip r:embed="rId7">
            <a:alphaModFix amt="99000"/>
          </a:blip>
          <a:srcRect l="7436" t="15437" r="3157" b="26485"/>
          <a:stretch/>
        </p:blipFill>
        <p:spPr>
          <a:xfrm>
            <a:off x="3407648" y="4882805"/>
            <a:ext cx="1176576" cy="436739"/>
          </a:xfrm>
          <a:prstGeom prst="rect">
            <a:avLst/>
          </a:prstGeom>
        </p:spPr>
      </p:pic>
      <p:sp>
        <p:nvSpPr>
          <p:cNvPr id="14" name="ZoneTexte 13">
            <a:extLst>
              <a:ext uri="{FF2B5EF4-FFF2-40B4-BE49-F238E27FC236}">
                <a16:creationId xmlns:a16="http://schemas.microsoft.com/office/drawing/2014/main" id="{AD03C2D7-288F-4DA1-A884-2D0B3247AA28}"/>
              </a:ext>
            </a:extLst>
          </p:cNvPr>
          <p:cNvSpPr txBox="1"/>
          <p:nvPr/>
        </p:nvSpPr>
        <p:spPr>
          <a:xfrm>
            <a:off x="782265" y="4515311"/>
            <a:ext cx="4273708" cy="230832"/>
          </a:xfrm>
          <a:prstGeom prst="rect">
            <a:avLst/>
          </a:prstGeom>
          <a:solidFill>
            <a:srgbClr val="FF0000"/>
          </a:solidFill>
        </p:spPr>
        <p:txBody>
          <a:bodyPr wrap="square" rtlCol="0">
            <a:spAutoFit/>
          </a:bodyPr>
          <a:lstStyle/>
          <a:p>
            <a:pPr algn="ctr"/>
            <a:r>
              <a:rPr lang="fr-FR" sz="900" dirty="0"/>
              <a:t>OFF MODE</a:t>
            </a:r>
          </a:p>
        </p:txBody>
      </p:sp>
      <p:sp>
        <p:nvSpPr>
          <p:cNvPr id="39" name="Espace réservé du texte 4">
            <a:extLst>
              <a:ext uri="{FF2B5EF4-FFF2-40B4-BE49-F238E27FC236}">
                <a16:creationId xmlns:a16="http://schemas.microsoft.com/office/drawing/2014/main" id="{AC3851BE-6292-4F1B-B23C-D36782090FE0}"/>
              </a:ext>
            </a:extLst>
          </p:cNvPr>
          <p:cNvSpPr txBox="1">
            <a:spLocks/>
          </p:cNvSpPr>
          <p:nvPr/>
        </p:nvSpPr>
        <p:spPr bwMode="auto">
          <a:xfrm>
            <a:off x="6149625" y="6381328"/>
            <a:ext cx="2994375" cy="45377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
              <a:defRPr sz="2800">
                <a:solidFill>
                  <a:schemeClr val="tx1"/>
                </a:solidFill>
                <a:latin typeface="+mn-lt"/>
              </a:defRPr>
            </a:lvl2pPr>
            <a:lvl3pPr marL="1143000" indent="-228600" algn="l" rtl="0" eaLnBrk="1" fontAlgn="base" hangingPunct="1">
              <a:spcBef>
                <a:spcPct val="20000"/>
              </a:spcBef>
              <a:spcAft>
                <a:spcPct val="0"/>
              </a:spcAft>
              <a:buFont typeface="Calibri" panose="020F0502020204030204" pitchFamily="34" charset="0"/>
              <a:buChar char="−"/>
              <a:defRPr sz="2400">
                <a:solidFill>
                  <a:schemeClr val="tx1"/>
                </a:solidFill>
                <a:latin typeface="+mn-lt"/>
              </a:defRPr>
            </a:lvl3pPr>
            <a:lvl4pPr marL="1600200" indent="-228600" algn="l" rtl="0" eaLnBrk="1" fontAlgn="base" hangingPunct="1">
              <a:spcBef>
                <a:spcPct val="20000"/>
              </a:spcBef>
              <a:spcAft>
                <a:spcPct val="0"/>
              </a:spcAft>
              <a:buFont typeface="Courier New" panose="02070309020205020404" pitchFamily="49" charset="0"/>
              <a:buChar char="o"/>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36000" indent="0">
              <a:spcBef>
                <a:spcPts val="0"/>
              </a:spcBef>
              <a:buNone/>
            </a:pPr>
            <a:r>
              <a:rPr lang="en-US" sz="900" i="1" kern="0" dirty="0">
                <a:solidFill>
                  <a:srgbClr val="003366"/>
                </a:solidFill>
              </a:rPr>
              <a:t>Pictograms and Icons are for illustrative purposes only</a:t>
            </a:r>
          </a:p>
          <a:p>
            <a:pPr marL="36000" indent="0">
              <a:spcBef>
                <a:spcPts val="0"/>
              </a:spcBef>
              <a:buNone/>
            </a:pPr>
            <a:r>
              <a:rPr lang="en-US" sz="900" i="1" kern="0" dirty="0">
                <a:solidFill>
                  <a:srgbClr val="003366"/>
                </a:solidFill>
              </a:rPr>
              <a:t>and are not part of the proposed amendment.</a:t>
            </a:r>
          </a:p>
        </p:txBody>
      </p:sp>
    </p:spTree>
    <p:extLst>
      <p:ext uri="{BB962C8B-B14F-4D97-AF65-F5344CB8AC3E}">
        <p14:creationId xmlns:p14="http://schemas.microsoft.com/office/powerpoint/2010/main" val="421170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0" grpId="0"/>
      <p:bldP spid="30" grpId="0"/>
      <p:bldP spid="3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028BA2-A890-4F59-87D9-B0529913E590}"/>
              </a:ext>
            </a:extLst>
          </p:cNvPr>
          <p:cNvSpPr/>
          <p:nvPr/>
        </p:nvSpPr>
        <p:spPr>
          <a:xfrm>
            <a:off x="614102" y="3415484"/>
            <a:ext cx="2551374" cy="85754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r-FR" sz="700" b="1" dirty="0"/>
              <a:t>                      </a:t>
            </a:r>
          </a:p>
          <a:p>
            <a:pPr algn="r"/>
            <a:endParaRPr lang="fr-FR" sz="700" b="1" dirty="0"/>
          </a:p>
          <a:p>
            <a:pPr algn="r"/>
            <a:endParaRPr lang="fr-FR" sz="700" b="1" dirty="0"/>
          </a:p>
          <a:p>
            <a:pPr algn="r"/>
            <a:endParaRPr lang="fr-FR" sz="700" b="1" dirty="0"/>
          </a:p>
          <a:p>
            <a:endParaRPr lang="fr-FR" sz="700" b="1" dirty="0">
              <a:solidFill>
                <a:srgbClr val="FF0000"/>
              </a:solidFill>
            </a:endParaRPr>
          </a:p>
          <a:p>
            <a:pPr algn="ctr"/>
            <a:r>
              <a:rPr lang="fr-FR" sz="1100" b="1" dirty="0">
                <a:solidFill>
                  <a:schemeClr val="tx1"/>
                </a:solidFill>
              </a:rPr>
              <a:t>NON ELIGIBLE ROAD for ACSF C</a:t>
            </a:r>
            <a:endParaRPr lang="fr-FR" sz="600" b="1" dirty="0">
              <a:solidFill>
                <a:srgbClr val="FF0000"/>
              </a:solidFill>
            </a:endParaRPr>
          </a:p>
        </p:txBody>
      </p:sp>
      <p:sp>
        <p:nvSpPr>
          <p:cNvPr id="6" name="Rectangle 5">
            <a:extLst>
              <a:ext uri="{FF2B5EF4-FFF2-40B4-BE49-F238E27FC236}">
                <a16:creationId xmlns:a16="http://schemas.microsoft.com/office/drawing/2014/main" id="{8D8AB527-8130-4F5E-A6E5-C815AF68547A}"/>
              </a:ext>
            </a:extLst>
          </p:cNvPr>
          <p:cNvSpPr/>
          <p:nvPr/>
        </p:nvSpPr>
        <p:spPr>
          <a:xfrm>
            <a:off x="3165476" y="3415484"/>
            <a:ext cx="4990697" cy="857546"/>
          </a:xfrm>
          <a:prstGeom prst="rect">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750" b="1" dirty="0">
              <a:solidFill>
                <a:schemeClr val="tx1"/>
              </a:solidFill>
            </a:endParaRPr>
          </a:p>
          <a:p>
            <a:pPr algn="ctr"/>
            <a:endParaRPr lang="fr-FR" sz="750" b="1" dirty="0">
              <a:solidFill>
                <a:schemeClr val="tx1"/>
              </a:solidFill>
            </a:endParaRPr>
          </a:p>
          <a:p>
            <a:pPr algn="ctr"/>
            <a:endParaRPr lang="fr-FR" sz="750" b="1" dirty="0">
              <a:solidFill>
                <a:schemeClr val="tx1"/>
              </a:solidFill>
            </a:endParaRPr>
          </a:p>
          <a:p>
            <a:pPr algn="ctr"/>
            <a:endParaRPr lang="fr-FR" sz="750" b="1" dirty="0">
              <a:solidFill>
                <a:schemeClr val="tx1"/>
              </a:solidFill>
            </a:endParaRPr>
          </a:p>
          <a:p>
            <a:pPr algn="ctr"/>
            <a:endParaRPr lang="fr-FR" sz="750" b="1" dirty="0">
              <a:solidFill>
                <a:schemeClr val="tx1"/>
              </a:solidFill>
            </a:endParaRPr>
          </a:p>
          <a:p>
            <a:pPr algn="ctr"/>
            <a:r>
              <a:rPr lang="fr-FR" sz="1200" b="1" dirty="0">
                <a:solidFill>
                  <a:schemeClr val="tx1"/>
                </a:solidFill>
              </a:rPr>
              <a:t>ELIGIBLE ROAD for ACSF C</a:t>
            </a:r>
          </a:p>
        </p:txBody>
      </p:sp>
      <p:sp>
        <p:nvSpPr>
          <p:cNvPr id="14" name="ZoneTexte 13">
            <a:extLst>
              <a:ext uri="{FF2B5EF4-FFF2-40B4-BE49-F238E27FC236}">
                <a16:creationId xmlns:a16="http://schemas.microsoft.com/office/drawing/2014/main" id="{AD03C2D7-288F-4DA1-A884-2D0B3247AA28}"/>
              </a:ext>
            </a:extLst>
          </p:cNvPr>
          <p:cNvSpPr txBox="1"/>
          <p:nvPr/>
        </p:nvSpPr>
        <p:spPr>
          <a:xfrm>
            <a:off x="622023" y="4295908"/>
            <a:ext cx="2551375" cy="230832"/>
          </a:xfrm>
          <a:prstGeom prst="rect">
            <a:avLst/>
          </a:prstGeom>
          <a:solidFill>
            <a:srgbClr val="FF0000"/>
          </a:solidFill>
        </p:spPr>
        <p:txBody>
          <a:bodyPr wrap="square" rtlCol="0">
            <a:spAutoFit/>
          </a:bodyPr>
          <a:lstStyle/>
          <a:p>
            <a:pPr algn="ctr"/>
            <a:r>
              <a:rPr lang="fr-FR" sz="900" dirty="0"/>
              <a:t>OFF MODE</a:t>
            </a:r>
          </a:p>
        </p:txBody>
      </p:sp>
      <p:sp>
        <p:nvSpPr>
          <p:cNvPr id="15" name="ZoneTexte 14">
            <a:extLst>
              <a:ext uri="{FF2B5EF4-FFF2-40B4-BE49-F238E27FC236}">
                <a16:creationId xmlns:a16="http://schemas.microsoft.com/office/drawing/2014/main" id="{A4E1B78A-462A-409E-AC58-630D28B471CF}"/>
              </a:ext>
            </a:extLst>
          </p:cNvPr>
          <p:cNvSpPr txBox="1"/>
          <p:nvPr/>
        </p:nvSpPr>
        <p:spPr>
          <a:xfrm>
            <a:off x="3173398" y="4295908"/>
            <a:ext cx="3734348" cy="230832"/>
          </a:xfrm>
          <a:prstGeom prst="rect">
            <a:avLst/>
          </a:prstGeom>
          <a:solidFill>
            <a:srgbClr val="FFFF00"/>
          </a:solidFill>
        </p:spPr>
        <p:txBody>
          <a:bodyPr wrap="square" rtlCol="0">
            <a:spAutoFit/>
          </a:bodyPr>
          <a:lstStyle/>
          <a:p>
            <a:pPr algn="ctr"/>
            <a:r>
              <a:rPr lang="fr-FR" sz="900" dirty="0"/>
              <a:t>STAND BY MODE</a:t>
            </a:r>
          </a:p>
        </p:txBody>
      </p:sp>
      <p:sp>
        <p:nvSpPr>
          <p:cNvPr id="18" name="ZoneTexte 17">
            <a:extLst>
              <a:ext uri="{FF2B5EF4-FFF2-40B4-BE49-F238E27FC236}">
                <a16:creationId xmlns:a16="http://schemas.microsoft.com/office/drawing/2014/main" id="{24CD1E07-6979-4CD0-9093-D552F1C52024}"/>
              </a:ext>
            </a:extLst>
          </p:cNvPr>
          <p:cNvSpPr txBox="1"/>
          <p:nvPr/>
        </p:nvSpPr>
        <p:spPr>
          <a:xfrm>
            <a:off x="1018661" y="2783512"/>
            <a:ext cx="1955127" cy="461665"/>
          </a:xfrm>
          <a:prstGeom prst="rect">
            <a:avLst/>
          </a:prstGeom>
          <a:noFill/>
        </p:spPr>
        <p:txBody>
          <a:bodyPr wrap="square" rtlCol="0">
            <a:spAutoFit/>
          </a:bodyPr>
          <a:lstStyle/>
          <a:p>
            <a:pPr algn="ctr"/>
            <a:r>
              <a:rPr lang="fr-FR" sz="1200" dirty="0">
                <a:solidFill>
                  <a:schemeClr val="tx2">
                    <a:lumMod val="60000"/>
                    <a:lumOff val="40000"/>
                  </a:schemeClr>
                </a:solidFill>
              </a:rPr>
              <a:t>Simultaneous Activation  </a:t>
            </a:r>
          </a:p>
          <a:p>
            <a:pPr algn="ctr"/>
            <a:r>
              <a:rPr lang="fr-FR" sz="1200" dirty="0">
                <a:solidFill>
                  <a:schemeClr val="tx2">
                    <a:lumMod val="60000"/>
                    <a:lumOff val="40000"/>
                  </a:schemeClr>
                </a:solidFill>
              </a:rPr>
              <a:t>of ACSF  B1 &amp; C</a:t>
            </a:r>
          </a:p>
        </p:txBody>
      </p:sp>
      <p:cxnSp>
        <p:nvCxnSpPr>
          <p:cNvPr id="27" name="Connecteur droit 26">
            <a:extLst>
              <a:ext uri="{FF2B5EF4-FFF2-40B4-BE49-F238E27FC236}">
                <a16:creationId xmlns:a16="http://schemas.microsoft.com/office/drawing/2014/main" id="{6867D349-5064-4A13-B497-BACA1A82B518}"/>
              </a:ext>
            </a:extLst>
          </p:cNvPr>
          <p:cNvCxnSpPr>
            <a:cxnSpLocks/>
          </p:cNvCxnSpPr>
          <p:nvPr/>
        </p:nvCxnSpPr>
        <p:spPr>
          <a:xfrm>
            <a:off x="1848133" y="3189653"/>
            <a:ext cx="8588" cy="756467"/>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pic>
        <p:nvPicPr>
          <p:cNvPr id="28" name="Picture 14" descr="Cliquez sur l'icône du bouton d'alimentation linéaire. Démarrer. Fine ligne  illustration. La mise en marche. Appuyer sur le bouton à la main. Symbole  de contour. Vector isolated silhouette. Editabl Image Vectorielle Stock -">
            <a:extLst>
              <a:ext uri="{FF2B5EF4-FFF2-40B4-BE49-F238E27FC236}">
                <a16:creationId xmlns:a16="http://schemas.microsoft.com/office/drawing/2014/main" id="{484D8056-A466-47A4-9325-D93FC3CFAF0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5910" t="-1" r="25730" b="32553"/>
          <a:stretch/>
        </p:blipFill>
        <p:spPr bwMode="auto">
          <a:xfrm>
            <a:off x="1730657" y="3518919"/>
            <a:ext cx="225920" cy="350647"/>
          </a:xfrm>
          <a:prstGeom prst="rect">
            <a:avLst/>
          </a:prstGeom>
          <a:noFill/>
          <a:extLst>
            <a:ext uri="{909E8E84-426E-40DD-AFC4-6F175D3DCCD1}">
              <a14:hiddenFill xmlns:a14="http://schemas.microsoft.com/office/drawing/2010/main">
                <a:solidFill>
                  <a:srgbClr val="FFFFFF"/>
                </a:solidFill>
              </a14:hiddenFill>
            </a:ext>
          </a:extLst>
        </p:spPr>
      </p:pic>
      <p:cxnSp>
        <p:nvCxnSpPr>
          <p:cNvPr id="29" name="Connecteur droit 28">
            <a:extLst>
              <a:ext uri="{FF2B5EF4-FFF2-40B4-BE49-F238E27FC236}">
                <a16:creationId xmlns:a16="http://schemas.microsoft.com/office/drawing/2014/main" id="{C7EE3A3C-F44B-4F4E-81D2-6387E3290E54}"/>
              </a:ext>
            </a:extLst>
          </p:cNvPr>
          <p:cNvCxnSpPr>
            <a:cxnSpLocks/>
          </p:cNvCxnSpPr>
          <p:nvPr/>
        </p:nvCxnSpPr>
        <p:spPr>
          <a:xfrm>
            <a:off x="6907746" y="3289860"/>
            <a:ext cx="0" cy="910798"/>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30" name="ZoneTexte 29">
            <a:extLst>
              <a:ext uri="{FF2B5EF4-FFF2-40B4-BE49-F238E27FC236}">
                <a16:creationId xmlns:a16="http://schemas.microsoft.com/office/drawing/2014/main" id="{0E3FC541-BEF4-43D5-9897-0972BD763DAE}"/>
              </a:ext>
            </a:extLst>
          </p:cNvPr>
          <p:cNvSpPr txBox="1"/>
          <p:nvPr/>
        </p:nvSpPr>
        <p:spPr>
          <a:xfrm>
            <a:off x="6381383" y="2817007"/>
            <a:ext cx="1262780" cy="646331"/>
          </a:xfrm>
          <a:prstGeom prst="rect">
            <a:avLst/>
          </a:prstGeom>
          <a:noFill/>
        </p:spPr>
        <p:txBody>
          <a:bodyPr wrap="square" rtlCol="0">
            <a:spAutoFit/>
          </a:bodyPr>
          <a:lstStyle/>
          <a:p>
            <a:pPr algn="ctr"/>
            <a:r>
              <a:rPr lang="fr-FR" sz="1200" dirty="0" err="1">
                <a:solidFill>
                  <a:schemeClr val="tx2">
                    <a:lumMod val="60000"/>
                    <a:lumOff val="40000"/>
                  </a:schemeClr>
                </a:solidFill>
              </a:rPr>
              <a:t>Deliberate</a:t>
            </a:r>
            <a:r>
              <a:rPr lang="fr-FR" sz="1200" dirty="0">
                <a:solidFill>
                  <a:schemeClr val="tx2">
                    <a:lumMod val="60000"/>
                    <a:lumOff val="40000"/>
                  </a:schemeClr>
                </a:solidFill>
              </a:rPr>
              <a:t>  action on </a:t>
            </a:r>
            <a:r>
              <a:rPr lang="fr-FR" sz="1200" dirty="0" err="1">
                <a:solidFill>
                  <a:schemeClr val="tx2">
                    <a:lumMod val="60000"/>
                    <a:lumOff val="40000"/>
                  </a:schemeClr>
                </a:solidFill>
              </a:rPr>
              <a:t>turn</a:t>
            </a:r>
            <a:r>
              <a:rPr lang="fr-FR" sz="1200" dirty="0">
                <a:solidFill>
                  <a:schemeClr val="tx2">
                    <a:lumMod val="60000"/>
                    <a:lumOff val="40000"/>
                  </a:schemeClr>
                </a:solidFill>
              </a:rPr>
              <a:t> </a:t>
            </a:r>
            <a:r>
              <a:rPr lang="fr-FR" sz="1200" dirty="0" err="1">
                <a:solidFill>
                  <a:schemeClr val="tx2">
                    <a:lumMod val="60000"/>
                    <a:lumOff val="40000"/>
                  </a:schemeClr>
                </a:solidFill>
              </a:rPr>
              <a:t>indicator</a:t>
            </a:r>
            <a:endParaRPr lang="fr-FR" sz="1200" dirty="0">
              <a:solidFill>
                <a:schemeClr val="tx2">
                  <a:lumMod val="60000"/>
                  <a:lumOff val="40000"/>
                </a:schemeClr>
              </a:solidFill>
            </a:endParaRPr>
          </a:p>
        </p:txBody>
      </p:sp>
      <p:pic>
        <p:nvPicPr>
          <p:cNvPr id="31" name="Picture 2">
            <a:extLst>
              <a:ext uri="{FF2B5EF4-FFF2-40B4-BE49-F238E27FC236}">
                <a16:creationId xmlns:a16="http://schemas.microsoft.com/office/drawing/2014/main" id="{62762721-6399-49EC-B019-5AD4FB566B12}"/>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r="31734"/>
          <a:stretch/>
        </p:blipFill>
        <p:spPr bwMode="auto">
          <a:xfrm>
            <a:off x="6673282" y="3587637"/>
            <a:ext cx="468927" cy="2733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2" name="ZoneTexte 31">
            <a:extLst>
              <a:ext uri="{FF2B5EF4-FFF2-40B4-BE49-F238E27FC236}">
                <a16:creationId xmlns:a16="http://schemas.microsoft.com/office/drawing/2014/main" id="{8A8CAD1F-AF6B-4822-A604-610B394185C0}"/>
              </a:ext>
            </a:extLst>
          </p:cNvPr>
          <p:cNvSpPr txBox="1"/>
          <p:nvPr/>
        </p:nvSpPr>
        <p:spPr>
          <a:xfrm>
            <a:off x="6925680" y="4285942"/>
            <a:ext cx="1230494" cy="507831"/>
          </a:xfrm>
          <a:prstGeom prst="rect">
            <a:avLst/>
          </a:prstGeom>
          <a:solidFill>
            <a:srgbClr val="00B0F0"/>
          </a:solidFill>
        </p:spPr>
        <p:txBody>
          <a:bodyPr wrap="square" rtlCol="0">
            <a:spAutoFit/>
          </a:bodyPr>
          <a:lstStyle/>
          <a:p>
            <a:pPr algn="ctr"/>
            <a:r>
              <a:rPr lang="fr-FR" sz="900" dirty="0"/>
              <a:t>ACTIVE MODE</a:t>
            </a:r>
          </a:p>
          <a:p>
            <a:pPr algn="ctr"/>
            <a:r>
              <a:rPr lang="fr-FR" sz="900" dirty="0"/>
              <a:t>Lane Change </a:t>
            </a:r>
            <a:r>
              <a:rPr lang="fr-FR" sz="900" dirty="0" err="1"/>
              <a:t>procedure</a:t>
            </a:r>
            <a:endParaRPr lang="fr-FR" sz="900" dirty="0"/>
          </a:p>
        </p:txBody>
      </p:sp>
      <p:sp>
        <p:nvSpPr>
          <p:cNvPr id="35" name="Espace réservé du texte 4">
            <a:extLst>
              <a:ext uri="{FF2B5EF4-FFF2-40B4-BE49-F238E27FC236}">
                <a16:creationId xmlns:a16="http://schemas.microsoft.com/office/drawing/2014/main" id="{A2B75338-FE7A-48DA-81D1-35FABD301521}"/>
              </a:ext>
            </a:extLst>
          </p:cNvPr>
          <p:cNvSpPr txBox="1">
            <a:spLocks/>
          </p:cNvSpPr>
          <p:nvPr/>
        </p:nvSpPr>
        <p:spPr>
          <a:xfrm>
            <a:off x="197068" y="1357988"/>
            <a:ext cx="8578415" cy="1350932"/>
          </a:xfrm>
          <a:prstGeom prst="rect">
            <a:avLst/>
          </a:prstGeom>
        </p:spPr>
        <p:txBody>
          <a:bodyPr vert="horz" lIns="68580" tIns="34290" rIns="68580" bIns="34290" rtlCol="0">
            <a:noAutofit/>
          </a:bodyPr>
          <a:lstStyle>
            <a:lvl1pPr marL="0" indent="0" algn="l" defTabSz="685800" rtl="0" eaLnBrk="1" latinLnBrk="0" hangingPunct="1">
              <a:lnSpc>
                <a:spcPct val="105000"/>
              </a:lnSpc>
              <a:spcBef>
                <a:spcPts val="0"/>
              </a:spcBef>
              <a:buFont typeface="Arial" panose="020B0604020202020204" pitchFamily="34" charset="0"/>
              <a:buNone/>
              <a:defRPr sz="1600" b="1" kern="1200">
                <a:solidFill>
                  <a:schemeClr val="tx2"/>
                </a:solidFill>
                <a:latin typeface="+mn-lt"/>
                <a:ea typeface="+mn-ea"/>
                <a:cs typeface="+mn-cs"/>
              </a:defRPr>
            </a:lvl1pPr>
            <a:lvl2pPr marL="216000" indent="-216000" algn="l" defTabSz="685800" rtl="0" eaLnBrk="1" latinLnBrk="0" hangingPunct="1">
              <a:lnSpc>
                <a:spcPct val="105000"/>
              </a:lnSpc>
              <a:spcBef>
                <a:spcPts val="700"/>
              </a:spcBef>
              <a:buFont typeface="Arial" panose="020B0604020202020204" pitchFamily="34" charset="0"/>
              <a:buChar char="•"/>
              <a:defRPr sz="1600" kern="1200">
                <a:solidFill>
                  <a:schemeClr val="tx2"/>
                </a:solidFill>
                <a:latin typeface="+mn-lt"/>
                <a:ea typeface="+mn-ea"/>
                <a:cs typeface="+mn-cs"/>
              </a:defRPr>
            </a:lvl2pPr>
            <a:lvl3pPr marL="216000" indent="0" algn="l" defTabSz="685800" rtl="0" eaLnBrk="1" latinLnBrk="0" hangingPunct="1">
              <a:lnSpc>
                <a:spcPct val="105000"/>
              </a:lnSpc>
              <a:spcBef>
                <a:spcPts val="700"/>
              </a:spcBef>
              <a:buSzPct val="120000"/>
              <a:buFont typeface="Encode Sans" pitchFamily="2" charset="0"/>
              <a:buNone/>
              <a:defRPr sz="1200" b="0" kern="1200">
                <a:solidFill>
                  <a:schemeClr val="tx2"/>
                </a:solidFill>
                <a:latin typeface="+mn-lt"/>
                <a:ea typeface="+mn-ea"/>
                <a:cs typeface="+mn-cs"/>
              </a:defRPr>
            </a:lvl3pPr>
            <a:lvl4pPr marL="216000" indent="0" algn="l" defTabSz="685800" rtl="0" eaLnBrk="1" latinLnBrk="0" hangingPunct="1">
              <a:lnSpc>
                <a:spcPct val="105000"/>
              </a:lnSpc>
              <a:spcBef>
                <a:spcPts val="400"/>
              </a:spcBef>
              <a:buFont typeface="Encode Sans" pitchFamily="2" charset="0"/>
              <a:buNone/>
              <a:defRPr sz="1200" b="1" kern="1200">
                <a:solidFill>
                  <a:schemeClr val="tx2"/>
                </a:solidFill>
                <a:latin typeface="+mn-lt"/>
                <a:ea typeface="+mn-ea"/>
                <a:cs typeface="+mn-cs"/>
              </a:defRPr>
            </a:lvl4pPr>
            <a:lvl5pPr marL="360000" indent="-144000" algn="l" defTabSz="685800" rtl="0" eaLnBrk="1" latinLnBrk="0" hangingPunct="1">
              <a:lnSpc>
                <a:spcPct val="105000"/>
              </a:lnSpc>
              <a:spcBef>
                <a:spcPts val="400"/>
              </a:spcBef>
              <a:buFont typeface="Arial" panose="020B0604020202020204" pitchFamily="34" charset="0"/>
              <a:buChar char="•"/>
              <a:defRPr sz="120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257175" indent="-257175">
              <a:buFontTx/>
              <a:buChar char="-"/>
            </a:pPr>
            <a:r>
              <a:rPr lang="en-US" sz="1650" b="0" dirty="0">
                <a:solidFill>
                  <a:srgbClr val="003366"/>
                </a:solidFill>
              </a:rPr>
              <a:t>We propose that, in a situation such as use case 2: </a:t>
            </a:r>
          </a:p>
          <a:p>
            <a:pPr marL="162000" lvl="1" indent="0">
              <a:buNone/>
            </a:pPr>
            <a:r>
              <a:rPr lang="en-US" sz="1650" dirty="0">
                <a:solidFill>
                  <a:srgbClr val="003366"/>
                </a:solidFill>
              </a:rPr>
              <a:t>A deliberate action to activate ACSF C on a non-eligible road,  could consider ACSF C has being in a Standby mode </a:t>
            </a:r>
            <a:r>
              <a:rPr lang="en-GB" sz="1650" dirty="0">
                <a:solidFill>
                  <a:srgbClr val="003366"/>
                </a:solidFill>
              </a:rPr>
              <a:t>when entering such an eligible road.</a:t>
            </a:r>
            <a:endParaRPr lang="en-US" sz="1650" dirty="0">
              <a:solidFill>
                <a:srgbClr val="003366"/>
              </a:solidFill>
            </a:endParaRPr>
          </a:p>
        </p:txBody>
      </p:sp>
      <p:pic>
        <p:nvPicPr>
          <p:cNvPr id="20" name="Image 19">
            <a:extLst>
              <a:ext uri="{FF2B5EF4-FFF2-40B4-BE49-F238E27FC236}">
                <a16:creationId xmlns:a16="http://schemas.microsoft.com/office/drawing/2014/main" id="{216087ED-5C34-4930-AE15-73D9D0A2239B}"/>
              </a:ext>
            </a:extLst>
          </p:cNvPr>
          <p:cNvPicPr>
            <a:picLocks noChangeAspect="1"/>
          </p:cNvPicPr>
          <p:nvPr/>
        </p:nvPicPr>
        <p:blipFill>
          <a:blip r:embed="rId4"/>
          <a:stretch>
            <a:fillRect/>
          </a:stretch>
        </p:blipFill>
        <p:spPr>
          <a:xfrm>
            <a:off x="1079998" y="3457891"/>
            <a:ext cx="471845" cy="488229"/>
          </a:xfrm>
          <a:prstGeom prst="rect">
            <a:avLst/>
          </a:prstGeom>
        </p:spPr>
      </p:pic>
      <p:pic>
        <p:nvPicPr>
          <p:cNvPr id="21" name="Image 20">
            <a:extLst>
              <a:ext uri="{FF2B5EF4-FFF2-40B4-BE49-F238E27FC236}">
                <a16:creationId xmlns:a16="http://schemas.microsoft.com/office/drawing/2014/main" id="{7FCF642F-26E8-4D23-BF43-3FB97BA89DBC}"/>
              </a:ext>
            </a:extLst>
          </p:cNvPr>
          <p:cNvPicPr>
            <a:picLocks noChangeAspect="1"/>
          </p:cNvPicPr>
          <p:nvPr/>
        </p:nvPicPr>
        <p:blipFill>
          <a:blip r:embed="rId5"/>
          <a:stretch>
            <a:fillRect/>
          </a:stretch>
        </p:blipFill>
        <p:spPr>
          <a:xfrm>
            <a:off x="2233358" y="3458220"/>
            <a:ext cx="495152" cy="445637"/>
          </a:xfrm>
          <a:prstGeom prst="rect">
            <a:avLst/>
          </a:prstGeom>
        </p:spPr>
      </p:pic>
      <p:pic>
        <p:nvPicPr>
          <p:cNvPr id="22" name="Image 21">
            <a:extLst>
              <a:ext uri="{FF2B5EF4-FFF2-40B4-BE49-F238E27FC236}">
                <a16:creationId xmlns:a16="http://schemas.microsoft.com/office/drawing/2014/main" id="{5E0C073D-D717-40A0-85DF-F6F642238E39}"/>
              </a:ext>
            </a:extLst>
          </p:cNvPr>
          <p:cNvPicPr>
            <a:picLocks noChangeAspect="1"/>
          </p:cNvPicPr>
          <p:nvPr/>
        </p:nvPicPr>
        <p:blipFill>
          <a:blip r:embed="rId6"/>
          <a:stretch>
            <a:fillRect/>
          </a:stretch>
        </p:blipFill>
        <p:spPr>
          <a:xfrm>
            <a:off x="5252396" y="3456576"/>
            <a:ext cx="813843" cy="508223"/>
          </a:xfrm>
          <a:prstGeom prst="rect">
            <a:avLst/>
          </a:prstGeom>
        </p:spPr>
      </p:pic>
      <p:sp>
        <p:nvSpPr>
          <p:cNvPr id="23" name="Espace réservé du texte 2">
            <a:extLst>
              <a:ext uri="{FF2B5EF4-FFF2-40B4-BE49-F238E27FC236}">
                <a16:creationId xmlns:a16="http://schemas.microsoft.com/office/drawing/2014/main" id="{35396F6C-2658-4A68-8674-235D6C9B3752}"/>
              </a:ext>
            </a:extLst>
          </p:cNvPr>
          <p:cNvSpPr txBox="1">
            <a:spLocks/>
          </p:cNvSpPr>
          <p:nvPr/>
        </p:nvSpPr>
        <p:spPr bwMode="auto">
          <a:xfrm>
            <a:off x="1187624" y="476672"/>
            <a:ext cx="7262446" cy="335964"/>
          </a:xfrm>
          <a:custGeom>
            <a:avLst/>
            <a:gdLst>
              <a:gd name="connsiteX0" fmla="*/ 9609373 w 9683261"/>
              <a:gd name="connsiteY0" fmla="*/ 237817 h 335964"/>
              <a:gd name="connsiteX1" fmla="*/ 9632706 w 9683261"/>
              <a:gd name="connsiteY1" fmla="*/ 261358 h 335964"/>
              <a:gd name="connsiteX2" fmla="*/ 9609373 w 9683261"/>
              <a:gd name="connsiteY2" fmla="*/ 284899 h 335964"/>
              <a:gd name="connsiteX3" fmla="*/ 9586041 w 9683261"/>
              <a:gd name="connsiteY3" fmla="*/ 261358 h 335964"/>
              <a:gd name="connsiteX4" fmla="*/ 9609373 w 9683261"/>
              <a:gd name="connsiteY4" fmla="*/ 237817 h 335964"/>
              <a:gd name="connsiteX5" fmla="*/ 9669650 w 9683261"/>
              <a:gd name="connsiteY5" fmla="*/ 200069 h 335964"/>
              <a:gd name="connsiteX6" fmla="*/ 9683261 w 9683261"/>
              <a:gd name="connsiteY6" fmla="*/ 212909 h 335964"/>
              <a:gd name="connsiteX7" fmla="*/ 9669650 w 9683261"/>
              <a:gd name="connsiteY7" fmla="*/ 225749 h 335964"/>
              <a:gd name="connsiteX8" fmla="*/ 9656038 w 9683261"/>
              <a:gd name="connsiteY8" fmla="*/ 212909 h 335964"/>
              <a:gd name="connsiteX9" fmla="*/ 9669650 w 9683261"/>
              <a:gd name="connsiteY9" fmla="*/ 200069 h 335964"/>
              <a:gd name="connsiteX10" fmla="*/ 9609373 w 9683261"/>
              <a:gd name="connsiteY10" fmla="*/ 143445 h 335964"/>
              <a:gd name="connsiteX11" fmla="*/ 9632706 w 9683261"/>
              <a:gd name="connsiteY11" fmla="*/ 166987 h 335964"/>
              <a:gd name="connsiteX12" fmla="*/ 9609373 w 9683261"/>
              <a:gd name="connsiteY12" fmla="*/ 190527 h 335964"/>
              <a:gd name="connsiteX13" fmla="*/ 9586041 w 9683261"/>
              <a:gd name="connsiteY13" fmla="*/ 166987 h 335964"/>
              <a:gd name="connsiteX14" fmla="*/ 9609373 w 9683261"/>
              <a:gd name="connsiteY14" fmla="*/ 143445 h 335964"/>
              <a:gd name="connsiteX15" fmla="*/ 9669650 w 9683261"/>
              <a:gd name="connsiteY15" fmla="*/ 101921 h 335964"/>
              <a:gd name="connsiteX16" fmla="*/ 9683261 w 9683261"/>
              <a:gd name="connsiteY16" fmla="*/ 114762 h 335964"/>
              <a:gd name="connsiteX17" fmla="*/ 9669650 w 9683261"/>
              <a:gd name="connsiteY17" fmla="*/ 127602 h 335964"/>
              <a:gd name="connsiteX18" fmla="*/ 9656038 w 9683261"/>
              <a:gd name="connsiteY18" fmla="*/ 114762 h 335964"/>
              <a:gd name="connsiteX19" fmla="*/ 9669650 w 9683261"/>
              <a:gd name="connsiteY19" fmla="*/ 101921 h 335964"/>
              <a:gd name="connsiteX20" fmla="*/ 9609373 w 9683261"/>
              <a:gd name="connsiteY20" fmla="*/ 50961 h 335964"/>
              <a:gd name="connsiteX21" fmla="*/ 9632706 w 9683261"/>
              <a:gd name="connsiteY21" fmla="*/ 74501 h 335964"/>
              <a:gd name="connsiteX22" fmla="*/ 9609373 w 9683261"/>
              <a:gd name="connsiteY22" fmla="*/ 98043 h 335964"/>
              <a:gd name="connsiteX23" fmla="*/ 9586041 w 9683261"/>
              <a:gd name="connsiteY23" fmla="*/ 74501 h 335964"/>
              <a:gd name="connsiteX24" fmla="*/ 9609373 w 9683261"/>
              <a:gd name="connsiteY24" fmla="*/ 50961 h 335964"/>
              <a:gd name="connsiteX25" fmla="*/ 0 w 9683261"/>
              <a:gd name="connsiteY25" fmla="*/ 0 h 335964"/>
              <a:gd name="connsiteX26" fmla="*/ 739665 w 9683261"/>
              <a:gd name="connsiteY26" fmla="*/ 0 h 335964"/>
              <a:gd name="connsiteX27" fmla="*/ 9540864 w 9683261"/>
              <a:gd name="connsiteY27" fmla="*/ 0 h 335964"/>
              <a:gd name="connsiteX28" fmla="*/ 9568541 w 9683261"/>
              <a:gd name="connsiteY28" fmla="*/ 27997 h 335964"/>
              <a:gd name="connsiteX29" fmla="*/ 9540864 w 9683261"/>
              <a:gd name="connsiteY29" fmla="*/ 55995 h 335964"/>
              <a:gd name="connsiteX30" fmla="*/ 9522411 w 9683261"/>
              <a:gd name="connsiteY30" fmla="*/ 74659 h 335964"/>
              <a:gd name="connsiteX31" fmla="*/ 9540864 w 9683261"/>
              <a:gd name="connsiteY31" fmla="*/ 97990 h 335964"/>
              <a:gd name="connsiteX32" fmla="*/ 9568541 w 9683261"/>
              <a:gd name="connsiteY32" fmla="*/ 121320 h 335964"/>
              <a:gd name="connsiteX33" fmla="*/ 9545478 w 9683261"/>
              <a:gd name="connsiteY33" fmla="*/ 149317 h 335964"/>
              <a:gd name="connsiteX34" fmla="*/ 9540864 w 9683261"/>
              <a:gd name="connsiteY34" fmla="*/ 149317 h 335964"/>
              <a:gd name="connsiteX35" fmla="*/ 9522411 w 9683261"/>
              <a:gd name="connsiteY35" fmla="*/ 167982 h 335964"/>
              <a:gd name="connsiteX36" fmla="*/ 9540864 w 9683261"/>
              <a:gd name="connsiteY36" fmla="*/ 191313 h 335964"/>
              <a:gd name="connsiteX37" fmla="*/ 9568541 w 9683261"/>
              <a:gd name="connsiteY37" fmla="*/ 214644 h 335964"/>
              <a:gd name="connsiteX38" fmla="*/ 9540864 w 9683261"/>
              <a:gd name="connsiteY38" fmla="*/ 242641 h 335964"/>
              <a:gd name="connsiteX39" fmla="*/ 9522411 w 9683261"/>
              <a:gd name="connsiteY39" fmla="*/ 265971 h 335964"/>
              <a:gd name="connsiteX40" fmla="*/ 9540864 w 9683261"/>
              <a:gd name="connsiteY40" fmla="*/ 284636 h 335964"/>
              <a:gd name="connsiteX41" fmla="*/ 9568541 w 9683261"/>
              <a:gd name="connsiteY41" fmla="*/ 312633 h 335964"/>
              <a:gd name="connsiteX42" fmla="*/ 9540864 w 9683261"/>
              <a:gd name="connsiteY42" fmla="*/ 335964 h 335964"/>
              <a:gd name="connsiteX43" fmla="*/ 845227 w 9683261"/>
              <a:gd name="connsiteY43" fmla="*/ 335964 h 335964"/>
              <a:gd name="connsiteX44" fmla="*/ 0 w 9683261"/>
              <a:gd name="connsiteY44" fmla="*/ 335964 h 335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9683261" h="335964">
                <a:moveTo>
                  <a:pt x="9609373" y="237817"/>
                </a:moveTo>
                <a:cubicBezTo>
                  <a:pt x="9622259" y="237817"/>
                  <a:pt x="9632706" y="248357"/>
                  <a:pt x="9632706" y="261358"/>
                </a:cubicBezTo>
                <a:cubicBezTo>
                  <a:pt x="9632706" y="274359"/>
                  <a:pt x="9622259" y="284899"/>
                  <a:pt x="9609373" y="284899"/>
                </a:cubicBezTo>
                <a:cubicBezTo>
                  <a:pt x="9596486" y="284899"/>
                  <a:pt x="9586041" y="274359"/>
                  <a:pt x="9586041" y="261358"/>
                </a:cubicBezTo>
                <a:cubicBezTo>
                  <a:pt x="9586041" y="248357"/>
                  <a:pt x="9596486" y="237817"/>
                  <a:pt x="9609373" y="237817"/>
                </a:cubicBezTo>
                <a:close/>
                <a:moveTo>
                  <a:pt x="9669650" y="200069"/>
                </a:moveTo>
                <a:cubicBezTo>
                  <a:pt x="9677168" y="200069"/>
                  <a:pt x="9683261" y="205817"/>
                  <a:pt x="9683261" y="212909"/>
                </a:cubicBezTo>
                <a:cubicBezTo>
                  <a:pt x="9683261" y="220001"/>
                  <a:pt x="9677168" y="225749"/>
                  <a:pt x="9669650" y="225749"/>
                </a:cubicBezTo>
                <a:cubicBezTo>
                  <a:pt x="9662132" y="225749"/>
                  <a:pt x="9656038" y="220001"/>
                  <a:pt x="9656038" y="212909"/>
                </a:cubicBezTo>
                <a:cubicBezTo>
                  <a:pt x="9656038" y="205817"/>
                  <a:pt x="9662132" y="200069"/>
                  <a:pt x="9669650" y="200069"/>
                </a:cubicBezTo>
                <a:close/>
                <a:moveTo>
                  <a:pt x="9609373" y="143445"/>
                </a:moveTo>
                <a:cubicBezTo>
                  <a:pt x="9622259" y="143445"/>
                  <a:pt x="9632706" y="153985"/>
                  <a:pt x="9632706" y="166987"/>
                </a:cubicBezTo>
                <a:cubicBezTo>
                  <a:pt x="9632706" y="179987"/>
                  <a:pt x="9622259" y="190527"/>
                  <a:pt x="9609373" y="190527"/>
                </a:cubicBezTo>
                <a:cubicBezTo>
                  <a:pt x="9596486" y="190527"/>
                  <a:pt x="9586041" y="179987"/>
                  <a:pt x="9586041" y="166987"/>
                </a:cubicBezTo>
                <a:cubicBezTo>
                  <a:pt x="9586041" y="153985"/>
                  <a:pt x="9596486" y="143445"/>
                  <a:pt x="9609373" y="143445"/>
                </a:cubicBezTo>
                <a:close/>
                <a:moveTo>
                  <a:pt x="9669650" y="101921"/>
                </a:moveTo>
                <a:cubicBezTo>
                  <a:pt x="9677168" y="101921"/>
                  <a:pt x="9683261" y="107670"/>
                  <a:pt x="9683261" y="114762"/>
                </a:cubicBezTo>
                <a:cubicBezTo>
                  <a:pt x="9683261" y="121855"/>
                  <a:pt x="9677168" y="127602"/>
                  <a:pt x="9669650" y="127602"/>
                </a:cubicBezTo>
                <a:cubicBezTo>
                  <a:pt x="9662132" y="127602"/>
                  <a:pt x="9656038" y="121855"/>
                  <a:pt x="9656038" y="114762"/>
                </a:cubicBezTo>
                <a:cubicBezTo>
                  <a:pt x="9656038" y="107670"/>
                  <a:pt x="9662132" y="101921"/>
                  <a:pt x="9669650" y="101921"/>
                </a:cubicBezTo>
                <a:close/>
                <a:moveTo>
                  <a:pt x="9609373" y="50961"/>
                </a:moveTo>
                <a:cubicBezTo>
                  <a:pt x="9622259" y="50961"/>
                  <a:pt x="9632706" y="61501"/>
                  <a:pt x="9632706" y="74501"/>
                </a:cubicBezTo>
                <a:cubicBezTo>
                  <a:pt x="9632706" y="87503"/>
                  <a:pt x="9622259" y="98043"/>
                  <a:pt x="9609373" y="98043"/>
                </a:cubicBezTo>
                <a:cubicBezTo>
                  <a:pt x="9596486" y="98043"/>
                  <a:pt x="9586041" y="87503"/>
                  <a:pt x="9586041" y="74501"/>
                </a:cubicBezTo>
                <a:cubicBezTo>
                  <a:pt x="9586041" y="61501"/>
                  <a:pt x="9596486" y="50961"/>
                  <a:pt x="9609373" y="50961"/>
                </a:cubicBezTo>
                <a:close/>
                <a:moveTo>
                  <a:pt x="0" y="0"/>
                </a:moveTo>
                <a:lnTo>
                  <a:pt x="739665" y="0"/>
                </a:lnTo>
                <a:cubicBezTo>
                  <a:pt x="2800514" y="0"/>
                  <a:pt x="5636951" y="0"/>
                  <a:pt x="9540864" y="0"/>
                </a:cubicBezTo>
                <a:cubicBezTo>
                  <a:pt x="9559315" y="0"/>
                  <a:pt x="9568541" y="13999"/>
                  <a:pt x="9568541" y="27997"/>
                </a:cubicBezTo>
                <a:cubicBezTo>
                  <a:pt x="9568541" y="41996"/>
                  <a:pt x="9559315" y="55995"/>
                  <a:pt x="9540864" y="55995"/>
                </a:cubicBezTo>
                <a:cubicBezTo>
                  <a:pt x="9531638" y="55995"/>
                  <a:pt x="9522411" y="65327"/>
                  <a:pt x="9522411" y="74659"/>
                </a:cubicBezTo>
                <a:cubicBezTo>
                  <a:pt x="9522411" y="83992"/>
                  <a:pt x="9531638" y="93323"/>
                  <a:pt x="9540864" y="97990"/>
                </a:cubicBezTo>
                <a:cubicBezTo>
                  <a:pt x="9559315" y="97990"/>
                  <a:pt x="9568541" y="107321"/>
                  <a:pt x="9568541" y="121320"/>
                </a:cubicBezTo>
                <a:cubicBezTo>
                  <a:pt x="9568541" y="135319"/>
                  <a:pt x="9559315" y="149317"/>
                  <a:pt x="9545478" y="149317"/>
                </a:cubicBezTo>
                <a:cubicBezTo>
                  <a:pt x="9545478" y="149317"/>
                  <a:pt x="9545478" y="149317"/>
                  <a:pt x="9540864" y="149317"/>
                </a:cubicBezTo>
                <a:cubicBezTo>
                  <a:pt x="9531638" y="149317"/>
                  <a:pt x="9522411" y="158650"/>
                  <a:pt x="9522411" y="167982"/>
                </a:cubicBezTo>
                <a:cubicBezTo>
                  <a:pt x="9522411" y="181981"/>
                  <a:pt x="9531638" y="191313"/>
                  <a:pt x="9540864" y="191313"/>
                </a:cubicBezTo>
                <a:cubicBezTo>
                  <a:pt x="9559315" y="191313"/>
                  <a:pt x="9568541" y="200645"/>
                  <a:pt x="9568541" y="214644"/>
                </a:cubicBezTo>
                <a:cubicBezTo>
                  <a:pt x="9568541" y="233309"/>
                  <a:pt x="9559315" y="242641"/>
                  <a:pt x="9540864" y="242641"/>
                </a:cubicBezTo>
                <a:cubicBezTo>
                  <a:pt x="9531638" y="242641"/>
                  <a:pt x="9522411" y="251972"/>
                  <a:pt x="9522411" y="265971"/>
                </a:cubicBezTo>
                <a:cubicBezTo>
                  <a:pt x="9522411" y="275305"/>
                  <a:pt x="9531638" y="284636"/>
                  <a:pt x="9540864" y="284636"/>
                </a:cubicBezTo>
                <a:cubicBezTo>
                  <a:pt x="9559315" y="284636"/>
                  <a:pt x="9568541" y="298634"/>
                  <a:pt x="9568541" y="312633"/>
                </a:cubicBezTo>
                <a:cubicBezTo>
                  <a:pt x="9568541" y="326632"/>
                  <a:pt x="9559315" y="335964"/>
                  <a:pt x="9540864" y="335964"/>
                </a:cubicBezTo>
                <a:cubicBezTo>
                  <a:pt x="9540864" y="335964"/>
                  <a:pt x="9540864" y="335964"/>
                  <a:pt x="845227" y="335964"/>
                </a:cubicBezTo>
                <a:lnTo>
                  <a:pt x="0" y="335964"/>
                </a:lnTo>
                <a:close/>
              </a:path>
            </a:pathLst>
          </a:custGeom>
          <a:noFill/>
          <a:ln w="3175">
            <a:noFill/>
            <a:miter lim="800000"/>
            <a:headEnd/>
            <a:tailEnd/>
          </a:ln>
          <a:effectLst/>
        </p:spPr>
        <p:txBody>
          <a:bodyPr vert="horz" wrap="square" lIns="630000" tIns="0" rIns="360000" bIns="0" numCol="1" anchor="ctr" anchorCtr="0" compatLnSpc="1">
            <a:prstTxWarp prst="textNoShape">
              <a:avLst/>
            </a:prstTxWarp>
            <a:noAutofit/>
          </a:bodyPr>
          <a:lstStyle>
            <a:lvl1pPr marL="0" indent="0" algn="l" rtl="0" eaLnBrk="1" fontAlgn="base" hangingPunct="1">
              <a:lnSpc>
                <a:spcPct val="100000"/>
              </a:lnSpc>
              <a:spcBef>
                <a:spcPct val="20000"/>
              </a:spcBef>
              <a:spcAft>
                <a:spcPct val="0"/>
              </a:spcAft>
              <a:buFont typeface="Wingdings" pitchFamily="2" charset="2"/>
              <a:buNone/>
              <a:defRPr sz="1125" b="1" cap="all" baseline="0">
                <a:solidFill>
                  <a:schemeClr val="bg1"/>
                </a:solidFill>
                <a:latin typeface="+mn-lt"/>
                <a:ea typeface="+mn-ea"/>
                <a:cs typeface="+mn-cs"/>
              </a:defRPr>
            </a:lvl1pPr>
            <a:lvl2pPr marL="257175" indent="0" algn="l" rtl="0" eaLnBrk="1" fontAlgn="base" hangingPunct="1">
              <a:spcBef>
                <a:spcPct val="20000"/>
              </a:spcBef>
              <a:spcAft>
                <a:spcPct val="0"/>
              </a:spcAft>
              <a:buFont typeface="Wingdings" panose="05000000000000000000" pitchFamily="2" charset="2"/>
              <a:buNone/>
              <a:defRPr sz="1125" b="1">
                <a:solidFill>
                  <a:schemeClr val="tx1"/>
                </a:solidFill>
                <a:latin typeface="+mn-lt"/>
              </a:defRPr>
            </a:lvl2pPr>
            <a:lvl3pPr marL="514350" indent="0" algn="l" rtl="0" eaLnBrk="1" fontAlgn="base" hangingPunct="1">
              <a:spcBef>
                <a:spcPct val="20000"/>
              </a:spcBef>
              <a:spcAft>
                <a:spcPct val="0"/>
              </a:spcAft>
              <a:buFont typeface="Calibri" panose="020F0502020204030204" pitchFamily="34" charset="0"/>
              <a:buNone/>
              <a:defRPr sz="1013" b="1">
                <a:solidFill>
                  <a:schemeClr val="tx1"/>
                </a:solidFill>
                <a:latin typeface="+mn-lt"/>
              </a:defRPr>
            </a:lvl3pPr>
            <a:lvl4pPr marL="771525" indent="0" algn="l" rtl="0" eaLnBrk="1" fontAlgn="base" hangingPunct="1">
              <a:spcBef>
                <a:spcPct val="20000"/>
              </a:spcBef>
              <a:spcAft>
                <a:spcPct val="0"/>
              </a:spcAft>
              <a:buFont typeface="Courier New" panose="02070309020205020404" pitchFamily="49" charset="0"/>
              <a:buNone/>
              <a:defRPr sz="900" b="1">
                <a:solidFill>
                  <a:schemeClr val="tx1"/>
                </a:solidFill>
                <a:latin typeface="+mn-lt"/>
              </a:defRPr>
            </a:lvl4pPr>
            <a:lvl5pPr marL="1028700" indent="0" algn="l" rtl="0" eaLnBrk="1" fontAlgn="base" hangingPunct="1">
              <a:spcBef>
                <a:spcPct val="20000"/>
              </a:spcBef>
              <a:spcAft>
                <a:spcPct val="0"/>
              </a:spcAft>
              <a:buNone/>
              <a:defRPr sz="900" b="1">
                <a:solidFill>
                  <a:schemeClr val="tx1"/>
                </a:solidFill>
                <a:latin typeface="+mn-lt"/>
              </a:defRPr>
            </a:lvl5pPr>
            <a:lvl6pPr marL="1285875" indent="0" algn="l" rtl="0" eaLnBrk="1" fontAlgn="base" hangingPunct="1">
              <a:spcBef>
                <a:spcPct val="20000"/>
              </a:spcBef>
              <a:spcAft>
                <a:spcPct val="0"/>
              </a:spcAft>
              <a:buNone/>
              <a:defRPr sz="900" b="1">
                <a:solidFill>
                  <a:schemeClr val="tx1"/>
                </a:solidFill>
                <a:latin typeface="+mn-lt"/>
              </a:defRPr>
            </a:lvl6pPr>
            <a:lvl7pPr marL="1543050" indent="0" algn="l" rtl="0" eaLnBrk="1" fontAlgn="base" hangingPunct="1">
              <a:spcBef>
                <a:spcPct val="20000"/>
              </a:spcBef>
              <a:spcAft>
                <a:spcPct val="0"/>
              </a:spcAft>
              <a:buNone/>
              <a:defRPr sz="900" b="1">
                <a:solidFill>
                  <a:schemeClr val="tx1"/>
                </a:solidFill>
                <a:latin typeface="+mn-lt"/>
              </a:defRPr>
            </a:lvl7pPr>
            <a:lvl8pPr marL="1800225" indent="0" algn="l" rtl="0" eaLnBrk="1" fontAlgn="base" hangingPunct="1">
              <a:spcBef>
                <a:spcPct val="20000"/>
              </a:spcBef>
              <a:spcAft>
                <a:spcPct val="0"/>
              </a:spcAft>
              <a:buNone/>
              <a:defRPr sz="900" b="1">
                <a:solidFill>
                  <a:schemeClr val="tx1"/>
                </a:solidFill>
                <a:latin typeface="+mn-lt"/>
              </a:defRPr>
            </a:lvl8pPr>
            <a:lvl9pPr marL="2057400" indent="0" algn="l" rtl="0" eaLnBrk="1" fontAlgn="base" hangingPunct="1">
              <a:spcBef>
                <a:spcPct val="20000"/>
              </a:spcBef>
              <a:spcAft>
                <a:spcPct val="0"/>
              </a:spcAft>
              <a:buNone/>
              <a:defRPr sz="900" b="1">
                <a:solidFill>
                  <a:schemeClr val="tx1"/>
                </a:solidFill>
                <a:latin typeface="+mn-lt"/>
              </a:defRPr>
            </a:lvl9pPr>
          </a:lstStyle>
          <a:p>
            <a:r>
              <a:rPr lang="en-US" sz="1800" noProof="0" dirty="0">
                <a:solidFill>
                  <a:srgbClr val="003366"/>
                </a:solidFill>
              </a:rPr>
              <a:t>Amendment proposal </a:t>
            </a:r>
          </a:p>
        </p:txBody>
      </p:sp>
      <p:sp>
        <p:nvSpPr>
          <p:cNvPr id="24" name="Rectangle 23">
            <a:extLst>
              <a:ext uri="{FF2B5EF4-FFF2-40B4-BE49-F238E27FC236}">
                <a16:creationId xmlns:a16="http://schemas.microsoft.com/office/drawing/2014/main" id="{C2110C52-9231-4A3D-9C50-A2C44B4E8213}"/>
              </a:ext>
            </a:extLst>
          </p:cNvPr>
          <p:cNvSpPr/>
          <p:nvPr/>
        </p:nvSpPr>
        <p:spPr>
          <a:xfrm>
            <a:off x="-108520" y="4334561"/>
            <a:ext cx="851642" cy="3245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rgbClr val="003366"/>
                </a:solidFill>
              </a:rPr>
              <a:t>ACSF C </a:t>
            </a:r>
          </a:p>
          <a:p>
            <a:pPr algn="ctr"/>
            <a:r>
              <a:rPr lang="en-GB" sz="1200" dirty="0">
                <a:solidFill>
                  <a:srgbClr val="003366"/>
                </a:solidFill>
              </a:rPr>
              <a:t>status</a:t>
            </a:r>
          </a:p>
        </p:txBody>
      </p:sp>
      <p:sp>
        <p:nvSpPr>
          <p:cNvPr id="26" name="Espace réservé du texte 4">
            <a:extLst>
              <a:ext uri="{FF2B5EF4-FFF2-40B4-BE49-F238E27FC236}">
                <a16:creationId xmlns:a16="http://schemas.microsoft.com/office/drawing/2014/main" id="{3F1D5C81-CEB1-49D5-BF83-C18319D54B47}"/>
              </a:ext>
            </a:extLst>
          </p:cNvPr>
          <p:cNvSpPr txBox="1">
            <a:spLocks/>
          </p:cNvSpPr>
          <p:nvPr/>
        </p:nvSpPr>
        <p:spPr bwMode="auto">
          <a:xfrm>
            <a:off x="6149625" y="6381328"/>
            <a:ext cx="2994375" cy="45377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
              <a:defRPr sz="2800">
                <a:solidFill>
                  <a:schemeClr val="tx1"/>
                </a:solidFill>
                <a:latin typeface="+mn-lt"/>
              </a:defRPr>
            </a:lvl2pPr>
            <a:lvl3pPr marL="1143000" indent="-228600" algn="l" rtl="0" eaLnBrk="1" fontAlgn="base" hangingPunct="1">
              <a:spcBef>
                <a:spcPct val="20000"/>
              </a:spcBef>
              <a:spcAft>
                <a:spcPct val="0"/>
              </a:spcAft>
              <a:buFont typeface="Calibri" panose="020F0502020204030204" pitchFamily="34" charset="0"/>
              <a:buChar char="−"/>
              <a:defRPr sz="2400">
                <a:solidFill>
                  <a:schemeClr val="tx1"/>
                </a:solidFill>
                <a:latin typeface="+mn-lt"/>
              </a:defRPr>
            </a:lvl3pPr>
            <a:lvl4pPr marL="1600200" indent="-228600" algn="l" rtl="0" eaLnBrk="1" fontAlgn="base" hangingPunct="1">
              <a:spcBef>
                <a:spcPct val="20000"/>
              </a:spcBef>
              <a:spcAft>
                <a:spcPct val="0"/>
              </a:spcAft>
              <a:buFont typeface="Courier New" panose="02070309020205020404" pitchFamily="49" charset="0"/>
              <a:buChar char="o"/>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36000" indent="0">
              <a:spcBef>
                <a:spcPts val="0"/>
              </a:spcBef>
              <a:buNone/>
            </a:pPr>
            <a:r>
              <a:rPr lang="en-US" sz="900" i="1" kern="0" dirty="0">
                <a:solidFill>
                  <a:srgbClr val="003366"/>
                </a:solidFill>
              </a:rPr>
              <a:t>Pictograms and Icons are for illustrative purposes only</a:t>
            </a:r>
          </a:p>
          <a:p>
            <a:pPr marL="36000" indent="0">
              <a:spcBef>
                <a:spcPts val="0"/>
              </a:spcBef>
              <a:buNone/>
            </a:pPr>
            <a:r>
              <a:rPr lang="en-US" sz="900" i="1" kern="0" dirty="0">
                <a:solidFill>
                  <a:srgbClr val="003366"/>
                </a:solidFill>
              </a:rPr>
              <a:t>and are not part of the proposed amendment.</a:t>
            </a:r>
          </a:p>
        </p:txBody>
      </p:sp>
    </p:spTree>
    <p:extLst>
      <p:ext uri="{BB962C8B-B14F-4D97-AF65-F5344CB8AC3E}">
        <p14:creationId xmlns:p14="http://schemas.microsoft.com/office/powerpoint/2010/main" val="1244735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30" grpId="0"/>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AD65F9F4-78E3-4027-BE06-6C00F43BE004}"/>
              </a:ext>
            </a:extLst>
          </p:cNvPr>
          <p:cNvSpPr>
            <a:spLocks noGrp="1"/>
          </p:cNvSpPr>
          <p:nvPr>
            <p:ph type="body" sz="quarter" idx="13"/>
          </p:nvPr>
        </p:nvSpPr>
        <p:spPr>
          <a:xfrm>
            <a:off x="402300" y="1196752"/>
            <a:ext cx="8562188" cy="4327825"/>
          </a:xfrm>
        </p:spPr>
        <p:txBody>
          <a:bodyPr/>
          <a:lstStyle/>
          <a:p>
            <a:pPr marL="0" indent="0">
              <a:buNone/>
            </a:pPr>
            <a:r>
              <a:rPr lang="en-US" sz="1200" dirty="0">
                <a:ea typeface="Calibri" panose="020F0502020204030204" pitchFamily="34" charset="0"/>
                <a:cs typeface="Times New Roman" panose="02020603050405020304" pitchFamily="18" charset="0"/>
              </a:rPr>
              <a:t>Amend to read § 5.6.4.2.3</a:t>
            </a:r>
          </a:p>
          <a:p>
            <a:pPr marL="0" indent="0">
              <a:buNone/>
            </a:pPr>
            <a:endParaRPr lang="en-US" sz="1200" dirty="0"/>
          </a:p>
          <a:p>
            <a:pPr marL="0" indent="0" algn="just">
              <a:lnSpc>
                <a:spcPct val="115000"/>
              </a:lnSpc>
              <a:spcAft>
                <a:spcPts val="1000"/>
              </a:spcAft>
              <a:buNone/>
            </a:pPr>
            <a:r>
              <a:rPr lang="en-US" sz="1400" dirty="0">
                <a:effectLst/>
                <a:latin typeface="Calibri" panose="020F0502020204030204" pitchFamily="34" charset="0"/>
                <a:ea typeface="Calibri" panose="020F0502020204030204" pitchFamily="34" charset="0"/>
                <a:cs typeface="Arial" panose="020B0604020202020204" pitchFamily="34" charset="0"/>
              </a:rPr>
              <a:t>§ 5.6.4.2.3. The system </a:t>
            </a:r>
            <a:r>
              <a:rPr lang="en-US" sz="1600" dirty="0">
                <a:effectLst/>
                <a:latin typeface="Calibri" panose="020F0502020204030204" pitchFamily="34" charset="0"/>
                <a:ea typeface="Calibri" panose="020F0502020204030204" pitchFamily="34" charset="0"/>
                <a:cs typeface="Arial" panose="020B0604020202020204" pitchFamily="34" charset="0"/>
              </a:rPr>
              <a:t>shall</a:t>
            </a:r>
            <a:r>
              <a:rPr lang="en-US" sz="1400" dirty="0">
                <a:effectLst/>
                <a:latin typeface="Calibri" panose="020F0502020204030204" pitchFamily="34" charset="0"/>
                <a:ea typeface="Calibri" panose="020F0502020204030204" pitchFamily="34" charset="0"/>
                <a:cs typeface="Arial" panose="020B0604020202020204" pitchFamily="34" charset="0"/>
              </a:rPr>
              <a:t> only be activated (standby mode) after a deliberate action by the driver. Activation by the driver shall only be possible on roads where pedestrians and cyclists are prohibited and which, by design, are equipped with a physical separation that divides the traffic moving in opposite directions and which have at least two lanes in the direction the vehicles are driving. These conditions shall be ensured by the use of at least two independent means.</a:t>
            </a:r>
            <a:endParaRPr lang="de-DE" sz="1400" dirty="0">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15000"/>
              </a:lnSpc>
              <a:spcAft>
                <a:spcPts val="1000"/>
              </a:spcAft>
              <a:buNone/>
            </a:pPr>
            <a:r>
              <a:rPr lang="en-GB" sz="14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Notwithstanding the activation criteria above and following the activation request at any type of road by a deliberate action with the same means as for ACSF of category B1, the ACSF of category C may turn automatically to standby mode when entering a</a:t>
            </a:r>
            <a:r>
              <a:rPr lang="en-GB" sz="14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r>
              <a:rPr lang="en-GB" sz="16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type of road as described above.</a:t>
            </a:r>
            <a:r>
              <a:rPr lang="en-GB" sz="16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endParaRPr lang="de-DE" sz="1400" dirty="0">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15000"/>
              </a:lnSpc>
              <a:spcAft>
                <a:spcPts val="1000"/>
              </a:spcAft>
              <a:buNone/>
            </a:pPr>
            <a:r>
              <a:rPr lang="en-GB" sz="1400" dirty="0">
                <a:effectLst/>
                <a:latin typeface="Calibri" panose="020F0502020204030204" pitchFamily="34" charset="0"/>
                <a:ea typeface="Calibri" panose="020F0502020204030204" pitchFamily="34" charset="0"/>
                <a:cs typeface="Arial" panose="020B0604020202020204" pitchFamily="34" charset="0"/>
              </a:rPr>
              <a:t>In the case of a transition from a road type with a classification permitting an ACSF of Category C, to a type of road where an ACSF of Category C is not permitted, the system shall be deactivated automatically (off mode), unless a missing second lane in driving direction is the only condition not fulfilled from the above (e.g. a connector between two highways).</a:t>
            </a:r>
            <a:endParaRPr lang="de-DE" sz="14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sz="1600" dirty="0"/>
          </a:p>
          <a:p>
            <a:pPr marL="0" indent="0">
              <a:buNone/>
            </a:pPr>
            <a:endParaRPr lang="en-US" sz="1650" dirty="0"/>
          </a:p>
        </p:txBody>
      </p:sp>
      <p:sp>
        <p:nvSpPr>
          <p:cNvPr id="4" name="Espace réservé du texte 2">
            <a:extLst>
              <a:ext uri="{FF2B5EF4-FFF2-40B4-BE49-F238E27FC236}">
                <a16:creationId xmlns:a16="http://schemas.microsoft.com/office/drawing/2014/main" id="{381124FB-9EBF-4AAE-B42B-D224D0248845}"/>
              </a:ext>
            </a:extLst>
          </p:cNvPr>
          <p:cNvSpPr txBox="1">
            <a:spLocks/>
          </p:cNvSpPr>
          <p:nvPr/>
        </p:nvSpPr>
        <p:spPr bwMode="auto">
          <a:xfrm>
            <a:off x="1187624" y="476672"/>
            <a:ext cx="7262446" cy="335964"/>
          </a:xfrm>
          <a:custGeom>
            <a:avLst/>
            <a:gdLst>
              <a:gd name="connsiteX0" fmla="*/ 9609373 w 9683261"/>
              <a:gd name="connsiteY0" fmla="*/ 237817 h 335964"/>
              <a:gd name="connsiteX1" fmla="*/ 9632706 w 9683261"/>
              <a:gd name="connsiteY1" fmla="*/ 261358 h 335964"/>
              <a:gd name="connsiteX2" fmla="*/ 9609373 w 9683261"/>
              <a:gd name="connsiteY2" fmla="*/ 284899 h 335964"/>
              <a:gd name="connsiteX3" fmla="*/ 9586041 w 9683261"/>
              <a:gd name="connsiteY3" fmla="*/ 261358 h 335964"/>
              <a:gd name="connsiteX4" fmla="*/ 9609373 w 9683261"/>
              <a:gd name="connsiteY4" fmla="*/ 237817 h 335964"/>
              <a:gd name="connsiteX5" fmla="*/ 9669650 w 9683261"/>
              <a:gd name="connsiteY5" fmla="*/ 200069 h 335964"/>
              <a:gd name="connsiteX6" fmla="*/ 9683261 w 9683261"/>
              <a:gd name="connsiteY6" fmla="*/ 212909 h 335964"/>
              <a:gd name="connsiteX7" fmla="*/ 9669650 w 9683261"/>
              <a:gd name="connsiteY7" fmla="*/ 225749 h 335964"/>
              <a:gd name="connsiteX8" fmla="*/ 9656038 w 9683261"/>
              <a:gd name="connsiteY8" fmla="*/ 212909 h 335964"/>
              <a:gd name="connsiteX9" fmla="*/ 9669650 w 9683261"/>
              <a:gd name="connsiteY9" fmla="*/ 200069 h 335964"/>
              <a:gd name="connsiteX10" fmla="*/ 9609373 w 9683261"/>
              <a:gd name="connsiteY10" fmla="*/ 143445 h 335964"/>
              <a:gd name="connsiteX11" fmla="*/ 9632706 w 9683261"/>
              <a:gd name="connsiteY11" fmla="*/ 166987 h 335964"/>
              <a:gd name="connsiteX12" fmla="*/ 9609373 w 9683261"/>
              <a:gd name="connsiteY12" fmla="*/ 190527 h 335964"/>
              <a:gd name="connsiteX13" fmla="*/ 9586041 w 9683261"/>
              <a:gd name="connsiteY13" fmla="*/ 166987 h 335964"/>
              <a:gd name="connsiteX14" fmla="*/ 9609373 w 9683261"/>
              <a:gd name="connsiteY14" fmla="*/ 143445 h 335964"/>
              <a:gd name="connsiteX15" fmla="*/ 9669650 w 9683261"/>
              <a:gd name="connsiteY15" fmla="*/ 101921 h 335964"/>
              <a:gd name="connsiteX16" fmla="*/ 9683261 w 9683261"/>
              <a:gd name="connsiteY16" fmla="*/ 114762 h 335964"/>
              <a:gd name="connsiteX17" fmla="*/ 9669650 w 9683261"/>
              <a:gd name="connsiteY17" fmla="*/ 127602 h 335964"/>
              <a:gd name="connsiteX18" fmla="*/ 9656038 w 9683261"/>
              <a:gd name="connsiteY18" fmla="*/ 114762 h 335964"/>
              <a:gd name="connsiteX19" fmla="*/ 9669650 w 9683261"/>
              <a:gd name="connsiteY19" fmla="*/ 101921 h 335964"/>
              <a:gd name="connsiteX20" fmla="*/ 9609373 w 9683261"/>
              <a:gd name="connsiteY20" fmla="*/ 50961 h 335964"/>
              <a:gd name="connsiteX21" fmla="*/ 9632706 w 9683261"/>
              <a:gd name="connsiteY21" fmla="*/ 74501 h 335964"/>
              <a:gd name="connsiteX22" fmla="*/ 9609373 w 9683261"/>
              <a:gd name="connsiteY22" fmla="*/ 98043 h 335964"/>
              <a:gd name="connsiteX23" fmla="*/ 9586041 w 9683261"/>
              <a:gd name="connsiteY23" fmla="*/ 74501 h 335964"/>
              <a:gd name="connsiteX24" fmla="*/ 9609373 w 9683261"/>
              <a:gd name="connsiteY24" fmla="*/ 50961 h 335964"/>
              <a:gd name="connsiteX25" fmla="*/ 0 w 9683261"/>
              <a:gd name="connsiteY25" fmla="*/ 0 h 335964"/>
              <a:gd name="connsiteX26" fmla="*/ 739665 w 9683261"/>
              <a:gd name="connsiteY26" fmla="*/ 0 h 335964"/>
              <a:gd name="connsiteX27" fmla="*/ 9540864 w 9683261"/>
              <a:gd name="connsiteY27" fmla="*/ 0 h 335964"/>
              <a:gd name="connsiteX28" fmla="*/ 9568541 w 9683261"/>
              <a:gd name="connsiteY28" fmla="*/ 27997 h 335964"/>
              <a:gd name="connsiteX29" fmla="*/ 9540864 w 9683261"/>
              <a:gd name="connsiteY29" fmla="*/ 55995 h 335964"/>
              <a:gd name="connsiteX30" fmla="*/ 9522411 w 9683261"/>
              <a:gd name="connsiteY30" fmla="*/ 74659 h 335964"/>
              <a:gd name="connsiteX31" fmla="*/ 9540864 w 9683261"/>
              <a:gd name="connsiteY31" fmla="*/ 97990 h 335964"/>
              <a:gd name="connsiteX32" fmla="*/ 9568541 w 9683261"/>
              <a:gd name="connsiteY32" fmla="*/ 121320 h 335964"/>
              <a:gd name="connsiteX33" fmla="*/ 9545478 w 9683261"/>
              <a:gd name="connsiteY33" fmla="*/ 149317 h 335964"/>
              <a:gd name="connsiteX34" fmla="*/ 9540864 w 9683261"/>
              <a:gd name="connsiteY34" fmla="*/ 149317 h 335964"/>
              <a:gd name="connsiteX35" fmla="*/ 9522411 w 9683261"/>
              <a:gd name="connsiteY35" fmla="*/ 167982 h 335964"/>
              <a:gd name="connsiteX36" fmla="*/ 9540864 w 9683261"/>
              <a:gd name="connsiteY36" fmla="*/ 191313 h 335964"/>
              <a:gd name="connsiteX37" fmla="*/ 9568541 w 9683261"/>
              <a:gd name="connsiteY37" fmla="*/ 214644 h 335964"/>
              <a:gd name="connsiteX38" fmla="*/ 9540864 w 9683261"/>
              <a:gd name="connsiteY38" fmla="*/ 242641 h 335964"/>
              <a:gd name="connsiteX39" fmla="*/ 9522411 w 9683261"/>
              <a:gd name="connsiteY39" fmla="*/ 265971 h 335964"/>
              <a:gd name="connsiteX40" fmla="*/ 9540864 w 9683261"/>
              <a:gd name="connsiteY40" fmla="*/ 284636 h 335964"/>
              <a:gd name="connsiteX41" fmla="*/ 9568541 w 9683261"/>
              <a:gd name="connsiteY41" fmla="*/ 312633 h 335964"/>
              <a:gd name="connsiteX42" fmla="*/ 9540864 w 9683261"/>
              <a:gd name="connsiteY42" fmla="*/ 335964 h 335964"/>
              <a:gd name="connsiteX43" fmla="*/ 845227 w 9683261"/>
              <a:gd name="connsiteY43" fmla="*/ 335964 h 335964"/>
              <a:gd name="connsiteX44" fmla="*/ 0 w 9683261"/>
              <a:gd name="connsiteY44" fmla="*/ 335964 h 335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9683261" h="335964">
                <a:moveTo>
                  <a:pt x="9609373" y="237817"/>
                </a:moveTo>
                <a:cubicBezTo>
                  <a:pt x="9622259" y="237817"/>
                  <a:pt x="9632706" y="248357"/>
                  <a:pt x="9632706" y="261358"/>
                </a:cubicBezTo>
                <a:cubicBezTo>
                  <a:pt x="9632706" y="274359"/>
                  <a:pt x="9622259" y="284899"/>
                  <a:pt x="9609373" y="284899"/>
                </a:cubicBezTo>
                <a:cubicBezTo>
                  <a:pt x="9596486" y="284899"/>
                  <a:pt x="9586041" y="274359"/>
                  <a:pt x="9586041" y="261358"/>
                </a:cubicBezTo>
                <a:cubicBezTo>
                  <a:pt x="9586041" y="248357"/>
                  <a:pt x="9596486" y="237817"/>
                  <a:pt x="9609373" y="237817"/>
                </a:cubicBezTo>
                <a:close/>
                <a:moveTo>
                  <a:pt x="9669650" y="200069"/>
                </a:moveTo>
                <a:cubicBezTo>
                  <a:pt x="9677168" y="200069"/>
                  <a:pt x="9683261" y="205817"/>
                  <a:pt x="9683261" y="212909"/>
                </a:cubicBezTo>
                <a:cubicBezTo>
                  <a:pt x="9683261" y="220001"/>
                  <a:pt x="9677168" y="225749"/>
                  <a:pt x="9669650" y="225749"/>
                </a:cubicBezTo>
                <a:cubicBezTo>
                  <a:pt x="9662132" y="225749"/>
                  <a:pt x="9656038" y="220001"/>
                  <a:pt x="9656038" y="212909"/>
                </a:cubicBezTo>
                <a:cubicBezTo>
                  <a:pt x="9656038" y="205817"/>
                  <a:pt x="9662132" y="200069"/>
                  <a:pt x="9669650" y="200069"/>
                </a:cubicBezTo>
                <a:close/>
                <a:moveTo>
                  <a:pt x="9609373" y="143445"/>
                </a:moveTo>
                <a:cubicBezTo>
                  <a:pt x="9622259" y="143445"/>
                  <a:pt x="9632706" y="153985"/>
                  <a:pt x="9632706" y="166987"/>
                </a:cubicBezTo>
                <a:cubicBezTo>
                  <a:pt x="9632706" y="179987"/>
                  <a:pt x="9622259" y="190527"/>
                  <a:pt x="9609373" y="190527"/>
                </a:cubicBezTo>
                <a:cubicBezTo>
                  <a:pt x="9596486" y="190527"/>
                  <a:pt x="9586041" y="179987"/>
                  <a:pt x="9586041" y="166987"/>
                </a:cubicBezTo>
                <a:cubicBezTo>
                  <a:pt x="9586041" y="153985"/>
                  <a:pt x="9596486" y="143445"/>
                  <a:pt x="9609373" y="143445"/>
                </a:cubicBezTo>
                <a:close/>
                <a:moveTo>
                  <a:pt x="9669650" y="101921"/>
                </a:moveTo>
                <a:cubicBezTo>
                  <a:pt x="9677168" y="101921"/>
                  <a:pt x="9683261" y="107670"/>
                  <a:pt x="9683261" y="114762"/>
                </a:cubicBezTo>
                <a:cubicBezTo>
                  <a:pt x="9683261" y="121855"/>
                  <a:pt x="9677168" y="127602"/>
                  <a:pt x="9669650" y="127602"/>
                </a:cubicBezTo>
                <a:cubicBezTo>
                  <a:pt x="9662132" y="127602"/>
                  <a:pt x="9656038" y="121855"/>
                  <a:pt x="9656038" y="114762"/>
                </a:cubicBezTo>
                <a:cubicBezTo>
                  <a:pt x="9656038" y="107670"/>
                  <a:pt x="9662132" y="101921"/>
                  <a:pt x="9669650" y="101921"/>
                </a:cubicBezTo>
                <a:close/>
                <a:moveTo>
                  <a:pt x="9609373" y="50961"/>
                </a:moveTo>
                <a:cubicBezTo>
                  <a:pt x="9622259" y="50961"/>
                  <a:pt x="9632706" y="61501"/>
                  <a:pt x="9632706" y="74501"/>
                </a:cubicBezTo>
                <a:cubicBezTo>
                  <a:pt x="9632706" y="87503"/>
                  <a:pt x="9622259" y="98043"/>
                  <a:pt x="9609373" y="98043"/>
                </a:cubicBezTo>
                <a:cubicBezTo>
                  <a:pt x="9596486" y="98043"/>
                  <a:pt x="9586041" y="87503"/>
                  <a:pt x="9586041" y="74501"/>
                </a:cubicBezTo>
                <a:cubicBezTo>
                  <a:pt x="9586041" y="61501"/>
                  <a:pt x="9596486" y="50961"/>
                  <a:pt x="9609373" y="50961"/>
                </a:cubicBezTo>
                <a:close/>
                <a:moveTo>
                  <a:pt x="0" y="0"/>
                </a:moveTo>
                <a:lnTo>
                  <a:pt x="739665" y="0"/>
                </a:lnTo>
                <a:cubicBezTo>
                  <a:pt x="2800514" y="0"/>
                  <a:pt x="5636951" y="0"/>
                  <a:pt x="9540864" y="0"/>
                </a:cubicBezTo>
                <a:cubicBezTo>
                  <a:pt x="9559315" y="0"/>
                  <a:pt x="9568541" y="13999"/>
                  <a:pt x="9568541" y="27997"/>
                </a:cubicBezTo>
                <a:cubicBezTo>
                  <a:pt x="9568541" y="41996"/>
                  <a:pt x="9559315" y="55995"/>
                  <a:pt x="9540864" y="55995"/>
                </a:cubicBezTo>
                <a:cubicBezTo>
                  <a:pt x="9531638" y="55995"/>
                  <a:pt x="9522411" y="65327"/>
                  <a:pt x="9522411" y="74659"/>
                </a:cubicBezTo>
                <a:cubicBezTo>
                  <a:pt x="9522411" y="83992"/>
                  <a:pt x="9531638" y="93323"/>
                  <a:pt x="9540864" y="97990"/>
                </a:cubicBezTo>
                <a:cubicBezTo>
                  <a:pt x="9559315" y="97990"/>
                  <a:pt x="9568541" y="107321"/>
                  <a:pt x="9568541" y="121320"/>
                </a:cubicBezTo>
                <a:cubicBezTo>
                  <a:pt x="9568541" y="135319"/>
                  <a:pt x="9559315" y="149317"/>
                  <a:pt x="9545478" y="149317"/>
                </a:cubicBezTo>
                <a:cubicBezTo>
                  <a:pt x="9545478" y="149317"/>
                  <a:pt x="9545478" y="149317"/>
                  <a:pt x="9540864" y="149317"/>
                </a:cubicBezTo>
                <a:cubicBezTo>
                  <a:pt x="9531638" y="149317"/>
                  <a:pt x="9522411" y="158650"/>
                  <a:pt x="9522411" y="167982"/>
                </a:cubicBezTo>
                <a:cubicBezTo>
                  <a:pt x="9522411" y="181981"/>
                  <a:pt x="9531638" y="191313"/>
                  <a:pt x="9540864" y="191313"/>
                </a:cubicBezTo>
                <a:cubicBezTo>
                  <a:pt x="9559315" y="191313"/>
                  <a:pt x="9568541" y="200645"/>
                  <a:pt x="9568541" y="214644"/>
                </a:cubicBezTo>
                <a:cubicBezTo>
                  <a:pt x="9568541" y="233309"/>
                  <a:pt x="9559315" y="242641"/>
                  <a:pt x="9540864" y="242641"/>
                </a:cubicBezTo>
                <a:cubicBezTo>
                  <a:pt x="9531638" y="242641"/>
                  <a:pt x="9522411" y="251972"/>
                  <a:pt x="9522411" y="265971"/>
                </a:cubicBezTo>
                <a:cubicBezTo>
                  <a:pt x="9522411" y="275305"/>
                  <a:pt x="9531638" y="284636"/>
                  <a:pt x="9540864" y="284636"/>
                </a:cubicBezTo>
                <a:cubicBezTo>
                  <a:pt x="9559315" y="284636"/>
                  <a:pt x="9568541" y="298634"/>
                  <a:pt x="9568541" y="312633"/>
                </a:cubicBezTo>
                <a:cubicBezTo>
                  <a:pt x="9568541" y="326632"/>
                  <a:pt x="9559315" y="335964"/>
                  <a:pt x="9540864" y="335964"/>
                </a:cubicBezTo>
                <a:cubicBezTo>
                  <a:pt x="9540864" y="335964"/>
                  <a:pt x="9540864" y="335964"/>
                  <a:pt x="845227" y="335964"/>
                </a:cubicBezTo>
                <a:lnTo>
                  <a:pt x="0" y="335964"/>
                </a:lnTo>
                <a:close/>
              </a:path>
            </a:pathLst>
          </a:custGeom>
          <a:noFill/>
          <a:ln w="3175">
            <a:noFill/>
            <a:miter lim="800000"/>
            <a:headEnd/>
            <a:tailEnd/>
          </a:ln>
          <a:effectLst/>
        </p:spPr>
        <p:txBody>
          <a:bodyPr vert="horz" wrap="square" lIns="630000" tIns="0" rIns="360000" bIns="0" numCol="1" anchor="ctr" anchorCtr="0" compatLnSpc="1">
            <a:prstTxWarp prst="textNoShape">
              <a:avLst/>
            </a:prstTxWarp>
            <a:noAutofit/>
          </a:bodyPr>
          <a:lstStyle>
            <a:lvl1pPr marL="0" indent="0" algn="l" rtl="0" eaLnBrk="1" fontAlgn="base" hangingPunct="1">
              <a:lnSpc>
                <a:spcPct val="100000"/>
              </a:lnSpc>
              <a:spcBef>
                <a:spcPct val="20000"/>
              </a:spcBef>
              <a:spcAft>
                <a:spcPct val="0"/>
              </a:spcAft>
              <a:buFont typeface="Wingdings" pitchFamily="2" charset="2"/>
              <a:buNone/>
              <a:defRPr sz="1125" b="1" cap="all" baseline="0">
                <a:solidFill>
                  <a:schemeClr val="bg1"/>
                </a:solidFill>
                <a:latin typeface="+mn-lt"/>
                <a:ea typeface="+mn-ea"/>
                <a:cs typeface="+mn-cs"/>
              </a:defRPr>
            </a:lvl1pPr>
            <a:lvl2pPr marL="257175" indent="0" algn="l" rtl="0" eaLnBrk="1" fontAlgn="base" hangingPunct="1">
              <a:spcBef>
                <a:spcPct val="20000"/>
              </a:spcBef>
              <a:spcAft>
                <a:spcPct val="0"/>
              </a:spcAft>
              <a:buFont typeface="Wingdings" panose="05000000000000000000" pitchFamily="2" charset="2"/>
              <a:buNone/>
              <a:defRPr sz="1125" b="1">
                <a:solidFill>
                  <a:schemeClr val="tx1"/>
                </a:solidFill>
                <a:latin typeface="+mn-lt"/>
              </a:defRPr>
            </a:lvl2pPr>
            <a:lvl3pPr marL="514350" indent="0" algn="l" rtl="0" eaLnBrk="1" fontAlgn="base" hangingPunct="1">
              <a:spcBef>
                <a:spcPct val="20000"/>
              </a:spcBef>
              <a:spcAft>
                <a:spcPct val="0"/>
              </a:spcAft>
              <a:buFont typeface="Calibri" panose="020F0502020204030204" pitchFamily="34" charset="0"/>
              <a:buNone/>
              <a:defRPr sz="1013" b="1">
                <a:solidFill>
                  <a:schemeClr val="tx1"/>
                </a:solidFill>
                <a:latin typeface="+mn-lt"/>
              </a:defRPr>
            </a:lvl3pPr>
            <a:lvl4pPr marL="771525" indent="0" algn="l" rtl="0" eaLnBrk="1" fontAlgn="base" hangingPunct="1">
              <a:spcBef>
                <a:spcPct val="20000"/>
              </a:spcBef>
              <a:spcAft>
                <a:spcPct val="0"/>
              </a:spcAft>
              <a:buFont typeface="Courier New" panose="02070309020205020404" pitchFamily="49" charset="0"/>
              <a:buNone/>
              <a:defRPr sz="900" b="1">
                <a:solidFill>
                  <a:schemeClr val="tx1"/>
                </a:solidFill>
                <a:latin typeface="+mn-lt"/>
              </a:defRPr>
            </a:lvl4pPr>
            <a:lvl5pPr marL="1028700" indent="0" algn="l" rtl="0" eaLnBrk="1" fontAlgn="base" hangingPunct="1">
              <a:spcBef>
                <a:spcPct val="20000"/>
              </a:spcBef>
              <a:spcAft>
                <a:spcPct val="0"/>
              </a:spcAft>
              <a:buNone/>
              <a:defRPr sz="900" b="1">
                <a:solidFill>
                  <a:schemeClr val="tx1"/>
                </a:solidFill>
                <a:latin typeface="+mn-lt"/>
              </a:defRPr>
            </a:lvl5pPr>
            <a:lvl6pPr marL="1285875" indent="0" algn="l" rtl="0" eaLnBrk="1" fontAlgn="base" hangingPunct="1">
              <a:spcBef>
                <a:spcPct val="20000"/>
              </a:spcBef>
              <a:spcAft>
                <a:spcPct val="0"/>
              </a:spcAft>
              <a:buNone/>
              <a:defRPr sz="900" b="1">
                <a:solidFill>
                  <a:schemeClr val="tx1"/>
                </a:solidFill>
                <a:latin typeface="+mn-lt"/>
              </a:defRPr>
            </a:lvl6pPr>
            <a:lvl7pPr marL="1543050" indent="0" algn="l" rtl="0" eaLnBrk="1" fontAlgn="base" hangingPunct="1">
              <a:spcBef>
                <a:spcPct val="20000"/>
              </a:spcBef>
              <a:spcAft>
                <a:spcPct val="0"/>
              </a:spcAft>
              <a:buNone/>
              <a:defRPr sz="900" b="1">
                <a:solidFill>
                  <a:schemeClr val="tx1"/>
                </a:solidFill>
                <a:latin typeface="+mn-lt"/>
              </a:defRPr>
            </a:lvl7pPr>
            <a:lvl8pPr marL="1800225" indent="0" algn="l" rtl="0" eaLnBrk="1" fontAlgn="base" hangingPunct="1">
              <a:spcBef>
                <a:spcPct val="20000"/>
              </a:spcBef>
              <a:spcAft>
                <a:spcPct val="0"/>
              </a:spcAft>
              <a:buNone/>
              <a:defRPr sz="900" b="1">
                <a:solidFill>
                  <a:schemeClr val="tx1"/>
                </a:solidFill>
                <a:latin typeface="+mn-lt"/>
              </a:defRPr>
            </a:lvl8pPr>
            <a:lvl9pPr marL="2057400" indent="0" algn="l" rtl="0" eaLnBrk="1" fontAlgn="base" hangingPunct="1">
              <a:spcBef>
                <a:spcPct val="20000"/>
              </a:spcBef>
              <a:spcAft>
                <a:spcPct val="0"/>
              </a:spcAft>
              <a:buNone/>
              <a:defRPr sz="900" b="1">
                <a:solidFill>
                  <a:schemeClr val="tx1"/>
                </a:solidFill>
                <a:latin typeface="+mn-lt"/>
              </a:defRPr>
            </a:lvl9pPr>
          </a:lstStyle>
          <a:p>
            <a:r>
              <a:rPr lang="en-US" sz="1800" noProof="0" dirty="0">
                <a:solidFill>
                  <a:srgbClr val="003366"/>
                </a:solidFill>
              </a:rPr>
              <a:t>Amendment proposal </a:t>
            </a:r>
          </a:p>
        </p:txBody>
      </p:sp>
    </p:spTree>
    <p:extLst>
      <p:ext uri="{BB962C8B-B14F-4D97-AF65-F5344CB8AC3E}">
        <p14:creationId xmlns:p14="http://schemas.microsoft.com/office/powerpoint/2010/main" val="580948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B238FF-4B93-419F-8FCA-EC006D72217F}"/>
              </a:ext>
            </a:extLst>
          </p:cNvPr>
          <p:cNvSpPr>
            <a:spLocks noGrp="1"/>
          </p:cNvSpPr>
          <p:nvPr>
            <p:ph type="ctrTitle"/>
          </p:nvPr>
        </p:nvSpPr>
        <p:spPr>
          <a:xfrm>
            <a:off x="685800" y="3068960"/>
            <a:ext cx="7772400" cy="1470025"/>
          </a:xfrm>
        </p:spPr>
        <p:txBody>
          <a:bodyPr/>
          <a:lstStyle/>
          <a:p>
            <a:r>
              <a:rPr lang="en-GB" dirty="0"/>
              <a:t>Thank you for your attention</a:t>
            </a:r>
          </a:p>
        </p:txBody>
      </p:sp>
    </p:spTree>
    <p:extLst>
      <p:ext uri="{BB962C8B-B14F-4D97-AF65-F5344CB8AC3E}">
        <p14:creationId xmlns:p14="http://schemas.microsoft.com/office/powerpoint/2010/main" val="2512739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Espace réservé du texte 4">
            <a:extLst>
              <a:ext uri="{FF2B5EF4-FFF2-40B4-BE49-F238E27FC236}">
                <a16:creationId xmlns:a16="http://schemas.microsoft.com/office/drawing/2014/main" id="{A2B75338-FE7A-48DA-81D1-35FABD301521}"/>
              </a:ext>
            </a:extLst>
          </p:cNvPr>
          <p:cNvSpPr txBox="1">
            <a:spLocks/>
          </p:cNvSpPr>
          <p:nvPr/>
        </p:nvSpPr>
        <p:spPr>
          <a:xfrm>
            <a:off x="120076" y="1566227"/>
            <a:ext cx="8741132" cy="1350932"/>
          </a:xfrm>
          <a:prstGeom prst="rect">
            <a:avLst/>
          </a:prstGeom>
        </p:spPr>
        <p:txBody>
          <a:bodyPr vert="horz" lIns="68580" tIns="34290" rIns="68580" bIns="34290" rtlCol="0">
            <a:noAutofit/>
          </a:bodyPr>
          <a:lstStyle>
            <a:lvl1pPr marL="0" indent="0" algn="l" defTabSz="685800" rtl="0" eaLnBrk="1" latinLnBrk="0" hangingPunct="1">
              <a:lnSpc>
                <a:spcPct val="105000"/>
              </a:lnSpc>
              <a:spcBef>
                <a:spcPts val="0"/>
              </a:spcBef>
              <a:buFont typeface="Arial" panose="020B0604020202020204" pitchFamily="34" charset="0"/>
              <a:buNone/>
              <a:defRPr sz="1600" b="1" kern="1200">
                <a:solidFill>
                  <a:schemeClr val="tx2"/>
                </a:solidFill>
                <a:latin typeface="+mn-lt"/>
                <a:ea typeface="+mn-ea"/>
                <a:cs typeface="+mn-cs"/>
              </a:defRPr>
            </a:lvl1pPr>
            <a:lvl2pPr marL="216000" indent="-216000" algn="l" defTabSz="685800" rtl="0" eaLnBrk="1" latinLnBrk="0" hangingPunct="1">
              <a:lnSpc>
                <a:spcPct val="105000"/>
              </a:lnSpc>
              <a:spcBef>
                <a:spcPts val="700"/>
              </a:spcBef>
              <a:buFont typeface="Arial" panose="020B0604020202020204" pitchFamily="34" charset="0"/>
              <a:buChar char="•"/>
              <a:defRPr sz="1600" kern="1200">
                <a:solidFill>
                  <a:schemeClr val="tx2"/>
                </a:solidFill>
                <a:latin typeface="+mn-lt"/>
                <a:ea typeface="+mn-ea"/>
                <a:cs typeface="+mn-cs"/>
              </a:defRPr>
            </a:lvl2pPr>
            <a:lvl3pPr marL="216000" indent="0" algn="l" defTabSz="685800" rtl="0" eaLnBrk="1" latinLnBrk="0" hangingPunct="1">
              <a:lnSpc>
                <a:spcPct val="105000"/>
              </a:lnSpc>
              <a:spcBef>
                <a:spcPts val="700"/>
              </a:spcBef>
              <a:buSzPct val="120000"/>
              <a:buFont typeface="Encode Sans" pitchFamily="2" charset="0"/>
              <a:buNone/>
              <a:defRPr sz="1200" b="0" kern="1200">
                <a:solidFill>
                  <a:schemeClr val="tx2"/>
                </a:solidFill>
                <a:latin typeface="+mn-lt"/>
                <a:ea typeface="+mn-ea"/>
                <a:cs typeface="+mn-cs"/>
              </a:defRPr>
            </a:lvl3pPr>
            <a:lvl4pPr marL="216000" indent="0" algn="l" defTabSz="685800" rtl="0" eaLnBrk="1" latinLnBrk="0" hangingPunct="1">
              <a:lnSpc>
                <a:spcPct val="105000"/>
              </a:lnSpc>
              <a:spcBef>
                <a:spcPts val="400"/>
              </a:spcBef>
              <a:buFont typeface="Encode Sans" pitchFamily="2" charset="0"/>
              <a:buNone/>
              <a:defRPr sz="1200" b="1" kern="1200">
                <a:solidFill>
                  <a:schemeClr val="tx2"/>
                </a:solidFill>
                <a:latin typeface="+mn-lt"/>
                <a:ea typeface="+mn-ea"/>
                <a:cs typeface="+mn-cs"/>
              </a:defRPr>
            </a:lvl4pPr>
            <a:lvl5pPr marL="360000" indent="-144000" algn="l" defTabSz="685800" rtl="0" eaLnBrk="1" latinLnBrk="0" hangingPunct="1">
              <a:lnSpc>
                <a:spcPct val="105000"/>
              </a:lnSpc>
              <a:spcBef>
                <a:spcPts val="400"/>
              </a:spcBef>
              <a:buFont typeface="Arial" panose="020B0604020202020204" pitchFamily="34" charset="0"/>
              <a:buChar char="•"/>
              <a:defRPr sz="120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257175" indent="-257175">
              <a:buFontTx/>
              <a:buChar char="-"/>
            </a:pPr>
            <a:r>
              <a:rPr lang="en-US" sz="1650" b="0" dirty="0">
                <a:solidFill>
                  <a:srgbClr val="003366"/>
                </a:solidFill>
              </a:rPr>
              <a:t>When the vehicle shift from an eligible road to a non eligible road, the ACSF C shall be automatically deactivated unless a missing second lane in driving direction is the only condition not fulfilled .</a:t>
            </a:r>
          </a:p>
          <a:p>
            <a:pPr marL="257175" indent="-257175">
              <a:buFontTx/>
              <a:buChar char="-"/>
            </a:pPr>
            <a:endParaRPr lang="en-US" sz="1650" b="0" dirty="0">
              <a:solidFill>
                <a:srgbClr val="003366"/>
              </a:solidFill>
            </a:endParaRPr>
          </a:p>
          <a:p>
            <a:r>
              <a:rPr lang="en-US" sz="1650" b="0" dirty="0">
                <a:solidFill>
                  <a:srgbClr val="003366"/>
                </a:solidFill>
              </a:rPr>
              <a:t>The ACSF C visual feedback for Standby disappears </a:t>
            </a:r>
          </a:p>
        </p:txBody>
      </p:sp>
      <p:sp>
        <p:nvSpPr>
          <p:cNvPr id="19" name="Espace réservé du texte 2">
            <a:extLst>
              <a:ext uri="{FF2B5EF4-FFF2-40B4-BE49-F238E27FC236}">
                <a16:creationId xmlns:a16="http://schemas.microsoft.com/office/drawing/2014/main" id="{B1E2C9FD-0355-47DE-876A-F5E8DED14156}"/>
              </a:ext>
            </a:extLst>
          </p:cNvPr>
          <p:cNvSpPr txBox="1">
            <a:spLocks/>
          </p:cNvSpPr>
          <p:nvPr/>
        </p:nvSpPr>
        <p:spPr bwMode="auto">
          <a:xfrm>
            <a:off x="1187624" y="476672"/>
            <a:ext cx="7262446" cy="335964"/>
          </a:xfrm>
          <a:custGeom>
            <a:avLst/>
            <a:gdLst>
              <a:gd name="connsiteX0" fmla="*/ 9609373 w 9683261"/>
              <a:gd name="connsiteY0" fmla="*/ 237817 h 335964"/>
              <a:gd name="connsiteX1" fmla="*/ 9632706 w 9683261"/>
              <a:gd name="connsiteY1" fmla="*/ 261358 h 335964"/>
              <a:gd name="connsiteX2" fmla="*/ 9609373 w 9683261"/>
              <a:gd name="connsiteY2" fmla="*/ 284899 h 335964"/>
              <a:gd name="connsiteX3" fmla="*/ 9586041 w 9683261"/>
              <a:gd name="connsiteY3" fmla="*/ 261358 h 335964"/>
              <a:gd name="connsiteX4" fmla="*/ 9609373 w 9683261"/>
              <a:gd name="connsiteY4" fmla="*/ 237817 h 335964"/>
              <a:gd name="connsiteX5" fmla="*/ 9669650 w 9683261"/>
              <a:gd name="connsiteY5" fmla="*/ 200069 h 335964"/>
              <a:gd name="connsiteX6" fmla="*/ 9683261 w 9683261"/>
              <a:gd name="connsiteY6" fmla="*/ 212909 h 335964"/>
              <a:gd name="connsiteX7" fmla="*/ 9669650 w 9683261"/>
              <a:gd name="connsiteY7" fmla="*/ 225749 h 335964"/>
              <a:gd name="connsiteX8" fmla="*/ 9656038 w 9683261"/>
              <a:gd name="connsiteY8" fmla="*/ 212909 h 335964"/>
              <a:gd name="connsiteX9" fmla="*/ 9669650 w 9683261"/>
              <a:gd name="connsiteY9" fmla="*/ 200069 h 335964"/>
              <a:gd name="connsiteX10" fmla="*/ 9609373 w 9683261"/>
              <a:gd name="connsiteY10" fmla="*/ 143445 h 335964"/>
              <a:gd name="connsiteX11" fmla="*/ 9632706 w 9683261"/>
              <a:gd name="connsiteY11" fmla="*/ 166987 h 335964"/>
              <a:gd name="connsiteX12" fmla="*/ 9609373 w 9683261"/>
              <a:gd name="connsiteY12" fmla="*/ 190527 h 335964"/>
              <a:gd name="connsiteX13" fmla="*/ 9586041 w 9683261"/>
              <a:gd name="connsiteY13" fmla="*/ 166987 h 335964"/>
              <a:gd name="connsiteX14" fmla="*/ 9609373 w 9683261"/>
              <a:gd name="connsiteY14" fmla="*/ 143445 h 335964"/>
              <a:gd name="connsiteX15" fmla="*/ 9669650 w 9683261"/>
              <a:gd name="connsiteY15" fmla="*/ 101921 h 335964"/>
              <a:gd name="connsiteX16" fmla="*/ 9683261 w 9683261"/>
              <a:gd name="connsiteY16" fmla="*/ 114762 h 335964"/>
              <a:gd name="connsiteX17" fmla="*/ 9669650 w 9683261"/>
              <a:gd name="connsiteY17" fmla="*/ 127602 h 335964"/>
              <a:gd name="connsiteX18" fmla="*/ 9656038 w 9683261"/>
              <a:gd name="connsiteY18" fmla="*/ 114762 h 335964"/>
              <a:gd name="connsiteX19" fmla="*/ 9669650 w 9683261"/>
              <a:gd name="connsiteY19" fmla="*/ 101921 h 335964"/>
              <a:gd name="connsiteX20" fmla="*/ 9609373 w 9683261"/>
              <a:gd name="connsiteY20" fmla="*/ 50961 h 335964"/>
              <a:gd name="connsiteX21" fmla="*/ 9632706 w 9683261"/>
              <a:gd name="connsiteY21" fmla="*/ 74501 h 335964"/>
              <a:gd name="connsiteX22" fmla="*/ 9609373 w 9683261"/>
              <a:gd name="connsiteY22" fmla="*/ 98043 h 335964"/>
              <a:gd name="connsiteX23" fmla="*/ 9586041 w 9683261"/>
              <a:gd name="connsiteY23" fmla="*/ 74501 h 335964"/>
              <a:gd name="connsiteX24" fmla="*/ 9609373 w 9683261"/>
              <a:gd name="connsiteY24" fmla="*/ 50961 h 335964"/>
              <a:gd name="connsiteX25" fmla="*/ 0 w 9683261"/>
              <a:gd name="connsiteY25" fmla="*/ 0 h 335964"/>
              <a:gd name="connsiteX26" fmla="*/ 739665 w 9683261"/>
              <a:gd name="connsiteY26" fmla="*/ 0 h 335964"/>
              <a:gd name="connsiteX27" fmla="*/ 9540864 w 9683261"/>
              <a:gd name="connsiteY27" fmla="*/ 0 h 335964"/>
              <a:gd name="connsiteX28" fmla="*/ 9568541 w 9683261"/>
              <a:gd name="connsiteY28" fmla="*/ 27997 h 335964"/>
              <a:gd name="connsiteX29" fmla="*/ 9540864 w 9683261"/>
              <a:gd name="connsiteY29" fmla="*/ 55995 h 335964"/>
              <a:gd name="connsiteX30" fmla="*/ 9522411 w 9683261"/>
              <a:gd name="connsiteY30" fmla="*/ 74659 h 335964"/>
              <a:gd name="connsiteX31" fmla="*/ 9540864 w 9683261"/>
              <a:gd name="connsiteY31" fmla="*/ 97990 h 335964"/>
              <a:gd name="connsiteX32" fmla="*/ 9568541 w 9683261"/>
              <a:gd name="connsiteY32" fmla="*/ 121320 h 335964"/>
              <a:gd name="connsiteX33" fmla="*/ 9545478 w 9683261"/>
              <a:gd name="connsiteY33" fmla="*/ 149317 h 335964"/>
              <a:gd name="connsiteX34" fmla="*/ 9540864 w 9683261"/>
              <a:gd name="connsiteY34" fmla="*/ 149317 h 335964"/>
              <a:gd name="connsiteX35" fmla="*/ 9522411 w 9683261"/>
              <a:gd name="connsiteY35" fmla="*/ 167982 h 335964"/>
              <a:gd name="connsiteX36" fmla="*/ 9540864 w 9683261"/>
              <a:gd name="connsiteY36" fmla="*/ 191313 h 335964"/>
              <a:gd name="connsiteX37" fmla="*/ 9568541 w 9683261"/>
              <a:gd name="connsiteY37" fmla="*/ 214644 h 335964"/>
              <a:gd name="connsiteX38" fmla="*/ 9540864 w 9683261"/>
              <a:gd name="connsiteY38" fmla="*/ 242641 h 335964"/>
              <a:gd name="connsiteX39" fmla="*/ 9522411 w 9683261"/>
              <a:gd name="connsiteY39" fmla="*/ 265971 h 335964"/>
              <a:gd name="connsiteX40" fmla="*/ 9540864 w 9683261"/>
              <a:gd name="connsiteY40" fmla="*/ 284636 h 335964"/>
              <a:gd name="connsiteX41" fmla="*/ 9568541 w 9683261"/>
              <a:gd name="connsiteY41" fmla="*/ 312633 h 335964"/>
              <a:gd name="connsiteX42" fmla="*/ 9540864 w 9683261"/>
              <a:gd name="connsiteY42" fmla="*/ 335964 h 335964"/>
              <a:gd name="connsiteX43" fmla="*/ 845227 w 9683261"/>
              <a:gd name="connsiteY43" fmla="*/ 335964 h 335964"/>
              <a:gd name="connsiteX44" fmla="*/ 0 w 9683261"/>
              <a:gd name="connsiteY44" fmla="*/ 335964 h 335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9683261" h="335964">
                <a:moveTo>
                  <a:pt x="9609373" y="237817"/>
                </a:moveTo>
                <a:cubicBezTo>
                  <a:pt x="9622259" y="237817"/>
                  <a:pt x="9632706" y="248357"/>
                  <a:pt x="9632706" y="261358"/>
                </a:cubicBezTo>
                <a:cubicBezTo>
                  <a:pt x="9632706" y="274359"/>
                  <a:pt x="9622259" y="284899"/>
                  <a:pt x="9609373" y="284899"/>
                </a:cubicBezTo>
                <a:cubicBezTo>
                  <a:pt x="9596486" y="284899"/>
                  <a:pt x="9586041" y="274359"/>
                  <a:pt x="9586041" y="261358"/>
                </a:cubicBezTo>
                <a:cubicBezTo>
                  <a:pt x="9586041" y="248357"/>
                  <a:pt x="9596486" y="237817"/>
                  <a:pt x="9609373" y="237817"/>
                </a:cubicBezTo>
                <a:close/>
                <a:moveTo>
                  <a:pt x="9669650" y="200069"/>
                </a:moveTo>
                <a:cubicBezTo>
                  <a:pt x="9677168" y="200069"/>
                  <a:pt x="9683261" y="205817"/>
                  <a:pt x="9683261" y="212909"/>
                </a:cubicBezTo>
                <a:cubicBezTo>
                  <a:pt x="9683261" y="220001"/>
                  <a:pt x="9677168" y="225749"/>
                  <a:pt x="9669650" y="225749"/>
                </a:cubicBezTo>
                <a:cubicBezTo>
                  <a:pt x="9662132" y="225749"/>
                  <a:pt x="9656038" y="220001"/>
                  <a:pt x="9656038" y="212909"/>
                </a:cubicBezTo>
                <a:cubicBezTo>
                  <a:pt x="9656038" y="205817"/>
                  <a:pt x="9662132" y="200069"/>
                  <a:pt x="9669650" y="200069"/>
                </a:cubicBezTo>
                <a:close/>
                <a:moveTo>
                  <a:pt x="9609373" y="143445"/>
                </a:moveTo>
                <a:cubicBezTo>
                  <a:pt x="9622259" y="143445"/>
                  <a:pt x="9632706" y="153985"/>
                  <a:pt x="9632706" y="166987"/>
                </a:cubicBezTo>
                <a:cubicBezTo>
                  <a:pt x="9632706" y="179987"/>
                  <a:pt x="9622259" y="190527"/>
                  <a:pt x="9609373" y="190527"/>
                </a:cubicBezTo>
                <a:cubicBezTo>
                  <a:pt x="9596486" y="190527"/>
                  <a:pt x="9586041" y="179987"/>
                  <a:pt x="9586041" y="166987"/>
                </a:cubicBezTo>
                <a:cubicBezTo>
                  <a:pt x="9586041" y="153985"/>
                  <a:pt x="9596486" y="143445"/>
                  <a:pt x="9609373" y="143445"/>
                </a:cubicBezTo>
                <a:close/>
                <a:moveTo>
                  <a:pt x="9669650" y="101921"/>
                </a:moveTo>
                <a:cubicBezTo>
                  <a:pt x="9677168" y="101921"/>
                  <a:pt x="9683261" y="107670"/>
                  <a:pt x="9683261" y="114762"/>
                </a:cubicBezTo>
                <a:cubicBezTo>
                  <a:pt x="9683261" y="121855"/>
                  <a:pt x="9677168" y="127602"/>
                  <a:pt x="9669650" y="127602"/>
                </a:cubicBezTo>
                <a:cubicBezTo>
                  <a:pt x="9662132" y="127602"/>
                  <a:pt x="9656038" y="121855"/>
                  <a:pt x="9656038" y="114762"/>
                </a:cubicBezTo>
                <a:cubicBezTo>
                  <a:pt x="9656038" y="107670"/>
                  <a:pt x="9662132" y="101921"/>
                  <a:pt x="9669650" y="101921"/>
                </a:cubicBezTo>
                <a:close/>
                <a:moveTo>
                  <a:pt x="9609373" y="50961"/>
                </a:moveTo>
                <a:cubicBezTo>
                  <a:pt x="9622259" y="50961"/>
                  <a:pt x="9632706" y="61501"/>
                  <a:pt x="9632706" y="74501"/>
                </a:cubicBezTo>
                <a:cubicBezTo>
                  <a:pt x="9632706" y="87503"/>
                  <a:pt x="9622259" y="98043"/>
                  <a:pt x="9609373" y="98043"/>
                </a:cubicBezTo>
                <a:cubicBezTo>
                  <a:pt x="9596486" y="98043"/>
                  <a:pt x="9586041" y="87503"/>
                  <a:pt x="9586041" y="74501"/>
                </a:cubicBezTo>
                <a:cubicBezTo>
                  <a:pt x="9586041" y="61501"/>
                  <a:pt x="9596486" y="50961"/>
                  <a:pt x="9609373" y="50961"/>
                </a:cubicBezTo>
                <a:close/>
                <a:moveTo>
                  <a:pt x="0" y="0"/>
                </a:moveTo>
                <a:lnTo>
                  <a:pt x="739665" y="0"/>
                </a:lnTo>
                <a:cubicBezTo>
                  <a:pt x="2800514" y="0"/>
                  <a:pt x="5636951" y="0"/>
                  <a:pt x="9540864" y="0"/>
                </a:cubicBezTo>
                <a:cubicBezTo>
                  <a:pt x="9559315" y="0"/>
                  <a:pt x="9568541" y="13999"/>
                  <a:pt x="9568541" y="27997"/>
                </a:cubicBezTo>
                <a:cubicBezTo>
                  <a:pt x="9568541" y="41996"/>
                  <a:pt x="9559315" y="55995"/>
                  <a:pt x="9540864" y="55995"/>
                </a:cubicBezTo>
                <a:cubicBezTo>
                  <a:pt x="9531638" y="55995"/>
                  <a:pt x="9522411" y="65327"/>
                  <a:pt x="9522411" y="74659"/>
                </a:cubicBezTo>
                <a:cubicBezTo>
                  <a:pt x="9522411" y="83992"/>
                  <a:pt x="9531638" y="93323"/>
                  <a:pt x="9540864" y="97990"/>
                </a:cubicBezTo>
                <a:cubicBezTo>
                  <a:pt x="9559315" y="97990"/>
                  <a:pt x="9568541" y="107321"/>
                  <a:pt x="9568541" y="121320"/>
                </a:cubicBezTo>
                <a:cubicBezTo>
                  <a:pt x="9568541" y="135319"/>
                  <a:pt x="9559315" y="149317"/>
                  <a:pt x="9545478" y="149317"/>
                </a:cubicBezTo>
                <a:cubicBezTo>
                  <a:pt x="9545478" y="149317"/>
                  <a:pt x="9545478" y="149317"/>
                  <a:pt x="9540864" y="149317"/>
                </a:cubicBezTo>
                <a:cubicBezTo>
                  <a:pt x="9531638" y="149317"/>
                  <a:pt x="9522411" y="158650"/>
                  <a:pt x="9522411" y="167982"/>
                </a:cubicBezTo>
                <a:cubicBezTo>
                  <a:pt x="9522411" y="181981"/>
                  <a:pt x="9531638" y="191313"/>
                  <a:pt x="9540864" y="191313"/>
                </a:cubicBezTo>
                <a:cubicBezTo>
                  <a:pt x="9559315" y="191313"/>
                  <a:pt x="9568541" y="200645"/>
                  <a:pt x="9568541" y="214644"/>
                </a:cubicBezTo>
                <a:cubicBezTo>
                  <a:pt x="9568541" y="233309"/>
                  <a:pt x="9559315" y="242641"/>
                  <a:pt x="9540864" y="242641"/>
                </a:cubicBezTo>
                <a:cubicBezTo>
                  <a:pt x="9531638" y="242641"/>
                  <a:pt x="9522411" y="251972"/>
                  <a:pt x="9522411" y="265971"/>
                </a:cubicBezTo>
                <a:cubicBezTo>
                  <a:pt x="9522411" y="275305"/>
                  <a:pt x="9531638" y="284636"/>
                  <a:pt x="9540864" y="284636"/>
                </a:cubicBezTo>
                <a:cubicBezTo>
                  <a:pt x="9559315" y="284636"/>
                  <a:pt x="9568541" y="298634"/>
                  <a:pt x="9568541" y="312633"/>
                </a:cubicBezTo>
                <a:cubicBezTo>
                  <a:pt x="9568541" y="326632"/>
                  <a:pt x="9559315" y="335964"/>
                  <a:pt x="9540864" y="335964"/>
                </a:cubicBezTo>
                <a:cubicBezTo>
                  <a:pt x="9540864" y="335964"/>
                  <a:pt x="9540864" y="335964"/>
                  <a:pt x="845227" y="335964"/>
                </a:cubicBezTo>
                <a:lnTo>
                  <a:pt x="0" y="335964"/>
                </a:lnTo>
                <a:close/>
              </a:path>
            </a:pathLst>
          </a:custGeom>
          <a:noFill/>
          <a:ln w="3175">
            <a:noFill/>
            <a:miter lim="800000"/>
            <a:headEnd/>
            <a:tailEnd/>
          </a:ln>
          <a:effectLst/>
        </p:spPr>
        <p:txBody>
          <a:bodyPr vert="horz" wrap="square" lIns="630000" tIns="0" rIns="360000" bIns="0" numCol="1" anchor="ctr" anchorCtr="0" compatLnSpc="1">
            <a:prstTxWarp prst="textNoShape">
              <a:avLst/>
            </a:prstTxWarp>
            <a:noAutofit/>
          </a:bodyPr>
          <a:lstStyle>
            <a:lvl1pPr marL="0" indent="0" algn="l" rtl="0" eaLnBrk="1" fontAlgn="base" hangingPunct="1">
              <a:lnSpc>
                <a:spcPct val="100000"/>
              </a:lnSpc>
              <a:spcBef>
                <a:spcPct val="20000"/>
              </a:spcBef>
              <a:spcAft>
                <a:spcPct val="0"/>
              </a:spcAft>
              <a:buFont typeface="Wingdings" pitchFamily="2" charset="2"/>
              <a:buNone/>
              <a:defRPr sz="1125" b="1" cap="all" baseline="0">
                <a:solidFill>
                  <a:schemeClr val="bg1"/>
                </a:solidFill>
                <a:latin typeface="+mn-lt"/>
                <a:ea typeface="+mn-ea"/>
                <a:cs typeface="+mn-cs"/>
              </a:defRPr>
            </a:lvl1pPr>
            <a:lvl2pPr marL="257175" indent="0" algn="l" rtl="0" eaLnBrk="1" fontAlgn="base" hangingPunct="1">
              <a:spcBef>
                <a:spcPct val="20000"/>
              </a:spcBef>
              <a:spcAft>
                <a:spcPct val="0"/>
              </a:spcAft>
              <a:buFont typeface="Wingdings" panose="05000000000000000000" pitchFamily="2" charset="2"/>
              <a:buNone/>
              <a:defRPr sz="1125" b="1">
                <a:solidFill>
                  <a:schemeClr val="tx1"/>
                </a:solidFill>
                <a:latin typeface="+mn-lt"/>
              </a:defRPr>
            </a:lvl2pPr>
            <a:lvl3pPr marL="514350" indent="0" algn="l" rtl="0" eaLnBrk="1" fontAlgn="base" hangingPunct="1">
              <a:spcBef>
                <a:spcPct val="20000"/>
              </a:spcBef>
              <a:spcAft>
                <a:spcPct val="0"/>
              </a:spcAft>
              <a:buFont typeface="Calibri" panose="020F0502020204030204" pitchFamily="34" charset="0"/>
              <a:buNone/>
              <a:defRPr sz="1013" b="1">
                <a:solidFill>
                  <a:schemeClr val="tx1"/>
                </a:solidFill>
                <a:latin typeface="+mn-lt"/>
              </a:defRPr>
            </a:lvl3pPr>
            <a:lvl4pPr marL="771525" indent="0" algn="l" rtl="0" eaLnBrk="1" fontAlgn="base" hangingPunct="1">
              <a:spcBef>
                <a:spcPct val="20000"/>
              </a:spcBef>
              <a:spcAft>
                <a:spcPct val="0"/>
              </a:spcAft>
              <a:buFont typeface="Courier New" panose="02070309020205020404" pitchFamily="49" charset="0"/>
              <a:buNone/>
              <a:defRPr sz="900" b="1">
                <a:solidFill>
                  <a:schemeClr val="tx1"/>
                </a:solidFill>
                <a:latin typeface="+mn-lt"/>
              </a:defRPr>
            </a:lvl4pPr>
            <a:lvl5pPr marL="1028700" indent="0" algn="l" rtl="0" eaLnBrk="1" fontAlgn="base" hangingPunct="1">
              <a:spcBef>
                <a:spcPct val="20000"/>
              </a:spcBef>
              <a:spcAft>
                <a:spcPct val="0"/>
              </a:spcAft>
              <a:buNone/>
              <a:defRPr sz="900" b="1">
                <a:solidFill>
                  <a:schemeClr val="tx1"/>
                </a:solidFill>
                <a:latin typeface="+mn-lt"/>
              </a:defRPr>
            </a:lvl5pPr>
            <a:lvl6pPr marL="1285875" indent="0" algn="l" rtl="0" eaLnBrk="1" fontAlgn="base" hangingPunct="1">
              <a:spcBef>
                <a:spcPct val="20000"/>
              </a:spcBef>
              <a:spcAft>
                <a:spcPct val="0"/>
              </a:spcAft>
              <a:buNone/>
              <a:defRPr sz="900" b="1">
                <a:solidFill>
                  <a:schemeClr val="tx1"/>
                </a:solidFill>
                <a:latin typeface="+mn-lt"/>
              </a:defRPr>
            </a:lvl6pPr>
            <a:lvl7pPr marL="1543050" indent="0" algn="l" rtl="0" eaLnBrk="1" fontAlgn="base" hangingPunct="1">
              <a:spcBef>
                <a:spcPct val="20000"/>
              </a:spcBef>
              <a:spcAft>
                <a:spcPct val="0"/>
              </a:spcAft>
              <a:buNone/>
              <a:defRPr sz="900" b="1">
                <a:solidFill>
                  <a:schemeClr val="tx1"/>
                </a:solidFill>
                <a:latin typeface="+mn-lt"/>
              </a:defRPr>
            </a:lvl7pPr>
            <a:lvl8pPr marL="1800225" indent="0" algn="l" rtl="0" eaLnBrk="1" fontAlgn="base" hangingPunct="1">
              <a:spcBef>
                <a:spcPct val="20000"/>
              </a:spcBef>
              <a:spcAft>
                <a:spcPct val="0"/>
              </a:spcAft>
              <a:buNone/>
              <a:defRPr sz="900" b="1">
                <a:solidFill>
                  <a:schemeClr val="tx1"/>
                </a:solidFill>
                <a:latin typeface="+mn-lt"/>
              </a:defRPr>
            </a:lvl8pPr>
            <a:lvl9pPr marL="2057400" indent="0" algn="l" rtl="0" eaLnBrk="1" fontAlgn="base" hangingPunct="1">
              <a:spcBef>
                <a:spcPct val="20000"/>
              </a:spcBef>
              <a:spcAft>
                <a:spcPct val="0"/>
              </a:spcAft>
              <a:buNone/>
              <a:defRPr sz="900" b="1">
                <a:solidFill>
                  <a:schemeClr val="tx1"/>
                </a:solidFill>
                <a:latin typeface="+mn-lt"/>
              </a:defRPr>
            </a:lvl9pPr>
          </a:lstStyle>
          <a:p>
            <a:r>
              <a:rPr lang="en-US" sz="1800" noProof="0" dirty="0">
                <a:solidFill>
                  <a:srgbClr val="003366"/>
                </a:solidFill>
              </a:rPr>
              <a:t>Amendment proposal </a:t>
            </a:r>
          </a:p>
        </p:txBody>
      </p:sp>
      <p:sp>
        <p:nvSpPr>
          <p:cNvPr id="26" name="Rectangle 25">
            <a:extLst>
              <a:ext uri="{FF2B5EF4-FFF2-40B4-BE49-F238E27FC236}">
                <a16:creationId xmlns:a16="http://schemas.microsoft.com/office/drawing/2014/main" id="{971B8CD4-5EDE-4693-8EA9-764FD2BD7D8D}"/>
              </a:ext>
            </a:extLst>
          </p:cNvPr>
          <p:cNvSpPr/>
          <p:nvPr/>
        </p:nvSpPr>
        <p:spPr>
          <a:xfrm>
            <a:off x="-96066" y="5008106"/>
            <a:ext cx="851642" cy="3245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rgbClr val="003366"/>
                </a:solidFill>
              </a:rPr>
              <a:t>ACSF C </a:t>
            </a:r>
          </a:p>
          <a:p>
            <a:pPr algn="ctr"/>
            <a:r>
              <a:rPr lang="en-GB" sz="1200" dirty="0">
                <a:solidFill>
                  <a:srgbClr val="003366"/>
                </a:solidFill>
              </a:rPr>
              <a:t>status</a:t>
            </a:r>
          </a:p>
        </p:txBody>
      </p:sp>
      <p:sp>
        <p:nvSpPr>
          <p:cNvPr id="29" name="Rectangle 28">
            <a:extLst>
              <a:ext uri="{FF2B5EF4-FFF2-40B4-BE49-F238E27FC236}">
                <a16:creationId xmlns:a16="http://schemas.microsoft.com/office/drawing/2014/main" id="{4ACAF04F-172B-4420-AB57-87E7AFA8C1AB}"/>
              </a:ext>
            </a:extLst>
          </p:cNvPr>
          <p:cNvSpPr/>
          <p:nvPr/>
        </p:nvSpPr>
        <p:spPr>
          <a:xfrm>
            <a:off x="679349" y="4181435"/>
            <a:ext cx="2359686" cy="86606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r-FR" sz="700" b="1" dirty="0"/>
              <a:t>                      </a:t>
            </a:r>
          </a:p>
          <a:p>
            <a:pPr algn="r"/>
            <a:endParaRPr lang="fr-FR" sz="700" b="1" dirty="0"/>
          </a:p>
          <a:p>
            <a:pPr algn="r"/>
            <a:endParaRPr lang="fr-FR" sz="700" b="1" dirty="0"/>
          </a:p>
          <a:p>
            <a:pPr algn="r"/>
            <a:endParaRPr lang="fr-FR" sz="700" b="1" dirty="0"/>
          </a:p>
          <a:p>
            <a:endParaRPr lang="fr-FR" sz="700" b="1" dirty="0">
              <a:solidFill>
                <a:srgbClr val="FF0000"/>
              </a:solidFill>
            </a:endParaRPr>
          </a:p>
          <a:p>
            <a:pPr algn="ctr"/>
            <a:r>
              <a:rPr lang="fr-FR" sz="900" b="1" dirty="0">
                <a:solidFill>
                  <a:schemeClr val="tx1"/>
                </a:solidFill>
              </a:rPr>
              <a:t>NON ELIGIBLE ROAD for ACSF C</a:t>
            </a:r>
            <a:endParaRPr lang="fr-FR" sz="600" b="1" dirty="0">
              <a:solidFill>
                <a:srgbClr val="FF0000"/>
              </a:solidFill>
            </a:endParaRPr>
          </a:p>
        </p:txBody>
      </p:sp>
      <p:sp>
        <p:nvSpPr>
          <p:cNvPr id="30" name="Rectangle 29">
            <a:extLst>
              <a:ext uri="{FF2B5EF4-FFF2-40B4-BE49-F238E27FC236}">
                <a16:creationId xmlns:a16="http://schemas.microsoft.com/office/drawing/2014/main" id="{6626C1D9-B4E2-4618-8B9F-BB7D62421CD2}"/>
              </a:ext>
            </a:extLst>
          </p:cNvPr>
          <p:cNvSpPr/>
          <p:nvPr/>
        </p:nvSpPr>
        <p:spPr>
          <a:xfrm>
            <a:off x="3039035" y="4185714"/>
            <a:ext cx="2201089" cy="857546"/>
          </a:xfrm>
          <a:prstGeom prst="rect">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750" b="1" dirty="0">
              <a:solidFill>
                <a:schemeClr val="tx1"/>
              </a:solidFill>
            </a:endParaRPr>
          </a:p>
          <a:p>
            <a:pPr algn="ctr"/>
            <a:endParaRPr lang="fr-FR" sz="750" b="1" dirty="0">
              <a:solidFill>
                <a:schemeClr val="tx1"/>
              </a:solidFill>
            </a:endParaRPr>
          </a:p>
          <a:p>
            <a:pPr algn="ctr"/>
            <a:endParaRPr lang="fr-FR" sz="750" b="1" dirty="0">
              <a:solidFill>
                <a:schemeClr val="tx1"/>
              </a:solidFill>
            </a:endParaRPr>
          </a:p>
          <a:p>
            <a:pPr algn="ctr"/>
            <a:endParaRPr lang="fr-FR" sz="750" b="1" dirty="0">
              <a:solidFill>
                <a:schemeClr val="tx1"/>
              </a:solidFill>
            </a:endParaRPr>
          </a:p>
          <a:p>
            <a:pPr algn="ctr"/>
            <a:endParaRPr lang="fr-FR" sz="750" b="1" dirty="0">
              <a:solidFill>
                <a:schemeClr val="tx1"/>
              </a:solidFill>
            </a:endParaRPr>
          </a:p>
          <a:p>
            <a:pPr algn="ctr"/>
            <a:r>
              <a:rPr lang="fr-FR" sz="1200" b="1" dirty="0">
                <a:solidFill>
                  <a:schemeClr val="tx1"/>
                </a:solidFill>
              </a:rPr>
              <a:t>ELIGIBLE ROAD </a:t>
            </a:r>
            <a:r>
              <a:rPr lang="fr-FR" sz="1000" b="1" dirty="0">
                <a:solidFill>
                  <a:schemeClr val="tx1"/>
                </a:solidFill>
              </a:rPr>
              <a:t>for</a:t>
            </a:r>
            <a:r>
              <a:rPr lang="fr-FR" sz="1200" b="1" dirty="0">
                <a:solidFill>
                  <a:schemeClr val="tx1"/>
                </a:solidFill>
              </a:rPr>
              <a:t> ACSF C</a:t>
            </a:r>
          </a:p>
        </p:txBody>
      </p:sp>
      <p:sp>
        <p:nvSpPr>
          <p:cNvPr id="31" name="ZoneTexte 30">
            <a:extLst>
              <a:ext uri="{FF2B5EF4-FFF2-40B4-BE49-F238E27FC236}">
                <a16:creationId xmlns:a16="http://schemas.microsoft.com/office/drawing/2014/main" id="{294B6607-C418-4680-BDB3-61BFBEFDBFEA}"/>
              </a:ext>
            </a:extLst>
          </p:cNvPr>
          <p:cNvSpPr txBox="1"/>
          <p:nvPr/>
        </p:nvSpPr>
        <p:spPr>
          <a:xfrm>
            <a:off x="687270" y="5070376"/>
            <a:ext cx="2351765" cy="230832"/>
          </a:xfrm>
          <a:prstGeom prst="rect">
            <a:avLst/>
          </a:prstGeom>
          <a:solidFill>
            <a:srgbClr val="FF0000"/>
          </a:solidFill>
        </p:spPr>
        <p:txBody>
          <a:bodyPr wrap="square" rtlCol="0">
            <a:spAutoFit/>
          </a:bodyPr>
          <a:lstStyle/>
          <a:p>
            <a:pPr algn="ctr"/>
            <a:r>
              <a:rPr lang="fr-FR" sz="900" dirty="0"/>
              <a:t>OFF MODE</a:t>
            </a:r>
          </a:p>
        </p:txBody>
      </p:sp>
      <p:sp>
        <p:nvSpPr>
          <p:cNvPr id="32" name="ZoneTexte 31">
            <a:extLst>
              <a:ext uri="{FF2B5EF4-FFF2-40B4-BE49-F238E27FC236}">
                <a16:creationId xmlns:a16="http://schemas.microsoft.com/office/drawing/2014/main" id="{E8116862-33F8-496B-9F0D-18AF3FCE28F1}"/>
              </a:ext>
            </a:extLst>
          </p:cNvPr>
          <p:cNvSpPr txBox="1"/>
          <p:nvPr/>
        </p:nvSpPr>
        <p:spPr>
          <a:xfrm>
            <a:off x="3039035" y="5070376"/>
            <a:ext cx="2201089" cy="230832"/>
          </a:xfrm>
          <a:prstGeom prst="rect">
            <a:avLst/>
          </a:prstGeom>
          <a:solidFill>
            <a:srgbClr val="FFFF00"/>
          </a:solidFill>
        </p:spPr>
        <p:txBody>
          <a:bodyPr wrap="square" rtlCol="0">
            <a:spAutoFit/>
          </a:bodyPr>
          <a:lstStyle/>
          <a:p>
            <a:pPr algn="ctr"/>
            <a:r>
              <a:rPr lang="fr-FR" sz="900" dirty="0"/>
              <a:t>STAND BY MODE</a:t>
            </a:r>
          </a:p>
        </p:txBody>
      </p:sp>
      <p:sp>
        <p:nvSpPr>
          <p:cNvPr id="33" name="ZoneTexte 32">
            <a:extLst>
              <a:ext uri="{FF2B5EF4-FFF2-40B4-BE49-F238E27FC236}">
                <a16:creationId xmlns:a16="http://schemas.microsoft.com/office/drawing/2014/main" id="{0FE57F13-755C-4BC0-AEAC-D5B5D393DF0E}"/>
              </a:ext>
            </a:extLst>
          </p:cNvPr>
          <p:cNvSpPr txBox="1"/>
          <p:nvPr/>
        </p:nvSpPr>
        <p:spPr>
          <a:xfrm>
            <a:off x="881629" y="3399328"/>
            <a:ext cx="1955127" cy="461665"/>
          </a:xfrm>
          <a:prstGeom prst="rect">
            <a:avLst/>
          </a:prstGeom>
          <a:noFill/>
        </p:spPr>
        <p:txBody>
          <a:bodyPr wrap="square" rtlCol="0">
            <a:spAutoFit/>
          </a:bodyPr>
          <a:lstStyle/>
          <a:p>
            <a:pPr algn="ctr"/>
            <a:r>
              <a:rPr lang="fr-FR" sz="1200" dirty="0">
                <a:solidFill>
                  <a:schemeClr val="tx2">
                    <a:lumMod val="60000"/>
                    <a:lumOff val="40000"/>
                  </a:schemeClr>
                </a:solidFill>
              </a:rPr>
              <a:t>Simultaneous Activation  </a:t>
            </a:r>
          </a:p>
          <a:p>
            <a:pPr algn="ctr"/>
            <a:r>
              <a:rPr lang="fr-FR" sz="1200" dirty="0">
                <a:solidFill>
                  <a:schemeClr val="tx2">
                    <a:lumMod val="60000"/>
                    <a:lumOff val="40000"/>
                  </a:schemeClr>
                </a:solidFill>
              </a:rPr>
              <a:t>of ACSF  B1 &amp; C</a:t>
            </a:r>
          </a:p>
        </p:txBody>
      </p:sp>
      <p:cxnSp>
        <p:nvCxnSpPr>
          <p:cNvPr id="34" name="Connecteur droit 33">
            <a:extLst>
              <a:ext uri="{FF2B5EF4-FFF2-40B4-BE49-F238E27FC236}">
                <a16:creationId xmlns:a16="http://schemas.microsoft.com/office/drawing/2014/main" id="{4B5975C8-E1B2-4391-B14C-7D15F568401A}"/>
              </a:ext>
            </a:extLst>
          </p:cNvPr>
          <p:cNvCxnSpPr>
            <a:cxnSpLocks/>
          </p:cNvCxnSpPr>
          <p:nvPr/>
        </p:nvCxnSpPr>
        <p:spPr>
          <a:xfrm>
            <a:off x="1913380" y="3964121"/>
            <a:ext cx="8588" cy="756467"/>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pic>
        <p:nvPicPr>
          <p:cNvPr id="36" name="Picture 14" descr="Cliquez sur l'icône du bouton d'alimentation linéaire. Démarrer. Fine ligne  illustration. La mise en marche. Appuyer sur le bouton à la main. Symbole  de contour. Vector isolated silhouette. Editabl Image Vectorielle Stock -">
            <a:extLst>
              <a:ext uri="{FF2B5EF4-FFF2-40B4-BE49-F238E27FC236}">
                <a16:creationId xmlns:a16="http://schemas.microsoft.com/office/drawing/2014/main" id="{1770F66E-4411-41CC-9453-CAE6CFF3FCBA}"/>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5910" t="-1" r="25730" b="32553"/>
          <a:stretch/>
        </p:blipFill>
        <p:spPr bwMode="auto">
          <a:xfrm>
            <a:off x="1795905" y="4293387"/>
            <a:ext cx="225920" cy="350647"/>
          </a:xfrm>
          <a:prstGeom prst="rect">
            <a:avLst/>
          </a:prstGeom>
          <a:noFill/>
          <a:extLst>
            <a:ext uri="{909E8E84-426E-40DD-AFC4-6F175D3DCCD1}">
              <a14:hiddenFill xmlns:a14="http://schemas.microsoft.com/office/drawing/2010/main">
                <a:solidFill>
                  <a:srgbClr val="FFFFFF"/>
                </a:solidFill>
              </a14:hiddenFill>
            </a:ext>
          </a:extLst>
        </p:spPr>
      </p:pic>
      <p:pic>
        <p:nvPicPr>
          <p:cNvPr id="37" name="Image 36">
            <a:extLst>
              <a:ext uri="{FF2B5EF4-FFF2-40B4-BE49-F238E27FC236}">
                <a16:creationId xmlns:a16="http://schemas.microsoft.com/office/drawing/2014/main" id="{7D11408C-2F7C-43DA-AB01-97C9D502C847}"/>
              </a:ext>
            </a:extLst>
          </p:cNvPr>
          <p:cNvPicPr>
            <a:picLocks noChangeAspect="1"/>
          </p:cNvPicPr>
          <p:nvPr/>
        </p:nvPicPr>
        <p:blipFill>
          <a:blip r:embed="rId4"/>
          <a:stretch>
            <a:fillRect/>
          </a:stretch>
        </p:blipFill>
        <p:spPr>
          <a:xfrm>
            <a:off x="1145246" y="4232359"/>
            <a:ext cx="471845" cy="488229"/>
          </a:xfrm>
          <a:prstGeom prst="rect">
            <a:avLst/>
          </a:prstGeom>
        </p:spPr>
      </p:pic>
      <p:pic>
        <p:nvPicPr>
          <p:cNvPr id="38" name="Image 37">
            <a:extLst>
              <a:ext uri="{FF2B5EF4-FFF2-40B4-BE49-F238E27FC236}">
                <a16:creationId xmlns:a16="http://schemas.microsoft.com/office/drawing/2014/main" id="{FB91EE81-3F99-488B-8137-D3E82DB44F13}"/>
              </a:ext>
            </a:extLst>
          </p:cNvPr>
          <p:cNvPicPr>
            <a:picLocks noChangeAspect="1"/>
          </p:cNvPicPr>
          <p:nvPr/>
        </p:nvPicPr>
        <p:blipFill>
          <a:blip r:embed="rId5"/>
          <a:stretch>
            <a:fillRect/>
          </a:stretch>
        </p:blipFill>
        <p:spPr>
          <a:xfrm>
            <a:off x="2295955" y="4232359"/>
            <a:ext cx="495152" cy="445637"/>
          </a:xfrm>
          <a:prstGeom prst="rect">
            <a:avLst/>
          </a:prstGeom>
        </p:spPr>
      </p:pic>
      <p:sp>
        <p:nvSpPr>
          <p:cNvPr id="40" name="Rectangle 39">
            <a:extLst>
              <a:ext uri="{FF2B5EF4-FFF2-40B4-BE49-F238E27FC236}">
                <a16:creationId xmlns:a16="http://schemas.microsoft.com/office/drawing/2014/main" id="{C7C3E3C3-EA62-4EEA-B2AA-FFD368ACE021}"/>
              </a:ext>
            </a:extLst>
          </p:cNvPr>
          <p:cNvSpPr/>
          <p:nvPr/>
        </p:nvSpPr>
        <p:spPr>
          <a:xfrm>
            <a:off x="5240124" y="4185713"/>
            <a:ext cx="1922125" cy="85754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r-FR" sz="700" b="1" dirty="0"/>
              <a:t>                      </a:t>
            </a:r>
          </a:p>
          <a:p>
            <a:pPr algn="r"/>
            <a:endParaRPr lang="fr-FR" sz="700" b="1" dirty="0"/>
          </a:p>
          <a:p>
            <a:pPr algn="r"/>
            <a:endParaRPr lang="fr-FR" sz="700" b="1" dirty="0"/>
          </a:p>
          <a:p>
            <a:pPr algn="r"/>
            <a:endParaRPr lang="fr-FR" sz="700" b="1" dirty="0"/>
          </a:p>
          <a:p>
            <a:endParaRPr lang="fr-FR" sz="700" b="1" dirty="0">
              <a:solidFill>
                <a:srgbClr val="FF0000"/>
              </a:solidFill>
            </a:endParaRPr>
          </a:p>
          <a:p>
            <a:pPr algn="ctr"/>
            <a:r>
              <a:rPr lang="fr-FR" sz="900" b="1" dirty="0">
                <a:solidFill>
                  <a:schemeClr val="tx1"/>
                </a:solidFill>
              </a:rPr>
              <a:t>NON ELIGIBLE ROAD </a:t>
            </a:r>
          </a:p>
          <a:p>
            <a:pPr algn="ctr"/>
            <a:r>
              <a:rPr lang="fr-FR" sz="900" b="1" dirty="0">
                <a:solidFill>
                  <a:schemeClr val="tx1"/>
                </a:solidFill>
              </a:rPr>
              <a:t>for ACSF C</a:t>
            </a:r>
            <a:endParaRPr lang="fr-FR" sz="600" b="1" dirty="0">
              <a:solidFill>
                <a:srgbClr val="FF0000"/>
              </a:solidFill>
            </a:endParaRPr>
          </a:p>
        </p:txBody>
      </p:sp>
      <p:sp>
        <p:nvSpPr>
          <p:cNvPr id="41" name="ZoneTexte 40">
            <a:extLst>
              <a:ext uri="{FF2B5EF4-FFF2-40B4-BE49-F238E27FC236}">
                <a16:creationId xmlns:a16="http://schemas.microsoft.com/office/drawing/2014/main" id="{EB530F6E-E896-4376-8438-E065E231B47E}"/>
              </a:ext>
            </a:extLst>
          </p:cNvPr>
          <p:cNvSpPr txBox="1"/>
          <p:nvPr/>
        </p:nvSpPr>
        <p:spPr>
          <a:xfrm>
            <a:off x="5240124" y="5064525"/>
            <a:ext cx="3940388" cy="230832"/>
          </a:xfrm>
          <a:prstGeom prst="rect">
            <a:avLst/>
          </a:prstGeom>
          <a:solidFill>
            <a:srgbClr val="FF0000"/>
          </a:solidFill>
        </p:spPr>
        <p:txBody>
          <a:bodyPr wrap="square" rtlCol="0">
            <a:spAutoFit/>
          </a:bodyPr>
          <a:lstStyle/>
          <a:p>
            <a:pPr algn="ctr"/>
            <a:r>
              <a:rPr lang="fr-FR" sz="900" dirty="0"/>
              <a:t>OFF MODE</a:t>
            </a:r>
          </a:p>
        </p:txBody>
      </p:sp>
      <p:pic>
        <p:nvPicPr>
          <p:cNvPr id="42" name="Image 41">
            <a:extLst>
              <a:ext uri="{FF2B5EF4-FFF2-40B4-BE49-F238E27FC236}">
                <a16:creationId xmlns:a16="http://schemas.microsoft.com/office/drawing/2014/main" id="{510F7888-E3D8-41DA-B2AF-D52C812EB303}"/>
              </a:ext>
            </a:extLst>
          </p:cNvPr>
          <p:cNvPicPr>
            <a:picLocks noChangeAspect="1"/>
          </p:cNvPicPr>
          <p:nvPr/>
        </p:nvPicPr>
        <p:blipFill>
          <a:blip r:embed="rId6"/>
          <a:stretch>
            <a:fillRect/>
          </a:stretch>
        </p:blipFill>
        <p:spPr>
          <a:xfrm>
            <a:off x="3732658" y="4227700"/>
            <a:ext cx="813843" cy="508223"/>
          </a:xfrm>
          <a:prstGeom prst="rect">
            <a:avLst/>
          </a:prstGeom>
        </p:spPr>
      </p:pic>
      <p:pic>
        <p:nvPicPr>
          <p:cNvPr id="43" name="Image 42">
            <a:extLst>
              <a:ext uri="{FF2B5EF4-FFF2-40B4-BE49-F238E27FC236}">
                <a16:creationId xmlns:a16="http://schemas.microsoft.com/office/drawing/2014/main" id="{1A0158F8-AA1F-4626-9D38-483315A5B98F}"/>
              </a:ext>
            </a:extLst>
          </p:cNvPr>
          <p:cNvPicPr>
            <a:picLocks noChangeAspect="1"/>
          </p:cNvPicPr>
          <p:nvPr/>
        </p:nvPicPr>
        <p:blipFill>
          <a:blip r:embed="rId5"/>
          <a:stretch>
            <a:fillRect/>
          </a:stretch>
        </p:blipFill>
        <p:spPr>
          <a:xfrm>
            <a:off x="5953610" y="4229698"/>
            <a:ext cx="495152" cy="445637"/>
          </a:xfrm>
          <a:prstGeom prst="rect">
            <a:avLst/>
          </a:prstGeom>
        </p:spPr>
      </p:pic>
      <p:sp>
        <p:nvSpPr>
          <p:cNvPr id="44" name="Rectangle 5">
            <a:extLst>
              <a:ext uri="{FF2B5EF4-FFF2-40B4-BE49-F238E27FC236}">
                <a16:creationId xmlns:a16="http://schemas.microsoft.com/office/drawing/2014/main" id="{3088B3D7-9764-46D7-A19B-05B02BB27569}"/>
              </a:ext>
            </a:extLst>
          </p:cNvPr>
          <p:cNvSpPr/>
          <p:nvPr/>
        </p:nvSpPr>
        <p:spPr>
          <a:xfrm>
            <a:off x="7162249" y="4179863"/>
            <a:ext cx="2018263" cy="857546"/>
          </a:xfrm>
          <a:prstGeom prst="rect">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750" b="1" dirty="0">
              <a:solidFill>
                <a:schemeClr val="tx1"/>
              </a:solidFill>
            </a:endParaRPr>
          </a:p>
          <a:p>
            <a:pPr algn="ctr"/>
            <a:endParaRPr lang="fr-FR" sz="750" b="1" dirty="0">
              <a:solidFill>
                <a:schemeClr val="tx1"/>
              </a:solidFill>
            </a:endParaRPr>
          </a:p>
          <a:p>
            <a:pPr algn="ctr"/>
            <a:endParaRPr lang="fr-FR" sz="750" b="1" dirty="0">
              <a:solidFill>
                <a:schemeClr val="tx1"/>
              </a:solidFill>
            </a:endParaRPr>
          </a:p>
          <a:p>
            <a:pPr algn="ctr"/>
            <a:endParaRPr lang="fr-FR" sz="750" b="1" dirty="0">
              <a:solidFill>
                <a:schemeClr val="tx1"/>
              </a:solidFill>
            </a:endParaRPr>
          </a:p>
          <a:p>
            <a:pPr algn="ctr"/>
            <a:endParaRPr lang="fr-FR" sz="750" b="1" dirty="0">
              <a:solidFill>
                <a:schemeClr val="tx1"/>
              </a:solidFill>
            </a:endParaRPr>
          </a:p>
          <a:p>
            <a:pPr algn="ctr"/>
            <a:r>
              <a:rPr lang="fr-FR" sz="1200" b="1" dirty="0">
                <a:solidFill>
                  <a:schemeClr val="tx1"/>
                </a:solidFill>
              </a:rPr>
              <a:t>ELIGIBLE ROAD </a:t>
            </a:r>
            <a:r>
              <a:rPr lang="fr-FR" sz="1400" b="1" dirty="0">
                <a:solidFill>
                  <a:schemeClr val="tx1"/>
                </a:solidFill>
              </a:rPr>
              <a:t>for</a:t>
            </a:r>
            <a:r>
              <a:rPr lang="fr-FR" sz="1200" b="1" dirty="0">
                <a:solidFill>
                  <a:schemeClr val="tx1"/>
                </a:solidFill>
              </a:rPr>
              <a:t> ACSF C</a:t>
            </a:r>
          </a:p>
        </p:txBody>
      </p:sp>
      <p:pic>
        <p:nvPicPr>
          <p:cNvPr id="45" name="Image 22">
            <a:extLst>
              <a:ext uri="{FF2B5EF4-FFF2-40B4-BE49-F238E27FC236}">
                <a16:creationId xmlns:a16="http://schemas.microsoft.com/office/drawing/2014/main" id="{CDDDE97F-D1A9-4780-9ECA-5AB87C9D13AB}"/>
              </a:ext>
            </a:extLst>
          </p:cNvPr>
          <p:cNvPicPr>
            <a:picLocks noChangeAspect="1"/>
          </p:cNvPicPr>
          <p:nvPr/>
        </p:nvPicPr>
        <p:blipFill>
          <a:blip r:embed="rId5"/>
          <a:stretch>
            <a:fillRect/>
          </a:stretch>
        </p:blipFill>
        <p:spPr>
          <a:xfrm>
            <a:off x="7923804" y="4229698"/>
            <a:ext cx="495152" cy="445637"/>
          </a:xfrm>
          <a:prstGeom prst="rect">
            <a:avLst/>
          </a:prstGeom>
        </p:spPr>
      </p:pic>
      <p:sp>
        <p:nvSpPr>
          <p:cNvPr id="22" name="Espace réservé du texte 4">
            <a:extLst>
              <a:ext uri="{FF2B5EF4-FFF2-40B4-BE49-F238E27FC236}">
                <a16:creationId xmlns:a16="http://schemas.microsoft.com/office/drawing/2014/main" id="{1339FBD3-44A4-423F-A961-C0092FC8E943}"/>
              </a:ext>
            </a:extLst>
          </p:cNvPr>
          <p:cNvSpPr txBox="1">
            <a:spLocks/>
          </p:cNvSpPr>
          <p:nvPr/>
        </p:nvSpPr>
        <p:spPr bwMode="auto">
          <a:xfrm>
            <a:off x="6149625" y="6381328"/>
            <a:ext cx="2994375" cy="45377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
              <a:defRPr sz="2800">
                <a:solidFill>
                  <a:schemeClr val="tx1"/>
                </a:solidFill>
                <a:latin typeface="+mn-lt"/>
              </a:defRPr>
            </a:lvl2pPr>
            <a:lvl3pPr marL="1143000" indent="-228600" algn="l" rtl="0" eaLnBrk="1" fontAlgn="base" hangingPunct="1">
              <a:spcBef>
                <a:spcPct val="20000"/>
              </a:spcBef>
              <a:spcAft>
                <a:spcPct val="0"/>
              </a:spcAft>
              <a:buFont typeface="Calibri" panose="020F0502020204030204" pitchFamily="34" charset="0"/>
              <a:buChar char="−"/>
              <a:defRPr sz="2400">
                <a:solidFill>
                  <a:schemeClr val="tx1"/>
                </a:solidFill>
                <a:latin typeface="+mn-lt"/>
              </a:defRPr>
            </a:lvl3pPr>
            <a:lvl4pPr marL="1600200" indent="-228600" algn="l" rtl="0" eaLnBrk="1" fontAlgn="base" hangingPunct="1">
              <a:spcBef>
                <a:spcPct val="20000"/>
              </a:spcBef>
              <a:spcAft>
                <a:spcPct val="0"/>
              </a:spcAft>
              <a:buFont typeface="Courier New" panose="02070309020205020404" pitchFamily="49" charset="0"/>
              <a:buChar char="o"/>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36000" indent="0">
              <a:spcBef>
                <a:spcPts val="0"/>
              </a:spcBef>
              <a:buNone/>
            </a:pPr>
            <a:r>
              <a:rPr lang="en-US" sz="900" i="1" kern="0" dirty="0">
                <a:solidFill>
                  <a:srgbClr val="003366"/>
                </a:solidFill>
              </a:rPr>
              <a:t>Pictograms and Icons are for illustrative purposes only</a:t>
            </a:r>
          </a:p>
          <a:p>
            <a:pPr marL="36000" indent="0">
              <a:spcBef>
                <a:spcPts val="0"/>
              </a:spcBef>
              <a:buNone/>
            </a:pPr>
            <a:r>
              <a:rPr lang="en-US" sz="900" i="1" kern="0" dirty="0">
                <a:solidFill>
                  <a:srgbClr val="003366"/>
                </a:solidFill>
              </a:rPr>
              <a:t>and are not part of the proposed amendment.</a:t>
            </a:r>
          </a:p>
        </p:txBody>
      </p:sp>
      <p:sp>
        <p:nvSpPr>
          <p:cNvPr id="23" name="Legende: mit Linie mit Akzentuierungsbalken 22">
            <a:extLst>
              <a:ext uri="{FF2B5EF4-FFF2-40B4-BE49-F238E27FC236}">
                <a16:creationId xmlns:a16="http://schemas.microsoft.com/office/drawing/2014/main" id="{ABFF8C83-1BC4-43EC-B9A4-9F444C67D2CC}"/>
              </a:ext>
            </a:extLst>
          </p:cNvPr>
          <p:cNvSpPr/>
          <p:nvPr/>
        </p:nvSpPr>
        <p:spPr>
          <a:xfrm>
            <a:off x="3059832" y="5420015"/>
            <a:ext cx="1296144" cy="529265"/>
          </a:xfrm>
          <a:prstGeom prst="accentCallout1">
            <a:avLst>
              <a:gd name="adj1" fmla="val 22558"/>
              <a:gd name="adj2" fmla="val -1455"/>
              <a:gd name="adj3" fmla="val -262889"/>
              <a:gd name="adj4" fmla="val -1849"/>
            </a:avLst>
          </a:prstGeom>
          <a:solidFill>
            <a:schemeClr val="accent1"/>
          </a:solidFill>
          <a:ln w="15875">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24" name="Image 10">
            <a:extLst>
              <a:ext uri="{FF2B5EF4-FFF2-40B4-BE49-F238E27FC236}">
                <a16:creationId xmlns:a16="http://schemas.microsoft.com/office/drawing/2014/main" id="{E15ED0DE-5BF7-4616-9E66-A2B7E5BDD3F4}"/>
              </a:ext>
            </a:extLst>
          </p:cNvPr>
          <p:cNvPicPr>
            <a:picLocks noChangeAspect="1"/>
          </p:cNvPicPr>
          <p:nvPr/>
        </p:nvPicPr>
        <p:blipFill rotWithShape="1">
          <a:blip r:embed="rId7">
            <a:alphaModFix amt="60000"/>
          </a:blip>
          <a:srcRect l="7436" t="15437" r="3157" b="26485"/>
          <a:stretch/>
        </p:blipFill>
        <p:spPr>
          <a:xfrm>
            <a:off x="3119616" y="5466277"/>
            <a:ext cx="1176576" cy="436739"/>
          </a:xfrm>
          <a:prstGeom prst="rect">
            <a:avLst/>
          </a:prstGeom>
        </p:spPr>
      </p:pic>
    </p:spTree>
    <p:extLst>
      <p:ext uri="{BB962C8B-B14F-4D97-AF65-F5344CB8AC3E}">
        <p14:creationId xmlns:p14="http://schemas.microsoft.com/office/powerpoint/2010/main" val="1462786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AD65F9F4-78E3-4027-BE06-6C00F43BE004}"/>
              </a:ext>
            </a:extLst>
          </p:cNvPr>
          <p:cNvSpPr>
            <a:spLocks noGrp="1"/>
          </p:cNvSpPr>
          <p:nvPr>
            <p:ph type="body" sz="quarter" idx="13"/>
          </p:nvPr>
        </p:nvSpPr>
        <p:spPr>
          <a:xfrm>
            <a:off x="402300" y="1765471"/>
            <a:ext cx="8578415" cy="3301829"/>
          </a:xfrm>
        </p:spPr>
        <p:txBody>
          <a:bodyPr/>
          <a:lstStyle/>
          <a:p>
            <a:pPr marL="0" indent="0">
              <a:buNone/>
            </a:pPr>
            <a:r>
              <a:rPr lang="en-US" sz="1600" dirty="0"/>
              <a:t>5.6.4.2.2. The vehicle shall be equipped with a means for the driver to activate (standby mode) and deactivate (off mode) the system. The same means as for an ACSF of Category B1 may be used.</a:t>
            </a:r>
          </a:p>
          <a:p>
            <a:pPr marL="0" indent="0">
              <a:buNone/>
            </a:pPr>
            <a:endParaRPr lang="en-US" sz="1600" dirty="0"/>
          </a:p>
          <a:p>
            <a:pPr marL="0" indent="0">
              <a:buNone/>
            </a:pPr>
            <a:r>
              <a:rPr lang="en-US" sz="1600" dirty="0"/>
              <a:t>5.6.4.2.3. The system shall only be activated (standby mode) after a deliberate action by the driver.</a:t>
            </a:r>
          </a:p>
          <a:p>
            <a:pPr marL="0" indent="0">
              <a:buNone/>
            </a:pPr>
            <a:r>
              <a:rPr lang="en-US" sz="1600" dirty="0"/>
              <a:t>Activation by the driver shall only be possible on roads where pedestrians and cyclists are prohibited and which, by design, are equipped with a physical separation that divides the traffic moving in opposite directions and which have at least two lanes in the direction the vehicles are driving. These conditions shall be ensured by the use of at least two independent means. </a:t>
            </a:r>
          </a:p>
          <a:p>
            <a:pPr marL="0" indent="0">
              <a:buNone/>
            </a:pPr>
            <a:r>
              <a:rPr lang="en-US" sz="1600" dirty="0"/>
              <a:t>In the case of a transition from a road type with a classification permitting an ACSF of Category C, to a type of road where an ACSF of Category C is not permitted, the system shall be deactivated automatically (off mode), unless a missing second lane in driving direction is the only condition not fulfilled from the above (e.g. a connector between two highways).</a:t>
            </a:r>
          </a:p>
          <a:p>
            <a:pPr marL="0" indent="0">
              <a:buNone/>
            </a:pPr>
            <a:endParaRPr lang="en-US" sz="1600" dirty="0"/>
          </a:p>
          <a:p>
            <a:pPr marL="0" indent="0">
              <a:buNone/>
            </a:pPr>
            <a:r>
              <a:rPr lang="en-US" sz="1600" dirty="0"/>
              <a:t>5.6.4.5.2. When the system is in standby mode (i.e. ready to intervene), an optical signal shall be provided to the driver</a:t>
            </a:r>
          </a:p>
          <a:p>
            <a:pPr marL="257175" indent="-257175"/>
            <a:endParaRPr lang="en-US" sz="1650" dirty="0"/>
          </a:p>
        </p:txBody>
      </p:sp>
      <p:sp>
        <p:nvSpPr>
          <p:cNvPr id="4" name="Espace réservé du texte 2">
            <a:extLst>
              <a:ext uri="{FF2B5EF4-FFF2-40B4-BE49-F238E27FC236}">
                <a16:creationId xmlns:a16="http://schemas.microsoft.com/office/drawing/2014/main" id="{381124FB-9EBF-4AAE-B42B-D224D0248845}"/>
              </a:ext>
            </a:extLst>
          </p:cNvPr>
          <p:cNvSpPr txBox="1">
            <a:spLocks/>
          </p:cNvSpPr>
          <p:nvPr/>
        </p:nvSpPr>
        <p:spPr bwMode="auto">
          <a:xfrm>
            <a:off x="1187624" y="476672"/>
            <a:ext cx="7262446" cy="335964"/>
          </a:xfrm>
          <a:custGeom>
            <a:avLst/>
            <a:gdLst>
              <a:gd name="connsiteX0" fmla="*/ 9609373 w 9683261"/>
              <a:gd name="connsiteY0" fmla="*/ 237817 h 335964"/>
              <a:gd name="connsiteX1" fmla="*/ 9632706 w 9683261"/>
              <a:gd name="connsiteY1" fmla="*/ 261358 h 335964"/>
              <a:gd name="connsiteX2" fmla="*/ 9609373 w 9683261"/>
              <a:gd name="connsiteY2" fmla="*/ 284899 h 335964"/>
              <a:gd name="connsiteX3" fmla="*/ 9586041 w 9683261"/>
              <a:gd name="connsiteY3" fmla="*/ 261358 h 335964"/>
              <a:gd name="connsiteX4" fmla="*/ 9609373 w 9683261"/>
              <a:gd name="connsiteY4" fmla="*/ 237817 h 335964"/>
              <a:gd name="connsiteX5" fmla="*/ 9669650 w 9683261"/>
              <a:gd name="connsiteY5" fmla="*/ 200069 h 335964"/>
              <a:gd name="connsiteX6" fmla="*/ 9683261 w 9683261"/>
              <a:gd name="connsiteY6" fmla="*/ 212909 h 335964"/>
              <a:gd name="connsiteX7" fmla="*/ 9669650 w 9683261"/>
              <a:gd name="connsiteY7" fmla="*/ 225749 h 335964"/>
              <a:gd name="connsiteX8" fmla="*/ 9656038 w 9683261"/>
              <a:gd name="connsiteY8" fmla="*/ 212909 h 335964"/>
              <a:gd name="connsiteX9" fmla="*/ 9669650 w 9683261"/>
              <a:gd name="connsiteY9" fmla="*/ 200069 h 335964"/>
              <a:gd name="connsiteX10" fmla="*/ 9609373 w 9683261"/>
              <a:gd name="connsiteY10" fmla="*/ 143445 h 335964"/>
              <a:gd name="connsiteX11" fmla="*/ 9632706 w 9683261"/>
              <a:gd name="connsiteY11" fmla="*/ 166987 h 335964"/>
              <a:gd name="connsiteX12" fmla="*/ 9609373 w 9683261"/>
              <a:gd name="connsiteY12" fmla="*/ 190527 h 335964"/>
              <a:gd name="connsiteX13" fmla="*/ 9586041 w 9683261"/>
              <a:gd name="connsiteY13" fmla="*/ 166987 h 335964"/>
              <a:gd name="connsiteX14" fmla="*/ 9609373 w 9683261"/>
              <a:gd name="connsiteY14" fmla="*/ 143445 h 335964"/>
              <a:gd name="connsiteX15" fmla="*/ 9669650 w 9683261"/>
              <a:gd name="connsiteY15" fmla="*/ 101921 h 335964"/>
              <a:gd name="connsiteX16" fmla="*/ 9683261 w 9683261"/>
              <a:gd name="connsiteY16" fmla="*/ 114762 h 335964"/>
              <a:gd name="connsiteX17" fmla="*/ 9669650 w 9683261"/>
              <a:gd name="connsiteY17" fmla="*/ 127602 h 335964"/>
              <a:gd name="connsiteX18" fmla="*/ 9656038 w 9683261"/>
              <a:gd name="connsiteY18" fmla="*/ 114762 h 335964"/>
              <a:gd name="connsiteX19" fmla="*/ 9669650 w 9683261"/>
              <a:gd name="connsiteY19" fmla="*/ 101921 h 335964"/>
              <a:gd name="connsiteX20" fmla="*/ 9609373 w 9683261"/>
              <a:gd name="connsiteY20" fmla="*/ 50961 h 335964"/>
              <a:gd name="connsiteX21" fmla="*/ 9632706 w 9683261"/>
              <a:gd name="connsiteY21" fmla="*/ 74501 h 335964"/>
              <a:gd name="connsiteX22" fmla="*/ 9609373 w 9683261"/>
              <a:gd name="connsiteY22" fmla="*/ 98043 h 335964"/>
              <a:gd name="connsiteX23" fmla="*/ 9586041 w 9683261"/>
              <a:gd name="connsiteY23" fmla="*/ 74501 h 335964"/>
              <a:gd name="connsiteX24" fmla="*/ 9609373 w 9683261"/>
              <a:gd name="connsiteY24" fmla="*/ 50961 h 335964"/>
              <a:gd name="connsiteX25" fmla="*/ 0 w 9683261"/>
              <a:gd name="connsiteY25" fmla="*/ 0 h 335964"/>
              <a:gd name="connsiteX26" fmla="*/ 739665 w 9683261"/>
              <a:gd name="connsiteY26" fmla="*/ 0 h 335964"/>
              <a:gd name="connsiteX27" fmla="*/ 9540864 w 9683261"/>
              <a:gd name="connsiteY27" fmla="*/ 0 h 335964"/>
              <a:gd name="connsiteX28" fmla="*/ 9568541 w 9683261"/>
              <a:gd name="connsiteY28" fmla="*/ 27997 h 335964"/>
              <a:gd name="connsiteX29" fmla="*/ 9540864 w 9683261"/>
              <a:gd name="connsiteY29" fmla="*/ 55995 h 335964"/>
              <a:gd name="connsiteX30" fmla="*/ 9522411 w 9683261"/>
              <a:gd name="connsiteY30" fmla="*/ 74659 h 335964"/>
              <a:gd name="connsiteX31" fmla="*/ 9540864 w 9683261"/>
              <a:gd name="connsiteY31" fmla="*/ 97990 h 335964"/>
              <a:gd name="connsiteX32" fmla="*/ 9568541 w 9683261"/>
              <a:gd name="connsiteY32" fmla="*/ 121320 h 335964"/>
              <a:gd name="connsiteX33" fmla="*/ 9545478 w 9683261"/>
              <a:gd name="connsiteY33" fmla="*/ 149317 h 335964"/>
              <a:gd name="connsiteX34" fmla="*/ 9540864 w 9683261"/>
              <a:gd name="connsiteY34" fmla="*/ 149317 h 335964"/>
              <a:gd name="connsiteX35" fmla="*/ 9522411 w 9683261"/>
              <a:gd name="connsiteY35" fmla="*/ 167982 h 335964"/>
              <a:gd name="connsiteX36" fmla="*/ 9540864 w 9683261"/>
              <a:gd name="connsiteY36" fmla="*/ 191313 h 335964"/>
              <a:gd name="connsiteX37" fmla="*/ 9568541 w 9683261"/>
              <a:gd name="connsiteY37" fmla="*/ 214644 h 335964"/>
              <a:gd name="connsiteX38" fmla="*/ 9540864 w 9683261"/>
              <a:gd name="connsiteY38" fmla="*/ 242641 h 335964"/>
              <a:gd name="connsiteX39" fmla="*/ 9522411 w 9683261"/>
              <a:gd name="connsiteY39" fmla="*/ 265971 h 335964"/>
              <a:gd name="connsiteX40" fmla="*/ 9540864 w 9683261"/>
              <a:gd name="connsiteY40" fmla="*/ 284636 h 335964"/>
              <a:gd name="connsiteX41" fmla="*/ 9568541 w 9683261"/>
              <a:gd name="connsiteY41" fmla="*/ 312633 h 335964"/>
              <a:gd name="connsiteX42" fmla="*/ 9540864 w 9683261"/>
              <a:gd name="connsiteY42" fmla="*/ 335964 h 335964"/>
              <a:gd name="connsiteX43" fmla="*/ 845227 w 9683261"/>
              <a:gd name="connsiteY43" fmla="*/ 335964 h 335964"/>
              <a:gd name="connsiteX44" fmla="*/ 0 w 9683261"/>
              <a:gd name="connsiteY44" fmla="*/ 335964 h 335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9683261" h="335964">
                <a:moveTo>
                  <a:pt x="9609373" y="237817"/>
                </a:moveTo>
                <a:cubicBezTo>
                  <a:pt x="9622259" y="237817"/>
                  <a:pt x="9632706" y="248357"/>
                  <a:pt x="9632706" y="261358"/>
                </a:cubicBezTo>
                <a:cubicBezTo>
                  <a:pt x="9632706" y="274359"/>
                  <a:pt x="9622259" y="284899"/>
                  <a:pt x="9609373" y="284899"/>
                </a:cubicBezTo>
                <a:cubicBezTo>
                  <a:pt x="9596486" y="284899"/>
                  <a:pt x="9586041" y="274359"/>
                  <a:pt x="9586041" y="261358"/>
                </a:cubicBezTo>
                <a:cubicBezTo>
                  <a:pt x="9586041" y="248357"/>
                  <a:pt x="9596486" y="237817"/>
                  <a:pt x="9609373" y="237817"/>
                </a:cubicBezTo>
                <a:close/>
                <a:moveTo>
                  <a:pt x="9669650" y="200069"/>
                </a:moveTo>
                <a:cubicBezTo>
                  <a:pt x="9677168" y="200069"/>
                  <a:pt x="9683261" y="205817"/>
                  <a:pt x="9683261" y="212909"/>
                </a:cubicBezTo>
                <a:cubicBezTo>
                  <a:pt x="9683261" y="220001"/>
                  <a:pt x="9677168" y="225749"/>
                  <a:pt x="9669650" y="225749"/>
                </a:cubicBezTo>
                <a:cubicBezTo>
                  <a:pt x="9662132" y="225749"/>
                  <a:pt x="9656038" y="220001"/>
                  <a:pt x="9656038" y="212909"/>
                </a:cubicBezTo>
                <a:cubicBezTo>
                  <a:pt x="9656038" y="205817"/>
                  <a:pt x="9662132" y="200069"/>
                  <a:pt x="9669650" y="200069"/>
                </a:cubicBezTo>
                <a:close/>
                <a:moveTo>
                  <a:pt x="9609373" y="143445"/>
                </a:moveTo>
                <a:cubicBezTo>
                  <a:pt x="9622259" y="143445"/>
                  <a:pt x="9632706" y="153985"/>
                  <a:pt x="9632706" y="166987"/>
                </a:cubicBezTo>
                <a:cubicBezTo>
                  <a:pt x="9632706" y="179987"/>
                  <a:pt x="9622259" y="190527"/>
                  <a:pt x="9609373" y="190527"/>
                </a:cubicBezTo>
                <a:cubicBezTo>
                  <a:pt x="9596486" y="190527"/>
                  <a:pt x="9586041" y="179987"/>
                  <a:pt x="9586041" y="166987"/>
                </a:cubicBezTo>
                <a:cubicBezTo>
                  <a:pt x="9586041" y="153985"/>
                  <a:pt x="9596486" y="143445"/>
                  <a:pt x="9609373" y="143445"/>
                </a:cubicBezTo>
                <a:close/>
                <a:moveTo>
                  <a:pt x="9669650" y="101921"/>
                </a:moveTo>
                <a:cubicBezTo>
                  <a:pt x="9677168" y="101921"/>
                  <a:pt x="9683261" y="107670"/>
                  <a:pt x="9683261" y="114762"/>
                </a:cubicBezTo>
                <a:cubicBezTo>
                  <a:pt x="9683261" y="121855"/>
                  <a:pt x="9677168" y="127602"/>
                  <a:pt x="9669650" y="127602"/>
                </a:cubicBezTo>
                <a:cubicBezTo>
                  <a:pt x="9662132" y="127602"/>
                  <a:pt x="9656038" y="121855"/>
                  <a:pt x="9656038" y="114762"/>
                </a:cubicBezTo>
                <a:cubicBezTo>
                  <a:pt x="9656038" y="107670"/>
                  <a:pt x="9662132" y="101921"/>
                  <a:pt x="9669650" y="101921"/>
                </a:cubicBezTo>
                <a:close/>
                <a:moveTo>
                  <a:pt x="9609373" y="50961"/>
                </a:moveTo>
                <a:cubicBezTo>
                  <a:pt x="9622259" y="50961"/>
                  <a:pt x="9632706" y="61501"/>
                  <a:pt x="9632706" y="74501"/>
                </a:cubicBezTo>
                <a:cubicBezTo>
                  <a:pt x="9632706" y="87503"/>
                  <a:pt x="9622259" y="98043"/>
                  <a:pt x="9609373" y="98043"/>
                </a:cubicBezTo>
                <a:cubicBezTo>
                  <a:pt x="9596486" y="98043"/>
                  <a:pt x="9586041" y="87503"/>
                  <a:pt x="9586041" y="74501"/>
                </a:cubicBezTo>
                <a:cubicBezTo>
                  <a:pt x="9586041" y="61501"/>
                  <a:pt x="9596486" y="50961"/>
                  <a:pt x="9609373" y="50961"/>
                </a:cubicBezTo>
                <a:close/>
                <a:moveTo>
                  <a:pt x="0" y="0"/>
                </a:moveTo>
                <a:lnTo>
                  <a:pt x="739665" y="0"/>
                </a:lnTo>
                <a:cubicBezTo>
                  <a:pt x="2800514" y="0"/>
                  <a:pt x="5636951" y="0"/>
                  <a:pt x="9540864" y="0"/>
                </a:cubicBezTo>
                <a:cubicBezTo>
                  <a:pt x="9559315" y="0"/>
                  <a:pt x="9568541" y="13999"/>
                  <a:pt x="9568541" y="27997"/>
                </a:cubicBezTo>
                <a:cubicBezTo>
                  <a:pt x="9568541" y="41996"/>
                  <a:pt x="9559315" y="55995"/>
                  <a:pt x="9540864" y="55995"/>
                </a:cubicBezTo>
                <a:cubicBezTo>
                  <a:pt x="9531638" y="55995"/>
                  <a:pt x="9522411" y="65327"/>
                  <a:pt x="9522411" y="74659"/>
                </a:cubicBezTo>
                <a:cubicBezTo>
                  <a:pt x="9522411" y="83992"/>
                  <a:pt x="9531638" y="93323"/>
                  <a:pt x="9540864" y="97990"/>
                </a:cubicBezTo>
                <a:cubicBezTo>
                  <a:pt x="9559315" y="97990"/>
                  <a:pt x="9568541" y="107321"/>
                  <a:pt x="9568541" y="121320"/>
                </a:cubicBezTo>
                <a:cubicBezTo>
                  <a:pt x="9568541" y="135319"/>
                  <a:pt x="9559315" y="149317"/>
                  <a:pt x="9545478" y="149317"/>
                </a:cubicBezTo>
                <a:cubicBezTo>
                  <a:pt x="9545478" y="149317"/>
                  <a:pt x="9545478" y="149317"/>
                  <a:pt x="9540864" y="149317"/>
                </a:cubicBezTo>
                <a:cubicBezTo>
                  <a:pt x="9531638" y="149317"/>
                  <a:pt x="9522411" y="158650"/>
                  <a:pt x="9522411" y="167982"/>
                </a:cubicBezTo>
                <a:cubicBezTo>
                  <a:pt x="9522411" y="181981"/>
                  <a:pt x="9531638" y="191313"/>
                  <a:pt x="9540864" y="191313"/>
                </a:cubicBezTo>
                <a:cubicBezTo>
                  <a:pt x="9559315" y="191313"/>
                  <a:pt x="9568541" y="200645"/>
                  <a:pt x="9568541" y="214644"/>
                </a:cubicBezTo>
                <a:cubicBezTo>
                  <a:pt x="9568541" y="233309"/>
                  <a:pt x="9559315" y="242641"/>
                  <a:pt x="9540864" y="242641"/>
                </a:cubicBezTo>
                <a:cubicBezTo>
                  <a:pt x="9531638" y="242641"/>
                  <a:pt x="9522411" y="251972"/>
                  <a:pt x="9522411" y="265971"/>
                </a:cubicBezTo>
                <a:cubicBezTo>
                  <a:pt x="9522411" y="275305"/>
                  <a:pt x="9531638" y="284636"/>
                  <a:pt x="9540864" y="284636"/>
                </a:cubicBezTo>
                <a:cubicBezTo>
                  <a:pt x="9559315" y="284636"/>
                  <a:pt x="9568541" y="298634"/>
                  <a:pt x="9568541" y="312633"/>
                </a:cubicBezTo>
                <a:cubicBezTo>
                  <a:pt x="9568541" y="326632"/>
                  <a:pt x="9559315" y="335964"/>
                  <a:pt x="9540864" y="335964"/>
                </a:cubicBezTo>
                <a:cubicBezTo>
                  <a:pt x="9540864" y="335964"/>
                  <a:pt x="9540864" y="335964"/>
                  <a:pt x="845227" y="335964"/>
                </a:cubicBezTo>
                <a:lnTo>
                  <a:pt x="0" y="335964"/>
                </a:lnTo>
                <a:close/>
              </a:path>
            </a:pathLst>
          </a:custGeom>
          <a:noFill/>
          <a:ln w="3175">
            <a:noFill/>
            <a:miter lim="800000"/>
            <a:headEnd/>
            <a:tailEnd/>
          </a:ln>
          <a:effectLst/>
        </p:spPr>
        <p:txBody>
          <a:bodyPr vert="horz" wrap="square" lIns="630000" tIns="0" rIns="360000" bIns="0" numCol="1" anchor="ctr" anchorCtr="0" compatLnSpc="1">
            <a:prstTxWarp prst="textNoShape">
              <a:avLst/>
            </a:prstTxWarp>
            <a:noAutofit/>
          </a:bodyPr>
          <a:lstStyle>
            <a:lvl1pPr marL="0" indent="0" algn="l" rtl="0" eaLnBrk="1" fontAlgn="base" hangingPunct="1">
              <a:lnSpc>
                <a:spcPct val="100000"/>
              </a:lnSpc>
              <a:spcBef>
                <a:spcPct val="20000"/>
              </a:spcBef>
              <a:spcAft>
                <a:spcPct val="0"/>
              </a:spcAft>
              <a:buFont typeface="Wingdings" pitchFamily="2" charset="2"/>
              <a:buNone/>
              <a:defRPr sz="1125" b="1" cap="all" baseline="0">
                <a:solidFill>
                  <a:schemeClr val="bg1"/>
                </a:solidFill>
                <a:latin typeface="+mn-lt"/>
                <a:ea typeface="+mn-ea"/>
                <a:cs typeface="+mn-cs"/>
              </a:defRPr>
            </a:lvl1pPr>
            <a:lvl2pPr marL="257175" indent="0" algn="l" rtl="0" eaLnBrk="1" fontAlgn="base" hangingPunct="1">
              <a:spcBef>
                <a:spcPct val="20000"/>
              </a:spcBef>
              <a:spcAft>
                <a:spcPct val="0"/>
              </a:spcAft>
              <a:buFont typeface="Wingdings" panose="05000000000000000000" pitchFamily="2" charset="2"/>
              <a:buNone/>
              <a:defRPr sz="1125" b="1">
                <a:solidFill>
                  <a:schemeClr val="tx1"/>
                </a:solidFill>
                <a:latin typeface="+mn-lt"/>
              </a:defRPr>
            </a:lvl2pPr>
            <a:lvl3pPr marL="514350" indent="0" algn="l" rtl="0" eaLnBrk="1" fontAlgn="base" hangingPunct="1">
              <a:spcBef>
                <a:spcPct val="20000"/>
              </a:spcBef>
              <a:spcAft>
                <a:spcPct val="0"/>
              </a:spcAft>
              <a:buFont typeface="Calibri" panose="020F0502020204030204" pitchFamily="34" charset="0"/>
              <a:buNone/>
              <a:defRPr sz="1013" b="1">
                <a:solidFill>
                  <a:schemeClr val="tx1"/>
                </a:solidFill>
                <a:latin typeface="+mn-lt"/>
              </a:defRPr>
            </a:lvl3pPr>
            <a:lvl4pPr marL="771525" indent="0" algn="l" rtl="0" eaLnBrk="1" fontAlgn="base" hangingPunct="1">
              <a:spcBef>
                <a:spcPct val="20000"/>
              </a:spcBef>
              <a:spcAft>
                <a:spcPct val="0"/>
              </a:spcAft>
              <a:buFont typeface="Courier New" panose="02070309020205020404" pitchFamily="49" charset="0"/>
              <a:buNone/>
              <a:defRPr sz="900" b="1">
                <a:solidFill>
                  <a:schemeClr val="tx1"/>
                </a:solidFill>
                <a:latin typeface="+mn-lt"/>
              </a:defRPr>
            </a:lvl4pPr>
            <a:lvl5pPr marL="1028700" indent="0" algn="l" rtl="0" eaLnBrk="1" fontAlgn="base" hangingPunct="1">
              <a:spcBef>
                <a:spcPct val="20000"/>
              </a:spcBef>
              <a:spcAft>
                <a:spcPct val="0"/>
              </a:spcAft>
              <a:buNone/>
              <a:defRPr sz="900" b="1">
                <a:solidFill>
                  <a:schemeClr val="tx1"/>
                </a:solidFill>
                <a:latin typeface="+mn-lt"/>
              </a:defRPr>
            </a:lvl5pPr>
            <a:lvl6pPr marL="1285875" indent="0" algn="l" rtl="0" eaLnBrk="1" fontAlgn="base" hangingPunct="1">
              <a:spcBef>
                <a:spcPct val="20000"/>
              </a:spcBef>
              <a:spcAft>
                <a:spcPct val="0"/>
              </a:spcAft>
              <a:buNone/>
              <a:defRPr sz="900" b="1">
                <a:solidFill>
                  <a:schemeClr val="tx1"/>
                </a:solidFill>
                <a:latin typeface="+mn-lt"/>
              </a:defRPr>
            </a:lvl6pPr>
            <a:lvl7pPr marL="1543050" indent="0" algn="l" rtl="0" eaLnBrk="1" fontAlgn="base" hangingPunct="1">
              <a:spcBef>
                <a:spcPct val="20000"/>
              </a:spcBef>
              <a:spcAft>
                <a:spcPct val="0"/>
              </a:spcAft>
              <a:buNone/>
              <a:defRPr sz="900" b="1">
                <a:solidFill>
                  <a:schemeClr val="tx1"/>
                </a:solidFill>
                <a:latin typeface="+mn-lt"/>
              </a:defRPr>
            </a:lvl7pPr>
            <a:lvl8pPr marL="1800225" indent="0" algn="l" rtl="0" eaLnBrk="1" fontAlgn="base" hangingPunct="1">
              <a:spcBef>
                <a:spcPct val="20000"/>
              </a:spcBef>
              <a:spcAft>
                <a:spcPct val="0"/>
              </a:spcAft>
              <a:buNone/>
              <a:defRPr sz="900" b="1">
                <a:solidFill>
                  <a:schemeClr val="tx1"/>
                </a:solidFill>
                <a:latin typeface="+mn-lt"/>
              </a:defRPr>
            </a:lvl8pPr>
            <a:lvl9pPr marL="2057400" indent="0" algn="l" rtl="0" eaLnBrk="1" fontAlgn="base" hangingPunct="1">
              <a:spcBef>
                <a:spcPct val="20000"/>
              </a:spcBef>
              <a:spcAft>
                <a:spcPct val="0"/>
              </a:spcAft>
              <a:buNone/>
              <a:defRPr sz="900" b="1">
                <a:solidFill>
                  <a:schemeClr val="tx1"/>
                </a:solidFill>
                <a:latin typeface="+mn-lt"/>
              </a:defRPr>
            </a:lvl9pPr>
          </a:lstStyle>
          <a:p>
            <a:r>
              <a:rPr lang="en-US" sz="1800" noProof="0" dirty="0">
                <a:solidFill>
                  <a:srgbClr val="003366"/>
                </a:solidFill>
              </a:rPr>
              <a:t>Regulation ECE R79-04</a:t>
            </a:r>
          </a:p>
        </p:txBody>
      </p:sp>
    </p:spTree>
    <p:extLst>
      <p:ext uri="{BB962C8B-B14F-4D97-AF65-F5344CB8AC3E}">
        <p14:creationId xmlns:p14="http://schemas.microsoft.com/office/powerpoint/2010/main" val="1791123838"/>
      </p:ext>
    </p:extLst>
  </p:cSld>
  <p:clrMapOvr>
    <a:masterClrMapping/>
  </p:clrMapOvr>
</p:sld>
</file>

<file path=ppt/theme/theme1.xml><?xml version="1.0" encoding="utf-8"?>
<a:theme xmlns:a="http://schemas.openxmlformats.org/drawingml/2006/main" name="Masque présentation OICA">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que Présentation avec nouveau logo" id="{41F3EA33-912A-4903-8CCA-99FF488B0193}" vid="{C303C125-C101-4B8B-B005-6DF588CFC6F5}"/>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A0D3A31-208F-42C5-B56A-FFC81B215A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724334D-1449-4861-A2BE-FE583426A1C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OICA PP template (standard)</Template>
  <TotalTime>248</TotalTime>
  <Words>1034</Words>
  <Application>Microsoft Office PowerPoint</Application>
  <PresentationFormat>On-screen Show (4:3)</PresentationFormat>
  <Paragraphs>147</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Courier New</vt:lpstr>
      <vt:lpstr>Wingdings</vt:lpstr>
      <vt:lpstr>Masque présentation OICA</vt:lpstr>
      <vt:lpstr>UN Regulation No. 79 </vt:lpstr>
      <vt:lpstr>PowerPoint Presentation</vt:lpstr>
      <vt:lpstr>PowerPoint Presentation</vt:lpstr>
      <vt:lpstr>PowerPoint Presentation</vt:lpstr>
      <vt:lpstr>PowerPoint Presentation</vt:lpstr>
      <vt:lpstr>Thank you for your attention</vt:lpstr>
      <vt:lpstr>PowerPoint Presentation</vt:lpstr>
      <vt:lpstr>PowerPoint Presentation</vt:lpstr>
    </vt:vector>
  </TitlesOfParts>
  <Company>STELLANTIS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R79</dc:title>
  <dc:creator>KARIM YAHIA</dc:creator>
  <cp:lastModifiedBy>Laura MUELLER</cp:lastModifiedBy>
  <cp:revision>22</cp:revision>
  <dcterms:created xsi:type="dcterms:W3CDTF">2022-08-03T07:52:34Z</dcterms:created>
  <dcterms:modified xsi:type="dcterms:W3CDTF">2022-09-23T17:04:10Z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fd53d93-3f4c-4b90-b511-bd6bdbb4fba9_Enabled">
    <vt:lpwstr>true</vt:lpwstr>
  </property>
  <property fmtid="{D5CDD505-2E9C-101B-9397-08002B2CF9AE}" pid="3" name="MSIP_Label_2fd53d93-3f4c-4b90-b511-bd6bdbb4fba9_SetDate">
    <vt:lpwstr>2022-08-03T07:52:36Z</vt:lpwstr>
  </property>
  <property fmtid="{D5CDD505-2E9C-101B-9397-08002B2CF9AE}" pid="4" name="MSIP_Label_2fd53d93-3f4c-4b90-b511-bd6bdbb4fba9_Method">
    <vt:lpwstr>Standard</vt:lpwstr>
  </property>
  <property fmtid="{D5CDD505-2E9C-101B-9397-08002B2CF9AE}" pid="5" name="MSIP_Label_2fd53d93-3f4c-4b90-b511-bd6bdbb4fba9_Name">
    <vt:lpwstr>2fd53d93-3f4c-4b90-b511-bd6bdbb4fba9</vt:lpwstr>
  </property>
  <property fmtid="{D5CDD505-2E9C-101B-9397-08002B2CF9AE}" pid="6" name="MSIP_Label_2fd53d93-3f4c-4b90-b511-bd6bdbb4fba9_SiteId">
    <vt:lpwstr>d852d5cd-724c-4128-8812-ffa5db3f8507</vt:lpwstr>
  </property>
  <property fmtid="{D5CDD505-2E9C-101B-9397-08002B2CF9AE}" pid="7" name="MSIP_Label_2fd53d93-3f4c-4b90-b511-bd6bdbb4fba9_ActionId">
    <vt:lpwstr>aac1a3b2-acaf-4c4d-ab7d-4e3c27e50d0c</vt:lpwstr>
  </property>
  <property fmtid="{D5CDD505-2E9C-101B-9397-08002B2CF9AE}" pid="8" name="MSIP_Label_2fd53d93-3f4c-4b90-b511-bd6bdbb4fba9_ContentBits">
    <vt:lpwstr>0</vt:lpwstr>
  </property>
  <property fmtid="{D5CDD505-2E9C-101B-9397-08002B2CF9AE}" pid="9" name="psa_titre">
    <vt:lpwstr>ACSF C Amendment June 2022</vt:lpwstr>
  </property>
  <property fmtid="{D5CDD505-2E9C-101B-9397-08002B2CF9AE}" pid="10" name="psa_reference">
    <vt:lpwstr>01442_22_01760</vt:lpwstr>
  </property>
  <property fmtid="{D5CDD505-2E9C-101B-9397-08002B2CF9AE}" pid="11" name="psa_date_creation">
    <vt:lpwstr>27/06/2022 10:33</vt:lpwstr>
  </property>
  <property fmtid="{D5CDD505-2E9C-101B-9397-08002B2CF9AE}" pid="12" name="psa_date_modification">
    <vt:lpwstr>05/08/2022 11:43</vt:lpwstr>
  </property>
  <property fmtid="{D5CDD505-2E9C-101B-9397-08002B2CF9AE}" pid="13" name="psa_auteur">
    <vt:lpwstr>YAHIA KARIM - U218365  </vt:lpwstr>
  </property>
  <property fmtid="{D5CDD505-2E9C-101B-9397-08002B2CF9AE}" pid="14" name="psa_emetteur">
    <vt:lpwstr>YAHIA KARIM - U218365  </vt:lpwstr>
  </property>
  <property fmtid="{D5CDD505-2E9C-101B-9397-08002B2CF9AE}" pid="15" name="psa_version">
    <vt:lpwstr>0.19</vt:lpwstr>
  </property>
  <property fmtid="{D5CDD505-2E9C-101B-9397-08002B2CF9AE}" pid="16" name="psa_commentaire">
    <vt:lpwstr/>
  </property>
  <property fmtid="{D5CDD505-2E9C-101B-9397-08002B2CF9AE}" pid="17" name="psa_langue_principale">
    <vt:lpwstr>Français</vt:lpwstr>
  </property>
  <property fmtid="{D5CDD505-2E9C-101B-9397-08002B2CF9AE}" pid="18" name="psa_status">
    <vt:lpwstr>brouillon</vt:lpwstr>
  </property>
  <property fmtid="{D5CDD505-2E9C-101B-9397-08002B2CF9AE}" pid="19" name="psa_type_doc">
    <vt:lpwstr/>
  </property>
  <property fmtid="{D5CDD505-2E9C-101B-9397-08002B2CF9AE}" pid="20" name="psa_communaute">
    <vt:lpwstr>Métier Regulation Homologation Standards</vt:lpwstr>
  </property>
  <property fmtid="{D5CDD505-2E9C-101B-9397-08002B2CF9AE}" pid="21" name="psa_niveau_confidentialite">
    <vt:lpwstr>C1 - Public</vt:lpwstr>
  </property>
  <property fmtid="{D5CDD505-2E9C-101B-9397-08002B2CF9AE}" pid="22" name="psa_url_fiche">
    <vt:lpwstr>http://docinfogroupe.inetpsa.com/ead/doc/ref.01442_22_01760/v.0.19</vt:lpwstr>
  </property>
  <property fmtid="{D5CDD505-2E9C-101B-9397-08002B2CF9AE}" pid="23" name="psa_url_modification">
    <vt:lpwstr>http://docinfogroupe.inetpsa.com/ead/doc/modif/ref.01442_22_01760/fiche</vt:lpwstr>
  </property>
  <property fmtid="{D5CDD505-2E9C-101B-9397-08002B2CF9AE}" pid="24" name="psa_date_publication">
    <vt:lpwstr/>
  </property>
</Properties>
</file>