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4"/>
  </p:notesMasterIdLst>
  <p:sldIdLst>
    <p:sldId id="260" r:id="rId4"/>
    <p:sldId id="261" r:id="rId5"/>
    <p:sldId id="264" r:id="rId6"/>
    <p:sldId id="263" r:id="rId7"/>
    <p:sldId id="262" r:id="rId8"/>
    <p:sldId id="265" r:id="rId9"/>
    <p:sldId id="266" r:id="rId10"/>
    <p:sldId id="257" r:id="rId11"/>
    <p:sldId id="258" r:id="rId12"/>
    <p:sldId id="259"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UVE Pierre" initials="JP" lastIdx="3" clrIdx="0">
    <p:extLst>
      <p:ext uri="{19B8F6BF-5375-455C-9EA6-DF929625EA0E}">
        <p15:presenceInfo xmlns:p15="http://schemas.microsoft.com/office/powerpoint/2012/main" userId="JOUVE Pier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F5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284" autoAdjust="0"/>
  </p:normalViewPr>
  <p:slideViewPr>
    <p:cSldViewPr snapToGrid="0">
      <p:cViewPr varScale="1">
        <p:scale>
          <a:sx n="85" d="100"/>
          <a:sy n="85" d="100"/>
        </p:scale>
        <p:origin x="14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BB85D78B-8068-416A-B332-B2C64688DE47}"/>
    <pc:docChg chg="modSld">
      <pc:chgData name="Francois Guichard" userId="b25862a6-b641-4ece-b9f9-9230f3cdb908" providerId="ADAL" clId="{BB85D78B-8068-416A-B332-B2C64688DE47}" dt="2022-09-22T14:49:10.870" v="19" actId="20577"/>
      <pc:docMkLst>
        <pc:docMk/>
      </pc:docMkLst>
      <pc:sldChg chg="modSp mod">
        <pc:chgData name="Francois Guichard" userId="b25862a6-b641-4ece-b9f9-9230f3cdb908" providerId="ADAL" clId="{BB85D78B-8068-416A-B332-B2C64688DE47}" dt="2022-09-22T14:49:10.870" v="19" actId="20577"/>
        <pc:sldMkLst>
          <pc:docMk/>
          <pc:sldMk cId="817500352" sldId="260"/>
        </pc:sldMkLst>
        <pc:spChg chg="mod">
          <ac:chgData name="Francois Guichard" userId="b25862a6-b641-4ece-b9f9-9230f3cdb908" providerId="ADAL" clId="{BB85D78B-8068-416A-B332-B2C64688DE47}" dt="2022-09-22T14:49:10.870" v="19" actId="20577"/>
          <ac:spMkLst>
            <pc:docMk/>
            <pc:sldMk cId="817500352" sldId="260"/>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F41EB7-6C45-42A7-B804-ECBC76388C1C}" type="datetimeFigureOut">
              <a:rPr lang="fr-FR" smtClean="0"/>
              <a:t>22/09/2022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476CD3-F04D-4F44-8E61-F9070C629064}" type="slidenum">
              <a:rPr lang="fr-FR" smtClean="0"/>
              <a:t>‹#›</a:t>
            </a:fld>
            <a:endParaRPr lang="fr-FR"/>
          </a:p>
        </p:txBody>
      </p:sp>
    </p:spTree>
    <p:extLst>
      <p:ext uri="{BB962C8B-B14F-4D97-AF65-F5344CB8AC3E}">
        <p14:creationId xmlns:p14="http://schemas.microsoft.com/office/powerpoint/2010/main" val="3401174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4974849-377F-41F8-A5E9-3901D7C3945B}" type="slidenum">
              <a:rPr lang="fr-FR" altLang="fr-FR"/>
              <a:pPr/>
              <a:t>1</a:t>
            </a:fld>
            <a:endParaRPr lang="fr-FR" altLang="fr-FR"/>
          </a:p>
        </p:txBody>
      </p:sp>
      <p:sp>
        <p:nvSpPr>
          <p:cNvPr id="45057" name="Rectangle 1"/>
          <p:cNvSpPr txBox="1">
            <a:spLocks noGrp="1" noRot="1" noChangeAspect="1" noChangeArrowheads="1"/>
          </p:cNvSpPr>
          <p:nvPr>
            <p:ph type="sldImg"/>
          </p:nvPr>
        </p:nvSpPr>
        <p:spPr bwMode="auto">
          <a:xfrm>
            <a:off x="2617788" y="1033463"/>
            <a:ext cx="4949825" cy="278447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p:cNvSpPr txBox="1">
            <a:spLocks noGrp="1" noChangeArrowheads="1"/>
          </p:cNvSpPr>
          <p:nvPr>
            <p:ph type="body" idx="1"/>
          </p:nvPr>
        </p:nvSpPr>
        <p:spPr bwMode="auto">
          <a:xfrm>
            <a:off x="1018063" y="3975511"/>
            <a:ext cx="8149392" cy="325216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3872566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Préciser différence entre </a:t>
            </a:r>
            <a:r>
              <a:rPr lang="fr-FR" dirty="0" err="1"/>
              <a:t>highly</a:t>
            </a:r>
            <a:r>
              <a:rPr lang="fr-FR" baseline="0" dirty="0"/>
              <a:t> et </a:t>
            </a:r>
            <a:r>
              <a:rPr lang="fr-FR" baseline="0" dirty="0" err="1"/>
              <a:t>totally</a:t>
            </a:r>
            <a:endParaRPr lang="fr-FR" baseline="0" dirty="0"/>
          </a:p>
          <a:p>
            <a:r>
              <a:rPr lang="fr-FR" dirty="0"/>
              <a:t>8.1. Véhicule partiellement automatisé : véhicule équipé d'un système de conduite automatisé exerçant le contrôle dynamique du véhicule dans un domaine de conception fonctionnelle particulier, devant effectuer une demande de reprise en main pour répondre à certains aléas de circulation ou certaines défaillances pendant une manœuvre effectuée dans son domaine de conception fonctionnelle ;</a:t>
            </a:r>
            <a:br>
              <a:rPr lang="fr-FR" dirty="0"/>
            </a:br>
            <a:br>
              <a:rPr lang="fr-FR" dirty="0"/>
            </a:br>
            <a:r>
              <a:rPr lang="fr-FR" dirty="0"/>
              <a:t>8.2. Véhicule hautement automatisé : véhicule équipé d'un système de conduite automatisé exerçant le contrôle dynamique d'un véhicule dans un domaine de conception fonctionnelle particulier, pouvant répondre à tout aléa de circulation ou défaillance, sans exercer de demande de reprise en main pendant une manœuvre effectuée dans son domaine de conception fonctionnelle. Ce véhicule peut être intégré dans un système technique de transport routier automatisé tel que défini au 1° de l'article R. 3151-1 du code des transports ;</a:t>
            </a:r>
            <a:br>
              <a:rPr lang="fr-FR" dirty="0"/>
            </a:br>
            <a:br>
              <a:rPr lang="fr-FR" dirty="0"/>
            </a:br>
            <a:r>
              <a:rPr lang="fr-FR" dirty="0"/>
              <a:t>8.3. Véhicule totalement automatisé : véhicule équipé d'un système de conduite automatisé exerçant le contrôle dynamique d'un véhicule pouvant répondre à tout aléa de circulation ou défaillance, sans exercer de demande de reprise en main pendant une manœuvre dans le domaine de conception technique du système technique de transport routier automatisé auquel ce véhicule est intégré, tels que définis aux 1° et 4° de l'article R. 3151-1 du code des transports</a:t>
            </a:r>
          </a:p>
        </p:txBody>
      </p:sp>
      <p:sp>
        <p:nvSpPr>
          <p:cNvPr id="4" name="Espace réservé du numéro de diapositive 3"/>
          <p:cNvSpPr>
            <a:spLocks noGrp="1"/>
          </p:cNvSpPr>
          <p:nvPr>
            <p:ph type="sldNum" sz="quarter" idx="10"/>
          </p:nvPr>
        </p:nvSpPr>
        <p:spPr/>
        <p:txBody>
          <a:bodyPr/>
          <a:lstStyle/>
          <a:p>
            <a:fld id="{21476CD3-F04D-4F44-8E61-F9070C629064}" type="slidenum">
              <a:rPr lang="fr-FR" smtClean="0"/>
              <a:t>2</a:t>
            </a:fld>
            <a:endParaRPr lang="fr-FR"/>
          </a:p>
        </p:txBody>
      </p:sp>
    </p:spTree>
    <p:extLst>
      <p:ext uri="{BB962C8B-B14F-4D97-AF65-F5344CB8AC3E}">
        <p14:creationId xmlns:p14="http://schemas.microsoft.com/office/powerpoint/2010/main" val="2448348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1476CD3-F04D-4F44-8E61-F9070C629064}" type="slidenum">
              <a:rPr lang="fr-FR" smtClean="0"/>
              <a:t>3</a:t>
            </a:fld>
            <a:endParaRPr lang="fr-FR"/>
          </a:p>
        </p:txBody>
      </p:sp>
    </p:spTree>
    <p:extLst>
      <p:ext uri="{BB962C8B-B14F-4D97-AF65-F5344CB8AC3E}">
        <p14:creationId xmlns:p14="http://schemas.microsoft.com/office/powerpoint/2010/main" val="3333492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D693AE3-167E-4A02-8BAF-169DC0A590B4}" type="slidenum">
              <a:rPr lang="fr-FR" altLang="fr-FR"/>
              <a:pPr/>
              <a:t>4</a:t>
            </a:fld>
            <a:endParaRPr lang="fr-FR" altLang="fr-FR"/>
          </a:p>
        </p:txBody>
      </p:sp>
      <p:sp>
        <p:nvSpPr>
          <p:cNvPr id="61441" name="Rectangle 1"/>
          <p:cNvSpPr txBox="1">
            <a:spLocks noGrp="1" noRot="1" noChangeAspect="1" noChangeArrowheads="1"/>
          </p:cNvSpPr>
          <p:nvPr>
            <p:ph type="sldImg"/>
          </p:nvPr>
        </p:nvSpPr>
        <p:spPr bwMode="auto">
          <a:xfrm>
            <a:off x="2709863" y="923925"/>
            <a:ext cx="4419600" cy="24876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983460" y="3551876"/>
            <a:ext cx="7872400" cy="290561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altLang="fr-FR"/>
          </a:p>
        </p:txBody>
      </p:sp>
    </p:spTree>
    <p:extLst>
      <p:ext uri="{BB962C8B-B14F-4D97-AF65-F5344CB8AC3E}">
        <p14:creationId xmlns:p14="http://schemas.microsoft.com/office/powerpoint/2010/main" val="2796531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Question sur bloc 1 « </a:t>
            </a:r>
            <a:r>
              <a:rPr lang="fr-FR" dirty="0" err="1"/>
              <a:t>external</a:t>
            </a:r>
            <a:r>
              <a:rPr lang="fr-FR" baseline="0" dirty="0"/>
              <a:t> </a:t>
            </a:r>
            <a:r>
              <a:rPr lang="fr-FR" baseline="0" dirty="0" err="1"/>
              <a:t>capabilities</a:t>
            </a:r>
            <a:r>
              <a:rPr lang="fr-FR" baseline="0" dirty="0"/>
              <a:t> » : </a:t>
            </a:r>
            <a:r>
              <a:rPr lang="fr-FR" baseline="0" dirty="0" err="1"/>
              <a:t>capabilities</a:t>
            </a:r>
            <a:r>
              <a:rPr lang="fr-FR" baseline="0" dirty="0"/>
              <a:t> of the </a:t>
            </a:r>
            <a:r>
              <a:rPr lang="fr-FR" baseline="0" dirty="0" err="1"/>
              <a:t>vehicle</a:t>
            </a:r>
            <a:r>
              <a:rPr lang="fr-FR" baseline="0" dirty="0"/>
              <a:t> to </a:t>
            </a:r>
            <a:r>
              <a:rPr lang="fr-FR" baseline="0" dirty="0" err="1"/>
              <a:t>receive</a:t>
            </a:r>
            <a:r>
              <a:rPr lang="fr-FR" baseline="0" dirty="0"/>
              <a:t> and </a:t>
            </a:r>
            <a:r>
              <a:rPr lang="fr-FR" baseline="0" dirty="0" err="1"/>
              <a:t>emit</a:t>
            </a:r>
            <a:r>
              <a:rPr lang="fr-FR" baseline="0" dirty="0"/>
              <a:t> signal to infrastructure (lights, supervision center, …) or </a:t>
            </a:r>
            <a:r>
              <a:rPr lang="fr-FR" baseline="0" dirty="0" err="1"/>
              <a:t>other</a:t>
            </a:r>
            <a:r>
              <a:rPr lang="fr-FR" baseline="0" dirty="0"/>
              <a:t> </a:t>
            </a:r>
            <a:r>
              <a:rPr lang="fr-FR" baseline="0" dirty="0" err="1"/>
              <a:t>vehicles</a:t>
            </a:r>
            <a:r>
              <a:rPr lang="fr-FR" baseline="0" dirty="0"/>
              <a:t> to </a:t>
            </a:r>
            <a:r>
              <a:rPr lang="fr-FR" baseline="0" dirty="0" err="1"/>
              <a:t>extend</a:t>
            </a:r>
            <a:r>
              <a:rPr lang="fr-FR" baseline="0" dirty="0"/>
              <a:t> </a:t>
            </a:r>
            <a:r>
              <a:rPr lang="fr-FR" baseline="0" dirty="0" err="1"/>
              <a:t>capabilities</a:t>
            </a:r>
            <a:endParaRPr lang="fr-FR" baseline="0" dirty="0"/>
          </a:p>
          <a:p>
            <a:endParaRPr lang="fr-FR" baseline="0" dirty="0"/>
          </a:p>
          <a:p>
            <a:r>
              <a:rPr lang="fr-FR" baseline="0" dirty="0"/>
              <a:t>UN or EU </a:t>
            </a:r>
            <a:r>
              <a:rPr lang="fr-FR" baseline="0" dirty="0" err="1"/>
              <a:t>regulation</a:t>
            </a:r>
            <a:r>
              <a:rPr lang="fr-FR" baseline="0" dirty="0"/>
              <a:t> to </a:t>
            </a:r>
            <a:r>
              <a:rPr lang="fr-FR" baseline="0" dirty="0" err="1"/>
              <a:t>specifie</a:t>
            </a:r>
            <a:r>
              <a:rPr lang="fr-FR" baseline="0" dirty="0"/>
              <a:t> </a:t>
            </a:r>
            <a:r>
              <a:rPr lang="fr-FR" baseline="0" dirty="0" err="1"/>
              <a:t>capabilities</a:t>
            </a:r>
            <a:r>
              <a:rPr lang="fr-FR" baseline="0" dirty="0"/>
              <a:t> : </a:t>
            </a:r>
            <a:r>
              <a:rPr lang="fr-FR" baseline="0" dirty="0" err="1"/>
              <a:t>explain</a:t>
            </a:r>
            <a:endParaRPr lang="fr-FR" dirty="0"/>
          </a:p>
        </p:txBody>
      </p:sp>
      <p:sp>
        <p:nvSpPr>
          <p:cNvPr id="4" name="Espace réservé du numéro de diapositive 3"/>
          <p:cNvSpPr>
            <a:spLocks noGrp="1"/>
          </p:cNvSpPr>
          <p:nvPr>
            <p:ph type="sldNum" sz="quarter" idx="10"/>
          </p:nvPr>
        </p:nvSpPr>
        <p:spPr/>
        <p:txBody>
          <a:bodyPr/>
          <a:lstStyle/>
          <a:p>
            <a:fld id="{21476CD3-F04D-4F44-8E61-F9070C629064}" type="slidenum">
              <a:rPr lang="fr-FR" smtClean="0"/>
              <a:t>5</a:t>
            </a:fld>
            <a:endParaRPr lang="fr-FR"/>
          </a:p>
        </p:txBody>
      </p:sp>
    </p:spTree>
    <p:extLst>
      <p:ext uri="{BB962C8B-B14F-4D97-AF65-F5344CB8AC3E}">
        <p14:creationId xmlns:p14="http://schemas.microsoft.com/office/powerpoint/2010/main" val="1542196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1476CD3-F04D-4F44-8E61-F9070C629064}" type="slidenum">
              <a:rPr lang="fr-FR" smtClean="0"/>
              <a:t>6</a:t>
            </a:fld>
            <a:endParaRPr lang="fr-FR"/>
          </a:p>
        </p:txBody>
      </p:sp>
    </p:spTree>
    <p:extLst>
      <p:ext uri="{BB962C8B-B14F-4D97-AF65-F5344CB8AC3E}">
        <p14:creationId xmlns:p14="http://schemas.microsoft.com/office/powerpoint/2010/main" val="1486877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pic>
        <p:nvPicPr>
          <p:cNvPr id="3" name="Image 1"/>
          <p:cNvPicPr>
            <a:picLocks noChangeAspect="1"/>
          </p:cNvPicPr>
          <p:nvPr userDrawn="1"/>
        </p:nvPicPr>
        <p:blipFill>
          <a:blip r:embed="rId2"/>
          <a:srcRect/>
          <a:stretch>
            <a:fillRect/>
          </a:stretch>
        </p:blipFill>
        <p:spPr bwMode="auto">
          <a:xfrm>
            <a:off x="383117" y="192618"/>
            <a:ext cx="5867400" cy="4436533"/>
          </a:xfrm>
          <a:prstGeom prst="rect">
            <a:avLst/>
          </a:prstGeom>
          <a:noFill/>
          <a:ln w="9525">
            <a:noFill/>
            <a:miter lim="800000"/>
            <a:headEnd/>
            <a:tailEnd/>
          </a:ln>
        </p:spPr>
      </p:pic>
      <p:sp>
        <p:nvSpPr>
          <p:cNvPr id="7" name="Titre 6"/>
          <p:cNvSpPr>
            <a:spLocks noGrp="1"/>
          </p:cNvSpPr>
          <p:nvPr>
            <p:ph type="title"/>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Cliquez pour modifier le style du titre</a:t>
            </a:r>
          </a:p>
        </p:txBody>
      </p:sp>
      <p:sp>
        <p:nvSpPr>
          <p:cNvPr id="4" name="Espace réservé de la date 3"/>
          <p:cNvSpPr>
            <a:spLocks noGrp="1"/>
          </p:cNvSpPr>
          <p:nvPr>
            <p:ph type="dt" sz="half" idx="10"/>
          </p:nvPr>
        </p:nvSpPr>
        <p:spPr>
          <a:xfrm>
            <a:off x="0" y="6618818"/>
            <a:ext cx="239184" cy="239183"/>
          </a:xfrm>
          <a:ln>
            <a:solidFill>
              <a:schemeClr val="tx1">
                <a:alpha val="0"/>
              </a:schemeClr>
            </a:solidFill>
          </a:ln>
        </p:spPr>
        <p:txBody>
          <a:bodyPr/>
          <a:lstStyle>
            <a:lvl1pPr algn="ctr">
              <a:defRPr sz="133" cap="none">
                <a:solidFill>
                  <a:schemeClr val="tx1">
                    <a:alpha val="0"/>
                  </a:schemeClr>
                </a:solidFill>
              </a:defRPr>
            </a:lvl1pPr>
          </a:lstStyle>
          <a:p>
            <a:pPr>
              <a:defRPr/>
            </a:pPr>
            <a:r>
              <a:rPr lang="fr-FR"/>
              <a:t>XX/XX/XXXX</a:t>
            </a:r>
            <a:endParaRPr lang="fr-FR" dirty="0"/>
          </a:p>
        </p:txBody>
      </p:sp>
      <p:sp>
        <p:nvSpPr>
          <p:cNvPr id="5" name="Espace réservé du pied de page 4"/>
          <p:cNvSpPr>
            <a:spLocks noGrp="1"/>
          </p:cNvSpPr>
          <p:nvPr>
            <p:ph type="ftr" sz="quarter" idx="11"/>
          </p:nvPr>
        </p:nvSpPr>
        <p:spPr>
          <a:xfrm>
            <a:off x="960967" y="5226051"/>
            <a:ext cx="4318000" cy="1200149"/>
          </a:xfrm>
        </p:spPr>
        <p:txBody>
          <a:bodyPr anchor="b"/>
          <a:lstStyle>
            <a:lvl1pPr>
              <a:defRPr sz="1533"/>
            </a:lvl1pPr>
          </a:lstStyle>
          <a:p>
            <a:pPr>
              <a:defRPr/>
            </a:pPr>
            <a:r>
              <a:rPr lang="fr-FR"/>
              <a:t>Intitulé </a:t>
            </a:r>
            <a:r>
              <a:rPr lang="fr-FR" dirty="0"/>
              <a:t>de </a:t>
            </a:r>
            <a:r>
              <a:rPr lang="fr-FR"/>
              <a:t>la direction/service interministérielle</a:t>
            </a:r>
            <a:endParaRPr lang="fr-FR" dirty="0"/>
          </a:p>
        </p:txBody>
      </p:sp>
      <p:sp>
        <p:nvSpPr>
          <p:cNvPr id="6" name="Espace réservé du numéro de diapositive 5"/>
          <p:cNvSpPr>
            <a:spLocks noGrp="1"/>
          </p:cNvSpPr>
          <p:nvPr>
            <p:ph type="sldNum" sz="quarter" idx="12"/>
          </p:nvPr>
        </p:nvSpPr>
        <p:spPr>
          <a:xfrm>
            <a:off x="0" y="6618818"/>
            <a:ext cx="239184" cy="239183"/>
          </a:xfrm>
          <a:ln>
            <a:solidFill>
              <a:schemeClr val="tx1">
                <a:alpha val="0"/>
              </a:schemeClr>
            </a:solidFill>
          </a:ln>
        </p:spPr>
        <p:txBody>
          <a:bodyPr/>
          <a:lstStyle>
            <a:lvl1pPr>
              <a:defRPr sz="133">
                <a:solidFill>
                  <a:schemeClr val="tx1">
                    <a:alpha val="0"/>
                  </a:schemeClr>
                </a:solidFill>
              </a:defRPr>
            </a:lvl1pPr>
          </a:lstStyle>
          <a:p>
            <a:pPr>
              <a:defRPr/>
            </a:pPr>
            <a:fld id="{0B0C765C-793D-4A1D-9F37-A30B1BD31EC4}" type="slidenum">
              <a:rPr lang="fr-FR"/>
              <a:pPr>
                <a:defRPr/>
              </a:pPr>
              <a:t>‹#›</a:t>
            </a:fld>
            <a:endParaRPr lang="fr-FR" dirty="0"/>
          </a:p>
        </p:txBody>
      </p:sp>
    </p:spTree>
    <p:extLst>
      <p:ext uri="{BB962C8B-B14F-4D97-AF65-F5344CB8AC3E}">
        <p14:creationId xmlns:p14="http://schemas.microsoft.com/office/powerpoint/2010/main" val="177272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s 3 colonnes">
  <p:cSld name="1_Titre et textes 3 colonnes">
    <p:spTree>
      <p:nvGrpSpPr>
        <p:cNvPr id="1" name="Shape 25"/>
        <p:cNvGrpSpPr/>
        <p:nvPr/>
      </p:nvGrpSpPr>
      <p:grpSpPr>
        <a:xfrm>
          <a:off x="0" y="0"/>
          <a:ext cx="0" cy="0"/>
          <a:chOff x="0" y="0"/>
          <a:chExt cx="0" cy="0"/>
        </a:xfrm>
      </p:grpSpPr>
      <p:sp>
        <p:nvSpPr>
          <p:cNvPr id="26" name="Google Shape;26;p21"/>
          <p:cNvSpPr txBox="1">
            <a:spLocks noGrp="1"/>
          </p:cNvSpPr>
          <p:nvPr>
            <p:ph type="title"/>
          </p:nvPr>
        </p:nvSpPr>
        <p:spPr>
          <a:xfrm>
            <a:off x="479999" y="1200000"/>
            <a:ext cx="11232000" cy="960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55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1"/>
          <p:cNvSpPr txBox="1">
            <a:spLocks noGrp="1"/>
          </p:cNvSpPr>
          <p:nvPr>
            <p:ph type="dt" idx="10"/>
          </p:nvPr>
        </p:nvSpPr>
        <p:spPr>
          <a:xfrm>
            <a:off x="10152000" y="6378000"/>
            <a:ext cx="1560000" cy="480000"/>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ftr" idx="11"/>
          </p:nvPr>
        </p:nvSpPr>
        <p:spPr>
          <a:xfrm>
            <a:off x="480000" y="6378000"/>
            <a:ext cx="7872000" cy="48000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1"/>
          <p:cNvSpPr txBox="1">
            <a:spLocks noGrp="1"/>
          </p:cNvSpPr>
          <p:nvPr>
            <p:ph type="sldNum" idx="12"/>
          </p:nvPr>
        </p:nvSpPr>
        <p:spPr>
          <a:xfrm>
            <a:off x="8352000" y="6378000"/>
            <a:ext cx="1800000" cy="480000"/>
          </a:xfrm>
          <a:prstGeom prst="rect">
            <a:avLst/>
          </a:prstGeom>
          <a:noFill/>
          <a:ln>
            <a:noFill/>
          </a:ln>
        </p:spPr>
        <p:txBody>
          <a:bodyPr spcFirstLastPara="1" wrap="square" lIns="0" tIns="0" rIns="0" bIns="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fr-FR" smtClean="0"/>
              <a:pPr/>
              <a:t>‹#›</a:t>
            </a:fld>
            <a:endParaRPr lang="fr-FR"/>
          </a:p>
        </p:txBody>
      </p:sp>
      <p:sp>
        <p:nvSpPr>
          <p:cNvPr id="30" name="Google Shape;30;p21"/>
          <p:cNvSpPr txBox="1">
            <a:spLocks noGrp="1"/>
          </p:cNvSpPr>
          <p:nvPr>
            <p:ph type="body" idx="1"/>
          </p:nvPr>
        </p:nvSpPr>
        <p:spPr>
          <a:xfrm>
            <a:off x="4416000" y="240000"/>
            <a:ext cx="7296000" cy="480000"/>
          </a:xfrm>
          <a:prstGeom prst="rect">
            <a:avLst/>
          </a:prstGeom>
          <a:noFill/>
          <a:ln>
            <a:noFill/>
          </a:ln>
        </p:spPr>
        <p:txBody>
          <a:bodyPr spcFirstLastPara="1" wrap="square" lIns="0" tIns="0" rIns="0" bIns="0" anchor="t" anchorCtr="0">
            <a:noAutofit/>
          </a:bodyPr>
          <a:lstStyle>
            <a:lvl1pPr marL="609585" lvl="0" indent="-368291" algn="r">
              <a:lnSpc>
                <a:spcPct val="100000"/>
              </a:lnSpc>
              <a:spcBef>
                <a:spcPts val="0"/>
              </a:spcBef>
              <a:spcAft>
                <a:spcPts val="0"/>
              </a:spcAft>
              <a:buClr>
                <a:schemeClr val="dk1"/>
              </a:buClr>
              <a:buSzPts val="750"/>
              <a:buFont typeface="Arial"/>
              <a:buAutoNum type="arabicPeriod"/>
              <a:defRPr sz="1000" b="1"/>
            </a:lvl1pPr>
            <a:lvl2pPr marL="1219170" lvl="1" indent="-368291" algn="r">
              <a:lnSpc>
                <a:spcPct val="100000"/>
              </a:lnSpc>
              <a:spcBef>
                <a:spcPts val="0"/>
              </a:spcBef>
              <a:spcAft>
                <a:spcPts val="0"/>
              </a:spcAft>
              <a:buClr>
                <a:schemeClr val="dk1"/>
              </a:buClr>
              <a:buSzPts val="750"/>
              <a:buFont typeface="Arial"/>
              <a:buAutoNum type="alphaLcPeriod"/>
              <a:defRPr sz="1000"/>
            </a:lvl2pPr>
            <a:lvl3pPr marL="1828754" lvl="2" indent="-457189" algn="l">
              <a:lnSpc>
                <a:spcPct val="100000"/>
              </a:lnSpc>
              <a:spcBef>
                <a:spcPts val="133"/>
              </a:spcBef>
              <a:spcAft>
                <a:spcPts val="0"/>
              </a:spcAft>
              <a:buClr>
                <a:schemeClr val="dk1"/>
              </a:buClr>
              <a:buSzPts val="1800"/>
              <a:buChar char="•"/>
              <a:defRPr/>
            </a:lvl3pPr>
            <a:lvl4pPr marL="2438339" lvl="3" indent="-457189" algn="l">
              <a:lnSpc>
                <a:spcPct val="100000"/>
              </a:lnSpc>
              <a:spcBef>
                <a:spcPts val="133"/>
              </a:spcBef>
              <a:spcAft>
                <a:spcPts val="0"/>
              </a:spcAft>
              <a:buClr>
                <a:schemeClr val="dk1"/>
              </a:buClr>
              <a:buSzPts val="1800"/>
              <a:buChar char="•"/>
              <a:defRPr/>
            </a:lvl4pPr>
            <a:lvl5pPr marL="3047924" lvl="4" indent="-457189" algn="l">
              <a:lnSpc>
                <a:spcPct val="100000"/>
              </a:lnSpc>
              <a:spcBef>
                <a:spcPts val="133"/>
              </a:spcBef>
              <a:spcAft>
                <a:spcPts val="0"/>
              </a:spcAft>
              <a:buClr>
                <a:schemeClr val="dk1"/>
              </a:buClr>
              <a:buSzPts val="18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31" name="Google Shape;31;p21"/>
          <p:cNvSpPr txBox="1">
            <a:spLocks noGrp="1"/>
          </p:cNvSpPr>
          <p:nvPr>
            <p:ph type="body" idx="2"/>
          </p:nvPr>
        </p:nvSpPr>
        <p:spPr>
          <a:xfrm>
            <a:off x="479999" y="2448000"/>
            <a:ext cx="3360000" cy="3432000"/>
          </a:xfrm>
          <a:prstGeom prst="rect">
            <a:avLst/>
          </a:prstGeom>
          <a:noFill/>
          <a:ln>
            <a:noFill/>
          </a:ln>
        </p:spPr>
        <p:txBody>
          <a:bodyPr spcFirstLastPara="1" wrap="square" lIns="0" tIns="0" rIns="0" bIns="0" anchor="t" anchorCtr="0">
            <a:noAutofit/>
          </a:bodyPr>
          <a:lstStyle>
            <a:lvl1pPr marL="609585" lvl="0" indent="-304792" algn="l">
              <a:lnSpc>
                <a:spcPct val="100000"/>
              </a:lnSpc>
              <a:spcBef>
                <a:spcPts val="0"/>
              </a:spcBef>
              <a:spcAft>
                <a:spcPts val="0"/>
              </a:spcAft>
              <a:buClr>
                <a:schemeClr val="dk1"/>
              </a:buClr>
              <a:buSzPts val="1050"/>
              <a:buNone/>
              <a:defRPr/>
            </a:lvl1pPr>
            <a:lvl2pPr marL="1219170" lvl="1" indent="-385224" algn="l">
              <a:lnSpc>
                <a:spcPct val="100000"/>
              </a:lnSpc>
              <a:spcBef>
                <a:spcPts val="800"/>
              </a:spcBef>
              <a:spcAft>
                <a:spcPts val="0"/>
              </a:spcAft>
              <a:buClr>
                <a:schemeClr val="dk1"/>
              </a:buClr>
              <a:buSzPts val="950"/>
              <a:buChar char="•"/>
              <a:defRPr/>
            </a:lvl2pPr>
            <a:lvl3pPr marL="1828754" lvl="2" indent="-376757" algn="l">
              <a:lnSpc>
                <a:spcPct val="100000"/>
              </a:lnSpc>
              <a:spcBef>
                <a:spcPts val="800"/>
              </a:spcBef>
              <a:spcAft>
                <a:spcPts val="0"/>
              </a:spcAft>
              <a:buClr>
                <a:schemeClr val="dk1"/>
              </a:buClr>
              <a:buSzPts val="850"/>
              <a:buChar char="•"/>
              <a:defRPr/>
            </a:lvl3pPr>
            <a:lvl4pPr marL="2438339" lvl="3" indent="-368291" algn="l">
              <a:lnSpc>
                <a:spcPct val="100000"/>
              </a:lnSpc>
              <a:spcBef>
                <a:spcPts val="133"/>
              </a:spcBef>
              <a:spcAft>
                <a:spcPts val="0"/>
              </a:spcAft>
              <a:buClr>
                <a:schemeClr val="dk1"/>
              </a:buClr>
              <a:buSzPts val="750"/>
              <a:buChar char="•"/>
              <a:defRPr/>
            </a:lvl4pPr>
            <a:lvl5pPr marL="3047924" lvl="4" indent="-364058" algn="l">
              <a:lnSpc>
                <a:spcPct val="100000"/>
              </a:lnSpc>
              <a:spcBef>
                <a:spcPts val="133"/>
              </a:spcBef>
              <a:spcAft>
                <a:spcPts val="0"/>
              </a:spcAft>
              <a:buClr>
                <a:schemeClr val="dk1"/>
              </a:buClr>
              <a:buSzPts val="7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32" name="Google Shape;32;p21"/>
          <p:cNvSpPr txBox="1">
            <a:spLocks noGrp="1"/>
          </p:cNvSpPr>
          <p:nvPr>
            <p:ph type="body" idx="3"/>
          </p:nvPr>
        </p:nvSpPr>
        <p:spPr>
          <a:xfrm>
            <a:off x="4416000" y="2448000"/>
            <a:ext cx="3360000" cy="3432000"/>
          </a:xfrm>
          <a:prstGeom prst="rect">
            <a:avLst/>
          </a:prstGeom>
          <a:noFill/>
          <a:ln>
            <a:noFill/>
          </a:ln>
        </p:spPr>
        <p:txBody>
          <a:bodyPr spcFirstLastPara="1" wrap="square" lIns="0" tIns="0" rIns="0" bIns="0" anchor="t" anchorCtr="0">
            <a:noAutofit/>
          </a:bodyPr>
          <a:lstStyle>
            <a:lvl1pPr marL="609585" lvl="0" indent="-304792" algn="l">
              <a:lnSpc>
                <a:spcPct val="100000"/>
              </a:lnSpc>
              <a:spcBef>
                <a:spcPts val="0"/>
              </a:spcBef>
              <a:spcAft>
                <a:spcPts val="0"/>
              </a:spcAft>
              <a:buClr>
                <a:schemeClr val="dk1"/>
              </a:buClr>
              <a:buSzPts val="1050"/>
              <a:buNone/>
              <a:defRPr/>
            </a:lvl1pPr>
            <a:lvl2pPr marL="1219170" lvl="1" indent="-385224" algn="l">
              <a:lnSpc>
                <a:spcPct val="100000"/>
              </a:lnSpc>
              <a:spcBef>
                <a:spcPts val="800"/>
              </a:spcBef>
              <a:spcAft>
                <a:spcPts val="0"/>
              </a:spcAft>
              <a:buClr>
                <a:schemeClr val="dk1"/>
              </a:buClr>
              <a:buSzPts val="950"/>
              <a:buChar char="•"/>
              <a:defRPr/>
            </a:lvl2pPr>
            <a:lvl3pPr marL="1828754" lvl="2" indent="-376757" algn="l">
              <a:lnSpc>
                <a:spcPct val="100000"/>
              </a:lnSpc>
              <a:spcBef>
                <a:spcPts val="800"/>
              </a:spcBef>
              <a:spcAft>
                <a:spcPts val="0"/>
              </a:spcAft>
              <a:buClr>
                <a:schemeClr val="dk1"/>
              </a:buClr>
              <a:buSzPts val="850"/>
              <a:buChar char="•"/>
              <a:defRPr/>
            </a:lvl3pPr>
            <a:lvl4pPr marL="2438339" lvl="3" indent="-368291" algn="l">
              <a:lnSpc>
                <a:spcPct val="100000"/>
              </a:lnSpc>
              <a:spcBef>
                <a:spcPts val="133"/>
              </a:spcBef>
              <a:spcAft>
                <a:spcPts val="0"/>
              </a:spcAft>
              <a:buClr>
                <a:schemeClr val="dk1"/>
              </a:buClr>
              <a:buSzPts val="750"/>
              <a:buChar char="•"/>
              <a:defRPr/>
            </a:lvl4pPr>
            <a:lvl5pPr marL="3047924" lvl="4" indent="-364058" algn="l">
              <a:lnSpc>
                <a:spcPct val="100000"/>
              </a:lnSpc>
              <a:spcBef>
                <a:spcPts val="133"/>
              </a:spcBef>
              <a:spcAft>
                <a:spcPts val="0"/>
              </a:spcAft>
              <a:buClr>
                <a:schemeClr val="dk1"/>
              </a:buClr>
              <a:buSzPts val="7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33" name="Google Shape;33;p21"/>
          <p:cNvSpPr txBox="1">
            <a:spLocks noGrp="1"/>
          </p:cNvSpPr>
          <p:nvPr>
            <p:ph type="body" idx="4"/>
          </p:nvPr>
        </p:nvSpPr>
        <p:spPr>
          <a:xfrm>
            <a:off x="8352000" y="2448000"/>
            <a:ext cx="3360000" cy="3432000"/>
          </a:xfrm>
          <a:prstGeom prst="rect">
            <a:avLst/>
          </a:prstGeom>
          <a:noFill/>
          <a:ln>
            <a:noFill/>
          </a:ln>
        </p:spPr>
        <p:txBody>
          <a:bodyPr spcFirstLastPara="1" wrap="square" lIns="0" tIns="0" rIns="0" bIns="0" anchor="t" anchorCtr="0">
            <a:noAutofit/>
          </a:bodyPr>
          <a:lstStyle>
            <a:lvl1pPr marL="609585" lvl="0" indent="-304792" algn="l">
              <a:lnSpc>
                <a:spcPct val="100000"/>
              </a:lnSpc>
              <a:spcBef>
                <a:spcPts val="0"/>
              </a:spcBef>
              <a:spcAft>
                <a:spcPts val="0"/>
              </a:spcAft>
              <a:buClr>
                <a:schemeClr val="dk1"/>
              </a:buClr>
              <a:buSzPts val="1050"/>
              <a:buNone/>
              <a:defRPr/>
            </a:lvl1pPr>
            <a:lvl2pPr marL="1219170" lvl="1" indent="-385224" algn="l">
              <a:lnSpc>
                <a:spcPct val="100000"/>
              </a:lnSpc>
              <a:spcBef>
                <a:spcPts val="800"/>
              </a:spcBef>
              <a:spcAft>
                <a:spcPts val="0"/>
              </a:spcAft>
              <a:buClr>
                <a:schemeClr val="dk1"/>
              </a:buClr>
              <a:buSzPts val="950"/>
              <a:buChar char="•"/>
              <a:defRPr/>
            </a:lvl2pPr>
            <a:lvl3pPr marL="1828754" lvl="2" indent="-376757" algn="l">
              <a:lnSpc>
                <a:spcPct val="100000"/>
              </a:lnSpc>
              <a:spcBef>
                <a:spcPts val="800"/>
              </a:spcBef>
              <a:spcAft>
                <a:spcPts val="0"/>
              </a:spcAft>
              <a:buClr>
                <a:schemeClr val="dk1"/>
              </a:buClr>
              <a:buSzPts val="850"/>
              <a:buChar char="•"/>
              <a:defRPr/>
            </a:lvl3pPr>
            <a:lvl4pPr marL="2438339" lvl="3" indent="-368291" algn="l">
              <a:lnSpc>
                <a:spcPct val="100000"/>
              </a:lnSpc>
              <a:spcBef>
                <a:spcPts val="133"/>
              </a:spcBef>
              <a:spcAft>
                <a:spcPts val="0"/>
              </a:spcAft>
              <a:buClr>
                <a:schemeClr val="dk1"/>
              </a:buClr>
              <a:buSzPts val="750"/>
              <a:buChar char="•"/>
              <a:defRPr/>
            </a:lvl4pPr>
            <a:lvl5pPr marL="3047924" lvl="4" indent="-364058" algn="l">
              <a:lnSpc>
                <a:spcPct val="100000"/>
              </a:lnSpc>
              <a:spcBef>
                <a:spcPts val="133"/>
              </a:spcBef>
              <a:spcAft>
                <a:spcPts val="0"/>
              </a:spcAft>
              <a:buClr>
                <a:schemeClr val="dk1"/>
              </a:buClr>
              <a:buSzPts val="7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31880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lide contenus 1 colonn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D593A3-12EC-4325-949A-8513F8EDA465}"/>
              </a:ext>
            </a:extLst>
          </p:cNvPr>
          <p:cNvSpPr>
            <a:spLocks noGrp="1"/>
          </p:cNvSpPr>
          <p:nvPr>
            <p:ph type="title"/>
          </p:nvPr>
        </p:nvSpPr>
        <p:spPr>
          <a:xfrm>
            <a:off x="401543" y="770448"/>
            <a:ext cx="11388916" cy="1325563"/>
          </a:xfrm>
        </p:spPr>
        <p:txBody>
          <a:bodyPr anchor="b">
            <a:normAutofit/>
          </a:bodyPr>
          <a:lstStyle>
            <a:lvl1pPr>
              <a:defRPr sz="3200"/>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06459C7A-22DD-4DA0-996C-F27E91BCDD9F}"/>
              </a:ext>
            </a:extLst>
          </p:cNvPr>
          <p:cNvSpPr>
            <a:spLocks noGrp="1"/>
          </p:cNvSpPr>
          <p:nvPr>
            <p:ph type="dt" sz="half" idx="10"/>
          </p:nvPr>
        </p:nvSpPr>
        <p:spPr/>
        <p:txBody>
          <a:bodyPr/>
          <a:lstStyle/>
          <a:p>
            <a:fld id="{3E873AE1-5950-4748-95FC-98A910B14992}" type="datetime1">
              <a:rPr lang="fr-FR" smtClean="0"/>
              <a:t>22/09/2022</a:t>
            </a:fld>
            <a:endParaRPr lang="fr-FR"/>
          </a:p>
        </p:txBody>
      </p:sp>
      <p:sp>
        <p:nvSpPr>
          <p:cNvPr id="6" name="Espace réservé du pied de page 5">
            <a:extLst>
              <a:ext uri="{FF2B5EF4-FFF2-40B4-BE49-F238E27FC236}">
                <a16:creationId xmlns:a16="http://schemas.microsoft.com/office/drawing/2014/main" id="{9D0C406E-636A-4D77-BA99-F66CF9467A29}"/>
              </a:ext>
            </a:extLst>
          </p:cNvPr>
          <p:cNvSpPr>
            <a:spLocks noGrp="1"/>
          </p:cNvSpPr>
          <p:nvPr>
            <p:ph type="ftr" sz="quarter" idx="11"/>
          </p:nvPr>
        </p:nvSpPr>
        <p:spPr/>
        <p:txBody>
          <a:bodyPr/>
          <a:lstStyle/>
          <a:p>
            <a:r>
              <a:rPr lang="fr-FR"/>
              <a:t>Intitulé </a:t>
            </a:r>
            <a:r>
              <a:rPr lang="fr-FR" dirty="0"/>
              <a:t>de </a:t>
            </a:r>
            <a:r>
              <a:rPr lang="fr-FR"/>
              <a:t>la direction/service</a:t>
            </a:r>
            <a:endParaRPr lang="fr-FR" dirty="0"/>
          </a:p>
        </p:txBody>
      </p:sp>
      <p:sp>
        <p:nvSpPr>
          <p:cNvPr id="7" name="Espace réservé du numéro de diapositive 6">
            <a:extLst>
              <a:ext uri="{FF2B5EF4-FFF2-40B4-BE49-F238E27FC236}">
                <a16:creationId xmlns:a16="http://schemas.microsoft.com/office/drawing/2014/main" id="{A918D5BC-FCAD-4EC5-845A-FC6AE6B6F6FA}"/>
              </a:ext>
            </a:extLst>
          </p:cNvPr>
          <p:cNvSpPr>
            <a:spLocks noGrp="1"/>
          </p:cNvSpPr>
          <p:nvPr>
            <p:ph type="sldNum" sz="quarter" idx="12"/>
          </p:nvPr>
        </p:nvSpPr>
        <p:spPr/>
        <p:txBody>
          <a:bodyPr/>
          <a:lstStyle/>
          <a:p>
            <a:fld id="{07C99ADF-20A6-40EF-AAB9-F326D6E12C60}" type="slidenum">
              <a:rPr lang="fr-FR" smtClean="0"/>
              <a:t>‹#›</a:t>
            </a:fld>
            <a:endParaRPr lang="fr-FR"/>
          </a:p>
        </p:txBody>
      </p:sp>
      <p:pic>
        <p:nvPicPr>
          <p:cNvPr id="11" name="Image 10">
            <a:extLst>
              <a:ext uri="{FF2B5EF4-FFF2-40B4-BE49-F238E27FC236}">
                <a16:creationId xmlns:a16="http://schemas.microsoft.com/office/drawing/2014/main" id="{F12E4D51-273F-4CF5-A494-DA7F6D877F1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5997" y="130729"/>
            <a:ext cx="716272" cy="648955"/>
          </a:xfrm>
          <a:prstGeom prst="rect">
            <a:avLst/>
          </a:prstGeom>
        </p:spPr>
      </p:pic>
      <p:pic>
        <p:nvPicPr>
          <p:cNvPr id="12" name="Graphique 11">
            <a:extLst>
              <a:ext uri="{FF2B5EF4-FFF2-40B4-BE49-F238E27FC236}">
                <a16:creationId xmlns:a16="http://schemas.microsoft.com/office/drawing/2014/main" id="{83C2AF93-B225-409D-B1B8-E11CCA649180}"/>
              </a:ext>
            </a:extLst>
          </p:cNvPr>
          <p:cNvPicPr>
            <a:picLocks noChangeAspect="1"/>
          </p:cNvPicPr>
          <p:nvPr userDrawn="1"/>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92620" y="159016"/>
            <a:ext cx="518635" cy="591425"/>
          </a:xfrm>
          <a:prstGeom prst="rect">
            <a:avLst/>
          </a:prstGeom>
        </p:spPr>
      </p:pic>
      <p:cxnSp>
        <p:nvCxnSpPr>
          <p:cNvPr id="13" name="Connecteur droit 12">
            <a:extLst>
              <a:ext uri="{FF2B5EF4-FFF2-40B4-BE49-F238E27FC236}">
                <a16:creationId xmlns:a16="http://schemas.microsoft.com/office/drawing/2014/main" id="{CCE161EE-D5F0-4BBD-82F6-648AAE2CA275}"/>
              </a:ext>
            </a:extLst>
          </p:cNvPr>
          <p:cNvCxnSpPr>
            <a:cxnSpLocks/>
          </p:cNvCxnSpPr>
          <p:nvPr userDrawn="1"/>
        </p:nvCxnSpPr>
        <p:spPr>
          <a:xfrm>
            <a:off x="499327" y="6326907"/>
            <a:ext cx="1119334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Espace réservé du contenu 5">
            <a:extLst>
              <a:ext uri="{FF2B5EF4-FFF2-40B4-BE49-F238E27FC236}">
                <a16:creationId xmlns:a16="http://schemas.microsoft.com/office/drawing/2014/main" id="{C65D261E-2C4A-4979-B86B-4100D57BB9B4}"/>
              </a:ext>
            </a:extLst>
          </p:cNvPr>
          <p:cNvSpPr>
            <a:spLocks noGrp="1"/>
          </p:cNvSpPr>
          <p:nvPr>
            <p:ph sz="quarter" idx="4"/>
          </p:nvPr>
        </p:nvSpPr>
        <p:spPr>
          <a:xfrm>
            <a:off x="401542" y="2392079"/>
            <a:ext cx="11388916" cy="3422568"/>
          </a:xfrm>
        </p:spPr>
        <p:txBody>
          <a:bodyPr/>
          <a:lstStyle>
            <a:lvl1pPr marL="0" indent="0">
              <a:lnSpc>
                <a:spcPct val="100000"/>
              </a:lnSpc>
              <a:spcBef>
                <a:spcPts val="0"/>
              </a:spcBef>
              <a:spcAft>
                <a:spcPts val="1200"/>
              </a:spcAft>
              <a:buFont typeface="+mj-lt"/>
              <a:buNone/>
              <a:defRPr sz="1600" b="0"/>
            </a:lvl1pPr>
            <a:lvl2pPr marL="358766" indent="0">
              <a:lnSpc>
                <a:spcPct val="100000"/>
              </a:lnSpc>
              <a:spcBef>
                <a:spcPts val="0"/>
              </a:spcBef>
              <a:spcAft>
                <a:spcPts val="1200"/>
              </a:spcAft>
              <a:buFont typeface="+mj-lt"/>
              <a:buNone/>
              <a:defRPr sz="1600"/>
            </a:lvl2pPr>
          </a:lstStyle>
          <a:p>
            <a:pPr lvl="0"/>
            <a:r>
              <a:rPr lang="fr-FR"/>
              <a:t>Cliquez pour modifier les styles du texte du masque</a:t>
            </a:r>
          </a:p>
        </p:txBody>
      </p:sp>
      <p:sp>
        <p:nvSpPr>
          <p:cNvPr id="14" name="Espace réservé du contenu 5">
            <a:extLst>
              <a:ext uri="{FF2B5EF4-FFF2-40B4-BE49-F238E27FC236}">
                <a16:creationId xmlns:a16="http://schemas.microsoft.com/office/drawing/2014/main" id="{F4446820-0AA1-4B7F-9CDE-D21DCFF984C4}"/>
              </a:ext>
            </a:extLst>
          </p:cNvPr>
          <p:cNvSpPr>
            <a:spLocks noGrp="1"/>
          </p:cNvSpPr>
          <p:nvPr>
            <p:ph sz="quarter" idx="15"/>
          </p:nvPr>
        </p:nvSpPr>
        <p:spPr>
          <a:xfrm>
            <a:off x="9042401" y="147785"/>
            <a:ext cx="2736396" cy="539539"/>
          </a:xfrm>
        </p:spPr>
        <p:txBody>
          <a:bodyPr>
            <a:normAutofit/>
          </a:bodyPr>
          <a:lstStyle>
            <a:lvl1pPr marL="0" indent="0" algn="r">
              <a:lnSpc>
                <a:spcPct val="100000"/>
              </a:lnSpc>
              <a:spcBef>
                <a:spcPts val="0"/>
              </a:spcBef>
              <a:spcAft>
                <a:spcPts val="0"/>
              </a:spcAft>
              <a:buFont typeface="+mj-lt"/>
              <a:buNone/>
              <a:defRPr sz="1100" b="0"/>
            </a:lvl1pPr>
            <a:lvl2pPr marL="358766" indent="0">
              <a:lnSpc>
                <a:spcPct val="100000"/>
              </a:lnSpc>
              <a:spcBef>
                <a:spcPts val="0"/>
              </a:spcBef>
              <a:spcAft>
                <a:spcPts val="1200"/>
              </a:spcAft>
              <a:buFont typeface="+mj-lt"/>
              <a:buNone/>
              <a:defRPr sz="1600"/>
            </a:lvl2pPr>
          </a:lstStyle>
          <a:p>
            <a:pPr lvl="0"/>
            <a:r>
              <a:rPr lang="fr-FR"/>
              <a:t>Cliquez pour modifier les styles du texte du masque</a:t>
            </a:r>
          </a:p>
        </p:txBody>
      </p:sp>
    </p:spTree>
    <p:extLst>
      <p:ext uri="{BB962C8B-B14F-4D97-AF65-F5344CB8AC3E}">
        <p14:creationId xmlns:p14="http://schemas.microsoft.com/office/powerpoint/2010/main" val="1323183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39AFE0D-69D1-411A-B6AE-52554CE81A3D}" type="datetimeFigureOut">
              <a:rPr lang="fr-FR" smtClean="0"/>
              <a:t>22/09/2022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479B6C-DAB0-4B6C-A680-E4FA83D14A05}" type="slidenum">
              <a:rPr lang="fr-FR" smtClean="0"/>
              <a:t>‹#›</a:t>
            </a:fld>
            <a:endParaRPr lang="fr-FR"/>
          </a:p>
        </p:txBody>
      </p:sp>
    </p:spTree>
    <p:extLst>
      <p:ext uri="{BB962C8B-B14F-4D97-AF65-F5344CB8AC3E}">
        <p14:creationId xmlns:p14="http://schemas.microsoft.com/office/powerpoint/2010/main" val="1800048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563" y="273352"/>
            <a:ext cx="10971684" cy="1145008"/>
          </a:xfrm>
          <a:prstGeom prst="rect">
            <a:avLst/>
          </a:prstGeom>
        </p:spPr>
        <p:txBody>
          <a:bodyPr lIns="0" tIns="0" rIns="0" bIns="0" anchor="ctr"/>
          <a:lstStyle/>
          <a:p>
            <a:pPr algn="ctr"/>
            <a:endParaRPr lang="fr-FR" sz="3992" b="1" strike="noStrike" spc="-1">
              <a:solidFill>
                <a:srgbClr val="999999"/>
              </a:solidFill>
              <a:uFill>
                <a:solidFill>
                  <a:srgbClr val="FFFFFF"/>
                </a:solidFill>
              </a:uFill>
              <a:latin typeface="Arial"/>
            </a:endParaRPr>
          </a:p>
        </p:txBody>
      </p:sp>
      <p:sp>
        <p:nvSpPr>
          <p:cNvPr id="96" name="PlaceHolder 2"/>
          <p:cNvSpPr>
            <a:spLocks noGrp="1"/>
          </p:cNvSpPr>
          <p:nvPr>
            <p:ph type="body"/>
          </p:nvPr>
        </p:nvSpPr>
        <p:spPr>
          <a:xfrm>
            <a:off x="1321009" y="1604841"/>
            <a:ext cx="9800455" cy="3977811"/>
          </a:xfrm>
          <a:prstGeom prst="rect">
            <a:avLst/>
          </a:prstGeom>
        </p:spPr>
        <p:txBody>
          <a:bodyPr lIns="0" tIns="0" rIns="0" bIns="0"/>
          <a:lstStyle/>
          <a:p>
            <a:endParaRPr lang="fr-FR" sz="1815" strike="noStrike"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379491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pic>
        <p:nvPicPr>
          <p:cNvPr id="5" name="Image 8"/>
          <p:cNvPicPr>
            <a:picLocks noChangeAspect="1"/>
          </p:cNvPicPr>
          <p:nvPr userDrawn="1"/>
        </p:nvPicPr>
        <p:blipFill>
          <a:blip r:embed="rId2"/>
          <a:srcRect/>
          <a:stretch>
            <a:fillRect/>
          </a:stretch>
        </p:blipFill>
        <p:spPr bwMode="auto">
          <a:xfrm>
            <a:off x="239184" y="203200"/>
            <a:ext cx="3012016" cy="2277533"/>
          </a:xfrm>
          <a:prstGeom prst="rect">
            <a:avLst/>
          </a:prstGeom>
          <a:noFill/>
          <a:ln w="9525">
            <a:noFill/>
            <a:miter lim="800000"/>
            <a:headEnd/>
            <a:tailEnd/>
          </a:ln>
        </p:spPr>
      </p:pic>
      <p:sp>
        <p:nvSpPr>
          <p:cNvPr id="7" name="Titre 6"/>
          <p:cNvSpPr>
            <a:spLocks noGrp="1"/>
          </p:cNvSpPr>
          <p:nvPr>
            <p:ph type="title"/>
          </p:nvPr>
        </p:nvSpPr>
        <p:spPr bwMode="gray">
          <a:xfrm>
            <a:off x="0" y="0"/>
            <a:ext cx="240000" cy="240000"/>
          </a:xfrm>
          <a:ln>
            <a:solidFill>
              <a:schemeClr val="tx1">
                <a:alpha val="0"/>
              </a:schemeClr>
            </a:solidFill>
          </a:ln>
        </p:spPr>
        <p:txBody>
          <a:bodyPr/>
          <a:lstStyle>
            <a:lvl1pPr>
              <a:defRPr sz="133">
                <a:solidFill>
                  <a:schemeClr val="tx1">
                    <a:alpha val="0"/>
                  </a:schemeClr>
                </a:solidFill>
              </a:defRPr>
            </a:lvl1pPr>
          </a:lstStyle>
          <a:p>
            <a:r>
              <a:rPr lang="fr-FR" dirty="0"/>
              <a:t>Cliquez pour modifier le style du titre</a:t>
            </a:r>
          </a:p>
        </p:txBody>
      </p:sp>
      <p:sp>
        <p:nvSpPr>
          <p:cNvPr id="11" name="Espace réservé du texte 10"/>
          <p:cNvSpPr>
            <a:spLocks noGrp="1"/>
          </p:cNvSpPr>
          <p:nvPr>
            <p:ph type="body" sz="quarter" idx="13"/>
          </p:nvPr>
        </p:nvSpPr>
        <p:spPr bwMode="gray">
          <a:xfrm>
            <a:off x="480000" y="3128061"/>
            <a:ext cx="11232000" cy="2769600"/>
          </a:xfrm>
        </p:spPr>
        <p:txBody>
          <a:bodyPr/>
          <a:lstStyle>
            <a:lvl1pPr>
              <a:lnSpc>
                <a:spcPct val="90000"/>
              </a:lnSpc>
              <a:spcAft>
                <a:spcPts val="0"/>
              </a:spcAft>
              <a:defRPr sz="4333" b="1" cap="all" baseline="0"/>
            </a:lvl1pPr>
            <a:lvl2pPr marL="0" indent="0">
              <a:spcBef>
                <a:spcPts val="667"/>
              </a:spcBef>
              <a:spcAft>
                <a:spcPts val="0"/>
              </a:spcAft>
              <a:buNone/>
              <a:defRPr sz="2467"/>
            </a:lvl2pPr>
          </a:lstStyle>
          <a:p>
            <a:pPr lvl="0"/>
            <a:r>
              <a:rPr lang="fr-FR" dirty="0"/>
              <a:t>Cliquez pour modifier les styles du texte du masque</a:t>
            </a:r>
          </a:p>
          <a:p>
            <a:pPr lvl="1"/>
            <a:r>
              <a:rPr lang="fr-FR" dirty="0"/>
              <a:t>Deuxième niveau</a:t>
            </a:r>
          </a:p>
        </p:txBody>
      </p:sp>
    </p:spTree>
    <p:extLst>
      <p:ext uri="{BB962C8B-B14F-4D97-AF65-F5344CB8AC3E}">
        <p14:creationId xmlns:p14="http://schemas.microsoft.com/office/powerpoint/2010/main" val="251536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p:nvPr>
        </p:nvSpPr>
        <p:spPr bwMode="gray">
          <a:xfrm>
            <a:off x="479999" y="1200000"/>
            <a:ext cx="11232000" cy="960000"/>
          </a:xfrm>
        </p:spPr>
        <p:txBody>
          <a:bodyPr/>
          <a:lstStyle>
            <a:lvl1pPr>
              <a:defRPr/>
            </a:lvl1pPr>
          </a:lstStyle>
          <a:p>
            <a:r>
              <a:rPr lang="fr-FR" dirty="0"/>
              <a:t>Cliquez pour modifier le style du titre</a:t>
            </a:r>
          </a:p>
        </p:txBody>
      </p:sp>
      <p:sp>
        <p:nvSpPr>
          <p:cNvPr id="8" name="Espace réservé du texte 7"/>
          <p:cNvSpPr>
            <a:spLocks noGrp="1"/>
          </p:cNvSpPr>
          <p:nvPr>
            <p:ph type="body" sz="quarter" idx="13"/>
          </p:nvPr>
        </p:nvSpPr>
        <p:spPr bwMode="gray">
          <a:xfrm>
            <a:off x="479997" y="2522624"/>
            <a:ext cx="3360000" cy="3374400"/>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Cliquez pour modifier les styles du texte du masque</a:t>
            </a:r>
          </a:p>
          <a:p>
            <a:pPr lvl="1"/>
            <a:r>
              <a:rPr lang="fr-FR" dirty="0"/>
              <a:t>Deuxième niveau</a:t>
            </a:r>
          </a:p>
        </p:txBody>
      </p:sp>
      <p:sp>
        <p:nvSpPr>
          <p:cNvPr id="9" name="Espace réservé du texte 7"/>
          <p:cNvSpPr>
            <a:spLocks noGrp="1"/>
          </p:cNvSpPr>
          <p:nvPr>
            <p:ph type="body" sz="quarter" idx="14"/>
          </p:nvPr>
        </p:nvSpPr>
        <p:spPr bwMode="gray">
          <a:xfrm>
            <a:off x="4416000" y="2524800"/>
            <a:ext cx="3360000" cy="3374400"/>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Cliquez pour modifier les styles du texte du masque</a:t>
            </a:r>
          </a:p>
          <a:p>
            <a:pPr lvl="1"/>
            <a:r>
              <a:rPr lang="fr-FR" dirty="0"/>
              <a:t>Deuxième niveau</a:t>
            </a:r>
          </a:p>
        </p:txBody>
      </p:sp>
      <p:sp>
        <p:nvSpPr>
          <p:cNvPr id="10" name="Espace réservé du texte 7"/>
          <p:cNvSpPr>
            <a:spLocks noGrp="1"/>
          </p:cNvSpPr>
          <p:nvPr>
            <p:ph type="body" sz="quarter" idx="15"/>
          </p:nvPr>
        </p:nvSpPr>
        <p:spPr bwMode="gray">
          <a:xfrm>
            <a:off x="8351999" y="2524800"/>
            <a:ext cx="3360000" cy="3374400"/>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Cliquez pour modifier les styles du texte du masque</a:t>
            </a:r>
          </a:p>
          <a:p>
            <a:pPr lvl="1"/>
            <a:r>
              <a:rPr lang="fr-FR" dirty="0"/>
              <a:t>Deuxième niveau</a:t>
            </a:r>
          </a:p>
        </p:txBody>
      </p:sp>
      <p:sp>
        <p:nvSpPr>
          <p:cNvPr id="6" name="Espace réservé de la date 3"/>
          <p:cNvSpPr>
            <a:spLocks noGrp="1"/>
          </p:cNvSpPr>
          <p:nvPr>
            <p:ph type="dt" sz="half" idx="16"/>
          </p:nvPr>
        </p:nvSpPr>
        <p:spPr/>
        <p:txBody>
          <a:bodyPr/>
          <a:lstStyle>
            <a:lvl1pPr>
              <a:defRPr/>
            </a:lvl1pPr>
          </a:lstStyle>
          <a:p>
            <a:pPr>
              <a:defRPr/>
            </a:pPr>
            <a:r>
              <a:rPr lang="fr-FR"/>
              <a:t>XX/XX/XXXX</a:t>
            </a:r>
            <a:endParaRPr lang="fr-FR" dirty="0"/>
          </a:p>
        </p:txBody>
      </p:sp>
      <p:sp>
        <p:nvSpPr>
          <p:cNvPr id="7" name="Espace réservé du pied de page 4"/>
          <p:cNvSpPr>
            <a:spLocks noGrp="1"/>
          </p:cNvSpPr>
          <p:nvPr>
            <p:ph type="ftr" sz="quarter" idx="17"/>
          </p:nvPr>
        </p:nvSpPr>
        <p:spPr/>
        <p:txBody>
          <a:bodyPr/>
          <a:lstStyle>
            <a:lvl1pPr>
              <a:defRPr/>
            </a:lvl1pPr>
          </a:lstStyle>
          <a:p>
            <a:pPr>
              <a:defRPr/>
            </a:pPr>
            <a:r>
              <a:rPr lang="fr-FR"/>
              <a:t>Intitulé </a:t>
            </a:r>
            <a:r>
              <a:rPr lang="fr-FR" dirty="0"/>
              <a:t>de </a:t>
            </a:r>
            <a:r>
              <a:rPr lang="fr-FR"/>
              <a:t>la direction/service interministérielle</a:t>
            </a:r>
            <a:endParaRPr lang="fr-FR" dirty="0"/>
          </a:p>
        </p:txBody>
      </p:sp>
      <p:sp>
        <p:nvSpPr>
          <p:cNvPr id="11" name="Espace réservé du numéro de diapositive 5"/>
          <p:cNvSpPr>
            <a:spLocks noGrp="1"/>
          </p:cNvSpPr>
          <p:nvPr>
            <p:ph type="sldNum" sz="quarter" idx="18"/>
          </p:nvPr>
        </p:nvSpPr>
        <p:spPr/>
        <p:txBody>
          <a:bodyPr/>
          <a:lstStyle>
            <a:lvl1pPr>
              <a:defRPr/>
            </a:lvl1pPr>
          </a:lstStyle>
          <a:p>
            <a:pPr>
              <a:defRPr/>
            </a:pPr>
            <a:fld id="{ADD49FFB-0667-487E-92DC-ECE9492792A8}" type="slidenum">
              <a:rPr lang="fr-FR"/>
              <a:pPr>
                <a:defRPr/>
              </a:pPr>
              <a:t>‹#›</a:t>
            </a:fld>
            <a:endParaRPr lang="fr-FR" dirty="0"/>
          </a:p>
        </p:txBody>
      </p:sp>
    </p:spTree>
    <p:extLst>
      <p:ext uri="{BB962C8B-B14F-4D97-AF65-F5344CB8AC3E}">
        <p14:creationId xmlns:p14="http://schemas.microsoft.com/office/powerpoint/2010/main" val="571738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p:nvPr>
        </p:nvSpPr>
        <p:spPr bwMode="gray">
          <a:xfrm>
            <a:off x="0" y="984000"/>
            <a:ext cx="12192000" cy="5875200"/>
          </a:xfrm>
          <a:solidFill>
            <a:schemeClr val="bg1">
              <a:lumMod val="85000"/>
            </a:schemeClr>
          </a:solidFill>
        </p:spPr>
        <p:txBody>
          <a:bodyPr tIns="1080000" rtlCol="0" anchor="ctr">
            <a:noAutofit/>
          </a:bodyPr>
          <a:lstStyle>
            <a:lvl1pPr algn="ctr">
              <a:defRPr cap="all" baseline="0"/>
            </a:lvl1pPr>
          </a:lstStyle>
          <a:p>
            <a:pPr lvl="0"/>
            <a:r>
              <a:rPr lang="fr-FR" noProof="0" dirty="0"/>
              <a:t>Cliquez sur l'icône </a:t>
            </a:r>
            <a:r>
              <a:rPr lang="fr-FR" noProof="0"/>
              <a:t>pour ajouter </a:t>
            </a:r>
            <a:r>
              <a:rPr lang="fr-FR" noProof="0" dirty="0"/>
              <a:t>une image</a:t>
            </a:r>
          </a:p>
        </p:txBody>
      </p:sp>
      <p:sp>
        <p:nvSpPr>
          <p:cNvPr id="2" name="Titre 1"/>
          <p:cNvSpPr>
            <a:spLocks noGrp="1"/>
          </p:cNvSpPr>
          <p:nvPr>
            <p:ph type="title"/>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bIns="360000" anchor="ctr"/>
          <a:lstStyle>
            <a:lvl1pPr marL="527987" indent="-527987">
              <a:buFont typeface="+mj-lt"/>
              <a:buAutoNum type="arabicPeriod"/>
              <a:defRPr sz="4333"/>
            </a:lvl1pPr>
          </a:lstStyle>
          <a:p>
            <a:r>
              <a:rPr lang="fr-FR" dirty="0"/>
              <a:t>Cliquez pour modifier le style du titre</a:t>
            </a:r>
          </a:p>
        </p:txBody>
      </p:sp>
      <p:sp>
        <p:nvSpPr>
          <p:cNvPr id="4" name="Espace réservé de la date 3"/>
          <p:cNvSpPr>
            <a:spLocks noGrp="1"/>
          </p:cNvSpPr>
          <p:nvPr>
            <p:ph type="dt" sz="half" idx="14"/>
          </p:nvPr>
        </p:nvSpPr>
        <p:spPr/>
        <p:txBody>
          <a:bodyPr/>
          <a:lstStyle>
            <a:lvl1pPr>
              <a:defRPr/>
            </a:lvl1pPr>
          </a:lstStyle>
          <a:p>
            <a:pPr>
              <a:defRPr/>
            </a:pPr>
            <a:r>
              <a:rPr lang="fr-FR"/>
              <a:t>XX/XX/XXXX</a:t>
            </a:r>
            <a:endParaRPr lang="fr-FR" dirty="0"/>
          </a:p>
        </p:txBody>
      </p:sp>
      <p:sp>
        <p:nvSpPr>
          <p:cNvPr id="5" name="Espace réservé du pied de page 4"/>
          <p:cNvSpPr>
            <a:spLocks noGrp="1"/>
          </p:cNvSpPr>
          <p:nvPr>
            <p:ph type="ftr" sz="quarter" idx="15"/>
          </p:nvPr>
        </p:nvSpPr>
        <p:spPr/>
        <p:txBody>
          <a:bodyPr/>
          <a:lstStyle>
            <a:lvl1pPr>
              <a:defRPr/>
            </a:lvl1pPr>
          </a:lstStyle>
          <a:p>
            <a:pPr>
              <a:defRPr/>
            </a:pPr>
            <a:r>
              <a:rPr lang="fr-FR"/>
              <a:t>Intitulé </a:t>
            </a:r>
            <a:r>
              <a:rPr lang="fr-FR" dirty="0"/>
              <a:t>de </a:t>
            </a:r>
            <a:r>
              <a:rPr lang="fr-FR"/>
              <a:t>la direction/service interministérielle</a:t>
            </a:r>
            <a:endParaRPr lang="fr-FR" dirty="0"/>
          </a:p>
        </p:txBody>
      </p:sp>
      <p:sp>
        <p:nvSpPr>
          <p:cNvPr id="6" name="Espace réservé du numéro de diapositive 5"/>
          <p:cNvSpPr>
            <a:spLocks noGrp="1"/>
          </p:cNvSpPr>
          <p:nvPr>
            <p:ph type="sldNum" sz="quarter" idx="16"/>
          </p:nvPr>
        </p:nvSpPr>
        <p:spPr/>
        <p:txBody>
          <a:bodyPr/>
          <a:lstStyle>
            <a:lvl1pPr>
              <a:defRPr/>
            </a:lvl1pPr>
          </a:lstStyle>
          <a:p>
            <a:pPr>
              <a:defRPr/>
            </a:pPr>
            <a:fld id="{D8936A44-1BF6-428B-9674-A1180A0DD369}" type="slidenum">
              <a:rPr lang="fr-FR"/>
              <a:pPr>
                <a:defRPr/>
              </a:pPr>
              <a:t>‹#›</a:t>
            </a:fld>
            <a:endParaRPr lang="fr-FR" dirty="0"/>
          </a:p>
        </p:txBody>
      </p:sp>
    </p:spTree>
    <p:extLst>
      <p:ext uri="{BB962C8B-B14F-4D97-AF65-F5344CB8AC3E}">
        <p14:creationId xmlns:p14="http://schemas.microsoft.com/office/powerpoint/2010/main" val="131887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p:nvPr>
        </p:nvSpPr>
        <p:spPr bwMode="gray">
          <a:xfrm>
            <a:off x="479999" y="1200000"/>
            <a:ext cx="11232000" cy="960000"/>
          </a:xfrm>
        </p:spPr>
        <p:txBody>
          <a:bodyPr/>
          <a:lstStyle>
            <a:lvl1pPr>
              <a:defRPr/>
            </a:lvl1pPr>
          </a:lstStyle>
          <a:p>
            <a:r>
              <a:rPr lang="fr-FR" dirty="0"/>
              <a:t>Cliquez pour modifier le style du titre</a:t>
            </a:r>
          </a:p>
        </p:txBody>
      </p:sp>
      <p:sp>
        <p:nvSpPr>
          <p:cNvPr id="10" name="Espace réservé du texte 9"/>
          <p:cNvSpPr>
            <a:spLocks noGrp="1"/>
          </p:cNvSpPr>
          <p:nvPr>
            <p:ph type="body" sz="quarter" idx="13"/>
          </p:nvPr>
        </p:nvSpPr>
        <p:spPr bwMode="gray">
          <a:xfrm>
            <a:off x="4416000" y="240000"/>
            <a:ext cx="7296000" cy="480000"/>
          </a:xfrm>
        </p:spPr>
        <p:txBody>
          <a:bodyPr/>
          <a:lstStyle>
            <a:lvl1pPr marL="143996" indent="-143996" algn="r">
              <a:spcAft>
                <a:spcPts val="0"/>
              </a:spcAft>
              <a:buFont typeface="+mj-lt"/>
              <a:buAutoNum type="arabicPeriod"/>
              <a:defRPr sz="1000" b="1"/>
            </a:lvl1pPr>
            <a:lvl2pPr marL="143996" indent="-143996" algn="r">
              <a:spcBef>
                <a:spcPts val="0"/>
              </a:spcBef>
              <a:spcAft>
                <a:spcPts val="0"/>
              </a:spcAft>
              <a:buFont typeface="+mj-lt"/>
              <a:buAutoNum type="alphaLcPeriod"/>
              <a:defRPr sz="1000"/>
            </a:lvl2pPr>
          </a:lstStyle>
          <a:p>
            <a:pPr lvl="0"/>
            <a:r>
              <a:rPr lang="fr-FR" dirty="0"/>
              <a:t>Cliquez pour modifier les styles du texte du masque</a:t>
            </a:r>
          </a:p>
          <a:p>
            <a:pPr lvl="1"/>
            <a:r>
              <a:rPr lang="fr-FR" dirty="0"/>
              <a:t>Deuxième niveau</a:t>
            </a:r>
          </a:p>
        </p:txBody>
      </p:sp>
      <p:sp>
        <p:nvSpPr>
          <p:cNvPr id="12" name="Espace réservé du texte 11"/>
          <p:cNvSpPr>
            <a:spLocks noGrp="1"/>
          </p:cNvSpPr>
          <p:nvPr>
            <p:ph type="body" sz="quarter" idx="14"/>
          </p:nvPr>
        </p:nvSpPr>
        <p:spPr bwMode="gray">
          <a:xfrm>
            <a:off x="479999" y="2448000"/>
            <a:ext cx="3360000" cy="3432000"/>
          </a:xfrm>
        </p:spPr>
        <p:txBody>
          <a:bodyPr/>
          <a:lstStyle>
            <a:lvl1pPr>
              <a:defRPr/>
            </a:lvl1pPr>
            <a:lvl2pPr>
              <a:defRPr/>
            </a:lvl2pPr>
            <a:lvl3pPr>
              <a:defRPr baseline="0"/>
            </a:lvl3pPr>
            <a:lvl4pPr>
              <a:defRPr/>
            </a:lvl4pPr>
            <a:lvl5pP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3" name="Espace réservé du texte 11"/>
          <p:cNvSpPr>
            <a:spLocks noGrp="1"/>
          </p:cNvSpPr>
          <p:nvPr>
            <p:ph type="body" sz="quarter" idx="15"/>
          </p:nvPr>
        </p:nvSpPr>
        <p:spPr bwMode="gray">
          <a:xfrm>
            <a:off x="4416000" y="2448000"/>
            <a:ext cx="3360000" cy="3432000"/>
          </a:xfrm>
        </p:spPr>
        <p:txBody>
          <a:bodyPr/>
          <a:lstStyle>
            <a:lvl1pPr>
              <a:defRPr/>
            </a:lvl1pPr>
            <a:lvl2pPr>
              <a:defRPr/>
            </a:lvl2pPr>
            <a:lvl3pPr>
              <a:defRPr baseline="0"/>
            </a:lvl3pPr>
            <a:lvl4pPr>
              <a:defRPr/>
            </a:lvl4pPr>
            <a:lvl5pP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texte 11"/>
          <p:cNvSpPr>
            <a:spLocks noGrp="1"/>
          </p:cNvSpPr>
          <p:nvPr>
            <p:ph type="body" sz="quarter" idx="16"/>
          </p:nvPr>
        </p:nvSpPr>
        <p:spPr bwMode="gray">
          <a:xfrm>
            <a:off x="8352000" y="2448000"/>
            <a:ext cx="3360000" cy="3432000"/>
          </a:xfrm>
        </p:spPr>
        <p:txBody>
          <a:bodyPr/>
          <a:lstStyle>
            <a:lvl1pPr>
              <a:defRPr/>
            </a:lvl1pPr>
            <a:lvl2pPr>
              <a:defRPr/>
            </a:lvl2pPr>
            <a:lvl3pPr>
              <a:defRPr baseline="0"/>
            </a:lvl3pPr>
            <a:lvl4pPr>
              <a:defRPr/>
            </a:lvl4pPr>
            <a:lvl5pP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650079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4" name="Titre 3"/>
          <p:cNvSpPr>
            <a:spLocks noGrp="1"/>
          </p:cNvSpPr>
          <p:nvPr>
            <p:ph type="title"/>
          </p:nvPr>
        </p:nvSpPr>
        <p:spPr bwMode="gray">
          <a:xfrm>
            <a:off x="479999" y="1200000"/>
            <a:ext cx="11232000" cy="960000"/>
          </a:xfrm>
        </p:spPr>
        <p:txBody>
          <a:bodyPr/>
          <a:lstStyle/>
          <a:p>
            <a:r>
              <a:rPr lang="fr-FR" noProof="0" dirty="0"/>
              <a:t>Cliquez pour modifier le style du titre</a:t>
            </a:r>
            <a:endParaRPr lang="fr-FR" dirty="0"/>
          </a:p>
        </p:txBody>
      </p:sp>
      <p:sp>
        <p:nvSpPr>
          <p:cNvPr id="9" name="Espace réservé du contenu 8"/>
          <p:cNvSpPr>
            <a:spLocks noGrp="1"/>
          </p:cNvSpPr>
          <p:nvPr>
            <p:ph sz="quarter" idx="14" hasCustomPrompt="1"/>
          </p:nvPr>
        </p:nvSpPr>
        <p:spPr bwMode="gray">
          <a:xfrm>
            <a:off x="479997" y="2448000"/>
            <a:ext cx="11232000" cy="3432000"/>
          </a:xfrm>
        </p:spPr>
        <p:txBody>
          <a:bodyPr/>
          <a:lstStyle>
            <a:lvl1pPr marL="380990" indent="-380990">
              <a:spcBef>
                <a:spcPts val="0"/>
              </a:spcBef>
              <a:spcAft>
                <a:spcPts val="800"/>
              </a:spcAft>
              <a:buClr>
                <a:schemeClr val="tx2"/>
              </a:buClr>
              <a:buFont typeface="Wingdings" panose="05000000000000000000" pitchFamily="2" charset="2"/>
              <a:buChar char="§"/>
              <a:defRPr sz="2133"/>
            </a:lvl1pPr>
            <a:lvl2pPr marL="620167" indent="-380990">
              <a:spcBef>
                <a:spcPts val="0"/>
              </a:spcBef>
              <a:spcAft>
                <a:spcPts val="800"/>
              </a:spcAft>
              <a:buClr>
                <a:schemeClr val="tx2"/>
              </a:buClr>
              <a:buFont typeface="Arial" panose="020B0604020202020204" pitchFamily="34" charset="0"/>
              <a:buChar char="‒"/>
              <a:defRPr sz="2133"/>
            </a:lvl2pPr>
            <a:lvl3pPr marL="861461" indent="-380990">
              <a:spcBef>
                <a:spcPts val="0"/>
              </a:spcBef>
              <a:spcAft>
                <a:spcPts val="800"/>
              </a:spcAft>
              <a:buClr>
                <a:schemeClr val="tx2"/>
              </a:buClr>
              <a:buFont typeface="Arial" panose="020B0604020202020204" pitchFamily="34" charset="0"/>
              <a:buChar char="•"/>
              <a:defRPr sz="2133"/>
            </a:lvl3pPr>
            <a:lvl4pPr>
              <a:defRPr/>
            </a:lvl4pPr>
            <a:lvl5pPr>
              <a:defRPr/>
            </a:lvl5pPr>
          </a:lstStyle>
          <a:p>
            <a:pPr lvl="0"/>
            <a:r>
              <a:rPr lang="fr-FR" dirty="0"/>
              <a:t>Cliquez pour modifier les styles du texte du masque</a:t>
            </a:r>
          </a:p>
          <a:p>
            <a:pPr lvl="1"/>
            <a:r>
              <a:rPr lang="fr-FR" dirty="0"/>
              <a:t>Deuxième niveau</a:t>
            </a:r>
          </a:p>
          <a:p>
            <a:pPr lvl="2"/>
            <a:r>
              <a:rPr lang="fr-FR" dirty="0"/>
              <a:t>Troisième niveau</a:t>
            </a:r>
          </a:p>
        </p:txBody>
      </p:sp>
      <p:sp>
        <p:nvSpPr>
          <p:cNvPr id="5" name="Espace réservé du numéro de diapositive 6"/>
          <p:cNvSpPr>
            <a:spLocks noGrp="1"/>
          </p:cNvSpPr>
          <p:nvPr>
            <p:ph type="sldNum" sz="quarter" idx="12"/>
          </p:nvPr>
        </p:nvSpPr>
        <p:spPr bwMode="gray">
          <a:xfrm>
            <a:off x="9912833" y="6377517"/>
            <a:ext cx="1799167" cy="480483"/>
          </a:xfrm>
        </p:spPr>
        <p:txBody>
          <a:bodyPr/>
          <a:lstStyle/>
          <a:p>
            <a:fld id="{733122C9-A0B9-462F-8757-0847AD287B63}" type="slidenum">
              <a:rPr lang="fr-FR" smtClean="0"/>
              <a:pPr/>
              <a:t>‹#›</a:t>
            </a:fld>
            <a:endParaRPr lang="fr-FR" dirty="0"/>
          </a:p>
        </p:txBody>
      </p:sp>
    </p:spTree>
    <p:extLst>
      <p:ext uri="{BB962C8B-B14F-4D97-AF65-F5344CB8AC3E}">
        <p14:creationId xmlns:p14="http://schemas.microsoft.com/office/powerpoint/2010/main" val="333814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9"/>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FA51AD3-E1CB-440C-B52C-FF85A1727809}" type="datetimeFigureOut">
              <a:rPr lang="fr-FR" smtClean="0"/>
              <a:t>22/09/2022</a:t>
            </a:fld>
            <a:endParaRPr lang="fr-FR"/>
          </a:p>
        </p:txBody>
      </p:sp>
      <p:sp>
        <p:nvSpPr>
          <p:cNvPr id="7" name="Espace réservé du numéro de diapositive 6"/>
          <p:cNvSpPr>
            <a:spLocks noGrp="1"/>
          </p:cNvSpPr>
          <p:nvPr>
            <p:ph type="sldNum" sz="quarter" idx="12"/>
          </p:nvPr>
        </p:nvSpPr>
        <p:spPr/>
        <p:txBody>
          <a:bodyPr/>
          <a:lstStyle/>
          <a:p>
            <a:fld id="{1AE55A2A-904F-4218-A5EA-E33D5867D5D3}" type="slidenum">
              <a:rPr lang="fr-FR" smtClean="0"/>
              <a:t>‹#›</a:t>
            </a:fld>
            <a:endParaRPr lang="fr-FR"/>
          </a:p>
        </p:txBody>
      </p:sp>
    </p:spTree>
    <p:extLst>
      <p:ext uri="{BB962C8B-B14F-4D97-AF65-F5344CB8AC3E}">
        <p14:creationId xmlns:p14="http://schemas.microsoft.com/office/powerpoint/2010/main" val="313631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4" name="Titre 3"/>
          <p:cNvSpPr>
            <a:spLocks noGrp="1"/>
          </p:cNvSpPr>
          <p:nvPr>
            <p:ph type="title" hasCustomPrompt="1"/>
          </p:nvPr>
        </p:nvSpPr>
        <p:spPr bwMode="gray">
          <a:xfrm>
            <a:off x="479999" y="1200000"/>
            <a:ext cx="11232000" cy="960000"/>
          </a:xfrm>
        </p:spPr>
        <p:txBody>
          <a:bodyPr/>
          <a:lstStyle/>
          <a:p>
            <a:r>
              <a:rPr lang="fr-FR" noProof="0" dirty="0"/>
              <a:t>Titre</a:t>
            </a:r>
            <a:endParaRPr lang="fr-FR" dirty="0"/>
          </a:p>
        </p:txBody>
      </p:sp>
      <p:sp>
        <p:nvSpPr>
          <p:cNvPr id="5" name="Espace réservé de la date 4"/>
          <p:cNvSpPr>
            <a:spLocks noGrp="1"/>
          </p:cNvSpPr>
          <p:nvPr>
            <p:ph type="dt" sz="half" idx="10"/>
          </p:nvPr>
        </p:nvSpPr>
        <p:spPr bwMode="gray"/>
        <p:txBody>
          <a:bodyPr/>
          <a:lstStyle/>
          <a:p>
            <a:pPr algn="r"/>
            <a:endParaRPr lang="fr-FR" cap="all" dirty="0"/>
          </a:p>
        </p:txBody>
      </p:sp>
      <p:sp>
        <p:nvSpPr>
          <p:cNvPr id="6" name="Espace réservé du pied de page 5"/>
          <p:cNvSpPr>
            <a:spLocks noGrp="1"/>
          </p:cNvSpPr>
          <p:nvPr>
            <p:ph type="ftr" sz="quarter" idx="11"/>
          </p:nvPr>
        </p:nvSpPr>
        <p:spPr bwMode="gray"/>
        <p:txBody>
          <a:bodyPr/>
          <a:lstStyle/>
          <a:p>
            <a:endParaRPr lang="fr-FR" dirty="0"/>
          </a:p>
        </p:txBody>
      </p:sp>
      <p:sp>
        <p:nvSpPr>
          <p:cNvPr id="9" name="Espace réservé du contenu 8"/>
          <p:cNvSpPr>
            <a:spLocks noGrp="1"/>
          </p:cNvSpPr>
          <p:nvPr>
            <p:ph sz="quarter" idx="14" hasCustomPrompt="1"/>
          </p:nvPr>
        </p:nvSpPr>
        <p:spPr bwMode="gray">
          <a:xfrm>
            <a:off x="479997" y="2448000"/>
            <a:ext cx="11232000" cy="3432000"/>
          </a:xfrm>
        </p:spPr>
        <p:txBody>
          <a:bodyPr/>
          <a:lstStyle>
            <a:lvl1pPr>
              <a:defRPr/>
            </a:lvl1pPr>
            <a:lvl2pPr>
              <a:defRPr/>
            </a:lvl2pPr>
            <a:lvl3pPr>
              <a:defRPr/>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9"/>
          <p:cNvSpPr>
            <a:spLocks noGrp="1"/>
          </p:cNvSpPr>
          <p:nvPr>
            <p:ph type="body" sz="quarter" idx="13" hasCustomPrompt="1"/>
          </p:nvPr>
        </p:nvSpPr>
        <p:spPr bwMode="gray">
          <a:xfrm>
            <a:off x="4416000" y="240000"/>
            <a:ext cx="7296000" cy="480000"/>
          </a:xfrm>
        </p:spPr>
        <p:txBody>
          <a:bodyPr/>
          <a:lstStyle>
            <a:lvl1pPr marL="0" indent="0" algn="r">
              <a:spcAft>
                <a:spcPts val="0"/>
              </a:spcAft>
              <a:buFont typeface="+mj-lt"/>
              <a:buNone/>
              <a:defRPr sz="1000" b="1"/>
            </a:lvl1pPr>
            <a:lvl2pPr marL="0" indent="0" algn="r">
              <a:spcBef>
                <a:spcPts val="0"/>
              </a:spcBef>
              <a:spcAft>
                <a:spcPts val="0"/>
              </a:spcAft>
              <a:buFont typeface="+mj-lt"/>
              <a:buNone/>
              <a:defRPr sz="1000"/>
            </a:lvl2pPr>
          </a:lstStyle>
          <a:p>
            <a:pPr lvl="0"/>
            <a:r>
              <a:rPr lang="fr-FR" dirty="0"/>
              <a:t>Titre</a:t>
            </a:r>
          </a:p>
          <a:p>
            <a:pPr lvl="1"/>
            <a:r>
              <a:rPr lang="fr-FR" dirty="0"/>
              <a:t>Sous-titre</a:t>
            </a:r>
          </a:p>
        </p:txBody>
      </p:sp>
    </p:spTree>
    <p:extLst>
      <p:ext uri="{BB962C8B-B14F-4D97-AF65-F5344CB8AC3E}">
        <p14:creationId xmlns:p14="http://schemas.microsoft.com/office/powerpoint/2010/main" val="330965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contenu">
  <p:cSld name="2_Titre et contenu">
    <p:spTree>
      <p:nvGrpSpPr>
        <p:cNvPr id="1" name="Shape 22"/>
        <p:cNvGrpSpPr/>
        <p:nvPr/>
      </p:nvGrpSpPr>
      <p:grpSpPr>
        <a:xfrm>
          <a:off x="0" y="0"/>
          <a:ext cx="0" cy="0"/>
          <a:chOff x="0" y="0"/>
          <a:chExt cx="0" cy="0"/>
        </a:xfrm>
      </p:grpSpPr>
      <p:sp>
        <p:nvSpPr>
          <p:cNvPr id="23" name="Google Shape;23;p8"/>
          <p:cNvSpPr txBox="1">
            <a:spLocks noGrp="1"/>
          </p:cNvSpPr>
          <p:nvPr>
            <p:ph type="title"/>
          </p:nvPr>
        </p:nvSpPr>
        <p:spPr>
          <a:xfrm>
            <a:off x="479999" y="1200000"/>
            <a:ext cx="11232000" cy="960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4" name="Google Shape;24;p8"/>
          <p:cNvSpPr txBox="1">
            <a:spLocks noGrp="1"/>
          </p:cNvSpPr>
          <p:nvPr>
            <p:ph type="body" idx="1"/>
          </p:nvPr>
        </p:nvSpPr>
        <p:spPr>
          <a:xfrm>
            <a:off x="479997" y="2448000"/>
            <a:ext cx="11232000" cy="3432000"/>
          </a:xfrm>
          <a:prstGeom prst="rect">
            <a:avLst/>
          </a:prstGeom>
          <a:noFill/>
          <a:ln>
            <a:noFill/>
          </a:ln>
        </p:spPr>
        <p:txBody>
          <a:bodyPr spcFirstLastPara="1" wrap="square" lIns="0" tIns="0" rIns="0" bIns="0" anchor="t" anchorCtr="0">
            <a:noAutofit/>
          </a:bodyPr>
          <a:lstStyle>
            <a:lvl1pPr marL="609585" lvl="0" indent="-440256" algn="l">
              <a:spcBef>
                <a:spcPts val="0"/>
              </a:spcBef>
              <a:spcAft>
                <a:spcPts val="0"/>
              </a:spcAft>
              <a:buClr>
                <a:schemeClr val="dk2"/>
              </a:buClr>
              <a:buSzPts val="1600"/>
              <a:buFont typeface="Noto Sans Symbols"/>
              <a:buChar char="▪"/>
              <a:defRPr sz="2133"/>
            </a:lvl1pPr>
            <a:lvl2pPr marL="1219170" lvl="1" indent="-440256" algn="l">
              <a:spcBef>
                <a:spcPts val="800"/>
              </a:spcBef>
              <a:spcAft>
                <a:spcPts val="0"/>
              </a:spcAft>
              <a:buClr>
                <a:schemeClr val="dk2"/>
              </a:buClr>
              <a:buSzPts val="1600"/>
              <a:buFont typeface="Arial"/>
              <a:buChar char="‒"/>
              <a:defRPr sz="2133"/>
            </a:lvl2pPr>
            <a:lvl3pPr marL="1828754" lvl="2" indent="-440256" algn="l">
              <a:spcBef>
                <a:spcPts val="800"/>
              </a:spcBef>
              <a:spcAft>
                <a:spcPts val="0"/>
              </a:spcAft>
              <a:buClr>
                <a:schemeClr val="dk2"/>
              </a:buClr>
              <a:buSzPts val="1600"/>
              <a:buFont typeface="Arial"/>
              <a:buChar char="•"/>
              <a:defRPr sz="2133"/>
            </a:lvl3pPr>
            <a:lvl4pPr marL="2438339" lvl="3" indent="-364058" algn="l">
              <a:spcBef>
                <a:spcPts val="800"/>
              </a:spcBef>
              <a:spcAft>
                <a:spcPts val="0"/>
              </a:spcAft>
              <a:buClr>
                <a:schemeClr val="dk1"/>
              </a:buClr>
              <a:buSzPts val="700"/>
              <a:buChar char="•"/>
              <a:defRPr/>
            </a:lvl4pPr>
            <a:lvl5pPr marL="3047924" lvl="4" indent="-364058" algn="l">
              <a:spcBef>
                <a:spcPts val="133"/>
              </a:spcBef>
              <a:spcAft>
                <a:spcPts val="0"/>
              </a:spcAft>
              <a:buClr>
                <a:schemeClr val="dk1"/>
              </a:buClr>
              <a:buSzPts val="700"/>
              <a:buChar char="•"/>
              <a:defRPr/>
            </a:lvl5pPr>
            <a:lvl6pPr marL="3657509" lvl="5" indent="-457189" algn="l">
              <a:spcBef>
                <a:spcPts val="48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
        <p:nvSpPr>
          <p:cNvPr id="25" name="Google Shape;25;p8"/>
          <p:cNvSpPr txBox="1">
            <a:spLocks noGrp="1"/>
          </p:cNvSpPr>
          <p:nvPr>
            <p:ph type="sldNum" idx="12"/>
          </p:nvPr>
        </p:nvSpPr>
        <p:spPr>
          <a:xfrm>
            <a:off x="9912833" y="6377517"/>
            <a:ext cx="1799167" cy="480483"/>
          </a:xfrm>
          <a:prstGeom prst="rect">
            <a:avLst/>
          </a:prstGeom>
          <a:noFill/>
          <a:ln>
            <a:noFill/>
          </a:ln>
        </p:spPr>
        <p:txBody>
          <a:bodyPr spcFirstLastPara="1" wrap="square" lIns="0" tIns="0" rIns="0" bIns="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fld id="{00000000-1234-1234-1234-123412341234}" type="slidenum">
              <a:rPr lang="fr-FR" smtClean="0"/>
              <a:pPr/>
              <a:t>‹#›</a:t>
            </a:fld>
            <a:endParaRPr lang="fr-FR"/>
          </a:p>
        </p:txBody>
      </p:sp>
    </p:spTree>
    <p:extLst>
      <p:ext uri="{BB962C8B-B14F-4D97-AF65-F5344CB8AC3E}">
        <p14:creationId xmlns:p14="http://schemas.microsoft.com/office/powerpoint/2010/main" val="4150882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gray">
          <a:xfrm>
            <a:off x="480485" y="1200152"/>
            <a:ext cx="11231033" cy="958849"/>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a:t>Titre</a:t>
            </a:r>
          </a:p>
        </p:txBody>
      </p:sp>
      <p:sp>
        <p:nvSpPr>
          <p:cNvPr id="1027" name="Espace réservé du texte 2"/>
          <p:cNvSpPr>
            <a:spLocks noGrp="1"/>
          </p:cNvSpPr>
          <p:nvPr>
            <p:ph type="body" idx="1"/>
          </p:nvPr>
        </p:nvSpPr>
        <p:spPr bwMode="gray">
          <a:xfrm>
            <a:off x="480485" y="2448985"/>
            <a:ext cx="11231033" cy="343111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a:t>Texte de niveau 1</a:t>
            </a:r>
          </a:p>
          <a:p>
            <a:pPr lvl="1"/>
            <a:r>
              <a:rPr lang="fr-FR"/>
              <a:t>Texte de niveau 2</a:t>
            </a:r>
          </a:p>
          <a:p>
            <a:pPr lvl="2"/>
            <a:r>
              <a:rPr lang="fr-FR"/>
              <a:t>Texte de niveau 3</a:t>
            </a:r>
          </a:p>
          <a:p>
            <a:pPr lvl="3"/>
            <a:r>
              <a:rPr lang="fr-FR"/>
              <a:t>Texte de niveau 4</a:t>
            </a:r>
          </a:p>
          <a:p>
            <a:pPr lvl="4"/>
            <a:r>
              <a:rPr lang="fr-FR"/>
              <a:t>Texte de niveau 5</a:t>
            </a:r>
          </a:p>
        </p:txBody>
      </p:sp>
      <p:sp>
        <p:nvSpPr>
          <p:cNvPr id="4" name="Espace réservé de la date 3"/>
          <p:cNvSpPr>
            <a:spLocks noGrp="1"/>
          </p:cNvSpPr>
          <p:nvPr>
            <p:ph type="dt" sz="half" idx="2"/>
          </p:nvPr>
        </p:nvSpPr>
        <p:spPr bwMode="gray">
          <a:xfrm>
            <a:off x="10151533" y="6377517"/>
            <a:ext cx="1559984" cy="480483"/>
          </a:xfrm>
          <a:prstGeom prst="rect">
            <a:avLst/>
          </a:prstGeom>
        </p:spPr>
        <p:txBody>
          <a:bodyPr vert="horz" lIns="0" tIns="0" rIns="0" bIns="0" rtlCol="0" anchor="ctr" anchorCtr="0">
            <a:noAutofit/>
          </a:bodyPr>
          <a:lstStyle>
            <a:lvl1pPr algn="r" fontAlgn="auto">
              <a:spcBef>
                <a:spcPts val="0"/>
              </a:spcBef>
              <a:spcAft>
                <a:spcPts val="0"/>
              </a:spcAft>
              <a:defRPr sz="1000" b="1" cap="all">
                <a:solidFill>
                  <a:schemeClr val="tx1"/>
                </a:solidFill>
                <a:latin typeface="+mn-lt"/>
                <a:cs typeface="+mn-cs"/>
              </a:defRPr>
            </a:lvl1pPr>
          </a:lstStyle>
          <a:p>
            <a:pPr>
              <a:defRPr/>
            </a:pPr>
            <a:r>
              <a:rPr lang="fr-FR"/>
              <a:t>XX/XX/XXXX</a:t>
            </a:r>
            <a:endParaRPr lang="fr-FR" dirty="0"/>
          </a:p>
        </p:txBody>
      </p:sp>
      <p:sp>
        <p:nvSpPr>
          <p:cNvPr id="5" name="Espace réservé du pied de page 4"/>
          <p:cNvSpPr>
            <a:spLocks noGrp="1"/>
          </p:cNvSpPr>
          <p:nvPr>
            <p:ph type="ftr" sz="quarter" idx="3"/>
          </p:nvPr>
        </p:nvSpPr>
        <p:spPr bwMode="gray">
          <a:xfrm>
            <a:off x="480484" y="6377517"/>
            <a:ext cx="7871883" cy="480483"/>
          </a:xfrm>
          <a:prstGeom prst="rect">
            <a:avLst/>
          </a:prstGeom>
        </p:spPr>
        <p:txBody>
          <a:bodyPr vert="horz" lIns="0" tIns="0" rIns="0" bIns="0" rtlCol="0" anchor="ctr" anchorCtr="0">
            <a:noAutofit/>
          </a:bodyPr>
          <a:lstStyle>
            <a:lvl1pPr algn="l" fontAlgn="auto">
              <a:spcBef>
                <a:spcPts val="0"/>
              </a:spcBef>
              <a:spcAft>
                <a:spcPts val="0"/>
              </a:spcAft>
              <a:defRPr sz="1000" b="1">
                <a:solidFill>
                  <a:schemeClr val="tx1"/>
                </a:solidFill>
                <a:latin typeface="+mn-lt"/>
                <a:cs typeface="+mn-cs"/>
              </a:defRPr>
            </a:lvl1pPr>
          </a:lstStyle>
          <a:p>
            <a:pPr>
              <a:defRPr/>
            </a:pPr>
            <a:r>
              <a:rPr lang="fr-FR"/>
              <a:t>Intitulé </a:t>
            </a:r>
            <a:r>
              <a:rPr lang="fr-FR" dirty="0"/>
              <a:t>de </a:t>
            </a:r>
            <a:r>
              <a:rPr lang="fr-FR"/>
              <a:t>la direction/service interministérielle</a:t>
            </a:r>
            <a:endParaRPr lang="fr-FR" dirty="0"/>
          </a:p>
        </p:txBody>
      </p:sp>
      <p:sp>
        <p:nvSpPr>
          <p:cNvPr id="6" name="Espace réservé du numéro de diapositive 5"/>
          <p:cNvSpPr>
            <a:spLocks noGrp="1"/>
          </p:cNvSpPr>
          <p:nvPr>
            <p:ph type="sldNum" sz="quarter" idx="4"/>
          </p:nvPr>
        </p:nvSpPr>
        <p:spPr bwMode="gray">
          <a:xfrm>
            <a:off x="8352367" y="6377517"/>
            <a:ext cx="1799167" cy="480483"/>
          </a:xfrm>
          <a:prstGeom prst="rect">
            <a:avLst/>
          </a:prstGeom>
        </p:spPr>
        <p:txBody>
          <a:bodyPr vert="horz" lIns="0" tIns="0" rIns="0" bIns="0" rtlCol="0" anchor="ctr" anchorCtr="0">
            <a:noAutofit/>
          </a:bodyPr>
          <a:lstStyle>
            <a:lvl1pPr algn="r" fontAlgn="auto">
              <a:spcBef>
                <a:spcPts val="0"/>
              </a:spcBef>
              <a:spcAft>
                <a:spcPts val="0"/>
              </a:spcAft>
              <a:defRPr sz="1000" b="1">
                <a:solidFill>
                  <a:schemeClr val="tx1"/>
                </a:solidFill>
                <a:latin typeface="+mn-lt"/>
                <a:cs typeface="+mn-cs"/>
              </a:defRPr>
            </a:lvl1pPr>
          </a:lstStyle>
          <a:p>
            <a:pPr>
              <a:defRPr/>
            </a:pPr>
            <a:fld id="{C62E8F0C-B64D-4A4E-9454-9D746D8EAB3C}" type="slidenum">
              <a:rPr lang="fr-FR"/>
              <a:pPr>
                <a:defRPr/>
              </a:pPr>
              <a:t>‹#›</a:t>
            </a:fld>
            <a:endParaRPr lang="fr-FR" dirty="0"/>
          </a:p>
        </p:txBody>
      </p:sp>
      <p:pic>
        <p:nvPicPr>
          <p:cNvPr id="1032" name="Image 8"/>
          <p:cNvPicPr>
            <a:picLocks noChangeAspect="1"/>
          </p:cNvPicPr>
          <p:nvPr userDrawn="1"/>
        </p:nvPicPr>
        <p:blipFill>
          <a:blip r:embed="rId15"/>
          <a:srcRect/>
          <a:stretch>
            <a:fillRect/>
          </a:stretch>
        </p:blipFill>
        <p:spPr bwMode="auto">
          <a:xfrm>
            <a:off x="408517" y="143934"/>
            <a:ext cx="914400" cy="692151"/>
          </a:xfrm>
          <a:prstGeom prst="rect">
            <a:avLst/>
          </a:prstGeom>
          <a:noFill/>
          <a:ln w="9525">
            <a:noFill/>
            <a:miter lim="800000"/>
            <a:headEnd/>
            <a:tailEnd/>
          </a:ln>
        </p:spPr>
      </p:pic>
    </p:spTree>
    <p:extLst>
      <p:ext uri="{BB962C8B-B14F-4D97-AF65-F5344CB8AC3E}">
        <p14:creationId xmlns:p14="http://schemas.microsoft.com/office/powerpoint/2010/main" val="3071714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p:txStyles>
    <p:titleStyle>
      <a:lvl1pPr algn="l" rtl="0" eaLnBrk="0" fontAlgn="base" hangingPunct="0">
        <a:lnSpc>
          <a:spcPct val="90000"/>
        </a:lnSpc>
        <a:spcBef>
          <a:spcPct val="0"/>
        </a:spcBef>
        <a:spcAft>
          <a:spcPct val="0"/>
        </a:spcAft>
        <a:defRPr sz="3333" b="1" kern="1200">
          <a:solidFill>
            <a:schemeClr val="tx1"/>
          </a:solidFill>
          <a:latin typeface="+mj-lt"/>
          <a:ea typeface="+mj-ea"/>
          <a:cs typeface="+mj-cs"/>
        </a:defRPr>
      </a:lvl1pPr>
      <a:lvl2pPr algn="l" rtl="0" eaLnBrk="0" fontAlgn="base" hangingPunct="0">
        <a:lnSpc>
          <a:spcPct val="90000"/>
        </a:lnSpc>
        <a:spcBef>
          <a:spcPct val="0"/>
        </a:spcBef>
        <a:spcAft>
          <a:spcPct val="0"/>
        </a:spcAft>
        <a:defRPr sz="3333" b="1">
          <a:solidFill>
            <a:schemeClr val="tx1"/>
          </a:solidFill>
          <a:latin typeface="Arial" charset="0"/>
        </a:defRPr>
      </a:lvl2pPr>
      <a:lvl3pPr algn="l" rtl="0" eaLnBrk="0" fontAlgn="base" hangingPunct="0">
        <a:lnSpc>
          <a:spcPct val="90000"/>
        </a:lnSpc>
        <a:spcBef>
          <a:spcPct val="0"/>
        </a:spcBef>
        <a:spcAft>
          <a:spcPct val="0"/>
        </a:spcAft>
        <a:defRPr sz="3333" b="1">
          <a:solidFill>
            <a:schemeClr val="tx1"/>
          </a:solidFill>
          <a:latin typeface="Arial" charset="0"/>
        </a:defRPr>
      </a:lvl3pPr>
      <a:lvl4pPr algn="l" rtl="0" eaLnBrk="0" fontAlgn="base" hangingPunct="0">
        <a:lnSpc>
          <a:spcPct val="90000"/>
        </a:lnSpc>
        <a:spcBef>
          <a:spcPct val="0"/>
        </a:spcBef>
        <a:spcAft>
          <a:spcPct val="0"/>
        </a:spcAft>
        <a:defRPr sz="3333" b="1">
          <a:solidFill>
            <a:schemeClr val="tx1"/>
          </a:solidFill>
          <a:latin typeface="Arial" charset="0"/>
        </a:defRPr>
      </a:lvl4pPr>
      <a:lvl5pPr algn="l" rtl="0" eaLnBrk="0" fontAlgn="base" hangingPunct="0">
        <a:lnSpc>
          <a:spcPct val="90000"/>
        </a:lnSpc>
        <a:spcBef>
          <a:spcPct val="0"/>
        </a:spcBef>
        <a:spcAft>
          <a:spcPct val="0"/>
        </a:spcAft>
        <a:defRPr sz="3333" b="1">
          <a:solidFill>
            <a:schemeClr val="tx1"/>
          </a:solidFill>
          <a:latin typeface="Arial" charset="0"/>
        </a:defRPr>
      </a:lvl5pPr>
      <a:lvl6pPr marL="609585" algn="l" rtl="0" fontAlgn="base">
        <a:lnSpc>
          <a:spcPct val="90000"/>
        </a:lnSpc>
        <a:spcBef>
          <a:spcPct val="0"/>
        </a:spcBef>
        <a:spcAft>
          <a:spcPct val="0"/>
        </a:spcAft>
        <a:defRPr sz="3333" b="1">
          <a:solidFill>
            <a:schemeClr val="tx1"/>
          </a:solidFill>
          <a:latin typeface="Arial" charset="0"/>
        </a:defRPr>
      </a:lvl6pPr>
      <a:lvl7pPr marL="1219170" algn="l" rtl="0" fontAlgn="base">
        <a:lnSpc>
          <a:spcPct val="90000"/>
        </a:lnSpc>
        <a:spcBef>
          <a:spcPct val="0"/>
        </a:spcBef>
        <a:spcAft>
          <a:spcPct val="0"/>
        </a:spcAft>
        <a:defRPr sz="3333" b="1">
          <a:solidFill>
            <a:schemeClr val="tx1"/>
          </a:solidFill>
          <a:latin typeface="Arial" charset="0"/>
        </a:defRPr>
      </a:lvl7pPr>
      <a:lvl8pPr marL="1828754" algn="l" rtl="0" fontAlgn="base">
        <a:lnSpc>
          <a:spcPct val="90000"/>
        </a:lnSpc>
        <a:spcBef>
          <a:spcPct val="0"/>
        </a:spcBef>
        <a:spcAft>
          <a:spcPct val="0"/>
        </a:spcAft>
        <a:defRPr sz="3333" b="1">
          <a:solidFill>
            <a:schemeClr val="tx1"/>
          </a:solidFill>
          <a:latin typeface="Arial" charset="0"/>
        </a:defRPr>
      </a:lvl8pPr>
      <a:lvl9pPr marL="2438339" algn="l" rtl="0" fontAlgn="base">
        <a:lnSpc>
          <a:spcPct val="90000"/>
        </a:lnSpc>
        <a:spcBef>
          <a:spcPct val="0"/>
        </a:spcBef>
        <a:spcAft>
          <a:spcPct val="0"/>
        </a:spcAft>
        <a:defRPr sz="3333" b="1">
          <a:solidFill>
            <a:schemeClr val="tx1"/>
          </a:solidFill>
          <a:latin typeface="Arial" charset="0"/>
        </a:defRPr>
      </a:lvl9pPr>
    </p:titleStyle>
    <p:bodyStyle>
      <a:lvl1pPr algn="l" rtl="0" eaLnBrk="0" fontAlgn="base" hangingPunct="0">
        <a:spcBef>
          <a:spcPct val="0"/>
        </a:spcBef>
        <a:spcAft>
          <a:spcPts val="667"/>
        </a:spcAft>
        <a:buFont typeface="Arial" charset="0"/>
        <a:defRPr sz="1333" kern="1200">
          <a:solidFill>
            <a:schemeClr val="tx1"/>
          </a:solidFill>
          <a:latin typeface="+mn-lt"/>
          <a:ea typeface="+mn-ea"/>
          <a:cs typeface="+mn-cs"/>
        </a:defRPr>
      </a:lvl1pPr>
      <a:lvl2pPr marL="334425" indent="-95248" algn="l" rtl="0" eaLnBrk="0" fontAlgn="base" hangingPunct="0">
        <a:spcBef>
          <a:spcPts val="800"/>
        </a:spcBef>
        <a:spcAft>
          <a:spcPts val="800"/>
        </a:spcAft>
        <a:buFont typeface="Arial" charset="0"/>
        <a:buChar char="•"/>
        <a:defRPr sz="1200" kern="1200">
          <a:solidFill>
            <a:schemeClr val="tx1"/>
          </a:solidFill>
          <a:latin typeface="+mn-lt"/>
          <a:ea typeface="+mn-ea"/>
          <a:cs typeface="+mn-cs"/>
        </a:defRPr>
      </a:lvl2pPr>
      <a:lvl3pPr marL="575719" indent="-95248" algn="l" rtl="0" eaLnBrk="0" fontAlgn="base" hangingPunct="0">
        <a:spcBef>
          <a:spcPts val="133"/>
        </a:spcBef>
        <a:spcAft>
          <a:spcPts val="133"/>
        </a:spcAft>
        <a:buSzPct val="100000"/>
        <a:buFont typeface="Arial" charset="0"/>
        <a:buChar char="•"/>
        <a:defRPr sz="1067" kern="1200">
          <a:solidFill>
            <a:schemeClr val="tx1"/>
          </a:solidFill>
          <a:latin typeface="+mn-lt"/>
          <a:ea typeface="+mn-ea"/>
          <a:cs typeface="+mn-cs"/>
        </a:defRPr>
      </a:lvl3pPr>
      <a:lvl4pPr marL="814897" indent="-95248" algn="l" rtl="0" eaLnBrk="0" fontAlgn="base" hangingPunct="0">
        <a:spcBef>
          <a:spcPts val="133"/>
        </a:spcBef>
        <a:spcAft>
          <a:spcPts val="133"/>
        </a:spcAft>
        <a:buSzPct val="100000"/>
        <a:buFont typeface="Arial" charset="0"/>
        <a:buChar char="•"/>
        <a:defRPr sz="933" kern="1200">
          <a:solidFill>
            <a:schemeClr val="tx1"/>
          </a:solidFill>
          <a:latin typeface="+mn-lt"/>
          <a:ea typeface="+mn-ea"/>
          <a:cs typeface="+mn-cs"/>
        </a:defRPr>
      </a:lvl4pPr>
      <a:lvl5pPr marL="1102756" indent="-95248" algn="l" rtl="0" eaLnBrk="0" fontAlgn="base" hangingPunct="0">
        <a:spcBef>
          <a:spcPts val="133"/>
        </a:spcBef>
        <a:spcAft>
          <a:spcPts val="133"/>
        </a:spcAft>
        <a:buSzPct val="100000"/>
        <a:buFont typeface="Arial" charset="0"/>
        <a:buChar char="•"/>
        <a:defRPr sz="9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jorf/id/JORFTEXT000046151685"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hyperlink" Target="https://www.legifrance.gouv.fr/jorf/id/JORFTEXT000046174400" TargetMode="External"/><Relationship Id="rId4" Type="http://schemas.openxmlformats.org/officeDocument/2006/relationships/hyperlink" Target="https://www.legifrance.gouv.fr/jorf/id/JORFTEXT000046216833"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743441" y="3241964"/>
            <a:ext cx="10584872" cy="24468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lnSpc>
                <a:spcPct val="150000"/>
              </a:lnSpc>
              <a:buClrTx/>
              <a:buFontTx/>
              <a:buNone/>
            </a:pPr>
            <a:r>
              <a:rPr lang="en-GB" altLang="fr-FR" sz="3600" b="1" dirty="0">
                <a:solidFill>
                  <a:schemeClr val="tx1"/>
                </a:solidFill>
              </a:rPr>
              <a:t>Automated and connected road transport </a:t>
            </a:r>
          </a:p>
          <a:p>
            <a:pPr algn="ctr">
              <a:lnSpc>
                <a:spcPct val="150000"/>
              </a:lnSpc>
              <a:buClrTx/>
              <a:buFontTx/>
              <a:buNone/>
            </a:pPr>
            <a:r>
              <a:rPr lang="en-GB" altLang="fr-FR" sz="3600" b="1" dirty="0">
                <a:solidFill>
                  <a:schemeClr val="tx1"/>
                </a:solidFill>
              </a:rPr>
              <a:t>Regulatory framework in France</a:t>
            </a:r>
          </a:p>
          <a:p>
            <a:pPr algn="ctr">
              <a:buClrTx/>
              <a:buFontTx/>
              <a:buNone/>
            </a:pPr>
            <a:r>
              <a:rPr lang="en-GB" altLang="fr-FR" sz="3600" b="1" dirty="0">
                <a:solidFill>
                  <a:schemeClr val="tx1"/>
                </a:solidFill>
              </a:rPr>
              <a:t>Latest developments</a:t>
            </a:r>
          </a:p>
          <a:p>
            <a:pPr>
              <a:lnSpc>
                <a:spcPct val="150000"/>
              </a:lnSpc>
              <a:buClrTx/>
            </a:pPr>
            <a:endParaRPr lang="fr-FR" altLang="fr-FR" sz="3200" b="1" dirty="0">
              <a:solidFill>
                <a:schemeClr val="tx1"/>
              </a:solidFill>
            </a:endParaRPr>
          </a:p>
          <a:p>
            <a:pPr>
              <a:lnSpc>
                <a:spcPct val="150000"/>
              </a:lnSpc>
              <a:buClrTx/>
            </a:pPr>
            <a:endParaRPr lang="fr-FR" altLang="fr-FR" sz="3200" b="1" dirty="0">
              <a:solidFill>
                <a:schemeClr val="tx1"/>
              </a:solidFill>
            </a:endParaRPr>
          </a:p>
          <a:p>
            <a:pPr>
              <a:lnSpc>
                <a:spcPct val="150000"/>
              </a:lnSpc>
              <a:buClrTx/>
            </a:pPr>
            <a:r>
              <a:rPr lang="fr-FR" altLang="fr-FR" sz="1600" b="1" i="1" dirty="0" err="1"/>
              <a:t>Website</a:t>
            </a:r>
            <a:r>
              <a:rPr lang="fr-FR" altLang="fr-FR" sz="1600" b="1" i="1" dirty="0"/>
              <a:t> : https://www.ecologie.gouv.fr/en/automated-vehicles</a:t>
            </a:r>
          </a:p>
          <a:p>
            <a:pPr algn="ctr">
              <a:lnSpc>
                <a:spcPct val="150000"/>
              </a:lnSpc>
              <a:buClrTx/>
              <a:buFontTx/>
              <a:buNone/>
            </a:pPr>
            <a:endParaRPr lang="fr-FR" altLang="fr-FR" sz="2540" b="1" dirty="0"/>
          </a:p>
        </p:txBody>
      </p:sp>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83" y="0"/>
            <a:ext cx="1357917" cy="1338679"/>
          </a:xfrm>
          <a:prstGeom prst="rect">
            <a:avLst/>
          </a:prstGeom>
        </p:spPr>
      </p:pic>
      <p:sp>
        <p:nvSpPr>
          <p:cNvPr id="2" name="ZoneTexte 1"/>
          <p:cNvSpPr txBox="1"/>
          <p:nvPr/>
        </p:nvSpPr>
        <p:spPr>
          <a:xfrm>
            <a:off x="1670756" y="437834"/>
            <a:ext cx="10456761" cy="1015663"/>
          </a:xfrm>
          <a:prstGeom prst="rect">
            <a:avLst/>
          </a:prstGeom>
          <a:noFill/>
        </p:spPr>
        <p:txBody>
          <a:bodyPr wrap="square" rtlCol="0">
            <a:spAutoFit/>
          </a:bodyPr>
          <a:lstStyle/>
          <a:p>
            <a:r>
              <a:rPr lang="en-IN" sz="1600" dirty="0"/>
              <a:t>Transmitted by the expert from France				</a:t>
            </a:r>
            <a:r>
              <a:rPr lang="en-IN" sz="1600" u="sng" dirty="0"/>
              <a:t>Informal document</a:t>
            </a:r>
            <a:r>
              <a:rPr lang="en-IN" sz="1600" dirty="0"/>
              <a:t> </a:t>
            </a:r>
            <a:r>
              <a:rPr lang="en-IN" sz="1600" b="1" dirty="0"/>
              <a:t>GRVA-14-22</a:t>
            </a:r>
            <a:br>
              <a:rPr lang="en-IN" sz="1600" dirty="0"/>
            </a:br>
            <a:r>
              <a:rPr lang="en-IN" sz="1600" dirty="0"/>
              <a:t>							14</a:t>
            </a:r>
            <a:r>
              <a:rPr lang="en-IN" sz="1600" baseline="30000" dirty="0"/>
              <a:t>th</a:t>
            </a:r>
            <a:r>
              <a:rPr lang="en-IN" sz="1600" dirty="0"/>
              <a:t> GRVA, 26–30 September 2022</a:t>
            </a:r>
            <a:endParaRPr lang="fr-FR" sz="1600" dirty="0"/>
          </a:p>
          <a:p>
            <a:r>
              <a:rPr lang="en-IN" sz="1600" dirty="0"/>
              <a:t>					</a:t>
            </a:r>
            <a:r>
              <a:rPr lang="en-IN" sz="1600"/>
              <a:t>		Provisional </a:t>
            </a:r>
            <a:r>
              <a:rPr lang="en-IN" sz="1600" dirty="0"/>
              <a:t>agenda item 11 </a:t>
            </a:r>
            <a:endParaRPr lang="fr-FR" sz="1600" dirty="0"/>
          </a:p>
          <a:p>
            <a:pPr marL="342900" indent="-342900">
              <a:buClr>
                <a:schemeClr val="tx2"/>
              </a:buClr>
              <a:buFont typeface="Wingdings" panose="05000000000000000000" pitchFamily="2" charset="2"/>
              <a:buChar char="§"/>
            </a:pPr>
            <a:endParaRPr lang="fr-FR" sz="1200" dirty="0"/>
          </a:p>
        </p:txBody>
      </p:sp>
    </p:spTree>
    <p:extLst>
      <p:ext uri="{BB962C8B-B14F-4D97-AF65-F5344CB8AC3E}">
        <p14:creationId xmlns:p14="http://schemas.microsoft.com/office/powerpoint/2010/main" val="8175003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451456" y="357024"/>
            <a:ext cx="10288236" cy="480053"/>
          </a:xfrm>
        </p:spPr>
        <p:txBody>
          <a:bodyPr>
            <a:noAutofit/>
          </a:bodyPr>
          <a:lstStyle/>
          <a:p>
            <a:pPr algn="ctr">
              <a:lnSpc>
                <a:spcPct val="100000"/>
              </a:lnSpc>
            </a:pPr>
            <a:r>
              <a:rPr lang="en-US" sz="2400" dirty="0">
                <a:cs typeface="Arial"/>
              </a:rPr>
              <a:t>Safety standards for automated transport systems</a:t>
            </a:r>
            <a:br>
              <a:rPr lang="en-US" sz="2400" dirty="0">
                <a:cs typeface="Arial"/>
              </a:rPr>
            </a:br>
            <a:r>
              <a:rPr lang="en-US" sz="2400" dirty="0">
                <a:cs typeface="Arial"/>
              </a:rPr>
              <a:t>3/3: forthcoming guidance</a:t>
            </a:r>
            <a:endParaRPr lang="fr-FR" sz="2400" dirty="0">
              <a:cs typeface="Arial"/>
            </a:endParaRPr>
          </a:p>
        </p:txBody>
      </p:sp>
      <p:sp>
        <p:nvSpPr>
          <p:cNvPr id="5" name="Espace réservé du contenu 4"/>
          <p:cNvSpPr>
            <a:spLocks noGrp="1"/>
          </p:cNvSpPr>
          <p:nvPr>
            <p:ph sz="half" idx="1"/>
          </p:nvPr>
        </p:nvSpPr>
        <p:spPr>
          <a:xfrm>
            <a:off x="326495" y="963419"/>
            <a:ext cx="11413197" cy="2255037"/>
          </a:xfrm>
        </p:spPr>
        <p:txBody>
          <a:bodyPr>
            <a:noAutofit/>
          </a:bodyPr>
          <a:lstStyle/>
          <a:p>
            <a:pPr marL="715415" lvl="1" indent="-380990">
              <a:lnSpc>
                <a:spcPct val="110000"/>
              </a:lnSpc>
              <a:spcBef>
                <a:spcPts val="0"/>
              </a:spcBef>
              <a:spcAft>
                <a:spcPts val="533"/>
              </a:spcAft>
            </a:pPr>
            <a:endParaRPr lang="fr-FR" sz="2000" dirty="0">
              <a:cs typeface="Arial"/>
            </a:endParaRPr>
          </a:p>
          <a:p>
            <a:pPr>
              <a:lnSpc>
                <a:spcPct val="110000"/>
              </a:lnSpc>
              <a:spcBef>
                <a:spcPts val="0"/>
              </a:spcBef>
              <a:spcAft>
                <a:spcPts val="533"/>
              </a:spcAft>
            </a:pPr>
            <a:endParaRPr lang="fr-FR" sz="2133" b="1" dirty="0">
              <a:cs typeface="Arial"/>
            </a:endParaRPr>
          </a:p>
        </p:txBody>
      </p:sp>
      <p:graphicFrame>
        <p:nvGraphicFramePr>
          <p:cNvPr id="2" name="Tableau 1"/>
          <p:cNvGraphicFramePr>
            <a:graphicFrameLocks noGrp="1"/>
          </p:cNvGraphicFramePr>
          <p:nvPr>
            <p:extLst>
              <p:ext uri="{D42A27DB-BD31-4B8C-83A1-F6EECF244321}">
                <p14:modId xmlns:p14="http://schemas.microsoft.com/office/powerpoint/2010/main" val="213879085"/>
              </p:ext>
            </p:extLst>
          </p:nvPr>
        </p:nvGraphicFramePr>
        <p:xfrm>
          <a:off x="440795" y="1466339"/>
          <a:ext cx="11493328" cy="4827781"/>
        </p:xfrm>
        <a:graphic>
          <a:graphicData uri="http://schemas.openxmlformats.org/drawingml/2006/table">
            <a:tbl>
              <a:tblPr firstRow="1" bandRow="1">
                <a:tableStyleId>{5C22544A-7EE6-4342-B048-85BDC9FD1C3A}</a:tableStyleId>
              </a:tblPr>
              <a:tblGrid>
                <a:gridCol w="4549216">
                  <a:extLst>
                    <a:ext uri="{9D8B030D-6E8A-4147-A177-3AD203B41FA5}">
                      <a16:colId xmlns:a16="http://schemas.microsoft.com/office/drawing/2014/main" val="3160826372"/>
                    </a:ext>
                  </a:extLst>
                </a:gridCol>
                <a:gridCol w="2255520">
                  <a:extLst>
                    <a:ext uri="{9D8B030D-6E8A-4147-A177-3AD203B41FA5}">
                      <a16:colId xmlns:a16="http://schemas.microsoft.com/office/drawing/2014/main" val="1719405949"/>
                    </a:ext>
                  </a:extLst>
                </a:gridCol>
                <a:gridCol w="1212669">
                  <a:extLst>
                    <a:ext uri="{9D8B030D-6E8A-4147-A177-3AD203B41FA5}">
                      <a16:colId xmlns:a16="http://schemas.microsoft.com/office/drawing/2014/main" val="1329130722"/>
                    </a:ext>
                  </a:extLst>
                </a:gridCol>
                <a:gridCol w="3475923">
                  <a:extLst>
                    <a:ext uri="{9D8B030D-6E8A-4147-A177-3AD203B41FA5}">
                      <a16:colId xmlns:a16="http://schemas.microsoft.com/office/drawing/2014/main" val="739574802"/>
                    </a:ext>
                  </a:extLst>
                </a:gridCol>
              </a:tblGrid>
              <a:tr h="370840">
                <a:tc>
                  <a:txBody>
                    <a:bodyPr/>
                    <a:lstStyle/>
                    <a:p>
                      <a:r>
                        <a:rPr lang="fr-FR" sz="1800">
                          <a:solidFill>
                            <a:schemeClr val="tx1"/>
                          </a:solidFill>
                        </a:rPr>
                        <a:t>Theme / title</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a:solidFill>
                            <a:schemeClr val="tx1"/>
                          </a:solidFill>
                        </a:rPr>
                        <a:t>D</a:t>
                      </a:r>
                      <a:r>
                        <a:rPr lang="fr-FR" sz="1800" baseline="0">
                          <a:solidFill>
                            <a:schemeClr val="tx1"/>
                          </a:solidFill>
                        </a:rPr>
                        <a:t>ocument</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a:solidFill>
                            <a:schemeClr val="tx1"/>
                          </a:solidFill>
                        </a:rPr>
                        <a:t>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dirty="0" err="1">
                          <a:solidFill>
                            <a:schemeClr val="tx1"/>
                          </a:solidFill>
                        </a:rPr>
                        <a:t>Remarks</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800707"/>
                  </a:ext>
                </a:extLst>
              </a:tr>
              <a:tr h="1896621">
                <a:tc>
                  <a:txBody>
                    <a:bodyPr/>
                    <a:lstStyle/>
                    <a:p>
                      <a:r>
                        <a:rPr lang="fr-FR" sz="1600" dirty="0">
                          <a:solidFill>
                            <a:schemeClr val="tx1"/>
                          </a:solidFill>
                          <a:latin typeface="Arial" panose="020B0604020202020204" pitchFamily="34" charset="0"/>
                          <a:cs typeface="Arial" panose="020B0604020202020204" pitchFamily="34" charset="0"/>
                        </a:rPr>
                        <a:t>GAME </a:t>
                      </a:r>
                      <a:r>
                        <a:rPr lang="fr-FR" sz="1600" dirty="0" err="1">
                          <a:solidFill>
                            <a:schemeClr val="tx1"/>
                          </a:solidFill>
                          <a:latin typeface="Arial" panose="020B0604020202020204" pitchFamily="34" charset="0"/>
                          <a:cs typeface="Arial" panose="020B0604020202020204" pitchFamily="34" charset="0"/>
                        </a:rPr>
                        <a:t>safety</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demonstration</a:t>
                      </a:r>
                      <a:endParaRPr lang="fr-FR" sz="160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fr-FR" sz="1600" dirty="0" err="1">
                          <a:solidFill>
                            <a:schemeClr val="tx1"/>
                          </a:solidFill>
                          <a:latin typeface="Arial" panose="020B0604020202020204" pitchFamily="34" charset="0"/>
                          <a:cs typeface="Arial" panose="020B0604020202020204" pitchFamily="34" charset="0"/>
                        </a:rPr>
                        <a:t>Definitions</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from</a:t>
                      </a:r>
                      <a:r>
                        <a:rPr lang="fr-FR" sz="1600" dirty="0">
                          <a:solidFill>
                            <a:schemeClr val="tx1"/>
                          </a:solidFill>
                          <a:latin typeface="Arial" panose="020B0604020202020204" pitchFamily="34" charset="0"/>
                          <a:cs typeface="Arial" panose="020B0604020202020204" pitchFamily="34" charset="0"/>
                        </a:rPr>
                        <a:t> the </a:t>
                      </a:r>
                      <a:r>
                        <a:rPr lang="fr-FR" sz="1600" dirty="0" err="1">
                          <a:solidFill>
                            <a:schemeClr val="tx1"/>
                          </a:solidFill>
                          <a:latin typeface="Arial" panose="020B0604020202020204" pitchFamily="34" charset="0"/>
                          <a:cs typeface="Arial" panose="020B0604020202020204" pitchFamily="34" charset="0"/>
                        </a:rPr>
                        <a:t>glossary</a:t>
                      </a:r>
                      <a:r>
                        <a:rPr lang="fr-FR" sz="1600" dirty="0">
                          <a:solidFill>
                            <a:schemeClr val="tx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fr-FR" sz="1600" dirty="0" err="1">
                          <a:solidFill>
                            <a:schemeClr val="tx1"/>
                          </a:solidFill>
                          <a:latin typeface="Arial" panose="020B0604020202020204" pitchFamily="34" charset="0"/>
                          <a:cs typeface="Arial" panose="020B0604020202020204" pitchFamily="34" charset="0"/>
                        </a:rPr>
                        <a:t>Safety</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demonstration</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method</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including</a:t>
                      </a:r>
                      <a:r>
                        <a:rPr lang="fr-FR" sz="1600" dirty="0">
                          <a:solidFill>
                            <a:schemeClr val="tx1"/>
                          </a:solidFill>
                          <a:latin typeface="Arial" panose="020B0604020202020204" pitchFamily="34" charset="0"/>
                          <a:cs typeface="Arial" panose="020B0604020202020204" pitchFamily="34" charset="0"/>
                        </a:rPr>
                        <a:t>:</a:t>
                      </a:r>
                    </a:p>
                    <a:p>
                      <a:pPr marL="895335" lvl="1" indent="-285750">
                        <a:buFont typeface="Arial" panose="020B0604020202020204" pitchFamily="34" charset="0"/>
                        <a:buChar char="•"/>
                      </a:pPr>
                      <a:r>
                        <a:rPr lang="fr-FR" sz="1600" dirty="0" err="1">
                          <a:solidFill>
                            <a:schemeClr val="tx1"/>
                          </a:solidFill>
                          <a:latin typeface="Arial" panose="020B0604020202020204" pitchFamily="34" charset="0"/>
                          <a:cs typeface="Arial" panose="020B0604020202020204" pitchFamily="34" charset="0"/>
                        </a:rPr>
                        <a:t>Pathway</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decomposition</a:t>
                      </a:r>
                      <a:r>
                        <a:rPr lang="fr-FR" sz="1600" baseline="0" dirty="0">
                          <a:solidFill>
                            <a:schemeClr val="tx1"/>
                          </a:solidFill>
                          <a:latin typeface="Arial" panose="020B0604020202020204" pitchFamily="34" charset="0"/>
                          <a:cs typeface="Arial" panose="020B0604020202020204" pitchFamily="34" charset="0"/>
                        </a:rPr>
                        <a:t> </a:t>
                      </a:r>
                    </a:p>
                    <a:p>
                      <a:pPr marL="895335" lvl="1" indent="-285750">
                        <a:buFont typeface="Arial" panose="020B0604020202020204" pitchFamily="34" charset="0"/>
                        <a:buChar char="•"/>
                      </a:pPr>
                      <a:r>
                        <a:rPr lang="fr-FR" sz="1600" dirty="0" err="1">
                          <a:solidFill>
                            <a:schemeClr val="tx1"/>
                          </a:solidFill>
                          <a:latin typeface="Arial" panose="020B0604020202020204" pitchFamily="34" charset="0"/>
                          <a:cs typeface="Arial" panose="020B0604020202020204" pitchFamily="34" charset="0"/>
                        </a:rPr>
                        <a:t>Functional</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decomposition</a:t>
                      </a:r>
                      <a:endParaRPr lang="fr-FR" sz="1600" dirty="0">
                        <a:solidFill>
                          <a:schemeClr val="tx1"/>
                        </a:solidFill>
                        <a:latin typeface="Arial" panose="020B0604020202020204" pitchFamily="34" charset="0"/>
                        <a:cs typeface="Arial" panose="020B0604020202020204" pitchFamily="34" charset="0"/>
                      </a:endParaRPr>
                    </a:p>
                    <a:p>
                      <a:pPr marL="895335" marR="0" lvl="1"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solidFill>
                            <a:schemeClr val="tx1"/>
                          </a:solidFill>
                          <a:latin typeface="Arial" panose="020B0604020202020204" pitchFamily="34" charset="0"/>
                          <a:cs typeface="Arial" panose="020B0604020202020204" pitchFamily="34" charset="0"/>
                        </a:rPr>
                        <a:t>Hazards and high level requirements</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err="1">
                          <a:solidFill>
                            <a:schemeClr val="tx1"/>
                          </a:solidFill>
                        </a:rPr>
                        <a:t>Implementation</a:t>
                      </a:r>
                      <a:r>
                        <a:rPr lang="fr-FR" sz="1600" dirty="0">
                          <a:solidFill>
                            <a:schemeClr val="tx1"/>
                          </a:solidFill>
                        </a:rPr>
                        <a:t> Guide</a:t>
                      </a:r>
                    </a:p>
                    <a:p>
                      <a:r>
                        <a:rPr lang="fr-FR" sz="1600" dirty="0">
                          <a:solidFill>
                            <a:schemeClr val="tx1"/>
                          </a:solidFill>
                          <a:latin typeface="Arial" panose="020B0604020202020204" pitchFamily="34" charset="0"/>
                          <a:cs typeface="Arial" panose="020B0604020202020204" pitchFamily="34" charset="0"/>
                        </a:rPr>
                        <a:t>STRMTG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endParaRPr lang="fr-FR"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dirty="0">
                          <a:solidFill>
                            <a:schemeClr val="tx1"/>
                          </a:solidFill>
                        </a:rPr>
                        <a:t>https://www.ecologie.gouv.fr/sites/default/files/DGITM-GuideD%C3%A9monstration_GAME_STRA_v1_31aout2022-EN.pdf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1139852747"/>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dirty="0">
                          <a:solidFill>
                            <a:schemeClr val="tx1"/>
                          </a:solidFill>
                          <a:latin typeface="Arial" panose="020B0604020202020204" pitchFamily="34" charset="0"/>
                          <a:cs typeface="Arial" panose="020B0604020202020204" pitchFamily="34" charset="0"/>
                        </a:rPr>
                        <a:t>Additions to be considered in the short term</a:t>
                      </a:r>
                      <a:r>
                        <a:rPr lang="fr-FR" sz="1600" baseline="0" dirty="0">
                          <a:solidFill>
                            <a:schemeClr val="tx1"/>
                          </a:solidFill>
                          <a:latin typeface="Arial" panose="020B0604020202020204" pitchFamily="34" charset="0"/>
                          <a:cs typeface="Arial" panose="020B0604020202020204" pitchFamily="34" charset="0"/>
                        </a:rPr>
                        <a:t>: </a:t>
                      </a:r>
                    </a:p>
                    <a:p>
                      <a:pPr marL="285750" marR="0" lvl="0" indent="-2857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strike="noStrike" dirty="0">
                          <a:solidFill>
                            <a:schemeClr val="tx1"/>
                          </a:solidFill>
                          <a:latin typeface="Arial" panose="020B0604020202020204" pitchFamily="34" charset="0"/>
                          <a:cs typeface="Arial" panose="020B0604020202020204" pitchFamily="34" charset="0"/>
                        </a:rPr>
                        <a:t>Use of scenarios and safety analysis of routes</a:t>
                      </a:r>
                      <a:endParaRPr lang="fr-FR" sz="1200" i="1" strike="noStrike" baseline="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a:solidFill>
                            <a:schemeClr val="tx1"/>
                          </a:solidFill>
                          <a:latin typeface="Arial" panose="020B0604020202020204" pitchFamily="34" charset="0"/>
                          <a:cs typeface="Arial" panose="020B0604020202020204" pitchFamily="34" charset="0"/>
                        </a:rPr>
                        <a:t>STRMTG</a:t>
                      </a:r>
                      <a:endParaRPr lang="fr-FR" sz="1600" dirty="0">
                        <a:solidFill>
                          <a:schemeClr val="tx1"/>
                        </a:solidFill>
                        <a:latin typeface="Arial" panose="020B0604020202020204" pitchFamily="34" charset="0"/>
                        <a:cs typeface="Arial" panose="020B0604020202020204" pitchFamily="34" charset="0"/>
                      </a:endParaRPr>
                    </a:p>
                    <a:p>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7614810"/>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Arial" panose="020B0604020202020204" pitchFamily="34" charset="0"/>
                          <a:cs typeface="Arial" panose="020B0604020202020204" pitchFamily="34" charset="0"/>
                        </a:rPr>
                        <a:t>RETEX - Handling of </a:t>
                      </a:r>
                      <a:r>
                        <a:rPr lang="fr-FR" sz="1600" dirty="0" err="1">
                          <a:solidFill>
                            <a:schemeClr val="tx1"/>
                          </a:solidFill>
                          <a:latin typeface="Arial" panose="020B0604020202020204" pitchFamily="34" charset="0"/>
                          <a:cs typeface="Arial" panose="020B0604020202020204" pitchFamily="34" charset="0"/>
                        </a:rPr>
                        <a:t>events</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err="1">
                          <a:solidFill>
                            <a:schemeClr val="tx1"/>
                          </a:solidFill>
                        </a:rPr>
                        <a:t>Implementation</a:t>
                      </a:r>
                      <a:r>
                        <a:rPr lang="fr-FR" sz="1600" dirty="0">
                          <a:solidFill>
                            <a:schemeClr val="tx1"/>
                          </a:solidFill>
                        </a:rPr>
                        <a:t> Guide</a:t>
                      </a:r>
                    </a:p>
                    <a:p>
                      <a:r>
                        <a:rPr lang="fr-FR" sz="1600" dirty="0">
                          <a:solidFill>
                            <a:schemeClr val="tx1"/>
                          </a:solidFill>
                          <a:latin typeface="Arial" panose="020B0604020202020204" pitchFamily="34" charset="0"/>
                          <a:cs typeface="Arial" panose="020B0604020202020204" pitchFamily="34" charset="0"/>
                        </a:rPr>
                        <a:t>STRMTG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7360655"/>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Arial" panose="020B0604020202020204" pitchFamily="34" charset="0"/>
                          <a:cs typeface="Arial" panose="020B0604020202020204" pitchFamily="34" charset="0"/>
                        </a:rPr>
                        <a:t>Cyber </a:t>
                      </a:r>
                      <a:r>
                        <a:rPr lang="fr-FR" sz="1600" dirty="0" err="1">
                          <a:solidFill>
                            <a:schemeClr val="tx1"/>
                          </a:solidFill>
                          <a:latin typeface="Arial" panose="020B0604020202020204" pitchFamily="34" charset="0"/>
                          <a:cs typeface="Arial" panose="020B0604020202020204" pitchFamily="34" charset="0"/>
                        </a:rPr>
                        <a:t>requirements</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err="1">
                          <a:solidFill>
                            <a:schemeClr val="tx1"/>
                          </a:solidFill>
                        </a:rPr>
                        <a:t>Implementation</a:t>
                      </a:r>
                      <a:r>
                        <a:rPr lang="fr-FR" sz="1600" dirty="0">
                          <a:solidFill>
                            <a:schemeClr val="tx1"/>
                          </a:solidFill>
                        </a:rPr>
                        <a:t> Guide</a:t>
                      </a:r>
                    </a:p>
                    <a:p>
                      <a:r>
                        <a:rPr lang="fr-FR" sz="1600" dirty="0">
                          <a:solidFill>
                            <a:schemeClr val="tx1"/>
                          </a:solidFill>
                          <a:latin typeface="Arial" panose="020B0604020202020204" pitchFamily="34" charset="0"/>
                          <a:cs typeface="Arial" panose="020B0604020202020204" pitchFamily="34" charset="0"/>
                        </a:rPr>
                        <a:t>STRMTG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Q4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i="1" dirty="0">
                          <a:solidFill>
                            <a:schemeClr val="tx1"/>
                          </a:solidFill>
                        </a:rPr>
                        <a:t>NB: The STRMTG is aiming for a 'martyr' version of this guide by Q3 2022</a:t>
                      </a:r>
                      <a:endParaRPr lang="fr-FR"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74190072"/>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Missions of the accredited qualified bodies</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err="1">
                          <a:solidFill>
                            <a:schemeClr val="tx1"/>
                          </a:solidFill>
                        </a:rPr>
                        <a:t>Implementation</a:t>
                      </a:r>
                      <a:r>
                        <a:rPr lang="fr-FR" sz="1600" dirty="0">
                          <a:solidFill>
                            <a:schemeClr val="tx1"/>
                          </a:solidFill>
                        </a:rPr>
                        <a:t> Guide</a:t>
                      </a:r>
                    </a:p>
                    <a:p>
                      <a:r>
                        <a:rPr lang="fr-FR" sz="1600" dirty="0">
                          <a:solidFill>
                            <a:schemeClr val="tx1"/>
                          </a:solidFill>
                          <a:latin typeface="Arial" panose="020B0604020202020204" pitchFamily="34" charset="0"/>
                          <a:cs typeface="Arial" panose="020B0604020202020204" pitchFamily="34" charset="0"/>
                        </a:rPr>
                        <a:t>STRMTG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Q3 2022</a:t>
                      </a:r>
                      <a:endParaRPr lang="fr-FR" sz="1600" strike="sngStrik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1511091"/>
                  </a:ext>
                </a:extLst>
              </a:tr>
            </a:tbl>
          </a:graphicData>
        </a:graphic>
      </p:graphicFrame>
    </p:spTree>
    <p:extLst>
      <p:ext uri="{BB962C8B-B14F-4D97-AF65-F5344CB8AC3E}">
        <p14:creationId xmlns:p14="http://schemas.microsoft.com/office/powerpoint/2010/main" val="3357565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
          <p:cNvSpPr txBox="1">
            <a:spLocks noChangeArrowheads="1"/>
          </p:cNvSpPr>
          <p:nvPr/>
        </p:nvSpPr>
        <p:spPr bwMode="auto">
          <a:xfrm>
            <a:off x="293974" y="204094"/>
            <a:ext cx="11627223" cy="650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3200" b="1" dirty="0"/>
              <a:t>National </a:t>
            </a:r>
            <a:r>
              <a:rPr lang="fr-FR" altLang="fr-FR" sz="3200" b="1" dirty="0" err="1"/>
              <a:t>regulatory</a:t>
            </a:r>
            <a:r>
              <a:rPr lang="fr-FR" altLang="fr-FR" sz="3200" b="1" dirty="0"/>
              <a:t> </a:t>
            </a:r>
            <a:r>
              <a:rPr lang="fr-FR" altLang="fr-FR" sz="3200" b="1" dirty="0" err="1"/>
              <a:t>framework</a:t>
            </a:r>
            <a:r>
              <a:rPr lang="fr-FR" altLang="fr-FR" sz="3200" b="1" dirty="0"/>
              <a:t> for </a:t>
            </a:r>
            <a:r>
              <a:rPr lang="fr-FR" altLang="fr-FR" sz="3200" b="1" dirty="0" err="1"/>
              <a:t>deployment</a:t>
            </a:r>
            <a:endParaRPr lang="fr-FR" altLang="fr-FR" sz="3200" b="1" dirty="0"/>
          </a:p>
        </p:txBody>
      </p:sp>
      <p:sp>
        <p:nvSpPr>
          <p:cNvPr id="2" name="Ellipse 1"/>
          <p:cNvSpPr/>
          <p:nvPr/>
        </p:nvSpPr>
        <p:spPr>
          <a:xfrm>
            <a:off x="17283322" y="4650528"/>
            <a:ext cx="264545" cy="12393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334374" y="935640"/>
            <a:ext cx="11557591" cy="4519186"/>
          </a:xfrm>
          <a:prstGeom prst="rect">
            <a:avLst/>
          </a:prstGeom>
          <a:noFill/>
        </p:spPr>
        <p:txBody>
          <a:bodyPr wrap="square" rtlCol="0">
            <a:spAutoFit/>
          </a:bodyPr>
          <a:lstStyle/>
          <a:p>
            <a:pPr marL="342900" indent="-342900">
              <a:spcAft>
                <a:spcPts val="400"/>
              </a:spcAft>
              <a:buFont typeface="Arial" panose="020B0604020202020204" pitchFamily="34" charset="0"/>
              <a:buChar char="•"/>
            </a:pPr>
            <a:r>
              <a:rPr lang="fr-FR" sz="2400" dirty="0">
                <a:latin typeface="Arial" panose="020B0604020202020204" pitchFamily="34" charset="0"/>
                <a:cs typeface="Arial" panose="020B0604020202020204" pitchFamily="34" charset="0"/>
              </a:rPr>
              <a:t>2019 </a:t>
            </a:r>
            <a:r>
              <a:rPr lang="fr-FR" sz="2400" dirty="0" err="1">
                <a:latin typeface="Arial" panose="020B0604020202020204" pitchFamily="34" charset="0"/>
                <a:cs typeface="Arial" panose="020B0604020202020204" pitchFamily="34" charset="0"/>
              </a:rPr>
              <a:t>Mobility</a:t>
            </a:r>
            <a:r>
              <a:rPr lang="fr-FR" sz="2400" dirty="0">
                <a:latin typeface="Arial" panose="020B0604020202020204" pitchFamily="34" charset="0"/>
                <a:cs typeface="Arial" panose="020B0604020202020204" pitchFamily="34" charset="0"/>
              </a:rPr>
              <a:t> Law + 2021 </a:t>
            </a:r>
            <a:r>
              <a:rPr lang="fr-FR" sz="2400" dirty="0" err="1">
                <a:latin typeface="Arial" panose="020B0604020202020204" pitchFamily="34" charset="0"/>
                <a:cs typeface="Arial" panose="020B0604020202020204" pitchFamily="34" charset="0"/>
              </a:rPr>
              <a:t>Ordinance</a:t>
            </a:r>
            <a:r>
              <a:rPr lang="fr-FR" sz="2400" dirty="0">
                <a:latin typeface="Arial" panose="020B0604020202020204" pitchFamily="34" charset="0"/>
                <a:cs typeface="Arial" panose="020B0604020202020204" pitchFamily="34" charset="0"/>
              </a:rPr>
              <a:t> and </a:t>
            </a:r>
            <a:r>
              <a:rPr lang="fr-FR" sz="2400" dirty="0" err="1">
                <a:latin typeface="Arial" panose="020B0604020202020204" pitchFamily="34" charset="0"/>
                <a:cs typeface="Arial" panose="020B0604020202020204" pitchFamily="34" charset="0"/>
              </a:rPr>
              <a:t>Decree</a:t>
            </a:r>
            <a:r>
              <a:rPr lang="fr-FR" sz="2400" dirty="0">
                <a:latin typeface="Arial" panose="020B0604020202020204" pitchFamily="34" charset="0"/>
                <a:cs typeface="Arial" panose="020B0604020202020204" pitchFamily="34" charset="0"/>
              </a:rPr>
              <a:t> + 3 </a:t>
            </a:r>
            <a:r>
              <a:rPr lang="fr-FR" sz="2400" dirty="0" err="1">
                <a:latin typeface="Arial" panose="020B0604020202020204" pitchFamily="34" charset="0"/>
                <a:cs typeface="Arial" panose="020B0604020202020204" pitchFamily="34" charset="0"/>
              </a:rPr>
              <a:t>orders</a:t>
            </a:r>
            <a:r>
              <a:rPr lang="fr-FR" sz="2400" dirty="0">
                <a:latin typeface="Arial" panose="020B0604020202020204" pitchFamily="34" charset="0"/>
                <a:cs typeface="Arial" panose="020B0604020202020204" pitchFamily="34" charset="0"/>
              </a:rPr>
              <a:t> (intervention </a:t>
            </a:r>
            <a:r>
              <a:rPr lang="fr-FR" sz="2400" dirty="0" err="1">
                <a:latin typeface="Arial" panose="020B0604020202020204" pitchFamily="34" charset="0"/>
                <a:cs typeface="Arial" panose="020B0604020202020204" pitchFamily="34" charset="0"/>
              </a:rPr>
              <a:t>operator</a:t>
            </a:r>
            <a:r>
              <a:rPr lang="fr-FR" sz="2400" dirty="0">
                <a:latin typeface="Arial" panose="020B0604020202020204" pitchFamily="34" charset="0"/>
                <a:cs typeface="Arial" panose="020B0604020202020204" pitchFamily="34" charset="0"/>
              </a:rPr>
              <a:t> and </a:t>
            </a:r>
            <a:r>
              <a:rPr lang="fr-FR" sz="2400" dirty="0" err="1">
                <a:latin typeface="Arial" panose="020B0604020202020204" pitchFamily="34" charset="0"/>
                <a:cs typeface="Arial" panose="020B0604020202020204" pitchFamily="34" charset="0"/>
              </a:rPr>
              <a:t>approved</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qualified</a:t>
            </a:r>
            <a:r>
              <a:rPr lang="fr-FR" sz="2400" dirty="0">
                <a:latin typeface="Arial" panose="020B0604020202020204" pitchFamily="34" charset="0"/>
                <a:cs typeface="Arial" panose="020B0604020202020204" pitchFamily="34" charset="0"/>
              </a:rPr>
              <a:t> bodies)</a:t>
            </a:r>
          </a:p>
          <a:p>
            <a:pPr marL="720000" lvl="1" indent="-342900">
              <a:spcAft>
                <a:spcPts val="600"/>
              </a:spcAft>
              <a:buFont typeface="Arial" panose="020B0604020202020204" pitchFamily="34" charset="0"/>
              <a:buChar char="•"/>
            </a:pPr>
            <a:r>
              <a:rPr lang="fr-FR" sz="2400" dirty="0" err="1">
                <a:latin typeface="Arial" panose="020B0604020202020204" pitchFamily="34" charset="0"/>
                <a:cs typeface="Arial" panose="020B0604020202020204" pitchFamily="34" charset="0"/>
              </a:rPr>
              <a:t>Definitions</a:t>
            </a:r>
            <a:endParaRPr lang="fr-FR" sz="2400" dirty="0">
              <a:latin typeface="Arial" panose="020B0604020202020204" pitchFamily="34" charset="0"/>
              <a:cs typeface="Arial" panose="020B0604020202020204" pitchFamily="34" charset="0"/>
            </a:endParaRPr>
          </a:p>
          <a:p>
            <a:pPr marL="1177200" lvl="2" indent="-342900">
              <a:spcAft>
                <a:spcPts val="600"/>
              </a:spcAft>
              <a:buFont typeface="Arial" panose="020B0604020202020204" pitchFamily="34" charset="0"/>
              <a:buChar char="•"/>
            </a:pPr>
            <a:r>
              <a:rPr lang="fr-FR" sz="2200" dirty="0">
                <a:latin typeface="Arial" panose="020B0604020202020204" pitchFamily="34" charset="0"/>
                <a:cs typeface="Arial" panose="020B0604020202020204" pitchFamily="34" charset="0"/>
              </a:rPr>
              <a:t>automation = </a:t>
            </a:r>
            <a:r>
              <a:rPr lang="fr-FR" sz="2200" dirty="0" err="1">
                <a:latin typeface="Arial" panose="020B0604020202020204" pitchFamily="34" charset="0"/>
                <a:cs typeface="Arial" panose="020B0604020202020204" pitchFamily="34" charset="0"/>
              </a:rPr>
              <a:t>delegation</a:t>
            </a:r>
            <a:r>
              <a:rPr lang="fr-FR" sz="2200" dirty="0">
                <a:latin typeface="Arial" panose="020B0604020202020204" pitchFamily="34" charset="0"/>
                <a:cs typeface="Arial" panose="020B0604020202020204" pitchFamily="34" charset="0"/>
              </a:rPr>
              <a:t> to a </a:t>
            </a:r>
            <a:r>
              <a:rPr lang="fr-FR" sz="2200" dirty="0" err="1">
                <a:latin typeface="Arial" panose="020B0604020202020204" pitchFamily="34" charset="0"/>
                <a:cs typeface="Arial" panose="020B0604020202020204" pitchFamily="34" charset="0"/>
              </a:rPr>
              <a:t>driving</a:t>
            </a:r>
            <a:r>
              <a:rPr lang="fr-FR" sz="2200" dirty="0">
                <a:latin typeface="Arial" panose="020B0604020202020204" pitchFamily="34" charset="0"/>
                <a:cs typeface="Arial" panose="020B0604020202020204" pitchFamily="34" charset="0"/>
              </a:rPr>
              <a:t> system (partial if </a:t>
            </a:r>
            <a:r>
              <a:rPr lang="fr-FR" sz="2200" dirty="0" err="1">
                <a:latin typeface="Arial" panose="020B0604020202020204" pitchFamily="34" charset="0"/>
                <a:cs typeface="Arial" panose="020B0604020202020204" pitchFamily="34" charset="0"/>
              </a:rPr>
              <a:t>handover</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requests</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anytime</a:t>
            </a:r>
            <a:r>
              <a:rPr lang="fr-FR" sz="2200" dirty="0">
                <a:latin typeface="Arial" panose="020B0604020202020204" pitchFamily="34" charset="0"/>
                <a:cs typeface="Arial" panose="020B0604020202020204" pitchFamily="34" charset="0"/>
              </a:rPr>
              <a:t>)</a:t>
            </a:r>
          </a:p>
          <a:p>
            <a:pPr marL="1177200" lvl="2" indent="-342900">
              <a:spcAft>
                <a:spcPts val="600"/>
              </a:spcAft>
              <a:buFont typeface="Arial" panose="020B0604020202020204" pitchFamily="34" charset="0"/>
              <a:buChar char="•"/>
            </a:pPr>
            <a:r>
              <a:rPr lang="fr-FR" sz="2200" dirty="0" err="1">
                <a:latin typeface="Arial" panose="020B0604020202020204" pitchFamily="34" charset="0"/>
                <a:cs typeface="Arial" panose="020B0604020202020204" pitchFamily="34" charset="0"/>
              </a:rPr>
              <a:t>automated</a:t>
            </a:r>
            <a:r>
              <a:rPr lang="fr-FR" sz="2200" dirty="0">
                <a:latin typeface="Arial" panose="020B0604020202020204" pitchFamily="34" charset="0"/>
                <a:cs typeface="Arial" panose="020B0604020202020204" pitchFamily="34" charset="0"/>
              </a:rPr>
              <a:t> road transport </a:t>
            </a:r>
            <a:r>
              <a:rPr lang="fr-FR" sz="2200" b="1" dirty="0">
                <a:latin typeface="Arial" panose="020B0604020202020204" pitchFamily="34" charset="0"/>
                <a:cs typeface="Arial" panose="020B0604020202020204" pitchFamily="34" charset="0"/>
              </a:rPr>
              <a:t>system</a:t>
            </a:r>
            <a:r>
              <a:rPr lang="fr-FR" sz="2200" dirty="0">
                <a:latin typeface="Arial" panose="020B0604020202020204" pitchFamily="34" charset="0"/>
                <a:cs typeface="Arial" panose="020B0604020202020204" pitchFamily="34" charset="0"/>
              </a:rPr>
              <a:t> </a:t>
            </a:r>
            <a:r>
              <a:rPr lang="fr-FR" sz="2200" b="1" dirty="0">
                <a:latin typeface="Arial" panose="020B0604020202020204" pitchFamily="34" charset="0"/>
                <a:cs typeface="Arial" panose="020B0604020202020204" pitchFamily="34" charset="0"/>
              </a:rPr>
              <a:t>(ARTS) </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automated</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vehicles</a:t>
            </a:r>
            <a:r>
              <a:rPr lang="fr-FR" sz="2200" dirty="0">
                <a:latin typeface="Arial" panose="020B0604020202020204" pitchFamily="34" charset="0"/>
                <a:cs typeface="Arial" panose="020B0604020202020204" pitchFamily="34" charset="0"/>
              </a:rPr>
              <a:t> + </a:t>
            </a:r>
            <a:r>
              <a:rPr lang="fr-FR" sz="2200" dirty="0" err="1">
                <a:latin typeface="Arial" panose="020B0604020202020204" pitchFamily="34" charset="0"/>
                <a:cs typeface="Arial" panose="020B0604020202020204" pitchFamily="34" charset="0"/>
              </a:rPr>
              <a:t>remote</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capabilities</a:t>
            </a:r>
            <a:endParaRPr lang="fr-FR" sz="2200" dirty="0">
              <a:latin typeface="Arial" panose="020B0604020202020204" pitchFamily="34" charset="0"/>
              <a:cs typeface="Arial" panose="020B0604020202020204" pitchFamily="34" charset="0"/>
            </a:endParaRPr>
          </a:p>
          <a:p>
            <a:pPr marL="1177200" lvl="2" indent="-342900">
              <a:spcAft>
                <a:spcPts val="800"/>
              </a:spcAft>
              <a:buFont typeface="Arial" panose="020B0604020202020204" pitchFamily="34" charset="0"/>
              <a:buChar char="•"/>
            </a:pPr>
            <a:r>
              <a:rPr lang="fr-FR" sz="2200" dirty="0" err="1">
                <a:latin typeface="Arial" panose="020B0604020202020204" pitchFamily="34" charset="0"/>
                <a:cs typeface="Arial" panose="020B0604020202020204" pitchFamily="34" charset="0"/>
              </a:rPr>
              <a:t>remote</a:t>
            </a:r>
            <a:r>
              <a:rPr lang="fr-FR" sz="2200" dirty="0">
                <a:latin typeface="Arial" panose="020B0604020202020204" pitchFamily="34" charset="0"/>
                <a:cs typeface="Arial" panose="020B0604020202020204" pitchFamily="34" charset="0"/>
              </a:rPr>
              <a:t> intervention = </a:t>
            </a:r>
            <a:r>
              <a:rPr lang="fr-FR" sz="2200" dirty="0" err="1">
                <a:latin typeface="Arial" panose="020B0604020202020204" pitchFamily="34" charset="0"/>
                <a:cs typeface="Arial" panose="020B0604020202020204" pitchFamily="34" charset="0"/>
              </a:rPr>
              <a:t>capabilities</a:t>
            </a:r>
            <a:r>
              <a:rPr lang="fr-FR" sz="2200" dirty="0">
                <a:latin typeface="Arial" panose="020B0604020202020204" pitchFamily="34" charset="0"/>
                <a:cs typeface="Arial" panose="020B0604020202020204" pitchFamily="34" charset="0"/>
              </a:rPr>
              <a:t> to </a:t>
            </a:r>
            <a:r>
              <a:rPr lang="fr-FR" sz="2200" dirty="0" err="1">
                <a:latin typeface="Arial" panose="020B0604020202020204" pitchFamily="34" charset="0"/>
                <a:cs typeface="Arial" panose="020B0604020202020204" pitchFamily="34" charset="0"/>
              </a:rPr>
              <a:t>order</a:t>
            </a:r>
            <a:r>
              <a:rPr lang="fr-FR" sz="2200" dirty="0">
                <a:latin typeface="Arial" panose="020B0604020202020204" pitchFamily="34" charset="0"/>
                <a:cs typeface="Arial" panose="020B0604020202020204" pitchFamily="34" charset="0"/>
              </a:rPr>
              <a:t> and acquit </a:t>
            </a:r>
            <a:r>
              <a:rPr lang="fr-FR" sz="2200" dirty="0" err="1">
                <a:latin typeface="Arial" panose="020B0604020202020204" pitchFamily="34" charset="0"/>
                <a:cs typeface="Arial" panose="020B0604020202020204" pitchFamily="34" charset="0"/>
              </a:rPr>
              <a:t>automated</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manoeuvers</a:t>
            </a:r>
            <a:endParaRPr lang="fr-FR" sz="2200" dirty="0">
              <a:latin typeface="Arial" panose="020B0604020202020204" pitchFamily="34" charset="0"/>
              <a:cs typeface="Arial" panose="020B0604020202020204" pitchFamily="34" charset="0"/>
            </a:endParaRPr>
          </a:p>
          <a:p>
            <a:pPr marL="720000" lvl="1" indent="-342900">
              <a:spcAft>
                <a:spcPts val="800"/>
              </a:spcAft>
              <a:buFont typeface="Arial" panose="020B0604020202020204" pitchFamily="34" charset="0"/>
              <a:buChar char="•"/>
            </a:pPr>
            <a:r>
              <a:rPr lang="fr-FR" sz="2400" dirty="0" err="1">
                <a:latin typeface="Arial" panose="020B0604020202020204" pitchFamily="34" charset="0"/>
                <a:cs typeface="Arial" panose="020B0604020202020204" pitchFamily="34" charset="0"/>
              </a:rPr>
              <a:t>Liability</a:t>
            </a:r>
            <a:r>
              <a:rPr lang="fr-FR" sz="2400" dirty="0">
                <a:latin typeface="Arial" panose="020B0604020202020204" pitchFamily="34" charset="0"/>
                <a:cs typeface="Arial" panose="020B0604020202020204" pitchFamily="34" charset="0"/>
              </a:rPr>
              <a:t> : </a:t>
            </a:r>
            <a:r>
              <a:rPr lang="fr-FR" sz="2400" dirty="0" err="1">
                <a:latin typeface="Arial" panose="020B0604020202020204" pitchFamily="34" charset="0"/>
                <a:cs typeface="Arial" panose="020B0604020202020204" pitchFamily="34" charset="0"/>
              </a:rPr>
              <a:t>automated</a:t>
            </a:r>
            <a:r>
              <a:rPr lang="fr-FR" sz="2400" dirty="0">
                <a:latin typeface="Arial" panose="020B0604020202020204" pitchFamily="34" charset="0"/>
                <a:cs typeface="Arial" panose="020B0604020202020204" pitchFamily="34" charset="0"/>
              </a:rPr>
              <a:t> system </a:t>
            </a:r>
            <a:r>
              <a:rPr lang="fr-FR" sz="2400" dirty="0" err="1">
                <a:latin typeface="Arial" panose="020B0604020202020204" pitchFamily="34" charset="0"/>
                <a:cs typeface="Arial" panose="020B0604020202020204" pitchFamily="34" charset="0"/>
              </a:rPr>
              <a:t>responsible</a:t>
            </a:r>
            <a:r>
              <a:rPr lang="fr-FR" sz="2400" dirty="0">
                <a:latin typeface="Arial" panose="020B0604020202020204" pitchFamily="34" charset="0"/>
                <a:cs typeface="Arial" panose="020B0604020202020204" pitchFamily="34" charset="0"/>
              </a:rPr>
              <a:t> if active (</a:t>
            </a:r>
            <a:r>
              <a:rPr lang="fr-FR" sz="2400" dirty="0" err="1">
                <a:latin typeface="Arial" panose="020B0604020202020204" pitchFamily="34" charset="0"/>
                <a:cs typeface="Arial" panose="020B0604020202020204" pitchFamily="34" charset="0"/>
              </a:rPr>
              <a:t>unless</a:t>
            </a:r>
            <a:r>
              <a:rPr lang="fr-FR" sz="2400" dirty="0">
                <a:latin typeface="Arial" panose="020B0604020202020204" pitchFamily="34" charset="0"/>
                <a:cs typeface="Arial" panose="020B0604020202020204" pitchFamily="34" charset="0"/>
              </a:rPr>
              <a:t> driver </a:t>
            </a:r>
            <a:r>
              <a:rPr lang="fr-FR" sz="2400" dirty="0" err="1">
                <a:latin typeface="Arial" panose="020B0604020202020204" pitchFamily="34" charset="0"/>
                <a:cs typeface="Arial" panose="020B0604020202020204" pitchFamily="34" charset="0"/>
              </a:rPr>
              <a:t>fails</a:t>
            </a:r>
            <a:r>
              <a:rPr lang="fr-FR" sz="2400" dirty="0">
                <a:latin typeface="Arial" panose="020B0604020202020204" pitchFamily="34" charset="0"/>
                <a:cs typeface="Arial" panose="020B0604020202020204" pitchFamily="34" charset="0"/>
              </a:rPr>
              <a:t> to </a:t>
            </a:r>
            <a:r>
              <a:rPr lang="fr-FR" sz="2400" dirty="0" err="1">
                <a:latin typeface="Arial" panose="020B0604020202020204" pitchFamily="34" charset="0"/>
                <a:cs typeface="Arial" panose="020B0604020202020204" pitchFamily="34" charset="0"/>
              </a:rPr>
              <a:t>takeover</a:t>
            </a:r>
            <a:r>
              <a:rPr lang="fr-FR" sz="2400" dirty="0">
                <a:latin typeface="Arial" panose="020B0604020202020204" pitchFamily="34" charset="0"/>
                <a:cs typeface="Arial" panose="020B0604020202020204" pitchFamily="34" charset="0"/>
              </a:rPr>
              <a:t>)</a:t>
            </a:r>
          </a:p>
          <a:p>
            <a:pPr marL="720000" lvl="1" indent="-342900">
              <a:spcAft>
                <a:spcPts val="600"/>
              </a:spcAft>
              <a:buFont typeface="Arial" panose="020B0604020202020204" pitchFamily="34" charset="0"/>
              <a:buChar char="•"/>
            </a:pPr>
            <a:r>
              <a:rPr lang="fr-FR" sz="2400" dirty="0">
                <a:latin typeface="Arial" panose="020B0604020202020204" pitchFamily="34" charset="0"/>
                <a:cs typeface="Arial" panose="020B0604020202020204" pitchFamily="34" charset="0"/>
              </a:rPr>
              <a:t>Autorisation </a:t>
            </a:r>
            <a:r>
              <a:rPr lang="fr-FR" sz="2400" dirty="0" err="1">
                <a:latin typeface="Arial" panose="020B0604020202020204" pitchFamily="34" charset="0"/>
                <a:cs typeface="Arial" panose="020B0604020202020204" pitchFamily="34" charset="0"/>
              </a:rPr>
              <a:t>process</a:t>
            </a:r>
            <a:r>
              <a:rPr lang="fr-FR" sz="2400" dirty="0">
                <a:latin typeface="Arial" panose="020B0604020202020204" pitchFamily="34" charset="0"/>
                <a:cs typeface="Arial" panose="020B0604020202020204" pitchFamily="34" charset="0"/>
              </a:rPr>
              <a:t> for ARTS (</a:t>
            </a:r>
            <a:r>
              <a:rPr lang="fr-FR" sz="2400" dirty="0" err="1">
                <a:latin typeface="Arial" panose="020B0604020202020204" pitchFamily="34" charset="0"/>
                <a:cs typeface="Arial" panose="020B0604020202020204" pitchFamily="34" charset="0"/>
              </a:rPr>
              <a:t>highly</a:t>
            </a:r>
            <a:r>
              <a:rPr lang="fr-FR" sz="2400" dirty="0">
                <a:latin typeface="Arial" panose="020B0604020202020204" pitchFamily="34" charset="0"/>
                <a:cs typeface="Arial" panose="020B0604020202020204" pitchFamily="34" charset="0"/>
              </a:rPr>
              <a:t> or </a:t>
            </a:r>
            <a:r>
              <a:rPr lang="fr-FR" sz="2400" dirty="0" err="1">
                <a:latin typeface="Arial" panose="020B0604020202020204" pitchFamily="34" charset="0"/>
                <a:cs typeface="Arial" panose="020B0604020202020204" pitchFamily="34" charset="0"/>
              </a:rPr>
              <a:t>totally</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automated</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vehicles</a:t>
            </a:r>
            <a:r>
              <a:rPr lang="fr-FR" sz="2400" dirty="0">
                <a:latin typeface="Arial" panose="020B0604020202020204" pitchFamily="34" charset="0"/>
                <a:cs typeface="Arial" panose="020B0604020202020204" pitchFamily="34" charset="0"/>
              </a:rPr>
              <a:t> </a:t>
            </a:r>
            <a:r>
              <a:rPr lang="fr-FR" sz="2400" dirty="0" err="1">
                <a:latin typeface="Arial" panose="020B0604020202020204" pitchFamily="34" charset="0"/>
                <a:cs typeface="Arial" panose="020B0604020202020204" pitchFamily="34" charset="0"/>
              </a:rPr>
              <a:t>integrated</a:t>
            </a:r>
            <a:r>
              <a:rPr lang="fr-FR" sz="2400" dirty="0">
                <a:latin typeface="Arial" panose="020B0604020202020204" pitchFamily="34" charset="0"/>
                <a:cs typeface="Arial" panose="020B0604020202020204" pitchFamily="34" charset="0"/>
              </a:rPr>
              <a:t> in a </a:t>
            </a:r>
            <a:r>
              <a:rPr lang="fr-FR" sz="2400" dirty="0" err="1">
                <a:latin typeface="Arial" panose="020B0604020202020204" pitchFamily="34" charset="0"/>
                <a:cs typeface="Arial" panose="020B0604020202020204" pitchFamily="34" charset="0"/>
              </a:rPr>
              <a:t>technical</a:t>
            </a:r>
            <a:r>
              <a:rPr lang="fr-FR" sz="2400" dirty="0">
                <a:latin typeface="Arial" panose="020B0604020202020204" pitchFamily="34" charset="0"/>
                <a:cs typeface="Arial" panose="020B0604020202020204" pitchFamily="34" charset="0"/>
              </a:rPr>
              <a:t> system, </a:t>
            </a:r>
            <a:r>
              <a:rPr lang="fr-FR" sz="2400" dirty="0" err="1">
                <a:latin typeface="Arial" panose="020B0604020202020204" pitchFamily="34" charset="0"/>
                <a:cs typeface="Arial" panose="020B0604020202020204" pitchFamily="34" charset="0"/>
              </a:rPr>
              <a:t>deployed</a:t>
            </a:r>
            <a:r>
              <a:rPr lang="fr-FR" sz="2400" dirty="0">
                <a:latin typeface="Arial" panose="020B0604020202020204" pitchFamily="34" charset="0"/>
                <a:cs typeface="Arial" panose="020B0604020202020204" pitchFamily="34" charset="0"/>
              </a:rPr>
              <a:t> on </a:t>
            </a:r>
            <a:r>
              <a:rPr lang="fr-FR" sz="2400" dirty="0" err="1">
                <a:latin typeface="Arial" panose="020B0604020202020204" pitchFamily="34" charset="0"/>
                <a:cs typeface="Arial" panose="020B0604020202020204" pitchFamily="34" charset="0"/>
              </a:rPr>
              <a:t>predefined</a:t>
            </a:r>
            <a:r>
              <a:rPr lang="fr-FR" sz="2400" dirty="0">
                <a:latin typeface="Arial" panose="020B0604020202020204" pitchFamily="34" charset="0"/>
                <a:cs typeface="Arial" panose="020B0604020202020204" pitchFamily="34" charset="0"/>
              </a:rPr>
              <a:t> route or zone)</a:t>
            </a:r>
          </a:p>
        </p:txBody>
      </p:sp>
      <p:sp>
        <p:nvSpPr>
          <p:cNvPr id="31" name="Text Box 2"/>
          <p:cNvSpPr txBox="1">
            <a:spLocks noChangeArrowheads="1"/>
          </p:cNvSpPr>
          <p:nvPr/>
        </p:nvSpPr>
        <p:spPr bwMode="auto">
          <a:xfrm>
            <a:off x="640840" y="5539427"/>
            <a:ext cx="1684794" cy="433638"/>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2" rIns="61235" bIns="31842">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400" dirty="0" err="1"/>
              <a:t>Vehicle</a:t>
            </a:r>
            <a:endParaRPr lang="fr-FR" altLang="fr-FR" sz="2400" dirty="0"/>
          </a:p>
        </p:txBody>
      </p:sp>
      <p:sp>
        <p:nvSpPr>
          <p:cNvPr id="32" name="Text Box 3"/>
          <p:cNvSpPr txBox="1">
            <a:spLocks noChangeArrowheads="1"/>
          </p:cNvSpPr>
          <p:nvPr/>
        </p:nvSpPr>
        <p:spPr bwMode="auto">
          <a:xfrm>
            <a:off x="2847294" y="5528851"/>
            <a:ext cx="4785540" cy="433638"/>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2" rIns="61235" bIns="31842">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400" dirty="0"/>
              <a:t>System    ↔   Zone	↔  </a:t>
            </a:r>
            <a:r>
              <a:rPr lang="fr-FR" altLang="fr-FR" sz="2400" dirty="0" err="1"/>
              <a:t>Operation</a:t>
            </a:r>
            <a:r>
              <a:rPr lang="fr-FR" altLang="fr-FR" sz="2400" dirty="0"/>
              <a:t> </a:t>
            </a:r>
          </a:p>
        </p:txBody>
      </p:sp>
      <p:sp>
        <p:nvSpPr>
          <p:cNvPr id="11" name="Text Box 3"/>
          <p:cNvSpPr txBox="1">
            <a:spLocks noChangeArrowheads="1"/>
          </p:cNvSpPr>
          <p:nvPr/>
        </p:nvSpPr>
        <p:spPr bwMode="auto">
          <a:xfrm>
            <a:off x="7974207" y="5532966"/>
            <a:ext cx="1727910" cy="433638"/>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2" rIns="61235" bIns="31842">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400" dirty="0"/>
              <a:t>Service </a:t>
            </a:r>
          </a:p>
        </p:txBody>
      </p:sp>
      <p:sp>
        <p:nvSpPr>
          <p:cNvPr id="16" name="Flèche droite 15"/>
          <p:cNvSpPr/>
          <p:nvPr/>
        </p:nvSpPr>
        <p:spPr>
          <a:xfrm>
            <a:off x="323207" y="5706630"/>
            <a:ext cx="11568758" cy="837397"/>
          </a:xfrm>
          <a:prstGeom prst="rightArrow">
            <a:avLst>
              <a:gd name="adj1" fmla="val 50000"/>
              <a:gd name="adj2" fmla="val 48010"/>
            </a:avLst>
          </a:prstGeom>
          <a:gradFill>
            <a:gsLst>
              <a:gs pos="0">
                <a:srgbClr val="FFFF00"/>
              </a:gs>
              <a:gs pos="24000">
                <a:srgbClr val="92D050"/>
              </a:gs>
              <a:gs pos="70000">
                <a:srgbClr val="92D050"/>
              </a:gs>
              <a:gs pos="100000">
                <a:srgbClr val="00B0F0"/>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latin typeface="Arial" panose="020B0604020202020204" pitchFamily="34" charset="0"/>
                <a:cs typeface="Arial" panose="020B0604020202020204" pitchFamily="34" charset="0"/>
              </a:rPr>
              <a:t>Type </a:t>
            </a:r>
            <a:r>
              <a:rPr lang="fr-FR" sz="2000" dirty="0" err="1">
                <a:solidFill>
                  <a:schemeClr val="tx1"/>
                </a:solidFill>
                <a:latin typeface="Arial" panose="020B0604020202020204" pitchFamily="34" charset="0"/>
                <a:cs typeface="Arial" panose="020B0604020202020204" pitchFamily="34" charset="0"/>
              </a:rPr>
              <a:t>approval</a:t>
            </a:r>
            <a:r>
              <a:rPr lang="fr-FR" sz="2000" dirty="0">
                <a:solidFill>
                  <a:schemeClr val="tx1"/>
                </a:solidFill>
                <a:latin typeface="Arial" panose="020B0604020202020204" pitchFamily="34" charset="0"/>
                <a:cs typeface="Arial" panose="020B0604020202020204" pitchFamily="34" charset="0"/>
              </a:rPr>
              <a:t>        </a:t>
            </a:r>
            <a:r>
              <a:rPr lang="fr-FR" sz="2000" dirty="0" err="1">
                <a:solidFill>
                  <a:schemeClr val="tx1"/>
                </a:solidFill>
                <a:latin typeface="Arial" panose="020B0604020202020204" pitchFamily="34" charset="0"/>
                <a:cs typeface="Arial" panose="020B0604020202020204" pitchFamily="34" charset="0"/>
              </a:rPr>
              <a:t>Safety</a:t>
            </a:r>
            <a:r>
              <a:rPr lang="fr-FR" sz="2000" dirty="0">
                <a:solidFill>
                  <a:schemeClr val="tx1"/>
                </a:solidFill>
                <a:latin typeface="Arial" panose="020B0604020202020204" pitchFamily="34" charset="0"/>
                <a:cs typeface="Arial" panose="020B0604020202020204" pitchFamily="34" charset="0"/>
              </a:rPr>
              <a:t> </a:t>
            </a:r>
            <a:r>
              <a:rPr lang="fr-FR" sz="2000" dirty="0" err="1">
                <a:solidFill>
                  <a:schemeClr val="tx1"/>
                </a:solidFill>
                <a:latin typeface="Arial" panose="020B0604020202020204" pitchFamily="34" charset="0"/>
                <a:cs typeface="Arial" panose="020B0604020202020204" pitchFamily="34" charset="0"/>
              </a:rPr>
              <a:t>demonstration</a:t>
            </a:r>
            <a:r>
              <a:rPr lang="fr-FR" sz="2000" dirty="0">
                <a:solidFill>
                  <a:schemeClr val="tx1"/>
                </a:solidFill>
                <a:latin typeface="Arial" panose="020B0604020202020204" pitchFamily="34" charset="0"/>
                <a:cs typeface="Arial" panose="020B0604020202020204" pitchFamily="34" charset="0"/>
              </a:rPr>
              <a:t> + </a:t>
            </a:r>
            <a:r>
              <a:rPr lang="fr-FR" sz="2000" dirty="0" err="1">
                <a:solidFill>
                  <a:schemeClr val="tx1"/>
                </a:solidFill>
                <a:latin typeface="Arial" panose="020B0604020202020204" pitchFamily="34" charset="0"/>
                <a:cs typeface="Arial" panose="020B0604020202020204" pitchFamily="34" charset="0"/>
              </a:rPr>
              <a:t>Third</a:t>
            </a:r>
            <a:r>
              <a:rPr lang="fr-FR" sz="2000" dirty="0">
                <a:solidFill>
                  <a:schemeClr val="tx1"/>
                </a:solidFill>
                <a:latin typeface="Arial" panose="020B0604020202020204" pitchFamily="34" charset="0"/>
                <a:cs typeface="Arial" panose="020B0604020202020204" pitchFamily="34" charset="0"/>
              </a:rPr>
              <a:t> party </a:t>
            </a:r>
            <a:r>
              <a:rPr lang="fr-FR" sz="2000" dirty="0" err="1">
                <a:solidFill>
                  <a:schemeClr val="tx1"/>
                </a:solidFill>
                <a:latin typeface="Arial" panose="020B0604020202020204" pitchFamily="34" charset="0"/>
                <a:cs typeface="Arial" panose="020B0604020202020204" pitchFamily="34" charset="0"/>
              </a:rPr>
              <a:t>advice</a:t>
            </a:r>
            <a:r>
              <a:rPr lang="fr-FR" sz="2000" dirty="0">
                <a:solidFill>
                  <a:schemeClr val="tx1"/>
                </a:solidFill>
                <a:latin typeface="Arial" panose="020B0604020202020204" pitchFamily="34" charset="0"/>
                <a:cs typeface="Arial" panose="020B0604020202020204" pitchFamily="34" charset="0"/>
              </a:rPr>
              <a:t>      </a:t>
            </a:r>
            <a:r>
              <a:rPr lang="fr-FR" sz="2000" dirty="0" err="1">
                <a:solidFill>
                  <a:schemeClr val="tx1"/>
                </a:solidFill>
                <a:latin typeface="Arial" panose="020B0604020202020204" pitchFamily="34" charset="0"/>
                <a:cs typeface="Arial" panose="020B0604020202020204" pitchFamily="34" charset="0"/>
              </a:rPr>
              <a:t>Commissioning</a:t>
            </a:r>
            <a:r>
              <a:rPr lang="fr-FR" sz="2000" dirty="0">
                <a:solidFill>
                  <a:schemeClr val="tx1"/>
                </a:solidFill>
                <a:latin typeface="Arial" panose="020B0604020202020204" pitchFamily="34" charset="0"/>
                <a:cs typeface="Arial" panose="020B0604020202020204" pitchFamily="34" charset="0"/>
              </a:rPr>
              <a:t>      Monitoring  </a:t>
            </a:r>
          </a:p>
        </p:txBody>
      </p:sp>
      <p:sp>
        <p:nvSpPr>
          <p:cNvPr id="3" name="ZoneTexte 2"/>
          <p:cNvSpPr txBox="1"/>
          <p:nvPr/>
        </p:nvSpPr>
        <p:spPr>
          <a:xfrm>
            <a:off x="800444" y="6440692"/>
            <a:ext cx="6331875" cy="369332"/>
          </a:xfrm>
          <a:prstGeom prst="rect">
            <a:avLst/>
          </a:prstGeom>
          <a:noFill/>
        </p:spPr>
        <p:txBody>
          <a:bodyPr wrap="square" rtlCol="0">
            <a:spAutoFit/>
          </a:bodyPr>
          <a:lstStyle/>
          <a:p>
            <a:pPr marL="285750" indent="-285750">
              <a:buClr>
                <a:schemeClr val="tx2"/>
              </a:buClr>
              <a:buFont typeface="Wingdings" panose="05000000000000000000" pitchFamily="2" charset="2"/>
              <a:buChar char="Ø"/>
            </a:pPr>
            <a:r>
              <a:rPr lang="fr-FR" b="1" dirty="0"/>
              <a:t>Entry </a:t>
            </a:r>
            <a:r>
              <a:rPr lang="fr-FR" b="1" dirty="0" err="1"/>
              <a:t>into</a:t>
            </a:r>
            <a:r>
              <a:rPr lang="fr-FR" b="1" dirty="0"/>
              <a:t> force : 1st </a:t>
            </a:r>
            <a:r>
              <a:rPr lang="fr-FR" b="1" dirty="0" err="1"/>
              <a:t>September</a:t>
            </a:r>
            <a:r>
              <a:rPr lang="fr-FR" b="1" dirty="0"/>
              <a:t> 2022</a:t>
            </a:r>
          </a:p>
        </p:txBody>
      </p:sp>
    </p:spTree>
    <p:extLst>
      <p:ext uri="{BB962C8B-B14F-4D97-AF65-F5344CB8AC3E}">
        <p14:creationId xmlns:p14="http://schemas.microsoft.com/office/powerpoint/2010/main" val="327822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
          <p:cNvSpPr txBox="1">
            <a:spLocks noChangeArrowheads="1"/>
          </p:cNvSpPr>
          <p:nvPr/>
        </p:nvSpPr>
        <p:spPr bwMode="auto">
          <a:xfrm>
            <a:off x="293974" y="204094"/>
            <a:ext cx="11627223" cy="650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3200" b="1" dirty="0"/>
              <a:t>National </a:t>
            </a:r>
            <a:r>
              <a:rPr lang="fr-FR" altLang="fr-FR" sz="3200" b="1" dirty="0" err="1"/>
              <a:t>policy</a:t>
            </a:r>
            <a:r>
              <a:rPr lang="fr-FR" altLang="fr-FR" sz="3200" b="1" dirty="0"/>
              <a:t> for </a:t>
            </a:r>
            <a:r>
              <a:rPr lang="fr-FR" altLang="fr-FR" sz="3200" b="1" dirty="0" err="1"/>
              <a:t>deployment</a:t>
            </a:r>
            <a:endParaRPr lang="fr-FR" altLang="fr-FR" sz="3200" b="1" dirty="0"/>
          </a:p>
        </p:txBody>
      </p:sp>
      <p:sp>
        <p:nvSpPr>
          <p:cNvPr id="2" name="Ellipse 1"/>
          <p:cNvSpPr/>
          <p:nvPr/>
        </p:nvSpPr>
        <p:spPr>
          <a:xfrm>
            <a:off x="17283322" y="4650528"/>
            <a:ext cx="264545" cy="123938"/>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680054" y="1183408"/>
            <a:ext cx="10851546" cy="5016758"/>
          </a:xfrm>
          <a:prstGeom prst="rect">
            <a:avLst/>
          </a:prstGeom>
          <a:noFill/>
        </p:spPr>
        <p:txBody>
          <a:bodyPr wrap="square" rtlCol="0">
            <a:spAutoFit/>
          </a:bodyPr>
          <a:lstStyle/>
          <a:p>
            <a:pPr marL="285750" lvl="0" indent="-285750" algn="just">
              <a:buFont typeface="Arial" panose="020B0604020202020204" pitchFamily="34" charset="0"/>
              <a:buChar char="•"/>
            </a:pPr>
            <a:r>
              <a:rPr lang="fr-FR" sz="2000" i="1" dirty="0" err="1">
                <a:cs typeface="Calibri" panose="020F0502020204030204" pitchFamily="34" charset="0"/>
              </a:rPr>
              <a:t>Order</a:t>
            </a:r>
            <a:r>
              <a:rPr lang="fr-FR" sz="2000" i="1" dirty="0">
                <a:cs typeface="Calibri" panose="020F0502020204030204" pitchFamily="34" charset="0"/>
              </a:rPr>
              <a:t> of 2 August 2022 </a:t>
            </a:r>
            <a:r>
              <a:rPr lang="fr-FR" sz="2000" i="1" dirty="0" err="1">
                <a:cs typeface="Calibri" panose="020F0502020204030204" pitchFamily="34" charset="0"/>
              </a:rPr>
              <a:t>implementing</a:t>
            </a:r>
            <a:r>
              <a:rPr lang="fr-FR" sz="2000" i="1" dirty="0">
                <a:cs typeface="Calibri" panose="020F0502020204030204" pitchFamily="34" charset="0"/>
              </a:rPr>
              <a:t> Article R. 3152-3 of the Transport Code on the </a:t>
            </a:r>
            <a:r>
              <a:rPr lang="fr-FR" sz="2000" i="1" dirty="0" err="1">
                <a:cs typeface="Calibri" panose="020F0502020204030204" pitchFamily="34" charset="0"/>
              </a:rPr>
              <a:t>authorisation</a:t>
            </a:r>
            <a:r>
              <a:rPr lang="fr-FR" sz="2000" i="1" dirty="0">
                <a:cs typeface="Calibri" panose="020F0502020204030204" pitchFamily="34" charset="0"/>
              </a:rPr>
              <a:t> of </a:t>
            </a:r>
            <a:r>
              <a:rPr lang="fr-FR" sz="2000" i="1" dirty="0" err="1">
                <a:cs typeface="Calibri" panose="020F0502020204030204" pitchFamily="34" charset="0"/>
              </a:rPr>
              <a:t>remote</a:t>
            </a:r>
            <a:r>
              <a:rPr lang="fr-FR" sz="2000" i="1" dirty="0">
                <a:cs typeface="Calibri" panose="020F0502020204030204" pitchFamily="34" charset="0"/>
              </a:rPr>
              <a:t> participants in road transport </a:t>
            </a:r>
            <a:r>
              <a:rPr lang="fr-FR" sz="2000" i="1" dirty="0" err="1">
                <a:cs typeface="Calibri" panose="020F0502020204030204" pitchFamily="34" charset="0"/>
              </a:rPr>
              <a:t>systems</a:t>
            </a:r>
            <a:endParaRPr lang="fr-FR" sz="2000" dirty="0">
              <a:cs typeface="Calibri" panose="020F0502020204030204" pitchFamily="34" charset="0"/>
            </a:endParaRPr>
          </a:p>
          <a:p>
            <a:r>
              <a:rPr lang="fr-FR" sz="2000" i="1" u="sng" dirty="0">
                <a:cs typeface="Calibri" panose="020F0502020204030204" pitchFamily="34" charset="0"/>
                <a:hlinkClick r:id="rId3"/>
              </a:rPr>
              <a:t>https://www.legifrance.gouv.fr/jorf/id/JORFTEXT000046151685</a:t>
            </a:r>
            <a:endParaRPr lang="fr-FR" sz="2000" i="1" u="sng" dirty="0">
              <a:cs typeface="Calibri" panose="020F0502020204030204" pitchFamily="34" charset="0"/>
            </a:endParaRPr>
          </a:p>
          <a:p>
            <a:endParaRPr lang="fr-FR" sz="2000" dirty="0">
              <a:cs typeface="Calibri" panose="020F0502020204030204" pitchFamily="34" charset="0"/>
            </a:endParaRPr>
          </a:p>
          <a:p>
            <a:pPr marL="285750" lvl="0" indent="-285750" algn="just">
              <a:buFont typeface="Arial" panose="020B0604020202020204" pitchFamily="34" charset="0"/>
              <a:buChar char="•"/>
            </a:pPr>
            <a:r>
              <a:rPr lang="fr-FR" sz="2000" i="1" dirty="0" err="1">
                <a:cs typeface="Calibri" panose="020F0502020204030204" pitchFamily="34" charset="0"/>
              </a:rPr>
              <a:t>Order</a:t>
            </a:r>
            <a:r>
              <a:rPr lang="fr-FR" sz="2000" i="1" dirty="0">
                <a:cs typeface="Calibri" panose="020F0502020204030204" pitchFamily="34" charset="0"/>
              </a:rPr>
              <a:t> of 2 August 2022 in application of article R. 3152-30 of the transport code, </a:t>
            </a:r>
            <a:r>
              <a:rPr lang="fr-FR" sz="2000" i="1" dirty="0" err="1">
                <a:cs typeface="Calibri" panose="020F0502020204030204" pitchFamily="34" charset="0"/>
              </a:rPr>
              <a:t>relating</a:t>
            </a:r>
            <a:r>
              <a:rPr lang="fr-FR" sz="2000" i="1" dirty="0">
                <a:cs typeface="Calibri" panose="020F0502020204030204" pitchFamily="34" charset="0"/>
              </a:rPr>
              <a:t> to the </a:t>
            </a:r>
            <a:r>
              <a:rPr lang="fr-FR" sz="2000" i="1" dirty="0" err="1">
                <a:cs typeface="Calibri" panose="020F0502020204030204" pitchFamily="34" charset="0"/>
              </a:rPr>
              <a:t>approval</a:t>
            </a:r>
            <a:r>
              <a:rPr lang="fr-FR" sz="2000" i="1" dirty="0">
                <a:cs typeface="Calibri" panose="020F0502020204030204" pitchFamily="34" charset="0"/>
              </a:rPr>
              <a:t> </a:t>
            </a:r>
            <a:r>
              <a:rPr lang="fr-FR" sz="2000" i="1" dirty="0" err="1">
                <a:cs typeface="Calibri" panose="020F0502020204030204" pitchFamily="34" charset="0"/>
              </a:rPr>
              <a:t>procedure</a:t>
            </a:r>
            <a:r>
              <a:rPr lang="fr-FR" sz="2000" i="1" dirty="0">
                <a:cs typeface="Calibri" panose="020F0502020204030204" pitchFamily="34" charset="0"/>
              </a:rPr>
              <a:t> for </a:t>
            </a:r>
            <a:r>
              <a:rPr lang="fr-FR" sz="2000" i="1" dirty="0" err="1">
                <a:cs typeface="Calibri" panose="020F0502020204030204" pitchFamily="34" charset="0"/>
              </a:rPr>
              <a:t>qualified</a:t>
            </a:r>
            <a:r>
              <a:rPr lang="fr-FR" sz="2000" i="1" dirty="0">
                <a:cs typeface="Calibri" panose="020F0502020204030204" pitchFamily="34" charset="0"/>
              </a:rPr>
              <a:t> organisations</a:t>
            </a:r>
            <a:endParaRPr lang="fr-FR" sz="2000" dirty="0">
              <a:cs typeface="Calibri" panose="020F0502020204030204" pitchFamily="34" charset="0"/>
            </a:endParaRPr>
          </a:p>
          <a:p>
            <a:r>
              <a:rPr lang="fr-FR" sz="2000" i="1" u="sng" dirty="0">
                <a:cs typeface="Calibri" panose="020F0502020204030204" pitchFamily="34" charset="0"/>
                <a:hlinkClick r:id="rId4"/>
              </a:rPr>
              <a:t>https://www.legifrance.gouv.fr/jorf/id/JORFTEXT000046216833</a:t>
            </a:r>
            <a:endParaRPr lang="fr-FR" sz="2000" i="1" u="sng" dirty="0">
              <a:cs typeface="Calibri" panose="020F0502020204030204" pitchFamily="34" charset="0"/>
            </a:endParaRPr>
          </a:p>
          <a:p>
            <a:endParaRPr lang="fr-FR" sz="2000" dirty="0">
              <a:cs typeface="Calibri" panose="020F0502020204030204" pitchFamily="34" charset="0"/>
            </a:endParaRPr>
          </a:p>
          <a:p>
            <a:pPr marL="285750" lvl="0" indent="-285750" algn="just">
              <a:buFont typeface="Arial" panose="020B0604020202020204" pitchFamily="34" charset="0"/>
              <a:buChar char="•"/>
            </a:pPr>
            <a:r>
              <a:rPr lang="fr-FR" sz="2000" i="1" dirty="0" err="1">
                <a:cs typeface="Calibri" panose="020F0502020204030204" pitchFamily="34" charset="0"/>
              </a:rPr>
              <a:t>Order</a:t>
            </a:r>
            <a:r>
              <a:rPr lang="fr-FR" sz="2000" i="1" dirty="0">
                <a:cs typeface="Calibri" panose="020F0502020204030204" pitchFamily="34" charset="0"/>
              </a:rPr>
              <a:t> of 5 August 2022 </a:t>
            </a:r>
            <a:r>
              <a:rPr lang="fr-FR" sz="2000" i="1" dirty="0" err="1">
                <a:cs typeface="Calibri" panose="020F0502020204030204" pitchFamily="34" charset="0"/>
              </a:rPr>
              <a:t>taken</a:t>
            </a:r>
            <a:r>
              <a:rPr lang="fr-FR" sz="2000" i="1" dirty="0">
                <a:cs typeface="Calibri" panose="020F0502020204030204" pitchFamily="34" charset="0"/>
              </a:rPr>
              <a:t> in application of article R. 3152-24 of the transport code </a:t>
            </a:r>
            <a:r>
              <a:rPr lang="fr-FR" sz="2000" i="1" dirty="0" err="1">
                <a:cs typeface="Calibri" panose="020F0502020204030204" pitchFamily="34" charset="0"/>
              </a:rPr>
              <a:t>relating</a:t>
            </a:r>
            <a:r>
              <a:rPr lang="fr-FR" sz="2000" i="1" dirty="0">
                <a:cs typeface="Calibri" panose="020F0502020204030204" pitchFamily="34" charset="0"/>
              </a:rPr>
              <a:t> to the content of the opinions of </a:t>
            </a:r>
            <a:r>
              <a:rPr lang="fr-FR" sz="2000" i="1" dirty="0" err="1">
                <a:cs typeface="Calibri" panose="020F0502020204030204" pitchFamily="34" charset="0"/>
              </a:rPr>
              <a:t>approved</a:t>
            </a:r>
            <a:r>
              <a:rPr lang="fr-FR" sz="2000" i="1" dirty="0">
                <a:cs typeface="Calibri" panose="020F0502020204030204" pitchFamily="34" charset="0"/>
              </a:rPr>
              <a:t> </a:t>
            </a:r>
            <a:r>
              <a:rPr lang="fr-FR" sz="2000" i="1" dirty="0" err="1">
                <a:cs typeface="Calibri" panose="020F0502020204030204" pitchFamily="34" charset="0"/>
              </a:rPr>
              <a:t>qualified</a:t>
            </a:r>
            <a:r>
              <a:rPr lang="fr-FR" sz="2000" i="1" dirty="0">
                <a:cs typeface="Calibri" panose="020F0502020204030204" pitchFamily="34" charset="0"/>
              </a:rPr>
              <a:t> organisations</a:t>
            </a:r>
            <a:endParaRPr lang="fr-FR" sz="2000" dirty="0">
              <a:cs typeface="Calibri" panose="020F0502020204030204" pitchFamily="34" charset="0"/>
            </a:endParaRPr>
          </a:p>
          <a:p>
            <a:r>
              <a:rPr lang="fr-FR" sz="2000" i="1" dirty="0">
                <a:cs typeface="Calibri" panose="020F0502020204030204" pitchFamily="34" charset="0"/>
                <a:hlinkClick r:id="rId5"/>
              </a:rPr>
              <a:t>https://www.legifrance.gouv.fr/jorf/id/JORFTEXT000046174400</a:t>
            </a:r>
            <a:endParaRPr lang="fr-FR" sz="2000" i="1" dirty="0">
              <a:cs typeface="Calibri" panose="020F0502020204030204" pitchFamily="34" charset="0"/>
            </a:endParaRPr>
          </a:p>
          <a:p>
            <a:endParaRPr lang="fr-FR" sz="2000" dirty="0">
              <a:cs typeface="Calibri" panose="020F0502020204030204" pitchFamily="34" charset="0"/>
            </a:endParaRPr>
          </a:p>
          <a:p>
            <a:pPr marL="285750" lvl="0" indent="-285750" algn="just">
              <a:buFont typeface="Arial" panose="020B0604020202020204" pitchFamily="34" charset="0"/>
              <a:buChar char="•"/>
            </a:pPr>
            <a:r>
              <a:rPr lang="fr-FR" sz="2000" i="1" dirty="0" err="1">
                <a:cs typeface="Calibri" panose="020F0502020204030204" pitchFamily="34" charset="0"/>
              </a:rPr>
              <a:t>Decree</a:t>
            </a:r>
            <a:r>
              <a:rPr lang="fr-FR" sz="2000" i="1" dirty="0">
                <a:cs typeface="Calibri" panose="020F0502020204030204" pitchFamily="34" charset="0"/>
              </a:rPr>
              <a:t> No. 2022-1034 of July 21, 2022 </a:t>
            </a:r>
            <a:r>
              <a:rPr lang="fr-FR" sz="2000" i="1" dirty="0" err="1">
                <a:cs typeface="Calibri" panose="020F0502020204030204" pitchFamily="34" charset="0"/>
              </a:rPr>
              <a:t>publishing</a:t>
            </a:r>
            <a:r>
              <a:rPr lang="fr-FR" sz="2000" i="1" dirty="0">
                <a:cs typeface="Calibri" panose="020F0502020204030204" pitchFamily="34" charset="0"/>
              </a:rPr>
              <a:t> the </a:t>
            </a:r>
            <a:r>
              <a:rPr lang="fr-FR" sz="2000" i="1" dirty="0" err="1">
                <a:cs typeface="Calibri" panose="020F0502020204030204" pitchFamily="34" charset="0"/>
              </a:rPr>
              <a:t>amendment</a:t>
            </a:r>
            <a:r>
              <a:rPr lang="fr-FR" sz="2000" i="1" dirty="0">
                <a:cs typeface="Calibri" panose="020F0502020204030204" pitchFamily="34" charset="0"/>
              </a:rPr>
              <a:t> to the Vienna International Convention on Road Traffic of 8 </a:t>
            </a:r>
            <a:r>
              <a:rPr lang="fr-FR" sz="2000" i="1" dirty="0" err="1">
                <a:cs typeface="Calibri" panose="020F0502020204030204" pitchFamily="34" charset="0"/>
              </a:rPr>
              <a:t>November</a:t>
            </a:r>
            <a:r>
              <a:rPr lang="fr-FR" sz="2000" i="1" dirty="0">
                <a:cs typeface="Calibri" panose="020F0502020204030204" pitchFamily="34" charset="0"/>
              </a:rPr>
              <a:t> 1968, </a:t>
            </a:r>
            <a:r>
              <a:rPr lang="fr-FR" sz="2000" i="1" dirty="0" err="1">
                <a:cs typeface="Calibri" panose="020F0502020204030204" pitchFamily="34" charset="0"/>
              </a:rPr>
              <a:t>adopted</a:t>
            </a:r>
            <a:r>
              <a:rPr lang="fr-FR" sz="2000" i="1" dirty="0">
                <a:cs typeface="Calibri" panose="020F0502020204030204" pitchFamily="34" charset="0"/>
              </a:rPr>
              <a:t> in Geneva on 14 </a:t>
            </a:r>
            <a:r>
              <a:rPr lang="fr-FR" sz="2000" i="1" dirty="0" err="1">
                <a:cs typeface="Calibri" panose="020F0502020204030204" pitchFamily="34" charset="0"/>
              </a:rPr>
              <a:t>January</a:t>
            </a:r>
            <a:r>
              <a:rPr lang="fr-FR" sz="2000" i="1" dirty="0">
                <a:cs typeface="Calibri" panose="020F0502020204030204" pitchFamily="34" charset="0"/>
              </a:rPr>
              <a:t> 2022</a:t>
            </a:r>
            <a:endParaRPr lang="fr-FR" sz="2000" dirty="0">
              <a:cs typeface="Calibri" panose="020F0502020204030204" pitchFamily="34" charset="0"/>
            </a:endParaRPr>
          </a:p>
          <a:p>
            <a:r>
              <a:rPr lang="fr-FR" sz="2000" i="1" dirty="0">
                <a:cs typeface="Calibri" panose="020F0502020204030204" pitchFamily="34" charset="0"/>
              </a:rPr>
              <a:t>https://www.legifrance.gouv.fr/jorf/id/JORFTEXT000046081252</a:t>
            </a:r>
            <a:endParaRPr lang="fr-FR" sz="1400" dirty="0">
              <a:cs typeface="Calibri" panose="020F0502020204030204" pitchFamily="34" charset="0"/>
            </a:endParaRPr>
          </a:p>
        </p:txBody>
      </p:sp>
    </p:spTree>
    <p:extLst>
      <p:ext uri="{BB962C8B-B14F-4D97-AF65-F5344CB8AC3E}">
        <p14:creationId xmlns:p14="http://schemas.microsoft.com/office/powerpoint/2010/main" val="39004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1438041" y="303485"/>
            <a:ext cx="10465161" cy="4666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lnSpc>
                <a:spcPct val="80000"/>
              </a:lnSpc>
              <a:buClrTx/>
              <a:buFontTx/>
              <a:buNone/>
            </a:pPr>
            <a:r>
              <a:rPr lang="fr-FR" altLang="fr-FR" sz="2933" b="1" dirty="0"/>
              <a:t>French </a:t>
            </a:r>
            <a:r>
              <a:rPr lang="fr-FR" altLang="fr-FR" sz="2933" b="1" dirty="0" err="1"/>
              <a:t>safety</a:t>
            </a:r>
            <a:r>
              <a:rPr lang="fr-FR" altLang="fr-FR" sz="2933" b="1" dirty="0"/>
              <a:t> </a:t>
            </a:r>
            <a:r>
              <a:rPr lang="fr-FR" altLang="fr-FR" sz="2933" b="1" dirty="0" err="1"/>
              <a:t>demonstration</a:t>
            </a:r>
            <a:r>
              <a:rPr lang="fr-FR" altLang="fr-FR" sz="2933" b="1" dirty="0"/>
              <a:t> architecture</a:t>
            </a:r>
          </a:p>
        </p:txBody>
      </p:sp>
      <p:grpSp>
        <p:nvGrpSpPr>
          <p:cNvPr id="2" name="Groupe 1"/>
          <p:cNvGrpSpPr/>
          <p:nvPr/>
        </p:nvGrpSpPr>
        <p:grpSpPr>
          <a:xfrm>
            <a:off x="1842868" y="995466"/>
            <a:ext cx="8517421" cy="5700756"/>
            <a:chOff x="2371770" y="995466"/>
            <a:chExt cx="7988519" cy="5161183"/>
          </a:xfrm>
        </p:grpSpPr>
        <p:sp>
          <p:nvSpPr>
            <p:cNvPr id="32770" name="Text Box 2"/>
            <p:cNvSpPr txBox="1">
              <a:spLocks noChangeArrowheads="1"/>
            </p:cNvSpPr>
            <p:nvPr/>
          </p:nvSpPr>
          <p:spPr bwMode="auto">
            <a:xfrm>
              <a:off x="2937750" y="1519474"/>
              <a:ext cx="3135209" cy="365048"/>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err="1"/>
                <a:t>Vehicle</a:t>
              </a:r>
              <a:endParaRPr lang="fr-FR" altLang="fr-FR" sz="1815" b="1" dirty="0"/>
            </a:p>
          </p:txBody>
        </p:sp>
        <p:sp>
          <p:nvSpPr>
            <p:cNvPr id="32771" name="Text Box 3"/>
            <p:cNvSpPr txBox="1">
              <a:spLocks noChangeArrowheads="1"/>
            </p:cNvSpPr>
            <p:nvPr/>
          </p:nvSpPr>
          <p:spPr bwMode="auto">
            <a:xfrm>
              <a:off x="2919029" y="2304762"/>
              <a:ext cx="3135209" cy="923663"/>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err="1"/>
                <a:t>Technical</a:t>
              </a:r>
              <a:r>
                <a:rPr lang="fr-FR" altLang="fr-FR" sz="1815" b="1" dirty="0"/>
                <a:t> system </a:t>
              </a:r>
            </a:p>
            <a:p>
              <a:pPr algn="ctr">
                <a:buClrTx/>
                <a:buFontTx/>
                <a:buNone/>
              </a:pPr>
              <a:r>
                <a:rPr lang="fr-FR" altLang="fr-FR" sz="1815" dirty="0"/>
                <a:t>= </a:t>
              </a:r>
              <a:r>
                <a:rPr lang="fr-FR" altLang="fr-FR" sz="1815" dirty="0" err="1"/>
                <a:t>vehicle</a:t>
              </a:r>
              <a:r>
                <a:rPr lang="fr-FR" altLang="fr-FR" sz="1815" dirty="0"/>
                <a:t> + </a:t>
              </a:r>
              <a:r>
                <a:rPr lang="fr-FR" altLang="fr-FR" sz="1815" dirty="0" err="1"/>
                <a:t>equipments</a:t>
              </a:r>
              <a:r>
                <a:rPr lang="fr-FR" altLang="fr-FR" sz="1815" dirty="0"/>
                <a:t> + control center</a:t>
              </a:r>
            </a:p>
          </p:txBody>
        </p:sp>
        <p:sp>
          <p:nvSpPr>
            <p:cNvPr id="32772" name="AutoShape 4"/>
            <p:cNvSpPr>
              <a:spLocks noChangeArrowheads="1"/>
            </p:cNvSpPr>
            <p:nvPr/>
          </p:nvSpPr>
          <p:spPr bwMode="auto">
            <a:xfrm>
              <a:off x="9869197" y="1363823"/>
              <a:ext cx="377320" cy="3149183"/>
            </a:xfrm>
            <a:prstGeom prst="downArrow">
              <a:avLst>
                <a:gd name="adj1" fmla="val 50000"/>
                <a:gd name="adj2" fmla="val 49999"/>
              </a:avLst>
            </a:prstGeom>
            <a:solidFill>
              <a:srgbClr val="4F81BD"/>
            </a:solidFill>
            <a:ln w="25560" cap="sq">
              <a:solidFill>
                <a:srgbClr val="385D8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pic>
          <p:nvPicPr>
            <p:cNvPr id="3277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59747" y="4563850"/>
              <a:ext cx="594781" cy="59334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74" name="Text Box 6"/>
            <p:cNvSpPr txBox="1">
              <a:spLocks noChangeArrowheads="1"/>
            </p:cNvSpPr>
            <p:nvPr/>
          </p:nvSpPr>
          <p:spPr bwMode="auto">
            <a:xfrm>
              <a:off x="6634617" y="1529861"/>
              <a:ext cx="2927827" cy="644356"/>
            </a:xfrm>
            <a:prstGeom prst="rect">
              <a:avLst/>
            </a:prstGeom>
            <a:solidFill>
              <a:srgbClr val="92D050"/>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i="1" dirty="0" err="1"/>
                <a:t>Approved</a:t>
              </a:r>
              <a:r>
                <a:rPr lang="fr-FR" altLang="fr-FR" sz="1815" i="1" dirty="0"/>
                <a:t> by a type </a:t>
              </a:r>
              <a:r>
                <a:rPr lang="fr-FR" altLang="fr-FR" sz="1815" i="1" dirty="0" err="1"/>
                <a:t>approval</a:t>
              </a:r>
              <a:r>
                <a:rPr lang="fr-FR" altLang="fr-FR" sz="1815" i="1" dirty="0"/>
                <a:t> </a:t>
              </a:r>
              <a:r>
                <a:rPr lang="fr-FR" altLang="fr-FR" sz="1815" i="1" dirty="0" err="1"/>
                <a:t>authority</a:t>
              </a:r>
              <a:endParaRPr lang="fr-FR" altLang="fr-FR" sz="1815" i="1" dirty="0"/>
            </a:p>
          </p:txBody>
        </p:sp>
        <p:sp>
          <p:nvSpPr>
            <p:cNvPr id="32775" name="Text Box 7"/>
            <p:cNvSpPr txBox="1">
              <a:spLocks noChangeArrowheads="1"/>
            </p:cNvSpPr>
            <p:nvPr/>
          </p:nvSpPr>
          <p:spPr bwMode="auto">
            <a:xfrm>
              <a:off x="6634619" y="2308545"/>
              <a:ext cx="2927827" cy="2040892"/>
            </a:xfrm>
            <a:prstGeom prst="rect">
              <a:avLst/>
            </a:prstGeom>
            <a:solidFill>
              <a:srgbClr val="92D050"/>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endParaRPr lang="fr-FR" altLang="fr-FR" sz="1815" i="1" dirty="0">
                <a:cs typeface="Arial" panose="020B0604020202020204" pitchFamily="34" charset="0"/>
              </a:endParaRPr>
            </a:p>
            <a:p>
              <a:pPr algn="ctr">
                <a:buClrTx/>
                <a:buFontTx/>
                <a:buNone/>
              </a:pPr>
              <a:endParaRPr lang="fr-FR" altLang="fr-FR" sz="1815" i="1" dirty="0">
                <a:cs typeface="Arial" panose="020B0604020202020204" pitchFamily="34" charset="0"/>
              </a:endParaRPr>
            </a:p>
            <a:p>
              <a:pPr algn="ctr">
                <a:buClrTx/>
                <a:buFontTx/>
                <a:buNone/>
              </a:pPr>
              <a:r>
                <a:rPr lang="en-US" altLang="fr-FR" sz="1815" i="1" dirty="0">
                  <a:cs typeface="Arial" panose="020B0604020202020204" pitchFamily="34" charset="0"/>
                </a:rPr>
                <a:t>Approved qualified third party advice</a:t>
              </a:r>
              <a:endParaRPr lang="fr-FR" altLang="fr-FR" sz="1815" i="1" dirty="0">
                <a:cs typeface="Arial" panose="020B0604020202020204" pitchFamily="34" charset="0"/>
              </a:endParaRPr>
            </a:p>
            <a:p>
              <a:pPr algn="ctr">
                <a:buClrTx/>
                <a:buFontTx/>
                <a:buNone/>
              </a:pPr>
              <a:endParaRPr lang="fr-FR" altLang="fr-FR" sz="1815" i="1" dirty="0">
                <a:cs typeface="Arial" panose="020B0604020202020204" pitchFamily="34" charset="0"/>
              </a:endParaRPr>
            </a:p>
            <a:p>
              <a:pPr algn="ctr">
                <a:buClrTx/>
                <a:buFontTx/>
                <a:buNone/>
              </a:pPr>
              <a:endParaRPr lang="fr-FR" altLang="fr-FR" sz="1815" i="1" dirty="0">
                <a:cs typeface="Arial" panose="020B0604020202020204" pitchFamily="34" charset="0"/>
              </a:endParaRPr>
            </a:p>
            <a:p>
              <a:pPr algn="ctr">
                <a:buClrTx/>
                <a:buFontTx/>
                <a:buNone/>
              </a:pPr>
              <a:endParaRPr lang="fr-FR" altLang="fr-FR" sz="1815" i="1" dirty="0">
                <a:cs typeface="Arial" panose="020B0604020202020204" pitchFamily="34" charset="0"/>
              </a:endParaRPr>
            </a:p>
          </p:txBody>
        </p:sp>
        <p:sp>
          <p:nvSpPr>
            <p:cNvPr id="32776" name="Text Box 8"/>
            <p:cNvSpPr txBox="1">
              <a:spLocks noChangeArrowheads="1"/>
            </p:cNvSpPr>
            <p:nvPr/>
          </p:nvSpPr>
          <p:spPr bwMode="auto">
            <a:xfrm>
              <a:off x="6634617" y="4513007"/>
              <a:ext cx="2920627" cy="644356"/>
            </a:xfrm>
            <a:prstGeom prst="rect">
              <a:avLst/>
            </a:prstGeom>
            <a:solidFill>
              <a:srgbClr val="92D050"/>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i="1" dirty="0" err="1"/>
                <a:t>Decision</a:t>
              </a:r>
              <a:r>
                <a:rPr lang="fr-FR" altLang="fr-FR" sz="1815" b="1" i="1" dirty="0"/>
                <a:t> of the service </a:t>
              </a:r>
              <a:r>
                <a:rPr lang="fr-FR" altLang="fr-FR" sz="1815" b="1" i="1" dirty="0" err="1"/>
                <a:t>organizer</a:t>
              </a:r>
              <a:endParaRPr lang="fr-FR" altLang="fr-FR" sz="1815" b="1" i="1" dirty="0"/>
            </a:p>
          </p:txBody>
        </p:sp>
        <p:sp>
          <p:nvSpPr>
            <p:cNvPr id="32777" name="Text Box 9"/>
            <p:cNvSpPr txBox="1">
              <a:spLocks noChangeArrowheads="1"/>
            </p:cNvSpPr>
            <p:nvPr/>
          </p:nvSpPr>
          <p:spPr bwMode="auto">
            <a:xfrm>
              <a:off x="2919029" y="3378500"/>
              <a:ext cx="3135209" cy="1202970"/>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System </a:t>
              </a:r>
            </a:p>
            <a:p>
              <a:pPr algn="ctr">
                <a:buClrTx/>
                <a:buFontTx/>
                <a:buNone/>
              </a:pPr>
              <a:r>
                <a:rPr lang="fr-FR" altLang="fr-FR" sz="1815" dirty="0"/>
                <a:t>= </a:t>
              </a:r>
              <a:r>
                <a:rPr lang="fr-FR" altLang="fr-FR" sz="1815" dirty="0" err="1"/>
                <a:t>technical</a:t>
              </a:r>
              <a:r>
                <a:rPr lang="fr-FR" altLang="fr-FR" sz="1815" dirty="0"/>
                <a:t> system + route</a:t>
              </a:r>
            </a:p>
            <a:p>
              <a:pPr algn="ctr">
                <a:buClrTx/>
                <a:buFontTx/>
                <a:buNone/>
              </a:pPr>
              <a:r>
                <a:rPr lang="fr-FR" altLang="fr-FR" sz="1815" dirty="0"/>
                <a:t>+ operating and maintenance </a:t>
              </a:r>
              <a:r>
                <a:rPr lang="fr-FR" altLang="fr-FR" sz="1815" dirty="0" err="1"/>
                <a:t>rules</a:t>
              </a:r>
              <a:endParaRPr lang="fr-FR" altLang="fr-FR" sz="1815" dirty="0"/>
            </a:p>
          </p:txBody>
        </p:sp>
        <p:sp>
          <p:nvSpPr>
            <p:cNvPr id="32778" name="Text Box 10"/>
            <p:cNvSpPr txBox="1">
              <a:spLocks noChangeArrowheads="1"/>
            </p:cNvSpPr>
            <p:nvPr/>
          </p:nvSpPr>
          <p:spPr bwMode="auto">
            <a:xfrm>
              <a:off x="2919028" y="5296877"/>
              <a:ext cx="3153931" cy="365048"/>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In-service </a:t>
              </a:r>
              <a:r>
                <a:rPr lang="fr-FR" altLang="fr-FR" sz="1815" b="1" dirty="0" err="1"/>
                <a:t>operation</a:t>
              </a:r>
              <a:endParaRPr lang="fr-FR" altLang="fr-FR" sz="1815" b="1" dirty="0"/>
            </a:p>
          </p:txBody>
        </p:sp>
        <p:sp>
          <p:nvSpPr>
            <p:cNvPr id="32779" name="Text Box 11"/>
            <p:cNvSpPr txBox="1">
              <a:spLocks noChangeArrowheads="1"/>
            </p:cNvSpPr>
            <p:nvPr/>
          </p:nvSpPr>
          <p:spPr bwMode="auto">
            <a:xfrm>
              <a:off x="6670622" y="5296877"/>
              <a:ext cx="2884623" cy="365048"/>
            </a:xfrm>
            <a:prstGeom prst="rect">
              <a:avLst/>
            </a:prstGeom>
            <a:solidFill>
              <a:srgbClr val="92D050"/>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i="1" dirty="0"/>
                <a:t>Monitoring + Audit</a:t>
              </a:r>
            </a:p>
          </p:txBody>
        </p:sp>
        <p:sp>
          <p:nvSpPr>
            <p:cNvPr id="32780" name="Text Box 12"/>
            <p:cNvSpPr txBox="1">
              <a:spLocks noChangeArrowheads="1"/>
            </p:cNvSpPr>
            <p:nvPr/>
          </p:nvSpPr>
          <p:spPr bwMode="auto">
            <a:xfrm>
              <a:off x="2919029" y="4696219"/>
              <a:ext cx="3135209" cy="365048"/>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err="1"/>
                <a:t>Commissioning</a:t>
              </a:r>
              <a:endParaRPr lang="fr-FR" altLang="fr-FR" sz="1815" b="1" dirty="0"/>
            </a:p>
          </p:txBody>
        </p:sp>
        <p:pic>
          <p:nvPicPr>
            <p:cNvPr id="3278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2545" y="5203267"/>
              <a:ext cx="607744" cy="60342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2782" name="Text Box 14"/>
            <p:cNvSpPr txBox="1">
              <a:spLocks noChangeArrowheads="1"/>
            </p:cNvSpPr>
            <p:nvPr/>
          </p:nvSpPr>
          <p:spPr bwMode="auto">
            <a:xfrm>
              <a:off x="2924428" y="995466"/>
              <a:ext cx="3148531" cy="309200"/>
            </a:xfrm>
            <a:prstGeom prst="rect">
              <a:avLst/>
            </a:prstGeom>
            <a:solidFill>
              <a:srgbClr val="376092"/>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452" b="1" i="1" dirty="0">
                  <a:solidFill>
                    <a:srgbClr val="FFFFFF"/>
                  </a:solidFill>
                  <a:cs typeface="Arial" panose="020B0604020202020204" pitchFamily="34" charset="0"/>
                </a:rPr>
                <a:t>Fields</a:t>
              </a:r>
            </a:p>
          </p:txBody>
        </p:sp>
        <p:sp>
          <p:nvSpPr>
            <p:cNvPr id="32783" name="Text Box 15"/>
            <p:cNvSpPr txBox="1">
              <a:spLocks noChangeArrowheads="1"/>
            </p:cNvSpPr>
            <p:nvPr/>
          </p:nvSpPr>
          <p:spPr bwMode="auto">
            <a:xfrm>
              <a:off x="6634617" y="995466"/>
              <a:ext cx="2927827" cy="309200"/>
            </a:xfrm>
            <a:prstGeom prst="rect">
              <a:avLst/>
            </a:prstGeom>
            <a:solidFill>
              <a:srgbClr val="4F6228"/>
            </a:solidFill>
            <a:ln w="19080" cap="sq">
              <a:solidFill>
                <a:srgbClr val="77933C"/>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452" b="1" i="1" dirty="0">
                  <a:solidFill>
                    <a:srgbClr val="FFFFFF"/>
                  </a:solidFill>
                  <a:cs typeface="Arial" panose="020B0604020202020204" pitchFamily="34" charset="0"/>
                </a:rPr>
                <a:t>Validation </a:t>
              </a:r>
              <a:r>
                <a:rPr lang="fr-FR" altLang="fr-FR" sz="1452" b="1" i="1" dirty="0" err="1">
                  <a:solidFill>
                    <a:srgbClr val="FFFFFF"/>
                  </a:solidFill>
                  <a:cs typeface="Arial" panose="020B0604020202020204" pitchFamily="34" charset="0"/>
                </a:rPr>
                <a:t>approach</a:t>
              </a:r>
              <a:endParaRPr lang="fr-FR" altLang="fr-FR" sz="1452" b="1" i="1" dirty="0">
                <a:solidFill>
                  <a:srgbClr val="FFFFFF"/>
                </a:solidFill>
                <a:cs typeface="Arial" panose="020B0604020202020204" pitchFamily="34" charset="0"/>
              </a:endParaRPr>
            </a:p>
          </p:txBody>
        </p:sp>
        <p:grpSp>
          <p:nvGrpSpPr>
            <p:cNvPr id="32784" name="Group 16"/>
            <p:cNvGrpSpPr>
              <a:grpSpLocks/>
            </p:cNvGrpSpPr>
            <p:nvPr/>
          </p:nvGrpSpPr>
          <p:grpSpPr bwMode="auto">
            <a:xfrm>
              <a:off x="2371770" y="1239973"/>
              <a:ext cx="391721" cy="4916676"/>
              <a:chOff x="589" y="861"/>
              <a:chExt cx="272" cy="3414"/>
            </a:xfrm>
          </p:grpSpPr>
          <p:sp>
            <p:nvSpPr>
              <p:cNvPr id="32785" name="AutoShape 17"/>
              <p:cNvSpPr>
                <a:spLocks noChangeArrowheads="1"/>
              </p:cNvSpPr>
              <p:nvPr/>
            </p:nvSpPr>
            <p:spPr bwMode="auto">
              <a:xfrm>
                <a:off x="595" y="861"/>
                <a:ext cx="260" cy="3414"/>
              </a:xfrm>
              <a:prstGeom prst="downArrow">
                <a:avLst>
                  <a:gd name="adj1" fmla="val 50000"/>
                  <a:gd name="adj2" fmla="val 50213"/>
                </a:avLst>
              </a:prstGeom>
              <a:solidFill>
                <a:srgbClr val="4F81BD"/>
              </a:solidFill>
              <a:ln w="25560" cap="sq">
                <a:solidFill>
                  <a:srgbClr val="385D8A"/>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r-FR" sz="1633"/>
              </a:p>
            </p:txBody>
          </p:sp>
          <p:sp>
            <p:nvSpPr>
              <p:cNvPr id="32786" name="Text Box 18"/>
              <p:cNvSpPr txBox="1">
                <a:spLocks noChangeArrowheads="1"/>
              </p:cNvSpPr>
              <p:nvPr/>
            </p:nvSpPr>
            <p:spPr bwMode="auto">
              <a:xfrm>
                <a:off x="589" y="1061"/>
                <a:ext cx="272" cy="253"/>
              </a:xfrm>
              <a:prstGeom prst="rect">
                <a:avLst/>
              </a:prstGeom>
              <a:solidFill>
                <a:srgbClr val="FFFFFF"/>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1.</a:t>
                </a:r>
              </a:p>
            </p:txBody>
          </p:sp>
          <p:sp>
            <p:nvSpPr>
              <p:cNvPr id="32787" name="Text Box 19"/>
              <p:cNvSpPr txBox="1">
                <a:spLocks noChangeArrowheads="1"/>
              </p:cNvSpPr>
              <p:nvPr/>
            </p:nvSpPr>
            <p:spPr bwMode="auto">
              <a:xfrm>
                <a:off x="589" y="1781"/>
                <a:ext cx="272" cy="253"/>
              </a:xfrm>
              <a:prstGeom prst="rect">
                <a:avLst/>
              </a:prstGeom>
              <a:solidFill>
                <a:srgbClr val="FFFFFF"/>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2.</a:t>
                </a:r>
              </a:p>
            </p:txBody>
          </p:sp>
          <p:sp>
            <p:nvSpPr>
              <p:cNvPr id="32788" name="Text Box 20"/>
              <p:cNvSpPr txBox="1">
                <a:spLocks noChangeArrowheads="1"/>
              </p:cNvSpPr>
              <p:nvPr/>
            </p:nvSpPr>
            <p:spPr bwMode="auto">
              <a:xfrm>
                <a:off x="589" y="2528"/>
                <a:ext cx="272" cy="253"/>
              </a:xfrm>
              <a:prstGeom prst="rect">
                <a:avLst/>
              </a:prstGeom>
              <a:solidFill>
                <a:srgbClr val="FFFFFF"/>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a:t>3.</a:t>
                </a:r>
              </a:p>
            </p:txBody>
          </p:sp>
          <p:sp>
            <p:nvSpPr>
              <p:cNvPr id="32789" name="Text Box 21"/>
              <p:cNvSpPr txBox="1">
                <a:spLocks noChangeArrowheads="1"/>
              </p:cNvSpPr>
              <p:nvPr/>
            </p:nvSpPr>
            <p:spPr bwMode="auto">
              <a:xfrm>
                <a:off x="589" y="3261"/>
                <a:ext cx="272" cy="253"/>
              </a:xfrm>
              <a:prstGeom prst="rect">
                <a:avLst/>
              </a:prstGeom>
              <a:solidFill>
                <a:srgbClr val="FFFFFF"/>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a:t>4.</a:t>
                </a:r>
              </a:p>
            </p:txBody>
          </p:sp>
          <p:sp>
            <p:nvSpPr>
              <p:cNvPr id="32790" name="Text Box 22"/>
              <p:cNvSpPr txBox="1">
                <a:spLocks noChangeArrowheads="1"/>
              </p:cNvSpPr>
              <p:nvPr/>
            </p:nvSpPr>
            <p:spPr bwMode="auto">
              <a:xfrm>
                <a:off x="589" y="3663"/>
                <a:ext cx="272" cy="253"/>
              </a:xfrm>
              <a:prstGeom prst="rect">
                <a:avLst/>
              </a:prstGeom>
              <a:solidFill>
                <a:srgbClr val="FFFFFF"/>
              </a:solidFill>
              <a:ln w="19080" cap="sq">
                <a:solidFill>
                  <a:srgbClr val="4F81BD"/>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a:t>5.</a:t>
                </a:r>
              </a:p>
            </p:txBody>
          </p:sp>
        </p:grpSp>
      </p:grpSp>
      <p:sp>
        <p:nvSpPr>
          <p:cNvPr id="25" name="Espace réservé du numéro de diapositive 3"/>
          <p:cNvSpPr txBox="1">
            <a:spLocks/>
          </p:cNvSpPr>
          <p:nvPr/>
        </p:nvSpPr>
        <p:spPr>
          <a:xfrm>
            <a:off x="9936427" y="6377517"/>
            <a:ext cx="1799167" cy="480483"/>
          </a:xfrm>
          <a:prstGeom prst="rect">
            <a:avLst/>
          </a:prstGeom>
        </p:spPr>
        <p:txBody>
          <a:bodyPr/>
          <a:ls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r"/>
            <a:fld id="{733122C9-A0B9-462F-8757-0847AD287B63}" type="slidenum">
              <a:rPr lang="fr-FR" sz="1000">
                <a:latin typeface="+mn-lt"/>
              </a:rPr>
              <a:pPr algn="r"/>
              <a:t>4</a:t>
            </a:fld>
            <a:endParaRPr lang="fr-FR" sz="1000" dirty="0">
              <a:latin typeface="+mn-lt"/>
            </a:endParaRPr>
          </a:p>
        </p:txBody>
      </p:sp>
    </p:spTree>
    <p:extLst>
      <p:ext uri="{BB962C8B-B14F-4D97-AF65-F5344CB8AC3E}">
        <p14:creationId xmlns:p14="http://schemas.microsoft.com/office/powerpoint/2010/main" val="296185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
          <p:cNvSpPr txBox="1">
            <a:spLocks noChangeArrowheads="1"/>
          </p:cNvSpPr>
          <p:nvPr/>
        </p:nvSpPr>
        <p:spPr bwMode="auto">
          <a:xfrm>
            <a:off x="264743" y="110389"/>
            <a:ext cx="11627223" cy="650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3200" b="1" dirty="0"/>
              <a:t>FR and UN/EU </a:t>
            </a:r>
            <a:r>
              <a:rPr lang="fr-FR" altLang="fr-FR" sz="3200" b="1" dirty="0" err="1"/>
              <a:t>regulations</a:t>
            </a:r>
            <a:endParaRPr lang="fr-FR" altLang="fr-FR" sz="3200" b="1" dirty="0"/>
          </a:p>
        </p:txBody>
      </p:sp>
      <p:sp>
        <p:nvSpPr>
          <p:cNvPr id="2" name="Ellipse 1"/>
          <p:cNvSpPr/>
          <p:nvPr/>
        </p:nvSpPr>
        <p:spPr>
          <a:xfrm>
            <a:off x="17283323" y="4650528"/>
            <a:ext cx="264545" cy="12393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31" name="Text Box 2"/>
          <p:cNvSpPr txBox="1">
            <a:spLocks noChangeArrowheads="1"/>
          </p:cNvSpPr>
          <p:nvPr/>
        </p:nvSpPr>
        <p:spPr bwMode="auto">
          <a:xfrm>
            <a:off x="1487488" y="1124744"/>
            <a:ext cx="1684795" cy="433640"/>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3" rIns="61235" bIns="31843">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400" dirty="0" err="1"/>
              <a:t>Vehicle</a:t>
            </a:r>
            <a:r>
              <a:rPr lang="fr-FR" altLang="fr-FR" sz="2400" dirty="0"/>
              <a:t>(s)</a:t>
            </a:r>
          </a:p>
        </p:txBody>
      </p:sp>
      <p:sp>
        <p:nvSpPr>
          <p:cNvPr id="32" name="Text Box 3"/>
          <p:cNvSpPr txBox="1">
            <a:spLocks noChangeArrowheads="1"/>
          </p:cNvSpPr>
          <p:nvPr/>
        </p:nvSpPr>
        <p:spPr bwMode="auto">
          <a:xfrm>
            <a:off x="1487490" y="2564904"/>
            <a:ext cx="1684793" cy="433640"/>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3" rIns="61235" bIns="31843">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400" dirty="0"/>
              <a:t>System </a:t>
            </a:r>
          </a:p>
        </p:txBody>
      </p:sp>
      <p:sp>
        <p:nvSpPr>
          <p:cNvPr id="11" name="Text Box 3"/>
          <p:cNvSpPr txBox="1">
            <a:spLocks noChangeArrowheads="1"/>
          </p:cNvSpPr>
          <p:nvPr/>
        </p:nvSpPr>
        <p:spPr bwMode="auto">
          <a:xfrm>
            <a:off x="1487488" y="5011586"/>
            <a:ext cx="1684795" cy="433640"/>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3" rIns="61235" bIns="31843">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400" dirty="0"/>
              <a:t>Service </a:t>
            </a:r>
          </a:p>
        </p:txBody>
      </p:sp>
      <p:sp>
        <p:nvSpPr>
          <p:cNvPr id="6" name="Rectangle 5"/>
          <p:cNvSpPr/>
          <p:nvPr/>
        </p:nvSpPr>
        <p:spPr>
          <a:xfrm>
            <a:off x="1295467" y="954901"/>
            <a:ext cx="3936437" cy="920329"/>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7" name="Rectangle 16"/>
          <p:cNvSpPr/>
          <p:nvPr/>
        </p:nvSpPr>
        <p:spPr>
          <a:xfrm>
            <a:off x="1295467" y="2372883"/>
            <a:ext cx="3936437" cy="199517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18" name="Text Box 2"/>
          <p:cNvSpPr txBox="1">
            <a:spLocks noChangeArrowheads="1"/>
          </p:cNvSpPr>
          <p:nvPr/>
        </p:nvSpPr>
        <p:spPr bwMode="auto">
          <a:xfrm>
            <a:off x="1775520" y="3171555"/>
            <a:ext cx="2976331" cy="1049001"/>
          </a:xfrm>
          <a:prstGeom prst="rect">
            <a:avLst/>
          </a:prstGeom>
          <a:noFill/>
          <a:ln w="19080" cap="sq">
            <a:solidFill>
              <a:srgbClr val="4F81BD"/>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61235" tIns="31843" rIns="61235" bIns="31843">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133" dirty="0" err="1"/>
              <a:t>including</a:t>
            </a:r>
            <a:r>
              <a:rPr lang="fr-FR" altLang="fr-FR" sz="2133" dirty="0"/>
              <a:t> </a:t>
            </a:r>
            <a:r>
              <a:rPr lang="fr-FR" altLang="fr-FR" sz="2133" dirty="0" err="1"/>
              <a:t>remote</a:t>
            </a:r>
            <a:r>
              <a:rPr lang="fr-FR" altLang="fr-FR" sz="2133" dirty="0"/>
              <a:t> intervention, </a:t>
            </a:r>
            <a:r>
              <a:rPr lang="fr-FR" altLang="fr-FR" sz="2133" dirty="0" err="1"/>
              <a:t>connectivity</a:t>
            </a:r>
            <a:r>
              <a:rPr lang="fr-FR" altLang="fr-FR" sz="2133" dirty="0"/>
              <a:t>, …</a:t>
            </a:r>
          </a:p>
        </p:txBody>
      </p:sp>
      <p:sp>
        <p:nvSpPr>
          <p:cNvPr id="12" name="Text Box 2"/>
          <p:cNvSpPr txBox="1">
            <a:spLocks noChangeArrowheads="1"/>
          </p:cNvSpPr>
          <p:nvPr/>
        </p:nvSpPr>
        <p:spPr bwMode="auto">
          <a:xfrm>
            <a:off x="1775520" y="1683524"/>
            <a:ext cx="2976331" cy="392539"/>
          </a:xfrm>
          <a:prstGeom prst="rect">
            <a:avLst/>
          </a:prstGeom>
          <a:solidFill>
            <a:schemeClr val="bg1"/>
          </a:solidFill>
          <a:ln w="19080" cap="sq">
            <a:solidFill>
              <a:srgbClr val="4F81BD"/>
            </a:solidFill>
            <a:miter lim="800000"/>
            <a:headEnd/>
            <a:tailEnd/>
          </a:ln>
          <a:effectLst/>
        </p:spPr>
        <p:txBody>
          <a:bodyPr wrap="square" lIns="61235" tIns="31843" rIns="61235" bIns="31843">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133" dirty="0"/>
              <a:t>+ </a:t>
            </a:r>
            <a:r>
              <a:rPr lang="fr-FR" altLang="fr-FR" sz="2133" dirty="0" err="1"/>
              <a:t>external</a:t>
            </a:r>
            <a:r>
              <a:rPr lang="fr-FR" altLang="fr-FR" sz="2133" dirty="0"/>
              <a:t> </a:t>
            </a:r>
            <a:r>
              <a:rPr lang="fr-FR" altLang="fr-FR" sz="2133" dirty="0" err="1"/>
              <a:t>capabilities</a:t>
            </a:r>
            <a:endParaRPr lang="fr-FR" altLang="fr-FR" sz="2133" dirty="0"/>
          </a:p>
        </p:txBody>
      </p:sp>
      <p:sp>
        <p:nvSpPr>
          <p:cNvPr id="19" name="Rectangle 18"/>
          <p:cNvSpPr/>
          <p:nvPr/>
        </p:nvSpPr>
        <p:spPr>
          <a:xfrm>
            <a:off x="1295467" y="4885149"/>
            <a:ext cx="3936437" cy="1232151"/>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21" name="Flèche droite 20"/>
          <p:cNvSpPr/>
          <p:nvPr/>
        </p:nvSpPr>
        <p:spPr>
          <a:xfrm rot="5400000">
            <a:off x="-1795809" y="3182080"/>
            <a:ext cx="5162400" cy="708040"/>
          </a:xfrm>
          <a:prstGeom prst="rightArrow">
            <a:avLst>
              <a:gd name="adj1" fmla="val 50000"/>
              <a:gd name="adj2" fmla="val 48010"/>
            </a:avLst>
          </a:prstGeom>
          <a:gradFill>
            <a:gsLst>
              <a:gs pos="0">
                <a:srgbClr val="FFFF00"/>
              </a:gs>
              <a:gs pos="24000">
                <a:srgbClr val="92D050"/>
              </a:gs>
              <a:gs pos="70000">
                <a:srgbClr val="92D050"/>
              </a:gs>
              <a:gs pos="100000">
                <a:srgbClr val="00B0F0"/>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chemeClr val="tx1"/>
                </a:solidFill>
                <a:latin typeface="Arial" panose="020B0604020202020204" pitchFamily="34" charset="0"/>
                <a:cs typeface="Arial" panose="020B0604020202020204" pitchFamily="34" charset="0"/>
              </a:rPr>
              <a:t>Validation architecture</a:t>
            </a:r>
          </a:p>
        </p:txBody>
      </p:sp>
      <p:sp>
        <p:nvSpPr>
          <p:cNvPr id="23" name="Text Box 2"/>
          <p:cNvSpPr txBox="1">
            <a:spLocks noChangeArrowheads="1"/>
          </p:cNvSpPr>
          <p:nvPr/>
        </p:nvSpPr>
        <p:spPr bwMode="auto">
          <a:xfrm>
            <a:off x="1667712" y="5567597"/>
            <a:ext cx="3471073" cy="392539"/>
          </a:xfrm>
          <a:prstGeom prst="rect">
            <a:avLst/>
          </a:prstGeom>
          <a:solidFill>
            <a:schemeClr val="bg1"/>
          </a:solidFill>
          <a:ln w="19080" cap="sq">
            <a:solidFill>
              <a:srgbClr val="4F81BD"/>
            </a:solidFill>
            <a:miter lim="800000"/>
            <a:headEnd/>
            <a:tailEnd/>
          </a:ln>
          <a:effectLst/>
        </p:spPr>
        <p:txBody>
          <a:bodyPr wrap="square" lIns="61235" tIns="31843" rIns="61235" bIns="31843">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2133" dirty="0"/>
              <a:t>in a </a:t>
            </a:r>
            <a:r>
              <a:rPr lang="fr-FR" altLang="fr-FR" sz="2133" dirty="0" err="1"/>
              <a:t>predefined</a:t>
            </a:r>
            <a:r>
              <a:rPr lang="fr-FR" altLang="fr-FR" sz="2133" dirty="0"/>
              <a:t> route / zone</a:t>
            </a:r>
          </a:p>
        </p:txBody>
      </p:sp>
      <p:sp>
        <p:nvSpPr>
          <p:cNvPr id="10" name="ZoneTexte 9"/>
          <p:cNvSpPr txBox="1"/>
          <p:nvPr/>
        </p:nvSpPr>
        <p:spPr>
          <a:xfrm>
            <a:off x="3403249" y="761109"/>
            <a:ext cx="2880320" cy="420564"/>
          </a:xfrm>
          <a:prstGeom prst="rect">
            <a:avLst/>
          </a:prstGeom>
          <a:solidFill>
            <a:srgbClr val="FFC000"/>
          </a:solidFill>
          <a:ln>
            <a:solidFill>
              <a:srgbClr val="FFC000"/>
            </a:solidFill>
          </a:ln>
        </p:spPr>
        <p:txBody>
          <a:bodyPr wrap="square" rtlCol="0">
            <a:spAutoFit/>
          </a:bodyPr>
          <a:lstStyle/>
          <a:p>
            <a:r>
              <a:rPr lang="fr-FR" sz="2133" b="1" i="1" dirty="0" err="1"/>
              <a:t>Vehicle</a:t>
            </a:r>
            <a:r>
              <a:rPr lang="fr-FR" sz="2133" i="1" dirty="0"/>
              <a:t> type </a:t>
            </a:r>
            <a:r>
              <a:rPr lang="fr-FR" sz="2133" i="1" dirty="0" err="1"/>
              <a:t>approval</a:t>
            </a:r>
            <a:endParaRPr lang="fr-FR" sz="2133" i="1" dirty="0"/>
          </a:p>
        </p:txBody>
      </p:sp>
      <p:sp>
        <p:nvSpPr>
          <p:cNvPr id="13" name="ZoneTexte 12"/>
          <p:cNvSpPr txBox="1"/>
          <p:nvPr/>
        </p:nvSpPr>
        <p:spPr>
          <a:xfrm>
            <a:off x="6407715" y="954900"/>
            <a:ext cx="5260824" cy="2061718"/>
          </a:xfrm>
          <a:prstGeom prst="rect">
            <a:avLst/>
          </a:prstGeom>
          <a:noFill/>
          <a:ln>
            <a:solidFill>
              <a:srgbClr val="FF0000"/>
            </a:solidFill>
          </a:ln>
        </p:spPr>
        <p:txBody>
          <a:bodyPr wrap="square" rtlCol="0">
            <a:spAutoFit/>
          </a:bodyPr>
          <a:lstStyle/>
          <a:p>
            <a:pPr marL="380990" indent="-380990">
              <a:buFont typeface="Arial" panose="020B0604020202020204" pitchFamily="34" charset="0"/>
              <a:buChar char="•"/>
            </a:pPr>
            <a:r>
              <a:rPr lang="fr-FR" sz="2133" b="1" dirty="0"/>
              <a:t>UN or EU </a:t>
            </a:r>
            <a:r>
              <a:rPr lang="fr-FR" sz="2133" b="1" dirty="0" err="1"/>
              <a:t>Regulation</a:t>
            </a:r>
            <a:r>
              <a:rPr lang="fr-FR" sz="2133" b="1" dirty="0"/>
              <a:t> </a:t>
            </a:r>
            <a:r>
              <a:rPr lang="fr-FR" sz="2133" dirty="0"/>
              <a:t>for </a:t>
            </a:r>
            <a:r>
              <a:rPr lang="fr-FR" sz="2133" dirty="0" err="1"/>
              <a:t>vehicles</a:t>
            </a:r>
            <a:r>
              <a:rPr lang="fr-FR" sz="2133" dirty="0"/>
              <a:t> </a:t>
            </a:r>
            <a:r>
              <a:rPr lang="fr-FR" sz="2133" dirty="0" err="1"/>
              <a:t>equipped</a:t>
            </a:r>
            <a:r>
              <a:rPr lang="fr-FR" sz="2133" dirty="0"/>
              <a:t> </a:t>
            </a:r>
            <a:r>
              <a:rPr lang="fr-FR" sz="2133" dirty="0" err="1"/>
              <a:t>with</a:t>
            </a:r>
            <a:r>
              <a:rPr lang="fr-FR" sz="2133" dirty="0"/>
              <a:t> automated </a:t>
            </a:r>
            <a:r>
              <a:rPr lang="fr-FR" sz="2133" dirty="0" err="1"/>
              <a:t>driving</a:t>
            </a:r>
            <a:r>
              <a:rPr lang="fr-FR" sz="2133" dirty="0"/>
              <a:t> </a:t>
            </a:r>
            <a:r>
              <a:rPr lang="fr-FR" sz="2133" dirty="0" err="1"/>
              <a:t>systems</a:t>
            </a:r>
            <a:r>
              <a:rPr lang="fr-FR" sz="2133" dirty="0"/>
              <a:t> (ADS) international </a:t>
            </a:r>
            <a:r>
              <a:rPr lang="fr-FR" sz="2133" dirty="0" err="1"/>
              <a:t>categories</a:t>
            </a:r>
            <a:r>
              <a:rPr lang="fr-FR" sz="2133" dirty="0"/>
              <a:t> (M and N)</a:t>
            </a:r>
          </a:p>
          <a:p>
            <a:pPr marL="380990" indent="-380990">
              <a:buFont typeface="Arial" panose="020B0604020202020204" pitchFamily="34" charset="0"/>
              <a:buChar char="•"/>
            </a:pPr>
            <a:r>
              <a:rPr lang="fr-FR" sz="2133" b="1" dirty="0"/>
              <a:t>French </a:t>
            </a:r>
            <a:r>
              <a:rPr lang="fr-FR" sz="2133" b="1" dirty="0" err="1"/>
              <a:t>order</a:t>
            </a:r>
            <a:r>
              <a:rPr lang="fr-FR" sz="2133" b="1" dirty="0"/>
              <a:t> </a:t>
            </a:r>
            <a:r>
              <a:rPr lang="fr-FR" sz="2133" dirty="0"/>
              <a:t>on national </a:t>
            </a:r>
            <a:r>
              <a:rPr lang="fr-FR" sz="2133" dirty="0" err="1"/>
              <a:t>categories</a:t>
            </a:r>
            <a:r>
              <a:rPr lang="fr-FR" sz="2133" dirty="0"/>
              <a:t> (</a:t>
            </a:r>
            <a:r>
              <a:rPr lang="fr-FR" sz="2133" dirty="0" err="1"/>
              <a:t>urban</a:t>
            </a:r>
            <a:r>
              <a:rPr lang="fr-FR" sz="2133" dirty="0"/>
              <a:t> </a:t>
            </a:r>
            <a:r>
              <a:rPr lang="fr-FR" sz="2133" dirty="0" err="1"/>
              <a:t>shuttles</a:t>
            </a:r>
            <a:r>
              <a:rPr lang="fr-FR" sz="2133" dirty="0"/>
              <a:t>)</a:t>
            </a:r>
          </a:p>
        </p:txBody>
      </p:sp>
      <p:sp>
        <p:nvSpPr>
          <p:cNvPr id="24" name="Flèche à angle droit 23"/>
          <p:cNvSpPr/>
          <p:nvPr/>
        </p:nvSpPr>
        <p:spPr>
          <a:xfrm rot="5400000">
            <a:off x="5743971" y="1265018"/>
            <a:ext cx="386659" cy="874197"/>
          </a:xfrm>
          <a:prstGeom prst="bentUpArrow">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sz="2400"/>
          </a:p>
        </p:txBody>
      </p:sp>
      <p:sp>
        <p:nvSpPr>
          <p:cNvPr id="27" name="ZoneTexte 26"/>
          <p:cNvSpPr txBox="1"/>
          <p:nvPr/>
        </p:nvSpPr>
        <p:spPr>
          <a:xfrm>
            <a:off x="3383368" y="2270148"/>
            <a:ext cx="2866233" cy="748795"/>
          </a:xfrm>
          <a:prstGeom prst="rect">
            <a:avLst/>
          </a:prstGeom>
          <a:solidFill>
            <a:srgbClr val="FFC000"/>
          </a:solidFill>
          <a:ln>
            <a:solidFill>
              <a:srgbClr val="FFC000"/>
            </a:solidFill>
          </a:ln>
        </p:spPr>
        <p:txBody>
          <a:bodyPr wrap="square" rtlCol="0">
            <a:spAutoFit/>
          </a:bodyPr>
          <a:lstStyle/>
          <a:p>
            <a:r>
              <a:rPr lang="fr-FR" sz="2133" b="1" i="1" dirty="0" err="1"/>
              <a:t>Technical</a:t>
            </a:r>
            <a:r>
              <a:rPr lang="fr-FR" sz="2133" b="1" i="1" dirty="0"/>
              <a:t> system </a:t>
            </a:r>
            <a:r>
              <a:rPr lang="fr-FR" sz="2133" i="1" dirty="0"/>
              <a:t>validation</a:t>
            </a:r>
          </a:p>
        </p:txBody>
      </p:sp>
      <p:sp>
        <p:nvSpPr>
          <p:cNvPr id="28" name="ZoneTexte 27"/>
          <p:cNvSpPr txBox="1"/>
          <p:nvPr/>
        </p:nvSpPr>
        <p:spPr>
          <a:xfrm>
            <a:off x="6384032" y="3188216"/>
            <a:ext cx="5284507" cy="1405256"/>
          </a:xfrm>
          <a:prstGeom prst="rect">
            <a:avLst/>
          </a:prstGeom>
          <a:noFill/>
          <a:ln>
            <a:solidFill>
              <a:srgbClr val="FF0000"/>
            </a:solidFill>
          </a:ln>
        </p:spPr>
        <p:txBody>
          <a:bodyPr wrap="square" rtlCol="0">
            <a:spAutoFit/>
          </a:bodyPr>
          <a:lstStyle/>
          <a:p>
            <a:pPr marL="380990" indent="-380990">
              <a:buFont typeface="Arial" panose="020B0604020202020204" pitchFamily="34" charset="0"/>
              <a:buChar char="•"/>
            </a:pPr>
            <a:r>
              <a:rPr lang="fr-FR" sz="2133" dirty="0"/>
              <a:t>If the system </a:t>
            </a:r>
            <a:r>
              <a:rPr lang="fr-FR" sz="2133" dirty="0" err="1"/>
              <a:t>includes</a:t>
            </a:r>
            <a:r>
              <a:rPr lang="fr-FR" sz="2133" dirty="0"/>
              <a:t> a </a:t>
            </a:r>
            <a:r>
              <a:rPr lang="fr-FR" sz="2133" dirty="0" err="1"/>
              <a:t>remote</a:t>
            </a:r>
            <a:r>
              <a:rPr lang="fr-FR" sz="2133" dirty="0"/>
              <a:t> </a:t>
            </a:r>
            <a:r>
              <a:rPr lang="fr-FR" sz="2133" dirty="0" err="1"/>
              <a:t>operator</a:t>
            </a:r>
            <a:r>
              <a:rPr lang="fr-FR" sz="2133" dirty="0"/>
              <a:t>, </a:t>
            </a:r>
            <a:r>
              <a:rPr lang="fr-FR" sz="2133" b="1" dirty="0"/>
              <a:t>UN or EU ADS </a:t>
            </a:r>
            <a:r>
              <a:rPr lang="fr-FR" sz="2133" b="1" dirty="0" err="1"/>
              <a:t>regulation</a:t>
            </a:r>
            <a:r>
              <a:rPr lang="fr-FR" sz="2133" b="1" dirty="0"/>
              <a:t> </a:t>
            </a:r>
            <a:r>
              <a:rPr lang="fr-FR" sz="2133" dirty="0"/>
              <a:t>to</a:t>
            </a:r>
            <a:r>
              <a:rPr lang="fr-FR" sz="2133" b="1" dirty="0"/>
              <a:t> </a:t>
            </a:r>
            <a:r>
              <a:rPr lang="fr-FR" sz="2133" dirty="0" err="1"/>
              <a:t>specifie</a:t>
            </a:r>
            <a:r>
              <a:rPr lang="fr-FR" sz="2133" dirty="0"/>
              <a:t> </a:t>
            </a:r>
            <a:r>
              <a:rPr lang="fr-FR" sz="2133" dirty="0" err="1"/>
              <a:t>capabilities</a:t>
            </a:r>
            <a:r>
              <a:rPr lang="fr-FR" sz="2133" dirty="0"/>
              <a:t>, comparable to the </a:t>
            </a:r>
            <a:r>
              <a:rPr lang="fr-FR" sz="2133" b="1" dirty="0"/>
              <a:t>French ARTS </a:t>
            </a:r>
            <a:r>
              <a:rPr lang="fr-FR" sz="2133" b="1" dirty="0" err="1"/>
              <a:t>decree</a:t>
            </a:r>
            <a:endParaRPr lang="fr-FR" sz="2133" b="1" dirty="0"/>
          </a:p>
        </p:txBody>
      </p:sp>
      <p:sp>
        <p:nvSpPr>
          <p:cNvPr id="29" name="Flèche à angle droit 28"/>
          <p:cNvSpPr/>
          <p:nvPr/>
        </p:nvSpPr>
        <p:spPr>
          <a:xfrm rot="5400000">
            <a:off x="5738915" y="2801188"/>
            <a:ext cx="386659" cy="874197"/>
          </a:xfrm>
          <a:prstGeom prst="bentUpArrow">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sz="2400"/>
          </a:p>
        </p:txBody>
      </p:sp>
      <p:sp>
        <p:nvSpPr>
          <p:cNvPr id="30" name="ZoneTexte 29"/>
          <p:cNvSpPr txBox="1"/>
          <p:nvPr/>
        </p:nvSpPr>
        <p:spPr>
          <a:xfrm>
            <a:off x="6384032" y="5126351"/>
            <a:ext cx="5284507" cy="748795"/>
          </a:xfrm>
          <a:prstGeom prst="rect">
            <a:avLst/>
          </a:prstGeom>
          <a:noFill/>
          <a:ln>
            <a:solidFill>
              <a:srgbClr val="FF0000"/>
            </a:solidFill>
          </a:ln>
        </p:spPr>
        <p:txBody>
          <a:bodyPr wrap="square" rtlCol="0">
            <a:spAutoFit/>
          </a:bodyPr>
          <a:lstStyle/>
          <a:p>
            <a:pPr marL="380990" indent="-380990">
              <a:buFont typeface="Arial" panose="020B0604020202020204" pitchFamily="34" charset="0"/>
              <a:buChar char="•"/>
            </a:pPr>
            <a:r>
              <a:rPr lang="fr-FR" sz="2133" b="1" dirty="0"/>
              <a:t>French ARTS </a:t>
            </a:r>
            <a:r>
              <a:rPr lang="fr-FR" sz="2133" b="1" dirty="0" err="1"/>
              <a:t>decree</a:t>
            </a:r>
            <a:r>
              <a:rPr lang="fr-FR" sz="2133" b="1" dirty="0"/>
              <a:t> </a:t>
            </a:r>
            <a:r>
              <a:rPr lang="fr-FR" sz="2133" dirty="0"/>
              <a:t>sets </a:t>
            </a:r>
            <a:r>
              <a:rPr lang="fr-FR" sz="2133" dirty="0" err="1"/>
              <a:t>procedures</a:t>
            </a:r>
            <a:r>
              <a:rPr lang="fr-FR" sz="2133" dirty="0"/>
              <a:t> and </a:t>
            </a:r>
            <a:r>
              <a:rPr lang="fr-FR" sz="2133" dirty="0" err="1"/>
              <a:t>roles</a:t>
            </a:r>
            <a:endParaRPr lang="fr-FR" sz="2133" dirty="0"/>
          </a:p>
        </p:txBody>
      </p:sp>
      <p:sp>
        <p:nvSpPr>
          <p:cNvPr id="33" name="ZoneTexte 32"/>
          <p:cNvSpPr txBox="1"/>
          <p:nvPr/>
        </p:nvSpPr>
        <p:spPr>
          <a:xfrm>
            <a:off x="3403250" y="4705787"/>
            <a:ext cx="2866233" cy="420564"/>
          </a:xfrm>
          <a:prstGeom prst="rect">
            <a:avLst/>
          </a:prstGeom>
          <a:solidFill>
            <a:srgbClr val="FFC000"/>
          </a:solidFill>
          <a:ln>
            <a:solidFill>
              <a:srgbClr val="FFC000"/>
            </a:solidFill>
          </a:ln>
        </p:spPr>
        <p:txBody>
          <a:bodyPr wrap="square" rtlCol="0">
            <a:spAutoFit/>
          </a:bodyPr>
          <a:lstStyle/>
          <a:p>
            <a:r>
              <a:rPr lang="fr-FR" sz="2133" b="1" i="1" dirty="0"/>
              <a:t>ARTS</a:t>
            </a:r>
            <a:r>
              <a:rPr lang="fr-FR" sz="2133" i="1" dirty="0"/>
              <a:t> validation</a:t>
            </a:r>
          </a:p>
        </p:txBody>
      </p:sp>
      <p:sp>
        <p:nvSpPr>
          <p:cNvPr id="34" name="Flèche à angle droit 33"/>
          <p:cNvSpPr/>
          <p:nvPr/>
        </p:nvSpPr>
        <p:spPr>
          <a:xfrm rot="5400000">
            <a:off x="5753604" y="4984637"/>
            <a:ext cx="386659" cy="874197"/>
          </a:xfrm>
          <a:prstGeom prst="bentUpArrow">
            <a:avLst/>
          </a:prstGeom>
          <a:solidFill>
            <a:srgbClr val="FFC000"/>
          </a:solidFill>
          <a:ln>
            <a:solidFill>
              <a:srgbClr val="FFC00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sz="2400"/>
          </a:p>
        </p:txBody>
      </p:sp>
      <p:sp>
        <p:nvSpPr>
          <p:cNvPr id="35" name="Text Box 18"/>
          <p:cNvSpPr txBox="1">
            <a:spLocks noChangeArrowheads="1"/>
          </p:cNvSpPr>
          <p:nvPr/>
        </p:nvSpPr>
        <p:spPr bwMode="auto">
          <a:xfrm>
            <a:off x="5356050" y="1173651"/>
            <a:ext cx="391721" cy="365048"/>
          </a:xfrm>
          <a:prstGeom prst="rect">
            <a:avLst/>
          </a:prstGeom>
          <a:solidFill>
            <a:srgbClr val="FFFFFF"/>
          </a:solidFill>
          <a:ln w="1908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1.</a:t>
            </a:r>
          </a:p>
        </p:txBody>
      </p:sp>
      <p:sp>
        <p:nvSpPr>
          <p:cNvPr id="36" name="Text Box 18"/>
          <p:cNvSpPr txBox="1">
            <a:spLocks noChangeArrowheads="1"/>
          </p:cNvSpPr>
          <p:nvPr/>
        </p:nvSpPr>
        <p:spPr bwMode="auto">
          <a:xfrm>
            <a:off x="5356049" y="2667915"/>
            <a:ext cx="391721" cy="365048"/>
          </a:xfrm>
          <a:prstGeom prst="rect">
            <a:avLst/>
          </a:prstGeom>
          <a:solidFill>
            <a:srgbClr val="FFFFFF"/>
          </a:solidFill>
          <a:ln w="1908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2.</a:t>
            </a:r>
          </a:p>
        </p:txBody>
      </p:sp>
      <p:sp>
        <p:nvSpPr>
          <p:cNvPr id="37" name="Text Box 18"/>
          <p:cNvSpPr txBox="1">
            <a:spLocks noChangeArrowheads="1"/>
          </p:cNvSpPr>
          <p:nvPr/>
        </p:nvSpPr>
        <p:spPr bwMode="auto">
          <a:xfrm>
            <a:off x="5452942" y="4846433"/>
            <a:ext cx="391721" cy="365048"/>
          </a:xfrm>
          <a:prstGeom prst="rect">
            <a:avLst/>
          </a:prstGeom>
          <a:solidFill>
            <a:srgbClr val="FFFFFF"/>
          </a:solidFill>
          <a:ln w="19080" cap="sq">
            <a:solidFill>
              <a:srgbClr val="FFC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81647" tIns="42456" rIns="81647" bIns="42456">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1815" b="1" dirty="0"/>
              <a:t>3.</a:t>
            </a:r>
          </a:p>
        </p:txBody>
      </p:sp>
    </p:spTree>
    <p:extLst>
      <p:ext uri="{BB962C8B-B14F-4D97-AF65-F5344CB8AC3E}">
        <p14:creationId xmlns:p14="http://schemas.microsoft.com/office/powerpoint/2010/main" val="369366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
          <p:cNvSpPr txBox="1">
            <a:spLocks noChangeArrowheads="1"/>
          </p:cNvSpPr>
          <p:nvPr/>
        </p:nvSpPr>
        <p:spPr bwMode="auto">
          <a:xfrm>
            <a:off x="264743" y="110389"/>
            <a:ext cx="11627223" cy="650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3200" b="1" dirty="0"/>
              <a:t>FR – UN/EU : use cases </a:t>
            </a:r>
            <a:r>
              <a:rPr lang="fr-FR" altLang="fr-FR" sz="3200" b="1" dirty="0" err="1"/>
              <a:t>covered</a:t>
            </a:r>
            <a:r>
              <a:rPr lang="fr-FR" altLang="fr-FR" sz="3200" b="1" dirty="0"/>
              <a:t> by </a:t>
            </a:r>
            <a:r>
              <a:rPr lang="fr-FR" altLang="fr-FR" sz="3200" b="1" dirty="0" err="1"/>
              <a:t>regulation</a:t>
            </a:r>
            <a:endParaRPr lang="fr-FR" altLang="fr-FR" sz="3200" b="1" dirty="0"/>
          </a:p>
        </p:txBody>
      </p:sp>
      <p:sp>
        <p:nvSpPr>
          <p:cNvPr id="2" name="Ellipse 1"/>
          <p:cNvSpPr/>
          <p:nvPr/>
        </p:nvSpPr>
        <p:spPr>
          <a:xfrm>
            <a:off x="17283323" y="4650528"/>
            <a:ext cx="264545" cy="12393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graphicFrame>
        <p:nvGraphicFramePr>
          <p:cNvPr id="3" name="Tableau 2"/>
          <p:cNvGraphicFramePr>
            <a:graphicFrameLocks noGrp="1"/>
          </p:cNvGraphicFramePr>
          <p:nvPr>
            <p:extLst>
              <p:ext uri="{D42A27DB-BD31-4B8C-83A1-F6EECF244321}">
                <p14:modId xmlns:p14="http://schemas.microsoft.com/office/powerpoint/2010/main" val="2897077973"/>
              </p:ext>
            </p:extLst>
          </p:nvPr>
        </p:nvGraphicFramePr>
        <p:xfrm>
          <a:off x="387239" y="1422471"/>
          <a:ext cx="11382230" cy="4666272"/>
        </p:xfrm>
        <a:graphic>
          <a:graphicData uri="http://schemas.openxmlformats.org/drawingml/2006/table">
            <a:tbl>
              <a:tblPr firstRow="1" bandRow="1">
                <a:tableStyleId>{5C22544A-7EE6-4342-B048-85BDC9FD1C3A}</a:tableStyleId>
              </a:tblPr>
              <a:tblGrid>
                <a:gridCol w="5413987">
                  <a:extLst>
                    <a:ext uri="{9D8B030D-6E8A-4147-A177-3AD203B41FA5}">
                      <a16:colId xmlns:a16="http://schemas.microsoft.com/office/drawing/2014/main" val="3216069989"/>
                    </a:ext>
                  </a:extLst>
                </a:gridCol>
                <a:gridCol w="5968243">
                  <a:extLst>
                    <a:ext uri="{9D8B030D-6E8A-4147-A177-3AD203B41FA5}">
                      <a16:colId xmlns:a16="http://schemas.microsoft.com/office/drawing/2014/main" val="2837722689"/>
                    </a:ext>
                  </a:extLst>
                </a:gridCol>
              </a:tblGrid>
              <a:tr h="807313">
                <a:tc>
                  <a:txBody>
                    <a:bodyPr/>
                    <a:lstStyle/>
                    <a:p>
                      <a:r>
                        <a:rPr lang="fr-FR" sz="2100" dirty="0">
                          <a:solidFill>
                            <a:schemeClr val="tx1"/>
                          </a:solidFill>
                        </a:rPr>
                        <a:t>French </a:t>
                      </a:r>
                      <a:r>
                        <a:rPr lang="fr-FR" sz="2100" dirty="0" err="1">
                          <a:solidFill>
                            <a:schemeClr val="tx1"/>
                          </a:solidFill>
                        </a:rPr>
                        <a:t>decree</a:t>
                      </a:r>
                      <a:r>
                        <a:rPr lang="fr-FR" sz="2100" dirty="0">
                          <a:solidFill>
                            <a:schemeClr val="tx1"/>
                          </a:solidFill>
                        </a:rPr>
                        <a:t> (</a:t>
                      </a:r>
                      <a:r>
                        <a:rPr lang="fr-FR" sz="2100" dirty="0" err="1">
                          <a:solidFill>
                            <a:schemeClr val="tx1"/>
                          </a:solidFill>
                        </a:rPr>
                        <a:t>system+service</a:t>
                      </a:r>
                      <a:r>
                        <a:rPr lang="fr-FR" sz="2100" baseline="0" dirty="0" err="1">
                          <a:solidFill>
                            <a:schemeClr val="tx1"/>
                          </a:solidFill>
                        </a:rPr>
                        <a:t>-oriented</a:t>
                      </a:r>
                      <a:r>
                        <a:rPr lang="fr-FR" sz="2100" baseline="0" dirty="0">
                          <a:solidFill>
                            <a:schemeClr val="tx1"/>
                          </a:solidFill>
                        </a:rPr>
                        <a:t>)</a:t>
                      </a:r>
                      <a:endParaRPr lang="fr-FR" sz="2100" dirty="0">
                        <a:solidFill>
                          <a:schemeClr val="tx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2100" dirty="0">
                          <a:solidFill>
                            <a:schemeClr val="tx1"/>
                          </a:solidFill>
                        </a:rPr>
                        <a:t>UN or EU ADS</a:t>
                      </a:r>
                      <a:r>
                        <a:rPr lang="fr-FR" sz="2100" baseline="0" dirty="0">
                          <a:solidFill>
                            <a:schemeClr val="tx1"/>
                          </a:solidFill>
                        </a:rPr>
                        <a:t> </a:t>
                      </a:r>
                      <a:r>
                        <a:rPr lang="fr-FR" sz="2100" baseline="0" dirty="0" err="1">
                          <a:solidFill>
                            <a:schemeClr val="tx1"/>
                          </a:solidFill>
                        </a:rPr>
                        <a:t>Regulation</a:t>
                      </a:r>
                      <a:r>
                        <a:rPr lang="fr-FR" sz="2100" baseline="0" dirty="0">
                          <a:solidFill>
                            <a:schemeClr val="tx1"/>
                          </a:solidFill>
                        </a:rPr>
                        <a:t> (</a:t>
                      </a:r>
                      <a:r>
                        <a:rPr lang="fr-FR" sz="2100" baseline="0" dirty="0" err="1">
                          <a:solidFill>
                            <a:schemeClr val="tx1"/>
                          </a:solidFill>
                        </a:rPr>
                        <a:t>vehicle-oriented</a:t>
                      </a:r>
                      <a:r>
                        <a:rPr lang="fr-FR" sz="2100" baseline="0" dirty="0">
                          <a:solidFill>
                            <a:schemeClr val="tx1"/>
                          </a:solidFill>
                        </a:rPr>
                        <a:t>)</a:t>
                      </a:r>
                    </a:p>
                    <a:p>
                      <a:r>
                        <a:rPr lang="fr-FR" sz="2100" baseline="0" dirty="0">
                          <a:solidFill>
                            <a:schemeClr val="tx1"/>
                          </a:solidFill>
                        </a:rPr>
                        <a:t>WP29/GRVA FRAV </a:t>
                      </a:r>
                      <a:r>
                        <a:rPr lang="fr-FR" sz="2100" baseline="0" dirty="0" err="1">
                          <a:solidFill>
                            <a:schemeClr val="tx1"/>
                          </a:solidFill>
                        </a:rPr>
                        <a:t>work</a:t>
                      </a:r>
                      <a:endParaRPr lang="fr-FR" sz="2100" dirty="0">
                        <a:solidFill>
                          <a:schemeClr val="tx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5691768"/>
                  </a:ext>
                </a:extLst>
              </a:tr>
              <a:tr h="3858959">
                <a:tc>
                  <a:txBody>
                    <a:bodyPr/>
                    <a:lstStyle/>
                    <a:p>
                      <a:r>
                        <a:rPr lang="fr-FR" sz="2100" dirty="0" err="1"/>
                        <a:t>Automated</a:t>
                      </a:r>
                      <a:r>
                        <a:rPr lang="fr-FR" sz="2100" baseline="0" dirty="0"/>
                        <a:t> road transport system (ARTS)</a:t>
                      </a:r>
                    </a:p>
                    <a:p>
                      <a:pPr marL="285750" indent="-285750">
                        <a:buFont typeface="Arial" panose="020B0604020202020204" pitchFamily="34" charset="0"/>
                        <a:buChar char="•"/>
                      </a:pPr>
                      <a:r>
                        <a:rPr lang="fr-FR" sz="2100" baseline="0" dirty="0" err="1"/>
                        <a:t>Highly</a:t>
                      </a:r>
                      <a:r>
                        <a:rPr lang="fr-FR" sz="2100" baseline="0" dirty="0"/>
                        <a:t> or </a:t>
                      </a:r>
                      <a:r>
                        <a:rPr lang="fr-FR" sz="2100" baseline="0" dirty="0" err="1"/>
                        <a:t>fully</a:t>
                      </a:r>
                      <a:r>
                        <a:rPr lang="fr-FR" sz="2100" baseline="0" dirty="0"/>
                        <a:t> </a:t>
                      </a:r>
                      <a:r>
                        <a:rPr lang="fr-FR" sz="2100" baseline="0" dirty="0" err="1"/>
                        <a:t>automated</a:t>
                      </a:r>
                      <a:r>
                        <a:rPr lang="fr-FR" sz="2100" baseline="0" dirty="0"/>
                        <a:t> </a:t>
                      </a:r>
                      <a:r>
                        <a:rPr lang="fr-FR" sz="2100" baseline="0" dirty="0" err="1"/>
                        <a:t>vehicles</a:t>
                      </a:r>
                      <a:r>
                        <a:rPr lang="fr-FR" sz="2100" baseline="0" dirty="0"/>
                        <a:t> and </a:t>
                      </a:r>
                      <a:r>
                        <a:rPr lang="fr-FR" sz="2100" baseline="0" dirty="0" err="1"/>
                        <a:t>their</a:t>
                      </a:r>
                      <a:r>
                        <a:rPr lang="fr-FR" sz="2100" baseline="0" dirty="0"/>
                        <a:t> </a:t>
                      </a:r>
                      <a:r>
                        <a:rPr lang="fr-FR" sz="2100" baseline="0" dirty="0" err="1"/>
                        <a:t>technical</a:t>
                      </a:r>
                      <a:r>
                        <a:rPr lang="fr-FR" sz="2100" baseline="0" dirty="0"/>
                        <a:t> installations (</a:t>
                      </a:r>
                      <a:r>
                        <a:rPr lang="fr-FR" sz="2100" baseline="0" dirty="0" err="1"/>
                        <a:t>technical</a:t>
                      </a:r>
                      <a:r>
                        <a:rPr lang="fr-FR" sz="2100" baseline="0" dirty="0"/>
                        <a:t> system)</a:t>
                      </a:r>
                    </a:p>
                    <a:p>
                      <a:pPr marL="285750" indent="-285750">
                        <a:buFont typeface="Arial" panose="020B0604020202020204" pitchFamily="34" charset="0"/>
                        <a:buChar char="•"/>
                      </a:pPr>
                      <a:r>
                        <a:rPr lang="fr-FR" sz="2100" baseline="0" dirty="0" err="1"/>
                        <a:t>Deployed</a:t>
                      </a:r>
                      <a:r>
                        <a:rPr lang="fr-FR" sz="2100" baseline="0" dirty="0"/>
                        <a:t> in a </a:t>
                      </a:r>
                      <a:r>
                        <a:rPr lang="fr-FR" sz="2100" baseline="0" dirty="0" err="1"/>
                        <a:t>predefined</a:t>
                      </a:r>
                      <a:r>
                        <a:rPr lang="fr-FR" sz="2100" baseline="0" dirty="0"/>
                        <a:t> route or zone for a transport service, </a:t>
                      </a:r>
                      <a:r>
                        <a:rPr lang="fr-FR" sz="2100" baseline="0" dirty="0" err="1"/>
                        <a:t>both</a:t>
                      </a:r>
                      <a:r>
                        <a:rPr lang="fr-FR" sz="2100" baseline="0" dirty="0"/>
                        <a:t> public and </a:t>
                      </a:r>
                      <a:r>
                        <a:rPr lang="fr-FR" sz="2100" baseline="0" dirty="0" err="1"/>
                        <a:t>private</a:t>
                      </a:r>
                      <a:endParaRPr lang="fr-FR" sz="2100" baseline="0" dirty="0"/>
                    </a:p>
                    <a:p>
                      <a:pPr marL="285750" indent="-285750">
                        <a:buFont typeface="Arial" panose="020B0604020202020204" pitchFamily="34" charset="0"/>
                        <a:buChar char="•"/>
                      </a:pPr>
                      <a:r>
                        <a:rPr lang="fr-FR" sz="2100" baseline="0" dirty="0"/>
                        <a:t>For the </a:t>
                      </a:r>
                      <a:r>
                        <a:rPr lang="fr-FR" sz="2100" baseline="0" dirty="0" err="1"/>
                        <a:t>carriage</a:t>
                      </a:r>
                      <a:r>
                        <a:rPr lang="fr-FR" sz="2100" baseline="0" dirty="0"/>
                        <a:t> of </a:t>
                      </a:r>
                      <a:r>
                        <a:rPr lang="fr-FR" sz="2100" baseline="0" dirty="0" err="1"/>
                        <a:t>passengers</a:t>
                      </a:r>
                      <a:endParaRPr lang="fr-FR" sz="2100" baseline="0" dirty="0"/>
                    </a:p>
                    <a:p>
                      <a:pPr marL="742950" lvl="1" indent="-285750">
                        <a:buFont typeface="Arial" panose="020B0604020202020204" pitchFamily="34" charset="0"/>
                        <a:buChar char="•"/>
                      </a:pPr>
                      <a:r>
                        <a:rPr lang="fr-FR" sz="2100" i="1" baseline="0" dirty="0"/>
                        <a:t>NB : </a:t>
                      </a:r>
                      <a:r>
                        <a:rPr lang="fr-FR" sz="2100" i="1" baseline="0" dirty="0" err="1"/>
                        <a:t>freight</a:t>
                      </a:r>
                      <a:r>
                        <a:rPr lang="fr-FR" sz="2100" i="1" baseline="0" dirty="0"/>
                        <a:t> and </a:t>
                      </a:r>
                      <a:r>
                        <a:rPr lang="fr-FR" sz="2100" i="1" baseline="0" dirty="0" err="1"/>
                        <a:t>logistics</a:t>
                      </a:r>
                      <a:r>
                        <a:rPr lang="fr-FR" sz="2100" i="1" baseline="0" dirty="0"/>
                        <a:t> = </a:t>
                      </a:r>
                      <a:r>
                        <a:rPr lang="fr-FR" sz="2100" i="1" baseline="0" dirty="0" err="1"/>
                        <a:t>forthcoming</a:t>
                      </a:r>
                      <a:endParaRPr lang="fr-FR" sz="2100" i="1" baseline="0" dirty="0"/>
                    </a:p>
                    <a:p>
                      <a:pPr marL="285750" indent="-285750">
                        <a:buFont typeface="Arial" panose="020B0604020202020204" pitchFamily="34" charset="0"/>
                        <a:buChar char="•"/>
                      </a:pPr>
                      <a:endParaRPr lang="fr-FR" sz="2100" baseline="0" dirty="0"/>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2100" dirty="0" err="1"/>
                        <a:t>Vehicles</a:t>
                      </a:r>
                      <a:r>
                        <a:rPr lang="fr-FR" sz="2100" dirty="0"/>
                        <a:t> type </a:t>
                      </a:r>
                      <a:r>
                        <a:rPr lang="fr-FR" sz="2100" dirty="0" err="1"/>
                        <a:t>approval</a:t>
                      </a:r>
                      <a:endParaRPr lang="fr-FR" sz="2100" dirty="0"/>
                    </a:p>
                    <a:p>
                      <a:pPr marL="285750" indent="-285750">
                        <a:buFont typeface="Arial" panose="020B0604020202020204" pitchFamily="34" charset="0"/>
                        <a:buChar char="•"/>
                      </a:pPr>
                      <a:r>
                        <a:rPr lang="fr-FR" sz="2100" baseline="0" dirty="0" err="1"/>
                        <a:t>Highly</a:t>
                      </a:r>
                      <a:r>
                        <a:rPr lang="fr-FR" sz="2100" baseline="0" dirty="0"/>
                        <a:t> or </a:t>
                      </a:r>
                      <a:r>
                        <a:rPr lang="fr-FR" sz="2100" baseline="0" dirty="0" err="1"/>
                        <a:t>fully</a:t>
                      </a:r>
                      <a:r>
                        <a:rPr lang="fr-FR" sz="2100" baseline="0" dirty="0"/>
                        <a:t> </a:t>
                      </a:r>
                      <a:r>
                        <a:rPr lang="fr-FR" sz="2100" baseline="0" dirty="0" err="1"/>
                        <a:t>automated</a:t>
                      </a:r>
                      <a:r>
                        <a:rPr lang="fr-FR" sz="2100" baseline="0" dirty="0"/>
                        <a:t> </a:t>
                      </a:r>
                      <a:r>
                        <a:rPr lang="fr-FR" sz="2100" baseline="0" dirty="0" err="1"/>
                        <a:t>vehicles</a:t>
                      </a:r>
                      <a:r>
                        <a:rPr lang="fr-FR" sz="2100" baseline="0" dirty="0"/>
                        <a:t>, </a:t>
                      </a:r>
                      <a:r>
                        <a:rPr lang="fr-FR" sz="2100" baseline="0" dirty="0" err="1"/>
                        <a:t>including</a:t>
                      </a:r>
                      <a:r>
                        <a:rPr lang="fr-FR" sz="2100" baseline="0" dirty="0"/>
                        <a:t> dual modes </a:t>
                      </a:r>
                      <a:r>
                        <a:rPr lang="fr-FR" sz="2100" baseline="0" dirty="0" err="1"/>
                        <a:t>vehicles</a:t>
                      </a:r>
                      <a:endParaRPr lang="fr-FR" sz="2100" baseline="0" dirty="0"/>
                    </a:p>
                    <a:p>
                      <a:pPr marL="285750" indent="-285750">
                        <a:buFont typeface="Arial" panose="020B0604020202020204" pitchFamily="34" charset="0"/>
                        <a:buChar char="•"/>
                      </a:pPr>
                      <a:endParaRPr lang="fr-FR" sz="2100" baseline="0" dirty="0"/>
                    </a:p>
                    <a:p>
                      <a:pPr marL="285750" indent="-285750">
                        <a:buFont typeface="Arial" panose="020B0604020202020204" pitchFamily="34" charset="0"/>
                        <a:buChar char="•"/>
                      </a:pPr>
                      <a:r>
                        <a:rPr lang="fr-FR" sz="2100" baseline="0" dirty="0" err="1">
                          <a:solidFill>
                            <a:schemeClr val="tx1"/>
                          </a:solidFill>
                        </a:rPr>
                        <a:t>Fully</a:t>
                      </a:r>
                      <a:r>
                        <a:rPr lang="fr-FR" sz="2100" baseline="0" dirty="0">
                          <a:solidFill>
                            <a:schemeClr val="tx1"/>
                          </a:solidFill>
                        </a:rPr>
                        <a:t> </a:t>
                      </a:r>
                      <a:r>
                        <a:rPr lang="fr-FR" sz="2100" baseline="0" dirty="0" err="1">
                          <a:solidFill>
                            <a:schemeClr val="tx1"/>
                          </a:solidFill>
                        </a:rPr>
                        <a:t>automated</a:t>
                      </a:r>
                      <a:r>
                        <a:rPr lang="fr-FR" sz="2100" baseline="0" dirty="0">
                          <a:solidFill>
                            <a:schemeClr val="tx1"/>
                          </a:solidFill>
                        </a:rPr>
                        <a:t> </a:t>
                      </a:r>
                      <a:r>
                        <a:rPr lang="fr-FR" sz="2100" baseline="0" dirty="0" err="1">
                          <a:solidFill>
                            <a:schemeClr val="tx1"/>
                          </a:solidFill>
                        </a:rPr>
                        <a:t>vehicles</a:t>
                      </a:r>
                      <a:r>
                        <a:rPr lang="fr-FR" sz="2100" baseline="0" dirty="0">
                          <a:solidFill>
                            <a:schemeClr val="tx1"/>
                          </a:solidFill>
                        </a:rPr>
                        <a:t> </a:t>
                      </a:r>
                      <a:r>
                        <a:rPr lang="fr-FR" sz="2100" baseline="0" dirty="0" err="1">
                          <a:solidFill>
                            <a:schemeClr val="tx1"/>
                          </a:solidFill>
                        </a:rPr>
                        <a:t>designed</a:t>
                      </a:r>
                      <a:r>
                        <a:rPr lang="fr-FR" sz="2100" baseline="0" dirty="0">
                          <a:solidFill>
                            <a:schemeClr val="tx1"/>
                          </a:solidFill>
                        </a:rPr>
                        <a:t> and </a:t>
                      </a:r>
                      <a:r>
                        <a:rPr lang="fr-FR" sz="2100" baseline="0" dirty="0" err="1">
                          <a:solidFill>
                            <a:schemeClr val="tx1"/>
                          </a:solidFill>
                        </a:rPr>
                        <a:t>constructed</a:t>
                      </a:r>
                      <a:r>
                        <a:rPr lang="fr-FR" sz="2100" baseline="0" dirty="0">
                          <a:solidFill>
                            <a:schemeClr val="tx1"/>
                          </a:solidFill>
                        </a:rPr>
                        <a:t> for use on a </a:t>
                      </a:r>
                      <a:r>
                        <a:rPr lang="fr-FR" sz="2100" baseline="0" dirty="0" err="1">
                          <a:solidFill>
                            <a:schemeClr val="tx1"/>
                          </a:solidFill>
                        </a:rPr>
                        <a:t>predined</a:t>
                      </a:r>
                      <a:r>
                        <a:rPr lang="fr-FR" sz="2100" baseline="0" dirty="0">
                          <a:solidFill>
                            <a:schemeClr val="tx1"/>
                          </a:solidFill>
                        </a:rPr>
                        <a:t> area or on a </a:t>
                      </a:r>
                      <a:r>
                        <a:rPr lang="fr-FR" sz="2100" baseline="0" dirty="0" err="1">
                          <a:solidFill>
                            <a:schemeClr val="tx1"/>
                          </a:solidFill>
                        </a:rPr>
                        <a:t>predefined</a:t>
                      </a:r>
                      <a:r>
                        <a:rPr lang="fr-FR" sz="2100" baseline="0" dirty="0">
                          <a:solidFill>
                            <a:schemeClr val="tx1"/>
                          </a:solidFill>
                        </a:rPr>
                        <a:t> route </a:t>
                      </a:r>
                      <a:r>
                        <a:rPr lang="fr-FR" sz="2100" baseline="0" dirty="0" err="1">
                          <a:solidFill>
                            <a:schemeClr val="tx1"/>
                          </a:solidFill>
                        </a:rPr>
                        <a:t>with</a:t>
                      </a:r>
                      <a:r>
                        <a:rPr lang="fr-FR" sz="2100" baseline="0" dirty="0">
                          <a:solidFill>
                            <a:schemeClr val="tx1"/>
                          </a:solidFill>
                        </a:rPr>
                        <a:t> </a:t>
                      </a:r>
                      <a:r>
                        <a:rPr lang="fr-FR" sz="2100" baseline="0" dirty="0" err="1">
                          <a:solidFill>
                            <a:schemeClr val="tx1"/>
                          </a:solidFill>
                        </a:rPr>
                        <a:t>fixed</a:t>
                      </a:r>
                      <a:r>
                        <a:rPr lang="fr-FR" sz="2100" baseline="0" dirty="0">
                          <a:solidFill>
                            <a:schemeClr val="tx1"/>
                          </a:solidFill>
                        </a:rPr>
                        <a:t> </a:t>
                      </a:r>
                      <a:r>
                        <a:rPr lang="fr-FR" sz="2100" baseline="0" dirty="0" err="1">
                          <a:solidFill>
                            <a:schemeClr val="tx1"/>
                          </a:solidFill>
                        </a:rPr>
                        <a:t>start</a:t>
                      </a:r>
                      <a:r>
                        <a:rPr lang="fr-FR" sz="2100" baseline="0" dirty="0">
                          <a:solidFill>
                            <a:schemeClr val="tx1"/>
                          </a:solidFill>
                        </a:rPr>
                        <a:t> and end points of a </a:t>
                      </a:r>
                      <a:r>
                        <a:rPr lang="fr-FR" sz="2100" baseline="0" dirty="0" err="1">
                          <a:solidFill>
                            <a:schemeClr val="tx1"/>
                          </a:solidFill>
                        </a:rPr>
                        <a:t>journey</a:t>
                      </a:r>
                      <a:r>
                        <a:rPr lang="fr-FR" sz="2100" baseline="0" dirty="0">
                          <a:solidFill>
                            <a:schemeClr val="tx1"/>
                          </a:solidFill>
                        </a:rPr>
                        <a:t>/trip</a:t>
                      </a:r>
                    </a:p>
                    <a:p>
                      <a:pPr marL="285750" indent="-285750">
                        <a:buFont typeface="Arial" panose="020B0604020202020204" pitchFamily="34" charset="0"/>
                        <a:buChar char="•"/>
                      </a:pPr>
                      <a:endParaRPr lang="fr-FR" sz="2100" baseline="0" dirty="0"/>
                    </a:p>
                    <a:p>
                      <a:pPr marL="285750" indent="-285750">
                        <a:buFont typeface="Arial" panose="020B0604020202020204" pitchFamily="34" charset="0"/>
                        <a:buChar char="•"/>
                      </a:pPr>
                      <a:r>
                        <a:rPr lang="fr-FR" sz="2100" baseline="0" dirty="0"/>
                        <a:t>For the </a:t>
                      </a:r>
                      <a:r>
                        <a:rPr lang="fr-FR" sz="2100" baseline="0" dirty="0" err="1"/>
                        <a:t>carriage</a:t>
                      </a:r>
                      <a:r>
                        <a:rPr lang="fr-FR" sz="2100" baseline="0" dirty="0"/>
                        <a:t> of </a:t>
                      </a:r>
                      <a:r>
                        <a:rPr lang="fr-FR" sz="2100" baseline="0" dirty="0" err="1"/>
                        <a:t>passengers</a:t>
                      </a:r>
                      <a:r>
                        <a:rPr lang="fr-FR" sz="2100" baseline="0" dirty="0"/>
                        <a:t> or </a:t>
                      </a:r>
                      <a:r>
                        <a:rPr lang="fr-FR" sz="2100" baseline="0" dirty="0" err="1"/>
                        <a:t>goods</a:t>
                      </a:r>
                      <a:endParaRPr lang="fr-FR" sz="2100" baseline="0" dirty="0"/>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9494628"/>
                  </a:ext>
                </a:extLst>
              </a:tr>
            </a:tbl>
          </a:graphicData>
        </a:graphic>
      </p:graphicFrame>
    </p:spTree>
    <p:extLst>
      <p:ext uri="{BB962C8B-B14F-4D97-AF65-F5344CB8AC3E}">
        <p14:creationId xmlns:p14="http://schemas.microsoft.com/office/powerpoint/2010/main" val="75066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
          <p:cNvSpPr txBox="1">
            <a:spLocks noChangeArrowheads="1"/>
          </p:cNvSpPr>
          <p:nvPr/>
        </p:nvSpPr>
        <p:spPr bwMode="auto">
          <a:xfrm>
            <a:off x="734057" y="124903"/>
            <a:ext cx="11627223" cy="650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DejaVu Sans" panose="020B0603030804020204" pitchFamily="34" charset="0"/>
              </a:defRPr>
            </a:lvl9pPr>
          </a:lstStyle>
          <a:p>
            <a:pPr algn="ctr">
              <a:buClrTx/>
              <a:buFontTx/>
              <a:buNone/>
            </a:pPr>
            <a:r>
              <a:rPr lang="fr-FR" altLang="fr-FR" sz="3200" b="1" dirty="0"/>
              <a:t>FR – UN/EU : </a:t>
            </a:r>
            <a:r>
              <a:rPr lang="fr-FR" altLang="fr-FR" sz="3200" b="1" dirty="0" err="1"/>
              <a:t>safety</a:t>
            </a:r>
            <a:r>
              <a:rPr lang="fr-FR" altLang="fr-FR" sz="3200" b="1" dirty="0"/>
              <a:t> </a:t>
            </a:r>
            <a:r>
              <a:rPr lang="fr-FR" altLang="fr-FR" sz="3200" b="1" dirty="0" err="1"/>
              <a:t>requirements</a:t>
            </a:r>
            <a:r>
              <a:rPr lang="fr-FR" altLang="fr-FR" sz="3200" b="1" dirty="0"/>
              <a:t> and </a:t>
            </a:r>
            <a:r>
              <a:rPr lang="fr-FR" altLang="fr-FR" sz="3200" b="1" dirty="0" err="1"/>
              <a:t>demonstration</a:t>
            </a:r>
            <a:endParaRPr lang="fr-FR" altLang="fr-FR" sz="3200" b="1" dirty="0"/>
          </a:p>
        </p:txBody>
      </p:sp>
      <p:sp>
        <p:nvSpPr>
          <p:cNvPr id="2" name="Ellipse 1"/>
          <p:cNvSpPr/>
          <p:nvPr/>
        </p:nvSpPr>
        <p:spPr>
          <a:xfrm>
            <a:off x="17283323" y="4650528"/>
            <a:ext cx="264545" cy="123939"/>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a:p>
        </p:txBody>
      </p:sp>
      <p:sp>
        <p:nvSpPr>
          <p:cNvPr id="5" name="ZoneTexte 4"/>
          <p:cNvSpPr txBox="1"/>
          <p:nvPr/>
        </p:nvSpPr>
        <p:spPr>
          <a:xfrm>
            <a:off x="264743" y="1689652"/>
            <a:ext cx="4853909" cy="1785104"/>
          </a:xfrm>
          <a:prstGeom prst="rect">
            <a:avLst/>
          </a:prstGeom>
          <a:noFill/>
          <a:ln w="28575">
            <a:solidFill>
              <a:schemeClr val="tx1"/>
            </a:solidFill>
          </a:ln>
        </p:spPr>
        <p:txBody>
          <a:bodyPr wrap="square" rtlCol="0">
            <a:spAutoFit/>
          </a:bodyPr>
          <a:lstStyle/>
          <a:p>
            <a:r>
              <a:rPr lang="en-US" sz="2200" dirty="0">
                <a:latin typeface="Arial" panose="020B0604020202020204" pitchFamily="34" charset="0"/>
                <a:cs typeface="Arial" panose="020B0604020202020204" pitchFamily="34" charset="0"/>
              </a:rPr>
              <a:t>UN VMAD or EU ADS regulation sets requirements on safety, demonstration methods (tests) and documentation for automated vehicles</a:t>
            </a:r>
          </a:p>
        </p:txBody>
      </p:sp>
      <p:sp>
        <p:nvSpPr>
          <p:cNvPr id="8" name="ZoneTexte 7"/>
          <p:cNvSpPr txBox="1"/>
          <p:nvPr/>
        </p:nvSpPr>
        <p:spPr>
          <a:xfrm>
            <a:off x="5118652" y="1689652"/>
            <a:ext cx="6773314" cy="1446550"/>
          </a:xfrm>
          <a:prstGeom prst="rect">
            <a:avLst/>
          </a:prstGeom>
          <a:noFill/>
          <a:ln w="28575">
            <a:solidFill>
              <a:schemeClr val="tx1"/>
            </a:solidFill>
          </a:ln>
        </p:spPr>
        <p:txBody>
          <a:bodyPr wrap="square" rtlCol="0">
            <a:spAutoFit/>
          </a:bodyPr>
          <a:lstStyle/>
          <a:p>
            <a:r>
              <a:rPr lang="fr-FR" sz="2200" dirty="0">
                <a:latin typeface="Arial" panose="020B0604020202020204" pitchFamily="34" charset="0"/>
                <a:cs typeface="Arial" panose="020B0604020202020204" pitchFamily="34" charset="0"/>
              </a:rPr>
              <a:t>FR </a:t>
            </a:r>
            <a:r>
              <a:rPr lang="fr-FR" sz="2200" dirty="0" err="1">
                <a:latin typeface="Arial" panose="020B0604020202020204" pitchFamily="34" charset="0"/>
                <a:cs typeface="Arial" panose="020B0604020202020204" pitchFamily="34" charset="0"/>
              </a:rPr>
              <a:t>regulation</a:t>
            </a:r>
            <a:r>
              <a:rPr lang="fr-FR" sz="2200" dirty="0">
                <a:latin typeface="Arial" panose="020B0604020202020204" pitchFamily="34" charset="0"/>
                <a:cs typeface="Arial" panose="020B0604020202020204" pitchFamily="34" charset="0"/>
              </a:rPr>
              <a:t> sets </a:t>
            </a:r>
          </a:p>
          <a:p>
            <a:pPr marL="144000" indent="-144000">
              <a:buFont typeface="Arial" panose="020B0604020202020204" pitchFamily="34" charset="0"/>
              <a:buChar char="•"/>
            </a:pPr>
            <a:r>
              <a:rPr lang="fr-FR" sz="2200" dirty="0">
                <a:latin typeface="Arial" panose="020B0604020202020204" pitchFamily="34" charset="0"/>
                <a:cs typeface="Arial" panose="020B0604020202020204" pitchFamily="34" charset="0"/>
              </a:rPr>
              <a:t>drivers / </a:t>
            </a:r>
            <a:r>
              <a:rPr lang="fr-FR" sz="2200" dirty="0" err="1">
                <a:latin typeface="Arial" panose="020B0604020202020204" pitchFamily="34" charset="0"/>
                <a:cs typeface="Arial" panose="020B0604020202020204" pitchFamily="34" charset="0"/>
              </a:rPr>
              <a:t>remote</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operator</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roles</a:t>
            </a:r>
            <a:r>
              <a:rPr lang="fr-FR" sz="2200" dirty="0">
                <a:latin typeface="Arial" panose="020B0604020202020204" pitchFamily="34" charset="0"/>
                <a:cs typeface="Arial" panose="020B0604020202020204" pitchFamily="34" charset="0"/>
              </a:rPr>
              <a:t> and </a:t>
            </a:r>
            <a:r>
              <a:rPr lang="fr-FR" sz="2200" dirty="0" err="1">
                <a:latin typeface="Arial" panose="020B0604020202020204" pitchFamily="34" charset="0"/>
                <a:cs typeface="Arial" panose="020B0604020202020204" pitchFamily="34" charset="0"/>
              </a:rPr>
              <a:t>responsabilities</a:t>
            </a:r>
            <a:r>
              <a:rPr lang="fr-FR" sz="2200" dirty="0">
                <a:latin typeface="Arial" panose="020B0604020202020204" pitchFamily="34" charset="0"/>
                <a:cs typeface="Arial" panose="020B0604020202020204" pitchFamily="34" charset="0"/>
              </a:rPr>
              <a:t> </a:t>
            </a:r>
          </a:p>
          <a:p>
            <a:pPr marL="144000" indent="-144000">
              <a:buFont typeface="Arial" panose="020B0604020202020204" pitchFamily="34" charset="0"/>
              <a:buChar char="•"/>
            </a:pPr>
            <a:r>
              <a:rPr lang="fr-FR" sz="2200" dirty="0" err="1">
                <a:latin typeface="Arial" panose="020B0604020202020204" pitchFamily="34" charset="0"/>
                <a:cs typeface="Arial" panose="020B0604020202020204" pitchFamily="34" charset="0"/>
              </a:rPr>
              <a:t>general</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safety</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requirements</a:t>
            </a:r>
            <a:r>
              <a:rPr lang="fr-FR" sz="2200" dirty="0">
                <a:latin typeface="Arial" panose="020B0604020202020204" pitchFamily="34" charset="0"/>
                <a:cs typeface="Arial" panose="020B0604020202020204" pitchFamily="34" charset="0"/>
              </a:rPr>
              <a:t> on automated </a:t>
            </a:r>
            <a:r>
              <a:rPr lang="fr-FR" sz="2200" dirty="0" err="1">
                <a:latin typeface="Arial" panose="020B0604020202020204" pitchFamily="34" charset="0"/>
                <a:cs typeface="Arial" panose="020B0604020202020204" pitchFamily="34" charset="0"/>
              </a:rPr>
              <a:t>systems</a:t>
            </a:r>
            <a:endParaRPr lang="fr-FR" sz="2200" dirty="0">
              <a:latin typeface="Arial" panose="020B0604020202020204" pitchFamily="34" charset="0"/>
              <a:cs typeface="Arial" panose="020B0604020202020204" pitchFamily="34" charset="0"/>
            </a:endParaRPr>
          </a:p>
          <a:p>
            <a:pPr marL="144000" indent="-144000">
              <a:buFont typeface="Arial" panose="020B0604020202020204" pitchFamily="34" charset="0"/>
              <a:buChar char="•"/>
            </a:pPr>
            <a:r>
              <a:rPr lang="fr-FR" sz="2200" dirty="0" err="1">
                <a:latin typeface="Arial" panose="020B0604020202020204" pitchFamily="34" charset="0"/>
                <a:cs typeface="Arial" panose="020B0604020202020204" pitchFamily="34" charset="0"/>
              </a:rPr>
              <a:t>requirements</a:t>
            </a:r>
            <a:r>
              <a:rPr lang="fr-FR" sz="2200" dirty="0">
                <a:latin typeface="Arial" panose="020B0604020202020204" pitchFamily="34" charset="0"/>
                <a:cs typeface="Arial" panose="020B0604020202020204" pitchFamily="34" charset="0"/>
              </a:rPr>
              <a:t> on </a:t>
            </a:r>
            <a:r>
              <a:rPr lang="fr-FR" sz="2200" dirty="0" err="1">
                <a:latin typeface="Arial" panose="020B0604020202020204" pitchFamily="34" charset="0"/>
                <a:cs typeface="Arial" panose="020B0604020202020204" pitchFamily="34" charset="0"/>
              </a:rPr>
              <a:t>safety</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demonstration</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procedures</a:t>
            </a:r>
            <a:endParaRPr lang="fr-FR" sz="2200" dirty="0">
              <a:latin typeface="Arial" panose="020B0604020202020204" pitchFamily="34" charset="0"/>
              <a:cs typeface="Arial" panose="020B0604020202020204" pitchFamily="34" charset="0"/>
            </a:endParaRPr>
          </a:p>
        </p:txBody>
      </p:sp>
      <p:sp>
        <p:nvSpPr>
          <p:cNvPr id="9" name="ZoneTexte 8"/>
          <p:cNvSpPr txBox="1"/>
          <p:nvPr/>
        </p:nvSpPr>
        <p:spPr>
          <a:xfrm>
            <a:off x="1441174" y="3780183"/>
            <a:ext cx="9034670" cy="2462213"/>
          </a:xfrm>
          <a:prstGeom prst="rect">
            <a:avLst/>
          </a:prstGeom>
          <a:noFill/>
          <a:ln w="28575">
            <a:solidFill>
              <a:schemeClr val="tx1"/>
            </a:solidFill>
          </a:ln>
        </p:spPr>
        <p:txBody>
          <a:bodyPr wrap="square" rtlCol="0">
            <a:spAutoFit/>
          </a:bodyPr>
          <a:lstStyle/>
          <a:p>
            <a:r>
              <a:rPr lang="fr-FR" sz="2200" dirty="0" err="1">
                <a:latin typeface="Arial" panose="020B0604020202020204" pitchFamily="34" charset="0"/>
                <a:cs typeface="Arial" panose="020B0604020202020204" pitchFamily="34" charset="0"/>
              </a:rPr>
              <a:t>Safety</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demonstration</a:t>
            </a:r>
            <a:r>
              <a:rPr lang="fr-FR" sz="2200" dirty="0">
                <a:latin typeface="Arial" panose="020B0604020202020204" pitchFamily="34" charset="0"/>
                <a:cs typeface="Arial" panose="020B0604020202020204" pitchFamily="34" charset="0"/>
              </a:rPr>
              <a:t> guidance </a:t>
            </a:r>
            <a:r>
              <a:rPr lang="fr-FR" sz="2200" dirty="0" err="1">
                <a:latin typeface="Arial" panose="020B0604020202020204" pitchFamily="34" charset="0"/>
                <a:cs typeface="Arial" panose="020B0604020202020204" pitchFamily="34" charset="0"/>
              </a:rPr>
              <a:t>will</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need</a:t>
            </a:r>
            <a:r>
              <a:rPr lang="fr-FR" sz="2200" dirty="0">
                <a:latin typeface="Arial" panose="020B0604020202020204" pitchFamily="34" charset="0"/>
                <a:cs typeface="Arial" panose="020B0604020202020204" pitchFamily="34" charset="0"/>
              </a:rPr>
              <a:t> to </a:t>
            </a:r>
            <a:r>
              <a:rPr lang="fr-FR" sz="2200" dirty="0" err="1">
                <a:latin typeface="Arial" panose="020B0604020202020204" pitchFamily="34" charset="0"/>
                <a:cs typeface="Arial" panose="020B0604020202020204" pitchFamily="34" charset="0"/>
              </a:rPr>
              <a:t>be</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developped</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accordingly</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e.g</a:t>
            </a:r>
            <a:r>
              <a:rPr lang="fr-FR" sz="2200" dirty="0">
                <a:latin typeface="Arial" panose="020B0604020202020204" pitchFamily="34" charset="0"/>
                <a:cs typeface="Arial" panose="020B0604020202020204" pitchFamily="34" charset="0"/>
              </a:rPr>
              <a:t> : </a:t>
            </a:r>
          </a:p>
          <a:p>
            <a:pPr marL="342900" indent="-342900">
              <a:buFont typeface="Arial" panose="020B0604020202020204" pitchFamily="34" charset="0"/>
              <a:buChar char="•"/>
            </a:pPr>
            <a:r>
              <a:rPr lang="fr-FR" sz="2200" dirty="0">
                <a:latin typeface="Arial" panose="020B0604020202020204" pitchFamily="34" charset="0"/>
                <a:cs typeface="Arial" panose="020B0604020202020204" pitchFamily="34" charset="0"/>
              </a:rPr>
              <a:t>Scenario-</a:t>
            </a:r>
            <a:r>
              <a:rPr lang="fr-FR" sz="2200" dirty="0" err="1">
                <a:latin typeface="Arial" panose="020B0604020202020204" pitchFamily="34" charset="0"/>
                <a:cs typeface="Arial" panose="020B0604020202020204" pitchFamily="34" charset="0"/>
              </a:rPr>
              <a:t>based</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approach</a:t>
            </a:r>
            <a:r>
              <a:rPr lang="fr-FR" sz="2200" dirty="0">
                <a:latin typeface="Arial" panose="020B0604020202020204" pitchFamily="34" charset="0"/>
                <a:cs typeface="Arial" panose="020B0604020202020204" pitchFamily="34" charset="0"/>
              </a:rPr>
              <a:t> for validation </a:t>
            </a:r>
          </a:p>
          <a:p>
            <a:pPr marL="342900" indent="-342900">
              <a:buFont typeface="Arial" panose="020B0604020202020204" pitchFamily="34" charset="0"/>
              <a:buChar char="•"/>
            </a:pPr>
            <a:r>
              <a:rPr lang="fr-FR" sz="2200" dirty="0">
                <a:latin typeface="Arial" panose="020B0604020202020204" pitchFamily="34" charset="0"/>
                <a:cs typeface="Arial" panose="020B0604020202020204" pitchFamily="34" charset="0"/>
              </a:rPr>
              <a:t>Reference </a:t>
            </a:r>
            <a:r>
              <a:rPr lang="fr-FR" sz="2200" dirty="0" err="1">
                <a:latin typeface="Arial" panose="020B0604020202020204" pitchFamily="34" charset="0"/>
                <a:cs typeface="Arial" panose="020B0604020202020204" pitchFamily="34" charset="0"/>
              </a:rPr>
              <a:t>safety</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target</a:t>
            </a:r>
            <a:r>
              <a:rPr lang="fr-FR" sz="2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fr-FR" sz="2200" dirty="0" err="1">
                <a:latin typeface="Arial" panose="020B0604020202020204" pitchFamily="34" charset="0"/>
                <a:cs typeface="Arial" panose="020B0604020202020204" pitchFamily="34" charset="0"/>
              </a:rPr>
              <a:t>Remote</a:t>
            </a:r>
            <a:r>
              <a:rPr lang="fr-FR" sz="2200" dirty="0">
                <a:latin typeface="Arial" panose="020B0604020202020204" pitchFamily="34" charset="0"/>
                <a:cs typeface="Arial" panose="020B0604020202020204" pitchFamily="34" charset="0"/>
              </a:rPr>
              <a:t> intervention </a:t>
            </a:r>
            <a:r>
              <a:rPr lang="fr-FR" sz="2200" dirty="0" err="1">
                <a:latin typeface="Arial" panose="020B0604020202020204" pitchFamily="34" charset="0"/>
                <a:cs typeface="Arial" panose="020B0604020202020204" pitchFamily="34" charset="0"/>
              </a:rPr>
              <a:t>functions</a:t>
            </a:r>
            <a:r>
              <a:rPr lang="fr-FR" sz="2200" dirty="0">
                <a:latin typeface="Arial" panose="020B0604020202020204" pitchFamily="34" charset="0"/>
                <a:cs typeface="Arial" panose="020B0604020202020204" pitchFamily="34" charset="0"/>
              </a:rPr>
              <a:t> </a:t>
            </a:r>
            <a:r>
              <a:rPr lang="fr-FR" sz="2200" dirty="0" err="1">
                <a:latin typeface="Arial" panose="020B0604020202020204" pitchFamily="34" charset="0"/>
                <a:cs typeface="Arial" panose="020B0604020202020204" pitchFamily="34" charset="0"/>
              </a:rPr>
              <a:t>characterisation</a:t>
            </a:r>
            <a:endParaRPr lang="fr-FR"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200" dirty="0">
                <a:latin typeface="Arial" panose="020B0604020202020204" pitchFamily="34" charset="0"/>
                <a:cs typeface="Arial" panose="020B0604020202020204" pitchFamily="34" charset="0"/>
              </a:rPr>
              <a:t>Route or zone </a:t>
            </a:r>
            <a:r>
              <a:rPr lang="fr-FR" sz="2200" dirty="0" err="1">
                <a:latin typeface="Arial" panose="020B0604020202020204" pitchFamily="34" charset="0"/>
                <a:cs typeface="Arial" panose="020B0604020202020204" pitchFamily="34" charset="0"/>
              </a:rPr>
              <a:t>characterisation</a:t>
            </a:r>
            <a:endParaRPr lang="fr-FR"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fr-FR" sz="2200" dirty="0">
                <a:latin typeface="Arial" panose="020B0604020202020204" pitchFamily="34" charset="0"/>
                <a:cs typeface="Arial" panose="020B0604020202020204" pitchFamily="34" charset="0"/>
              </a:rPr>
              <a:t>….</a:t>
            </a:r>
          </a:p>
        </p:txBody>
      </p:sp>
      <p:sp>
        <p:nvSpPr>
          <p:cNvPr id="6" name="Flèche vers le bas 5"/>
          <p:cNvSpPr/>
          <p:nvPr/>
        </p:nvSpPr>
        <p:spPr>
          <a:xfrm>
            <a:off x="4711148" y="3163097"/>
            <a:ext cx="884582" cy="6009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1198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451456" y="357024"/>
            <a:ext cx="10288236" cy="480053"/>
          </a:xfrm>
        </p:spPr>
        <p:txBody>
          <a:bodyPr>
            <a:noAutofit/>
          </a:bodyPr>
          <a:lstStyle/>
          <a:p>
            <a:pPr algn="ctr">
              <a:lnSpc>
                <a:spcPct val="100000"/>
              </a:lnSpc>
            </a:pPr>
            <a:r>
              <a:rPr lang="en-US" sz="2400">
                <a:cs typeface="Arial"/>
              </a:rPr>
              <a:t>Safety standards for automated transport systems</a:t>
            </a:r>
            <a:br>
              <a:rPr lang="en-US" sz="2400" dirty="0">
                <a:cs typeface="Arial"/>
              </a:rPr>
            </a:br>
            <a:r>
              <a:rPr lang="en-US" sz="2400" dirty="0">
                <a:cs typeface="Arial"/>
              </a:rPr>
              <a:t>1/3: </a:t>
            </a:r>
            <a:r>
              <a:rPr lang="en-US" sz="2400">
                <a:cs typeface="Arial"/>
              </a:rPr>
              <a:t>published documents</a:t>
            </a:r>
            <a:endParaRPr lang="fr-FR" sz="2400" dirty="0">
              <a:cs typeface="Arial"/>
            </a:endParaRPr>
          </a:p>
        </p:txBody>
      </p:sp>
      <p:sp>
        <p:nvSpPr>
          <p:cNvPr id="5" name="Espace réservé du contenu 4"/>
          <p:cNvSpPr>
            <a:spLocks noGrp="1"/>
          </p:cNvSpPr>
          <p:nvPr>
            <p:ph sz="half" idx="1"/>
          </p:nvPr>
        </p:nvSpPr>
        <p:spPr>
          <a:xfrm>
            <a:off x="326495" y="963419"/>
            <a:ext cx="11413197" cy="2255037"/>
          </a:xfrm>
        </p:spPr>
        <p:txBody>
          <a:bodyPr>
            <a:noAutofit/>
          </a:bodyPr>
          <a:lstStyle/>
          <a:p>
            <a:pPr marL="715415" lvl="1" indent="-380990">
              <a:lnSpc>
                <a:spcPct val="110000"/>
              </a:lnSpc>
              <a:spcBef>
                <a:spcPts val="0"/>
              </a:spcBef>
              <a:spcAft>
                <a:spcPts val="533"/>
              </a:spcAft>
            </a:pPr>
            <a:endParaRPr lang="fr-FR" sz="2000" dirty="0">
              <a:cs typeface="Arial"/>
            </a:endParaRPr>
          </a:p>
          <a:p>
            <a:pPr>
              <a:lnSpc>
                <a:spcPct val="110000"/>
              </a:lnSpc>
              <a:spcBef>
                <a:spcPts val="0"/>
              </a:spcBef>
              <a:spcAft>
                <a:spcPts val="533"/>
              </a:spcAft>
            </a:pPr>
            <a:endParaRPr lang="fr-FR" sz="2133" b="1" dirty="0">
              <a:cs typeface="Arial"/>
            </a:endParaRPr>
          </a:p>
        </p:txBody>
      </p:sp>
      <p:graphicFrame>
        <p:nvGraphicFramePr>
          <p:cNvPr id="2" name="Tableau 1"/>
          <p:cNvGraphicFramePr>
            <a:graphicFrameLocks noGrp="1"/>
          </p:cNvGraphicFramePr>
          <p:nvPr>
            <p:extLst>
              <p:ext uri="{D42A27DB-BD31-4B8C-83A1-F6EECF244321}">
                <p14:modId xmlns:p14="http://schemas.microsoft.com/office/powerpoint/2010/main" val="3620723938"/>
              </p:ext>
            </p:extLst>
          </p:nvPr>
        </p:nvGraphicFramePr>
        <p:xfrm>
          <a:off x="240632" y="1388853"/>
          <a:ext cx="11752445" cy="5334000"/>
        </p:xfrm>
        <a:graphic>
          <a:graphicData uri="http://schemas.openxmlformats.org/drawingml/2006/table">
            <a:tbl>
              <a:tblPr firstRow="1" bandRow="1">
                <a:tableStyleId>{5C22544A-7EE6-4342-B048-85BDC9FD1C3A}</a:tableStyleId>
              </a:tblPr>
              <a:tblGrid>
                <a:gridCol w="2772534">
                  <a:extLst>
                    <a:ext uri="{9D8B030D-6E8A-4147-A177-3AD203B41FA5}">
                      <a16:colId xmlns:a16="http://schemas.microsoft.com/office/drawing/2014/main" val="3160826372"/>
                    </a:ext>
                  </a:extLst>
                </a:gridCol>
                <a:gridCol w="1663337">
                  <a:extLst>
                    <a:ext uri="{9D8B030D-6E8A-4147-A177-3AD203B41FA5}">
                      <a16:colId xmlns:a16="http://schemas.microsoft.com/office/drawing/2014/main" val="1719405949"/>
                    </a:ext>
                  </a:extLst>
                </a:gridCol>
                <a:gridCol w="1123406">
                  <a:extLst>
                    <a:ext uri="{9D8B030D-6E8A-4147-A177-3AD203B41FA5}">
                      <a16:colId xmlns:a16="http://schemas.microsoft.com/office/drawing/2014/main" val="1329130722"/>
                    </a:ext>
                  </a:extLst>
                </a:gridCol>
                <a:gridCol w="6193168">
                  <a:extLst>
                    <a:ext uri="{9D8B030D-6E8A-4147-A177-3AD203B41FA5}">
                      <a16:colId xmlns:a16="http://schemas.microsoft.com/office/drawing/2014/main" val="739574802"/>
                    </a:ext>
                  </a:extLst>
                </a:gridCol>
              </a:tblGrid>
              <a:tr h="370840">
                <a:tc>
                  <a:txBody>
                    <a:bodyPr/>
                    <a:lstStyle/>
                    <a:p>
                      <a:r>
                        <a:rPr lang="fr-FR" sz="1800">
                          <a:solidFill>
                            <a:schemeClr val="tx1"/>
                          </a:solidFill>
                        </a:rPr>
                        <a:t>Theme / title</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a:solidFill>
                            <a:schemeClr val="tx1"/>
                          </a:solidFill>
                        </a:rPr>
                        <a:t>D</a:t>
                      </a:r>
                      <a:r>
                        <a:rPr lang="fr-FR" sz="1800" baseline="0">
                          <a:solidFill>
                            <a:schemeClr val="tx1"/>
                          </a:solidFill>
                        </a:rPr>
                        <a:t>ocument</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a:solidFill>
                            <a:schemeClr val="tx1"/>
                          </a:solidFill>
                        </a:rPr>
                        <a:t>State</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dirty="0" err="1">
                          <a:solidFill>
                            <a:schemeClr val="tx1"/>
                          </a:solidFill>
                        </a:rPr>
                        <a:t>Remarks</a:t>
                      </a:r>
                      <a:r>
                        <a:rPr lang="fr-FR" sz="1800" dirty="0">
                          <a:solidFill>
                            <a:schemeClr val="tx1"/>
                          </a:solidFill>
                        </a:rPr>
                        <a:t> (EN versions </a:t>
                      </a:r>
                      <a:r>
                        <a:rPr lang="fr-FR" sz="1800">
                          <a:solidFill>
                            <a:schemeClr val="tx1"/>
                          </a:solidFill>
                        </a:rPr>
                        <a:t>for recent methodological documents</a:t>
                      </a:r>
                      <a:r>
                        <a:rPr lang="fr-FR" sz="1800" dirty="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800707"/>
                  </a:ext>
                </a:extLst>
              </a:tr>
              <a:tr h="370840">
                <a:tc>
                  <a:txBody>
                    <a:bodyPr/>
                    <a:lstStyle/>
                    <a:p>
                      <a:r>
                        <a:rPr lang="en-US" sz="1600" dirty="0">
                          <a:solidFill>
                            <a:schemeClr val="tx1"/>
                          </a:solidFill>
                        </a:rPr>
                        <a:t>Horizontal regulation - use case approach</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a:solidFill>
                            <a:schemeClr val="tx1"/>
                          </a:solidFill>
                        </a:rPr>
                        <a:t>Methodological document</a:t>
                      </a:r>
                      <a:endParaRPr lang="fr-FR" sz="1600" dirty="0">
                        <a:solidFill>
                          <a:schemeClr val="tx1"/>
                        </a:solidFill>
                      </a:endParaRPr>
                    </a:p>
                    <a:p>
                      <a:r>
                        <a:rPr lang="fr-FR" sz="1600">
                          <a:solidFill>
                            <a:schemeClr val="tx1"/>
                          </a:solidFill>
                        </a:rPr>
                        <a:t>DGITM</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a:solidFill>
                            <a:schemeClr val="tx1"/>
                          </a:solidFill>
                        </a:rPr>
                        <a:t>https://www.ecologie.gouv.fr/sites/default/files/DGITM_Automated-vehicle-horizontal-regulation-2017-EN.pdf</a:t>
                      </a:r>
                      <a:endParaRPr lang="fr-FR"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1139852747"/>
                  </a:ext>
                </a:extLst>
              </a:tr>
              <a:tr h="370840">
                <a:tc>
                  <a:txBody>
                    <a:bodyPr/>
                    <a:lstStyle/>
                    <a:p>
                      <a:r>
                        <a:rPr lang="fr-FR" sz="1600">
                          <a:solidFill>
                            <a:schemeClr val="tx1"/>
                          </a:solidFill>
                        </a:rPr>
                        <a:t>New safety validation methods</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a:solidFill>
                            <a:schemeClr val="tx1"/>
                          </a:solidFill>
                        </a:rPr>
                        <a:t>Methodological document</a:t>
                      </a:r>
                      <a:endParaRPr lang="fr-FR" sz="1600" dirty="0">
                        <a:solidFill>
                          <a:schemeClr val="tx1"/>
                        </a:solidFill>
                      </a:endParaRPr>
                    </a:p>
                    <a:p>
                      <a:r>
                        <a:rPr lang="fr-FR" sz="1600">
                          <a:solidFill>
                            <a:schemeClr val="tx1"/>
                          </a:solidFill>
                        </a:rPr>
                        <a:t>DGITM-PFA</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a:solidFill>
                            <a:schemeClr val="tx1"/>
                          </a:solidFill>
                        </a:rPr>
                        <a:t>Published2020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a:solidFill>
                            <a:schemeClr val="tx1"/>
                          </a:solidFill>
                        </a:rPr>
                        <a:t>https://www.ecologie.gouv.fr/sites/default/files/DGITM_Nouvelle-approche-validation-systemes-avril-2019-EN.pdf</a:t>
                      </a:r>
                      <a:endParaRPr lang="fr-FR"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651576912"/>
                  </a:ext>
                </a:extLst>
              </a:tr>
              <a:tr h="370840">
                <a:tc>
                  <a:txBody>
                    <a:bodyPr/>
                    <a:lstStyle/>
                    <a:p>
                      <a:r>
                        <a:rPr lang="fr-FR" sz="1600">
                          <a:solidFill>
                            <a:schemeClr val="tx1"/>
                          </a:solidFill>
                        </a:rPr>
                        <a:t>Human/system articulation</a:t>
                      </a:r>
                      <a:r>
                        <a:rPr lang="fr-FR" sz="1600" dirty="0">
                          <a:solidFill>
                            <a:schemeClr val="tx1"/>
                          </a:solidFill>
                        </a:rPr>
                        <a:t>: </a:t>
                      </a:r>
                      <a:r>
                        <a:rPr lang="fr-FR" sz="1600" dirty="0" err="1">
                          <a:solidFill>
                            <a:schemeClr val="tx1"/>
                          </a:solidFill>
                        </a:rPr>
                        <a:t>manoeuvre</a:t>
                      </a:r>
                      <a:r>
                        <a:rPr lang="fr-FR" sz="1600" dirty="0">
                          <a:solidFill>
                            <a:schemeClr val="tx1"/>
                          </a:solidFill>
                        </a:rPr>
                        <a:t> </a:t>
                      </a:r>
                      <a:r>
                        <a:rPr lang="fr-FR" sz="1600" dirty="0" err="1">
                          <a:solidFill>
                            <a:schemeClr val="tx1"/>
                          </a:solidFill>
                        </a:rPr>
                        <a:t>approach</a:t>
                      </a:r>
                      <a:r>
                        <a:rPr lang="fr-FR"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a:solidFill>
                            <a:schemeClr val="tx1"/>
                          </a:solidFill>
                        </a:rPr>
                        <a:t>Methodological document</a:t>
                      </a:r>
                      <a:endParaRPr lang="fr-FR" sz="1600" dirty="0">
                        <a:solidFill>
                          <a:schemeClr val="tx1"/>
                        </a:solidFill>
                      </a:endParaRPr>
                    </a:p>
                    <a:p>
                      <a:r>
                        <a:rPr lang="fr-FR" sz="1600">
                          <a:solidFill>
                            <a:schemeClr val="tx1"/>
                          </a:solidFill>
                        </a:rPr>
                        <a:t>DGITM</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a:solidFill>
                            <a:schemeClr val="tx1"/>
                          </a:solidFill>
                        </a:rPr>
                        <a:t>https://www.ecologie.gouv.fr/sites/default/files/DGITM_AD-articulation-roles-systemes-octobre-2020-EN.pdf </a:t>
                      </a:r>
                      <a:endParaRPr lang="fr-FR"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3104907388"/>
                  </a:ext>
                </a:extLst>
              </a:tr>
              <a:tr h="370840">
                <a:tc>
                  <a:txBody>
                    <a:bodyPr/>
                    <a:lstStyle/>
                    <a:p>
                      <a:r>
                        <a:rPr lang="en-US" sz="1600">
                          <a:solidFill>
                            <a:schemeClr val="tx1"/>
                          </a:solidFill>
                        </a:rPr>
                        <a:t>Characterisation of the routes</a:t>
                      </a:r>
                      <a:r>
                        <a:rPr lang="en-US" sz="1600" dirty="0">
                          <a:solidFill>
                            <a:schemeClr val="tx1"/>
                          </a:solidFill>
                        </a:rPr>
                        <a:t>: </a:t>
                      </a:r>
                      <a:r>
                        <a:rPr lang="en-US" sz="1600">
                          <a:solidFill>
                            <a:schemeClr val="tx1"/>
                          </a:solidFill>
                        </a:rPr>
                        <a:t>division into sections</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err="1">
                          <a:solidFill>
                            <a:schemeClr val="tx1"/>
                          </a:solidFill>
                        </a:rPr>
                        <a:t>Research</a:t>
                      </a:r>
                      <a:r>
                        <a:rPr lang="fr-FR" sz="1600">
                          <a:solidFill>
                            <a:schemeClr val="tx1"/>
                          </a:solidFill>
                        </a:rPr>
                        <a:t> report</a:t>
                      </a:r>
                      <a:endParaRPr lang="fr-FR" sz="1600" dirty="0">
                        <a:solidFill>
                          <a:schemeClr val="tx1"/>
                        </a:solidFill>
                      </a:endParaRPr>
                    </a:p>
                    <a:p>
                      <a:r>
                        <a:rPr lang="fr-FR" sz="1600" baseline="0">
                          <a:solidFill>
                            <a:schemeClr val="tx1"/>
                          </a:solidFill>
                        </a:rPr>
                        <a:t>UGE-STRMTG</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a:solidFill>
                            <a:schemeClr val="tx1"/>
                          </a:solidFill>
                        </a:rPr>
                        <a:t>https://www.ecologie.gouv.fr/sites/default/files/DGITM_STPA-analyse-securite-parcours-mars-2021-EN.pdf</a:t>
                      </a:r>
                      <a:endParaRPr lang="fr-FR"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517799206"/>
                  </a:ext>
                </a:extLst>
              </a:tr>
              <a:tr h="370840">
                <a:tc>
                  <a:txBody>
                    <a:bodyPr/>
                    <a:lstStyle/>
                    <a:p>
                      <a:r>
                        <a:rPr lang="en-US" sz="1600">
                          <a:solidFill>
                            <a:schemeClr val="tx1"/>
                          </a:solidFill>
                        </a:rPr>
                        <a:t>Application of the </a:t>
                      </a:r>
                      <a:r>
                        <a:rPr lang="en-US" sz="1600" dirty="0">
                          <a:solidFill>
                            <a:schemeClr val="tx1"/>
                          </a:solidFill>
                        </a:rPr>
                        <a:t>GAME approach</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dirty="0" err="1">
                          <a:solidFill>
                            <a:schemeClr val="tx1"/>
                          </a:solidFill>
                        </a:rPr>
                        <a:t>Implementation</a:t>
                      </a:r>
                      <a:r>
                        <a:rPr lang="fr-FR" sz="1600" dirty="0">
                          <a:solidFill>
                            <a:schemeClr val="tx1"/>
                          </a:solidFill>
                        </a:rPr>
                        <a:t> Guide</a:t>
                      </a:r>
                    </a:p>
                    <a:p>
                      <a:r>
                        <a:rPr lang="fr-FR" sz="1600" dirty="0">
                          <a:solidFill>
                            <a:schemeClr val="tx1"/>
                          </a:solidFill>
                        </a:rPr>
                        <a:t>STRMTG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dirty="0">
                          <a:solidFill>
                            <a:schemeClr val="tx1"/>
                          </a:solidFill>
                        </a:rPr>
                        <a:t>https://www.ecologie.gouv.fr/sites/default/files/DGITM_Guide-application-STRA-principe-GAME-EN.pdf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2756138155"/>
                  </a:ext>
                </a:extLst>
              </a:tr>
              <a:tr h="370840">
                <a:tc>
                  <a:txBody>
                    <a:bodyPr/>
                    <a:lstStyle/>
                    <a:p>
                      <a:r>
                        <a:rPr lang="fr-FR" sz="1600">
                          <a:solidFill>
                            <a:schemeClr val="tx1"/>
                          </a:solidFill>
                        </a:rPr>
                        <a:t>Scenario-</a:t>
                      </a:r>
                      <a:r>
                        <a:rPr lang="fr-FR" sz="1600" err="1">
                          <a:solidFill>
                            <a:schemeClr val="tx1"/>
                          </a:solidFill>
                        </a:rPr>
                        <a:t>based</a:t>
                      </a:r>
                      <a:r>
                        <a:rPr lang="fr-FR" sz="1600">
                          <a:solidFill>
                            <a:schemeClr val="tx1"/>
                          </a:solidFill>
                        </a:rPr>
                        <a:t> validation </a:t>
                      </a:r>
                      <a:r>
                        <a:rPr lang="fr-FR" sz="1600" dirty="0" err="1">
                          <a:solidFill>
                            <a:schemeClr val="tx1"/>
                          </a:solidFill>
                        </a:rPr>
                        <a:t>approach</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a:solidFill>
                            <a:schemeClr val="tx1"/>
                          </a:solidFill>
                        </a:rPr>
                        <a:t>Methodological document</a:t>
                      </a:r>
                      <a:endParaRPr lang="fr-FR" sz="1600" dirty="0">
                        <a:solidFill>
                          <a:schemeClr val="tx1"/>
                        </a:solidFill>
                      </a:endParaRPr>
                    </a:p>
                    <a:p>
                      <a:r>
                        <a:rPr lang="fr-FR" sz="1600">
                          <a:solidFill>
                            <a:schemeClr val="tx1"/>
                          </a:solidFill>
                        </a:rPr>
                        <a:t>DGITM</a:t>
                      </a:r>
                      <a:endParaRPr lang="fr-FR"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dirty="0">
                          <a:solidFill>
                            <a:schemeClr val="tx1"/>
                          </a:solidFill>
                        </a:rPr>
                        <a:t>https://www.ecologie.gouv.fr/sites/default/files/DGITM_Approche-par-scenarios-fevrier-2022-EN.pdf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3595835359"/>
                  </a:ext>
                </a:extLst>
              </a:tr>
            </a:tbl>
          </a:graphicData>
        </a:graphic>
      </p:graphicFrame>
    </p:spTree>
    <p:extLst>
      <p:ext uri="{BB962C8B-B14F-4D97-AF65-F5344CB8AC3E}">
        <p14:creationId xmlns:p14="http://schemas.microsoft.com/office/powerpoint/2010/main" val="345742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451456" y="148016"/>
            <a:ext cx="10288236" cy="480053"/>
          </a:xfrm>
        </p:spPr>
        <p:txBody>
          <a:bodyPr>
            <a:noAutofit/>
          </a:bodyPr>
          <a:lstStyle/>
          <a:p>
            <a:pPr algn="ctr">
              <a:lnSpc>
                <a:spcPct val="100000"/>
              </a:lnSpc>
            </a:pPr>
            <a:r>
              <a:rPr lang="en-US" sz="2400" dirty="0">
                <a:cs typeface="Arial"/>
              </a:rPr>
              <a:t>Safety standards for automated transport</a:t>
            </a:r>
            <a:br>
              <a:rPr lang="fr-FR" sz="2400" dirty="0">
                <a:cs typeface="Arial"/>
              </a:rPr>
            </a:br>
            <a:r>
              <a:rPr lang="fr-FR" sz="2400" dirty="0">
                <a:cs typeface="Arial"/>
              </a:rPr>
              <a:t>2/3: </a:t>
            </a:r>
            <a:r>
              <a:rPr lang="fr-FR" sz="2400" dirty="0" err="1">
                <a:cs typeface="Arial"/>
              </a:rPr>
              <a:t>methodological</a:t>
            </a:r>
            <a:r>
              <a:rPr lang="fr-FR" sz="2400" dirty="0">
                <a:cs typeface="Arial"/>
              </a:rPr>
              <a:t> documents to come</a:t>
            </a:r>
          </a:p>
        </p:txBody>
      </p:sp>
      <p:sp>
        <p:nvSpPr>
          <p:cNvPr id="5" name="Espace réservé du contenu 4"/>
          <p:cNvSpPr>
            <a:spLocks noGrp="1"/>
          </p:cNvSpPr>
          <p:nvPr>
            <p:ph sz="half" idx="1"/>
          </p:nvPr>
        </p:nvSpPr>
        <p:spPr>
          <a:xfrm>
            <a:off x="326495" y="963419"/>
            <a:ext cx="11413197" cy="2255037"/>
          </a:xfrm>
        </p:spPr>
        <p:txBody>
          <a:bodyPr>
            <a:noAutofit/>
          </a:bodyPr>
          <a:lstStyle/>
          <a:p>
            <a:pPr marL="715415" lvl="1" indent="-380990">
              <a:lnSpc>
                <a:spcPct val="110000"/>
              </a:lnSpc>
              <a:spcBef>
                <a:spcPts val="0"/>
              </a:spcBef>
              <a:spcAft>
                <a:spcPts val="533"/>
              </a:spcAft>
            </a:pPr>
            <a:endParaRPr lang="fr-FR" sz="2000" dirty="0">
              <a:cs typeface="Arial"/>
            </a:endParaRPr>
          </a:p>
          <a:p>
            <a:pPr>
              <a:lnSpc>
                <a:spcPct val="110000"/>
              </a:lnSpc>
              <a:spcBef>
                <a:spcPts val="0"/>
              </a:spcBef>
              <a:spcAft>
                <a:spcPts val="533"/>
              </a:spcAft>
            </a:pPr>
            <a:endParaRPr lang="fr-FR" sz="2133" b="1" dirty="0">
              <a:cs typeface="Arial"/>
            </a:endParaRPr>
          </a:p>
        </p:txBody>
      </p:sp>
      <p:graphicFrame>
        <p:nvGraphicFramePr>
          <p:cNvPr id="2" name="Tableau 1"/>
          <p:cNvGraphicFramePr>
            <a:graphicFrameLocks noGrp="1"/>
          </p:cNvGraphicFramePr>
          <p:nvPr>
            <p:extLst>
              <p:ext uri="{D42A27DB-BD31-4B8C-83A1-F6EECF244321}">
                <p14:modId xmlns:p14="http://schemas.microsoft.com/office/powerpoint/2010/main" val="3204704158"/>
              </p:ext>
            </p:extLst>
          </p:nvPr>
        </p:nvGraphicFramePr>
        <p:xfrm>
          <a:off x="326495" y="948548"/>
          <a:ext cx="11492126" cy="6207125"/>
        </p:xfrm>
        <a:graphic>
          <a:graphicData uri="http://schemas.openxmlformats.org/drawingml/2006/table">
            <a:tbl>
              <a:tblPr firstRow="1" bandRow="1">
                <a:tableStyleId>{5C22544A-7EE6-4342-B048-85BDC9FD1C3A}</a:tableStyleId>
              </a:tblPr>
              <a:tblGrid>
                <a:gridCol w="2960596">
                  <a:extLst>
                    <a:ext uri="{9D8B030D-6E8A-4147-A177-3AD203B41FA5}">
                      <a16:colId xmlns:a16="http://schemas.microsoft.com/office/drawing/2014/main" val="3160826372"/>
                    </a:ext>
                  </a:extLst>
                </a:gridCol>
                <a:gridCol w="2392349">
                  <a:extLst>
                    <a:ext uri="{9D8B030D-6E8A-4147-A177-3AD203B41FA5}">
                      <a16:colId xmlns:a16="http://schemas.microsoft.com/office/drawing/2014/main" val="1719405949"/>
                    </a:ext>
                  </a:extLst>
                </a:gridCol>
                <a:gridCol w="1509109">
                  <a:extLst>
                    <a:ext uri="{9D8B030D-6E8A-4147-A177-3AD203B41FA5}">
                      <a16:colId xmlns:a16="http://schemas.microsoft.com/office/drawing/2014/main" val="1329130722"/>
                    </a:ext>
                  </a:extLst>
                </a:gridCol>
                <a:gridCol w="4630072">
                  <a:extLst>
                    <a:ext uri="{9D8B030D-6E8A-4147-A177-3AD203B41FA5}">
                      <a16:colId xmlns:a16="http://schemas.microsoft.com/office/drawing/2014/main" val="739574802"/>
                    </a:ext>
                  </a:extLst>
                </a:gridCol>
              </a:tblGrid>
              <a:tr h="370840">
                <a:tc>
                  <a:txBody>
                    <a:bodyPr/>
                    <a:lstStyle/>
                    <a:p>
                      <a:r>
                        <a:rPr lang="fr-FR" sz="1800">
                          <a:solidFill>
                            <a:schemeClr val="tx1"/>
                          </a:solidFill>
                        </a:rPr>
                        <a:t>Theme / title</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a:solidFill>
                            <a:schemeClr val="tx1"/>
                          </a:solidFill>
                        </a:rPr>
                        <a:t>D</a:t>
                      </a:r>
                      <a:r>
                        <a:rPr lang="fr-FR" sz="1800" baseline="0">
                          <a:solidFill>
                            <a:schemeClr val="tx1"/>
                          </a:solidFill>
                        </a:rPr>
                        <a:t>ocument</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800" dirty="0">
                          <a:solidFill>
                            <a:schemeClr val="tx1"/>
                          </a:solidFill>
                        </a:rPr>
                        <a:t>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800" dirty="0" err="1">
                          <a:solidFill>
                            <a:schemeClr val="tx1"/>
                          </a:solidFill>
                        </a:rPr>
                        <a:t>Remarks</a:t>
                      </a:r>
                      <a:endParaRPr lang="fr-FR"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800707"/>
                  </a:ext>
                </a:extLst>
              </a:tr>
              <a:tr h="370840">
                <a:tc>
                  <a:txBody>
                    <a:bodyPr/>
                    <a:lstStyle/>
                    <a:p>
                      <a:r>
                        <a:rPr lang="en-US" sz="1600" dirty="0">
                          <a:solidFill>
                            <a:schemeClr val="tx1"/>
                          </a:solidFill>
                          <a:latin typeface="Arial" panose="020B0604020202020204" pitchFamily="34" charset="0"/>
                          <a:cs typeface="Arial" panose="020B0604020202020204" pitchFamily="34" charset="0"/>
                        </a:rPr>
                        <a:t>Scenario validation: interactions with law enforcement and priority vehicles</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dirty="0" err="1">
                          <a:solidFill>
                            <a:schemeClr val="tx1"/>
                          </a:solidFill>
                          <a:latin typeface="Arial" panose="020B0604020202020204" pitchFamily="34" charset="0"/>
                          <a:cs typeface="Arial" panose="020B0604020202020204" pitchFamily="34" charset="0"/>
                        </a:rPr>
                        <a:t>Methodological</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framework</a:t>
                      </a:r>
                      <a:r>
                        <a:rPr lang="fr-FR" sz="1600" dirty="0">
                          <a:solidFill>
                            <a:schemeClr val="tx1"/>
                          </a:solidFill>
                          <a:latin typeface="Arial" panose="020B0604020202020204" pitchFamily="34" charset="0"/>
                          <a:cs typeface="Arial" panose="020B0604020202020204" pitchFamily="34" charset="0"/>
                        </a:rPr>
                        <a:t> document DGITM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u="none" dirty="0">
                          <a:solidFill>
                            <a:schemeClr val="tx1"/>
                          </a:solidFill>
                        </a:rPr>
                        <a:t>https://www.ecologie.gouv.fr/sites/default/files/DGITM_Approche-par-scenarios-fevrier-2022-EN.pdf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1139852747"/>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600">
                          <a:solidFill>
                            <a:schemeClr val="tx1"/>
                          </a:solidFill>
                          <a:latin typeface="Arial" panose="020B0604020202020204" pitchFamily="34" charset="0"/>
                          <a:cs typeface="Arial" panose="020B0604020202020204" pitchFamily="34" charset="0"/>
                        </a:rPr>
                        <a:t>Accidentology </a:t>
                      </a:r>
                      <a:r>
                        <a:rPr lang="en-US" sz="1600" dirty="0">
                          <a:solidFill>
                            <a:schemeClr val="tx1"/>
                          </a:solidFill>
                          <a:latin typeface="Arial" panose="020B0604020202020204" pitchFamily="34" charset="0"/>
                          <a:cs typeface="Arial" panose="020B0604020202020204" pitchFamily="34" charset="0"/>
                        </a:rPr>
                        <a:t>references </a:t>
                      </a:r>
                      <a:r>
                        <a:rPr lang="en-US" sz="1600">
                          <a:solidFill>
                            <a:schemeClr val="tx1"/>
                          </a:solidFill>
                          <a:latin typeface="Arial" panose="020B0604020202020204" pitchFamily="34" charset="0"/>
                          <a:cs typeface="Arial" panose="020B0604020202020204" pitchFamily="34" charset="0"/>
                        </a:rPr>
                        <a:t>for safety objectives</a:t>
                      </a:r>
                      <a:endParaRPr lang="en-US"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dirty="0" err="1">
                          <a:solidFill>
                            <a:schemeClr val="tx1"/>
                          </a:solidFill>
                          <a:latin typeface="Arial" panose="020B0604020202020204" pitchFamily="34" charset="0"/>
                          <a:cs typeface="Arial" panose="020B0604020202020204" pitchFamily="34" charset="0"/>
                        </a:rPr>
                        <a:t>Research</a:t>
                      </a:r>
                      <a:r>
                        <a:rPr lang="fr-FR" sz="1600" dirty="0">
                          <a:solidFill>
                            <a:schemeClr val="tx1"/>
                          </a:solidFill>
                          <a:latin typeface="Arial" panose="020B0604020202020204" pitchFamily="34" charset="0"/>
                          <a:cs typeface="Arial" panose="020B0604020202020204" pitchFamily="34" charset="0"/>
                        </a:rPr>
                        <a:t> report DGITM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400" dirty="0">
                          <a:solidFill>
                            <a:schemeClr val="tx1"/>
                          </a:solidFill>
                        </a:rPr>
                        <a:t>https://www.ecologie.gouv.fr/sites/default/files/DGITM-Rapport_accidentalite-juillet_2022-EN.pdf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2330111439"/>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baseline="0">
                          <a:solidFill>
                            <a:schemeClr val="tx1"/>
                          </a:solidFill>
                          <a:latin typeface="Arial" panose="020B0604020202020204" pitchFamily="34" charset="0"/>
                          <a:cs typeface="Arial" panose="020B0604020202020204" pitchFamily="34" charset="0"/>
                        </a:rPr>
                        <a:t>ODD definition</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fr-FR" sz="1600" dirty="0" err="1">
                          <a:solidFill>
                            <a:schemeClr val="tx1"/>
                          </a:solidFill>
                          <a:latin typeface="Arial" panose="020B0604020202020204" pitchFamily="34" charset="0"/>
                          <a:cs typeface="Arial" panose="020B0604020202020204" pitchFamily="34" charset="0"/>
                        </a:rPr>
                        <a:t>Methodological</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framework</a:t>
                      </a:r>
                      <a:r>
                        <a:rPr lang="fr-FR" sz="1600" dirty="0">
                          <a:solidFill>
                            <a:schemeClr val="tx1"/>
                          </a:solidFill>
                          <a:latin typeface="Arial" panose="020B0604020202020204" pitchFamily="34" charset="0"/>
                          <a:cs typeface="Arial" panose="020B0604020202020204" pitchFamily="34" charset="0"/>
                        </a:rPr>
                        <a:t> document DGITM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r>
                        <a:rPr lang="en-US" sz="1400" dirty="0">
                          <a:solidFill>
                            <a:schemeClr val="tx1"/>
                          </a:solidFill>
                        </a:rPr>
                        <a:t>https://www.ecologie.gouv.fr/sites/default/files/DGITM-ODD_dezscriptors-juin_2022-EN.pdf</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356982932"/>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a:solidFill>
                            <a:schemeClr val="tx1"/>
                          </a:solidFill>
                          <a:latin typeface="Arial" panose="020B0604020202020204" pitchFamily="34" charset="0"/>
                          <a:cs typeface="Arial" panose="020B0604020202020204" pitchFamily="34" charset="0"/>
                        </a:rPr>
                        <a:t>Route characterisation</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600" dirty="0" err="1">
                          <a:solidFill>
                            <a:schemeClr val="tx1"/>
                          </a:solidFill>
                          <a:latin typeface="Arial" panose="020B0604020202020204" pitchFamily="34" charset="0"/>
                          <a:cs typeface="Arial" panose="020B0604020202020204" pitchFamily="34" charset="0"/>
                        </a:rPr>
                        <a:t>Methodological</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framework</a:t>
                      </a:r>
                      <a:r>
                        <a:rPr lang="fr-FR" sz="1600" dirty="0">
                          <a:solidFill>
                            <a:schemeClr val="tx1"/>
                          </a:solidFill>
                          <a:latin typeface="Arial" panose="020B0604020202020204" pitchFamily="34" charset="0"/>
                          <a:cs typeface="Arial" panose="020B0604020202020204" pitchFamily="34" charset="0"/>
                        </a:rPr>
                        <a:t> document</a:t>
                      </a:r>
                      <a:r>
                        <a:rPr lang="fr-FR" sz="1600" baseline="0" dirty="0">
                          <a:solidFill>
                            <a:schemeClr val="tx1"/>
                          </a:solidFill>
                          <a:latin typeface="Arial" panose="020B0604020202020204" pitchFamily="34" charset="0"/>
                          <a:cs typeface="Arial" panose="020B0604020202020204" pitchFamily="34" charset="0"/>
                        </a:rPr>
                        <a:t> DGITM</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Q3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rPr>
                        <a:t>Will incorporate elements from the ODD document and the "route cutting" study report.</a:t>
                      </a:r>
                    </a:p>
                    <a:p>
                      <a:r>
                        <a:rPr lang="en-US" sz="1400" dirty="0">
                          <a:solidFill>
                            <a:schemeClr val="tx1"/>
                          </a:solidFill>
                        </a:rPr>
                        <a:t>To be integrated into the STRMTG GAME safety demonstration guide (see below)</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1576912"/>
                  </a:ext>
                </a:extLst>
              </a:tr>
              <a:tr h="378719">
                <a:tc>
                  <a:txBody>
                    <a:bodyPr/>
                    <a:lstStyle/>
                    <a:p>
                      <a:pPr marL="72000" marR="0" lvl="1" indent="0" algn="l" defTabSz="914400" rtl="0" eaLnBrk="1" fontAlgn="ctr" latinLnBrk="0" hangingPunct="1">
                        <a:lnSpc>
                          <a:spcPct val="100000"/>
                        </a:lnSpc>
                        <a:spcBef>
                          <a:spcPts val="0"/>
                        </a:spcBef>
                        <a:spcAft>
                          <a:spcPts val="0"/>
                        </a:spcAft>
                        <a:buClrTx/>
                        <a:buSzTx/>
                        <a:buFontTx/>
                        <a:buNone/>
                        <a:tabLst/>
                        <a:defRPr/>
                      </a:pPr>
                      <a:r>
                        <a:rPr lang="en-US" sz="1600">
                          <a:latin typeface="Arial" panose="020B0604020202020204" pitchFamily="34" charset="0"/>
                          <a:cs typeface="Arial" panose="020B0604020202020204" pitchFamily="34" charset="0"/>
                        </a:rPr>
                        <a:t>Characterisation of remote intervention functions</a:t>
                      </a:r>
                      <a:endParaRPr lang="fr-FR" sz="1600" dirty="0">
                        <a:latin typeface="Arial" panose="020B0604020202020204" pitchFamily="34" charset="0"/>
                        <a:cs typeface="Arial" panose="020B0604020202020204" pitchFamily="34"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600" dirty="0" err="1">
                          <a:solidFill>
                            <a:schemeClr val="tx1"/>
                          </a:solidFill>
                          <a:latin typeface="Arial" panose="020B0604020202020204" pitchFamily="34" charset="0"/>
                          <a:cs typeface="Arial" panose="020B0604020202020204" pitchFamily="34" charset="0"/>
                        </a:rPr>
                        <a:t>Methodological</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framework</a:t>
                      </a:r>
                      <a:r>
                        <a:rPr lang="fr-FR" sz="1600" dirty="0">
                          <a:solidFill>
                            <a:schemeClr val="tx1"/>
                          </a:solidFill>
                          <a:latin typeface="Arial" panose="020B0604020202020204" pitchFamily="34" charset="0"/>
                          <a:cs typeface="Arial" panose="020B0604020202020204" pitchFamily="34" charset="0"/>
                        </a:rPr>
                        <a:t> document</a:t>
                      </a:r>
                      <a:r>
                        <a:rPr lang="fr-FR" sz="1600" baseline="0" dirty="0">
                          <a:solidFill>
                            <a:schemeClr val="tx1"/>
                          </a:solidFill>
                          <a:latin typeface="Arial" panose="020B0604020202020204" pitchFamily="34" charset="0"/>
                          <a:cs typeface="Arial" panose="020B0604020202020204" pitchFamily="34" charset="0"/>
                        </a:rPr>
                        <a:t> DGITM</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Q3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solidFill>
                        </a:rPr>
                        <a:t>To be integrated into the STRMTG GAME safety demonstration guide (see below)</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3819023"/>
                  </a:ext>
                </a:extLst>
              </a:tr>
              <a:tr h="378719">
                <a:tc>
                  <a:txBody>
                    <a:bodyPr/>
                    <a:lstStyle>
                      <a:lvl1pPr marL="0" algn="l" defTabSz="687566" rtl="0" eaLnBrk="1" latinLnBrk="0" hangingPunct="1">
                        <a:defRPr sz="1354" kern="1200">
                          <a:solidFill>
                            <a:schemeClr val="dk1"/>
                          </a:solidFill>
                          <a:latin typeface="Calibri"/>
                        </a:defRPr>
                      </a:lvl1pPr>
                      <a:lvl2pPr marL="343784" algn="l" defTabSz="687566" rtl="0" eaLnBrk="1" latinLnBrk="0" hangingPunct="1">
                        <a:defRPr sz="1354" kern="1200">
                          <a:solidFill>
                            <a:schemeClr val="dk1"/>
                          </a:solidFill>
                          <a:latin typeface="Calibri"/>
                        </a:defRPr>
                      </a:lvl2pPr>
                      <a:lvl3pPr marL="687566" algn="l" defTabSz="687566" rtl="0" eaLnBrk="1" latinLnBrk="0" hangingPunct="1">
                        <a:defRPr sz="1354" kern="1200">
                          <a:solidFill>
                            <a:schemeClr val="dk1"/>
                          </a:solidFill>
                          <a:latin typeface="Calibri"/>
                        </a:defRPr>
                      </a:lvl3pPr>
                      <a:lvl4pPr marL="1031349" algn="l" defTabSz="687566" rtl="0" eaLnBrk="1" latinLnBrk="0" hangingPunct="1">
                        <a:defRPr sz="1354" kern="1200">
                          <a:solidFill>
                            <a:schemeClr val="dk1"/>
                          </a:solidFill>
                          <a:latin typeface="Calibri"/>
                        </a:defRPr>
                      </a:lvl4pPr>
                      <a:lvl5pPr marL="1375132" algn="l" defTabSz="687566" rtl="0" eaLnBrk="1" latinLnBrk="0" hangingPunct="1">
                        <a:defRPr sz="1354" kern="1200">
                          <a:solidFill>
                            <a:schemeClr val="dk1"/>
                          </a:solidFill>
                          <a:latin typeface="Calibri"/>
                        </a:defRPr>
                      </a:lvl5pPr>
                      <a:lvl6pPr marL="1718915" algn="l" defTabSz="687566" rtl="0" eaLnBrk="1" latinLnBrk="0" hangingPunct="1">
                        <a:defRPr sz="1354" kern="1200">
                          <a:solidFill>
                            <a:schemeClr val="dk1"/>
                          </a:solidFill>
                          <a:latin typeface="Calibri"/>
                        </a:defRPr>
                      </a:lvl6pPr>
                      <a:lvl7pPr marL="2062697" algn="l" defTabSz="687566" rtl="0" eaLnBrk="1" latinLnBrk="0" hangingPunct="1">
                        <a:defRPr sz="1354" kern="1200">
                          <a:solidFill>
                            <a:schemeClr val="dk1"/>
                          </a:solidFill>
                          <a:latin typeface="Calibri"/>
                        </a:defRPr>
                      </a:lvl7pPr>
                      <a:lvl8pPr marL="2406481" algn="l" defTabSz="687566" rtl="0" eaLnBrk="1" latinLnBrk="0" hangingPunct="1">
                        <a:defRPr sz="1354" kern="1200">
                          <a:solidFill>
                            <a:schemeClr val="dk1"/>
                          </a:solidFill>
                          <a:latin typeface="Calibri"/>
                        </a:defRPr>
                      </a:lvl8pPr>
                      <a:lvl9pPr marL="2750264" algn="l" defTabSz="687566" rtl="0" eaLnBrk="1" latinLnBrk="0" hangingPunct="1">
                        <a:defRPr sz="1354" kern="1200">
                          <a:solidFill>
                            <a:schemeClr val="dk1"/>
                          </a:solidFill>
                          <a:latin typeface="Calibri"/>
                        </a:defRPr>
                      </a:lvl9pPr>
                    </a:lstStyle>
                    <a:p>
                      <a:pPr marL="72000" marR="0" lvl="1" indent="0" algn="l" defTabSz="914400" rtl="0" eaLnBrk="1" fontAlgn="ctr" latinLnBrk="0" hangingPunct="1">
                        <a:lnSpc>
                          <a:spcPct val="100000"/>
                        </a:lnSpc>
                        <a:spcBef>
                          <a:spcPts val="0"/>
                        </a:spcBef>
                        <a:spcAft>
                          <a:spcPts val="0"/>
                        </a:spcAft>
                        <a:buClrTx/>
                        <a:buSzTx/>
                        <a:buFontTx/>
                        <a:buNone/>
                        <a:tabLst/>
                        <a:defRPr/>
                      </a:pPr>
                      <a:r>
                        <a:rPr lang="fr-FR" sz="1600" dirty="0">
                          <a:latin typeface="Arial" panose="020B0604020202020204" pitchFamily="34" charset="0"/>
                          <a:cs typeface="Arial" panose="020B0604020202020204" pitchFamily="34" charset="0"/>
                        </a:rPr>
                        <a:t>Scenario</a:t>
                      </a:r>
                      <a:r>
                        <a:rPr lang="fr-FR" sz="1600" baseline="0" dirty="0">
                          <a:latin typeface="Arial" panose="020B0604020202020204" pitchFamily="34" charset="0"/>
                          <a:cs typeface="Arial" panose="020B0604020202020204" pitchFamily="34" charset="0"/>
                        </a:rPr>
                        <a:t> </a:t>
                      </a:r>
                      <a:r>
                        <a:rPr lang="fr-FR" sz="1600" baseline="0" dirty="0" err="1">
                          <a:latin typeface="Arial" panose="020B0604020202020204" pitchFamily="34" charset="0"/>
                          <a:cs typeface="Arial" panose="020B0604020202020204" pitchFamily="34" charset="0"/>
                        </a:rPr>
                        <a:t>generation</a:t>
                      </a:r>
                      <a:endParaRPr lang="fr-FR" sz="1600" dirty="0">
                        <a:latin typeface="Arial" panose="020B0604020202020204" pitchFamily="34" charset="0"/>
                        <a:cs typeface="Arial" panose="020B0604020202020204" pitchFamily="34"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rowSpan="3">
                  <a:txBody>
                    <a:bodyPr/>
                    <a:lstStyle/>
                    <a:p>
                      <a:r>
                        <a:rPr lang="fr-FR" sz="1600" dirty="0" err="1">
                          <a:solidFill>
                            <a:schemeClr val="tx1"/>
                          </a:solidFill>
                          <a:latin typeface="Arial" panose="020B0604020202020204" pitchFamily="34" charset="0"/>
                          <a:cs typeface="Arial" panose="020B0604020202020204" pitchFamily="34" charset="0"/>
                        </a:rPr>
                        <a:t>Methodological</a:t>
                      </a:r>
                      <a:r>
                        <a:rPr lang="fr-FR" sz="1600" dirty="0">
                          <a:solidFill>
                            <a:schemeClr val="tx1"/>
                          </a:solidFill>
                          <a:latin typeface="Arial" panose="020B0604020202020204" pitchFamily="34" charset="0"/>
                          <a:cs typeface="Arial" panose="020B0604020202020204" pitchFamily="34" charset="0"/>
                        </a:rPr>
                        <a:t> </a:t>
                      </a:r>
                      <a:r>
                        <a:rPr lang="fr-FR" sz="1600" dirty="0" err="1">
                          <a:solidFill>
                            <a:schemeClr val="tx1"/>
                          </a:solidFill>
                          <a:latin typeface="Arial" panose="020B0604020202020204" pitchFamily="34" charset="0"/>
                          <a:cs typeface="Arial" panose="020B0604020202020204" pitchFamily="34" charset="0"/>
                        </a:rPr>
                        <a:t>framework</a:t>
                      </a:r>
                      <a:r>
                        <a:rPr lang="fr-FR" sz="1600" dirty="0">
                          <a:solidFill>
                            <a:schemeClr val="tx1"/>
                          </a:solidFill>
                          <a:latin typeface="Arial" panose="020B0604020202020204" pitchFamily="34" charset="0"/>
                          <a:cs typeface="Arial" panose="020B0604020202020204" pitchFamily="34" charset="0"/>
                        </a:rPr>
                        <a:t> document DGITM-</a:t>
                      </a:r>
                      <a:r>
                        <a:rPr lang="fr-FR" sz="1600" dirty="0" err="1">
                          <a:solidFill>
                            <a:schemeClr val="tx1"/>
                          </a:solidFill>
                          <a:latin typeface="Arial" panose="020B0604020202020204" pitchFamily="34" charset="0"/>
                          <a:cs typeface="Arial" panose="020B0604020202020204" pitchFamily="34" charset="0"/>
                        </a:rPr>
                        <a:t>SystemX</a:t>
                      </a:r>
                      <a:endParaRPr lang="fr-FR" sz="16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algn="ctr"/>
                      <a:r>
                        <a:rPr lang="fr-FR" sz="1600" dirty="0" err="1">
                          <a:solidFill>
                            <a:schemeClr val="tx1"/>
                          </a:solidFill>
                        </a:rPr>
                        <a:t>Published</a:t>
                      </a:r>
                      <a:r>
                        <a:rPr lang="fr-FR" sz="1600" dirty="0">
                          <a:solidFill>
                            <a:schemeClr val="tx1"/>
                          </a:solidFill>
                        </a:rPr>
                        <a:t>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400" dirty="0">
                          <a:solidFill>
                            <a:schemeClr val="tx1"/>
                          </a:solidFill>
                        </a:rPr>
                        <a:t>https://www.ecologie.gouv.fr/sites/default/files/DGITM-L1-septembre_2022-EN.pdf</a:t>
                      </a:r>
                    </a:p>
                    <a:p>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2F52B"/>
                    </a:solidFill>
                  </a:tcPr>
                </a:tc>
                <a:extLst>
                  <a:ext uri="{0D108BD9-81ED-4DB2-BD59-A6C34878D82A}">
                    <a16:rowId xmlns:a16="http://schemas.microsoft.com/office/drawing/2014/main" val="3104907388"/>
                  </a:ext>
                </a:extLst>
              </a:tr>
              <a:tr h="370840">
                <a:tc>
                  <a:txBody>
                    <a:bodyPr/>
                    <a:lstStyle/>
                    <a:p>
                      <a:pPr marL="72000" marR="0" lvl="1" indent="0" algn="l" defTabSz="914400" rtl="0" eaLnBrk="1" fontAlgn="ctr" latinLnBrk="0" hangingPunct="1">
                        <a:lnSpc>
                          <a:spcPct val="100000"/>
                        </a:lnSpc>
                        <a:spcBef>
                          <a:spcPts val="0"/>
                        </a:spcBef>
                        <a:spcAft>
                          <a:spcPts val="0"/>
                        </a:spcAft>
                        <a:buClrTx/>
                        <a:buSzTx/>
                        <a:buFontTx/>
                        <a:buNone/>
                        <a:tabLst/>
                        <a:defRPr/>
                      </a:pPr>
                      <a:r>
                        <a:rPr lang="fr-FR" sz="1600">
                          <a:latin typeface="Arial" panose="020B0604020202020204" pitchFamily="34" charset="0"/>
                          <a:cs typeface="Arial" panose="020B0604020202020204" pitchFamily="34" charset="0"/>
                        </a:rPr>
                        <a:t>Scenario rating</a:t>
                      </a:r>
                      <a:endParaRPr lang="fr-FR" sz="1600" dirty="0">
                        <a:latin typeface="Arial" panose="020B0604020202020204" pitchFamily="34" charset="0"/>
                        <a:cs typeface="Arial" panose="020B0604020202020204" pitchFamily="34" charset="0"/>
                      </a:endParaRPr>
                    </a:p>
                  </a:txBody>
                  <a:tcPr marL="7144" marR="7144" marT="71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Q3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400" baseline="0" dirty="0">
                          <a:solidFill>
                            <a:schemeClr val="tx1"/>
                          </a:solidFill>
                        </a:rPr>
                        <a:t>To be included in the STRMTG GAME safety demonstration guide (see below)</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17799206"/>
                  </a:ext>
                </a:extLst>
              </a:tr>
              <a:tr h="370840">
                <a:tc>
                  <a:txBody>
                    <a:bodyPr/>
                    <a:lstStyle/>
                    <a:p>
                      <a:pPr marL="72000" marR="0" lvl="1" indent="0" algn="l" defTabSz="914400" rtl="0" eaLnBrk="1" fontAlgn="ctr" latinLnBrk="0" hangingPunct="1">
                        <a:lnSpc>
                          <a:spcPct val="100000"/>
                        </a:lnSpc>
                        <a:spcBef>
                          <a:spcPts val="0"/>
                        </a:spcBef>
                        <a:spcAft>
                          <a:spcPts val="0"/>
                        </a:spcAft>
                        <a:buClrTx/>
                        <a:buSzTx/>
                        <a:buFontTx/>
                        <a:buNone/>
                        <a:tabLst>
                          <a:tab pos="449263" algn="l"/>
                        </a:tabLst>
                        <a:defRPr/>
                      </a:pPr>
                      <a:r>
                        <a:rPr lang="en-US" sz="1600" dirty="0">
                          <a:latin typeface="Arial" panose="020B0604020202020204" pitchFamily="34" charset="0"/>
                          <a:cs typeface="Arial" panose="020B0604020202020204" pitchFamily="34" charset="0"/>
                        </a:rPr>
                        <a:t>Use of scenarios </a:t>
                      </a:r>
                      <a:r>
                        <a:rPr lang="en-US" sz="1600">
                          <a:latin typeface="Arial" panose="020B0604020202020204" pitchFamily="34" charset="0"/>
                          <a:cs typeface="Arial" panose="020B0604020202020204" pitchFamily="34" charset="0"/>
                        </a:rPr>
                        <a:t>in the safety demonstration</a:t>
                      </a:r>
                      <a:endParaRPr lang="en-US" sz="1600" dirty="0">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sz="16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600" dirty="0">
                          <a:solidFill>
                            <a:schemeClr val="tx1"/>
                          </a:solidFill>
                        </a:rPr>
                        <a:t>Q4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6138155"/>
                  </a:ext>
                </a:extLst>
              </a:tr>
            </a:tbl>
          </a:graphicData>
        </a:graphic>
      </p:graphicFrame>
    </p:spTree>
    <p:extLst>
      <p:ext uri="{BB962C8B-B14F-4D97-AF65-F5344CB8AC3E}">
        <p14:creationId xmlns:p14="http://schemas.microsoft.com/office/powerpoint/2010/main" val="42763881"/>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342900" indent="-342900">
          <a:buClr>
            <a:schemeClr val="tx2"/>
          </a:buClr>
          <a:buFont typeface="Wingdings" panose="05000000000000000000" pitchFamily="2" charset="2"/>
          <a:buChar char="§"/>
          <a:defRPr sz="1200" dirty="0"/>
        </a:defPPr>
      </a:lstStyle>
    </a:txDef>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75DD3E-65B9-40B4-814E-53EF0A7EDA62}">
  <ds:schemaRefs>
    <ds:schemaRef ds:uri="http://schemas.microsoft.com/sharepoint/v3/contenttype/forms"/>
  </ds:schemaRefs>
</ds:datastoreItem>
</file>

<file path=customXml/itemProps2.xml><?xml version="1.0" encoding="utf-8"?>
<ds:datastoreItem xmlns:ds="http://schemas.openxmlformats.org/officeDocument/2006/customXml" ds:itemID="{EECBA9C0-2D87-4679-BFEA-36B57E61BC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589</TotalTime>
  <Words>1597</Words>
  <Application>Microsoft Office PowerPoint</Application>
  <PresentationFormat>Widescreen</PresentationFormat>
  <Paragraphs>215</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Noto Sans Symbols</vt:lpstr>
      <vt:lpstr>Arial</vt:lpstr>
      <vt:lpstr>Calibri</vt:lpstr>
      <vt:lpstr>Wingdings</vt:lpstr>
      <vt:lpstr>MINISTÈRIEL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Safety standards for automated transport systems 1/3: published documents</vt:lpstr>
      <vt:lpstr>Safety standards for automated transport 2/3: methodological documents to come</vt:lpstr>
      <vt:lpstr>Safety standards for automated transport systems 3/3: forthcoming guidance</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Développement de la mobilité routière automatisée</dc:title>
  <dc:creator>DELACHE Xavier</dc:creator>
  <cp:lastModifiedBy>UNECE</cp:lastModifiedBy>
  <cp:revision>38</cp:revision>
  <dcterms:created xsi:type="dcterms:W3CDTF">2022-04-11T11:48:50Z</dcterms:created>
  <dcterms:modified xsi:type="dcterms:W3CDTF">2022-09-22T14:49:11Z</dcterms:modified>
</cp:coreProperties>
</file>