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3"/>
    <p:sldMasterId id="2147483662" r:id="rId4"/>
    <p:sldMasterId id="2147483674" r:id="rId5"/>
  </p:sldMasterIdLst>
  <p:notesMasterIdLst>
    <p:notesMasterId r:id="rId19"/>
  </p:notesMasterIdLst>
  <p:sldIdLst>
    <p:sldId id="261" r:id="rId6"/>
    <p:sldId id="2857" r:id="rId7"/>
    <p:sldId id="266" r:id="rId8"/>
    <p:sldId id="2859" r:id="rId9"/>
    <p:sldId id="260" r:id="rId10"/>
    <p:sldId id="2849" r:id="rId11"/>
    <p:sldId id="263" r:id="rId12"/>
    <p:sldId id="2850" r:id="rId13"/>
    <p:sldId id="2858" r:id="rId14"/>
    <p:sldId id="264" r:id="rId15"/>
    <p:sldId id="2860" r:id="rId16"/>
    <p:sldId id="265" r:id="rId17"/>
    <p:sldId id="262" r:id="rId1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0B3E80B1-EA62-4E14-B15D-11F04EE60079}">
          <p14:sldIdLst>
            <p14:sldId id="261"/>
            <p14:sldId id="2857"/>
            <p14:sldId id="266"/>
            <p14:sldId id="2859"/>
            <p14:sldId id="260"/>
            <p14:sldId id="2849"/>
            <p14:sldId id="263"/>
            <p14:sldId id="2850"/>
            <p14:sldId id="2858"/>
            <p14:sldId id="264"/>
            <p14:sldId id="2860"/>
            <p14:sldId id="265"/>
            <p14:sldId id="26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6A6A6"/>
    <a:srgbClr val="00206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46B08A-469B-4C2D-B881-C37FB7677178}" v="1" dt="2022-09-24T07:18:00.9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7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1.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6/11/relationships/changesInfo" Target="changesInfos/changesInfo1.xml"/><Relationship Id="rId5" Type="http://schemas.openxmlformats.org/officeDocument/2006/relationships/slideMaster" Target="slideMasters/slideMaster3.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2.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ois Guichard" userId="b25862a6-b641-4ece-b9f9-9230f3cdb908" providerId="ADAL" clId="{3646B08A-469B-4C2D-B881-C37FB7677178}"/>
    <pc:docChg chg="modSld">
      <pc:chgData name="Francois Guichard" userId="b25862a6-b641-4ece-b9f9-9230f3cdb908" providerId="ADAL" clId="{3646B08A-469B-4C2D-B881-C37FB7677178}" dt="2022-09-24T07:18:00.994" v="0"/>
      <pc:docMkLst>
        <pc:docMk/>
      </pc:docMkLst>
      <pc:sldChg chg="addSp modSp">
        <pc:chgData name="Francois Guichard" userId="b25862a6-b641-4ece-b9f9-9230f3cdb908" providerId="ADAL" clId="{3646B08A-469B-4C2D-B881-C37FB7677178}" dt="2022-09-24T07:18:00.994" v="0"/>
        <pc:sldMkLst>
          <pc:docMk/>
          <pc:sldMk cId="1904252843" sldId="261"/>
        </pc:sldMkLst>
        <pc:spChg chg="add mod">
          <ac:chgData name="Francois Guichard" userId="b25862a6-b641-4ece-b9f9-9230f3cdb908" providerId="ADAL" clId="{3646B08A-469B-4C2D-B881-C37FB7677178}" dt="2022-09-24T07:18:00.994" v="0"/>
          <ac:spMkLst>
            <pc:docMk/>
            <pc:sldMk cId="1904252843" sldId="261"/>
            <ac:spMk id="6" creationId="{787E4FED-3675-41D2-B54D-7604E6822FB9}"/>
          </ac:spMkLst>
        </pc:spChg>
        <pc:spChg chg="add mod">
          <ac:chgData name="Francois Guichard" userId="b25862a6-b641-4ece-b9f9-9230f3cdb908" providerId="ADAL" clId="{3646B08A-469B-4C2D-B881-C37FB7677178}" dt="2022-09-24T07:18:00.994" v="0"/>
          <ac:spMkLst>
            <pc:docMk/>
            <pc:sldMk cId="1904252843" sldId="261"/>
            <ac:spMk id="7" creationId="{C919AC8C-710D-4FFC-87CF-B9A8310AC69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7A3C93-66C3-4D9E-A8C6-608BF9248523}" type="datetimeFigureOut">
              <a:rPr lang="zh-CN" altLang="en-US" smtClean="0"/>
              <a:t>2022/9/24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96E7B9-E964-4139-A43D-A86139E9DF74}" type="slidenum">
              <a:rPr lang="zh-CN" altLang="en-US" smtClean="0"/>
              <a:t>‹#›</a:t>
            </a:fld>
            <a:endParaRPr lang="zh-CN" altLang="en-US"/>
          </a:p>
        </p:txBody>
      </p:sp>
    </p:spTree>
    <p:extLst>
      <p:ext uri="{BB962C8B-B14F-4D97-AF65-F5344CB8AC3E}">
        <p14:creationId xmlns:p14="http://schemas.microsoft.com/office/powerpoint/2010/main" val="4196204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6496E7B9-E964-4139-A43D-A86139E9DF74}" type="slidenum">
              <a:rPr lang="zh-CN" altLang="en-US" smtClean="0"/>
              <a:t>12</a:t>
            </a:fld>
            <a:endParaRPr lang="zh-CN" altLang="en-US"/>
          </a:p>
        </p:txBody>
      </p:sp>
    </p:spTree>
    <p:extLst>
      <p:ext uri="{BB962C8B-B14F-4D97-AF65-F5344CB8AC3E}">
        <p14:creationId xmlns:p14="http://schemas.microsoft.com/office/powerpoint/2010/main" val="40626100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0C9878-E61A-78F7-E4C2-7E543E81B91B}"/>
              </a:ext>
            </a:extLst>
          </p:cNvPr>
          <p:cNvSpPr>
            <a:spLocks noGrp="1"/>
          </p:cNvSpPr>
          <p:nvPr>
            <p:ph type="ctrTitle"/>
          </p:nvPr>
        </p:nvSpPr>
        <p:spPr>
          <a:xfrm>
            <a:off x="1749924" y="2270580"/>
            <a:ext cx="8692152" cy="1745002"/>
          </a:xfrm>
        </p:spPr>
        <p:txBody>
          <a:bodyPr anchor="b">
            <a:normAutofit/>
          </a:bodyPr>
          <a:lstStyle>
            <a:lvl1pPr algn="ctr">
              <a:defRPr sz="4800"/>
            </a:lvl1pPr>
          </a:lstStyle>
          <a:p>
            <a:pPr algn="l"/>
            <a:endParaRPr lang="en-US" altLang="zh-CN" sz="6000" b="1" dirty="0">
              <a:latin typeface="微软雅黑" panose="020B0503020204020204" charset="-122"/>
              <a:ea typeface="微软雅黑" panose="020B0503020204020204" charset="-122"/>
              <a:sym typeface="+mn-ea"/>
            </a:endParaRPr>
          </a:p>
        </p:txBody>
      </p:sp>
      <p:sp>
        <p:nvSpPr>
          <p:cNvPr id="3" name="副标题 2">
            <a:extLst>
              <a:ext uri="{FF2B5EF4-FFF2-40B4-BE49-F238E27FC236}">
                <a16:creationId xmlns:a16="http://schemas.microsoft.com/office/drawing/2014/main" id="{DB235FF9-B52D-A0A4-7D48-79759FBF92C6}"/>
              </a:ext>
            </a:extLst>
          </p:cNvPr>
          <p:cNvSpPr>
            <a:spLocks noGrp="1"/>
          </p:cNvSpPr>
          <p:nvPr>
            <p:ph type="subTitle" idx="1"/>
          </p:nvPr>
        </p:nvSpPr>
        <p:spPr>
          <a:xfrm>
            <a:off x="1749923" y="4079875"/>
            <a:ext cx="8692153" cy="1580696"/>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p>
        </p:txBody>
      </p:sp>
      <p:sp>
        <p:nvSpPr>
          <p:cNvPr id="4" name="日期占位符 3">
            <a:extLst>
              <a:ext uri="{FF2B5EF4-FFF2-40B4-BE49-F238E27FC236}">
                <a16:creationId xmlns:a16="http://schemas.microsoft.com/office/drawing/2014/main" id="{39AD659B-B695-E83E-53B0-32DE8E2E3A7A}"/>
              </a:ext>
            </a:extLst>
          </p:cNvPr>
          <p:cNvSpPr>
            <a:spLocks noGrp="1"/>
          </p:cNvSpPr>
          <p:nvPr>
            <p:ph type="dt" sz="half" idx="10"/>
          </p:nvPr>
        </p:nvSpPr>
        <p:spPr/>
        <p:txBody>
          <a:bodyPr/>
          <a:lstStyle/>
          <a:p>
            <a:fld id="{4473EA0D-A906-43D3-9526-C175FD0EE0B0}" type="datetimeFigureOut">
              <a:rPr lang="zh-CN" altLang="en-US" smtClean="0"/>
              <a:t>2022/9/24</a:t>
            </a:fld>
            <a:endParaRPr lang="zh-CN" altLang="en-US"/>
          </a:p>
        </p:txBody>
      </p:sp>
      <p:sp>
        <p:nvSpPr>
          <p:cNvPr id="5" name="页脚占位符 4">
            <a:extLst>
              <a:ext uri="{FF2B5EF4-FFF2-40B4-BE49-F238E27FC236}">
                <a16:creationId xmlns:a16="http://schemas.microsoft.com/office/drawing/2014/main" id="{A85B1A72-527F-CAF6-6077-711FD1151FC8}"/>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DB973568-291B-04DA-6220-C29D63442D33}"/>
              </a:ext>
            </a:extLst>
          </p:cNvPr>
          <p:cNvSpPr>
            <a:spLocks noGrp="1"/>
          </p:cNvSpPr>
          <p:nvPr>
            <p:ph type="sldNum" sz="quarter" idx="12"/>
          </p:nvPr>
        </p:nvSpPr>
        <p:spPr/>
        <p:txBody>
          <a:bodyPr/>
          <a:lstStyle/>
          <a:p>
            <a:fld id="{67571558-4982-43FD-A160-31E89D270EC2}" type="slidenum">
              <a:rPr lang="zh-CN" altLang="en-US" smtClean="0"/>
              <a:t>‹#›</a:t>
            </a:fld>
            <a:endParaRPr lang="zh-CN" altLang="en-US"/>
          </a:p>
        </p:txBody>
      </p:sp>
      <p:pic>
        <p:nvPicPr>
          <p:cNvPr id="7" name="图片 6">
            <a:extLst>
              <a:ext uri="{FF2B5EF4-FFF2-40B4-BE49-F238E27FC236}">
                <a16:creationId xmlns:a16="http://schemas.microsoft.com/office/drawing/2014/main" id="{4F32C8D8-C652-B91A-FA50-EC0AB6E1E31E}"/>
              </a:ext>
            </a:extLst>
          </p:cNvPr>
          <p:cNvPicPr>
            <a:picLocks noChangeAspect="1"/>
          </p:cNvPicPr>
          <p:nvPr userDrawn="1"/>
        </p:nvPicPr>
        <p:blipFill>
          <a:blip r:embed="rId2"/>
          <a:stretch>
            <a:fillRect/>
          </a:stretch>
        </p:blipFill>
        <p:spPr>
          <a:xfrm>
            <a:off x="3377247" y="157956"/>
            <a:ext cx="5400675" cy="1928813"/>
          </a:xfrm>
          <a:prstGeom prst="rect">
            <a:avLst/>
          </a:prstGeom>
          <a:noFill/>
          <a:ln w="9525">
            <a:noFill/>
          </a:ln>
        </p:spPr>
      </p:pic>
      <p:cxnSp>
        <p:nvCxnSpPr>
          <p:cNvPr id="8" name="直接连接符 7">
            <a:extLst>
              <a:ext uri="{FF2B5EF4-FFF2-40B4-BE49-F238E27FC236}">
                <a16:creationId xmlns:a16="http://schemas.microsoft.com/office/drawing/2014/main" id="{8FBBB1FC-B1D0-1A58-FC67-287DC82A5517}"/>
              </a:ext>
            </a:extLst>
          </p:cNvPr>
          <p:cNvCxnSpPr/>
          <p:nvPr userDrawn="1"/>
        </p:nvCxnSpPr>
        <p:spPr>
          <a:xfrm>
            <a:off x="1923197" y="2103903"/>
            <a:ext cx="8345606" cy="0"/>
          </a:xfrm>
          <a:prstGeom prst="line">
            <a:avLst/>
          </a:prstGeom>
          <a:ln w="28575">
            <a:solidFill>
              <a:srgbClr val="2A417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509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618DE3F-BAC9-C04C-54A4-B281EA45C361}"/>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B61DEE7E-5F10-0DE9-2261-64E3FDB31368}"/>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A689A144-24E6-70B2-E742-3DF41D4B63AB}"/>
              </a:ext>
            </a:extLst>
          </p:cNvPr>
          <p:cNvSpPr>
            <a:spLocks noGrp="1"/>
          </p:cNvSpPr>
          <p:nvPr>
            <p:ph type="dt" sz="half" idx="10"/>
          </p:nvPr>
        </p:nvSpPr>
        <p:spPr/>
        <p:txBody>
          <a:bodyPr/>
          <a:lstStyle/>
          <a:p>
            <a:fld id="{4473EA0D-A906-43D3-9526-C175FD0EE0B0}" type="datetimeFigureOut">
              <a:rPr lang="zh-CN" altLang="en-US" smtClean="0"/>
              <a:t>2022/9/24</a:t>
            </a:fld>
            <a:endParaRPr lang="zh-CN" altLang="en-US"/>
          </a:p>
        </p:txBody>
      </p:sp>
      <p:sp>
        <p:nvSpPr>
          <p:cNvPr id="5" name="页脚占位符 4">
            <a:extLst>
              <a:ext uri="{FF2B5EF4-FFF2-40B4-BE49-F238E27FC236}">
                <a16:creationId xmlns:a16="http://schemas.microsoft.com/office/drawing/2014/main" id="{D79BC994-096B-0876-9828-8507E769448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E6C3232-707C-1E9C-1BA0-6EFFAF7CC065}"/>
              </a:ext>
            </a:extLst>
          </p:cNvPr>
          <p:cNvSpPr>
            <a:spLocks noGrp="1"/>
          </p:cNvSpPr>
          <p:nvPr>
            <p:ph type="sldNum" sz="quarter" idx="12"/>
          </p:nvPr>
        </p:nvSpPr>
        <p:spPr/>
        <p:txBody>
          <a:bodyPr/>
          <a:lstStyle/>
          <a:p>
            <a:fld id="{67571558-4982-43FD-A160-31E89D270EC2}" type="slidenum">
              <a:rPr lang="zh-CN" altLang="en-US" smtClean="0"/>
              <a:t>‹#›</a:t>
            </a:fld>
            <a:endParaRPr lang="zh-CN" altLang="en-US"/>
          </a:p>
        </p:txBody>
      </p:sp>
    </p:spTree>
    <p:extLst>
      <p:ext uri="{BB962C8B-B14F-4D97-AF65-F5344CB8AC3E}">
        <p14:creationId xmlns:p14="http://schemas.microsoft.com/office/powerpoint/2010/main" val="1116299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01A738DC-7D51-66B5-0FD5-78A33111E292}"/>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0F856324-9ED4-D1E4-360E-38B06807AA07}"/>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BC7BB746-6795-8C4C-9267-F551AA024C3E}"/>
              </a:ext>
            </a:extLst>
          </p:cNvPr>
          <p:cNvSpPr>
            <a:spLocks noGrp="1"/>
          </p:cNvSpPr>
          <p:nvPr>
            <p:ph type="dt" sz="half" idx="10"/>
          </p:nvPr>
        </p:nvSpPr>
        <p:spPr/>
        <p:txBody>
          <a:bodyPr/>
          <a:lstStyle/>
          <a:p>
            <a:fld id="{4473EA0D-A906-43D3-9526-C175FD0EE0B0}" type="datetimeFigureOut">
              <a:rPr lang="zh-CN" altLang="en-US" smtClean="0"/>
              <a:t>2022/9/24</a:t>
            </a:fld>
            <a:endParaRPr lang="zh-CN" altLang="en-US"/>
          </a:p>
        </p:txBody>
      </p:sp>
      <p:sp>
        <p:nvSpPr>
          <p:cNvPr id="5" name="页脚占位符 4">
            <a:extLst>
              <a:ext uri="{FF2B5EF4-FFF2-40B4-BE49-F238E27FC236}">
                <a16:creationId xmlns:a16="http://schemas.microsoft.com/office/drawing/2014/main" id="{D7EE4C15-27A7-22FF-80E4-0FCD32002A55}"/>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46BC052-6489-6DAE-A246-B273EC03A7D6}"/>
              </a:ext>
            </a:extLst>
          </p:cNvPr>
          <p:cNvSpPr>
            <a:spLocks noGrp="1"/>
          </p:cNvSpPr>
          <p:nvPr>
            <p:ph type="sldNum" sz="quarter" idx="12"/>
          </p:nvPr>
        </p:nvSpPr>
        <p:spPr/>
        <p:txBody>
          <a:bodyPr/>
          <a:lstStyle/>
          <a:p>
            <a:fld id="{67571558-4982-43FD-A160-31E89D270EC2}" type="slidenum">
              <a:rPr lang="zh-CN" altLang="en-US" smtClean="0"/>
              <a:t>‹#›</a:t>
            </a:fld>
            <a:endParaRPr lang="zh-CN" altLang="en-US"/>
          </a:p>
        </p:txBody>
      </p:sp>
    </p:spTree>
    <p:extLst>
      <p:ext uri="{BB962C8B-B14F-4D97-AF65-F5344CB8AC3E}">
        <p14:creationId xmlns:p14="http://schemas.microsoft.com/office/powerpoint/2010/main" val="37444263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0C9878-E61A-78F7-E4C2-7E543E81B91B}"/>
              </a:ext>
            </a:extLst>
          </p:cNvPr>
          <p:cNvSpPr>
            <a:spLocks noGrp="1"/>
          </p:cNvSpPr>
          <p:nvPr>
            <p:ph type="ctrTitle"/>
          </p:nvPr>
        </p:nvSpPr>
        <p:spPr>
          <a:xfrm>
            <a:off x="1749924" y="2270580"/>
            <a:ext cx="8692152" cy="1745002"/>
          </a:xfrm>
        </p:spPr>
        <p:txBody>
          <a:bodyPr anchor="b">
            <a:normAutofit/>
          </a:bodyPr>
          <a:lstStyle>
            <a:lvl1pPr algn="ctr">
              <a:defRPr sz="4800"/>
            </a:lvl1pPr>
          </a:lstStyle>
          <a:p>
            <a:pPr algn="l"/>
            <a:endParaRPr lang="en-US" altLang="zh-CN" sz="6000" b="1" dirty="0">
              <a:latin typeface="微软雅黑" panose="020B0503020204020204" charset="-122"/>
              <a:ea typeface="微软雅黑" panose="020B0503020204020204" charset="-122"/>
              <a:sym typeface="+mn-ea"/>
            </a:endParaRPr>
          </a:p>
        </p:txBody>
      </p:sp>
      <p:sp>
        <p:nvSpPr>
          <p:cNvPr id="3" name="副标题 2">
            <a:extLst>
              <a:ext uri="{FF2B5EF4-FFF2-40B4-BE49-F238E27FC236}">
                <a16:creationId xmlns:a16="http://schemas.microsoft.com/office/drawing/2014/main" id="{DB235FF9-B52D-A0A4-7D48-79759FBF92C6}"/>
              </a:ext>
            </a:extLst>
          </p:cNvPr>
          <p:cNvSpPr>
            <a:spLocks noGrp="1"/>
          </p:cNvSpPr>
          <p:nvPr>
            <p:ph type="subTitle" idx="1"/>
          </p:nvPr>
        </p:nvSpPr>
        <p:spPr>
          <a:xfrm>
            <a:off x="1749923" y="4079875"/>
            <a:ext cx="8692153" cy="1580696"/>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p>
        </p:txBody>
      </p:sp>
      <p:sp>
        <p:nvSpPr>
          <p:cNvPr id="4" name="日期占位符 3">
            <a:extLst>
              <a:ext uri="{FF2B5EF4-FFF2-40B4-BE49-F238E27FC236}">
                <a16:creationId xmlns:a16="http://schemas.microsoft.com/office/drawing/2014/main" id="{39AD659B-B695-E83E-53B0-32DE8E2E3A7A}"/>
              </a:ext>
            </a:extLst>
          </p:cNvPr>
          <p:cNvSpPr>
            <a:spLocks noGrp="1"/>
          </p:cNvSpPr>
          <p:nvPr>
            <p:ph type="dt" sz="half" idx="10"/>
          </p:nvPr>
        </p:nvSpPr>
        <p:spPr/>
        <p:txBody>
          <a:bodyPr/>
          <a:lstStyle/>
          <a:p>
            <a:fld id="{4473EA0D-A906-43D3-9526-C175FD0EE0B0}" type="datetimeFigureOut">
              <a:rPr lang="zh-CN" altLang="en-US" smtClean="0"/>
              <a:t>2022/9/24</a:t>
            </a:fld>
            <a:endParaRPr lang="zh-CN" altLang="en-US"/>
          </a:p>
        </p:txBody>
      </p:sp>
      <p:sp>
        <p:nvSpPr>
          <p:cNvPr id="5" name="页脚占位符 4">
            <a:extLst>
              <a:ext uri="{FF2B5EF4-FFF2-40B4-BE49-F238E27FC236}">
                <a16:creationId xmlns:a16="http://schemas.microsoft.com/office/drawing/2014/main" id="{A85B1A72-527F-CAF6-6077-711FD1151FC8}"/>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DB973568-291B-04DA-6220-C29D63442D33}"/>
              </a:ext>
            </a:extLst>
          </p:cNvPr>
          <p:cNvSpPr>
            <a:spLocks noGrp="1"/>
          </p:cNvSpPr>
          <p:nvPr>
            <p:ph type="sldNum" sz="quarter" idx="12"/>
          </p:nvPr>
        </p:nvSpPr>
        <p:spPr/>
        <p:txBody>
          <a:bodyPr/>
          <a:lstStyle/>
          <a:p>
            <a:fld id="{67571558-4982-43FD-A160-31E89D270EC2}" type="slidenum">
              <a:rPr lang="zh-CN" altLang="en-US" smtClean="0"/>
              <a:t>‹#›</a:t>
            </a:fld>
            <a:endParaRPr lang="zh-CN" altLang="en-US"/>
          </a:p>
        </p:txBody>
      </p:sp>
      <p:pic>
        <p:nvPicPr>
          <p:cNvPr id="7" name="图片 6">
            <a:extLst>
              <a:ext uri="{FF2B5EF4-FFF2-40B4-BE49-F238E27FC236}">
                <a16:creationId xmlns:a16="http://schemas.microsoft.com/office/drawing/2014/main" id="{4F32C8D8-C652-B91A-FA50-EC0AB6E1E31E}"/>
              </a:ext>
            </a:extLst>
          </p:cNvPr>
          <p:cNvPicPr>
            <a:picLocks noChangeAspect="1"/>
          </p:cNvPicPr>
          <p:nvPr userDrawn="1"/>
        </p:nvPicPr>
        <p:blipFill>
          <a:blip r:embed="rId2"/>
          <a:stretch>
            <a:fillRect/>
          </a:stretch>
        </p:blipFill>
        <p:spPr>
          <a:xfrm>
            <a:off x="3377247" y="157956"/>
            <a:ext cx="5400675" cy="1928813"/>
          </a:xfrm>
          <a:prstGeom prst="rect">
            <a:avLst/>
          </a:prstGeom>
          <a:noFill/>
          <a:ln w="9525">
            <a:noFill/>
          </a:ln>
        </p:spPr>
      </p:pic>
      <p:cxnSp>
        <p:nvCxnSpPr>
          <p:cNvPr id="8" name="直接连接符 7">
            <a:extLst>
              <a:ext uri="{FF2B5EF4-FFF2-40B4-BE49-F238E27FC236}">
                <a16:creationId xmlns:a16="http://schemas.microsoft.com/office/drawing/2014/main" id="{8FBBB1FC-B1D0-1A58-FC67-287DC82A5517}"/>
              </a:ext>
            </a:extLst>
          </p:cNvPr>
          <p:cNvCxnSpPr/>
          <p:nvPr userDrawn="1"/>
        </p:nvCxnSpPr>
        <p:spPr>
          <a:xfrm>
            <a:off x="1923197" y="2103903"/>
            <a:ext cx="8345606" cy="0"/>
          </a:xfrm>
          <a:prstGeom prst="line">
            <a:avLst/>
          </a:prstGeom>
          <a:ln w="28575">
            <a:solidFill>
              <a:srgbClr val="2A417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69361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id="{5C7A8DBE-5834-A445-D8F1-DBBA68C098A4}"/>
              </a:ext>
            </a:extLst>
          </p:cNvPr>
          <p:cNvSpPr/>
          <p:nvPr userDrawn="1"/>
        </p:nvSpPr>
        <p:spPr>
          <a:xfrm>
            <a:off x="0" y="0"/>
            <a:ext cx="374469" cy="5947954"/>
          </a:xfrm>
          <a:prstGeom prst="rect">
            <a:avLst/>
          </a:prstGeom>
          <a:solidFill>
            <a:srgbClr val="2A417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a:extLst>
              <a:ext uri="{FF2B5EF4-FFF2-40B4-BE49-F238E27FC236}">
                <a16:creationId xmlns:a16="http://schemas.microsoft.com/office/drawing/2014/main" id="{4E56B818-9477-1C24-C636-2C45ADF43985}"/>
              </a:ext>
            </a:extLst>
          </p:cNvPr>
          <p:cNvSpPr/>
          <p:nvPr userDrawn="1"/>
        </p:nvSpPr>
        <p:spPr>
          <a:xfrm>
            <a:off x="0" y="5947954"/>
            <a:ext cx="374469" cy="910047"/>
          </a:xfrm>
          <a:prstGeom prst="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a:extLst>
              <a:ext uri="{FF2B5EF4-FFF2-40B4-BE49-F238E27FC236}">
                <a16:creationId xmlns:a16="http://schemas.microsoft.com/office/drawing/2014/main" id="{EAFC9854-0294-1D96-7713-3C71683766AB}"/>
              </a:ext>
            </a:extLst>
          </p:cNvPr>
          <p:cNvSpPr txBox="1"/>
          <p:nvPr userDrawn="1"/>
        </p:nvSpPr>
        <p:spPr>
          <a:xfrm>
            <a:off x="539931" y="2598003"/>
            <a:ext cx="2855269" cy="830997"/>
          </a:xfrm>
          <a:prstGeom prst="rect">
            <a:avLst/>
          </a:prstGeom>
          <a:noFill/>
        </p:spPr>
        <p:txBody>
          <a:bodyPr wrap="none" rtlCol="0">
            <a:spAutoFit/>
          </a:bodyPr>
          <a:lstStyle/>
          <a:p>
            <a:r>
              <a:rPr lang="en-US" altLang="zh-CN" sz="4800" b="1" dirty="0">
                <a:solidFill>
                  <a:srgbClr val="2A4177"/>
                </a:solidFill>
                <a:latin typeface="Arial" panose="020B0604020202020204" pitchFamily="34" charset="0"/>
                <a:cs typeface="Arial" panose="020B0604020202020204" pitchFamily="34" charset="0"/>
              </a:rPr>
              <a:t>Contents</a:t>
            </a:r>
            <a:endParaRPr lang="zh-CN" altLang="en-US" sz="4800" b="1" dirty="0">
              <a:solidFill>
                <a:srgbClr val="2A4177"/>
              </a:solidFill>
              <a:latin typeface="Arial" panose="020B0604020202020204" pitchFamily="34" charset="0"/>
              <a:cs typeface="Arial" panose="020B0604020202020204" pitchFamily="34" charset="0"/>
            </a:endParaRPr>
          </a:p>
        </p:txBody>
      </p:sp>
      <p:cxnSp>
        <p:nvCxnSpPr>
          <p:cNvPr id="12" name="直接连接符 11">
            <a:extLst>
              <a:ext uri="{FF2B5EF4-FFF2-40B4-BE49-F238E27FC236}">
                <a16:creationId xmlns:a16="http://schemas.microsoft.com/office/drawing/2014/main" id="{F292FB59-16B8-A974-B94A-02CE244E6020}"/>
              </a:ext>
            </a:extLst>
          </p:cNvPr>
          <p:cNvCxnSpPr>
            <a:cxnSpLocks/>
          </p:cNvCxnSpPr>
          <p:nvPr userDrawn="1"/>
        </p:nvCxnSpPr>
        <p:spPr>
          <a:xfrm>
            <a:off x="3474720" y="3657600"/>
            <a:ext cx="0" cy="3200400"/>
          </a:xfrm>
          <a:prstGeom prst="line">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TextBox 17">
            <a:extLst>
              <a:ext uri="{FF2B5EF4-FFF2-40B4-BE49-F238E27FC236}">
                <a16:creationId xmlns:a16="http://schemas.microsoft.com/office/drawing/2014/main" id="{B5A2976A-485E-655C-594F-A9FA2BC9334C}"/>
              </a:ext>
            </a:extLst>
          </p:cNvPr>
          <p:cNvSpPr txBox="1"/>
          <p:nvPr userDrawn="1"/>
        </p:nvSpPr>
        <p:spPr>
          <a:xfrm>
            <a:off x="4053906" y="750045"/>
            <a:ext cx="748450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002060"/>
                </a:solidFill>
                <a:effectLst/>
                <a:uLnTx/>
                <a:uFillTx/>
                <a:latin typeface="Arial"/>
                <a:ea typeface="宋体"/>
                <a:cs typeface="+mn-cs"/>
                <a:sym typeface="+mn-lt"/>
              </a:rPr>
              <a:t>01 XXXX</a:t>
            </a:r>
          </a:p>
        </p:txBody>
      </p:sp>
      <p:sp>
        <p:nvSpPr>
          <p:cNvPr id="16" name="TextBox 17">
            <a:extLst>
              <a:ext uri="{FF2B5EF4-FFF2-40B4-BE49-F238E27FC236}">
                <a16:creationId xmlns:a16="http://schemas.microsoft.com/office/drawing/2014/main" id="{1FE6B5E0-4845-39E6-1A26-85C834A4D108}"/>
              </a:ext>
            </a:extLst>
          </p:cNvPr>
          <p:cNvSpPr txBox="1"/>
          <p:nvPr userDrawn="1"/>
        </p:nvSpPr>
        <p:spPr>
          <a:xfrm>
            <a:off x="4053905" y="2191606"/>
            <a:ext cx="763533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chemeClr val="bg1">
                    <a:lumMod val="65000"/>
                  </a:schemeClr>
                </a:solidFill>
                <a:effectLst/>
                <a:uLnTx/>
                <a:uFillTx/>
                <a:latin typeface="Arial"/>
                <a:ea typeface="宋体"/>
                <a:cs typeface="+mn-cs"/>
                <a:sym typeface="+mn-lt"/>
              </a:rPr>
              <a:t>02 </a:t>
            </a:r>
            <a:r>
              <a:rPr kumimoji="0" lang="en-US" altLang="zh-CN" sz="4000" b="1" i="0" u="none" strike="noStrike" kern="1200" cap="none" spc="0" normalizeH="0" baseline="0" noProof="0" dirty="0">
                <a:ln>
                  <a:noFill/>
                </a:ln>
                <a:solidFill>
                  <a:schemeClr val="bg1">
                    <a:lumMod val="65000"/>
                  </a:schemeClr>
                </a:solidFill>
                <a:effectLst/>
                <a:uLnTx/>
                <a:uFillTx/>
                <a:latin typeface="Arial"/>
                <a:ea typeface="宋体"/>
                <a:cs typeface="+mn-ea"/>
                <a:sym typeface="+mn-lt"/>
              </a:rPr>
              <a:t>XXXX</a:t>
            </a:r>
          </a:p>
        </p:txBody>
      </p:sp>
      <p:sp>
        <p:nvSpPr>
          <p:cNvPr id="17" name="TextBox 13">
            <a:extLst>
              <a:ext uri="{FF2B5EF4-FFF2-40B4-BE49-F238E27FC236}">
                <a16:creationId xmlns:a16="http://schemas.microsoft.com/office/drawing/2014/main" id="{45498DC4-DEC0-629E-7C6F-6A6B40C7B67D}"/>
              </a:ext>
            </a:extLst>
          </p:cNvPr>
          <p:cNvSpPr txBox="1"/>
          <p:nvPr userDrawn="1"/>
        </p:nvSpPr>
        <p:spPr>
          <a:xfrm>
            <a:off x="4053905" y="5100517"/>
            <a:ext cx="7635331"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chemeClr val="bg1">
                    <a:lumMod val="65000"/>
                  </a:schemeClr>
                </a:solidFill>
                <a:effectLst/>
                <a:uLnTx/>
                <a:uFillTx/>
                <a:latin typeface="Arial"/>
                <a:ea typeface="宋体"/>
                <a:cs typeface="+mn-cs"/>
                <a:sym typeface="+mn-lt"/>
              </a:rPr>
              <a:t>04 XXXX</a:t>
            </a:r>
          </a:p>
        </p:txBody>
      </p:sp>
      <p:sp>
        <p:nvSpPr>
          <p:cNvPr id="18" name="TextBox 17">
            <a:extLst>
              <a:ext uri="{FF2B5EF4-FFF2-40B4-BE49-F238E27FC236}">
                <a16:creationId xmlns:a16="http://schemas.microsoft.com/office/drawing/2014/main" id="{9289DF51-E7C5-DD9A-1233-97485718EA78}"/>
              </a:ext>
            </a:extLst>
          </p:cNvPr>
          <p:cNvSpPr txBox="1"/>
          <p:nvPr userDrawn="1"/>
        </p:nvSpPr>
        <p:spPr>
          <a:xfrm>
            <a:off x="4053906" y="3633167"/>
            <a:ext cx="748450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chemeClr val="bg1">
                    <a:lumMod val="65000"/>
                  </a:schemeClr>
                </a:solidFill>
                <a:effectLst/>
                <a:uLnTx/>
                <a:uFillTx/>
                <a:latin typeface="Arial"/>
                <a:ea typeface="宋体"/>
                <a:cs typeface="+mn-cs"/>
                <a:sym typeface="+mn-lt"/>
              </a:rPr>
              <a:t>03 XXXX</a:t>
            </a:r>
          </a:p>
        </p:txBody>
      </p:sp>
    </p:spTree>
    <p:extLst>
      <p:ext uri="{BB962C8B-B14F-4D97-AF65-F5344CB8AC3E}">
        <p14:creationId xmlns:p14="http://schemas.microsoft.com/office/powerpoint/2010/main" val="21790385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257C0AF-E7F9-0D34-17F7-A0755BA6EA0B}"/>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532A5329-6FC3-BF19-C5BE-EA53CBEF39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DC16E4EE-65F4-788A-9B92-A4200972B554}"/>
              </a:ext>
            </a:extLst>
          </p:cNvPr>
          <p:cNvSpPr>
            <a:spLocks noGrp="1"/>
          </p:cNvSpPr>
          <p:nvPr>
            <p:ph type="dt" sz="half" idx="10"/>
          </p:nvPr>
        </p:nvSpPr>
        <p:spPr/>
        <p:txBody>
          <a:bodyPr/>
          <a:lstStyle/>
          <a:p>
            <a:fld id="{4473EA0D-A906-43D3-9526-C175FD0EE0B0}" type="datetimeFigureOut">
              <a:rPr lang="zh-CN" altLang="en-US" smtClean="0"/>
              <a:t>2022/9/24</a:t>
            </a:fld>
            <a:endParaRPr lang="zh-CN" altLang="en-US"/>
          </a:p>
        </p:txBody>
      </p:sp>
      <p:sp>
        <p:nvSpPr>
          <p:cNvPr id="5" name="页脚占位符 4">
            <a:extLst>
              <a:ext uri="{FF2B5EF4-FFF2-40B4-BE49-F238E27FC236}">
                <a16:creationId xmlns:a16="http://schemas.microsoft.com/office/drawing/2014/main" id="{E2C8DA47-26AB-83F2-14AB-9EA680FC0779}"/>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72B4381-A885-5062-62BA-EC8C8EB0BFA4}"/>
              </a:ext>
            </a:extLst>
          </p:cNvPr>
          <p:cNvSpPr>
            <a:spLocks noGrp="1"/>
          </p:cNvSpPr>
          <p:nvPr>
            <p:ph type="sldNum" sz="quarter" idx="12"/>
          </p:nvPr>
        </p:nvSpPr>
        <p:spPr/>
        <p:txBody>
          <a:bodyPr/>
          <a:lstStyle/>
          <a:p>
            <a:fld id="{67571558-4982-43FD-A160-31E89D270EC2}" type="slidenum">
              <a:rPr lang="zh-CN" altLang="en-US" smtClean="0"/>
              <a:t>‹#›</a:t>
            </a:fld>
            <a:endParaRPr lang="zh-CN" altLang="en-US"/>
          </a:p>
        </p:txBody>
      </p:sp>
    </p:spTree>
    <p:extLst>
      <p:ext uri="{BB962C8B-B14F-4D97-AF65-F5344CB8AC3E}">
        <p14:creationId xmlns:p14="http://schemas.microsoft.com/office/powerpoint/2010/main" val="28895529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F5B3390-19AB-733E-ECBD-3A0F69AEDC3C}"/>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D28A229B-CE16-EB8C-9077-1E07839895A0}"/>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73571567-7F09-625B-C436-08685A22C590}"/>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352DBB7B-4B94-2C48-2D73-6D064A7D4582}"/>
              </a:ext>
            </a:extLst>
          </p:cNvPr>
          <p:cNvSpPr>
            <a:spLocks noGrp="1"/>
          </p:cNvSpPr>
          <p:nvPr>
            <p:ph type="dt" sz="half" idx="10"/>
          </p:nvPr>
        </p:nvSpPr>
        <p:spPr/>
        <p:txBody>
          <a:bodyPr/>
          <a:lstStyle/>
          <a:p>
            <a:fld id="{4473EA0D-A906-43D3-9526-C175FD0EE0B0}" type="datetimeFigureOut">
              <a:rPr lang="zh-CN" altLang="en-US" smtClean="0"/>
              <a:t>2022/9/24</a:t>
            </a:fld>
            <a:endParaRPr lang="zh-CN" altLang="en-US"/>
          </a:p>
        </p:txBody>
      </p:sp>
      <p:sp>
        <p:nvSpPr>
          <p:cNvPr id="6" name="页脚占位符 5">
            <a:extLst>
              <a:ext uri="{FF2B5EF4-FFF2-40B4-BE49-F238E27FC236}">
                <a16:creationId xmlns:a16="http://schemas.microsoft.com/office/drawing/2014/main" id="{FD404D76-AFBF-D6D2-C2F8-A7926B03B765}"/>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49A8C928-4E65-E3DD-A39E-D28A6A1E77D3}"/>
              </a:ext>
            </a:extLst>
          </p:cNvPr>
          <p:cNvSpPr>
            <a:spLocks noGrp="1"/>
          </p:cNvSpPr>
          <p:nvPr>
            <p:ph type="sldNum" sz="quarter" idx="12"/>
          </p:nvPr>
        </p:nvSpPr>
        <p:spPr/>
        <p:txBody>
          <a:bodyPr/>
          <a:lstStyle/>
          <a:p>
            <a:fld id="{67571558-4982-43FD-A160-31E89D270EC2}" type="slidenum">
              <a:rPr lang="zh-CN" altLang="en-US" smtClean="0"/>
              <a:t>‹#›</a:t>
            </a:fld>
            <a:endParaRPr lang="zh-CN" altLang="en-US"/>
          </a:p>
        </p:txBody>
      </p:sp>
    </p:spTree>
    <p:extLst>
      <p:ext uri="{BB962C8B-B14F-4D97-AF65-F5344CB8AC3E}">
        <p14:creationId xmlns:p14="http://schemas.microsoft.com/office/powerpoint/2010/main" val="2603017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FD1E9AD-6F08-E207-911B-FA71E4A37594}"/>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EE03B9FA-6C81-D453-8B88-77ACE0293D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28587EB5-86C5-433B-74C0-BC656D53078D}"/>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627B5130-444B-4041-A6F4-B8BF7BB8DB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1BAE2E5E-4A62-1D15-9B56-626B4E6833AB}"/>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0CE7CEBB-AE1E-435B-7BAB-103B2D7D514E}"/>
              </a:ext>
            </a:extLst>
          </p:cNvPr>
          <p:cNvSpPr>
            <a:spLocks noGrp="1"/>
          </p:cNvSpPr>
          <p:nvPr>
            <p:ph type="dt" sz="half" idx="10"/>
          </p:nvPr>
        </p:nvSpPr>
        <p:spPr/>
        <p:txBody>
          <a:bodyPr/>
          <a:lstStyle/>
          <a:p>
            <a:fld id="{4473EA0D-A906-43D3-9526-C175FD0EE0B0}" type="datetimeFigureOut">
              <a:rPr lang="zh-CN" altLang="en-US" smtClean="0"/>
              <a:t>2022/9/24</a:t>
            </a:fld>
            <a:endParaRPr lang="zh-CN" altLang="en-US"/>
          </a:p>
        </p:txBody>
      </p:sp>
      <p:sp>
        <p:nvSpPr>
          <p:cNvPr id="8" name="页脚占位符 7">
            <a:extLst>
              <a:ext uri="{FF2B5EF4-FFF2-40B4-BE49-F238E27FC236}">
                <a16:creationId xmlns:a16="http://schemas.microsoft.com/office/drawing/2014/main" id="{21454654-FC4B-349B-971E-7BA5BEFBC34F}"/>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F7DDA44A-CFEC-78B4-E00B-BBFE23A67DD5}"/>
              </a:ext>
            </a:extLst>
          </p:cNvPr>
          <p:cNvSpPr>
            <a:spLocks noGrp="1"/>
          </p:cNvSpPr>
          <p:nvPr>
            <p:ph type="sldNum" sz="quarter" idx="12"/>
          </p:nvPr>
        </p:nvSpPr>
        <p:spPr/>
        <p:txBody>
          <a:bodyPr/>
          <a:lstStyle/>
          <a:p>
            <a:fld id="{67571558-4982-43FD-A160-31E89D270EC2}" type="slidenum">
              <a:rPr lang="zh-CN" altLang="en-US" smtClean="0"/>
              <a:t>‹#›</a:t>
            </a:fld>
            <a:endParaRPr lang="zh-CN" altLang="en-US"/>
          </a:p>
        </p:txBody>
      </p:sp>
    </p:spTree>
    <p:extLst>
      <p:ext uri="{BB962C8B-B14F-4D97-AF65-F5344CB8AC3E}">
        <p14:creationId xmlns:p14="http://schemas.microsoft.com/office/powerpoint/2010/main" val="28620842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F47030D2-1FAC-CBF4-DA5E-08A3980074E6}"/>
              </a:ext>
            </a:extLst>
          </p:cNvPr>
          <p:cNvSpPr/>
          <p:nvPr userDrawn="1"/>
        </p:nvSpPr>
        <p:spPr>
          <a:xfrm>
            <a:off x="0" y="0"/>
            <a:ext cx="12192000" cy="6858000"/>
          </a:xfrm>
          <a:prstGeom prst="rect">
            <a:avLst/>
          </a:prstGeom>
          <a:solidFill>
            <a:srgbClr val="2A417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4000" b="1" i="0" u="none" strike="noStrike" kern="0" cap="none" spc="0" normalizeH="0" baseline="0" noProof="0" dirty="0">
              <a:ln>
                <a:noFill/>
              </a:ln>
              <a:solidFill>
                <a:prstClr val="white"/>
              </a:solidFill>
              <a:effectLst/>
              <a:uLnTx/>
              <a:uFillTx/>
              <a:latin typeface="Arial" panose="020B0604020202020204" pitchFamily="34" charset="0"/>
              <a:ea typeface="等线" panose="02010600030101010101" pitchFamily="2" charset="-122"/>
              <a:cs typeface="Arial" panose="020B0604020202020204" pitchFamily="34" charset="0"/>
            </a:endParaRPr>
          </a:p>
        </p:txBody>
      </p:sp>
      <p:sp>
        <p:nvSpPr>
          <p:cNvPr id="3" name="文本框 2">
            <a:extLst>
              <a:ext uri="{FF2B5EF4-FFF2-40B4-BE49-F238E27FC236}">
                <a16:creationId xmlns:a16="http://schemas.microsoft.com/office/drawing/2014/main" id="{8AD36E98-CEA3-3905-D24C-F3884B8270E2}"/>
              </a:ext>
            </a:extLst>
          </p:cNvPr>
          <p:cNvSpPr txBox="1"/>
          <p:nvPr userDrawn="1"/>
        </p:nvSpPr>
        <p:spPr>
          <a:xfrm>
            <a:off x="2797661" y="2582958"/>
            <a:ext cx="6596678" cy="120032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0" cap="none" spc="0" normalizeH="0" baseline="0" noProof="0" dirty="0">
                <a:ln>
                  <a:noFill/>
                </a:ln>
                <a:solidFill>
                  <a:prstClr val="white"/>
                </a:solidFill>
                <a:effectLst/>
                <a:uLnTx/>
                <a:uFillTx/>
                <a:latin typeface="Arial" panose="020B0604020202020204" pitchFamily="34" charset="0"/>
                <a:ea typeface="等线" panose="02010600030101010101" pitchFamily="2" charset="-122"/>
                <a:cs typeface="Arial" panose="020B0604020202020204" pitchFamily="34" charset="0"/>
              </a:rPr>
              <a:t>Thank you for your attention!</a:t>
            </a:r>
            <a:endParaRPr kumimoji="0" lang="zh-CN" altLang="en-US" sz="3600" b="1" i="0" u="none" strike="noStrike" kern="0" cap="none" spc="0" normalizeH="0" baseline="0" noProof="0" dirty="0">
              <a:ln>
                <a:noFill/>
              </a:ln>
              <a:solidFill>
                <a:prstClr val="white"/>
              </a:solidFill>
              <a:effectLst/>
              <a:uLnTx/>
              <a:uFillTx/>
              <a:latin typeface="Arial" panose="020B0604020202020204" pitchFamily="34" charset="0"/>
              <a:ea typeface="等线" panose="02010600030101010101" pitchFamily="2" charset="-122"/>
              <a:cs typeface="Arial" panose="020B0604020202020204" pitchFamily="34" charset="0"/>
            </a:endParaRPr>
          </a:p>
          <a:p>
            <a:endParaRPr lang="zh-CN" altLang="en-US" sz="3600" dirty="0"/>
          </a:p>
        </p:txBody>
      </p:sp>
      <p:sp>
        <p:nvSpPr>
          <p:cNvPr id="4" name="文本框 3">
            <a:extLst>
              <a:ext uri="{FF2B5EF4-FFF2-40B4-BE49-F238E27FC236}">
                <a16:creationId xmlns:a16="http://schemas.microsoft.com/office/drawing/2014/main" id="{8E287312-F696-E2FF-2831-4A64AC6EF88B}"/>
              </a:ext>
            </a:extLst>
          </p:cNvPr>
          <p:cNvSpPr txBox="1"/>
          <p:nvPr userDrawn="1"/>
        </p:nvSpPr>
        <p:spPr>
          <a:xfrm>
            <a:off x="2838994" y="4116485"/>
            <a:ext cx="6264857" cy="1477328"/>
          </a:xfrm>
          <a:prstGeom prst="rect">
            <a:avLst/>
          </a:prstGeom>
          <a:noFill/>
        </p:spPr>
        <p:txBody>
          <a:bodyPr wrap="none" rtlCol="0">
            <a:spAutoFit/>
          </a:bodyPr>
          <a:lstStyle/>
          <a:p>
            <a:pPr>
              <a:lnSpc>
                <a:spcPct val="150000"/>
              </a:lnSpc>
            </a:pPr>
            <a:r>
              <a:rPr lang="en-US" altLang="zh-CN" sz="2400" dirty="0">
                <a:solidFill>
                  <a:schemeClr val="bg1"/>
                </a:solidFill>
                <a:latin typeface="Arial" panose="020B0604020202020204" pitchFamily="34" charset="0"/>
                <a:cs typeface="Arial" panose="020B0604020202020204" pitchFamily="34" charset="0"/>
              </a:rPr>
              <a:t>Contacts: Sun Hang, sunhang@catarc.ac.cn</a:t>
            </a:r>
          </a:p>
          <a:p>
            <a:pPr>
              <a:lnSpc>
                <a:spcPct val="150000"/>
              </a:lnSpc>
            </a:pPr>
            <a:r>
              <a:rPr lang="en-US" altLang="zh-CN" sz="2400" dirty="0">
                <a:solidFill>
                  <a:schemeClr val="bg1"/>
                </a:solidFill>
                <a:latin typeface="Arial" panose="020B0604020202020204" pitchFamily="34" charset="0"/>
                <a:cs typeface="Arial" panose="020B0604020202020204" pitchFamily="34" charset="0"/>
              </a:rPr>
              <a:t>                 Wu  Jiajie, wujiajie@catarc.ac.cn</a:t>
            </a:r>
          </a:p>
          <a:p>
            <a:endParaRPr lang="zh-CN" alt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87456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419DB824-08FA-26ED-3628-A1E26FE0790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26910" y="191777"/>
            <a:ext cx="2902978" cy="353831"/>
          </a:xfrm>
          <a:prstGeom prst="rect">
            <a:avLst/>
          </a:prstGeom>
        </p:spPr>
      </p:pic>
      <p:cxnSp>
        <p:nvCxnSpPr>
          <p:cNvPr id="6" name="直接连接符 5">
            <a:extLst>
              <a:ext uri="{FF2B5EF4-FFF2-40B4-BE49-F238E27FC236}">
                <a16:creationId xmlns:a16="http://schemas.microsoft.com/office/drawing/2014/main" id="{AA8BA2C8-1085-85E0-4564-CE37121BD29A}"/>
              </a:ext>
            </a:extLst>
          </p:cNvPr>
          <p:cNvCxnSpPr/>
          <p:nvPr userDrawn="1"/>
        </p:nvCxnSpPr>
        <p:spPr>
          <a:xfrm>
            <a:off x="462111" y="648845"/>
            <a:ext cx="11267777" cy="0"/>
          </a:xfrm>
          <a:prstGeom prst="line">
            <a:avLst/>
          </a:prstGeom>
          <a:ln>
            <a:solidFill>
              <a:srgbClr val="2A4177"/>
            </a:solidFill>
          </a:ln>
        </p:spPr>
        <p:style>
          <a:lnRef idx="1">
            <a:schemeClr val="accent1"/>
          </a:lnRef>
          <a:fillRef idx="0">
            <a:schemeClr val="accent1"/>
          </a:fillRef>
          <a:effectRef idx="0">
            <a:schemeClr val="accent1"/>
          </a:effectRef>
          <a:fontRef idx="minor">
            <a:schemeClr val="tx1"/>
          </a:fontRef>
        </p:style>
      </p:cxnSp>
      <p:sp>
        <p:nvSpPr>
          <p:cNvPr id="7" name="日期占位符 3">
            <a:extLst>
              <a:ext uri="{FF2B5EF4-FFF2-40B4-BE49-F238E27FC236}">
                <a16:creationId xmlns:a16="http://schemas.microsoft.com/office/drawing/2014/main" id="{56D0D3D0-4C65-3C0B-95BB-59A7AA13A5EF}"/>
              </a:ext>
            </a:extLst>
          </p:cNvPr>
          <p:cNvSpPr>
            <a:spLocks noGrp="1"/>
          </p:cNvSpPr>
          <p:nvPr>
            <p:ph type="dt" sz="half" idx="2"/>
          </p:nvPr>
        </p:nvSpPr>
        <p:spPr>
          <a:xfrm>
            <a:off x="8922992" y="6407692"/>
            <a:ext cx="2743200" cy="365125"/>
          </a:xfrm>
          <a:prstGeom prst="rect">
            <a:avLst/>
          </a:prstGeom>
        </p:spPr>
        <p:txBody>
          <a:bodyPr/>
          <a:lstStyle>
            <a:lvl1pPr algn="r">
              <a:defRPr/>
            </a:lvl1pPr>
          </a:lstStyle>
          <a:p>
            <a:fld id="{E67DC12A-E8D8-4956-B21A-BF646AFDDFB4}" type="datetimeFigureOut">
              <a:rPr lang="zh-CN" altLang="en-US" smtClean="0"/>
              <a:pPr/>
              <a:t>2022/9/24</a:t>
            </a:fld>
            <a:endParaRPr lang="zh-CN" altLang="en-US" dirty="0"/>
          </a:p>
        </p:txBody>
      </p:sp>
      <p:sp>
        <p:nvSpPr>
          <p:cNvPr id="8" name="页脚占位符 4">
            <a:extLst>
              <a:ext uri="{FF2B5EF4-FFF2-40B4-BE49-F238E27FC236}">
                <a16:creationId xmlns:a16="http://schemas.microsoft.com/office/drawing/2014/main" id="{F09B143B-DA11-6816-9560-6F55449A166A}"/>
              </a:ext>
            </a:extLst>
          </p:cNvPr>
          <p:cNvSpPr>
            <a:spLocks noGrp="1"/>
          </p:cNvSpPr>
          <p:nvPr>
            <p:ph type="ftr" sz="quarter" idx="3"/>
          </p:nvPr>
        </p:nvSpPr>
        <p:spPr>
          <a:xfrm>
            <a:off x="462111" y="6407692"/>
            <a:ext cx="4114800" cy="365125"/>
          </a:xfrm>
          <a:prstGeom prst="rect">
            <a:avLst/>
          </a:prstGeom>
        </p:spPr>
        <p:txBody>
          <a:bodyPr/>
          <a:lstStyle>
            <a:lvl1pPr algn="l">
              <a:defRPr/>
            </a:lvl1pPr>
          </a:lstStyle>
          <a:p>
            <a:r>
              <a:rPr lang="en-US" altLang="zh-CN" dirty="0"/>
              <a:t>Submitted by the experts from China</a:t>
            </a:r>
            <a:endParaRPr lang="zh-CN" altLang="en-US" dirty="0"/>
          </a:p>
        </p:txBody>
      </p:sp>
      <p:sp>
        <p:nvSpPr>
          <p:cNvPr id="9" name="灯片编号占位符 5">
            <a:extLst>
              <a:ext uri="{FF2B5EF4-FFF2-40B4-BE49-F238E27FC236}">
                <a16:creationId xmlns:a16="http://schemas.microsoft.com/office/drawing/2014/main" id="{6CC6D6AF-66F3-5090-8C60-D02FE4E1CFB7}"/>
              </a:ext>
            </a:extLst>
          </p:cNvPr>
          <p:cNvSpPr>
            <a:spLocks noGrp="1"/>
          </p:cNvSpPr>
          <p:nvPr>
            <p:ph type="sldNum" sz="quarter" idx="4"/>
          </p:nvPr>
        </p:nvSpPr>
        <p:spPr>
          <a:xfrm>
            <a:off x="5066211" y="6407692"/>
            <a:ext cx="2743200" cy="365125"/>
          </a:xfrm>
          <a:prstGeom prst="rect">
            <a:avLst/>
          </a:prstGeom>
        </p:spPr>
        <p:txBody>
          <a:bodyPr/>
          <a:lstStyle>
            <a:lvl1pPr algn="ctr">
              <a:defRPr/>
            </a:lvl1pPr>
          </a:lstStyle>
          <a:p>
            <a:fld id="{FD28876C-8E9A-418E-9218-3E3BB2CABA1E}" type="slidenum">
              <a:rPr lang="zh-CN" altLang="en-US" smtClean="0"/>
              <a:pPr/>
              <a:t>‹#›</a:t>
            </a:fld>
            <a:endParaRPr lang="zh-CN" altLang="en-US"/>
          </a:p>
        </p:txBody>
      </p:sp>
      <p:cxnSp>
        <p:nvCxnSpPr>
          <p:cNvPr id="10" name="直接连接符 9">
            <a:extLst>
              <a:ext uri="{FF2B5EF4-FFF2-40B4-BE49-F238E27FC236}">
                <a16:creationId xmlns:a16="http://schemas.microsoft.com/office/drawing/2014/main" id="{6FCDDC3F-281C-B386-8394-C884B09863F6}"/>
              </a:ext>
            </a:extLst>
          </p:cNvPr>
          <p:cNvCxnSpPr/>
          <p:nvPr userDrawn="1"/>
        </p:nvCxnSpPr>
        <p:spPr>
          <a:xfrm>
            <a:off x="398415" y="6359883"/>
            <a:ext cx="11267777" cy="0"/>
          </a:xfrm>
          <a:prstGeom prst="line">
            <a:avLst/>
          </a:prstGeom>
          <a:ln>
            <a:solidFill>
              <a:srgbClr val="2A417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58282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46D8115-017B-1A97-99A4-0F6C9483CC4E}"/>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305ADE20-9CC6-0611-4DAC-DC8A960A2B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D3C51039-3D99-F218-3BB8-F7E1528E37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2AAF18A6-B542-CC1B-6717-F2B25334A88C}"/>
              </a:ext>
            </a:extLst>
          </p:cNvPr>
          <p:cNvSpPr>
            <a:spLocks noGrp="1"/>
          </p:cNvSpPr>
          <p:nvPr>
            <p:ph type="dt" sz="half" idx="10"/>
          </p:nvPr>
        </p:nvSpPr>
        <p:spPr/>
        <p:txBody>
          <a:bodyPr/>
          <a:lstStyle/>
          <a:p>
            <a:fld id="{4473EA0D-A906-43D3-9526-C175FD0EE0B0}" type="datetimeFigureOut">
              <a:rPr lang="zh-CN" altLang="en-US" smtClean="0"/>
              <a:t>2022/9/24</a:t>
            </a:fld>
            <a:endParaRPr lang="zh-CN" altLang="en-US"/>
          </a:p>
        </p:txBody>
      </p:sp>
      <p:sp>
        <p:nvSpPr>
          <p:cNvPr id="6" name="页脚占位符 5">
            <a:extLst>
              <a:ext uri="{FF2B5EF4-FFF2-40B4-BE49-F238E27FC236}">
                <a16:creationId xmlns:a16="http://schemas.microsoft.com/office/drawing/2014/main" id="{85F79E3A-4A19-C436-484F-894F81268EB3}"/>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C37559B6-C254-460F-BFE2-9F43B29C87C4}"/>
              </a:ext>
            </a:extLst>
          </p:cNvPr>
          <p:cNvSpPr>
            <a:spLocks noGrp="1"/>
          </p:cNvSpPr>
          <p:nvPr>
            <p:ph type="sldNum" sz="quarter" idx="12"/>
          </p:nvPr>
        </p:nvSpPr>
        <p:spPr/>
        <p:txBody>
          <a:bodyPr/>
          <a:lstStyle/>
          <a:p>
            <a:fld id="{67571558-4982-43FD-A160-31E89D270EC2}" type="slidenum">
              <a:rPr lang="zh-CN" altLang="en-US" smtClean="0"/>
              <a:t>‹#›</a:t>
            </a:fld>
            <a:endParaRPr lang="zh-CN" altLang="en-US"/>
          </a:p>
        </p:txBody>
      </p:sp>
    </p:spTree>
    <p:extLst>
      <p:ext uri="{BB962C8B-B14F-4D97-AF65-F5344CB8AC3E}">
        <p14:creationId xmlns:p14="http://schemas.microsoft.com/office/powerpoint/2010/main" val="2305922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3BD7A3A-D30E-F363-8A3D-6F4BB18FC1EA}"/>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F3CA9739-F8E5-30F2-6F37-F83164C9186C}"/>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14C68024-874B-A56D-EA03-BAECA561C5BA}"/>
              </a:ext>
            </a:extLst>
          </p:cNvPr>
          <p:cNvSpPr>
            <a:spLocks noGrp="1"/>
          </p:cNvSpPr>
          <p:nvPr>
            <p:ph type="dt" sz="half" idx="10"/>
          </p:nvPr>
        </p:nvSpPr>
        <p:spPr/>
        <p:txBody>
          <a:bodyPr/>
          <a:lstStyle/>
          <a:p>
            <a:fld id="{4473EA0D-A906-43D3-9526-C175FD0EE0B0}" type="datetimeFigureOut">
              <a:rPr lang="zh-CN" altLang="en-US" smtClean="0"/>
              <a:t>2022/9/24</a:t>
            </a:fld>
            <a:endParaRPr lang="zh-CN" altLang="en-US"/>
          </a:p>
        </p:txBody>
      </p:sp>
      <p:sp>
        <p:nvSpPr>
          <p:cNvPr id="5" name="页脚占位符 4">
            <a:extLst>
              <a:ext uri="{FF2B5EF4-FFF2-40B4-BE49-F238E27FC236}">
                <a16:creationId xmlns:a16="http://schemas.microsoft.com/office/drawing/2014/main" id="{90F8D5C7-E3E9-C950-FE2E-6D87627A9A6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6ED2CCA2-BDA3-A470-CB6C-E3EE6F9FE41C}"/>
              </a:ext>
            </a:extLst>
          </p:cNvPr>
          <p:cNvSpPr>
            <a:spLocks noGrp="1"/>
          </p:cNvSpPr>
          <p:nvPr>
            <p:ph type="sldNum" sz="quarter" idx="12"/>
          </p:nvPr>
        </p:nvSpPr>
        <p:spPr/>
        <p:txBody>
          <a:bodyPr/>
          <a:lstStyle/>
          <a:p>
            <a:fld id="{67571558-4982-43FD-A160-31E89D270EC2}" type="slidenum">
              <a:rPr lang="zh-CN" altLang="en-US" smtClean="0"/>
              <a:t>‹#›</a:t>
            </a:fld>
            <a:endParaRPr lang="zh-CN" altLang="en-US"/>
          </a:p>
        </p:txBody>
      </p:sp>
    </p:spTree>
    <p:extLst>
      <p:ext uri="{BB962C8B-B14F-4D97-AF65-F5344CB8AC3E}">
        <p14:creationId xmlns:p14="http://schemas.microsoft.com/office/powerpoint/2010/main" val="36802623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4505262-CA8E-513D-A443-C02088741858}"/>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EF37792B-B061-B31A-FEDB-4482C51971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A44F7A70-F27A-E05D-6F8E-FFCB8E84F8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E29EB147-F714-6FA4-0047-D855E1508104}"/>
              </a:ext>
            </a:extLst>
          </p:cNvPr>
          <p:cNvSpPr>
            <a:spLocks noGrp="1"/>
          </p:cNvSpPr>
          <p:nvPr>
            <p:ph type="dt" sz="half" idx="10"/>
          </p:nvPr>
        </p:nvSpPr>
        <p:spPr/>
        <p:txBody>
          <a:bodyPr/>
          <a:lstStyle/>
          <a:p>
            <a:fld id="{4473EA0D-A906-43D3-9526-C175FD0EE0B0}" type="datetimeFigureOut">
              <a:rPr lang="zh-CN" altLang="en-US" smtClean="0"/>
              <a:t>2022/9/24</a:t>
            </a:fld>
            <a:endParaRPr lang="zh-CN" altLang="en-US"/>
          </a:p>
        </p:txBody>
      </p:sp>
      <p:sp>
        <p:nvSpPr>
          <p:cNvPr id="6" name="页脚占位符 5">
            <a:extLst>
              <a:ext uri="{FF2B5EF4-FFF2-40B4-BE49-F238E27FC236}">
                <a16:creationId xmlns:a16="http://schemas.microsoft.com/office/drawing/2014/main" id="{3D40E216-4B15-D9C8-A947-4A3C51156D8B}"/>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D3E0D460-EAB6-2D7A-6B03-0497556A262F}"/>
              </a:ext>
            </a:extLst>
          </p:cNvPr>
          <p:cNvSpPr>
            <a:spLocks noGrp="1"/>
          </p:cNvSpPr>
          <p:nvPr>
            <p:ph type="sldNum" sz="quarter" idx="12"/>
          </p:nvPr>
        </p:nvSpPr>
        <p:spPr/>
        <p:txBody>
          <a:bodyPr/>
          <a:lstStyle/>
          <a:p>
            <a:fld id="{67571558-4982-43FD-A160-31E89D270EC2}" type="slidenum">
              <a:rPr lang="zh-CN" altLang="en-US" smtClean="0"/>
              <a:t>‹#›</a:t>
            </a:fld>
            <a:endParaRPr lang="zh-CN" altLang="en-US"/>
          </a:p>
        </p:txBody>
      </p:sp>
    </p:spTree>
    <p:extLst>
      <p:ext uri="{BB962C8B-B14F-4D97-AF65-F5344CB8AC3E}">
        <p14:creationId xmlns:p14="http://schemas.microsoft.com/office/powerpoint/2010/main" val="18003491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618DE3F-BAC9-C04C-54A4-B281EA45C361}"/>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B61DEE7E-5F10-0DE9-2261-64E3FDB31368}"/>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A689A144-24E6-70B2-E742-3DF41D4B63AB}"/>
              </a:ext>
            </a:extLst>
          </p:cNvPr>
          <p:cNvSpPr>
            <a:spLocks noGrp="1"/>
          </p:cNvSpPr>
          <p:nvPr>
            <p:ph type="dt" sz="half" idx="10"/>
          </p:nvPr>
        </p:nvSpPr>
        <p:spPr/>
        <p:txBody>
          <a:bodyPr/>
          <a:lstStyle/>
          <a:p>
            <a:fld id="{4473EA0D-A906-43D3-9526-C175FD0EE0B0}" type="datetimeFigureOut">
              <a:rPr lang="zh-CN" altLang="en-US" smtClean="0"/>
              <a:t>2022/9/24</a:t>
            </a:fld>
            <a:endParaRPr lang="zh-CN" altLang="en-US"/>
          </a:p>
        </p:txBody>
      </p:sp>
      <p:sp>
        <p:nvSpPr>
          <p:cNvPr id="5" name="页脚占位符 4">
            <a:extLst>
              <a:ext uri="{FF2B5EF4-FFF2-40B4-BE49-F238E27FC236}">
                <a16:creationId xmlns:a16="http://schemas.microsoft.com/office/drawing/2014/main" id="{D79BC994-096B-0876-9828-8507E769448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E6C3232-707C-1E9C-1BA0-6EFFAF7CC065}"/>
              </a:ext>
            </a:extLst>
          </p:cNvPr>
          <p:cNvSpPr>
            <a:spLocks noGrp="1"/>
          </p:cNvSpPr>
          <p:nvPr>
            <p:ph type="sldNum" sz="quarter" idx="12"/>
          </p:nvPr>
        </p:nvSpPr>
        <p:spPr/>
        <p:txBody>
          <a:bodyPr/>
          <a:lstStyle/>
          <a:p>
            <a:fld id="{67571558-4982-43FD-A160-31E89D270EC2}" type="slidenum">
              <a:rPr lang="zh-CN" altLang="en-US" smtClean="0"/>
              <a:t>‹#›</a:t>
            </a:fld>
            <a:endParaRPr lang="zh-CN" altLang="en-US"/>
          </a:p>
        </p:txBody>
      </p:sp>
    </p:spTree>
    <p:extLst>
      <p:ext uri="{BB962C8B-B14F-4D97-AF65-F5344CB8AC3E}">
        <p14:creationId xmlns:p14="http://schemas.microsoft.com/office/powerpoint/2010/main" val="18295276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01A738DC-7D51-66B5-0FD5-78A33111E292}"/>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0F856324-9ED4-D1E4-360E-38B06807AA07}"/>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BC7BB746-6795-8C4C-9267-F551AA024C3E}"/>
              </a:ext>
            </a:extLst>
          </p:cNvPr>
          <p:cNvSpPr>
            <a:spLocks noGrp="1"/>
          </p:cNvSpPr>
          <p:nvPr>
            <p:ph type="dt" sz="half" idx="10"/>
          </p:nvPr>
        </p:nvSpPr>
        <p:spPr/>
        <p:txBody>
          <a:bodyPr/>
          <a:lstStyle/>
          <a:p>
            <a:fld id="{4473EA0D-A906-43D3-9526-C175FD0EE0B0}" type="datetimeFigureOut">
              <a:rPr lang="zh-CN" altLang="en-US" smtClean="0"/>
              <a:t>2022/9/24</a:t>
            </a:fld>
            <a:endParaRPr lang="zh-CN" altLang="en-US"/>
          </a:p>
        </p:txBody>
      </p:sp>
      <p:sp>
        <p:nvSpPr>
          <p:cNvPr id="5" name="页脚占位符 4">
            <a:extLst>
              <a:ext uri="{FF2B5EF4-FFF2-40B4-BE49-F238E27FC236}">
                <a16:creationId xmlns:a16="http://schemas.microsoft.com/office/drawing/2014/main" id="{D7EE4C15-27A7-22FF-80E4-0FCD32002A55}"/>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46BC052-6489-6DAE-A246-B273EC03A7D6}"/>
              </a:ext>
            </a:extLst>
          </p:cNvPr>
          <p:cNvSpPr>
            <a:spLocks noGrp="1"/>
          </p:cNvSpPr>
          <p:nvPr>
            <p:ph type="sldNum" sz="quarter" idx="12"/>
          </p:nvPr>
        </p:nvSpPr>
        <p:spPr/>
        <p:txBody>
          <a:bodyPr/>
          <a:lstStyle/>
          <a:p>
            <a:fld id="{67571558-4982-43FD-A160-31E89D270EC2}" type="slidenum">
              <a:rPr lang="zh-CN" altLang="en-US" smtClean="0"/>
              <a:t>‹#›</a:t>
            </a:fld>
            <a:endParaRPr lang="zh-CN" altLang="en-US"/>
          </a:p>
        </p:txBody>
      </p:sp>
    </p:spTree>
    <p:extLst>
      <p:ext uri="{BB962C8B-B14F-4D97-AF65-F5344CB8AC3E}">
        <p14:creationId xmlns:p14="http://schemas.microsoft.com/office/powerpoint/2010/main" val="33088833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0C9878-E61A-78F7-E4C2-7E543E81B91B}"/>
              </a:ext>
            </a:extLst>
          </p:cNvPr>
          <p:cNvSpPr>
            <a:spLocks noGrp="1"/>
          </p:cNvSpPr>
          <p:nvPr>
            <p:ph type="ctrTitle"/>
          </p:nvPr>
        </p:nvSpPr>
        <p:spPr>
          <a:xfrm>
            <a:off x="1749924" y="2270580"/>
            <a:ext cx="8692152" cy="1745002"/>
          </a:xfrm>
        </p:spPr>
        <p:txBody>
          <a:bodyPr anchor="b">
            <a:normAutofit/>
          </a:bodyPr>
          <a:lstStyle>
            <a:lvl1pPr algn="ctr">
              <a:defRPr sz="4800"/>
            </a:lvl1pPr>
          </a:lstStyle>
          <a:p>
            <a:pPr algn="l"/>
            <a:endParaRPr lang="en-US" altLang="zh-CN" sz="6000" b="1" dirty="0">
              <a:latin typeface="微软雅黑" panose="020B0503020204020204" charset="-122"/>
              <a:ea typeface="微软雅黑" panose="020B0503020204020204" charset="-122"/>
              <a:sym typeface="+mn-ea"/>
            </a:endParaRPr>
          </a:p>
        </p:txBody>
      </p:sp>
      <p:sp>
        <p:nvSpPr>
          <p:cNvPr id="3" name="副标题 2">
            <a:extLst>
              <a:ext uri="{FF2B5EF4-FFF2-40B4-BE49-F238E27FC236}">
                <a16:creationId xmlns:a16="http://schemas.microsoft.com/office/drawing/2014/main" id="{DB235FF9-B52D-A0A4-7D48-79759FBF92C6}"/>
              </a:ext>
            </a:extLst>
          </p:cNvPr>
          <p:cNvSpPr>
            <a:spLocks noGrp="1"/>
          </p:cNvSpPr>
          <p:nvPr>
            <p:ph type="subTitle" idx="1"/>
          </p:nvPr>
        </p:nvSpPr>
        <p:spPr>
          <a:xfrm>
            <a:off x="1749923" y="4079875"/>
            <a:ext cx="8692153" cy="1580696"/>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p>
        </p:txBody>
      </p:sp>
      <p:sp>
        <p:nvSpPr>
          <p:cNvPr id="4" name="日期占位符 3">
            <a:extLst>
              <a:ext uri="{FF2B5EF4-FFF2-40B4-BE49-F238E27FC236}">
                <a16:creationId xmlns:a16="http://schemas.microsoft.com/office/drawing/2014/main" id="{39AD659B-B695-E83E-53B0-32DE8E2E3A7A}"/>
              </a:ext>
            </a:extLst>
          </p:cNvPr>
          <p:cNvSpPr>
            <a:spLocks noGrp="1"/>
          </p:cNvSpPr>
          <p:nvPr>
            <p:ph type="dt" sz="half" idx="10"/>
          </p:nvPr>
        </p:nvSpPr>
        <p:spPr/>
        <p:txBody>
          <a:bodyPr/>
          <a:lstStyle/>
          <a:p>
            <a:fld id="{4473EA0D-A906-43D3-9526-C175FD0EE0B0}" type="datetimeFigureOut">
              <a:rPr lang="zh-CN" altLang="en-US" smtClean="0"/>
              <a:t>2022/9/24</a:t>
            </a:fld>
            <a:endParaRPr lang="zh-CN" altLang="en-US"/>
          </a:p>
        </p:txBody>
      </p:sp>
      <p:sp>
        <p:nvSpPr>
          <p:cNvPr id="5" name="页脚占位符 4">
            <a:extLst>
              <a:ext uri="{FF2B5EF4-FFF2-40B4-BE49-F238E27FC236}">
                <a16:creationId xmlns:a16="http://schemas.microsoft.com/office/drawing/2014/main" id="{A85B1A72-527F-CAF6-6077-711FD1151FC8}"/>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DB973568-291B-04DA-6220-C29D63442D33}"/>
              </a:ext>
            </a:extLst>
          </p:cNvPr>
          <p:cNvSpPr>
            <a:spLocks noGrp="1"/>
          </p:cNvSpPr>
          <p:nvPr>
            <p:ph type="sldNum" sz="quarter" idx="12"/>
          </p:nvPr>
        </p:nvSpPr>
        <p:spPr/>
        <p:txBody>
          <a:bodyPr/>
          <a:lstStyle/>
          <a:p>
            <a:fld id="{67571558-4982-43FD-A160-31E89D270EC2}" type="slidenum">
              <a:rPr lang="zh-CN" altLang="en-US" smtClean="0"/>
              <a:t>‹#›</a:t>
            </a:fld>
            <a:endParaRPr lang="zh-CN" altLang="en-US"/>
          </a:p>
        </p:txBody>
      </p:sp>
      <p:pic>
        <p:nvPicPr>
          <p:cNvPr id="7" name="图片 6">
            <a:extLst>
              <a:ext uri="{FF2B5EF4-FFF2-40B4-BE49-F238E27FC236}">
                <a16:creationId xmlns:a16="http://schemas.microsoft.com/office/drawing/2014/main" id="{4F32C8D8-C652-B91A-FA50-EC0AB6E1E31E}"/>
              </a:ext>
            </a:extLst>
          </p:cNvPr>
          <p:cNvPicPr>
            <a:picLocks noChangeAspect="1"/>
          </p:cNvPicPr>
          <p:nvPr userDrawn="1"/>
        </p:nvPicPr>
        <p:blipFill>
          <a:blip r:embed="rId2"/>
          <a:stretch>
            <a:fillRect/>
          </a:stretch>
        </p:blipFill>
        <p:spPr>
          <a:xfrm>
            <a:off x="3377247" y="157956"/>
            <a:ext cx="5400675" cy="1928813"/>
          </a:xfrm>
          <a:prstGeom prst="rect">
            <a:avLst/>
          </a:prstGeom>
          <a:noFill/>
          <a:ln w="9525">
            <a:noFill/>
          </a:ln>
        </p:spPr>
      </p:pic>
      <p:cxnSp>
        <p:nvCxnSpPr>
          <p:cNvPr id="8" name="直接连接符 7">
            <a:extLst>
              <a:ext uri="{FF2B5EF4-FFF2-40B4-BE49-F238E27FC236}">
                <a16:creationId xmlns:a16="http://schemas.microsoft.com/office/drawing/2014/main" id="{8FBBB1FC-B1D0-1A58-FC67-287DC82A5517}"/>
              </a:ext>
            </a:extLst>
          </p:cNvPr>
          <p:cNvCxnSpPr/>
          <p:nvPr userDrawn="1"/>
        </p:nvCxnSpPr>
        <p:spPr>
          <a:xfrm>
            <a:off x="1923197" y="2103903"/>
            <a:ext cx="8345606" cy="0"/>
          </a:xfrm>
          <a:prstGeom prst="line">
            <a:avLst/>
          </a:prstGeom>
          <a:ln w="28575">
            <a:solidFill>
              <a:srgbClr val="2A417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80692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id="{5C7A8DBE-5834-A445-D8F1-DBBA68C098A4}"/>
              </a:ext>
            </a:extLst>
          </p:cNvPr>
          <p:cNvSpPr/>
          <p:nvPr userDrawn="1"/>
        </p:nvSpPr>
        <p:spPr>
          <a:xfrm>
            <a:off x="0" y="0"/>
            <a:ext cx="374469" cy="5947954"/>
          </a:xfrm>
          <a:prstGeom prst="rect">
            <a:avLst/>
          </a:prstGeom>
          <a:solidFill>
            <a:srgbClr val="2A417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a:extLst>
              <a:ext uri="{FF2B5EF4-FFF2-40B4-BE49-F238E27FC236}">
                <a16:creationId xmlns:a16="http://schemas.microsoft.com/office/drawing/2014/main" id="{4E56B818-9477-1C24-C636-2C45ADF43985}"/>
              </a:ext>
            </a:extLst>
          </p:cNvPr>
          <p:cNvSpPr/>
          <p:nvPr userDrawn="1"/>
        </p:nvSpPr>
        <p:spPr>
          <a:xfrm>
            <a:off x="0" y="5947954"/>
            <a:ext cx="374469" cy="910047"/>
          </a:xfrm>
          <a:prstGeom prst="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a:extLst>
              <a:ext uri="{FF2B5EF4-FFF2-40B4-BE49-F238E27FC236}">
                <a16:creationId xmlns:a16="http://schemas.microsoft.com/office/drawing/2014/main" id="{EAFC9854-0294-1D96-7713-3C71683766AB}"/>
              </a:ext>
            </a:extLst>
          </p:cNvPr>
          <p:cNvSpPr txBox="1"/>
          <p:nvPr userDrawn="1"/>
        </p:nvSpPr>
        <p:spPr>
          <a:xfrm>
            <a:off x="539931" y="2598003"/>
            <a:ext cx="2855269" cy="830997"/>
          </a:xfrm>
          <a:prstGeom prst="rect">
            <a:avLst/>
          </a:prstGeom>
          <a:noFill/>
        </p:spPr>
        <p:txBody>
          <a:bodyPr wrap="none" rtlCol="0">
            <a:spAutoFit/>
          </a:bodyPr>
          <a:lstStyle/>
          <a:p>
            <a:r>
              <a:rPr lang="en-US" altLang="zh-CN" sz="4800" b="1" dirty="0">
                <a:solidFill>
                  <a:srgbClr val="2A4177"/>
                </a:solidFill>
                <a:latin typeface="Arial" panose="020B0604020202020204" pitchFamily="34" charset="0"/>
                <a:cs typeface="Arial" panose="020B0604020202020204" pitchFamily="34" charset="0"/>
              </a:rPr>
              <a:t>Contents</a:t>
            </a:r>
            <a:endParaRPr lang="zh-CN" altLang="en-US" sz="4800" b="1" dirty="0">
              <a:solidFill>
                <a:srgbClr val="2A4177"/>
              </a:solidFill>
              <a:latin typeface="Arial" panose="020B0604020202020204" pitchFamily="34" charset="0"/>
              <a:cs typeface="Arial" panose="020B0604020202020204" pitchFamily="34" charset="0"/>
            </a:endParaRPr>
          </a:p>
        </p:txBody>
      </p:sp>
      <p:cxnSp>
        <p:nvCxnSpPr>
          <p:cNvPr id="12" name="直接连接符 11">
            <a:extLst>
              <a:ext uri="{FF2B5EF4-FFF2-40B4-BE49-F238E27FC236}">
                <a16:creationId xmlns:a16="http://schemas.microsoft.com/office/drawing/2014/main" id="{F292FB59-16B8-A974-B94A-02CE244E6020}"/>
              </a:ext>
            </a:extLst>
          </p:cNvPr>
          <p:cNvCxnSpPr>
            <a:cxnSpLocks/>
          </p:cNvCxnSpPr>
          <p:nvPr userDrawn="1"/>
        </p:nvCxnSpPr>
        <p:spPr>
          <a:xfrm>
            <a:off x="3474720" y="3657600"/>
            <a:ext cx="0" cy="3200400"/>
          </a:xfrm>
          <a:prstGeom prst="line">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80943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257C0AF-E7F9-0D34-17F7-A0755BA6EA0B}"/>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532A5329-6FC3-BF19-C5BE-EA53CBEF39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DC16E4EE-65F4-788A-9B92-A4200972B554}"/>
              </a:ext>
            </a:extLst>
          </p:cNvPr>
          <p:cNvSpPr>
            <a:spLocks noGrp="1"/>
          </p:cNvSpPr>
          <p:nvPr>
            <p:ph type="dt" sz="half" idx="10"/>
          </p:nvPr>
        </p:nvSpPr>
        <p:spPr/>
        <p:txBody>
          <a:bodyPr/>
          <a:lstStyle/>
          <a:p>
            <a:fld id="{4473EA0D-A906-43D3-9526-C175FD0EE0B0}" type="datetimeFigureOut">
              <a:rPr lang="zh-CN" altLang="en-US" smtClean="0"/>
              <a:t>2022/9/24</a:t>
            </a:fld>
            <a:endParaRPr lang="zh-CN" altLang="en-US"/>
          </a:p>
        </p:txBody>
      </p:sp>
      <p:sp>
        <p:nvSpPr>
          <p:cNvPr id="5" name="页脚占位符 4">
            <a:extLst>
              <a:ext uri="{FF2B5EF4-FFF2-40B4-BE49-F238E27FC236}">
                <a16:creationId xmlns:a16="http://schemas.microsoft.com/office/drawing/2014/main" id="{E2C8DA47-26AB-83F2-14AB-9EA680FC0779}"/>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72B4381-A885-5062-62BA-EC8C8EB0BFA4}"/>
              </a:ext>
            </a:extLst>
          </p:cNvPr>
          <p:cNvSpPr>
            <a:spLocks noGrp="1"/>
          </p:cNvSpPr>
          <p:nvPr>
            <p:ph type="sldNum" sz="quarter" idx="12"/>
          </p:nvPr>
        </p:nvSpPr>
        <p:spPr/>
        <p:txBody>
          <a:bodyPr/>
          <a:lstStyle/>
          <a:p>
            <a:fld id="{67571558-4982-43FD-A160-31E89D270EC2}" type="slidenum">
              <a:rPr lang="zh-CN" altLang="en-US" smtClean="0"/>
              <a:t>‹#›</a:t>
            </a:fld>
            <a:endParaRPr lang="zh-CN" altLang="en-US"/>
          </a:p>
        </p:txBody>
      </p:sp>
    </p:spTree>
    <p:extLst>
      <p:ext uri="{BB962C8B-B14F-4D97-AF65-F5344CB8AC3E}">
        <p14:creationId xmlns:p14="http://schemas.microsoft.com/office/powerpoint/2010/main" val="280102215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F5B3390-19AB-733E-ECBD-3A0F69AEDC3C}"/>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D28A229B-CE16-EB8C-9077-1E07839895A0}"/>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73571567-7F09-625B-C436-08685A22C590}"/>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352DBB7B-4B94-2C48-2D73-6D064A7D4582}"/>
              </a:ext>
            </a:extLst>
          </p:cNvPr>
          <p:cNvSpPr>
            <a:spLocks noGrp="1"/>
          </p:cNvSpPr>
          <p:nvPr>
            <p:ph type="dt" sz="half" idx="10"/>
          </p:nvPr>
        </p:nvSpPr>
        <p:spPr/>
        <p:txBody>
          <a:bodyPr/>
          <a:lstStyle/>
          <a:p>
            <a:fld id="{4473EA0D-A906-43D3-9526-C175FD0EE0B0}" type="datetimeFigureOut">
              <a:rPr lang="zh-CN" altLang="en-US" smtClean="0"/>
              <a:t>2022/9/24</a:t>
            </a:fld>
            <a:endParaRPr lang="zh-CN" altLang="en-US"/>
          </a:p>
        </p:txBody>
      </p:sp>
      <p:sp>
        <p:nvSpPr>
          <p:cNvPr id="6" name="页脚占位符 5">
            <a:extLst>
              <a:ext uri="{FF2B5EF4-FFF2-40B4-BE49-F238E27FC236}">
                <a16:creationId xmlns:a16="http://schemas.microsoft.com/office/drawing/2014/main" id="{FD404D76-AFBF-D6D2-C2F8-A7926B03B765}"/>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49A8C928-4E65-E3DD-A39E-D28A6A1E77D3}"/>
              </a:ext>
            </a:extLst>
          </p:cNvPr>
          <p:cNvSpPr>
            <a:spLocks noGrp="1"/>
          </p:cNvSpPr>
          <p:nvPr>
            <p:ph type="sldNum" sz="quarter" idx="12"/>
          </p:nvPr>
        </p:nvSpPr>
        <p:spPr/>
        <p:txBody>
          <a:bodyPr/>
          <a:lstStyle/>
          <a:p>
            <a:fld id="{67571558-4982-43FD-A160-31E89D270EC2}" type="slidenum">
              <a:rPr lang="zh-CN" altLang="en-US" smtClean="0"/>
              <a:t>‹#›</a:t>
            </a:fld>
            <a:endParaRPr lang="zh-CN" altLang="en-US"/>
          </a:p>
        </p:txBody>
      </p:sp>
    </p:spTree>
    <p:extLst>
      <p:ext uri="{BB962C8B-B14F-4D97-AF65-F5344CB8AC3E}">
        <p14:creationId xmlns:p14="http://schemas.microsoft.com/office/powerpoint/2010/main" val="24260874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FD1E9AD-6F08-E207-911B-FA71E4A37594}"/>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EE03B9FA-6C81-D453-8B88-77ACE0293D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28587EB5-86C5-433B-74C0-BC656D53078D}"/>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627B5130-444B-4041-A6F4-B8BF7BB8DB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1BAE2E5E-4A62-1D15-9B56-626B4E6833AB}"/>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0CE7CEBB-AE1E-435B-7BAB-103B2D7D514E}"/>
              </a:ext>
            </a:extLst>
          </p:cNvPr>
          <p:cNvSpPr>
            <a:spLocks noGrp="1"/>
          </p:cNvSpPr>
          <p:nvPr>
            <p:ph type="dt" sz="half" idx="10"/>
          </p:nvPr>
        </p:nvSpPr>
        <p:spPr/>
        <p:txBody>
          <a:bodyPr/>
          <a:lstStyle/>
          <a:p>
            <a:fld id="{4473EA0D-A906-43D3-9526-C175FD0EE0B0}" type="datetimeFigureOut">
              <a:rPr lang="zh-CN" altLang="en-US" smtClean="0"/>
              <a:t>2022/9/24</a:t>
            </a:fld>
            <a:endParaRPr lang="zh-CN" altLang="en-US"/>
          </a:p>
        </p:txBody>
      </p:sp>
      <p:sp>
        <p:nvSpPr>
          <p:cNvPr id="8" name="页脚占位符 7">
            <a:extLst>
              <a:ext uri="{FF2B5EF4-FFF2-40B4-BE49-F238E27FC236}">
                <a16:creationId xmlns:a16="http://schemas.microsoft.com/office/drawing/2014/main" id="{21454654-FC4B-349B-971E-7BA5BEFBC34F}"/>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F7DDA44A-CFEC-78B4-E00B-BBFE23A67DD5}"/>
              </a:ext>
            </a:extLst>
          </p:cNvPr>
          <p:cNvSpPr>
            <a:spLocks noGrp="1"/>
          </p:cNvSpPr>
          <p:nvPr>
            <p:ph type="sldNum" sz="quarter" idx="12"/>
          </p:nvPr>
        </p:nvSpPr>
        <p:spPr/>
        <p:txBody>
          <a:bodyPr/>
          <a:lstStyle/>
          <a:p>
            <a:fld id="{67571558-4982-43FD-A160-31E89D270EC2}" type="slidenum">
              <a:rPr lang="zh-CN" altLang="en-US" smtClean="0"/>
              <a:t>‹#›</a:t>
            </a:fld>
            <a:endParaRPr lang="zh-CN" altLang="en-US"/>
          </a:p>
        </p:txBody>
      </p:sp>
    </p:spTree>
    <p:extLst>
      <p:ext uri="{BB962C8B-B14F-4D97-AF65-F5344CB8AC3E}">
        <p14:creationId xmlns:p14="http://schemas.microsoft.com/office/powerpoint/2010/main" val="159497985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F47030D2-1FAC-CBF4-DA5E-08A3980074E6}"/>
              </a:ext>
            </a:extLst>
          </p:cNvPr>
          <p:cNvSpPr/>
          <p:nvPr userDrawn="1"/>
        </p:nvSpPr>
        <p:spPr>
          <a:xfrm>
            <a:off x="0" y="0"/>
            <a:ext cx="12192000" cy="6858000"/>
          </a:xfrm>
          <a:prstGeom prst="rect">
            <a:avLst/>
          </a:prstGeom>
          <a:solidFill>
            <a:srgbClr val="2A417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4000" b="1" i="0" u="none" strike="noStrike" kern="0" cap="none" spc="0" normalizeH="0" baseline="0" noProof="0" dirty="0">
              <a:ln>
                <a:noFill/>
              </a:ln>
              <a:solidFill>
                <a:prstClr val="white"/>
              </a:solidFill>
              <a:effectLst/>
              <a:uLnTx/>
              <a:uFillTx/>
              <a:latin typeface="Arial" panose="020B0604020202020204" pitchFamily="34" charset="0"/>
              <a:ea typeface="等线" panose="02010600030101010101" pitchFamily="2" charset="-122"/>
              <a:cs typeface="Arial" panose="020B0604020202020204" pitchFamily="34" charset="0"/>
            </a:endParaRPr>
          </a:p>
        </p:txBody>
      </p:sp>
      <p:sp>
        <p:nvSpPr>
          <p:cNvPr id="3" name="文本框 2">
            <a:extLst>
              <a:ext uri="{FF2B5EF4-FFF2-40B4-BE49-F238E27FC236}">
                <a16:creationId xmlns:a16="http://schemas.microsoft.com/office/drawing/2014/main" id="{8AD36E98-CEA3-3905-D24C-F3884B8270E2}"/>
              </a:ext>
            </a:extLst>
          </p:cNvPr>
          <p:cNvSpPr txBox="1"/>
          <p:nvPr userDrawn="1"/>
        </p:nvSpPr>
        <p:spPr>
          <a:xfrm>
            <a:off x="2797661" y="2582958"/>
            <a:ext cx="6596678" cy="120032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0" cap="none" spc="0" normalizeH="0" baseline="0" noProof="0" dirty="0">
                <a:ln>
                  <a:noFill/>
                </a:ln>
                <a:solidFill>
                  <a:prstClr val="white"/>
                </a:solidFill>
                <a:effectLst/>
                <a:uLnTx/>
                <a:uFillTx/>
                <a:latin typeface="Arial" panose="020B0604020202020204" pitchFamily="34" charset="0"/>
                <a:ea typeface="等线" panose="02010600030101010101" pitchFamily="2" charset="-122"/>
                <a:cs typeface="Arial" panose="020B0604020202020204" pitchFamily="34" charset="0"/>
              </a:rPr>
              <a:t>Thank you for your attention!</a:t>
            </a:r>
            <a:endParaRPr kumimoji="0" lang="zh-CN" altLang="en-US" sz="3600" b="1" i="0" u="none" strike="noStrike" kern="0" cap="none" spc="0" normalizeH="0" baseline="0" noProof="0" dirty="0">
              <a:ln>
                <a:noFill/>
              </a:ln>
              <a:solidFill>
                <a:prstClr val="white"/>
              </a:solidFill>
              <a:effectLst/>
              <a:uLnTx/>
              <a:uFillTx/>
              <a:latin typeface="Arial" panose="020B0604020202020204" pitchFamily="34" charset="0"/>
              <a:ea typeface="等线" panose="02010600030101010101" pitchFamily="2" charset="-122"/>
              <a:cs typeface="Arial" panose="020B0604020202020204" pitchFamily="34" charset="0"/>
            </a:endParaRPr>
          </a:p>
          <a:p>
            <a:endParaRPr lang="zh-CN" altLang="en-US" sz="3600" dirty="0"/>
          </a:p>
        </p:txBody>
      </p:sp>
      <p:sp>
        <p:nvSpPr>
          <p:cNvPr id="4" name="文本框 3">
            <a:extLst>
              <a:ext uri="{FF2B5EF4-FFF2-40B4-BE49-F238E27FC236}">
                <a16:creationId xmlns:a16="http://schemas.microsoft.com/office/drawing/2014/main" id="{8E287312-F696-E2FF-2831-4A64AC6EF88B}"/>
              </a:ext>
            </a:extLst>
          </p:cNvPr>
          <p:cNvSpPr txBox="1"/>
          <p:nvPr userDrawn="1"/>
        </p:nvSpPr>
        <p:spPr>
          <a:xfrm>
            <a:off x="2838994" y="4116485"/>
            <a:ext cx="6264857" cy="1477328"/>
          </a:xfrm>
          <a:prstGeom prst="rect">
            <a:avLst/>
          </a:prstGeom>
          <a:noFill/>
        </p:spPr>
        <p:txBody>
          <a:bodyPr wrap="none" rtlCol="0">
            <a:spAutoFit/>
          </a:bodyPr>
          <a:lstStyle/>
          <a:p>
            <a:pPr>
              <a:lnSpc>
                <a:spcPct val="150000"/>
              </a:lnSpc>
            </a:pPr>
            <a:r>
              <a:rPr lang="en-US" altLang="zh-CN" sz="2400" dirty="0">
                <a:solidFill>
                  <a:schemeClr val="bg1"/>
                </a:solidFill>
                <a:latin typeface="Arial" panose="020B0604020202020204" pitchFamily="34" charset="0"/>
                <a:cs typeface="Arial" panose="020B0604020202020204" pitchFamily="34" charset="0"/>
              </a:rPr>
              <a:t>Contacts: Sun Hang, sunhang@catarc.ac.cn</a:t>
            </a:r>
          </a:p>
          <a:p>
            <a:pPr>
              <a:lnSpc>
                <a:spcPct val="150000"/>
              </a:lnSpc>
            </a:pPr>
            <a:r>
              <a:rPr lang="en-US" altLang="zh-CN" sz="2400" dirty="0">
                <a:solidFill>
                  <a:schemeClr val="bg1"/>
                </a:solidFill>
                <a:latin typeface="Arial" panose="020B0604020202020204" pitchFamily="34" charset="0"/>
                <a:cs typeface="Arial" panose="020B0604020202020204" pitchFamily="34" charset="0"/>
              </a:rPr>
              <a:t>                 Wu  Jiajie, wujiajie@catarc.ac.cn</a:t>
            </a:r>
          </a:p>
          <a:p>
            <a:endParaRPr lang="zh-CN" alt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325845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419DB824-08FA-26ED-3628-A1E26FE0790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26910" y="191777"/>
            <a:ext cx="2902978" cy="353831"/>
          </a:xfrm>
          <a:prstGeom prst="rect">
            <a:avLst/>
          </a:prstGeom>
        </p:spPr>
      </p:pic>
      <p:cxnSp>
        <p:nvCxnSpPr>
          <p:cNvPr id="6" name="直接连接符 5">
            <a:extLst>
              <a:ext uri="{FF2B5EF4-FFF2-40B4-BE49-F238E27FC236}">
                <a16:creationId xmlns:a16="http://schemas.microsoft.com/office/drawing/2014/main" id="{AA8BA2C8-1085-85E0-4564-CE37121BD29A}"/>
              </a:ext>
            </a:extLst>
          </p:cNvPr>
          <p:cNvCxnSpPr/>
          <p:nvPr userDrawn="1"/>
        </p:nvCxnSpPr>
        <p:spPr>
          <a:xfrm>
            <a:off x="462111" y="648845"/>
            <a:ext cx="11267777" cy="0"/>
          </a:xfrm>
          <a:prstGeom prst="line">
            <a:avLst/>
          </a:prstGeom>
          <a:ln>
            <a:solidFill>
              <a:srgbClr val="2A4177"/>
            </a:solidFill>
          </a:ln>
        </p:spPr>
        <p:style>
          <a:lnRef idx="1">
            <a:schemeClr val="accent1"/>
          </a:lnRef>
          <a:fillRef idx="0">
            <a:schemeClr val="accent1"/>
          </a:fillRef>
          <a:effectRef idx="0">
            <a:schemeClr val="accent1"/>
          </a:effectRef>
          <a:fontRef idx="minor">
            <a:schemeClr val="tx1"/>
          </a:fontRef>
        </p:style>
      </p:cxnSp>
      <p:sp>
        <p:nvSpPr>
          <p:cNvPr id="7" name="日期占位符 3">
            <a:extLst>
              <a:ext uri="{FF2B5EF4-FFF2-40B4-BE49-F238E27FC236}">
                <a16:creationId xmlns:a16="http://schemas.microsoft.com/office/drawing/2014/main" id="{56D0D3D0-4C65-3C0B-95BB-59A7AA13A5EF}"/>
              </a:ext>
            </a:extLst>
          </p:cNvPr>
          <p:cNvSpPr>
            <a:spLocks noGrp="1"/>
          </p:cNvSpPr>
          <p:nvPr>
            <p:ph type="dt" sz="half" idx="2"/>
          </p:nvPr>
        </p:nvSpPr>
        <p:spPr>
          <a:xfrm>
            <a:off x="8922992" y="6407692"/>
            <a:ext cx="2743200" cy="365125"/>
          </a:xfrm>
          <a:prstGeom prst="rect">
            <a:avLst/>
          </a:prstGeom>
        </p:spPr>
        <p:txBody>
          <a:bodyPr/>
          <a:lstStyle>
            <a:lvl1pPr algn="r">
              <a:defRPr/>
            </a:lvl1pPr>
          </a:lstStyle>
          <a:p>
            <a:fld id="{E67DC12A-E8D8-4956-B21A-BF646AFDDFB4}" type="datetimeFigureOut">
              <a:rPr lang="zh-CN" altLang="en-US" smtClean="0"/>
              <a:pPr/>
              <a:t>2022/9/24</a:t>
            </a:fld>
            <a:endParaRPr lang="zh-CN" altLang="en-US" dirty="0"/>
          </a:p>
        </p:txBody>
      </p:sp>
      <p:sp>
        <p:nvSpPr>
          <p:cNvPr id="8" name="页脚占位符 4">
            <a:extLst>
              <a:ext uri="{FF2B5EF4-FFF2-40B4-BE49-F238E27FC236}">
                <a16:creationId xmlns:a16="http://schemas.microsoft.com/office/drawing/2014/main" id="{F09B143B-DA11-6816-9560-6F55449A166A}"/>
              </a:ext>
            </a:extLst>
          </p:cNvPr>
          <p:cNvSpPr>
            <a:spLocks noGrp="1"/>
          </p:cNvSpPr>
          <p:nvPr>
            <p:ph type="ftr" sz="quarter" idx="3"/>
          </p:nvPr>
        </p:nvSpPr>
        <p:spPr>
          <a:xfrm>
            <a:off x="462111" y="6407692"/>
            <a:ext cx="4114800" cy="365125"/>
          </a:xfrm>
          <a:prstGeom prst="rect">
            <a:avLst/>
          </a:prstGeom>
        </p:spPr>
        <p:txBody>
          <a:bodyPr/>
          <a:lstStyle>
            <a:lvl1pPr algn="l">
              <a:defRPr/>
            </a:lvl1pPr>
          </a:lstStyle>
          <a:p>
            <a:r>
              <a:rPr lang="en-US" altLang="zh-CN" dirty="0"/>
              <a:t>Submitted by the experts from China</a:t>
            </a:r>
            <a:endParaRPr lang="zh-CN" altLang="en-US" dirty="0"/>
          </a:p>
        </p:txBody>
      </p:sp>
      <p:sp>
        <p:nvSpPr>
          <p:cNvPr id="9" name="灯片编号占位符 5">
            <a:extLst>
              <a:ext uri="{FF2B5EF4-FFF2-40B4-BE49-F238E27FC236}">
                <a16:creationId xmlns:a16="http://schemas.microsoft.com/office/drawing/2014/main" id="{6CC6D6AF-66F3-5090-8C60-D02FE4E1CFB7}"/>
              </a:ext>
            </a:extLst>
          </p:cNvPr>
          <p:cNvSpPr>
            <a:spLocks noGrp="1"/>
          </p:cNvSpPr>
          <p:nvPr>
            <p:ph type="sldNum" sz="quarter" idx="4"/>
          </p:nvPr>
        </p:nvSpPr>
        <p:spPr>
          <a:xfrm>
            <a:off x="5066211" y="6407692"/>
            <a:ext cx="2743200" cy="365125"/>
          </a:xfrm>
          <a:prstGeom prst="rect">
            <a:avLst/>
          </a:prstGeom>
        </p:spPr>
        <p:txBody>
          <a:bodyPr/>
          <a:lstStyle>
            <a:lvl1pPr algn="ctr">
              <a:defRPr/>
            </a:lvl1pPr>
          </a:lstStyle>
          <a:p>
            <a:fld id="{FD28876C-8E9A-418E-9218-3E3BB2CABA1E}" type="slidenum">
              <a:rPr lang="zh-CN" altLang="en-US" smtClean="0"/>
              <a:pPr/>
              <a:t>‹#›</a:t>
            </a:fld>
            <a:endParaRPr lang="zh-CN" altLang="en-US"/>
          </a:p>
        </p:txBody>
      </p:sp>
      <p:cxnSp>
        <p:nvCxnSpPr>
          <p:cNvPr id="10" name="直接连接符 9">
            <a:extLst>
              <a:ext uri="{FF2B5EF4-FFF2-40B4-BE49-F238E27FC236}">
                <a16:creationId xmlns:a16="http://schemas.microsoft.com/office/drawing/2014/main" id="{6FCDDC3F-281C-B386-8394-C884B09863F6}"/>
              </a:ext>
            </a:extLst>
          </p:cNvPr>
          <p:cNvCxnSpPr/>
          <p:nvPr userDrawn="1"/>
        </p:nvCxnSpPr>
        <p:spPr>
          <a:xfrm>
            <a:off x="398415" y="6359883"/>
            <a:ext cx="11267777" cy="0"/>
          </a:xfrm>
          <a:prstGeom prst="line">
            <a:avLst/>
          </a:prstGeom>
          <a:ln>
            <a:solidFill>
              <a:srgbClr val="2A417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8998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257C0AF-E7F9-0D34-17F7-A0755BA6EA0B}"/>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532A5329-6FC3-BF19-C5BE-EA53CBEF39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DC16E4EE-65F4-788A-9B92-A4200972B554}"/>
              </a:ext>
            </a:extLst>
          </p:cNvPr>
          <p:cNvSpPr>
            <a:spLocks noGrp="1"/>
          </p:cNvSpPr>
          <p:nvPr>
            <p:ph type="dt" sz="half" idx="10"/>
          </p:nvPr>
        </p:nvSpPr>
        <p:spPr/>
        <p:txBody>
          <a:bodyPr/>
          <a:lstStyle/>
          <a:p>
            <a:fld id="{4473EA0D-A906-43D3-9526-C175FD0EE0B0}" type="datetimeFigureOut">
              <a:rPr lang="zh-CN" altLang="en-US" smtClean="0"/>
              <a:t>2022/9/24</a:t>
            </a:fld>
            <a:endParaRPr lang="zh-CN" altLang="en-US"/>
          </a:p>
        </p:txBody>
      </p:sp>
      <p:sp>
        <p:nvSpPr>
          <p:cNvPr id="5" name="页脚占位符 4">
            <a:extLst>
              <a:ext uri="{FF2B5EF4-FFF2-40B4-BE49-F238E27FC236}">
                <a16:creationId xmlns:a16="http://schemas.microsoft.com/office/drawing/2014/main" id="{E2C8DA47-26AB-83F2-14AB-9EA680FC0779}"/>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72B4381-A885-5062-62BA-EC8C8EB0BFA4}"/>
              </a:ext>
            </a:extLst>
          </p:cNvPr>
          <p:cNvSpPr>
            <a:spLocks noGrp="1"/>
          </p:cNvSpPr>
          <p:nvPr>
            <p:ph type="sldNum" sz="quarter" idx="12"/>
          </p:nvPr>
        </p:nvSpPr>
        <p:spPr/>
        <p:txBody>
          <a:bodyPr/>
          <a:lstStyle/>
          <a:p>
            <a:fld id="{67571558-4982-43FD-A160-31E89D270EC2}" type="slidenum">
              <a:rPr lang="zh-CN" altLang="en-US" smtClean="0"/>
              <a:t>‹#›</a:t>
            </a:fld>
            <a:endParaRPr lang="zh-CN" altLang="en-US"/>
          </a:p>
        </p:txBody>
      </p:sp>
    </p:spTree>
    <p:extLst>
      <p:ext uri="{BB962C8B-B14F-4D97-AF65-F5344CB8AC3E}">
        <p14:creationId xmlns:p14="http://schemas.microsoft.com/office/powerpoint/2010/main" val="165646745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46D8115-017B-1A97-99A4-0F6C9483CC4E}"/>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305ADE20-9CC6-0611-4DAC-DC8A960A2B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D3C51039-3D99-F218-3BB8-F7E1528E37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2AAF18A6-B542-CC1B-6717-F2B25334A88C}"/>
              </a:ext>
            </a:extLst>
          </p:cNvPr>
          <p:cNvSpPr>
            <a:spLocks noGrp="1"/>
          </p:cNvSpPr>
          <p:nvPr>
            <p:ph type="dt" sz="half" idx="10"/>
          </p:nvPr>
        </p:nvSpPr>
        <p:spPr/>
        <p:txBody>
          <a:bodyPr/>
          <a:lstStyle/>
          <a:p>
            <a:fld id="{4473EA0D-A906-43D3-9526-C175FD0EE0B0}" type="datetimeFigureOut">
              <a:rPr lang="zh-CN" altLang="en-US" smtClean="0"/>
              <a:t>2022/9/24</a:t>
            </a:fld>
            <a:endParaRPr lang="zh-CN" altLang="en-US"/>
          </a:p>
        </p:txBody>
      </p:sp>
      <p:sp>
        <p:nvSpPr>
          <p:cNvPr id="6" name="页脚占位符 5">
            <a:extLst>
              <a:ext uri="{FF2B5EF4-FFF2-40B4-BE49-F238E27FC236}">
                <a16:creationId xmlns:a16="http://schemas.microsoft.com/office/drawing/2014/main" id="{85F79E3A-4A19-C436-484F-894F81268EB3}"/>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C37559B6-C254-460F-BFE2-9F43B29C87C4}"/>
              </a:ext>
            </a:extLst>
          </p:cNvPr>
          <p:cNvSpPr>
            <a:spLocks noGrp="1"/>
          </p:cNvSpPr>
          <p:nvPr>
            <p:ph type="sldNum" sz="quarter" idx="12"/>
          </p:nvPr>
        </p:nvSpPr>
        <p:spPr/>
        <p:txBody>
          <a:bodyPr/>
          <a:lstStyle/>
          <a:p>
            <a:fld id="{67571558-4982-43FD-A160-31E89D270EC2}" type="slidenum">
              <a:rPr lang="zh-CN" altLang="en-US" smtClean="0"/>
              <a:t>‹#›</a:t>
            </a:fld>
            <a:endParaRPr lang="zh-CN" altLang="en-US"/>
          </a:p>
        </p:txBody>
      </p:sp>
    </p:spTree>
    <p:extLst>
      <p:ext uri="{BB962C8B-B14F-4D97-AF65-F5344CB8AC3E}">
        <p14:creationId xmlns:p14="http://schemas.microsoft.com/office/powerpoint/2010/main" val="21956568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4505262-CA8E-513D-A443-C02088741858}"/>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EF37792B-B061-B31A-FEDB-4482C51971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A44F7A70-F27A-E05D-6F8E-FFCB8E84F8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E29EB147-F714-6FA4-0047-D855E1508104}"/>
              </a:ext>
            </a:extLst>
          </p:cNvPr>
          <p:cNvSpPr>
            <a:spLocks noGrp="1"/>
          </p:cNvSpPr>
          <p:nvPr>
            <p:ph type="dt" sz="half" idx="10"/>
          </p:nvPr>
        </p:nvSpPr>
        <p:spPr/>
        <p:txBody>
          <a:bodyPr/>
          <a:lstStyle/>
          <a:p>
            <a:fld id="{4473EA0D-A906-43D3-9526-C175FD0EE0B0}" type="datetimeFigureOut">
              <a:rPr lang="zh-CN" altLang="en-US" smtClean="0"/>
              <a:t>2022/9/24</a:t>
            </a:fld>
            <a:endParaRPr lang="zh-CN" altLang="en-US"/>
          </a:p>
        </p:txBody>
      </p:sp>
      <p:sp>
        <p:nvSpPr>
          <p:cNvPr id="6" name="页脚占位符 5">
            <a:extLst>
              <a:ext uri="{FF2B5EF4-FFF2-40B4-BE49-F238E27FC236}">
                <a16:creationId xmlns:a16="http://schemas.microsoft.com/office/drawing/2014/main" id="{3D40E216-4B15-D9C8-A947-4A3C51156D8B}"/>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D3E0D460-EAB6-2D7A-6B03-0497556A262F}"/>
              </a:ext>
            </a:extLst>
          </p:cNvPr>
          <p:cNvSpPr>
            <a:spLocks noGrp="1"/>
          </p:cNvSpPr>
          <p:nvPr>
            <p:ph type="sldNum" sz="quarter" idx="12"/>
          </p:nvPr>
        </p:nvSpPr>
        <p:spPr/>
        <p:txBody>
          <a:bodyPr/>
          <a:lstStyle/>
          <a:p>
            <a:fld id="{67571558-4982-43FD-A160-31E89D270EC2}" type="slidenum">
              <a:rPr lang="zh-CN" altLang="en-US" smtClean="0"/>
              <a:t>‹#›</a:t>
            </a:fld>
            <a:endParaRPr lang="zh-CN" altLang="en-US"/>
          </a:p>
        </p:txBody>
      </p:sp>
    </p:spTree>
    <p:extLst>
      <p:ext uri="{BB962C8B-B14F-4D97-AF65-F5344CB8AC3E}">
        <p14:creationId xmlns:p14="http://schemas.microsoft.com/office/powerpoint/2010/main" val="4054588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618DE3F-BAC9-C04C-54A4-B281EA45C361}"/>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B61DEE7E-5F10-0DE9-2261-64E3FDB31368}"/>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A689A144-24E6-70B2-E742-3DF41D4B63AB}"/>
              </a:ext>
            </a:extLst>
          </p:cNvPr>
          <p:cNvSpPr>
            <a:spLocks noGrp="1"/>
          </p:cNvSpPr>
          <p:nvPr>
            <p:ph type="dt" sz="half" idx="10"/>
          </p:nvPr>
        </p:nvSpPr>
        <p:spPr/>
        <p:txBody>
          <a:bodyPr/>
          <a:lstStyle/>
          <a:p>
            <a:fld id="{4473EA0D-A906-43D3-9526-C175FD0EE0B0}" type="datetimeFigureOut">
              <a:rPr lang="zh-CN" altLang="en-US" smtClean="0"/>
              <a:t>2022/9/24</a:t>
            </a:fld>
            <a:endParaRPr lang="zh-CN" altLang="en-US"/>
          </a:p>
        </p:txBody>
      </p:sp>
      <p:sp>
        <p:nvSpPr>
          <p:cNvPr id="5" name="页脚占位符 4">
            <a:extLst>
              <a:ext uri="{FF2B5EF4-FFF2-40B4-BE49-F238E27FC236}">
                <a16:creationId xmlns:a16="http://schemas.microsoft.com/office/drawing/2014/main" id="{D79BC994-096B-0876-9828-8507E769448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E6C3232-707C-1E9C-1BA0-6EFFAF7CC065}"/>
              </a:ext>
            </a:extLst>
          </p:cNvPr>
          <p:cNvSpPr>
            <a:spLocks noGrp="1"/>
          </p:cNvSpPr>
          <p:nvPr>
            <p:ph type="sldNum" sz="quarter" idx="12"/>
          </p:nvPr>
        </p:nvSpPr>
        <p:spPr/>
        <p:txBody>
          <a:bodyPr/>
          <a:lstStyle/>
          <a:p>
            <a:fld id="{67571558-4982-43FD-A160-31E89D270EC2}" type="slidenum">
              <a:rPr lang="zh-CN" altLang="en-US" smtClean="0"/>
              <a:t>‹#›</a:t>
            </a:fld>
            <a:endParaRPr lang="zh-CN" altLang="en-US"/>
          </a:p>
        </p:txBody>
      </p:sp>
    </p:spTree>
    <p:extLst>
      <p:ext uri="{BB962C8B-B14F-4D97-AF65-F5344CB8AC3E}">
        <p14:creationId xmlns:p14="http://schemas.microsoft.com/office/powerpoint/2010/main" val="31424493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01A738DC-7D51-66B5-0FD5-78A33111E292}"/>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0F856324-9ED4-D1E4-360E-38B06807AA07}"/>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BC7BB746-6795-8C4C-9267-F551AA024C3E}"/>
              </a:ext>
            </a:extLst>
          </p:cNvPr>
          <p:cNvSpPr>
            <a:spLocks noGrp="1"/>
          </p:cNvSpPr>
          <p:nvPr>
            <p:ph type="dt" sz="half" idx="10"/>
          </p:nvPr>
        </p:nvSpPr>
        <p:spPr/>
        <p:txBody>
          <a:bodyPr/>
          <a:lstStyle/>
          <a:p>
            <a:fld id="{4473EA0D-A906-43D3-9526-C175FD0EE0B0}" type="datetimeFigureOut">
              <a:rPr lang="zh-CN" altLang="en-US" smtClean="0"/>
              <a:t>2022/9/24</a:t>
            </a:fld>
            <a:endParaRPr lang="zh-CN" altLang="en-US"/>
          </a:p>
        </p:txBody>
      </p:sp>
      <p:sp>
        <p:nvSpPr>
          <p:cNvPr id="5" name="页脚占位符 4">
            <a:extLst>
              <a:ext uri="{FF2B5EF4-FFF2-40B4-BE49-F238E27FC236}">
                <a16:creationId xmlns:a16="http://schemas.microsoft.com/office/drawing/2014/main" id="{D7EE4C15-27A7-22FF-80E4-0FCD32002A55}"/>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46BC052-6489-6DAE-A246-B273EC03A7D6}"/>
              </a:ext>
            </a:extLst>
          </p:cNvPr>
          <p:cNvSpPr>
            <a:spLocks noGrp="1"/>
          </p:cNvSpPr>
          <p:nvPr>
            <p:ph type="sldNum" sz="quarter" idx="12"/>
          </p:nvPr>
        </p:nvSpPr>
        <p:spPr/>
        <p:txBody>
          <a:bodyPr/>
          <a:lstStyle/>
          <a:p>
            <a:fld id="{67571558-4982-43FD-A160-31E89D270EC2}" type="slidenum">
              <a:rPr lang="zh-CN" altLang="en-US" smtClean="0"/>
              <a:t>‹#›</a:t>
            </a:fld>
            <a:endParaRPr lang="zh-CN" altLang="en-US"/>
          </a:p>
        </p:txBody>
      </p:sp>
    </p:spTree>
    <p:extLst>
      <p:ext uri="{BB962C8B-B14F-4D97-AF65-F5344CB8AC3E}">
        <p14:creationId xmlns:p14="http://schemas.microsoft.com/office/powerpoint/2010/main" val="2765431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F5B3390-19AB-733E-ECBD-3A0F69AEDC3C}"/>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D28A229B-CE16-EB8C-9077-1E07839895A0}"/>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73571567-7F09-625B-C436-08685A22C590}"/>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352DBB7B-4B94-2C48-2D73-6D064A7D4582}"/>
              </a:ext>
            </a:extLst>
          </p:cNvPr>
          <p:cNvSpPr>
            <a:spLocks noGrp="1"/>
          </p:cNvSpPr>
          <p:nvPr>
            <p:ph type="dt" sz="half" idx="10"/>
          </p:nvPr>
        </p:nvSpPr>
        <p:spPr/>
        <p:txBody>
          <a:bodyPr/>
          <a:lstStyle/>
          <a:p>
            <a:fld id="{4473EA0D-A906-43D3-9526-C175FD0EE0B0}" type="datetimeFigureOut">
              <a:rPr lang="zh-CN" altLang="en-US" smtClean="0"/>
              <a:t>2022/9/24</a:t>
            </a:fld>
            <a:endParaRPr lang="zh-CN" altLang="en-US"/>
          </a:p>
        </p:txBody>
      </p:sp>
      <p:sp>
        <p:nvSpPr>
          <p:cNvPr id="6" name="页脚占位符 5">
            <a:extLst>
              <a:ext uri="{FF2B5EF4-FFF2-40B4-BE49-F238E27FC236}">
                <a16:creationId xmlns:a16="http://schemas.microsoft.com/office/drawing/2014/main" id="{FD404D76-AFBF-D6D2-C2F8-A7926B03B765}"/>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49A8C928-4E65-E3DD-A39E-D28A6A1E77D3}"/>
              </a:ext>
            </a:extLst>
          </p:cNvPr>
          <p:cNvSpPr>
            <a:spLocks noGrp="1"/>
          </p:cNvSpPr>
          <p:nvPr>
            <p:ph type="sldNum" sz="quarter" idx="12"/>
          </p:nvPr>
        </p:nvSpPr>
        <p:spPr/>
        <p:txBody>
          <a:bodyPr/>
          <a:lstStyle/>
          <a:p>
            <a:fld id="{67571558-4982-43FD-A160-31E89D270EC2}" type="slidenum">
              <a:rPr lang="zh-CN" altLang="en-US" smtClean="0"/>
              <a:t>‹#›</a:t>
            </a:fld>
            <a:endParaRPr lang="zh-CN" altLang="en-US"/>
          </a:p>
        </p:txBody>
      </p:sp>
    </p:spTree>
    <p:extLst>
      <p:ext uri="{BB962C8B-B14F-4D97-AF65-F5344CB8AC3E}">
        <p14:creationId xmlns:p14="http://schemas.microsoft.com/office/powerpoint/2010/main" val="157698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FD1E9AD-6F08-E207-911B-FA71E4A37594}"/>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EE03B9FA-6C81-D453-8B88-77ACE0293D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28587EB5-86C5-433B-74C0-BC656D53078D}"/>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627B5130-444B-4041-A6F4-B8BF7BB8DB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1BAE2E5E-4A62-1D15-9B56-626B4E6833AB}"/>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0CE7CEBB-AE1E-435B-7BAB-103B2D7D514E}"/>
              </a:ext>
            </a:extLst>
          </p:cNvPr>
          <p:cNvSpPr>
            <a:spLocks noGrp="1"/>
          </p:cNvSpPr>
          <p:nvPr>
            <p:ph type="dt" sz="half" idx="10"/>
          </p:nvPr>
        </p:nvSpPr>
        <p:spPr/>
        <p:txBody>
          <a:bodyPr/>
          <a:lstStyle/>
          <a:p>
            <a:fld id="{4473EA0D-A906-43D3-9526-C175FD0EE0B0}" type="datetimeFigureOut">
              <a:rPr lang="zh-CN" altLang="en-US" smtClean="0"/>
              <a:t>2022/9/24</a:t>
            </a:fld>
            <a:endParaRPr lang="zh-CN" altLang="en-US"/>
          </a:p>
        </p:txBody>
      </p:sp>
      <p:sp>
        <p:nvSpPr>
          <p:cNvPr id="8" name="页脚占位符 7">
            <a:extLst>
              <a:ext uri="{FF2B5EF4-FFF2-40B4-BE49-F238E27FC236}">
                <a16:creationId xmlns:a16="http://schemas.microsoft.com/office/drawing/2014/main" id="{21454654-FC4B-349B-971E-7BA5BEFBC34F}"/>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F7DDA44A-CFEC-78B4-E00B-BBFE23A67DD5}"/>
              </a:ext>
            </a:extLst>
          </p:cNvPr>
          <p:cNvSpPr>
            <a:spLocks noGrp="1"/>
          </p:cNvSpPr>
          <p:nvPr>
            <p:ph type="sldNum" sz="quarter" idx="12"/>
          </p:nvPr>
        </p:nvSpPr>
        <p:spPr/>
        <p:txBody>
          <a:bodyPr/>
          <a:lstStyle/>
          <a:p>
            <a:fld id="{67571558-4982-43FD-A160-31E89D270EC2}" type="slidenum">
              <a:rPr lang="zh-CN" altLang="en-US" smtClean="0"/>
              <a:t>‹#›</a:t>
            </a:fld>
            <a:endParaRPr lang="zh-CN" altLang="en-US"/>
          </a:p>
        </p:txBody>
      </p:sp>
    </p:spTree>
    <p:extLst>
      <p:ext uri="{BB962C8B-B14F-4D97-AF65-F5344CB8AC3E}">
        <p14:creationId xmlns:p14="http://schemas.microsoft.com/office/powerpoint/2010/main" val="273480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F47030D2-1FAC-CBF4-DA5E-08A3980074E6}"/>
              </a:ext>
            </a:extLst>
          </p:cNvPr>
          <p:cNvSpPr/>
          <p:nvPr userDrawn="1"/>
        </p:nvSpPr>
        <p:spPr>
          <a:xfrm>
            <a:off x="0" y="0"/>
            <a:ext cx="12192000" cy="6858000"/>
          </a:xfrm>
          <a:prstGeom prst="rect">
            <a:avLst/>
          </a:prstGeom>
          <a:solidFill>
            <a:srgbClr val="2A417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等线"/>
              <a:ea typeface="等线" panose="02010600030101010101" pitchFamily="2" charset="-122"/>
              <a:cs typeface="+mn-cs"/>
            </a:endParaRPr>
          </a:p>
        </p:txBody>
      </p:sp>
      <p:pic>
        <p:nvPicPr>
          <p:cNvPr id="7" name="图片 6">
            <a:extLst>
              <a:ext uri="{FF2B5EF4-FFF2-40B4-BE49-F238E27FC236}">
                <a16:creationId xmlns:a16="http://schemas.microsoft.com/office/drawing/2014/main" id="{16EA4C72-E7A5-CAA5-6CD5-4BB823459E9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5607" r="3815"/>
          <a:stretch>
            <a:fillRect/>
          </a:stretch>
        </p:blipFill>
        <p:spPr>
          <a:xfrm>
            <a:off x="3396000" y="2455994"/>
            <a:ext cx="5400000" cy="2446689"/>
          </a:xfrm>
          <a:prstGeom prst="rect">
            <a:avLst/>
          </a:prstGeom>
        </p:spPr>
      </p:pic>
    </p:spTree>
    <p:extLst>
      <p:ext uri="{BB962C8B-B14F-4D97-AF65-F5344CB8AC3E}">
        <p14:creationId xmlns:p14="http://schemas.microsoft.com/office/powerpoint/2010/main" val="1264638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419DB824-08FA-26ED-3628-A1E26FE0790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26910" y="191777"/>
            <a:ext cx="2902978" cy="353831"/>
          </a:xfrm>
          <a:prstGeom prst="rect">
            <a:avLst/>
          </a:prstGeom>
        </p:spPr>
      </p:pic>
      <p:cxnSp>
        <p:nvCxnSpPr>
          <p:cNvPr id="6" name="直接连接符 5">
            <a:extLst>
              <a:ext uri="{FF2B5EF4-FFF2-40B4-BE49-F238E27FC236}">
                <a16:creationId xmlns:a16="http://schemas.microsoft.com/office/drawing/2014/main" id="{AA8BA2C8-1085-85E0-4564-CE37121BD29A}"/>
              </a:ext>
            </a:extLst>
          </p:cNvPr>
          <p:cNvCxnSpPr/>
          <p:nvPr userDrawn="1"/>
        </p:nvCxnSpPr>
        <p:spPr>
          <a:xfrm>
            <a:off x="462111" y="648845"/>
            <a:ext cx="11267777" cy="0"/>
          </a:xfrm>
          <a:prstGeom prst="line">
            <a:avLst/>
          </a:prstGeom>
          <a:ln>
            <a:solidFill>
              <a:srgbClr val="2A4177"/>
            </a:solidFill>
          </a:ln>
        </p:spPr>
        <p:style>
          <a:lnRef idx="1">
            <a:schemeClr val="accent1"/>
          </a:lnRef>
          <a:fillRef idx="0">
            <a:schemeClr val="accent1"/>
          </a:fillRef>
          <a:effectRef idx="0">
            <a:schemeClr val="accent1"/>
          </a:effectRef>
          <a:fontRef idx="minor">
            <a:schemeClr val="tx1"/>
          </a:fontRef>
        </p:style>
      </p:cxnSp>
      <p:sp>
        <p:nvSpPr>
          <p:cNvPr id="7" name="日期占位符 3">
            <a:extLst>
              <a:ext uri="{FF2B5EF4-FFF2-40B4-BE49-F238E27FC236}">
                <a16:creationId xmlns:a16="http://schemas.microsoft.com/office/drawing/2014/main" id="{56D0D3D0-4C65-3C0B-95BB-59A7AA13A5EF}"/>
              </a:ext>
            </a:extLst>
          </p:cNvPr>
          <p:cNvSpPr>
            <a:spLocks noGrp="1"/>
          </p:cNvSpPr>
          <p:nvPr>
            <p:ph type="dt" sz="half" idx="2"/>
          </p:nvPr>
        </p:nvSpPr>
        <p:spPr>
          <a:xfrm>
            <a:off x="8745025" y="6407693"/>
            <a:ext cx="2743200" cy="365125"/>
          </a:xfrm>
          <a:prstGeom prst="rect">
            <a:avLst/>
          </a:prstGeom>
        </p:spPr>
        <p:txBody>
          <a:bodyPr/>
          <a:lstStyle>
            <a:lvl1pPr algn="r">
              <a:defRPr/>
            </a:lvl1pPr>
          </a:lstStyle>
          <a:p>
            <a:fld id="{E67DC12A-E8D8-4956-B21A-BF646AFDDFB4}" type="datetimeFigureOut">
              <a:rPr lang="zh-CN" altLang="en-US" smtClean="0"/>
              <a:pPr/>
              <a:t>2022/9/24</a:t>
            </a:fld>
            <a:endParaRPr lang="zh-CN" altLang="en-US" dirty="0"/>
          </a:p>
        </p:txBody>
      </p:sp>
      <p:sp>
        <p:nvSpPr>
          <p:cNvPr id="8" name="页脚占位符 4">
            <a:extLst>
              <a:ext uri="{FF2B5EF4-FFF2-40B4-BE49-F238E27FC236}">
                <a16:creationId xmlns:a16="http://schemas.microsoft.com/office/drawing/2014/main" id="{F09B143B-DA11-6816-9560-6F55449A166A}"/>
              </a:ext>
            </a:extLst>
          </p:cNvPr>
          <p:cNvSpPr>
            <a:spLocks noGrp="1"/>
          </p:cNvSpPr>
          <p:nvPr>
            <p:ph type="ftr" sz="quarter" idx="3"/>
          </p:nvPr>
        </p:nvSpPr>
        <p:spPr>
          <a:xfrm>
            <a:off x="234321" y="6407694"/>
            <a:ext cx="4114800" cy="365125"/>
          </a:xfrm>
          <a:prstGeom prst="rect">
            <a:avLst/>
          </a:prstGeom>
        </p:spPr>
        <p:txBody>
          <a:bodyPr/>
          <a:lstStyle>
            <a:lvl1pPr algn="l">
              <a:defRPr/>
            </a:lvl1pPr>
          </a:lstStyle>
          <a:p>
            <a:r>
              <a:rPr lang="en-US" altLang="zh-CN" dirty="0"/>
              <a:t>Submitted by the experts from China</a:t>
            </a:r>
            <a:endParaRPr lang="zh-CN" altLang="en-US" dirty="0"/>
          </a:p>
        </p:txBody>
      </p:sp>
      <p:sp>
        <p:nvSpPr>
          <p:cNvPr id="9" name="灯片编号占位符 5">
            <a:extLst>
              <a:ext uri="{FF2B5EF4-FFF2-40B4-BE49-F238E27FC236}">
                <a16:creationId xmlns:a16="http://schemas.microsoft.com/office/drawing/2014/main" id="{6CC6D6AF-66F3-5090-8C60-D02FE4E1CFB7}"/>
              </a:ext>
            </a:extLst>
          </p:cNvPr>
          <p:cNvSpPr>
            <a:spLocks noGrp="1"/>
          </p:cNvSpPr>
          <p:nvPr>
            <p:ph type="sldNum" sz="quarter" idx="4"/>
          </p:nvPr>
        </p:nvSpPr>
        <p:spPr>
          <a:xfrm>
            <a:off x="4961708" y="6396534"/>
            <a:ext cx="2743200" cy="365125"/>
          </a:xfrm>
          <a:prstGeom prst="rect">
            <a:avLst/>
          </a:prstGeom>
        </p:spPr>
        <p:txBody>
          <a:bodyPr/>
          <a:lstStyle>
            <a:lvl1pPr algn="ctr">
              <a:defRPr/>
            </a:lvl1pPr>
          </a:lstStyle>
          <a:p>
            <a:fld id="{FD28876C-8E9A-418E-9218-3E3BB2CABA1E}" type="slidenum">
              <a:rPr lang="zh-CN" altLang="en-US" smtClean="0"/>
              <a:pPr/>
              <a:t>‹#›</a:t>
            </a:fld>
            <a:endParaRPr lang="zh-CN" altLang="en-US"/>
          </a:p>
        </p:txBody>
      </p:sp>
      <p:cxnSp>
        <p:nvCxnSpPr>
          <p:cNvPr id="10" name="直接连接符 9">
            <a:extLst>
              <a:ext uri="{FF2B5EF4-FFF2-40B4-BE49-F238E27FC236}">
                <a16:creationId xmlns:a16="http://schemas.microsoft.com/office/drawing/2014/main" id="{6FCDDC3F-281C-B386-8394-C884B09863F6}"/>
              </a:ext>
            </a:extLst>
          </p:cNvPr>
          <p:cNvCxnSpPr/>
          <p:nvPr userDrawn="1"/>
        </p:nvCxnSpPr>
        <p:spPr>
          <a:xfrm>
            <a:off x="196499" y="6346732"/>
            <a:ext cx="11267777" cy="0"/>
          </a:xfrm>
          <a:prstGeom prst="line">
            <a:avLst/>
          </a:prstGeom>
          <a:ln>
            <a:solidFill>
              <a:srgbClr val="2A417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4978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46D8115-017B-1A97-99A4-0F6C9483CC4E}"/>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305ADE20-9CC6-0611-4DAC-DC8A960A2B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D3C51039-3D99-F218-3BB8-F7E1528E37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2AAF18A6-B542-CC1B-6717-F2B25334A88C}"/>
              </a:ext>
            </a:extLst>
          </p:cNvPr>
          <p:cNvSpPr>
            <a:spLocks noGrp="1"/>
          </p:cNvSpPr>
          <p:nvPr>
            <p:ph type="dt" sz="half" idx="10"/>
          </p:nvPr>
        </p:nvSpPr>
        <p:spPr/>
        <p:txBody>
          <a:bodyPr/>
          <a:lstStyle/>
          <a:p>
            <a:fld id="{4473EA0D-A906-43D3-9526-C175FD0EE0B0}" type="datetimeFigureOut">
              <a:rPr lang="zh-CN" altLang="en-US" smtClean="0"/>
              <a:t>2022/9/24</a:t>
            </a:fld>
            <a:endParaRPr lang="zh-CN" altLang="en-US"/>
          </a:p>
        </p:txBody>
      </p:sp>
      <p:sp>
        <p:nvSpPr>
          <p:cNvPr id="6" name="页脚占位符 5">
            <a:extLst>
              <a:ext uri="{FF2B5EF4-FFF2-40B4-BE49-F238E27FC236}">
                <a16:creationId xmlns:a16="http://schemas.microsoft.com/office/drawing/2014/main" id="{85F79E3A-4A19-C436-484F-894F81268EB3}"/>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C37559B6-C254-460F-BFE2-9F43B29C87C4}"/>
              </a:ext>
            </a:extLst>
          </p:cNvPr>
          <p:cNvSpPr>
            <a:spLocks noGrp="1"/>
          </p:cNvSpPr>
          <p:nvPr>
            <p:ph type="sldNum" sz="quarter" idx="12"/>
          </p:nvPr>
        </p:nvSpPr>
        <p:spPr/>
        <p:txBody>
          <a:bodyPr/>
          <a:lstStyle/>
          <a:p>
            <a:fld id="{67571558-4982-43FD-A160-31E89D270EC2}" type="slidenum">
              <a:rPr lang="zh-CN" altLang="en-US" smtClean="0"/>
              <a:t>‹#›</a:t>
            </a:fld>
            <a:endParaRPr lang="zh-CN" altLang="en-US"/>
          </a:p>
        </p:txBody>
      </p:sp>
    </p:spTree>
    <p:extLst>
      <p:ext uri="{BB962C8B-B14F-4D97-AF65-F5344CB8AC3E}">
        <p14:creationId xmlns:p14="http://schemas.microsoft.com/office/powerpoint/2010/main" val="4039479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4505262-CA8E-513D-A443-C02088741858}"/>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EF37792B-B061-B31A-FEDB-4482C51971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A44F7A70-F27A-E05D-6F8E-FFCB8E84F8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E29EB147-F714-6FA4-0047-D855E1508104}"/>
              </a:ext>
            </a:extLst>
          </p:cNvPr>
          <p:cNvSpPr>
            <a:spLocks noGrp="1"/>
          </p:cNvSpPr>
          <p:nvPr>
            <p:ph type="dt" sz="half" idx="10"/>
          </p:nvPr>
        </p:nvSpPr>
        <p:spPr/>
        <p:txBody>
          <a:bodyPr/>
          <a:lstStyle/>
          <a:p>
            <a:fld id="{4473EA0D-A906-43D3-9526-C175FD0EE0B0}" type="datetimeFigureOut">
              <a:rPr lang="zh-CN" altLang="en-US" smtClean="0"/>
              <a:t>2022/9/24</a:t>
            </a:fld>
            <a:endParaRPr lang="zh-CN" altLang="en-US"/>
          </a:p>
        </p:txBody>
      </p:sp>
      <p:sp>
        <p:nvSpPr>
          <p:cNvPr id="6" name="页脚占位符 5">
            <a:extLst>
              <a:ext uri="{FF2B5EF4-FFF2-40B4-BE49-F238E27FC236}">
                <a16:creationId xmlns:a16="http://schemas.microsoft.com/office/drawing/2014/main" id="{3D40E216-4B15-D9C8-A947-4A3C51156D8B}"/>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D3E0D460-EAB6-2D7A-6B03-0497556A262F}"/>
              </a:ext>
            </a:extLst>
          </p:cNvPr>
          <p:cNvSpPr>
            <a:spLocks noGrp="1"/>
          </p:cNvSpPr>
          <p:nvPr>
            <p:ph type="sldNum" sz="quarter" idx="12"/>
          </p:nvPr>
        </p:nvSpPr>
        <p:spPr/>
        <p:txBody>
          <a:bodyPr/>
          <a:lstStyle/>
          <a:p>
            <a:fld id="{67571558-4982-43FD-A160-31E89D270EC2}" type="slidenum">
              <a:rPr lang="zh-CN" altLang="en-US" smtClean="0"/>
              <a:t>‹#›</a:t>
            </a:fld>
            <a:endParaRPr lang="zh-CN" altLang="en-US"/>
          </a:p>
        </p:txBody>
      </p:sp>
    </p:spTree>
    <p:extLst>
      <p:ext uri="{BB962C8B-B14F-4D97-AF65-F5344CB8AC3E}">
        <p14:creationId xmlns:p14="http://schemas.microsoft.com/office/powerpoint/2010/main" val="3834647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41CD2FDF-5CD4-EC97-8D1D-82F44B4E8F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BFD3C1B8-5B51-2AFB-FD6A-38115DB011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1D549E82-65FC-EC16-8FE2-91C955303F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73EA0D-A906-43D3-9526-C175FD0EE0B0}" type="datetimeFigureOut">
              <a:rPr lang="zh-CN" altLang="en-US" smtClean="0"/>
              <a:t>2022/9/24</a:t>
            </a:fld>
            <a:endParaRPr lang="zh-CN" altLang="en-US"/>
          </a:p>
        </p:txBody>
      </p:sp>
      <p:sp>
        <p:nvSpPr>
          <p:cNvPr id="5" name="页脚占位符 4">
            <a:extLst>
              <a:ext uri="{FF2B5EF4-FFF2-40B4-BE49-F238E27FC236}">
                <a16:creationId xmlns:a16="http://schemas.microsoft.com/office/drawing/2014/main" id="{3E963F25-06BE-EFD6-5FE3-06BB6C8A02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E275840D-8615-6AD0-9E12-29218D8512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571558-4982-43FD-A160-31E89D270EC2}" type="slidenum">
              <a:rPr lang="zh-CN" altLang="en-US" smtClean="0"/>
              <a:t>‹#›</a:t>
            </a:fld>
            <a:endParaRPr lang="zh-CN" altLang="en-US"/>
          </a:p>
        </p:txBody>
      </p:sp>
    </p:spTree>
    <p:extLst>
      <p:ext uri="{BB962C8B-B14F-4D97-AF65-F5344CB8AC3E}">
        <p14:creationId xmlns:p14="http://schemas.microsoft.com/office/powerpoint/2010/main" val="2090275309"/>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41CD2FDF-5CD4-EC97-8D1D-82F44B4E8F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BFD3C1B8-5B51-2AFB-FD6A-38115DB011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1D549E82-65FC-EC16-8FE2-91C955303F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73EA0D-A906-43D3-9526-C175FD0EE0B0}" type="datetimeFigureOut">
              <a:rPr lang="zh-CN" altLang="en-US" smtClean="0"/>
              <a:t>2022/9/24</a:t>
            </a:fld>
            <a:endParaRPr lang="zh-CN" altLang="en-US"/>
          </a:p>
        </p:txBody>
      </p:sp>
      <p:sp>
        <p:nvSpPr>
          <p:cNvPr id="5" name="页脚占位符 4">
            <a:extLst>
              <a:ext uri="{FF2B5EF4-FFF2-40B4-BE49-F238E27FC236}">
                <a16:creationId xmlns:a16="http://schemas.microsoft.com/office/drawing/2014/main" id="{3E963F25-06BE-EFD6-5FE3-06BB6C8A02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E275840D-8615-6AD0-9E12-29218D8512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571558-4982-43FD-A160-31E89D270EC2}" type="slidenum">
              <a:rPr lang="zh-CN" altLang="en-US" smtClean="0"/>
              <a:t>‹#›</a:t>
            </a:fld>
            <a:endParaRPr lang="zh-CN" altLang="en-US"/>
          </a:p>
        </p:txBody>
      </p:sp>
    </p:spTree>
    <p:extLst>
      <p:ext uri="{BB962C8B-B14F-4D97-AF65-F5344CB8AC3E}">
        <p14:creationId xmlns:p14="http://schemas.microsoft.com/office/powerpoint/2010/main" val="4031840164"/>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41CD2FDF-5CD4-EC97-8D1D-82F44B4E8F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BFD3C1B8-5B51-2AFB-FD6A-38115DB011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1D549E82-65FC-EC16-8FE2-91C955303F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73EA0D-A906-43D3-9526-C175FD0EE0B0}" type="datetimeFigureOut">
              <a:rPr lang="zh-CN" altLang="en-US" smtClean="0"/>
              <a:t>2022/9/24</a:t>
            </a:fld>
            <a:endParaRPr lang="zh-CN" altLang="en-US"/>
          </a:p>
        </p:txBody>
      </p:sp>
      <p:sp>
        <p:nvSpPr>
          <p:cNvPr id="5" name="页脚占位符 4">
            <a:extLst>
              <a:ext uri="{FF2B5EF4-FFF2-40B4-BE49-F238E27FC236}">
                <a16:creationId xmlns:a16="http://schemas.microsoft.com/office/drawing/2014/main" id="{3E963F25-06BE-EFD6-5FE3-06BB6C8A02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E275840D-8615-6AD0-9E12-29218D8512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571558-4982-43FD-A160-31E89D270EC2}" type="slidenum">
              <a:rPr lang="zh-CN" altLang="en-US" smtClean="0"/>
              <a:t>‹#›</a:t>
            </a:fld>
            <a:endParaRPr lang="zh-CN" altLang="en-US"/>
          </a:p>
        </p:txBody>
      </p:sp>
    </p:spTree>
    <p:extLst>
      <p:ext uri="{BB962C8B-B14F-4D97-AF65-F5344CB8AC3E}">
        <p14:creationId xmlns:p14="http://schemas.microsoft.com/office/powerpoint/2010/main" val="1799761813"/>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7.xml"/><Relationship Id="rId1" Type="http://schemas.openxmlformats.org/officeDocument/2006/relationships/tags" Target="../tags/tag6.xml"/><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FCFD753-8B89-4668-2BBE-69A4DDD074E6}"/>
              </a:ext>
            </a:extLst>
          </p:cNvPr>
          <p:cNvSpPr>
            <a:spLocks noGrp="1"/>
          </p:cNvSpPr>
          <p:nvPr>
            <p:ph type="ctrTitle"/>
          </p:nvPr>
        </p:nvSpPr>
        <p:spPr>
          <a:xfrm>
            <a:off x="1234751" y="2195934"/>
            <a:ext cx="9722498" cy="1745002"/>
          </a:xfrm>
        </p:spPr>
        <p:txBody>
          <a:bodyPr>
            <a:normAutofit fontScale="90000"/>
          </a:bodyPr>
          <a:lstStyle/>
          <a:p>
            <a:r>
              <a:rPr lang="en-US" altLang="zh-CN" b="1" dirty="0">
                <a:latin typeface="Arial" panose="020B0604020202020204" pitchFamily="34" charset="0"/>
                <a:cs typeface="Arial" panose="020B0604020202020204" pitchFamily="34" charset="0"/>
              </a:rPr>
              <a:t>Open issues for Automated Driving Assessment &amp;Test and Suggestions</a:t>
            </a:r>
          </a:p>
        </p:txBody>
      </p:sp>
      <p:sp>
        <p:nvSpPr>
          <p:cNvPr id="4" name="文本框 3">
            <a:extLst>
              <a:ext uri="{FF2B5EF4-FFF2-40B4-BE49-F238E27FC236}">
                <a16:creationId xmlns:a16="http://schemas.microsoft.com/office/drawing/2014/main" id="{918CE893-0AD2-9D0E-152B-F9A6493A809D}"/>
              </a:ext>
            </a:extLst>
          </p:cNvPr>
          <p:cNvSpPr txBox="1"/>
          <p:nvPr/>
        </p:nvSpPr>
        <p:spPr>
          <a:xfrm>
            <a:off x="4196281" y="4189444"/>
            <a:ext cx="3993657" cy="369332"/>
          </a:xfrm>
          <a:prstGeom prst="rect">
            <a:avLst/>
          </a:prstGeom>
          <a:noFill/>
        </p:spPr>
        <p:txBody>
          <a:bodyPr wrap="none" rtlCol="0">
            <a:spAutoFit/>
          </a:bodyPr>
          <a:lstStyle/>
          <a:p>
            <a:r>
              <a:rPr lang="en-US" altLang="zh-CN" dirty="0">
                <a:latin typeface="Arial" panose="020B0604020202020204" pitchFamily="34" charset="0"/>
                <a:cs typeface="Arial" panose="020B0604020202020204" pitchFamily="34" charset="0"/>
              </a:rPr>
              <a:t>For the 14th meeting of WP.29/GRVA</a:t>
            </a:r>
            <a:endParaRPr lang="zh-CN" altLang="en-US" dirty="0">
              <a:latin typeface="Arial" panose="020B0604020202020204" pitchFamily="34" charset="0"/>
              <a:cs typeface="Arial" panose="020B0604020202020204" pitchFamily="34" charset="0"/>
            </a:endParaRPr>
          </a:p>
        </p:txBody>
      </p:sp>
      <p:sp>
        <p:nvSpPr>
          <p:cNvPr id="5" name="文本框 4">
            <a:extLst>
              <a:ext uri="{FF2B5EF4-FFF2-40B4-BE49-F238E27FC236}">
                <a16:creationId xmlns:a16="http://schemas.microsoft.com/office/drawing/2014/main" id="{2AF412BA-80CB-6AE9-B34E-79C4875CD6E7}"/>
              </a:ext>
            </a:extLst>
          </p:cNvPr>
          <p:cNvSpPr txBox="1"/>
          <p:nvPr/>
        </p:nvSpPr>
        <p:spPr>
          <a:xfrm>
            <a:off x="4158737" y="5906278"/>
            <a:ext cx="4068743" cy="646331"/>
          </a:xfrm>
          <a:prstGeom prst="rect">
            <a:avLst/>
          </a:prstGeom>
          <a:noFill/>
        </p:spPr>
        <p:txBody>
          <a:bodyPr wrap="none" rtlCol="0">
            <a:spAutoFit/>
          </a:bodyPr>
          <a:lstStyle/>
          <a:p>
            <a:pPr algn="ctr"/>
            <a:r>
              <a:rPr lang="en-US" altLang="zh-CN" b="1" dirty="0"/>
              <a:t>Submitted by the experts from China</a:t>
            </a:r>
            <a:endParaRPr lang="zh-CN" altLang="en-US" b="1" dirty="0"/>
          </a:p>
          <a:p>
            <a:pPr algn="ctr"/>
            <a:r>
              <a:rPr lang="en-US" altLang="zh-CN" b="1" dirty="0"/>
              <a:t>2022/09/27</a:t>
            </a:r>
          </a:p>
        </p:txBody>
      </p:sp>
      <p:sp>
        <p:nvSpPr>
          <p:cNvPr id="6" name="テキスト ボックス 3">
            <a:extLst>
              <a:ext uri="{FF2B5EF4-FFF2-40B4-BE49-F238E27FC236}">
                <a16:creationId xmlns:a16="http://schemas.microsoft.com/office/drawing/2014/main" id="{787E4FED-3675-41D2-B54D-7604E6822FB9}"/>
              </a:ext>
            </a:extLst>
          </p:cNvPr>
          <p:cNvSpPr txBox="1"/>
          <p:nvPr/>
        </p:nvSpPr>
        <p:spPr>
          <a:xfrm>
            <a:off x="251520" y="188640"/>
            <a:ext cx="4032448" cy="253916"/>
          </a:xfrm>
          <a:prstGeom prst="rect">
            <a:avLst/>
          </a:prstGeom>
          <a:noFill/>
        </p:spPr>
        <p:txBody>
          <a:bodyPr wrap="square" rtlCol="0">
            <a:spAutoFit/>
          </a:bodyPr>
          <a:lstStyle/>
          <a:p>
            <a:r>
              <a:rPr lang="en-US" altLang="ja-JP" sz="1050" dirty="0"/>
              <a:t>Submitted by the expert from China</a:t>
            </a:r>
            <a:endParaRPr kumimoji="1" lang="ja-JP" altLang="en-US" sz="1050" dirty="0"/>
          </a:p>
        </p:txBody>
      </p:sp>
      <p:sp>
        <p:nvSpPr>
          <p:cNvPr id="7" name="テキスト ボックス 4">
            <a:extLst>
              <a:ext uri="{FF2B5EF4-FFF2-40B4-BE49-F238E27FC236}">
                <a16:creationId xmlns:a16="http://schemas.microsoft.com/office/drawing/2014/main" id="{C919AC8C-710D-4FFC-87CF-B9A8310AC699}"/>
              </a:ext>
            </a:extLst>
          </p:cNvPr>
          <p:cNvSpPr txBox="1"/>
          <p:nvPr/>
        </p:nvSpPr>
        <p:spPr>
          <a:xfrm>
            <a:off x="9495015" y="188640"/>
            <a:ext cx="2445465" cy="577081"/>
          </a:xfrm>
          <a:prstGeom prst="rect">
            <a:avLst/>
          </a:prstGeom>
          <a:noFill/>
        </p:spPr>
        <p:txBody>
          <a:bodyPr wrap="square" rtlCol="0">
            <a:spAutoFit/>
          </a:bodyPr>
          <a:lstStyle/>
          <a:p>
            <a:r>
              <a:rPr lang="en-US" altLang="ja-JP" sz="1050" u="sng" dirty="0"/>
              <a:t>Informal document </a:t>
            </a:r>
            <a:r>
              <a:rPr lang="en-US" altLang="ja-JP" sz="1050" b="1" dirty="0"/>
              <a:t>GRVA-14-20</a:t>
            </a:r>
          </a:p>
          <a:p>
            <a:r>
              <a:rPr lang="en-US" altLang="ja-JP" sz="1050" dirty="0"/>
              <a:t>14th GRVA, 26-30 September 2022</a:t>
            </a:r>
          </a:p>
          <a:p>
            <a:r>
              <a:rPr lang="en-US" altLang="ja-JP" sz="1050" dirty="0"/>
              <a:t>Provisional agenda item 5 (c)  </a:t>
            </a:r>
            <a:endParaRPr kumimoji="1" lang="ja-JP" altLang="en-US" sz="1050" dirty="0"/>
          </a:p>
        </p:txBody>
      </p:sp>
    </p:spTree>
    <p:extLst>
      <p:ext uri="{BB962C8B-B14F-4D97-AF65-F5344CB8AC3E}">
        <p14:creationId xmlns:p14="http://schemas.microsoft.com/office/powerpoint/2010/main" val="1904252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3">
            <a:extLst>
              <a:ext uri="{FF2B5EF4-FFF2-40B4-BE49-F238E27FC236}">
                <a16:creationId xmlns:a16="http://schemas.microsoft.com/office/drawing/2014/main" id="{A6E02622-BF83-6770-6591-36E5AFDB17AE}"/>
              </a:ext>
            </a:extLst>
          </p:cNvPr>
          <p:cNvSpPr>
            <a:spLocks noGrp="1"/>
          </p:cNvSpPr>
          <p:nvPr>
            <p:ph type="dt" sz="half" idx="2"/>
          </p:nvPr>
        </p:nvSpPr>
        <p:spPr>
          <a:xfrm>
            <a:off x="8745025" y="6407693"/>
            <a:ext cx="2743200" cy="365125"/>
          </a:xfrm>
          <a:prstGeom prst="rect">
            <a:avLst/>
          </a:prstGeom>
        </p:spPr>
        <p:txBody>
          <a:bodyPr/>
          <a:lstStyle>
            <a:lvl1pPr algn="r">
              <a:defRPr/>
            </a:lvl1pPr>
          </a:lstStyle>
          <a:p>
            <a:r>
              <a:rPr lang="en-US" altLang="zh-CN" dirty="0"/>
              <a:t>2022/09/27</a:t>
            </a:r>
            <a:endParaRPr lang="zh-CN" altLang="en-US" dirty="0"/>
          </a:p>
        </p:txBody>
      </p:sp>
      <p:sp>
        <p:nvSpPr>
          <p:cNvPr id="3" name="页脚占位符 4">
            <a:extLst>
              <a:ext uri="{FF2B5EF4-FFF2-40B4-BE49-F238E27FC236}">
                <a16:creationId xmlns:a16="http://schemas.microsoft.com/office/drawing/2014/main" id="{FAB655D8-4507-01A4-0EE6-012E3B84038E}"/>
              </a:ext>
            </a:extLst>
          </p:cNvPr>
          <p:cNvSpPr>
            <a:spLocks noGrp="1"/>
          </p:cNvSpPr>
          <p:nvPr>
            <p:ph type="ftr" sz="quarter" idx="3"/>
          </p:nvPr>
        </p:nvSpPr>
        <p:spPr>
          <a:xfrm>
            <a:off x="234321" y="6407694"/>
            <a:ext cx="4114800" cy="365125"/>
          </a:xfrm>
          <a:prstGeom prst="rect">
            <a:avLst/>
          </a:prstGeom>
        </p:spPr>
        <p:txBody>
          <a:bodyPr/>
          <a:lstStyle>
            <a:lvl1pPr algn="l">
              <a:defRPr/>
            </a:lvl1pPr>
          </a:lstStyle>
          <a:p>
            <a:r>
              <a:rPr lang="en-US" altLang="zh-CN" dirty="0"/>
              <a:t>Submitted by the experts from China</a:t>
            </a:r>
            <a:endParaRPr lang="zh-CN" altLang="en-US" dirty="0"/>
          </a:p>
        </p:txBody>
      </p:sp>
      <p:sp>
        <p:nvSpPr>
          <p:cNvPr id="4" name="灯片编号占位符 5">
            <a:extLst>
              <a:ext uri="{FF2B5EF4-FFF2-40B4-BE49-F238E27FC236}">
                <a16:creationId xmlns:a16="http://schemas.microsoft.com/office/drawing/2014/main" id="{05DF1B56-70C7-5D15-9479-5C194CF0556C}"/>
              </a:ext>
            </a:extLst>
          </p:cNvPr>
          <p:cNvSpPr>
            <a:spLocks noGrp="1"/>
          </p:cNvSpPr>
          <p:nvPr>
            <p:ph type="sldNum" sz="quarter" idx="4"/>
          </p:nvPr>
        </p:nvSpPr>
        <p:spPr>
          <a:xfrm>
            <a:off x="4961708" y="6396534"/>
            <a:ext cx="2743200" cy="365125"/>
          </a:xfrm>
          <a:prstGeom prst="rect">
            <a:avLst/>
          </a:prstGeom>
        </p:spPr>
        <p:txBody>
          <a:bodyPr/>
          <a:lstStyle>
            <a:lvl1pPr algn="ctr">
              <a:defRPr/>
            </a:lvl1pPr>
          </a:lstStyle>
          <a:p>
            <a:r>
              <a:rPr lang="en-US" altLang="zh-CN" dirty="0"/>
              <a:t>6</a:t>
            </a:r>
            <a:endParaRPr lang="zh-CN" altLang="en-US" dirty="0"/>
          </a:p>
        </p:txBody>
      </p:sp>
      <p:sp>
        <p:nvSpPr>
          <p:cNvPr id="5" name="标题 1">
            <a:extLst>
              <a:ext uri="{FF2B5EF4-FFF2-40B4-BE49-F238E27FC236}">
                <a16:creationId xmlns:a16="http://schemas.microsoft.com/office/drawing/2014/main" id="{B95061CC-6F47-0E5F-A378-DE3CD5BA6B2E}"/>
              </a:ext>
            </a:extLst>
          </p:cNvPr>
          <p:cNvSpPr txBox="1">
            <a:spLocks/>
          </p:cNvSpPr>
          <p:nvPr/>
        </p:nvSpPr>
        <p:spPr>
          <a:xfrm>
            <a:off x="335535" y="207087"/>
            <a:ext cx="8880628" cy="445058"/>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kumimoji="0" lang="en-US" altLang="zh-CN" sz="2800" b="1" i="0" u="none" strike="noStrike" kern="1200" cap="none" spc="0" normalizeH="0" baseline="0" noProof="0" dirty="0">
                <a:ln>
                  <a:noFill/>
                </a:ln>
                <a:effectLst/>
                <a:uLnTx/>
                <a:uFillTx/>
                <a:latin typeface="Arial"/>
                <a:ea typeface="宋体"/>
                <a:cs typeface="+mn-cs"/>
                <a:sym typeface="+mn-lt"/>
              </a:rPr>
              <a:t>03</a:t>
            </a:r>
            <a:r>
              <a:rPr kumimoji="0" lang="en-US" altLang="zh-CN" sz="1800" b="1" i="0" u="none" strike="noStrike" kern="1200" cap="none" spc="0" normalizeH="0" baseline="0" noProof="0" dirty="0">
                <a:ln>
                  <a:noFill/>
                </a:ln>
                <a:effectLst/>
                <a:uLnTx/>
                <a:uFillTx/>
                <a:latin typeface="Arial"/>
                <a:ea typeface="宋体"/>
                <a:cs typeface="+mn-cs"/>
                <a:sym typeface="+mn-lt"/>
              </a:rPr>
              <a:t>Exploration in Chinese National Intelligent Connected Vehicles Standard</a:t>
            </a:r>
            <a:endParaRPr lang="en-US" altLang="zh-CN" sz="1800" b="1" dirty="0">
              <a:latin typeface="Arial" panose="020B0604020202020204" pitchFamily="34" charset="0"/>
              <a:cs typeface="Arial" panose="020B0604020202020204" pitchFamily="34" charset="0"/>
              <a:sym typeface="+mn-ea"/>
            </a:endParaRPr>
          </a:p>
        </p:txBody>
      </p:sp>
      <p:pic>
        <p:nvPicPr>
          <p:cNvPr id="7" name="图片 6">
            <a:extLst>
              <a:ext uri="{FF2B5EF4-FFF2-40B4-BE49-F238E27FC236}">
                <a16:creationId xmlns:a16="http://schemas.microsoft.com/office/drawing/2014/main" id="{2A0CB77E-7316-F7CB-A109-73BE419DE933}"/>
              </a:ext>
            </a:extLst>
          </p:cNvPr>
          <p:cNvPicPr>
            <a:picLocks noChangeAspect="1"/>
          </p:cNvPicPr>
          <p:nvPr/>
        </p:nvPicPr>
        <p:blipFill>
          <a:blip r:embed="rId3"/>
          <a:stretch>
            <a:fillRect/>
          </a:stretch>
        </p:blipFill>
        <p:spPr>
          <a:xfrm>
            <a:off x="7942580" y="3549650"/>
            <a:ext cx="4113530" cy="2656205"/>
          </a:xfrm>
          <a:prstGeom prst="rect">
            <a:avLst/>
          </a:prstGeom>
        </p:spPr>
      </p:pic>
      <p:sp>
        <p:nvSpPr>
          <p:cNvPr id="9" name="标题 2">
            <a:extLst>
              <a:ext uri="{FF2B5EF4-FFF2-40B4-BE49-F238E27FC236}">
                <a16:creationId xmlns:a16="http://schemas.microsoft.com/office/drawing/2014/main" id="{857CCF1E-173F-562B-EFF1-F7703A36C60B}"/>
              </a:ext>
            </a:extLst>
          </p:cNvPr>
          <p:cNvSpPr>
            <a:spLocks noGrp="1"/>
          </p:cNvSpPr>
          <p:nvPr/>
        </p:nvSpPr>
        <p:spPr>
          <a:xfrm>
            <a:off x="407035" y="2557780"/>
            <a:ext cx="4521200" cy="280670"/>
          </a:xfrm>
          <a:prstGeom prst="rect">
            <a:avLst/>
          </a:prstGeom>
          <a:solidFill>
            <a:sysClr val="window" lastClr="FFFFFF"/>
          </a:solidFill>
        </p:spPr>
        <p:txBody>
          <a:bodyPr vert="horz" lIns="91440" tIns="45720" rIns="91440" bIns="45720" rtlCol="0" anchor="ctr"/>
          <a:lstStyle>
            <a:lvl1pPr algn="l" defTabSz="914400" rtl="0" eaLnBrk="1" latinLnBrk="0" hangingPunct="1">
              <a:lnSpc>
                <a:spcPct val="90000"/>
              </a:lnSpc>
              <a:spcBef>
                <a:spcPct val="0"/>
              </a:spcBef>
              <a:buNone/>
              <a:defRPr sz="2000" kern="1200">
                <a:solidFill>
                  <a:schemeClr val="tx1"/>
                </a:solidFill>
                <a:latin typeface="黑体" panose="02010609060101010101" pitchFamily="49" charset="-122"/>
                <a:ea typeface="黑体" panose="02010609060101010101" pitchFamily="49" charset="-122"/>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zh-CN" altLang="en-US" sz="1600" b="0" i="0" u="none" strike="noStrike" kern="1200" cap="none" spc="0" normalizeH="0" baseline="0" noProof="0">
              <a:ln>
                <a:noFill/>
              </a:ln>
              <a:solidFill>
                <a:prstClr val="black"/>
              </a:solidFill>
              <a:effectLst/>
              <a:uLnTx/>
              <a:uFillTx/>
              <a:latin typeface="黑体" panose="02010609060101010101" pitchFamily="49" charset="-122"/>
              <a:ea typeface="黑体" panose="02010609060101010101" pitchFamily="49" charset="-122"/>
              <a:cs typeface="+mj-cs"/>
            </a:endParaRPr>
          </a:p>
        </p:txBody>
      </p:sp>
      <p:sp>
        <p:nvSpPr>
          <p:cNvPr id="10" name="文本框 9">
            <a:extLst>
              <a:ext uri="{FF2B5EF4-FFF2-40B4-BE49-F238E27FC236}">
                <a16:creationId xmlns:a16="http://schemas.microsoft.com/office/drawing/2014/main" id="{64E6749A-980E-B002-888A-ADF1E9DBECDD}"/>
              </a:ext>
            </a:extLst>
          </p:cNvPr>
          <p:cNvSpPr txBox="1"/>
          <p:nvPr/>
        </p:nvSpPr>
        <p:spPr>
          <a:xfrm>
            <a:off x="400849" y="867782"/>
            <a:ext cx="11257280" cy="132343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prstClr val="black"/>
                </a:solidFill>
                <a:effectLst/>
                <a:uLnTx/>
                <a:uFillTx/>
              </a:rPr>
              <a:t>China has explored the allocation of ADS assessment &amp; test methods in relevant standards. For the ADS general technical requirements, by consideration of the </a:t>
            </a:r>
            <a:r>
              <a:rPr kumimoji="0" lang="en-US" altLang="zh-CN" sz="1600" b="0" i="0" u="none" strike="noStrike" kern="0" cap="none" spc="0" normalizeH="0" baseline="0" noProof="0" dirty="0">
                <a:ln>
                  <a:noFill/>
                </a:ln>
                <a:solidFill>
                  <a:prstClr val="black"/>
                </a:solidFill>
                <a:effectLst/>
                <a:uLnTx/>
                <a:uFillTx/>
                <a:sym typeface="+mn-ea"/>
              </a:rPr>
              <a:t>complementarity of </a:t>
            </a:r>
            <a:r>
              <a:rPr kumimoji="0" lang="en-US" altLang="zh-CN" sz="1600" b="0" i="0" u="none" strike="noStrike" kern="0" cap="none" spc="0" normalizeH="0" baseline="0" noProof="0" dirty="0">
                <a:ln>
                  <a:noFill/>
                </a:ln>
                <a:solidFill>
                  <a:prstClr val="black"/>
                </a:solidFill>
                <a:effectLst/>
                <a:uLnTx/>
                <a:uFillTx/>
              </a:rPr>
              <a:t>simulation tests, track tests, road tests, audits, and other pillars, the assignment recommendation of pillars for relevant safety requirements is given. Concrete test cases for specific scenarios in the track &amp; simulation test standard are listed as not exhausted. In the future, we will also actively contribute to the work of GRVA-related IWGs.    </a:t>
            </a:r>
          </a:p>
        </p:txBody>
      </p:sp>
      <p:sp>
        <p:nvSpPr>
          <p:cNvPr id="12" name="文本框 11">
            <a:extLst>
              <a:ext uri="{FF2B5EF4-FFF2-40B4-BE49-F238E27FC236}">
                <a16:creationId xmlns:a16="http://schemas.microsoft.com/office/drawing/2014/main" id="{5AAD691A-B8B4-4FF9-15C8-84F059587493}"/>
              </a:ext>
            </a:extLst>
          </p:cNvPr>
          <p:cNvSpPr txBox="1"/>
          <p:nvPr/>
        </p:nvSpPr>
        <p:spPr>
          <a:xfrm>
            <a:off x="4089400" y="2860071"/>
            <a:ext cx="3853180" cy="553998"/>
          </a:xfrm>
          <a:prstGeom prst="rect">
            <a:avLst/>
          </a:prstGeom>
          <a:solidFill>
            <a:srgbClr val="5B9BD5"/>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prstClr val="black"/>
                </a:solidFill>
                <a:effectLst/>
                <a:uLnTx/>
                <a:uFillTx/>
              </a:rPr>
              <a:t>GB/T </a:t>
            </a:r>
            <a:r>
              <a:rPr kumimoji="0" lang="en-US" altLang="zh-CN" sz="1400" b="0" i="0" u="none" strike="noStrike" kern="0" cap="none" spc="0" normalizeH="0" baseline="0" noProof="0" dirty="0">
                <a:ln>
                  <a:noFill/>
                </a:ln>
                <a:solidFill>
                  <a:srgbClr val="2A2B2E"/>
                </a:solidFill>
                <a:effectLst/>
                <a:uLnTx/>
                <a:uFillTx/>
              </a:rPr>
              <a:t>Field test methods and requirements for automated driving function</a:t>
            </a:r>
            <a:endParaRPr kumimoji="0" lang="zh-CN" altLang="en-US" sz="1400" b="0" i="0" u="none" strike="noStrike" kern="0" cap="none" spc="0" normalizeH="0" baseline="0" noProof="0" dirty="0">
              <a:ln>
                <a:noFill/>
              </a:ln>
              <a:solidFill>
                <a:prstClr val="black"/>
              </a:solidFill>
              <a:effectLst/>
              <a:uLnTx/>
              <a:uFillTx/>
            </a:endParaRPr>
          </a:p>
        </p:txBody>
      </p:sp>
      <p:sp>
        <p:nvSpPr>
          <p:cNvPr id="13" name="文本框 12">
            <a:extLst>
              <a:ext uri="{FF2B5EF4-FFF2-40B4-BE49-F238E27FC236}">
                <a16:creationId xmlns:a16="http://schemas.microsoft.com/office/drawing/2014/main" id="{8A71DD94-0199-07EC-949F-D8ACB0C6D4AA}"/>
              </a:ext>
            </a:extLst>
          </p:cNvPr>
          <p:cNvSpPr txBox="1"/>
          <p:nvPr/>
        </p:nvSpPr>
        <p:spPr>
          <a:xfrm>
            <a:off x="8044815" y="2856473"/>
            <a:ext cx="3479964" cy="553998"/>
          </a:xfrm>
          <a:prstGeom prst="rect">
            <a:avLst/>
          </a:prstGeom>
          <a:solidFill>
            <a:srgbClr val="5B9BD5"/>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prstClr val="black"/>
                </a:solidFill>
                <a:effectLst/>
                <a:uLnTx/>
                <a:uFillTx/>
              </a:rPr>
              <a:t>GB/T </a:t>
            </a:r>
            <a:r>
              <a:rPr kumimoji="0" lang="en-US" altLang="zh-CN" sz="1400" b="0" i="0" u="none" strike="noStrike" kern="0" cap="none" spc="0" normalizeH="0" baseline="0" noProof="0" dirty="0">
                <a:ln>
                  <a:noFill/>
                </a:ln>
                <a:solidFill>
                  <a:prstClr val="black"/>
                </a:solidFill>
                <a:effectLst/>
                <a:uLnTx/>
                <a:uFillTx/>
              </a:rPr>
              <a:t>Automated driving function simulation test methods and requirements</a:t>
            </a:r>
            <a:endParaRPr kumimoji="0" lang="zh-CN" altLang="en-US" sz="1400" b="0" i="0" u="none" strike="noStrike" kern="0" cap="none" spc="0" normalizeH="0" baseline="0" noProof="0" dirty="0">
              <a:ln>
                <a:noFill/>
              </a:ln>
              <a:solidFill>
                <a:prstClr val="black"/>
              </a:solidFill>
              <a:effectLst/>
              <a:uLnTx/>
              <a:uFillTx/>
            </a:endParaRPr>
          </a:p>
        </p:txBody>
      </p:sp>
      <p:pic>
        <p:nvPicPr>
          <p:cNvPr id="14" name="图片 13">
            <a:extLst>
              <a:ext uri="{FF2B5EF4-FFF2-40B4-BE49-F238E27FC236}">
                <a16:creationId xmlns:a16="http://schemas.microsoft.com/office/drawing/2014/main" id="{5C609245-F96A-6589-D538-21EF625A0519}"/>
              </a:ext>
            </a:extLst>
          </p:cNvPr>
          <p:cNvPicPr>
            <a:picLocks noChangeAspect="1"/>
          </p:cNvPicPr>
          <p:nvPr>
            <p:custDataLst>
              <p:tags r:id="rId1"/>
            </p:custDataLst>
          </p:nvPr>
        </p:nvPicPr>
        <p:blipFill>
          <a:blip r:embed="rId4"/>
          <a:srcRect b="13963"/>
          <a:stretch>
            <a:fillRect/>
          </a:stretch>
        </p:blipFill>
        <p:spPr>
          <a:xfrm>
            <a:off x="4177030" y="3485515"/>
            <a:ext cx="3550285" cy="2730500"/>
          </a:xfrm>
          <a:prstGeom prst="rect">
            <a:avLst/>
          </a:prstGeom>
        </p:spPr>
      </p:pic>
      <p:sp>
        <p:nvSpPr>
          <p:cNvPr id="15" name="文本框 14">
            <a:extLst>
              <a:ext uri="{FF2B5EF4-FFF2-40B4-BE49-F238E27FC236}">
                <a16:creationId xmlns:a16="http://schemas.microsoft.com/office/drawing/2014/main" id="{F82EBF7C-AB45-2676-6FBB-64BFAC479FDA}"/>
              </a:ext>
            </a:extLst>
          </p:cNvPr>
          <p:cNvSpPr txBox="1"/>
          <p:nvPr/>
        </p:nvSpPr>
        <p:spPr>
          <a:xfrm>
            <a:off x="259714" y="2860271"/>
            <a:ext cx="3386455" cy="553998"/>
          </a:xfrm>
          <a:prstGeom prst="rect">
            <a:avLst/>
          </a:prstGeom>
          <a:solidFill>
            <a:schemeClr val="accent5"/>
          </a:solidFill>
        </p:spPr>
        <p:txBody>
          <a:bodyPr wrap="square" rtlCol="0">
            <a:spAutoFit/>
          </a:bodyPr>
          <a:lstStyle/>
          <a:p>
            <a:pPr algn="l"/>
            <a:r>
              <a:rPr lang="zh-CN" altLang="en-US" sz="1600" dirty="0">
                <a:sym typeface="+mn-ea"/>
              </a:rPr>
              <a:t>GB/T</a:t>
            </a:r>
            <a:r>
              <a:rPr lang="en-US" altLang="zh-CN" sz="1600" dirty="0">
                <a:sym typeface="+mn-ea"/>
              </a:rPr>
              <a:t> </a:t>
            </a:r>
            <a:r>
              <a:rPr lang="en-US" altLang="zh-CN" sz="1400" b="0" i="0" dirty="0">
                <a:solidFill>
                  <a:srgbClr val="2A2B2E"/>
                </a:solidFill>
                <a:effectLst/>
              </a:rPr>
              <a:t>General technical requirements for automat driving systems</a:t>
            </a:r>
            <a:endParaRPr lang="zh-CN" altLang="en-US" sz="1400" dirty="0"/>
          </a:p>
        </p:txBody>
      </p:sp>
      <p:pic>
        <p:nvPicPr>
          <p:cNvPr id="16" name="图片 15">
            <a:extLst>
              <a:ext uri="{FF2B5EF4-FFF2-40B4-BE49-F238E27FC236}">
                <a16:creationId xmlns:a16="http://schemas.microsoft.com/office/drawing/2014/main" id="{63906CE5-F450-32EC-0D4D-C7CB36C8E540}"/>
              </a:ext>
            </a:extLst>
          </p:cNvPr>
          <p:cNvPicPr>
            <a:picLocks noChangeAspect="1"/>
          </p:cNvPicPr>
          <p:nvPr/>
        </p:nvPicPr>
        <p:blipFill>
          <a:blip r:embed="rId5"/>
          <a:srcRect t="15199"/>
          <a:stretch>
            <a:fillRect/>
          </a:stretch>
        </p:blipFill>
        <p:spPr>
          <a:xfrm>
            <a:off x="108585" y="3485515"/>
            <a:ext cx="3668395" cy="2039620"/>
          </a:xfrm>
          <a:prstGeom prst="rect">
            <a:avLst/>
          </a:prstGeom>
        </p:spPr>
      </p:pic>
    </p:spTree>
    <p:extLst>
      <p:ext uri="{BB962C8B-B14F-4D97-AF65-F5344CB8AC3E}">
        <p14:creationId xmlns:p14="http://schemas.microsoft.com/office/powerpoint/2010/main" val="1761805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17">
            <a:extLst>
              <a:ext uri="{FF2B5EF4-FFF2-40B4-BE49-F238E27FC236}">
                <a16:creationId xmlns:a16="http://schemas.microsoft.com/office/drawing/2014/main" id="{834F5E5C-5FBA-BA31-0BC7-1B1E675E4C52}"/>
              </a:ext>
            </a:extLst>
          </p:cNvPr>
          <p:cNvSpPr txBox="1"/>
          <p:nvPr/>
        </p:nvSpPr>
        <p:spPr>
          <a:xfrm>
            <a:off x="4053906" y="750045"/>
            <a:ext cx="7484500" cy="175432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chemeClr val="bg1">
                    <a:lumMod val="65000"/>
                  </a:schemeClr>
                </a:solidFill>
                <a:effectLst/>
                <a:uLnTx/>
                <a:uFillTx/>
                <a:latin typeface="Arial"/>
                <a:ea typeface="宋体"/>
                <a:cs typeface="+mn-cs"/>
                <a:sym typeface="+mn-lt"/>
              </a:rPr>
              <a:t>01 </a:t>
            </a:r>
            <a:r>
              <a:rPr kumimoji="0" lang="en-US" sz="2800" b="1" i="0" u="none" strike="noStrike" kern="1200" cap="none" spc="0" normalizeH="0" baseline="0" noProof="0" dirty="0">
                <a:ln>
                  <a:noFill/>
                </a:ln>
                <a:solidFill>
                  <a:schemeClr val="bg1">
                    <a:lumMod val="65000"/>
                  </a:schemeClr>
                </a:solidFill>
                <a:effectLst/>
                <a:uLnTx/>
                <a:uFillTx/>
                <a:latin typeface="Arial"/>
                <a:ea typeface="宋体"/>
                <a:cs typeface="+mn-cs"/>
                <a:sym typeface="+mn-lt"/>
              </a:rPr>
              <a:t>Problems with Automated Driving Assessment &amp; Test in Practical Level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002060"/>
              </a:solidFill>
              <a:effectLst/>
              <a:uLnTx/>
              <a:uFillTx/>
              <a:latin typeface="Arial"/>
              <a:ea typeface="宋体"/>
              <a:cs typeface="+mn-cs"/>
              <a:sym typeface="+mn-lt"/>
            </a:endParaRPr>
          </a:p>
        </p:txBody>
      </p:sp>
      <p:sp>
        <p:nvSpPr>
          <p:cNvPr id="4" name="TextBox 17">
            <a:extLst>
              <a:ext uri="{FF2B5EF4-FFF2-40B4-BE49-F238E27FC236}">
                <a16:creationId xmlns:a16="http://schemas.microsoft.com/office/drawing/2014/main" id="{B8E98602-56DD-796B-CD3C-07F39AD700EE}"/>
              </a:ext>
            </a:extLst>
          </p:cNvPr>
          <p:cNvSpPr txBox="1"/>
          <p:nvPr/>
        </p:nvSpPr>
        <p:spPr>
          <a:xfrm>
            <a:off x="4053905" y="2360883"/>
            <a:ext cx="763533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lumMod val="65000"/>
                  </a:prstClr>
                </a:solidFill>
                <a:effectLst/>
                <a:uLnTx/>
                <a:uFillTx/>
                <a:latin typeface="Arial"/>
                <a:ea typeface="宋体"/>
                <a:cs typeface="+mn-cs"/>
                <a:sym typeface="+mn-lt"/>
              </a:rPr>
              <a:t>02 </a:t>
            </a:r>
            <a:r>
              <a:rPr kumimoji="0" lang="en-US" altLang="zh-CN" sz="2800" b="1" i="0" u="none" strike="noStrike" kern="1200" cap="none" spc="0" normalizeH="0" baseline="0" noProof="0" dirty="0">
                <a:ln>
                  <a:noFill/>
                </a:ln>
                <a:solidFill>
                  <a:prstClr val="white">
                    <a:lumMod val="65000"/>
                  </a:prstClr>
                </a:solidFill>
                <a:effectLst/>
                <a:uLnTx/>
                <a:uFillTx/>
                <a:latin typeface="Arial"/>
                <a:ea typeface="宋体"/>
                <a:cs typeface="+mn-ea"/>
                <a:sym typeface="+mn-lt"/>
              </a:rPr>
              <a:t>Questions &amp; Answers</a:t>
            </a:r>
          </a:p>
        </p:txBody>
      </p:sp>
      <p:sp>
        <p:nvSpPr>
          <p:cNvPr id="5" name="TextBox 13">
            <a:extLst>
              <a:ext uri="{FF2B5EF4-FFF2-40B4-BE49-F238E27FC236}">
                <a16:creationId xmlns:a16="http://schemas.microsoft.com/office/drawing/2014/main" id="{6E67AC1D-0AA7-F114-2140-B5A1D97B1BCC}"/>
              </a:ext>
            </a:extLst>
          </p:cNvPr>
          <p:cNvSpPr txBox="1"/>
          <p:nvPr/>
        </p:nvSpPr>
        <p:spPr>
          <a:xfrm>
            <a:off x="4053905" y="5091187"/>
            <a:ext cx="7635331"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002060"/>
                </a:solidFill>
                <a:effectLst/>
                <a:uLnTx/>
                <a:uFillTx/>
                <a:latin typeface="Arial"/>
                <a:ea typeface="宋体"/>
                <a:cs typeface="+mn-cs"/>
                <a:sym typeface="+mn-lt"/>
              </a:rPr>
              <a:t>04 </a:t>
            </a:r>
            <a:r>
              <a:rPr kumimoji="0" lang="en-US" sz="2800" b="1" i="0" u="none" strike="noStrike" kern="1200" cap="none" spc="0" normalizeH="0" baseline="0" noProof="0" dirty="0">
                <a:ln>
                  <a:noFill/>
                </a:ln>
                <a:solidFill>
                  <a:srgbClr val="002060"/>
                </a:solidFill>
                <a:effectLst/>
                <a:uLnTx/>
                <a:uFillTx/>
                <a:latin typeface="Arial"/>
                <a:ea typeface="宋体"/>
                <a:cs typeface="+mn-cs"/>
                <a:sym typeface="+mn-lt"/>
              </a:rPr>
              <a:t>Suggestions from China</a:t>
            </a:r>
          </a:p>
        </p:txBody>
      </p:sp>
      <p:sp>
        <p:nvSpPr>
          <p:cNvPr id="6" name="TextBox 17">
            <a:extLst>
              <a:ext uri="{FF2B5EF4-FFF2-40B4-BE49-F238E27FC236}">
                <a16:creationId xmlns:a16="http://schemas.microsoft.com/office/drawing/2014/main" id="{368C5C88-2B40-6E79-D24E-5DBDC22A411F}"/>
              </a:ext>
            </a:extLst>
          </p:cNvPr>
          <p:cNvSpPr txBox="1"/>
          <p:nvPr/>
        </p:nvSpPr>
        <p:spPr>
          <a:xfrm>
            <a:off x="4053906" y="3545822"/>
            <a:ext cx="7484500" cy="113877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chemeClr val="bg1">
                    <a:lumMod val="65000"/>
                  </a:schemeClr>
                </a:solidFill>
                <a:effectLst/>
                <a:uLnTx/>
                <a:uFillTx/>
                <a:latin typeface="Arial"/>
                <a:ea typeface="宋体"/>
                <a:cs typeface="+mn-cs"/>
                <a:sym typeface="+mn-lt"/>
              </a:rPr>
              <a:t>03 </a:t>
            </a:r>
            <a:r>
              <a:rPr kumimoji="0" lang="en-US" altLang="zh-CN" sz="2800" b="1" i="0" u="none" strike="noStrike" kern="1200" cap="none" spc="0" normalizeH="0" baseline="0" noProof="0" dirty="0">
                <a:ln>
                  <a:noFill/>
                </a:ln>
                <a:solidFill>
                  <a:schemeClr val="bg1">
                    <a:lumMod val="65000"/>
                  </a:schemeClr>
                </a:solidFill>
                <a:effectLst/>
                <a:uLnTx/>
                <a:uFillTx/>
                <a:latin typeface="Arial"/>
                <a:ea typeface="宋体"/>
                <a:cs typeface="+mn-cs"/>
                <a:sym typeface="+mn-lt"/>
              </a:rPr>
              <a:t>Exploration in Chinese National Intelligent Connected Vehicles Standard </a:t>
            </a:r>
            <a:endParaRPr kumimoji="0" lang="en-US" sz="2800" b="1" i="0" u="none" strike="noStrike" kern="1200" cap="none" spc="0" normalizeH="0" baseline="0" noProof="0" dirty="0">
              <a:ln>
                <a:noFill/>
              </a:ln>
              <a:solidFill>
                <a:schemeClr val="bg1">
                  <a:lumMod val="65000"/>
                </a:schemeClr>
              </a:solidFill>
              <a:effectLst/>
              <a:uLnTx/>
              <a:uFillTx/>
              <a:latin typeface="Arial"/>
              <a:ea typeface="宋体"/>
              <a:cs typeface="+mn-cs"/>
              <a:sym typeface="+mn-lt"/>
            </a:endParaRPr>
          </a:p>
        </p:txBody>
      </p:sp>
    </p:spTree>
    <p:extLst>
      <p:ext uri="{BB962C8B-B14F-4D97-AF65-F5344CB8AC3E}">
        <p14:creationId xmlns:p14="http://schemas.microsoft.com/office/powerpoint/2010/main" val="429506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4">
            <a:extLst>
              <a:ext uri="{FF2B5EF4-FFF2-40B4-BE49-F238E27FC236}">
                <a16:creationId xmlns:a16="http://schemas.microsoft.com/office/drawing/2014/main" id="{FAB655D8-4507-01A4-0EE6-012E3B84038E}"/>
              </a:ext>
            </a:extLst>
          </p:cNvPr>
          <p:cNvSpPr>
            <a:spLocks noGrp="1"/>
          </p:cNvSpPr>
          <p:nvPr>
            <p:ph type="ftr" sz="quarter" idx="3"/>
          </p:nvPr>
        </p:nvSpPr>
        <p:spPr>
          <a:xfrm>
            <a:off x="234321" y="6407694"/>
            <a:ext cx="4114800" cy="365125"/>
          </a:xfrm>
          <a:prstGeom prst="rect">
            <a:avLst/>
          </a:prstGeom>
        </p:spPr>
        <p:txBody>
          <a:bodyPr/>
          <a:lstStyle>
            <a:lvl1pPr algn="l">
              <a:defRPr/>
            </a:lvl1pPr>
          </a:lstStyle>
          <a:p>
            <a:r>
              <a:rPr lang="en-US" altLang="zh-CN" dirty="0"/>
              <a:t>Submitted by the experts from China</a:t>
            </a:r>
            <a:endParaRPr lang="zh-CN" altLang="en-US" dirty="0"/>
          </a:p>
        </p:txBody>
      </p:sp>
      <p:sp>
        <p:nvSpPr>
          <p:cNvPr id="4" name="灯片编号占位符 5">
            <a:extLst>
              <a:ext uri="{FF2B5EF4-FFF2-40B4-BE49-F238E27FC236}">
                <a16:creationId xmlns:a16="http://schemas.microsoft.com/office/drawing/2014/main" id="{05DF1B56-70C7-5D15-9479-5C194CF0556C}"/>
              </a:ext>
            </a:extLst>
          </p:cNvPr>
          <p:cNvSpPr>
            <a:spLocks noGrp="1"/>
          </p:cNvSpPr>
          <p:nvPr>
            <p:ph type="sldNum" sz="quarter" idx="4"/>
          </p:nvPr>
        </p:nvSpPr>
        <p:spPr>
          <a:xfrm>
            <a:off x="4961708" y="6396534"/>
            <a:ext cx="2743200" cy="365125"/>
          </a:xfrm>
          <a:prstGeom prst="rect">
            <a:avLst/>
          </a:prstGeom>
        </p:spPr>
        <p:txBody>
          <a:bodyPr/>
          <a:lstStyle>
            <a:lvl1pPr algn="ctr">
              <a:defRPr/>
            </a:lvl1pPr>
          </a:lstStyle>
          <a:p>
            <a:r>
              <a:rPr lang="en-US" altLang="zh-CN" dirty="0"/>
              <a:t>7</a:t>
            </a:r>
            <a:endParaRPr lang="zh-CN" altLang="en-US" dirty="0"/>
          </a:p>
        </p:txBody>
      </p:sp>
      <p:sp>
        <p:nvSpPr>
          <p:cNvPr id="5" name="标题 1">
            <a:extLst>
              <a:ext uri="{FF2B5EF4-FFF2-40B4-BE49-F238E27FC236}">
                <a16:creationId xmlns:a16="http://schemas.microsoft.com/office/drawing/2014/main" id="{B95061CC-6F47-0E5F-A378-DE3CD5BA6B2E}"/>
              </a:ext>
            </a:extLst>
          </p:cNvPr>
          <p:cNvSpPr txBox="1">
            <a:spLocks/>
          </p:cNvSpPr>
          <p:nvPr/>
        </p:nvSpPr>
        <p:spPr>
          <a:xfrm>
            <a:off x="449984" y="158621"/>
            <a:ext cx="5008424" cy="445058"/>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2800" b="1" dirty="0">
                <a:latin typeface="Arial" panose="020B0604020202020204" pitchFamily="34" charset="0"/>
                <a:cs typeface="Arial" panose="020B0604020202020204" pitchFamily="34" charset="0"/>
                <a:sym typeface="+mn-ea"/>
              </a:rPr>
              <a:t>04Suggestions from China</a:t>
            </a:r>
          </a:p>
        </p:txBody>
      </p:sp>
      <p:sp>
        <p:nvSpPr>
          <p:cNvPr id="6" name="日期占位符 3">
            <a:extLst>
              <a:ext uri="{FF2B5EF4-FFF2-40B4-BE49-F238E27FC236}">
                <a16:creationId xmlns:a16="http://schemas.microsoft.com/office/drawing/2014/main" id="{52AC522D-9996-8988-41BA-46623644EC91}"/>
              </a:ext>
            </a:extLst>
          </p:cNvPr>
          <p:cNvSpPr>
            <a:spLocks noGrp="1"/>
          </p:cNvSpPr>
          <p:nvPr>
            <p:ph type="dt" sz="half" idx="2"/>
          </p:nvPr>
        </p:nvSpPr>
        <p:spPr>
          <a:xfrm>
            <a:off x="8745025" y="6407693"/>
            <a:ext cx="2743200" cy="365125"/>
          </a:xfrm>
          <a:prstGeom prst="rect">
            <a:avLst/>
          </a:prstGeom>
        </p:spPr>
        <p:txBody>
          <a:bodyPr/>
          <a:lstStyle>
            <a:lvl1pPr algn="r">
              <a:defRPr/>
            </a:lvl1pPr>
          </a:lstStyle>
          <a:p>
            <a:r>
              <a:rPr lang="en-US" altLang="zh-CN" dirty="0"/>
              <a:t>2022/09/27</a:t>
            </a:r>
            <a:endParaRPr lang="zh-CN" altLang="en-US" dirty="0"/>
          </a:p>
        </p:txBody>
      </p:sp>
      <p:sp>
        <p:nvSpPr>
          <p:cNvPr id="7" name="文本框 6">
            <a:extLst>
              <a:ext uri="{FF2B5EF4-FFF2-40B4-BE49-F238E27FC236}">
                <a16:creationId xmlns:a16="http://schemas.microsoft.com/office/drawing/2014/main" id="{D7D737DB-45AC-6B6D-18FE-B38BD5EB2220}"/>
              </a:ext>
            </a:extLst>
          </p:cNvPr>
          <p:cNvSpPr txBox="1"/>
          <p:nvPr/>
        </p:nvSpPr>
        <p:spPr>
          <a:xfrm>
            <a:off x="407035" y="1066948"/>
            <a:ext cx="11394440" cy="4524315"/>
          </a:xfrm>
          <a:prstGeom prst="rect">
            <a:avLst/>
          </a:prstGeom>
          <a:noFill/>
        </p:spPr>
        <p:txBody>
          <a:bodyPr wrap="square" rtlCol="0">
            <a:spAutoFit/>
          </a:bodyPr>
          <a:lstStyle/>
          <a:p>
            <a:pPr>
              <a:lnSpc>
                <a:spcPct val="250000"/>
              </a:lnSpc>
            </a:pPr>
            <a:r>
              <a:rPr lang="en-US" altLang="zh-CN" dirty="0">
                <a:sym typeface="+mn-ea"/>
              </a:rPr>
              <a:t>During the following activities of </a:t>
            </a:r>
            <a:r>
              <a:rPr lang="en-US" altLang="zh-CN" b="1" dirty="0">
                <a:sym typeface="+mn-ea"/>
              </a:rPr>
              <a:t>FRAV &amp; VMAD, </a:t>
            </a:r>
            <a:r>
              <a:rPr lang="en-US" altLang="zh-CN" dirty="0">
                <a:sym typeface="+mn-ea"/>
              </a:rPr>
              <a:t>two deliverables are suggested as supplements for guideline</a:t>
            </a:r>
            <a:r>
              <a:rPr lang="en-US" altLang="zh-CN" i="1" dirty="0">
                <a:sym typeface="+mn-ea"/>
              </a:rPr>
              <a:t> </a:t>
            </a:r>
            <a:r>
              <a:rPr lang="en-US" altLang="zh-CN" dirty="0">
                <a:sym typeface="+mn-ea"/>
              </a:rPr>
              <a:t>documents.</a:t>
            </a:r>
            <a:endParaRPr lang="zh-CN" altLang="en-US" dirty="0"/>
          </a:p>
          <a:p>
            <a:pPr>
              <a:lnSpc>
                <a:spcPct val="250000"/>
              </a:lnSpc>
              <a:buNone/>
            </a:pPr>
            <a:r>
              <a:rPr lang="zh-CN" altLang="en-US" dirty="0"/>
              <a:t>（</a:t>
            </a:r>
            <a:r>
              <a:rPr lang="en-US" altLang="zh-CN" dirty="0"/>
              <a:t>1</a:t>
            </a:r>
            <a:r>
              <a:rPr lang="zh-CN" altLang="en-US" dirty="0"/>
              <a:t>） </a:t>
            </a:r>
            <a:r>
              <a:rPr lang="en-US" altLang="zh-CN" dirty="0">
                <a:sym typeface="+mn-ea"/>
              </a:rPr>
              <a:t>Assessment for Verification strategy including the methodology of integrated use of the pillars to achieve adequate coverage and the method to define coverage thresholds.</a:t>
            </a:r>
          </a:p>
          <a:p>
            <a:pPr>
              <a:lnSpc>
                <a:spcPct val="250000"/>
              </a:lnSpc>
              <a:buNone/>
            </a:pPr>
            <a:r>
              <a:rPr lang="zh-CN" altLang="en-US" dirty="0"/>
              <a:t>（</a:t>
            </a:r>
            <a:r>
              <a:rPr lang="en-US" altLang="zh-CN" dirty="0"/>
              <a:t>2</a:t>
            </a:r>
            <a:r>
              <a:rPr lang="zh-CN" altLang="en-US" dirty="0"/>
              <a:t>）</a:t>
            </a:r>
            <a:r>
              <a:rPr lang="en-US" altLang="zh-CN" dirty="0"/>
              <a:t>Examples of </a:t>
            </a:r>
            <a:r>
              <a:rPr lang="en-US" altLang="zh-CN" dirty="0">
                <a:sym typeface="+mn-ea"/>
              </a:rPr>
              <a:t>Verification strategy</a:t>
            </a:r>
          </a:p>
          <a:p>
            <a:pPr>
              <a:lnSpc>
                <a:spcPct val="250000"/>
              </a:lnSpc>
              <a:buNone/>
            </a:pPr>
            <a:r>
              <a:rPr lang="zh-CN" altLang="en-US" dirty="0"/>
              <a:t>（</a:t>
            </a:r>
            <a:r>
              <a:rPr lang="en-US" altLang="zh-CN" dirty="0"/>
              <a:t>3</a:t>
            </a:r>
            <a:r>
              <a:rPr lang="zh-CN" altLang="en-US" dirty="0"/>
              <a:t>）</a:t>
            </a:r>
            <a:r>
              <a:rPr lang="en-US" altLang="zh-CN" dirty="0"/>
              <a:t>C</a:t>
            </a:r>
            <a:r>
              <a:rPr lang="en-US" altLang="zh-CN" dirty="0">
                <a:sym typeface="+mn-ea"/>
              </a:rPr>
              <a:t>oncrete test case catalog  ( necessary bottom line of safety)</a:t>
            </a:r>
            <a:endParaRPr lang="en-US" altLang="zh-CN" dirty="0"/>
          </a:p>
          <a:p>
            <a:endParaRPr lang="zh-CN" altLang="en-US" b="1" dirty="0">
              <a:sym typeface="+mn-ea"/>
            </a:endParaRPr>
          </a:p>
        </p:txBody>
      </p:sp>
    </p:spTree>
    <p:extLst>
      <p:ext uri="{BB962C8B-B14F-4D97-AF65-F5344CB8AC3E}">
        <p14:creationId xmlns:p14="http://schemas.microsoft.com/office/powerpoint/2010/main" val="357748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8017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17">
            <a:extLst>
              <a:ext uri="{FF2B5EF4-FFF2-40B4-BE49-F238E27FC236}">
                <a16:creationId xmlns:a16="http://schemas.microsoft.com/office/drawing/2014/main" id="{834F5E5C-5FBA-BA31-0BC7-1B1E675E4C52}"/>
              </a:ext>
            </a:extLst>
          </p:cNvPr>
          <p:cNvSpPr txBox="1"/>
          <p:nvPr/>
        </p:nvSpPr>
        <p:spPr>
          <a:xfrm>
            <a:off x="4053906" y="750045"/>
            <a:ext cx="7484500" cy="175432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002060"/>
                </a:solidFill>
                <a:effectLst/>
                <a:uLnTx/>
                <a:uFillTx/>
                <a:latin typeface="Arial"/>
                <a:ea typeface="宋体"/>
                <a:cs typeface="+mn-cs"/>
                <a:sym typeface="+mn-lt"/>
              </a:rPr>
              <a:t>01 </a:t>
            </a:r>
            <a:r>
              <a:rPr kumimoji="0" lang="en-US" sz="2800" b="1" i="0" u="none" strike="noStrike" kern="1200" cap="none" spc="0" normalizeH="0" baseline="0" noProof="0" dirty="0">
                <a:ln>
                  <a:noFill/>
                </a:ln>
                <a:solidFill>
                  <a:srgbClr val="002060"/>
                </a:solidFill>
                <a:effectLst/>
                <a:uLnTx/>
                <a:uFillTx/>
                <a:latin typeface="Arial"/>
                <a:ea typeface="宋体"/>
                <a:cs typeface="+mn-cs"/>
                <a:sym typeface="+mn-lt"/>
              </a:rPr>
              <a:t>Problems with Automated Driving Assessment &amp; Test in Practical Level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002060"/>
              </a:solidFill>
              <a:effectLst/>
              <a:uLnTx/>
              <a:uFillTx/>
              <a:latin typeface="Arial"/>
              <a:ea typeface="宋体"/>
              <a:cs typeface="+mn-cs"/>
              <a:sym typeface="+mn-lt"/>
            </a:endParaRPr>
          </a:p>
        </p:txBody>
      </p:sp>
      <p:sp>
        <p:nvSpPr>
          <p:cNvPr id="4" name="TextBox 17">
            <a:extLst>
              <a:ext uri="{FF2B5EF4-FFF2-40B4-BE49-F238E27FC236}">
                <a16:creationId xmlns:a16="http://schemas.microsoft.com/office/drawing/2014/main" id="{B8E98602-56DD-796B-CD3C-07F39AD700EE}"/>
              </a:ext>
            </a:extLst>
          </p:cNvPr>
          <p:cNvSpPr txBox="1"/>
          <p:nvPr/>
        </p:nvSpPr>
        <p:spPr>
          <a:xfrm>
            <a:off x="4053905" y="2360883"/>
            <a:ext cx="763533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lumMod val="65000"/>
                  </a:prstClr>
                </a:solidFill>
                <a:effectLst/>
                <a:uLnTx/>
                <a:uFillTx/>
                <a:latin typeface="Arial"/>
                <a:ea typeface="宋体"/>
                <a:cs typeface="+mn-cs"/>
                <a:sym typeface="+mn-lt"/>
              </a:rPr>
              <a:t>02 </a:t>
            </a:r>
            <a:r>
              <a:rPr kumimoji="0" lang="en-US" altLang="zh-CN" sz="2800" b="1" i="0" u="none" strike="noStrike" kern="1200" cap="none" spc="0" normalizeH="0" baseline="0" noProof="0" dirty="0">
                <a:ln>
                  <a:noFill/>
                </a:ln>
                <a:solidFill>
                  <a:prstClr val="white">
                    <a:lumMod val="65000"/>
                  </a:prstClr>
                </a:solidFill>
                <a:effectLst/>
                <a:uLnTx/>
                <a:uFillTx/>
                <a:latin typeface="Arial"/>
                <a:ea typeface="宋体"/>
                <a:cs typeface="+mn-ea"/>
                <a:sym typeface="+mn-lt"/>
              </a:rPr>
              <a:t>Questions &amp; Answers</a:t>
            </a:r>
          </a:p>
        </p:txBody>
      </p:sp>
      <p:sp>
        <p:nvSpPr>
          <p:cNvPr id="5" name="TextBox 13">
            <a:extLst>
              <a:ext uri="{FF2B5EF4-FFF2-40B4-BE49-F238E27FC236}">
                <a16:creationId xmlns:a16="http://schemas.microsoft.com/office/drawing/2014/main" id="{6E67AC1D-0AA7-F114-2140-B5A1D97B1BCC}"/>
              </a:ext>
            </a:extLst>
          </p:cNvPr>
          <p:cNvSpPr txBox="1"/>
          <p:nvPr/>
        </p:nvSpPr>
        <p:spPr>
          <a:xfrm>
            <a:off x="4053905" y="5091187"/>
            <a:ext cx="7635331"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lumMod val="65000"/>
                  </a:prstClr>
                </a:solidFill>
                <a:effectLst/>
                <a:uLnTx/>
                <a:uFillTx/>
                <a:latin typeface="Arial"/>
                <a:ea typeface="宋体"/>
                <a:cs typeface="+mn-cs"/>
                <a:sym typeface="+mn-lt"/>
              </a:rPr>
              <a:t>04 </a:t>
            </a:r>
            <a:r>
              <a:rPr kumimoji="0" lang="en-US" sz="2800" b="1" i="0" u="none" strike="noStrike" kern="1200" cap="none" spc="0" normalizeH="0" baseline="0" noProof="0" dirty="0">
                <a:ln>
                  <a:noFill/>
                </a:ln>
                <a:solidFill>
                  <a:prstClr val="white">
                    <a:lumMod val="65000"/>
                  </a:prstClr>
                </a:solidFill>
                <a:effectLst/>
                <a:uLnTx/>
                <a:uFillTx/>
                <a:latin typeface="Arial"/>
                <a:ea typeface="宋体"/>
                <a:cs typeface="+mn-cs"/>
                <a:sym typeface="+mn-lt"/>
              </a:rPr>
              <a:t>Suggestions from China</a:t>
            </a:r>
          </a:p>
        </p:txBody>
      </p:sp>
      <p:sp>
        <p:nvSpPr>
          <p:cNvPr id="6" name="TextBox 17">
            <a:extLst>
              <a:ext uri="{FF2B5EF4-FFF2-40B4-BE49-F238E27FC236}">
                <a16:creationId xmlns:a16="http://schemas.microsoft.com/office/drawing/2014/main" id="{368C5C88-2B40-6E79-D24E-5DBDC22A411F}"/>
              </a:ext>
            </a:extLst>
          </p:cNvPr>
          <p:cNvSpPr txBox="1"/>
          <p:nvPr/>
        </p:nvSpPr>
        <p:spPr>
          <a:xfrm>
            <a:off x="4053906" y="3545822"/>
            <a:ext cx="7484500" cy="113877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chemeClr val="bg1">
                    <a:lumMod val="65000"/>
                  </a:schemeClr>
                </a:solidFill>
                <a:effectLst/>
                <a:uLnTx/>
                <a:uFillTx/>
                <a:latin typeface="Arial"/>
                <a:ea typeface="宋体"/>
                <a:cs typeface="+mn-cs"/>
                <a:sym typeface="+mn-lt"/>
              </a:rPr>
              <a:t>03 </a:t>
            </a:r>
            <a:r>
              <a:rPr kumimoji="0" lang="en-US" altLang="zh-CN" sz="2800" b="1" i="0" u="none" strike="noStrike" kern="1200" cap="none" spc="0" normalizeH="0" baseline="0" noProof="0" dirty="0">
                <a:ln>
                  <a:noFill/>
                </a:ln>
                <a:solidFill>
                  <a:schemeClr val="bg1">
                    <a:lumMod val="65000"/>
                  </a:schemeClr>
                </a:solidFill>
                <a:effectLst/>
                <a:uLnTx/>
                <a:uFillTx/>
                <a:latin typeface="Arial"/>
                <a:ea typeface="宋体"/>
                <a:cs typeface="+mn-cs"/>
                <a:sym typeface="+mn-lt"/>
              </a:rPr>
              <a:t>Exploration in Chinese National Intelligent Connected Vehicles Standard </a:t>
            </a:r>
            <a:endParaRPr kumimoji="0" lang="en-US" sz="2800" b="1" i="0" u="none" strike="noStrike" kern="1200" cap="none" spc="0" normalizeH="0" baseline="0" noProof="0" dirty="0">
              <a:ln>
                <a:noFill/>
              </a:ln>
              <a:solidFill>
                <a:schemeClr val="bg1">
                  <a:lumMod val="65000"/>
                </a:schemeClr>
              </a:solidFill>
              <a:effectLst/>
              <a:uLnTx/>
              <a:uFillTx/>
              <a:latin typeface="Arial"/>
              <a:ea typeface="宋体"/>
              <a:cs typeface="+mn-cs"/>
              <a:sym typeface="+mn-lt"/>
            </a:endParaRPr>
          </a:p>
        </p:txBody>
      </p:sp>
    </p:spTree>
    <p:extLst>
      <p:ext uri="{BB962C8B-B14F-4D97-AF65-F5344CB8AC3E}">
        <p14:creationId xmlns:p14="http://schemas.microsoft.com/office/powerpoint/2010/main" val="2786312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4">
            <a:extLst>
              <a:ext uri="{FF2B5EF4-FFF2-40B4-BE49-F238E27FC236}">
                <a16:creationId xmlns:a16="http://schemas.microsoft.com/office/drawing/2014/main" id="{FAB655D8-4507-01A4-0EE6-012E3B84038E}"/>
              </a:ext>
            </a:extLst>
          </p:cNvPr>
          <p:cNvSpPr>
            <a:spLocks noGrp="1"/>
          </p:cNvSpPr>
          <p:nvPr>
            <p:ph type="ftr" sz="quarter" idx="3"/>
          </p:nvPr>
        </p:nvSpPr>
        <p:spPr>
          <a:xfrm>
            <a:off x="234321" y="6407694"/>
            <a:ext cx="4114800" cy="365125"/>
          </a:xfrm>
          <a:prstGeom prst="rect">
            <a:avLst/>
          </a:prstGeom>
        </p:spPr>
        <p:txBody>
          <a:bodyPr/>
          <a:lstStyle>
            <a:lvl1pPr algn="l">
              <a:defRPr/>
            </a:lvl1pPr>
          </a:lstStyle>
          <a:p>
            <a:r>
              <a:rPr lang="en-US" altLang="zh-CN" dirty="0"/>
              <a:t>Submitted by the experts from China</a:t>
            </a:r>
            <a:endParaRPr lang="zh-CN" altLang="en-US" dirty="0"/>
          </a:p>
        </p:txBody>
      </p:sp>
      <p:sp>
        <p:nvSpPr>
          <p:cNvPr id="4" name="灯片编号占位符 5">
            <a:extLst>
              <a:ext uri="{FF2B5EF4-FFF2-40B4-BE49-F238E27FC236}">
                <a16:creationId xmlns:a16="http://schemas.microsoft.com/office/drawing/2014/main" id="{05DF1B56-70C7-5D15-9479-5C194CF0556C}"/>
              </a:ext>
            </a:extLst>
          </p:cNvPr>
          <p:cNvSpPr>
            <a:spLocks noGrp="1"/>
          </p:cNvSpPr>
          <p:nvPr>
            <p:ph type="sldNum" sz="quarter" idx="4"/>
          </p:nvPr>
        </p:nvSpPr>
        <p:spPr>
          <a:xfrm>
            <a:off x="4961708" y="6396534"/>
            <a:ext cx="2743200" cy="365125"/>
          </a:xfrm>
          <a:prstGeom prst="rect">
            <a:avLst/>
          </a:prstGeom>
        </p:spPr>
        <p:txBody>
          <a:bodyPr/>
          <a:lstStyle>
            <a:lvl1pPr algn="ctr">
              <a:defRPr/>
            </a:lvl1pPr>
          </a:lstStyle>
          <a:p>
            <a:r>
              <a:rPr lang="en-US" altLang="zh-CN" dirty="0"/>
              <a:t>1</a:t>
            </a:r>
            <a:endParaRPr lang="zh-CN" altLang="en-US" dirty="0"/>
          </a:p>
        </p:txBody>
      </p:sp>
      <p:sp>
        <p:nvSpPr>
          <p:cNvPr id="6" name="标题 1">
            <a:extLst>
              <a:ext uri="{FF2B5EF4-FFF2-40B4-BE49-F238E27FC236}">
                <a16:creationId xmlns:a16="http://schemas.microsoft.com/office/drawing/2014/main" id="{202C2029-DA7B-115C-9622-A073746DB27B}"/>
              </a:ext>
            </a:extLst>
          </p:cNvPr>
          <p:cNvSpPr txBox="1">
            <a:spLocks/>
          </p:cNvSpPr>
          <p:nvPr/>
        </p:nvSpPr>
        <p:spPr>
          <a:xfrm>
            <a:off x="384836" y="-6237"/>
            <a:ext cx="8479414" cy="877078"/>
          </a:xfrm>
          <a:prstGeom prst="rect">
            <a:avLst/>
          </a:prstGeom>
        </p:spPr>
        <p:txBody>
          <a:bodyPr>
            <a:normAutofit fontScale="5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US" altLang="zh-CN" b="1" dirty="0">
                <a:sym typeface="+mn-ea"/>
              </a:rPr>
            </a:br>
            <a:r>
              <a:rPr lang="en-US" altLang="zh-CN" b="1" dirty="0">
                <a:latin typeface="Arial" panose="020B0604020202020204" pitchFamily="34" charset="0"/>
                <a:cs typeface="Arial" panose="020B0604020202020204" pitchFamily="34" charset="0"/>
                <a:sym typeface="+mn-ea"/>
              </a:rPr>
              <a:t>01</a:t>
            </a:r>
            <a:r>
              <a:rPr lang="en-US" altLang="zh-CN" sz="3300" b="1" dirty="0">
                <a:latin typeface="Arial" panose="020B0604020202020204" pitchFamily="34" charset="0"/>
                <a:cs typeface="Arial" panose="020B0604020202020204" pitchFamily="34" charset="0"/>
                <a:sym typeface="+mn-ea"/>
              </a:rPr>
              <a:t>Problems with </a:t>
            </a:r>
            <a:r>
              <a:rPr lang="zh-CN" altLang="en-US" sz="3300" b="1" dirty="0">
                <a:latin typeface="Arial" panose="020B0604020202020204" pitchFamily="34" charset="0"/>
                <a:cs typeface="Arial" panose="020B0604020202020204" pitchFamily="34" charset="0"/>
                <a:sym typeface="+mn-ea"/>
              </a:rPr>
              <a:t>Automated Driving </a:t>
            </a:r>
            <a:r>
              <a:rPr lang="en-US" altLang="zh-CN" sz="3300" b="1" dirty="0">
                <a:latin typeface="Arial" panose="020B0604020202020204" pitchFamily="34" charset="0"/>
                <a:cs typeface="Arial" panose="020B0604020202020204" pitchFamily="34" charset="0"/>
                <a:sym typeface="+mn-ea"/>
              </a:rPr>
              <a:t>Assessment &amp; Test in Practical Level</a:t>
            </a:r>
          </a:p>
        </p:txBody>
      </p:sp>
      <p:sp>
        <p:nvSpPr>
          <p:cNvPr id="7" name="文本框 6">
            <a:extLst>
              <a:ext uri="{FF2B5EF4-FFF2-40B4-BE49-F238E27FC236}">
                <a16:creationId xmlns:a16="http://schemas.microsoft.com/office/drawing/2014/main" id="{7BF6D470-7FAD-B1A7-8465-3849F614A67E}"/>
              </a:ext>
            </a:extLst>
          </p:cNvPr>
          <p:cNvSpPr txBox="1"/>
          <p:nvPr/>
        </p:nvSpPr>
        <p:spPr>
          <a:xfrm>
            <a:off x="400860" y="3901010"/>
            <a:ext cx="11136630" cy="2086149"/>
          </a:xfrm>
          <a:prstGeom prst="rect">
            <a:avLst/>
          </a:prstGeom>
          <a:noFill/>
          <a:ln w="9525">
            <a:solidFill>
              <a:schemeClr val="tx1"/>
            </a:solidFill>
          </a:ln>
        </p:spPr>
        <p:txBody>
          <a:bodyPr wrap="square" rtlCol="0" anchor="ctr" anchorCtr="0">
            <a:spAutoFit/>
          </a:bodyPr>
          <a:lstStyle/>
          <a:p>
            <a:pPr algn="l">
              <a:lnSpc>
                <a:spcPct val="150000"/>
              </a:lnSpc>
            </a:pPr>
            <a:r>
              <a:rPr lang="en-US" altLang="zh-CN" b="1" dirty="0">
                <a:sym typeface="+mn-ea"/>
              </a:rPr>
              <a:t>Question 1</a:t>
            </a:r>
            <a:r>
              <a:rPr lang="en-US" altLang="zh-CN" dirty="0">
                <a:sym typeface="+mn-ea"/>
              </a:rPr>
              <a:t>: How to assess the robustness of the Validation &amp; Verification? How to assess the boundary of the three test pillars?</a:t>
            </a:r>
            <a:endParaRPr lang="zh-CN" altLang="en-US" dirty="0">
              <a:solidFill>
                <a:schemeClr val="tx1"/>
              </a:solidFill>
              <a:sym typeface="+mn-ea"/>
            </a:endParaRPr>
          </a:p>
          <a:p>
            <a:pPr algn="l">
              <a:lnSpc>
                <a:spcPct val="150000"/>
              </a:lnSpc>
            </a:pPr>
            <a:r>
              <a:rPr lang="en-US" altLang="zh-CN" b="1" dirty="0">
                <a:sym typeface="+mn-ea"/>
              </a:rPr>
              <a:t>Question 2</a:t>
            </a:r>
            <a:r>
              <a:rPr lang="en-US" altLang="zh-CN" dirty="0">
                <a:sym typeface="+mn-ea"/>
              </a:rPr>
              <a:t>: </a:t>
            </a:r>
            <a:r>
              <a:rPr lang="en-US" altLang="zh-CN" dirty="0">
                <a:solidFill>
                  <a:schemeClr val="tx1"/>
                </a:solidFill>
                <a:sym typeface="+mn-ea"/>
              </a:rPr>
              <a:t>Is it necessary to define proving ground scenarios and concrete test cases to ensure the bottom line of safety?   </a:t>
            </a:r>
            <a:r>
              <a:rPr lang="en-US" altLang="zh-CN" sz="1600" dirty="0">
                <a:sym typeface="+mn-ea"/>
              </a:rPr>
              <a:t>At present, the testing and certification scheme is negotiated between the manufacturer and the certification authority</a:t>
            </a:r>
            <a:endParaRPr lang="en-US" altLang="zh-CN" sz="1600" dirty="0">
              <a:solidFill>
                <a:schemeClr val="tx1"/>
              </a:solidFill>
              <a:sym typeface="+mn-ea"/>
            </a:endParaRPr>
          </a:p>
        </p:txBody>
      </p:sp>
      <p:sp>
        <p:nvSpPr>
          <p:cNvPr id="8" name="矩形 7">
            <a:extLst>
              <a:ext uri="{FF2B5EF4-FFF2-40B4-BE49-F238E27FC236}">
                <a16:creationId xmlns:a16="http://schemas.microsoft.com/office/drawing/2014/main" id="{319D5C28-6E21-ACE4-6250-6F7FCD9DD239}"/>
              </a:ext>
            </a:extLst>
          </p:cNvPr>
          <p:cNvSpPr/>
          <p:nvPr/>
        </p:nvSpPr>
        <p:spPr>
          <a:xfrm>
            <a:off x="384836" y="1443773"/>
            <a:ext cx="11137265" cy="166481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圆角矩形 6">
            <a:extLst>
              <a:ext uri="{FF2B5EF4-FFF2-40B4-BE49-F238E27FC236}">
                <a16:creationId xmlns:a16="http://schemas.microsoft.com/office/drawing/2014/main" id="{FFB2BDC3-F895-7332-56B9-60C4A0A35DD3}"/>
              </a:ext>
            </a:extLst>
          </p:cNvPr>
          <p:cNvSpPr/>
          <p:nvPr/>
        </p:nvSpPr>
        <p:spPr>
          <a:xfrm>
            <a:off x="566278" y="1529556"/>
            <a:ext cx="10827385" cy="6464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ym typeface="+mn-ea"/>
              </a:rPr>
              <a:t>VMAD</a:t>
            </a:r>
            <a:r>
              <a:rPr lang="zh-CN" altLang="en-US" dirty="0">
                <a:sym typeface="+mn-ea"/>
              </a:rPr>
              <a:t>：</a:t>
            </a:r>
            <a:r>
              <a:rPr lang="en-US" altLang="zh-CN" dirty="0">
                <a:sym typeface="+mn-ea"/>
              </a:rPr>
              <a:t>New Assessment/Test Method for Automated Driving </a:t>
            </a:r>
            <a:r>
              <a:rPr lang="zh-CN" altLang="en-US" dirty="0">
                <a:sym typeface="+mn-ea"/>
              </a:rPr>
              <a:t>(NATM) Guidelines</a:t>
            </a:r>
            <a:endParaRPr lang="en-US" altLang="zh-CN" dirty="0">
              <a:sym typeface="+mn-ea"/>
            </a:endParaRPr>
          </a:p>
        </p:txBody>
      </p:sp>
      <p:sp>
        <p:nvSpPr>
          <p:cNvPr id="10" name="文本框 9">
            <a:extLst>
              <a:ext uri="{FF2B5EF4-FFF2-40B4-BE49-F238E27FC236}">
                <a16:creationId xmlns:a16="http://schemas.microsoft.com/office/drawing/2014/main" id="{D915F892-509D-3C15-36A1-324C41593492}"/>
              </a:ext>
            </a:extLst>
          </p:cNvPr>
          <p:cNvSpPr txBox="1"/>
          <p:nvPr/>
        </p:nvSpPr>
        <p:spPr>
          <a:xfrm>
            <a:off x="4349121" y="1004143"/>
            <a:ext cx="3060700" cy="368300"/>
          </a:xfrm>
          <a:prstGeom prst="rect">
            <a:avLst/>
          </a:prstGeom>
          <a:solidFill>
            <a:schemeClr val="bg1"/>
          </a:solidFill>
          <a:ln>
            <a:solidFill>
              <a:schemeClr val="tx1"/>
            </a:solidFill>
          </a:ln>
        </p:spPr>
        <p:txBody>
          <a:bodyPr wrap="square" rtlCol="0">
            <a:spAutoFit/>
          </a:bodyPr>
          <a:lstStyle/>
          <a:p>
            <a:pPr algn="ctr"/>
            <a:r>
              <a:rPr lang="en-US" altLang="zh-CN" dirty="0"/>
              <a:t>UN regulations</a:t>
            </a:r>
            <a:endParaRPr lang="zh-CN" altLang="en-US" dirty="0"/>
          </a:p>
        </p:txBody>
      </p:sp>
      <p:sp>
        <p:nvSpPr>
          <p:cNvPr id="11" name="圆角矩形 4">
            <a:extLst>
              <a:ext uri="{FF2B5EF4-FFF2-40B4-BE49-F238E27FC236}">
                <a16:creationId xmlns:a16="http://schemas.microsoft.com/office/drawing/2014/main" id="{3D88A1E0-AE8B-CA91-1F2F-4FC360499AC7}"/>
              </a:ext>
            </a:extLst>
          </p:cNvPr>
          <p:cNvSpPr/>
          <p:nvPr/>
        </p:nvSpPr>
        <p:spPr>
          <a:xfrm>
            <a:off x="566278" y="2319496"/>
            <a:ext cx="10805795" cy="6489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ym typeface="+mn-ea"/>
              </a:rPr>
              <a:t>FRAV</a:t>
            </a:r>
            <a:r>
              <a:rPr lang="zh-CN" altLang="en-US" dirty="0">
                <a:sym typeface="+mn-ea"/>
              </a:rPr>
              <a:t>：</a:t>
            </a:r>
            <a:r>
              <a:rPr lang="en-US" altLang="zh-CN" dirty="0">
                <a:sym typeface="+mn-ea"/>
              </a:rPr>
              <a:t>Guidelines and Recommendations concerning Safety Requirements for Automated Driving Systems</a:t>
            </a:r>
          </a:p>
        </p:txBody>
      </p:sp>
      <p:sp>
        <p:nvSpPr>
          <p:cNvPr id="12" name="下箭头 9">
            <a:extLst>
              <a:ext uri="{FF2B5EF4-FFF2-40B4-BE49-F238E27FC236}">
                <a16:creationId xmlns:a16="http://schemas.microsoft.com/office/drawing/2014/main" id="{DFB65124-5BD6-092B-D971-C172A014EC71}"/>
              </a:ext>
            </a:extLst>
          </p:cNvPr>
          <p:cNvSpPr/>
          <p:nvPr/>
        </p:nvSpPr>
        <p:spPr>
          <a:xfrm>
            <a:off x="5592638" y="3097581"/>
            <a:ext cx="360830" cy="380655"/>
          </a:xfrm>
          <a:prstGeom prst="downArrow">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3" name="文本框 12">
            <a:extLst>
              <a:ext uri="{FF2B5EF4-FFF2-40B4-BE49-F238E27FC236}">
                <a16:creationId xmlns:a16="http://schemas.microsoft.com/office/drawing/2014/main" id="{1A97D367-FF46-A753-E80D-A738A5B78A84}"/>
              </a:ext>
            </a:extLst>
          </p:cNvPr>
          <p:cNvSpPr txBox="1"/>
          <p:nvPr/>
        </p:nvSpPr>
        <p:spPr>
          <a:xfrm>
            <a:off x="992800" y="3159786"/>
            <a:ext cx="4267969" cy="369332"/>
          </a:xfrm>
          <a:prstGeom prst="rect">
            <a:avLst/>
          </a:prstGeom>
          <a:noFill/>
        </p:spPr>
        <p:txBody>
          <a:bodyPr wrap="square" rtlCol="0">
            <a:spAutoFit/>
          </a:bodyPr>
          <a:lstStyle/>
          <a:p>
            <a:r>
              <a:rPr lang="en-US" altLang="zh-CN" dirty="0"/>
              <a:t>Reference and exploration</a:t>
            </a:r>
            <a:endParaRPr lang="zh-CN" altLang="en-US" dirty="0"/>
          </a:p>
        </p:txBody>
      </p:sp>
      <p:sp>
        <p:nvSpPr>
          <p:cNvPr id="14" name="文本框 13">
            <a:extLst>
              <a:ext uri="{FF2B5EF4-FFF2-40B4-BE49-F238E27FC236}">
                <a16:creationId xmlns:a16="http://schemas.microsoft.com/office/drawing/2014/main" id="{E8909F8A-0F0D-E89A-A2C6-8D0F08D36E91}"/>
              </a:ext>
            </a:extLst>
          </p:cNvPr>
          <p:cNvSpPr txBox="1"/>
          <p:nvPr/>
        </p:nvSpPr>
        <p:spPr>
          <a:xfrm>
            <a:off x="6322788" y="3182137"/>
            <a:ext cx="4655585" cy="369332"/>
          </a:xfrm>
          <a:prstGeom prst="rect">
            <a:avLst/>
          </a:prstGeom>
          <a:noFill/>
        </p:spPr>
        <p:txBody>
          <a:bodyPr wrap="square" rtlCol="0">
            <a:spAutoFit/>
          </a:bodyPr>
          <a:lstStyle/>
          <a:p>
            <a:r>
              <a:rPr lang="en-US" altLang="zh-CN" dirty="0"/>
              <a:t>Problems found by the industry</a:t>
            </a:r>
            <a:endParaRPr lang="zh-CN" altLang="en-US" dirty="0"/>
          </a:p>
        </p:txBody>
      </p:sp>
      <p:sp>
        <p:nvSpPr>
          <p:cNvPr id="15" name="日期占位符 3">
            <a:extLst>
              <a:ext uri="{FF2B5EF4-FFF2-40B4-BE49-F238E27FC236}">
                <a16:creationId xmlns:a16="http://schemas.microsoft.com/office/drawing/2014/main" id="{F43C4DD7-0482-F3A1-04D7-91F4A3C26DA0}"/>
              </a:ext>
            </a:extLst>
          </p:cNvPr>
          <p:cNvSpPr>
            <a:spLocks noGrp="1"/>
          </p:cNvSpPr>
          <p:nvPr>
            <p:ph type="dt" sz="half" idx="2"/>
          </p:nvPr>
        </p:nvSpPr>
        <p:spPr>
          <a:xfrm>
            <a:off x="8745025" y="6407693"/>
            <a:ext cx="2743200" cy="365125"/>
          </a:xfrm>
          <a:prstGeom prst="rect">
            <a:avLst/>
          </a:prstGeom>
        </p:spPr>
        <p:txBody>
          <a:bodyPr/>
          <a:lstStyle>
            <a:lvl1pPr algn="r">
              <a:defRPr/>
            </a:lvl1pPr>
          </a:lstStyle>
          <a:p>
            <a:r>
              <a:rPr lang="en-US" altLang="zh-CN" dirty="0"/>
              <a:t>2022/09/27</a:t>
            </a:r>
            <a:endParaRPr lang="zh-CN" altLang="en-US" dirty="0"/>
          </a:p>
        </p:txBody>
      </p:sp>
    </p:spTree>
    <p:extLst>
      <p:ext uri="{BB962C8B-B14F-4D97-AF65-F5344CB8AC3E}">
        <p14:creationId xmlns:p14="http://schemas.microsoft.com/office/powerpoint/2010/main" val="2719277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17">
            <a:extLst>
              <a:ext uri="{FF2B5EF4-FFF2-40B4-BE49-F238E27FC236}">
                <a16:creationId xmlns:a16="http://schemas.microsoft.com/office/drawing/2014/main" id="{834F5E5C-5FBA-BA31-0BC7-1B1E675E4C52}"/>
              </a:ext>
            </a:extLst>
          </p:cNvPr>
          <p:cNvSpPr txBox="1"/>
          <p:nvPr/>
        </p:nvSpPr>
        <p:spPr>
          <a:xfrm>
            <a:off x="4053906" y="750045"/>
            <a:ext cx="7484500" cy="175432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A6A6A6"/>
                </a:solidFill>
                <a:effectLst/>
                <a:uLnTx/>
                <a:uFillTx/>
                <a:latin typeface="Arial"/>
                <a:ea typeface="宋体"/>
                <a:cs typeface="+mn-cs"/>
                <a:sym typeface="+mn-lt"/>
              </a:rPr>
              <a:t>01 </a:t>
            </a:r>
            <a:r>
              <a:rPr kumimoji="0" lang="en-US" sz="2800" b="1" i="0" u="none" strike="noStrike" kern="1200" cap="none" spc="0" normalizeH="0" baseline="0" noProof="0" dirty="0">
                <a:ln>
                  <a:noFill/>
                </a:ln>
                <a:solidFill>
                  <a:srgbClr val="A6A6A6"/>
                </a:solidFill>
                <a:effectLst/>
                <a:uLnTx/>
                <a:uFillTx/>
                <a:latin typeface="Arial"/>
                <a:ea typeface="宋体"/>
                <a:cs typeface="+mn-cs"/>
                <a:sym typeface="+mn-lt"/>
              </a:rPr>
              <a:t>Problems with Automated Driving Assessment &amp; Test in Practical Level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002060"/>
              </a:solidFill>
              <a:effectLst/>
              <a:uLnTx/>
              <a:uFillTx/>
              <a:latin typeface="Arial"/>
              <a:ea typeface="宋体"/>
              <a:cs typeface="+mn-cs"/>
              <a:sym typeface="+mn-lt"/>
            </a:endParaRPr>
          </a:p>
        </p:txBody>
      </p:sp>
      <p:sp>
        <p:nvSpPr>
          <p:cNvPr id="4" name="TextBox 17">
            <a:extLst>
              <a:ext uri="{FF2B5EF4-FFF2-40B4-BE49-F238E27FC236}">
                <a16:creationId xmlns:a16="http://schemas.microsoft.com/office/drawing/2014/main" id="{B8E98602-56DD-796B-CD3C-07F39AD700EE}"/>
              </a:ext>
            </a:extLst>
          </p:cNvPr>
          <p:cNvSpPr txBox="1"/>
          <p:nvPr/>
        </p:nvSpPr>
        <p:spPr>
          <a:xfrm>
            <a:off x="4053905" y="2360883"/>
            <a:ext cx="763533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002060"/>
                </a:solidFill>
                <a:effectLst/>
                <a:uLnTx/>
                <a:uFillTx/>
                <a:latin typeface="Arial"/>
                <a:ea typeface="宋体"/>
                <a:cs typeface="+mn-cs"/>
                <a:sym typeface="+mn-lt"/>
              </a:rPr>
              <a:t>02 </a:t>
            </a:r>
            <a:r>
              <a:rPr kumimoji="0" lang="en-US" altLang="zh-CN" sz="2800" b="1" i="0" u="none" strike="noStrike" kern="1200" cap="none" spc="0" normalizeH="0" baseline="0" noProof="0" dirty="0">
                <a:ln>
                  <a:noFill/>
                </a:ln>
                <a:solidFill>
                  <a:srgbClr val="002060"/>
                </a:solidFill>
                <a:effectLst/>
                <a:uLnTx/>
                <a:uFillTx/>
                <a:latin typeface="Arial"/>
                <a:ea typeface="宋体"/>
                <a:cs typeface="+mn-ea"/>
                <a:sym typeface="+mn-lt"/>
              </a:rPr>
              <a:t>Questions &amp; Answers</a:t>
            </a:r>
          </a:p>
        </p:txBody>
      </p:sp>
      <p:sp>
        <p:nvSpPr>
          <p:cNvPr id="5" name="TextBox 13">
            <a:extLst>
              <a:ext uri="{FF2B5EF4-FFF2-40B4-BE49-F238E27FC236}">
                <a16:creationId xmlns:a16="http://schemas.microsoft.com/office/drawing/2014/main" id="{6E67AC1D-0AA7-F114-2140-B5A1D97B1BCC}"/>
              </a:ext>
            </a:extLst>
          </p:cNvPr>
          <p:cNvSpPr txBox="1"/>
          <p:nvPr/>
        </p:nvSpPr>
        <p:spPr>
          <a:xfrm>
            <a:off x="4053905" y="5091187"/>
            <a:ext cx="7635331"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lumMod val="65000"/>
                  </a:prstClr>
                </a:solidFill>
                <a:effectLst/>
                <a:uLnTx/>
                <a:uFillTx/>
                <a:latin typeface="Arial"/>
                <a:ea typeface="宋体"/>
                <a:cs typeface="+mn-cs"/>
                <a:sym typeface="+mn-lt"/>
              </a:rPr>
              <a:t>04 </a:t>
            </a:r>
            <a:r>
              <a:rPr kumimoji="0" lang="en-US" sz="2800" b="1" i="0" u="none" strike="noStrike" kern="1200" cap="none" spc="0" normalizeH="0" baseline="0" noProof="0" dirty="0">
                <a:ln>
                  <a:noFill/>
                </a:ln>
                <a:solidFill>
                  <a:prstClr val="white">
                    <a:lumMod val="65000"/>
                  </a:prstClr>
                </a:solidFill>
                <a:effectLst/>
                <a:uLnTx/>
                <a:uFillTx/>
                <a:latin typeface="Arial"/>
                <a:ea typeface="宋体"/>
                <a:cs typeface="+mn-cs"/>
                <a:sym typeface="+mn-lt"/>
              </a:rPr>
              <a:t>Suggestions from China</a:t>
            </a:r>
          </a:p>
        </p:txBody>
      </p:sp>
      <p:sp>
        <p:nvSpPr>
          <p:cNvPr id="6" name="TextBox 17">
            <a:extLst>
              <a:ext uri="{FF2B5EF4-FFF2-40B4-BE49-F238E27FC236}">
                <a16:creationId xmlns:a16="http://schemas.microsoft.com/office/drawing/2014/main" id="{368C5C88-2B40-6E79-D24E-5DBDC22A411F}"/>
              </a:ext>
            </a:extLst>
          </p:cNvPr>
          <p:cNvSpPr txBox="1"/>
          <p:nvPr/>
        </p:nvSpPr>
        <p:spPr>
          <a:xfrm>
            <a:off x="4053906" y="3545822"/>
            <a:ext cx="7484500" cy="113877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chemeClr val="bg1">
                    <a:lumMod val="65000"/>
                  </a:schemeClr>
                </a:solidFill>
                <a:effectLst/>
                <a:uLnTx/>
                <a:uFillTx/>
                <a:latin typeface="Arial"/>
                <a:ea typeface="宋体"/>
                <a:cs typeface="+mn-cs"/>
                <a:sym typeface="+mn-lt"/>
              </a:rPr>
              <a:t>03 </a:t>
            </a:r>
            <a:r>
              <a:rPr kumimoji="0" lang="en-US" altLang="zh-CN" sz="2800" b="1" i="0" u="none" strike="noStrike" kern="1200" cap="none" spc="0" normalizeH="0" baseline="0" noProof="0" dirty="0">
                <a:ln>
                  <a:noFill/>
                </a:ln>
                <a:solidFill>
                  <a:schemeClr val="bg1">
                    <a:lumMod val="65000"/>
                  </a:schemeClr>
                </a:solidFill>
                <a:effectLst/>
                <a:uLnTx/>
                <a:uFillTx/>
                <a:latin typeface="Arial"/>
                <a:ea typeface="宋体"/>
                <a:cs typeface="+mn-cs"/>
                <a:sym typeface="+mn-lt"/>
              </a:rPr>
              <a:t>Exploration in Chinese National Intelligent Connected Vehicles Standard </a:t>
            </a:r>
            <a:endParaRPr kumimoji="0" lang="en-US" sz="2800" b="1" i="0" u="none" strike="noStrike" kern="1200" cap="none" spc="0" normalizeH="0" baseline="0" noProof="0" dirty="0">
              <a:ln>
                <a:noFill/>
              </a:ln>
              <a:solidFill>
                <a:schemeClr val="bg1">
                  <a:lumMod val="65000"/>
                </a:schemeClr>
              </a:solidFill>
              <a:effectLst/>
              <a:uLnTx/>
              <a:uFillTx/>
              <a:latin typeface="Arial"/>
              <a:ea typeface="宋体"/>
              <a:cs typeface="+mn-cs"/>
              <a:sym typeface="+mn-lt"/>
            </a:endParaRPr>
          </a:p>
        </p:txBody>
      </p:sp>
    </p:spTree>
    <p:extLst>
      <p:ext uri="{BB962C8B-B14F-4D97-AF65-F5344CB8AC3E}">
        <p14:creationId xmlns:p14="http://schemas.microsoft.com/office/powerpoint/2010/main" val="438711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4">
            <a:extLst>
              <a:ext uri="{FF2B5EF4-FFF2-40B4-BE49-F238E27FC236}">
                <a16:creationId xmlns:a16="http://schemas.microsoft.com/office/drawing/2014/main" id="{FAB655D8-4507-01A4-0EE6-012E3B84038E}"/>
              </a:ext>
            </a:extLst>
          </p:cNvPr>
          <p:cNvSpPr>
            <a:spLocks noGrp="1"/>
          </p:cNvSpPr>
          <p:nvPr>
            <p:ph type="ftr" sz="quarter" idx="3"/>
          </p:nvPr>
        </p:nvSpPr>
        <p:spPr>
          <a:xfrm>
            <a:off x="234321" y="6407694"/>
            <a:ext cx="4114800" cy="365125"/>
          </a:xfrm>
          <a:prstGeom prst="rect">
            <a:avLst/>
          </a:prstGeom>
        </p:spPr>
        <p:txBody>
          <a:bodyPr/>
          <a:lstStyle>
            <a:lvl1pPr algn="l">
              <a:defRPr/>
            </a:lvl1pPr>
          </a:lstStyle>
          <a:p>
            <a:r>
              <a:rPr lang="en-US" altLang="zh-CN" dirty="0"/>
              <a:t>Submitted by the experts from China</a:t>
            </a:r>
            <a:endParaRPr lang="zh-CN" altLang="en-US" dirty="0"/>
          </a:p>
        </p:txBody>
      </p:sp>
      <p:sp>
        <p:nvSpPr>
          <p:cNvPr id="4" name="灯片编号占位符 5">
            <a:extLst>
              <a:ext uri="{FF2B5EF4-FFF2-40B4-BE49-F238E27FC236}">
                <a16:creationId xmlns:a16="http://schemas.microsoft.com/office/drawing/2014/main" id="{05DF1B56-70C7-5D15-9479-5C194CF0556C}"/>
              </a:ext>
            </a:extLst>
          </p:cNvPr>
          <p:cNvSpPr>
            <a:spLocks noGrp="1"/>
          </p:cNvSpPr>
          <p:nvPr>
            <p:ph type="sldNum" sz="quarter" idx="4"/>
          </p:nvPr>
        </p:nvSpPr>
        <p:spPr>
          <a:xfrm>
            <a:off x="4961708" y="6396534"/>
            <a:ext cx="2743200" cy="365125"/>
          </a:xfrm>
          <a:prstGeom prst="rect">
            <a:avLst/>
          </a:prstGeom>
        </p:spPr>
        <p:txBody>
          <a:bodyPr/>
          <a:lstStyle>
            <a:lvl1pPr algn="ctr">
              <a:defRPr/>
            </a:lvl1pPr>
          </a:lstStyle>
          <a:p>
            <a:r>
              <a:rPr lang="en-US" altLang="zh-CN" dirty="0"/>
              <a:t>2</a:t>
            </a:r>
            <a:endParaRPr lang="zh-CN" altLang="en-US" dirty="0"/>
          </a:p>
        </p:txBody>
      </p:sp>
      <p:sp>
        <p:nvSpPr>
          <p:cNvPr id="5" name="标题 1">
            <a:extLst>
              <a:ext uri="{FF2B5EF4-FFF2-40B4-BE49-F238E27FC236}">
                <a16:creationId xmlns:a16="http://schemas.microsoft.com/office/drawing/2014/main" id="{B95061CC-6F47-0E5F-A378-DE3CD5BA6B2E}"/>
              </a:ext>
            </a:extLst>
          </p:cNvPr>
          <p:cNvSpPr txBox="1">
            <a:spLocks/>
          </p:cNvSpPr>
          <p:nvPr/>
        </p:nvSpPr>
        <p:spPr>
          <a:xfrm>
            <a:off x="449983" y="158621"/>
            <a:ext cx="4681853" cy="445058"/>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kumimoji="0" lang="en-US" altLang="zh-CN" sz="2800" b="1" i="0" u="none" strike="noStrike" kern="1200" cap="none" spc="0" normalizeH="0" baseline="0" noProof="0" dirty="0">
                <a:ln>
                  <a:noFill/>
                </a:ln>
                <a:effectLst/>
                <a:uLnTx/>
                <a:uFillTx/>
                <a:latin typeface="Arial"/>
                <a:ea typeface="宋体"/>
                <a:cs typeface="+mn-ea"/>
                <a:sym typeface="+mn-lt"/>
              </a:rPr>
              <a:t>02Questions &amp; Answers</a:t>
            </a:r>
            <a:endParaRPr lang="en-US" altLang="zh-CN" sz="2800" b="1" dirty="0">
              <a:latin typeface="Arial" panose="020B0604020202020204" pitchFamily="34" charset="0"/>
              <a:cs typeface="Arial" panose="020B0604020202020204" pitchFamily="34" charset="0"/>
              <a:sym typeface="+mn-ea"/>
            </a:endParaRPr>
          </a:p>
        </p:txBody>
      </p:sp>
      <p:graphicFrame>
        <p:nvGraphicFramePr>
          <p:cNvPr id="7" name="表格 6">
            <a:extLst>
              <a:ext uri="{FF2B5EF4-FFF2-40B4-BE49-F238E27FC236}">
                <a16:creationId xmlns:a16="http://schemas.microsoft.com/office/drawing/2014/main" id="{4AFD47E1-251C-00E3-C8DB-12239553BF1B}"/>
              </a:ext>
            </a:extLst>
          </p:cNvPr>
          <p:cNvGraphicFramePr/>
          <p:nvPr>
            <p:custDataLst>
              <p:tags r:id="rId1"/>
            </p:custDataLst>
            <p:extLst>
              <p:ext uri="{D42A27DB-BD31-4B8C-83A1-F6EECF244321}">
                <p14:modId xmlns:p14="http://schemas.microsoft.com/office/powerpoint/2010/main" val="1249497890"/>
              </p:ext>
            </p:extLst>
          </p:nvPr>
        </p:nvGraphicFramePr>
        <p:xfrm>
          <a:off x="238537" y="981843"/>
          <a:ext cx="11714922" cy="5317953"/>
        </p:xfrm>
        <a:graphic>
          <a:graphicData uri="http://schemas.openxmlformats.org/drawingml/2006/table">
            <a:tbl>
              <a:tblPr firstRow="1" bandRow="1">
                <a:tableStyleId>{5C22544A-7EE6-4342-B048-85BDC9FD1C3A}</a:tableStyleId>
              </a:tblPr>
              <a:tblGrid>
                <a:gridCol w="1957575">
                  <a:extLst>
                    <a:ext uri="{9D8B030D-6E8A-4147-A177-3AD203B41FA5}">
                      <a16:colId xmlns:a16="http://schemas.microsoft.com/office/drawing/2014/main" val="20000"/>
                    </a:ext>
                  </a:extLst>
                </a:gridCol>
                <a:gridCol w="9757347">
                  <a:extLst>
                    <a:ext uri="{9D8B030D-6E8A-4147-A177-3AD203B41FA5}">
                      <a16:colId xmlns:a16="http://schemas.microsoft.com/office/drawing/2014/main" val="20001"/>
                    </a:ext>
                  </a:extLst>
                </a:gridCol>
              </a:tblGrid>
              <a:tr h="523529">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600" dirty="0"/>
                        <a:t>Questions</a:t>
                      </a:r>
                    </a:p>
                  </a:txBody>
                  <a:tcPr/>
                </a:tc>
                <a:tc>
                  <a:txBody>
                    <a:bodyPr/>
                    <a:lstStyle/>
                    <a:p>
                      <a:pPr>
                        <a:buNone/>
                      </a:pPr>
                      <a:r>
                        <a:rPr lang="en-US" altLang="zh-CN" sz="1600" dirty="0">
                          <a:sym typeface="+mn-ea"/>
                        </a:rPr>
                        <a:t>Answers from NATM Guideline</a:t>
                      </a:r>
                    </a:p>
                  </a:txBody>
                  <a:tcPr/>
                </a:tc>
                <a:extLst>
                  <a:ext uri="{0D108BD9-81ED-4DB2-BD59-A6C34878D82A}">
                    <a16:rowId xmlns:a16="http://schemas.microsoft.com/office/drawing/2014/main" val="10000"/>
                  </a:ext>
                </a:extLst>
              </a:tr>
              <a:tr h="4794424">
                <a:tc>
                  <a:txBody>
                    <a:bodyPr/>
                    <a:lstStyle/>
                    <a:p>
                      <a:pPr algn="l">
                        <a:lnSpc>
                          <a:spcPct val="150000"/>
                        </a:lnSpc>
                      </a:pPr>
                      <a:r>
                        <a:rPr lang="en-US" altLang="zh-CN" sz="1600" b="1" dirty="0">
                          <a:sym typeface="+mn-ea"/>
                        </a:rPr>
                        <a:t>Questions 1</a:t>
                      </a:r>
                      <a:r>
                        <a:rPr lang="en-US" altLang="zh-CN" sz="1600" dirty="0">
                          <a:sym typeface="+mn-ea"/>
                        </a:rPr>
                        <a:t>: How to assess the robustness of the Validation &amp; Verification? How to assess the boundary of the three test pillars?</a:t>
                      </a:r>
                      <a:endParaRPr lang="zh-CN" altLang="en-US" sz="1600" dirty="0">
                        <a:solidFill>
                          <a:schemeClr val="tx1"/>
                        </a:solidFill>
                        <a:sym typeface="+mn-ea"/>
                      </a:endParaRPr>
                    </a:p>
                    <a:p>
                      <a:pPr algn="l">
                        <a:lnSpc>
                          <a:spcPct val="120000"/>
                        </a:lnSpc>
                      </a:pPr>
                      <a:endParaRPr lang="en-US" altLang="zh-CN" sz="1600" dirty="0">
                        <a:solidFill>
                          <a:schemeClr val="tx1"/>
                        </a:solidFill>
                        <a:sym typeface="+mn-ea"/>
                      </a:endParaRPr>
                    </a:p>
                  </a:txBody>
                  <a:tcPr anchor="ctr"/>
                </a:tc>
                <a:tc>
                  <a:txBody>
                    <a:bodyPr/>
                    <a:lstStyle/>
                    <a:p>
                      <a:pPr>
                        <a:lnSpc>
                          <a:spcPct val="150000"/>
                        </a:lnSpc>
                        <a:buNone/>
                      </a:pPr>
                      <a:r>
                        <a:rPr lang="en-US" altLang="zh-CN" sz="1800" dirty="0"/>
                        <a:t>Assessment of the Verification strategy (e.g. verification plan and matrix) that </a:t>
                      </a:r>
                    </a:p>
                    <a:p>
                      <a:pPr>
                        <a:lnSpc>
                          <a:spcPct val="150000"/>
                        </a:lnSpc>
                        <a:buNone/>
                      </a:pPr>
                      <a:r>
                        <a:rPr lang="en-US" altLang="zh-CN" sz="1800" dirty="0"/>
                        <a:t>describe the validation strategy and the integrated use of the pillars to achieve </a:t>
                      </a:r>
                      <a:r>
                        <a:rPr lang="en-US" altLang="zh-CN" sz="1800" b="1" dirty="0"/>
                        <a:t>adequate coverage.</a:t>
                      </a:r>
                      <a:endParaRPr lang="en-US" altLang="zh-CN" sz="1800" dirty="0"/>
                    </a:p>
                    <a:p>
                      <a:pPr marL="0" marR="0" lvl="0" indent="0" algn="l" defTabSz="914400" rtl="0" eaLnBrk="1" fontAlgn="auto" latinLnBrk="0" hangingPunct="1">
                        <a:lnSpc>
                          <a:spcPct val="150000"/>
                        </a:lnSpc>
                        <a:spcBef>
                          <a:spcPts val="0"/>
                        </a:spcBef>
                        <a:spcAft>
                          <a:spcPts val="0"/>
                        </a:spcAft>
                        <a:buClrTx/>
                        <a:buSzTx/>
                        <a:buFontTx/>
                        <a:buNone/>
                        <a:defRPr/>
                      </a:pPr>
                      <a:r>
                        <a:rPr lang="en-US" altLang="zh-CN" sz="1800" dirty="0">
                          <a:sym typeface="+mn-ea"/>
                        </a:rPr>
                        <a:t>P</a:t>
                      </a:r>
                      <a:r>
                        <a:rPr lang="zh-CN" altLang="en-US" sz="1800" dirty="0">
                          <a:sym typeface="+mn-ea"/>
                        </a:rPr>
                        <a:t>roduce an efficient, comprehensive, and cohesive process, considering their </a:t>
                      </a:r>
                      <a:r>
                        <a:rPr lang="zh-CN" altLang="en-US" sz="1800" b="1" dirty="0">
                          <a:sym typeface="+mn-ea"/>
                        </a:rPr>
                        <a:t>strengths and limitations.</a:t>
                      </a:r>
                      <a:r>
                        <a:rPr lang="zh-CN" altLang="en-US" sz="1800" dirty="0">
                          <a:sym typeface="+mn-ea"/>
                        </a:rPr>
                        <a:t> The methods should complement one another, avoiding excessive overlaps or redundancy to ensure an efficient and effective validation strategy.</a:t>
                      </a:r>
                      <a:endParaRPr lang="en-US" altLang="zh-CN" sz="1800" dirty="0"/>
                    </a:p>
                    <a:p>
                      <a:pPr marL="285750" indent="-285750">
                        <a:lnSpc>
                          <a:spcPct val="150000"/>
                        </a:lnSpc>
                        <a:buFont typeface="Wingdings" panose="05000000000000000000" charset="0"/>
                        <a:buChar char="n"/>
                      </a:pPr>
                      <a:r>
                        <a:rPr lang="en-US" altLang="zh-CN" sz="1800" b="1" dirty="0">
                          <a:sym typeface="+mn-ea"/>
                        </a:rPr>
                        <a:t>Track tests: </a:t>
                      </a:r>
                      <a:r>
                        <a:rPr lang="en-US" altLang="zh-CN" sz="1800" dirty="0">
                          <a:sym typeface="+mn-ea"/>
                        </a:rPr>
                        <a:t>Assess the performance of an ADS in a discrete number of physical tests. It can also b</a:t>
                      </a:r>
                      <a:r>
                        <a:rPr lang="zh-CN" altLang="en-US" sz="1800" dirty="0">
                          <a:sym typeface="+mn-ea"/>
                        </a:rPr>
                        <a:t>e used as additional data to validate the virtual tests</a:t>
                      </a:r>
                      <a:r>
                        <a:rPr lang="en-US" altLang="zh-CN" sz="1800" dirty="0">
                          <a:sym typeface="+mn-ea"/>
                        </a:rPr>
                        <a:t>.</a:t>
                      </a:r>
                      <a:endParaRPr lang="en-US" altLang="zh-CN" sz="1800" dirty="0"/>
                    </a:p>
                    <a:p>
                      <a:pPr marL="285750" indent="-285750">
                        <a:lnSpc>
                          <a:spcPct val="150000"/>
                        </a:lnSpc>
                        <a:buFont typeface="Wingdings" panose="05000000000000000000" charset="0"/>
                        <a:buChar char="n"/>
                      </a:pPr>
                      <a:r>
                        <a:rPr lang="en-US" altLang="zh-CN" sz="1800" b="1" dirty="0">
                          <a:sym typeface="+mn-ea"/>
                        </a:rPr>
                        <a:t>Real-world testing:</a:t>
                      </a:r>
                      <a:r>
                        <a:rPr lang="zh-CN" altLang="en-US" sz="1800" b="1" dirty="0">
                          <a:sym typeface="+mn-ea"/>
                        </a:rPr>
                        <a:t> </a:t>
                      </a:r>
                      <a:r>
                        <a:rPr lang="en-US" altLang="zh-CN" sz="1800" dirty="0">
                          <a:sym typeface="+mn-ea"/>
                        </a:rPr>
                        <a:t>Scenarios may not be precisely represented virtually or on a track test. It can b</a:t>
                      </a:r>
                      <a:r>
                        <a:rPr lang="zh-CN" altLang="en-US" sz="1800" dirty="0">
                          <a:sym typeface="+mn-ea"/>
                        </a:rPr>
                        <a:t>e used </a:t>
                      </a:r>
                      <a:r>
                        <a:rPr lang="en-US" altLang="zh-CN" sz="1800" dirty="0">
                          <a:sym typeface="+mn-ea"/>
                        </a:rPr>
                        <a:t>for </a:t>
                      </a:r>
                      <a:r>
                        <a:rPr lang="zh-CN" altLang="en-US" sz="1800" dirty="0">
                          <a:sym typeface="+mn-ea"/>
                        </a:rPr>
                        <a:t>virtual</a:t>
                      </a:r>
                      <a:r>
                        <a:rPr lang="en-US" altLang="zh-CN" sz="1800" dirty="0">
                          <a:sym typeface="+mn-ea"/>
                        </a:rPr>
                        <a:t> </a:t>
                      </a:r>
                      <a:r>
                        <a:rPr lang="zh-CN" altLang="en-US" sz="1800" dirty="0">
                          <a:sym typeface="+mn-ea"/>
                        </a:rPr>
                        <a:t>validat</a:t>
                      </a:r>
                      <a:r>
                        <a:rPr lang="en-US" altLang="zh-CN" sz="1800" dirty="0">
                          <a:sym typeface="+mn-ea"/>
                        </a:rPr>
                        <a:t>ion</a:t>
                      </a:r>
                      <a:r>
                        <a:rPr lang="zh-CN" altLang="en-US" sz="1800" dirty="0">
                          <a:sym typeface="+mn-ea"/>
                        </a:rPr>
                        <a:t> and/or </a:t>
                      </a:r>
                      <a:r>
                        <a:rPr lang="en-US" altLang="zh-CN" sz="1800" dirty="0">
                          <a:sym typeface="+mn-ea"/>
                        </a:rPr>
                        <a:t>track tests.</a:t>
                      </a: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n"/>
                        <a:defRPr/>
                      </a:pPr>
                      <a:r>
                        <a:rPr lang="en-US" altLang="zh-CN" sz="1800" b="1" dirty="0">
                          <a:sym typeface="+mn-ea"/>
                        </a:rPr>
                        <a:t>Virtual testing: </a:t>
                      </a:r>
                      <a:r>
                        <a:rPr lang="en-US" altLang="zh-CN" sz="1800" dirty="0">
                          <a:sym typeface="+mn-ea"/>
                        </a:rPr>
                        <a:t>A large number of tests for different parameters can be carried out.</a:t>
                      </a:r>
                    </a:p>
                  </a:txBody>
                  <a:tcPr anchor="ctr"/>
                </a:tc>
                <a:extLst>
                  <a:ext uri="{0D108BD9-81ED-4DB2-BD59-A6C34878D82A}">
                    <a16:rowId xmlns:a16="http://schemas.microsoft.com/office/drawing/2014/main" val="10001"/>
                  </a:ext>
                </a:extLst>
              </a:tr>
            </a:tbl>
          </a:graphicData>
        </a:graphic>
      </p:graphicFrame>
      <p:sp>
        <p:nvSpPr>
          <p:cNvPr id="8" name="标题 5">
            <a:extLst>
              <a:ext uri="{FF2B5EF4-FFF2-40B4-BE49-F238E27FC236}">
                <a16:creationId xmlns:a16="http://schemas.microsoft.com/office/drawing/2014/main" id="{89A416A5-438C-D3C7-4716-C6DFB058AF3C}"/>
              </a:ext>
            </a:extLst>
          </p:cNvPr>
          <p:cNvSpPr txBox="1">
            <a:spLocks/>
          </p:cNvSpPr>
          <p:nvPr/>
        </p:nvSpPr>
        <p:spPr>
          <a:xfrm>
            <a:off x="462110" y="677788"/>
            <a:ext cx="11267777" cy="608110"/>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2000" dirty="0">
                <a:latin typeface="黑体" panose="02010609060101010101" pitchFamily="49" charset="-122"/>
                <a:ea typeface="黑体" panose="02010609060101010101" pitchFamily="49" charset="-122"/>
                <a:sym typeface="+mn-ea"/>
              </a:rPr>
              <a:t>Questions 1: </a:t>
            </a:r>
            <a:r>
              <a:rPr lang="en-US" altLang="zh-CN" sz="2000" dirty="0">
                <a:latin typeface="黑体" panose="02010609060101010101" pitchFamily="49" charset="-122"/>
                <a:ea typeface="黑体" panose="02010609060101010101" pitchFamily="49" charset="-122"/>
              </a:rPr>
              <a:t>Answers from </a:t>
            </a:r>
            <a:r>
              <a:rPr lang="en-US" altLang="zh-CN" sz="2000" dirty="0">
                <a:latin typeface="黑体" panose="02010609060101010101" pitchFamily="49" charset="-122"/>
                <a:ea typeface="黑体" panose="02010609060101010101" pitchFamily="49" charset="-122"/>
                <a:sym typeface="+mn-ea"/>
              </a:rPr>
              <a:t>NATM Guideline</a:t>
            </a:r>
            <a:endParaRPr lang="en-US" altLang="zh-CN" sz="2000" dirty="0">
              <a:latin typeface="黑体" panose="02010609060101010101" pitchFamily="49" charset="-122"/>
              <a:ea typeface="黑体" panose="02010609060101010101" pitchFamily="49" charset="-122"/>
            </a:endParaRPr>
          </a:p>
        </p:txBody>
      </p:sp>
      <p:sp>
        <p:nvSpPr>
          <p:cNvPr id="9" name="日期占位符 3">
            <a:extLst>
              <a:ext uri="{FF2B5EF4-FFF2-40B4-BE49-F238E27FC236}">
                <a16:creationId xmlns:a16="http://schemas.microsoft.com/office/drawing/2014/main" id="{B0F3BB68-197B-A28B-890C-08F09E16D28F}"/>
              </a:ext>
            </a:extLst>
          </p:cNvPr>
          <p:cNvSpPr>
            <a:spLocks noGrp="1"/>
          </p:cNvSpPr>
          <p:nvPr>
            <p:ph type="dt" sz="half" idx="2"/>
          </p:nvPr>
        </p:nvSpPr>
        <p:spPr>
          <a:xfrm>
            <a:off x="8745025" y="6407693"/>
            <a:ext cx="2743200" cy="365125"/>
          </a:xfrm>
          <a:prstGeom prst="rect">
            <a:avLst/>
          </a:prstGeom>
        </p:spPr>
        <p:txBody>
          <a:bodyPr/>
          <a:lstStyle>
            <a:lvl1pPr algn="r">
              <a:defRPr/>
            </a:lvl1pPr>
          </a:lstStyle>
          <a:p>
            <a:r>
              <a:rPr lang="en-US" altLang="zh-CN" dirty="0"/>
              <a:t>2022/09/27</a:t>
            </a:r>
            <a:endParaRPr lang="zh-CN" altLang="en-US" dirty="0"/>
          </a:p>
        </p:txBody>
      </p:sp>
    </p:spTree>
    <p:extLst>
      <p:ext uri="{BB962C8B-B14F-4D97-AF65-F5344CB8AC3E}">
        <p14:creationId xmlns:p14="http://schemas.microsoft.com/office/powerpoint/2010/main" val="1066321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4">
            <a:extLst>
              <a:ext uri="{FF2B5EF4-FFF2-40B4-BE49-F238E27FC236}">
                <a16:creationId xmlns:a16="http://schemas.microsoft.com/office/drawing/2014/main" id="{FAB655D8-4507-01A4-0EE6-012E3B84038E}"/>
              </a:ext>
            </a:extLst>
          </p:cNvPr>
          <p:cNvSpPr>
            <a:spLocks noGrp="1"/>
          </p:cNvSpPr>
          <p:nvPr>
            <p:ph type="ftr" sz="quarter" idx="3"/>
          </p:nvPr>
        </p:nvSpPr>
        <p:spPr>
          <a:xfrm>
            <a:off x="234321" y="6407694"/>
            <a:ext cx="4114800" cy="365125"/>
          </a:xfrm>
          <a:prstGeom prst="rect">
            <a:avLst/>
          </a:prstGeom>
        </p:spPr>
        <p:txBody>
          <a:bodyPr/>
          <a:lstStyle>
            <a:lvl1pPr algn="l">
              <a:defRPr/>
            </a:lvl1pPr>
          </a:lstStyle>
          <a:p>
            <a:r>
              <a:rPr lang="en-US" altLang="zh-CN" dirty="0"/>
              <a:t>Submitted by the experts from China</a:t>
            </a:r>
            <a:endParaRPr lang="zh-CN" altLang="en-US" dirty="0"/>
          </a:p>
        </p:txBody>
      </p:sp>
      <p:sp>
        <p:nvSpPr>
          <p:cNvPr id="4" name="灯片编号占位符 5">
            <a:extLst>
              <a:ext uri="{FF2B5EF4-FFF2-40B4-BE49-F238E27FC236}">
                <a16:creationId xmlns:a16="http://schemas.microsoft.com/office/drawing/2014/main" id="{05DF1B56-70C7-5D15-9479-5C194CF0556C}"/>
              </a:ext>
            </a:extLst>
          </p:cNvPr>
          <p:cNvSpPr>
            <a:spLocks noGrp="1"/>
          </p:cNvSpPr>
          <p:nvPr>
            <p:ph type="sldNum" sz="quarter" idx="4"/>
          </p:nvPr>
        </p:nvSpPr>
        <p:spPr>
          <a:xfrm>
            <a:off x="4961708" y="6396534"/>
            <a:ext cx="2743200" cy="365125"/>
          </a:xfrm>
          <a:prstGeom prst="rect">
            <a:avLst/>
          </a:prstGeom>
        </p:spPr>
        <p:txBody>
          <a:bodyPr/>
          <a:lstStyle>
            <a:lvl1pPr algn="ctr">
              <a:defRPr/>
            </a:lvl1pPr>
          </a:lstStyle>
          <a:p>
            <a:r>
              <a:rPr lang="en-US" altLang="zh-CN" dirty="0"/>
              <a:t>3</a:t>
            </a:r>
            <a:endParaRPr lang="zh-CN" altLang="en-US" dirty="0"/>
          </a:p>
        </p:txBody>
      </p:sp>
      <p:sp>
        <p:nvSpPr>
          <p:cNvPr id="5" name="标题 1">
            <a:extLst>
              <a:ext uri="{FF2B5EF4-FFF2-40B4-BE49-F238E27FC236}">
                <a16:creationId xmlns:a16="http://schemas.microsoft.com/office/drawing/2014/main" id="{B95061CC-6F47-0E5F-A378-DE3CD5BA6B2E}"/>
              </a:ext>
            </a:extLst>
          </p:cNvPr>
          <p:cNvSpPr txBox="1">
            <a:spLocks/>
          </p:cNvSpPr>
          <p:nvPr/>
        </p:nvSpPr>
        <p:spPr>
          <a:xfrm>
            <a:off x="449983" y="158621"/>
            <a:ext cx="4681853" cy="445058"/>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kumimoji="0" lang="en-US" altLang="zh-CN" sz="2800" b="1" i="0" u="none" strike="noStrike" kern="1200" cap="none" spc="0" normalizeH="0" baseline="0" noProof="0" dirty="0">
                <a:ln>
                  <a:noFill/>
                </a:ln>
                <a:effectLst/>
                <a:uLnTx/>
                <a:uFillTx/>
                <a:latin typeface="Arial"/>
                <a:ea typeface="宋体"/>
                <a:cs typeface="+mn-ea"/>
                <a:sym typeface="+mn-lt"/>
              </a:rPr>
              <a:t>02Questions &amp; Answers</a:t>
            </a:r>
            <a:endParaRPr lang="en-US" altLang="zh-CN" sz="2800" b="1" dirty="0">
              <a:latin typeface="Arial" panose="020B0604020202020204" pitchFamily="34" charset="0"/>
              <a:cs typeface="Arial" panose="020B0604020202020204" pitchFamily="34" charset="0"/>
              <a:sym typeface="+mn-ea"/>
            </a:endParaRPr>
          </a:p>
        </p:txBody>
      </p:sp>
      <p:sp>
        <p:nvSpPr>
          <p:cNvPr id="8" name="标题 5">
            <a:extLst>
              <a:ext uri="{FF2B5EF4-FFF2-40B4-BE49-F238E27FC236}">
                <a16:creationId xmlns:a16="http://schemas.microsoft.com/office/drawing/2014/main" id="{89A416A5-438C-D3C7-4716-C6DFB058AF3C}"/>
              </a:ext>
            </a:extLst>
          </p:cNvPr>
          <p:cNvSpPr txBox="1">
            <a:spLocks/>
          </p:cNvSpPr>
          <p:nvPr/>
        </p:nvSpPr>
        <p:spPr>
          <a:xfrm>
            <a:off x="462110" y="677788"/>
            <a:ext cx="11267777" cy="445058"/>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2000" dirty="0">
                <a:latin typeface="黑体" panose="02010609060101010101" pitchFamily="49" charset="-122"/>
                <a:ea typeface="黑体" panose="02010609060101010101" pitchFamily="49" charset="-122"/>
                <a:sym typeface="+mn-ea"/>
              </a:rPr>
              <a:t>Questions 1: </a:t>
            </a:r>
            <a:r>
              <a:rPr lang="en-US" altLang="zh-CN" sz="2000" dirty="0">
                <a:latin typeface="黑体" panose="02010609060101010101" pitchFamily="49" charset="-122"/>
                <a:ea typeface="黑体" panose="02010609060101010101" pitchFamily="49" charset="-122"/>
              </a:rPr>
              <a:t>Answers from </a:t>
            </a:r>
            <a:r>
              <a:rPr lang="en-US" altLang="zh-CN" sz="2000" dirty="0">
                <a:latin typeface="黑体" panose="02010609060101010101" pitchFamily="49" charset="-122"/>
                <a:ea typeface="黑体" panose="02010609060101010101" pitchFamily="49" charset="-122"/>
                <a:sym typeface="+mn-ea"/>
              </a:rPr>
              <a:t>UN R157.01</a:t>
            </a:r>
            <a:endParaRPr lang="en-US" altLang="zh-CN" sz="2000" dirty="0">
              <a:latin typeface="黑体" panose="02010609060101010101" pitchFamily="49" charset="-122"/>
              <a:ea typeface="黑体" panose="02010609060101010101" pitchFamily="49" charset="-122"/>
            </a:endParaRPr>
          </a:p>
        </p:txBody>
      </p:sp>
      <p:sp>
        <p:nvSpPr>
          <p:cNvPr id="6" name="灯片编号占位符 2">
            <a:extLst>
              <a:ext uri="{FF2B5EF4-FFF2-40B4-BE49-F238E27FC236}">
                <a16:creationId xmlns:a16="http://schemas.microsoft.com/office/drawing/2014/main" id="{7E4D6E35-DA19-6BC7-C52E-2C8FAE6B66E8}"/>
              </a:ext>
            </a:extLst>
          </p:cNvPr>
          <p:cNvSpPr txBox="1">
            <a:spLocks/>
          </p:cNvSpPr>
          <p:nvPr/>
        </p:nvSpPr>
        <p:spPr>
          <a:xfrm>
            <a:off x="11089119" y="6047847"/>
            <a:ext cx="399106" cy="221089"/>
          </a:xfrm>
          <a:prstGeom prst="rect">
            <a:avLst/>
          </a:prstGeom>
        </p:spPr>
        <p:txBody>
          <a:bodyPr vert="horz" lIns="91440" tIns="45720" rIns="91440" bIns="45720" rtlCol="0" anchor="ct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9954841-DDB9-4D98-80F0-B7611239509B}" type="slidenum">
              <a:rPr lang="zh-CN" altLang="en-US" smtClean="0"/>
              <a:pPr/>
              <a:t>6</a:t>
            </a:fld>
            <a:endParaRPr lang="zh-CN" altLang="en-US" dirty="0"/>
          </a:p>
        </p:txBody>
      </p:sp>
      <p:graphicFrame>
        <p:nvGraphicFramePr>
          <p:cNvPr id="9" name="表格 8">
            <a:extLst>
              <a:ext uri="{FF2B5EF4-FFF2-40B4-BE49-F238E27FC236}">
                <a16:creationId xmlns:a16="http://schemas.microsoft.com/office/drawing/2014/main" id="{0C6933BA-876E-5880-ADE8-F00E544D293F}"/>
              </a:ext>
            </a:extLst>
          </p:cNvPr>
          <p:cNvGraphicFramePr/>
          <p:nvPr>
            <p:custDataLst>
              <p:tags r:id="rId1"/>
            </p:custDataLst>
            <p:extLst>
              <p:ext uri="{D42A27DB-BD31-4B8C-83A1-F6EECF244321}">
                <p14:modId xmlns:p14="http://schemas.microsoft.com/office/powerpoint/2010/main" val="2625681722"/>
              </p:ext>
            </p:extLst>
          </p:nvPr>
        </p:nvGraphicFramePr>
        <p:xfrm>
          <a:off x="217430" y="1122846"/>
          <a:ext cx="11732907" cy="5199579"/>
        </p:xfrm>
        <a:graphic>
          <a:graphicData uri="http://schemas.openxmlformats.org/drawingml/2006/table">
            <a:tbl>
              <a:tblPr firstRow="1" bandRow="1">
                <a:tableStyleId>{5C22544A-7EE6-4342-B048-85BDC9FD1C3A}</a:tableStyleId>
              </a:tblPr>
              <a:tblGrid>
                <a:gridCol w="1405369">
                  <a:extLst>
                    <a:ext uri="{9D8B030D-6E8A-4147-A177-3AD203B41FA5}">
                      <a16:colId xmlns:a16="http://schemas.microsoft.com/office/drawing/2014/main" val="20000"/>
                    </a:ext>
                  </a:extLst>
                </a:gridCol>
                <a:gridCol w="10327538">
                  <a:extLst>
                    <a:ext uri="{9D8B030D-6E8A-4147-A177-3AD203B41FA5}">
                      <a16:colId xmlns:a16="http://schemas.microsoft.com/office/drawing/2014/main" val="20001"/>
                    </a:ext>
                  </a:extLst>
                </a:gridCol>
              </a:tblGrid>
              <a:tr h="560456">
                <a:tc>
                  <a:txBody>
                    <a:bodyPr/>
                    <a:lstStyle/>
                    <a:p>
                      <a:pPr>
                        <a:buNone/>
                      </a:pPr>
                      <a:r>
                        <a:rPr lang="en-US" altLang="zh-CN" sz="1600" dirty="0"/>
                        <a:t>Questions</a:t>
                      </a:r>
                    </a:p>
                  </a:txBody>
                  <a:tcPr anchor="ctr"/>
                </a:tc>
                <a:tc>
                  <a:txBody>
                    <a:bodyPr/>
                    <a:lstStyle/>
                    <a:p>
                      <a:pPr>
                        <a:buNone/>
                      </a:pPr>
                      <a:r>
                        <a:rPr lang="en-US" altLang="zh-CN" sz="1600" dirty="0">
                          <a:sym typeface="+mn-ea"/>
                        </a:rPr>
                        <a:t>Answers from UN R157.01</a:t>
                      </a:r>
                    </a:p>
                  </a:txBody>
                  <a:tcPr anchor="ctr"/>
                </a:tc>
                <a:extLst>
                  <a:ext uri="{0D108BD9-81ED-4DB2-BD59-A6C34878D82A}">
                    <a16:rowId xmlns:a16="http://schemas.microsoft.com/office/drawing/2014/main" val="10000"/>
                  </a:ext>
                </a:extLst>
              </a:tr>
              <a:tr h="4639123">
                <a:tc>
                  <a:txBody>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lang="en-US" altLang="zh-CN" sz="1600" b="1" dirty="0">
                          <a:sym typeface="+mn-ea"/>
                        </a:rPr>
                        <a:t>Questions 1</a:t>
                      </a:r>
                      <a:r>
                        <a:rPr lang="en-US" altLang="zh-CN" sz="1600" dirty="0">
                          <a:sym typeface="+mn-ea"/>
                        </a:rPr>
                        <a:t>: How to assess the robustness of the Validation &amp; Verification? How to assess the boundary of the three test pillars?</a:t>
                      </a:r>
                      <a:endParaRPr lang="zh-CN" altLang="en-US" sz="1600" dirty="0">
                        <a:solidFill>
                          <a:schemeClr val="tx1"/>
                        </a:solidFill>
                        <a:sym typeface="+mn-ea"/>
                      </a:endParaRPr>
                    </a:p>
                    <a:p>
                      <a:pPr algn="l">
                        <a:lnSpc>
                          <a:spcPct val="120000"/>
                        </a:lnSpc>
                      </a:pPr>
                      <a:endParaRPr lang="en-US" altLang="zh-CN" sz="1600" dirty="0">
                        <a:solidFill>
                          <a:schemeClr val="tx1"/>
                        </a:solidFill>
                        <a:sym typeface="+mn-ea"/>
                      </a:endParaRPr>
                    </a:p>
                  </a:txBody>
                  <a:tcPr anchor="ctr"/>
                </a:tc>
                <a:tc>
                  <a:txBody>
                    <a:bodyPr/>
                    <a:lstStyle/>
                    <a:p>
                      <a:pPr indent="0">
                        <a:buFont typeface="Wingdings" panose="05000000000000000000" charset="0"/>
                        <a:buNone/>
                      </a:pPr>
                      <a:r>
                        <a:rPr lang="en-US" altLang="zh-CN" sz="1600" dirty="0">
                          <a:sym typeface="+mn-ea"/>
                        </a:rPr>
                        <a:t>  Results of validation and verification may be assessed by </a:t>
                      </a:r>
                      <a:r>
                        <a:rPr lang="en-US" altLang="zh-CN" sz="1600" b="1" dirty="0">
                          <a:sym typeface="+mn-ea"/>
                        </a:rPr>
                        <a:t>analyzing coverage</a:t>
                      </a:r>
                      <a:r>
                        <a:rPr lang="en-US" altLang="zh-CN" sz="1600" dirty="0">
                          <a:sym typeface="+mn-ea"/>
                        </a:rPr>
                        <a:t> of the different tests and setting </a:t>
                      </a:r>
                      <a:r>
                        <a:rPr lang="en-US" altLang="zh-CN" sz="1600" b="1" dirty="0">
                          <a:sym typeface="+mn-ea"/>
                        </a:rPr>
                        <a:t>coverage minimal thresholds</a:t>
                      </a:r>
                      <a:r>
                        <a:rPr lang="en-US" altLang="zh-CN" sz="1600" dirty="0">
                          <a:sym typeface="+mn-ea"/>
                        </a:rPr>
                        <a:t> for various metrics.</a:t>
                      </a:r>
                    </a:p>
                    <a:p>
                      <a:pPr indent="0">
                        <a:buFont typeface="Wingdings" panose="05000000000000000000" charset="0"/>
                        <a:buNone/>
                      </a:pPr>
                      <a:endParaRPr lang="en-US" altLang="zh-CN" sz="1600" dirty="0"/>
                    </a:p>
                    <a:p>
                      <a:pPr indent="0">
                        <a:buFont typeface="Wingdings" panose="05000000000000000000" charset="0"/>
                        <a:buNone/>
                      </a:pPr>
                      <a:endParaRPr lang="en-US" altLang="zh-CN" sz="1600" dirty="0">
                        <a:sym typeface="+mn-ea"/>
                      </a:endParaRPr>
                    </a:p>
                    <a:p>
                      <a:pPr indent="0">
                        <a:buFont typeface="Wingdings" panose="05000000000000000000" charset="0"/>
                        <a:buNone/>
                      </a:pPr>
                      <a:endParaRPr lang="en-US" altLang="zh-CN" sz="1600" dirty="0">
                        <a:sym typeface="+mn-ea"/>
                      </a:endParaRPr>
                    </a:p>
                    <a:p>
                      <a:pPr indent="0">
                        <a:buFont typeface="Wingdings" panose="05000000000000000000" charset="0"/>
                        <a:buNone/>
                      </a:pPr>
                      <a:endParaRPr lang="en-US" altLang="zh-CN" sz="1600" dirty="0">
                        <a:sym typeface="+mn-ea"/>
                      </a:endParaRPr>
                    </a:p>
                    <a:p>
                      <a:pPr indent="0">
                        <a:buFont typeface="Wingdings" panose="05000000000000000000" charset="0"/>
                        <a:buNone/>
                      </a:pPr>
                      <a:endParaRPr lang="en-US" altLang="zh-CN" sz="1600" dirty="0">
                        <a:sym typeface="+mn-ea"/>
                      </a:endParaRPr>
                    </a:p>
                    <a:p>
                      <a:pPr indent="0">
                        <a:buFont typeface="Wingdings" panose="05000000000000000000" charset="0"/>
                        <a:buNone/>
                      </a:pPr>
                      <a:endParaRPr lang="en-US" altLang="zh-CN" sz="1600" dirty="0">
                        <a:sym typeface="+mn-ea"/>
                      </a:endParaRPr>
                    </a:p>
                    <a:p>
                      <a:pPr indent="0">
                        <a:lnSpc>
                          <a:spcPct val="150000"/>
                        </a:lnSpc>
                        <a:buFont typeface="Wingdings" panose="05000000000000000000" charset="0"/>
                        <a:buNone/>
                      </a:pPr>
                      <a:endParaRPr lang="en-US" altLang="zh-CN" sz="1600" dirty="0">
                        <a:sym typeface="+mn-ea"/>
                      </a:endParaRPr>
                    </a:p>
                    <a:p>
                      <a:pPr marL="285750" indent="-285750">
                        <a:lnSpc>
                          <a:spcPct val="150000"/>
                        </a:lnSpc>
                        <a:buFont typeface="Wingdings" panose="05000000000000000000" charset="0"/>
                        <a:buChar char="n"/>
                      </a:pPr>
                      <a:r>
                        <a:rPr lang="en-US" altLang="zh-CN" sz="1600" dirty="0">
                          <a:sym typeface="+mn-ea"/>
                        </a:rPr>
                        <a:t>Verifying functions of "The System" under non-failure conditions by testing on </a:t>
                      </a:r>
                      <a:r>
                        <a:rPr lang="en-US" altLang="zh-CN" sz="1600" b="1" dirty="0">
                          <a:sym typeface="+mn-ea"/>
                        </a:rPr>
                        <a:t>a track and real-world testing.</a:t>
                      </a:r>
                      <a:endParaRPr lang="en-US" altLang="zh-CN" sz="1600" dirty="0"/>
                    </a:p>
                    <a:p>
                      <a:pPr marL="285750" indent="-285750">
                        <a:lnSpc>
                          <a:spcPct val="150000"/>
                        </a:lnSpc>
                        <a:buFont typeface="Wingdings" panose="05000000000000000000" charset="0"/>
                        <a:buChar char="n"/>
                      </a:pPr>
                      <a:r>
                        <a:rPr lang="en-US" altLang="zh-CN" sz="1600" b="1" dirty="0">
                          <a:sym typeface="+mn-ea"/>
                        </a:rPr>
                        <a:t>Simulation </a:t>
                      </a:r>
                      <a:r>
                        <a:rPr lang="en-US" altLang="zh-CN" sz="1600" dirty="0">
                          <a:sym typeface="+mn-ea"/>
                        </a:rPr>
                        <a:t>tool and mathematical models for verification of the </a:t>
                      </a:r>
                      <a:r>
                        <a:rPr lang="en-US" altLang="zh-CN" sz="1600" b="1" dirty="0">
                          <a:sym typeface="+mn-ea"/>
                        </a:rPr>
                        <a:t>safety concept.</a:t>
                      </a:r>
                      <a:r>
                        <a:rPr lang="en-US" altLang="zh-CN" sz="1600" dirty="0">
                          <a:sym typeface="+mn-ea"/>
                        </a:rPr>
                        <a:t>(checked under the influence of  faults)</a:t>
                      </a:r>
                      <a:endParaRPr lang="en-US" altLang="zh-CN" sz="1600" dirty="0"/>
                    </a:p>
                    <a:p>
                      <a:pPr marL="285750" indent="-285750">
                        <a:lnSpc>
                          <a:spcPct val="150000"/>
                        </a:lnSpc>
                        <a:buFont typeface="Wingdings" panose="05000000000000000000" charset="0"/>
                        <a:buChar char="n"/>
                      </a:pPr>
                      <a:r>
                        <a:rPr lang="en-US" altLang="zh-CN" sz="1600" dirty="0">
                          <a:sym typeface="+mn-ea"/>
                        </a:rPr>
                        <a:t>Simulation </a:t>
                      </a:r>
                      <a:r>
                        <a:rPr lang="en-US" altLang="zh-CN" sz="1600" b="1" dirty="0">
                          <a:sym typeface="+mn-ea"/>
                        </a:rPr>
                        <a:t>shall not be a substitute</a:t>
                      </a:r>
                      <a:r>
                        <a:rPr lang="en-US" altLang="zh-CN" sz="1600" dirty="0">
                          <a:sym typeface="+mn-ea"/>
                        </a:rPr>
                        <a:t> for physical tests in Annex 5 and Annex 6 of this UN Regulation.</a:t>
                      </a:r>
                      <a:endParaRPr lang="en-US" altLang="zh-CN" sz="1600" dirty="0"/>
                    </a:p>
                    <a:p>
                      <a:pPr marL="285750" indent="-285750">
                        <a:lnSpc>
                          <a:spcPct val="150000"/>
                        </a:lnSpc>
                        <a:buFont typeface="Wingdings" panose="05000000000000000000" charset="0"/>
                        <a:buChar char="n"/>
                      </a:pPr>
                      <a:r>
                        <a:rPr lang="en-US" altLang="zh-CN" sz="1600" b="1" dirty="0">
                          <a:sym typeface="+mn-ea"/>
                        </a:rPr>
                        <a:t>Verify the accuracy </a:t>
                      </a:r>
                      <a:r>
                        <a:rPr lang="en-US" altLang="zh-CN" sz="1600" dirty="0">
                          <a:sym typeface="+mn-ea"/>
                        </a:rPr>
                        <a:t>of simulation tools used by means of results from </a:t>
                      </a:r>
                      <a:r>
                        <a:rPr lang="en-US" altLang="zh-CN" sz="1600" b="1" dirty="0">
                          <a:sym typeface="+mn-ea"/>
                        </a:rPr>
                        <a:t>track and/or real-world testing.</a:t>
                      </a:r>
                    </a:p>
                  </a:txBody>
                  <a:tcPr anchor="ctr"/>
                </a:tc>
                <a:extLst>
                  <a:ext uri="{0D108BD9-81ED-4DB2-BD59-A6C34878D82A}">
                    <a16:rowId xmlns:a16="http://schemas.microsoft.com/office/drawing/2014/main" val="10001"/>
                  </a:ext>
                </a:extLst>
              </a:tr>
            </a:tbl>
          </a:graphicData>
        </a:graphic>
      </p:graphicFrame>
      <p:pic>
        <p:nvPicPr>
          <p:cNvPr id="10" name="图片 9">
            <a:extLst>
              <a:ext uri="{FF2B5EF4-FFF2-40B4-BE49-F238E27FC236}">
                <a16:creationId xmlns:a16="http://schemas.microsoft.com/office/drawing/2014/main" id="{BC3D2A88-4662-EB5B-D170-7D2252B69327}"/>
              </a:ext>
            </a:extLst>
          </p:cNvPr>
          <p:cNvPicPr>
            <a:picLocks noChangeAspect="1"/>
          </p:cNvPicPr>
          <p:nvPr/>
        </p:nvPicPr>
        <p:blipFill>
          <a:blip r:embed="rId3"/>
          <a:stretch>
            <a:fillRect/>
          </a:stretch>
        </p:blipFill>
        <p:spPr>
          <a:xfrm>
            <a:off x="2488619" y="2521787"/>
            <a:ext cx="7682395" cy="1293682"/>
          </a:xfrm>
          <a:prstGeom prst="rect">
            <a:avLst/>
          </a:prstGeom>
        </p:spPr>
      </p:pic>
      <p:sp>
        <p:nvSpPr>
          <p:cNvPr id="11" name="日期占位符 3">
            <a:extLst>
              <a:ext uri="{FF2B5EF4-FFF2-40B4-BE49-F238E27FC236}">
                <a16:creationId xmlns:a16="http://schemas.microsoft.com/office/drawing/2014/main" id="{BF18C0AA-23B9-B2F1-A3B9-7D72DA790660}"/>
              </a:ext>
            </a:extLst>
          </p:cNvPr>
          <p:cNvSpPr>
            <a:spLocks noGrp="1"/>
          </p:cNvSpPr>
          <p:nvPr>
            <p:ph type="dt" sz="half" idx="2"/>
          </p:nvPr>
        </p:nvSpPr>
        <p:spPr>
          <a:xfrm>
            <a:off x="8745025" y="6407693"/>
            <a:ext cx="2743200" cy="365125"/>
          </a:xfrm>
          <a:prstGeom prst="rect">
            <a:avLst/>
          </a:prstGeom>
        </p:spPr>
        <p:txBody>
          <a:bodyPr/>
          <a:lstStyle>
            <a:lvl1pPr algn="r">
              <a:defRPr/>
            </a:lvl1pPr>
          </a:lstStyle>
          <a:p>
            <a:r>
              <a:rPr lang="en-US" altLang="zh-CN" dirty="0"/>
              <a:t>2022/09/27</a:t>
            </a:r>
            <a:endParaRPr lang="zh-CN" altLang="en-US" dirty="0"/>
          </a:p>
        </p:txBody>
      </p:sp>
    </p:spTree>
    <p:extLst>
      <p:ext uri="{BB962C8B-B14F-4D97-AF65-F5344CB8AC3E}">
        <p14:creationId xmlns:p14="http://schemas.microsoft.com/office/powerpoint/2010/main" val="1749777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4">
            <a:extLst>
              <a:ext uri="{FF2B5EF4-FFF2-40B4-BE49-F238E27FC236}">
                <a16:creationId xmlns:a16="http://schemas.microsoft.com/office/drawing/2014/main" id="{FAB655D8-4507-01A4-0EE6-012E3B84038E}"/>
              </a:ext>
            </a:extLst>
          </p:cNvPr>
          <p:cNvSpPr>
            <a:spLocks noGrp="1"/>
          </p:cNvSpPr>
          <p:nvPr>
            <p:ph type="ftr" sz="quarter" idx="3"/>
          </p:nvPr>
        </p:nvSpPr>
        <p:spPr>
          <a:xfrm>
            <a:off x="234321" y="6407694"/>
            <a:ext cx="4114800" cy="365125"/>
          </a:xfrm>
          <a:prstGeom prst="rect">
            <a:avLst/>
          </a:prstGeom>
        </p:spPr>
        <p:txBody>
          <a:bodyPr/>
          <a:lstStyle>
            <a:lvl1pPr algn="l">
              <a:defRPr/>
            </a:lvl1pPr>
          </a:lstStyle>
          <a:p>
            <a:r>
              <a:rPr lang="en-US" altLang="zh-CN" dirty="0"/>
              <a:t>Submitted by the experts from China</a:t>
            </a:r>
            <a:endParaRPr lang="zh-CN" altLang="en-US" dirty="0"/>
          </a:p>
        </p:txBody>
      </p:sp>
      <p:sp>
        <p:nvSpPr>
          <p:cNvPr id="4" name="灯片编号占位符 5">
            <a:extLst>
              <a:ext uri="{FF2B5EF4-FFF2-40B4-BE49-F238E27FC236}">
                <a16:creationId xmlns:a16="http://schemas.microsoft.com/office/drawing/2014/main" id="{05DF1B56-70C7-5D15-9479-5C194CF0556C}"/>
              </a:ext>
            </a:extLst>
          </p:cNvPr>
          <p:cNvSpPr>
            <a:spLocks noGrp="1"/>
          </p:cNvSpPr>
          <p:nvPr>
            <p:ph type="sldNum" sz="quarter" idx="4"/>
          </p:nvPr>
        </p:nvSpPr>
        <p:spPr>
          <a:xfrm>
            <a:off x="4961708" y="6396534"/>
            <a:ext cx="2743200" cy="365125"/>
          </a:xfrm>
          <a:prstGeom prst="rect">
            <a:avLst/>
          </a:prstGeom>
        </p:spPr>
        <p:txBody>
          <a:bodyPr/>
          <a:lstStyle>
            <a:lvl1pPr algn="ctr">
              <a:defRPr/>
            </a:lvl1pPr>
          </a:lstStyle>
          <a:p>
            <a:r>
              <a:rPr lang="en-US" altLang="zh-CN" dirty="0"/>
              <a:t>4</a:t>
            </a:r>
            <a:endParaRPr lang="zh-CN" altLang="en-US" dirty="0"/>
          </a:p>
        </p:txBody>
      </p:sp>
      <p:sp>
        <p:nvSpPr>
          <p:cNvPr id="6" name="灯片编号占位符 1">
            <a:extLst>
              <a:ext uri="{FF2B5EF4-FFF2-40B4-BE49-F238E27FC236}">
                <a16:creationId xmlns:a16="http://schemas.microsoft.com/office/drawing/2014/main" id="{DDE66D97-F31E-EF18-68CA-8F58FE676680}"/>
              </a:ext>
            </a:extLst>
          </p:cNvPr>
          <p:cNvSpPr txBox="1">
            <a:spLocks/>
          </p:cNvSpPr>
          <p:nvPr/>
        </p:nvSpPr>
        <p:spPr>
          <a:xfrm>
            <a:off x="11319672" y="4572363"/>
            <a:ext cx="410215" cy="233779"/>
          </a:xfrm>
          <a:prstGeom prst="rect">
            <a:avLst/>
          </a:prstGeom>
        </p:spPr>
        <p:txBody>
          <a:bodyPr vert="horz" lIns="91440" tIns="45720" rIns="91440" bIns="45720" rtlCol="0" anchor="ct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9954841-DDB9-4D98-80F0-B7611239509B}" type="slidenum">
              <a:rPr lang="zh-CN" altLang="en-US" smtClean="0"/>
              <a:pPr/>
              <a:t>7</a:t>
            </a:fld>
            <a:endParaRPr lang="zh-CN" altLang="en-US" dirty="0"/>
          </a:p>
        </p:txBody>
      </p:sp>
      <p:sp>
        <p:nvSpPr>
          <p:cNvPr id="7" name="标题 2">
            <a:extLst>
              <a:ext uri="{FF2B5EF4-FFF2-40B4-BE49-F238E27FC236}">
                <a16:creationId xmlns:a16="http://schemas.microsoft.com/office/drawing/2014/main" id="{88B9344A-703A-022E-33FB-8897EC69F917}"/>
              </a:ext>
            </a:extLst>
          </p:cNvPr>
          <p:cNvSpPr>
            <a:spLocks noGrp="1"/>
          </p:cNvSpPr>
          <p:nvPr/>
        </p:nvSpPr>
        <p:spPr>
          <a:xfrm>
            <a:off x="462280" y="1152525"/>
            <a:ext cx="5098415" cy="40068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000" kern="1200">
                <a:solidFill>
                  <a:schemeClr val="tx1"/>
                </a:solidFill>
                <a:latin typeface="黑体" panose="02010609060101010101" pitchFamily="49" charset="-122"/>
                <a:ea typeface="黑体" panose="02010609060101010101" pitchFamily="49" charset="-122"/>
                <a:cs typeface="+mj-cs"/>
              </a:defRPr>
            </a:lvl1pPr>
          </a:lstStyle>
          <a:p>
            <a:endParaRPr lang="en-US" altLang="zh-CN"/>
          </a:p>
        </p:txBody>
      </p:sp>
      <p:sp>
        <p:nvSpPr>
          <p:cNvPr id="8" name="标题 11">
            <a:extLst>
              <a:ext uri="{FF2B5EF4-FFF2-40B4-BE49-F238E27FC236}">
                <a16:creationId xmlns:a16="http://schemas.microsoft.com/office/drawing/2014/main" id="{6087D380-4D43-28BB-F2C1-2B5933BC75C8}"/>
              </a:ext>
            </a:extLst>
          </p:cNvPr>
          <p:cNvSpPr txBox="1">
            <a:spLocks/>
          </p:cNvSpPr>
          <p:nvPr/>
        </p:nvSpPr>
        <p:spPr>
          <a:xfrm>
            <a:off x="462280" y="751915"/>
            <a:ext cx="11267777" cy="400610"/>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2000" dirty="0">
                <a:latin typeface="黑体" panose="02010609060101010101" pitchFamily="49" charset="-122"/>
                <a:ea typeface="黑体" panose="02010609060101010101" pitchFamily="49" charset="-122"/>
                <a:sym typeface="+mn-ea"/>
              </a:rPr>
              <a:t>Questions 2: </a:t>
            </a:r>
            <a:r>
              <a:rPr lang="en-US" altLang="zh-CN" sz="2000" dirty="0">
                <a:latin typeface="黑体" panose="02010609060101010101" pitchFamily="49" charset="-122"/>
                <a:ea typeface="黑体" panose="02010609060101010101" pitchFamily="49" charset="-122"/>
              </a:rPr>
              <a:t>Answers from </a:t>
            </a:r>
            <a:r>
              <a:rPr lang="en-US" altLang="zh-CN" sz="2000" dirty="0">
                <a:latin typeface="黑体" panose="02010609060101010101" pitchFamily="49" charset="-122"/>
                <a:ea typeface="黑体" panose="02010609060101010101" pitchFamily="49" charset="-122"/>
                <a:sym typeface="+mn-ea"/>
              </a:rPr>
              <a:t>NATM Guideline</a:t>
            </a:r>
          </a:p>
        </p:txBody>
      </p:sp>
      <p:graphicFrame>
        <p:nvGraphicFramePr>
          <p:cNvPr id="9" name="表格 8">
            <a:extLst>
              <a:ext uri="{FF2B5EF4-FFF2-40B4-BE49-F238E27FC236}">
                <a16:creationId xmlns:a16="http://schemas.microsoft.com/office/drawing/2014/main" id="{E8642174-EB32-AE73-747A-774D3027BF30}"/>
              </a:ext>
            </a:extLst>
          </p:cNvPr>
          <p:cNvGraphicFramePr/>
          <p:nvPr>
            <p:custDataLst>
              <p:tags r:id="rId1"/>
            </p:custDataLst>
            <p:extLst>
              <p:ext uri="{D42A27DB-BD31-4B8C-83A1-F6EECF244321}">
                <p14:modId xmlns:p14="http://schemas.microsoft.com/office/powerpoint/2010/main" val="2794411687"/>
              </p:ext>
            </p:extLst>
          </p:nvPr>
        </p:nvGraphicFramePr>
        <p:xfrm>
          <a:off x="234322" y="1188795"/>
          <a:ext cx="11643548" cy="4989755"/>
        </p:xfrm>
        <a:graphic>
          <a:graphicData uri="http://schemas.openxmlformats.org/drawingml/2006/table">
            <a:tbl>
              <a:tblPr firstRow="1" bandRow="1">
                <a:tableStyleId>{5C22544A-7EE6-4342-B048-85BDC9FD1C3A}</a:tableStyleId>
              </a:tblPr>
              <a:tblGrid>
                <a:gridCol w="1768428">
                  <a:extLst>
                    <a:ext uri="{9D8B030D-6E8A-4147-A177-3AD203B41FA5}">
                      <a16:colId xmlns:a16="http://schemas.microsoft.com/office/drawing/2014/main" val="20000"/>
                    </a:ext>
                  </a:extLst>
                </a:gridCol>
                <a:gridCol w="9875120">
                  <a:extLst>
                    <a:ext uri="{9D8B030D-6E8A-4147-A177-3AD203B41FA5}">
                      <a16:colId xmlns:a16="http://schemas.microsoft.com/office/drawing/2014/main" val="20001"/>
                    </a:ext>
                  </a:extLst>
                </a:gridCol>
              </a:tblGrid>
              <a:tr h="1064387">
                <a:tc>
                  <a:txBody>
                    <a:bodyPr/>
                    <a:lstStyle/>
                    <a:p>
                      <a:pPr>
                        <a:buNone/>
                      </a:pPr>
                      <a:r>
                        <a:rPr lang="en-US" altLang="zh-CN" sz="1600" dirty="0"/>
                        <a:t>Questions</a:t>
                      </a:r>
                    </a:p>
                  </a:txBody>
                  <a:tcPr anchor="ctr"/>
                </a:tc>
                <a:tc>
                  <a:txBody>
                    <a:bodyPr/>
                    <a:lstStyle/>
                    <a:p>
                      <a:pPr>
                        <a:buNone/>
                      </a:pPr>
                      <a:r>
                        <a:rPr lang="en-US" altLang="zh-CN" sz="1600" dirty="0">
                          <a:sym typeface="+mn-ea"/>
                        </a:rPr>
                        <a:t>Answers from NATM Guideline</a:t>
                      </a:r>
                      <a:endParaRPr lang="zh-CN" altLang="en-US" sz="1600" dirty="0"/>
                    </a:p>
                  </a:txBody>
                  <a:tcPr anchor="ctr"/>
                </a:tc>
                <a:extLst>
                  <a:ext uri="{0D108BD9-81ED-4DB2-BD59-A6C34878D82A}">
                    <a16:rowId xmlns:a16="http://schemas.microsoft.com/office/drawing/2014/main" val="10000"/>
                  </a:ext>
                </a:extLst>
              </a:tr>
              <a:tr h="3925368">
                <a:tc>
                  <a:txBody>
                    <a:bodyPr/>
                    <a:lstStyle/>
                    <a:p>
                      <a:pPr algn="l">
                        <a:lnSpc>
                          <a:spcPct val="120000"/>
                        </a:lnSpc>
                      </a:pPr>
                      <a:r>
                        <a:rPr lang="en-US" altLang="zh-CN" sz="1400" b="1" dirty="0">
                          <a:sym typeface="+mn-ea"/>
                        </a:rPr>
                        <a:t>Questions 2</a:t>
                      </a:r>
                      <a:r>
                        <a:rPr lang="zh-CN" altLang="en-US" sz="1400" b="1" dirty="0">
                          <a:sym typeface="+mn-ea"/>
                        </a:rPr>
                        <a:t>：</a:t>
                      </a:r>
                      <a:r>
                        <a:rPr lang="en-US" altLang="zh-CN" sz="1400" dirty="0">
                          <a:solidFill>
                            <a:schemeClr val="tx1"/>
                          </a:solidFill>
                          <a:sym typeface="+mn-ea"/>
                        </a:rPr>
                        <a:t>Is it necessary to define proving ground scenarios and concrete test cases to ensure the bottom line of safety? </a:t>
                      </a:r>
                    </a:p>
                  </a:txBody>
                  <a:tcPr anchor="ctr"/>
                </a:tc>
                <a:tc>
                  <a:txBody>
                    <a:bodyPr/>
                    <a:lstStyle/>
                    <a:p>
                      <a:pPr>
                        <a:lnSpc>
                          <a:spcPct val="150000"/>
                        </a:lnSpc>
                        <a:buNone/>
                      </a:pPr>
                      <a:r>
                        <a:rPr lang="zh-CN" altLang="en-US" sz="2000" dirty="0"/>
                        <a:t>Annex II</a:t>
                      </a:r>
                      <a:r>
                        <a:rPr lang="en-US" altLang="zh-CN" sz="2000" dirty="0"/>
                        <a:t> </a:t>
                      </a:r>
                      <a:r>
                        <a:rPr lang="zh-CN" altLang="en-US" sz="2000" dirty="0"/>
                        <a:t>Functional Scenarios for divided highway application</a:t>
                      </a:r>
                      <a:r>
                        <a:rPr lang="en-US" altLang="zh-CN" sz="2000" dirty="0"/>
                        <a:t>.</a:t>
                      </a:r>
                    </a:p>
                    <a:p>
                      <a:pPr>
                        <a:lnSpc>
                          <a:spcPct val="150000"/>
                        </a:lnSpc>
                        <a:buNone/>
                      </a:pPr>
                      <a:r>
                        <a:rPr lang="en-US" altLang="zh-CN" sz="2000" dirty="0"/>
                        <a:t>It is recommended that </a:t>
                      </a:r>
                      <a:r>
                        <a:rPr lang="en-US" altLang="zh-CN" sz="2000" b="1" dirty="0"/>
                        <a:t>sampling techniques </a:t>
                      </a:r>
                      <a:r>
                        <a:rPr lang="en-US" altLang="zh-CN" sz="2000" dirty="0"/>
                        <a:t>be used when selecting parameters to be </a:t>
                      </a:r>
                    </a:p>
                    <a:p>
                      <a:pPr>
                        <a:lnSpc>
                          <a:spcPct val="150000"/>
                        </a:lnSpc>
                        <a:buNone/>
                      </a:pPr>
                      <a:r>
                        <a:rPr lang="en-US" altLang="zh-CN" sz="2000" dirty="0"/>
                        <a:t>used in creating logical and concrete scenarios for ADS validation for a particular ADS and its ODD.</a:t>
                      </a:r>
                    </a:p>
                  </a:txBody>
                  <a:tcPr anchor="ctr"/>
                </a:tc>
                <a:extLst>
                  <a:ext uri="{0D108BD9-81ED-4DB2-BD59-A6C34878D82A}">
                    <a16:rowId xmlns:a16="http://schemas.microsoft.com/office/drawing/2014/main" val="10001"/>
                  </a:ext>
                </a:extLst>
              </a:tr>
            </a:tbl>
          </a:graphicData>
        </a:graphic>
      </p:graphicFrame>
      <p:sp>
        <p:nvSpPr>
          <p:cNvPr id="10" name="标题 1">
            <a:extLst>
              <a:ext uri="{FF2B5EF4-FFF2-40B4-BE49-F238E27FC236}">
                <a16:creationId xmlns:a16="http://schemas.microsoft.com/office/drawing/2014/main" id="{EE3F7917-02EA-0930-DB97-7A928A51EACD}"/>
              </a:ext>
            </a:extLst>
          </p:cNvPr>
          <p:cNvSpPr>
            <a:spLocks noGrp="1"/>
          </p:cNvSpPr>
          <p:nvPr/>
        </p:nvSpPr>
        <p:spPr>
          <a:xfrm>
            <a:off x="347345" y="0"/>
            <a:ext cx="11268075" cy="7156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000" kern="1200">
                <a:solidFill>
                  <a:schemeClr val="tx1"/>
                </a:solidFill>
                <a:latin typeface="黑体" panose="02010609060101010101" pitchFamily="49" charset="-122"/>
                <a:ea typeface="黑体" panose="02010609060101010101" pitchFamily="49" charset="-122"/>
                <a:cs typeface="+mj-cs"/>
              </a:defRPr>
            </a:lvl1pPr>
          </a:lstStyle>
          <a:p>
            <a:r>
              <a:rPr lang="en-US" altLang="zh-CN" sz="2800" b="1" dirty="0">
                <a:latin typeface="Arial" panose="020B0604020202020204" pitchFamily="34" charset="0"/>
                <a:cs typeface="Arial" panose="020B0604020202020204" pitchFamily="34" charset="0"/>
                <a:sym typeface="+mn-ea"/>
              </a:rPr>
              <a:t>02Questions &amp; Answers</a:t>
            </a:r>
          </a:p>
        </p:txBody>
      </p:sp>
      <p:sp>
        <p:nvSpPr>
          <p:cNvPr id="11" name="日期占位符 3">
            <a:extLst>
              <a:ext uri="{FF2B5EF4-FFF2-40B4-BE49-F238E27FC236}">
                <a16:creationId xmlns:a16="http://schemas.microsoft.com/office/drawing/2014/main" id="{0E501C14-82D4-C48C-C351-D2281FDBAA01}"/>
              </a:ext>
            </a:extLst>
          </p:cNvPr>
          <p:cNvSpPr>
            <a:spLocks noGrp="1"/>
          </p:cNvSpPr>
          <p:nvPr>
            <p:ph type="dt" sz="half" idx="2"/>
          </p:nvPr>
        </p:nvSpPr>
        <p:spPr>
          <a:xfrm>
            <a:off x="8745025" y="6407693"/>
            <a:ext cx="2743200" cy="365125"/>
          </a:xfrm>
          <a:prstGeom prst="rect">
            <a:avLst/>
          </a:prstGeom>
        </p:spPr>
        <p:txBody>
          <a:bodyPr/>
          <a:lstStyle>
            <a:lvl1pPr algn="r">
              <a:defRPr/>
            </a:lvl1pPr>
          </a:lstStyle>
          <a:p>
            <a:r>
              <a:rPr lang="en-US" altLang="zh-CN" dirty="0"/>
              <a:t>2022/09/27</a:t>
            </a:r>
            <a:endParaRPr lang="zh-CN" altLang="en-US" dirty="0"/>
          </a:p>
        </p:txBody>
      </p:sp>
    </p:spTree>
    <p:extLst>
      <p:ext uri="{BB962C8B-B14F-4D97-AF65-F5344CB8AC3E}">
        <p14:creationId xmlns:p14="http://schemas.microsoft.com/office/powerpoint/2010/main" val="1340872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4">
            <a:extLst>
              <a:ext uri="{FF2B5EF4-FFF2-40B4-BE49-F238E27FC236}">
                <a16:creationId xmlns:a16="http://schemas.microsoft.com/office/drawing/2014/main" id="{FAB655D8-4507-01A4-0EE6-012E3B84038E}"/>
              </a:ext>
            </a:extLst>
          </p:cNvPr>
          <p:cNvSpPr>
            <a:spLocks noGrp="1"/>
          </p:cNvSpPr>
          <p:nvPr>
            <p:ph type="ftr" sz="quarter" idx="3"/>
          </p:nvPr>
        </p:nvSpPr>
        <p:spPr>
          <a:xfrm>
            <a:off x="234321" y="6407694"/>
            <a:ext cx="4114800" cy="365125"/>
          </a:xfrm>
          <a:prstGeom prst="rect">
            <a:avLst/>
          </a:prstGeom>
        </p:spPr>
        <p:txBody>
          <a:bodyPr/>
          <a:lstStyle>
            <a:lvl1pPr algn="l">
              <a:defRPr/>
            </a:lvl1pPr>
          </a:lstStyle>
          <a:p>
            <a:r>
              <a:rPr lang="en-US" altLang="zh-CN" dirty="0"/>
              <a:t>Submitted by the experts from China</a:t>
            </a:r>
            <a:endParaRPr lang="zh-CN" altLang="en-US" dirty="0"/>
          </a:p>
        </p:txBody>
      </p:sp>
      <p:sp>
        <p:nvSpPr>
          <p:cNvPr id="4" name="灯片编号占位符 5">
            <a:extLst>
              <a:ext uri="{FF2B5EF4-FFF2-40B4-BE49-F238E27FC236}">
                <a16:creationId xmlns:a16="http://schemas.microsoft.com/office/drawing/2014/main" id="{05DF1B56-70C7-5D15-9479-5C194CF0556C}"/>
              </a:ext>
            </a:extLst>
          </p:cNvPr>
          <p:cNvSpPr>
            <a:spLocks noGrp="1"/>
          </p:cNvSpPr>
          <p:nvPr>
            <p:ph type="sldNum" sz="quarter" idx="4"/>
          </p:nvPr>
        </p:nvSpPr>
        <p:spPr>
          <a:xfrm>
            <a:off x="4961708" y="6396534"/>
            <a:ext cx="2743200" cy="365125"/>
          </a:xfrm>
          <a:prstGeom prst="rect">
            <a:avLst/>
          </a:prstGeom>
        </p:spPr>
        <p:txBody>
          <a:bodyPr/>
          <a:lstStyle>
            <a:lvl1pPr algn="ctr">
              <a:defRPr/>
            </a:lvl1pPr>
          </a:lstStyle>
          <a:p>
            <a:r>
              <a:rPr lang="en-US" altLang="zh-CN" dirty="0"/>
              <a:t>5</a:t>
            </a:r>
            <a:endParaRPr lang="zh-CN" altLang="en-US" dirty="0"/>
          </a:p>
        </p:txBody>
      </p:sp>
      <p:sp>
        <p:nvSpPr>
          <p:cNvPr id="7" name="标题 2">
            <a:extLst>
              <a:ext uri="{FF2B5EF4-FFF2-40B4-BE49-F238E27FC236}">
                <a16:creationId xmlns:a16="http://schemas.microsoft.com/office/drawing/2014/main" id="{88B9344A-703A-022E-33FB-8897EC69F917}"/>
              </a:ext>
            </a:extLst>
          </p:cNvPr>
          <p:cNvSpPr>
            <a:spLocks noGrp="1"/>
          </p:cNvSpPr>
          <p:nvPr/>
        </p:nvSpPr>
        <p:spPr>
          <a:xfrm>
            <a:off x="462280" y="1152525"/>
            <a:ext cx="5098415" cy="40068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000" kern="1200">
                <a:solidFill>
                  <a:schemeClr val="tx1"/>
                </a:solidFill>
                <a:latin typeface="黑体" panose="02010609060101010101" pitchFamily="49" charset="-122"/>
                <a:ea typeface="黑体" panose="02010609060101010101" pitchFamily="49" charset="-122"/>
                <a:cs typeface="+mj-cs"/>
              </a:defRPr>
            </a:lvl1pPr>
          </a:lstStyle>
          <a:p>
            <a:endParaRPr lang="en-US" altLang="zh-CN"/>
          </a:p>
        </p:txBody>
      </p:sp>
      <p:sp>
        <p:nvSpPr>
          <p:cNvPr id="8" name="标题 11">
            <a:extLst>
              <a:ext uri="{FF2B5EF4-FFF2-40B4-BE49-F238E27FC236}">
                <a16:creationId xmlns:a16="http://schemas.microsoft.com/office/drawing/2014/main" id="{6087D380-4D43-28BB-F2C1-2B5933BC75C8}"/>
              </a:ext>
            </a:extLst>
          </p:cNvPr>
          <p:cNvSpPr txBox="1">
            <a:spLocks/>
          </p:cNvSpPr>
          <p:nvPr/>
        </p:nvSpPr>
        <p:spPr>
          <a:xfrm>
            <a:off x="462280" y="751915"/>
            <a:ext cx="11267777" cy="400610"/>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2000" dirty="0">
                <a:latin typeface="黑体" panose="02010609060101010101" pitchFamily="49" charset="-122"/>
                <a:ea typeface="黑体" panose="02010609060101010101" pitchFamily="49" charset="-122"/>
                <a:sym typeface="+mn-ea"/>
              </a:rPr>
              <a:t>Questions 2: </a:t>
            </a:r>
            <a:r>
              <a:rPr lang="en-US" altLang="zh-CN" sz="2000" dirty="0">
                <a:latin typeface="黑体" panose="02010609060101010101" pitchFamily="49" charset="-122"/>
                <a:ea typeface="黑体" panose="02010609060101010101" pitchFamily="49" charset="-122"/>
              </a:rPr>
              <a:t>Answers from </a:t>
            </a:r>
            <a:r>
              <a:rPr lang="en-US" altLang="zh-CN" sz="2000" dirty="0">
                <a:latin typeface="黑体" panose="02010609060101010101" pitchFamily="49" charset="-122"/>
                <a:ea typeface="黑体" panose="02010609060101010101" pitchFamily="49" charset="-122"/>
                <a:sym typeface="+mn-ea"/>
              </a:rPr>
              <a:t>UN R157.01</a:t>
            </a:r>
          </a:p>
        </p:txBody>
      </p:sp>
      <p:sp>
        <p:nvSpPr>
          <p:cNvPr id="10" name="标题 1">
            <a:extLst>
              <a:ext uri="{FF2B5EF4-FFF2-40B4-BE49-F238E27FC236}">
                <a16:creationId xmlns:a16="http://schemas.microsoft.com/office/drawing/2014/main" id="{EE3F7917-02EA-0930-DB97-7A928A51EACD}"/>
              </a:ext>
            </a:extLst>
          </p:cNvPr>
          <p:cNvSpPr>
            <a:spLocks noGrp="1"/>
          </p:cNvSpPr>
          <p:nvPr/>
        </p:nvSpPr>
        <p:spPr>
          <a:xfrm>
            <a:off x="347345" y="0"/>
            <a:ext cx="11268075" cy="7156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000" kern="1200">
                <a:solidFill>
                  <a:schemeClr val="tx1"/>
                </a:solidFill>
                <a:latin typeface="黑体" panose="02010609060101010101" pitchFamily="49" charset="-122"/>
                <a:ea typeface="黑体" panose="02010609060101010101" pitchFamily="49" charset="-122"/>
                <a:cs typeface="+mj-cs"/>
              </a:defRPr>
            </a:lvl1pPr>
          </a:lstStyle>
          <a:p>
            <a:r>
              <a:rPr lang="en-US" altLang="zh-CN" sz="2800" b="1" dirty="0">
                <a:latin typeface="Arial" panose="020B0604020202020204" pitchFamily="34" charset="0"/>
                <a:cs typeface="Arial" panose="020B0604020202020204" pitchFamily="34" charset="0"/>
                <a:sym typeface="+mn-ea"/>
              </a:rPr>
              <a:t>02Questions &amp; Answers</a:t>
            </a:r>
          </a:p>
        </p:txBody>
      </p:sp>
      <p:sp>
        <p:nvSpPr>
          <p:cNvPr id="11" name="标题 2">
            <a:extLst>
              <a:ext uri="{FF2B5EF4-FFF2-40B4-BE49-F238E27FC236}">
                <a16:creationId xmlns:a16="http://schemas.microsoft.com/office/drawing/2014/main" id="{822015C5-4EFC-F7F3-5BB8-A215AF2FE0BA}"/>
              </a:ext>
            </a:extLst>
          </p:cNvPr>
          <p:cNvSpPr>
            <a:spLocks noGrp="1"/>
          </p:cNvSpPr>
          <p:nvPr/>
        </p:nvSpPr>
        <p:spPr>
          <a:xfrm>
            <a:off x="462280" y="1152525"/>
            <a:ext cx="5098415" cy="40068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000" kern="1200">
                <a:solidFill>
                  <a:schemeClr val="tx1"/>
                </a:solidFill>
                <a:latin typeface="黑体" panose="02010609060101010101" pitchFamily="49" charset="-122"/>
                <a:ea typeface="黑体" panose="02010609060101010101" pitchFamily="49" charset="-122"/>
                <a:cs typeface="+mj-cs"/>
              </a:defRPr>
            </a:lvl1pPr>
          </a:lstStyle>
          <a:p>
            <a:endParaRPr lang="en-US" altLang="zh-CN"/>
          </a:p>
        </p:txBody>
      </p:sp>
      <p:graphicFrame>
        <p:nvGraphicFramePr>
          <p:cNvPr id="12" name="表格 11">
            <a:extLst>
              <a:ext uri="{FF2B5EF4-FFF2-40B4-BE49-F238E27FC236}">
                <a16:creationId xmlns:a16="http://schemas.microsoft.com/office/drawing/2014/main" id="{CC237CE9-B87B-8BB4-3923-859149A50586}"/>
              </a:ext>
            </a:extLst>
          </p:cNvPr>
          <p:cNvGraphicFramePr/>
          <p:nvPr>
            <p:custDataLst>
              <p:tags r:id="rId1"/>
            </p:custDataLst>
            <p:extLst>
              <p:ext uri="{D42A27DB-BD31-4B8C-83A1-F6EECF244321}">
                <p14:modId xmlns:p14="http://schemas.microsoft.com/office/powerpoint/2010/main" val="694470822"/>
              </p:ext>
            </p:extLst>
          </p:nvPr>
        </p:nvGraphicFramePr>
        <p:xfrm>
          <a:off x="106045" y="1228090"/>
          <a:ext cx="11953240" cy="3160395"/>
        </p:xfrm>
        <a:graphic>
          <a:graphicData uri="http://schemas.openxmlformats.org/drawingml/2006/table">
            <a:tbl>
              <a:tblPr firstRow="1" bandRow="1">
                <a:tableStyleId>{5C22544A-7EE6-4342-B048-85BDC9FD1C3A}</a:tableStyleId>
              </a:tblPr>
              <a:tblGrid>
                <a:gridCol w="1815465">
                  <a:extLst>
                    <a:ext uri="{9D8B030D-6E8A-4147-A177-3AD203B41FA5}">
                      <a16:colId xmlns:a16="http://schemas.microsoft.com/office/drawing/2014/main" val="20000"/>
                    </a:ext>
                  </a:extLst>
                </a:gridCol>
                <a:gridCol w="10137775">
                  <a:extLst>
                    <a:ext uri="{9D8B030D-6E8A-4147-A177-3AD203B41FA5}">
                      <a16:colId xmlns:a16="http://schemas.microsoft.com/office/drawing/2014/main" val="20001"/>
                    </a:ext>
                  </a:extLst>
                </a:gridCol>
              </a:tblGrid>
              <a:tr h="518160">
                <a:tc>
                  <a:txBody>
                    <a:bodyPr/>
                    <a:lstStyle/>
                    <a:p>
                      <a:pPr>
                        <a:buNone/>
                      </a:pPr>
                      <a:r>
                        <a:rPr lang="en-US" altLang="zh-CN" sz="1400" dirty="0"/>
                        <a:t>Questions</a:t>
                      </a:r>
                    </a:p>
                  </a:txBody>
                  <a:tcPr anchor="ctr"/>
                </a:tc>
                <a:tc>
                  <a:txBody>
                    <a:bodyPr/>
                    <a:lstStyle/>
                    <a:p>
                      <a:pPr>
                        <a:buNone/>
                      </a:pPr>
                      <a:r>
                        <a:rPr lang="en-US" altLang="zh-CN" sz="1400" dirty="0">
                          <a:sym typeface="+mn-ea"/>
                        </a:rPr>
                        <a:t>Answers from UN R157.01</a:t>
                      </a:r>
                    </a:p>
                  </a:txBody>
                  <a:tcPr anchor="ctr"/>
                </a:tc>
                <a:extLst>
                  <a:ext uri="{0D108BD9-81ED-4DB2-BD59-A6C34878D82A}">
                    <a16:rowId xmlns:a16="http://schemas.microsoft.com/office/drawing/2014/main" val="10000"/>
                  </a:ext>
                </a:extLst>
              </a:tr>
              <a:tr h="2642235">
                <a:tc>
                  <a:txBody>
                    <a:bodyPr/>
                    <a:lstStyle/>
                    <a:p>
                      <a:pPr algn="l">
                        <a:lnSpc>
                          <a:spcPct val="120000"/>
                        </a:lnSpc>
                      </a:pPr>
                      <a:r>
                        <a:rPr lang="en-US" altLang="zh-CN" sz="1400" dirty="0">
                          <a:solidFill>
                            <a:schemeClr val="tx1"/>
                          </a:solidFill>
                          <a:sym typeface="+mn-ea"/>
                        </a:rPr>
                        <a:t>Is it necessary to define proving ground scenarios and concrete test cases to ensure the bottom line of safety? </a:t>
                      </a:r>
                    </a:p>
                  </a:txBody>
                  <a:tcPr anchor="ctr"/>
                </a:tc>
                <a:tc>
                  <a:txBody>
                    <a:bodyPr/>
                    <a:lstStyle/>
                    <a:p>
                      <a:pPr>
                        <a:buNone/>
                      </a:pPr>
                      <a:endParaRPr lang="en-US" altLang="zh-CN" sz="1400" dirty="0"/>
                    </a:p>
                    <a:p>
                      <a:pPr>
                        <a:buNone/>
                      </a:pPr>
                      <a:endParaRPr lang="en-US" altLang="zh-CN" sz="1400" dirty="0"/>
                    </a:p>
                    <a:p>
                      <a:pPr>
                        <a:buNone/>
                      </a:pPr>
                      <a:r>
                        <a:rPr lang="en-US" altLang="zh-CN" sz="1400" dirty="0"/>
                        <a:t>R157 Appendix V is about the third-party proving ground test. The third-party </a:t>
                      </a:r>
                      <a:r>
                        <a:rPr lang="en-US" altLang="zh-CN" sz="1400" dirty="0">
                          <a:sym typeface="+mn-ea"/>
                        </a:rPr>
                        <a:t>proving ground</a:t>
                      </a:r>
                      <a:r>
                        <a:rPr lang="en-US" altLang="zh-CN" sz="1400" dirty="0"/>
                        <a:t> test is carried out from seven items: lane keeping, avoiding collision with road users or obstacles, following the vehicle in front, cutting in the vehicle in front, encountering static obstacles after the vehicle in front</a:t>
                      </a:r>
                      <a:r>
                        <a:rPr lang="en-US" altLang="zh-CN" sz="1400" dirty="0">
                          <a:sym typeface="+mn-ea"/>
                        </a:rPr>
                        <a:t> cutting out</a:t>
                      </a:r>
                      <a:r>
                        <a:rPr lang="en-US" altLang="zh-CN" sz="1400" dirty="0"/>
                        <a:t>, FOV test, lane change, and avoiding emergency operation.</a:t>
                      </a:r>
                      <a:endParaRPr lang="zh-CN" altLang="en-US" sz="1400" dirty="0"/>
                    </a:p>
                    <a:p>
                      <a:pPr marL="0" marR="0" lvl="0" indent="0" algn="l" defTabSz="914400" rtl="0" eaLnBrk="1" fontAlgn="auto" latinLnBrk="0" hangingPunct="1">
                        <a:lnSpc>
                          <a:spcPct val="100000"/>
                        </a:lnSpc>
                        <a:spcBef>
                          <a:spcPts val="0"/>
                        </a:spcBef>
                        <a:spcAft>
                          <a:spcPts val="0"/>
                        </a:spcAft>
                        <a:buClrTx/>
                        <a:buSzTx/>
                        <a:buFontTx/>
                        <a:buNone/>
                        <a:defRPr/>
                      </a:pPr>
                      <a:endParaRPr lang="en-US" altLang="zh-CN" sz="1400" dirty="0"/>
                    </a:p>
                    <a:p>
                      <a:pPr marL="0" marR="0" lvl="0" indent="0" algn="l" defTabSz="914400" rtl="0" eaLnBrk="1" fontAlgn="auto" latinLnBrk="0" hangingPunct="1">
                        <a:lnSpc>
                          <a:spcPct val="100000"/>
                        </a:lnSpc>
                        <a:spcBef>
                          <a:spcPts val="0"/>
                        </a:spcBef>
                        <a:spcAft>
                          <a:spcPts val="0"/>
                        </a:spcAft>
                        <a:buClrTx/>
                        <a:buSzTx/>
                        <a:buFontTx/>
                        <a:buNone/>
                        <a:defRPr/>
                      </a:pPr>
                      <a:r>
                        <a:rPr lang="en-US" altLang="zh-CN" sz="1400" dirty="0"/>
                        <a:t>However, the scenarios to be tested for each project are not given directly, but rather the scenario elements to be considered.</a:t>
                      </a:r>
                    </a:p>
                    <a:p>
                      <a:pPr>
                        <a:buNone/>
                      </a:pPr>
                      <a:endParaRPr lang="en-US" altLang="zh-CN" sz="1400" dirty="0"/>
                    </a:p>
                    <a:p>
                      <a:pPr>
                        <a:buNone/>
                      </a:pPr>
                      <a:r>
                        <a:rPr lang="en-US" altLang="zh-CN" sz="1400" dirty="0"/>
                        <a:t>The current understanding of the scheme is that this part of scenarios and test cases are determined by the certification authority and testing agency through joint consultation according to the product function of the enterprise.</a:t>
                      </a:r>
                    </a:p>
                  </a:txBody>
                  <a:tcPr/>
                </a:tc>
                <a:extLst>
                  <a:ext uri="{0D108BD9-81ED-4DB2-BD59-A6C34878D82A}">
                    <a16:rowId xmlns:a16="http://schemas.microsoft.com/office/drawing/2014/main" val="10001"/>
                  </a:ext>
                </a:extLst>
              </a:tr>
            </a:tbl>
          </a:graphicData>
        </a:graphic>
      </p:graphicFrame>
      <p:pic>
        <p:nvPicPr>
          <p:cNvPr id="13" name="图片 12">
            <a:extLst>
              <a:ext uri="{FF2B5EF4-FFF2-40B4-BE49-F238E27FC236}">
                <a16:creationId xmlns:a16="http://schemas.microsoft.com/office/drawing/2014/main" id="{6EAC1E85-1A6A-7F26-6DF5-ABBEA0AD8D7F}"/>
              </a:ext>
            </a:extLst>
          </p:cNvPr>
          <p:cNvPicPr>
            <a:picLocks noChangeAspect="1"/>
          </p:cNvPicPr>
          <p:nvPr>
            <p:custDataLst>
              <p:tags r:id="rId2"/>
            </p:custDataLst>
          </p:nvPr>
        </p:nvPicPr>
        <p:blipFill>
          <a:blip r:embed="rId4"/>
          <a:stretch>
            <a:fillRect/>
          </a:stretch>
        </p:blipFill>
        <p:spPr>
          <a:xfrm>
            <a:off x="1511559" y="4435516"/>
            <a:ext cx="3278012" cy="1874671"/>
          </a:xfrm>
          <a:prstGeom prst="rect">
            <a:avLst/>
          </a:prstGeom>
        </p:spPr>
      </p:pic>
      <p:pic>
        <p:nvPicPr>
          <p:cNvPr id="14" name="图片 13">
            <a:extLst>
              <a:ext uri="{FF2B5EF4-FFF2-40B4-BE49-F238E27FC236}">
                <a16:creationId xmlns:a16="http://schemas.microsoft.com/office/drawing/2014/main" id="{10D3DB6B-2939-C516-DD0C-11CD8382F72B}"/>
              </a:ext>
            </a:extLst>
          </p:cNvPr>
          <p:cNvPicPr>
            <a:picLocks noChangeAspect="1"/>
          </p:cNvPicPr>
          <p:nvPr/>
        </p:nvPicPr>
        <p:blipFill>
          <a:blip r:embed="rId5"/>
          <a:stretch>
            <a:fillRect/>
          </a:stretch>
        </p:blipFill>
        <p:spPr>
          <a:xfrm>
            <a:off x="6618100" y="4806142"/>
            <a:ext cx="3703955" cy="1000760"/>
          </a:xfrm>
          <a:prstGeom prst="rect">
            <a:avLst/>
          </a:prstGeom>
        </p:spPr>
      </p:pic>
      <p:sp>
        <p:nvSpPr>
          <p:cNvPr id="15" name="日期占位符 3">
            <a:extLst>
              <a:ext uri="{FF2B5EF4-FFF2-40B4-BE49-F238E27FC236}">
                <a16:creationId xmlns:a16="http://schemas.microsoft.com/office/drawing/2014/main" id="{81F95EFF-1560-6812-393F-401C34424D05}"/>
              </a:ext>
            </a:extLst>
          </p:cNvPr>
          <p:cNvSpPr>
            <a:spLocks noGrp="1"/>
          </p:cNvSpPr>
          <p:nvPr>
            <p:ph type="dt" sz="half" idx="2"/>
          </p:nvPr>
        </p:nvSpPr>
        <p:spPr>
          <a:xfrm>
            <a:off x="8745025" y="6407693"/>
            <a:ext cx="2743200" cy="365125"/>
          </a:xfrm>
          <a:prstGeom prst="rect">
            <a:avLst/>
          </a:prstGeom>
        </p:spPr>
        <p:txBody>
          <a:bodyPr/>
          <a:lstStyle>
            <a:lvl1pPr algn="r">
              <a:defRPr/>
            </a:lvl1pPr>
          </a:lstStyle>
          <a:p>
            <a:r>
              <a:rPr lang="en-US" altLang="zh-CN" dirty="0"/>
              <a:t>2022/09/27</a:t>
            </a:r>
            <a:endParaRPr lang="zh-CN" altLang="en-US" dirty="0"/>
          </a:p>
        </p:txBody>
      </p:sp>
    </p:spTree>
    <p:extLst>
      <p:ext uri="{BB962C8B-B14F-4D97-AF65-F5344CB8AC3E}">
        <p14:creationId xmlns:p14="http://schemas.microsoft.com/office/powerpoint/2010/main" val="1263810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17">
            <a:extLst>
              <a:ext uri="{FF2B5EF4-FFF2-40B4-BE49-F238E27FC236}">
                <a16:creationId xmlns:a16="http://schemas.microsoft.com/office/drawing/2014/main" id="{834F5E5C-5FBA-BA31-0BC7-1B1E675E4C52}"/>
              </a:ext>
            </a:extLst>
          </p:cNvPr>
          <p:cNvSpPr txBox="1"/>
          <p:nvPr/>
        </p:nvSpPr>
        <p:spPr>
          <a:xfrm>
            <a:off x="4053906" y="750045"/>
            <a:ext cx="7484500" cy="175432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A6A6A6"/>
                </a:solidFill>
                <a:effectLst/>
                <a:uLnTx/>
                <a:uFillTx/>
                <a:latin typeface="Arial"/>
                <a:ea typeface="宋体"/>
                <a:cs typeface="+mn-cs"/>
                <a:sym typeface="+mn-lt"/>
              </a:rPr>
              <a:t>01 </a:t>
            </a:r>
            <a:r>
              <a:rPr kumimoji="0" lang="en-US" sz="2800" b="1" i="0" u="none" strike="noStrike" kern="1200" cap="none" spc="0" normalizeH="0" baseline="0" noProof="0" dirty="0">
                <a:ln>
                  <a:noFill/>
                </a:ln>
                <a:solidFill>
                  <a:srgbClr val="A6A6A6"/>
                </a:solidFill>
                <a:effectLst/>
                <a:uLnTx/>
                <a:uFillTx/>
                <a:latin typeface="Arial"/>
                <a:ea typeface="宋体"/>
                <a:cs typeface="+mn-cs"/>
                <a:sym typeface="+mn-lt"/>
              </a:rPr>
              <a:t>Problems with Automated Driving Assessment &amp; Test in Practical Level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002060"/>
              </a:solidFill>
              <a:effectLst/>
              <a:uLnTx/>
              <a:uFillTx/>
              <a:latin typeface="Arial"/>
              <a:ea typeface="宋体"/>
              <a:cs typeface="+mn-cs"/>
              <a:sym typeface="+mn-lt"/>
            </a:endParaRPr>
          </a:p>
        </p:txBody>
      </p:sp>
      <p:sp>
        <p:nvSpPr>
          <p:cNvPr id="4" name="TextBox 17">
            <a:extLst>
              <a:ext uri="{FF2B5EF4-FFF2-40B4-BE49-F238E27FC236}">
                <a16:creationId xmlns:a16="http://schemas.microsoft.com/office/drawing/2014/main" id="{B8E98602-56DD-796B-CD3C-07F39AD700EE}"/>
              </a:ext>
            </a:extLst>
          </p:cNvPr>
          <p:cNvSpPr txBox="1"/>
          <p:nvPr/>
        </p:nvSpPr>
        <p:spPr>
          <a:xfrm>
            <a:off x="4053905" y="2360883"/>
            <a:ext cx="763533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lumMod val="65000"/>
                  </a:prstClr>
                </a:solidFill>
                <a:effectLst/>
                <a:uLnTx/>
                <a:uFillTx/>
                <a:latin typeface="Arial"/>
                <a:ea typeface="宋体"/>
                <a:cs typeface="+mn-cs"/>
                <a:sym typeface="+mn-lt"/>
              </a:rPr>
              <a:t>02 </a:t>
            </a:r>
            <a:r>
              <a:rPr kumimoji="0" lang="en-US" altLang="zh-CN" sz="2800" b="1" i="0" u="none" strike="noStrike" kern="1200" cap="none" spc="0" normalizeH="0" baseline="0" noProof="0" dirty="0">
                <a:ln>
                  <a:noFill/>
                </a:ln>
                <a:solidFill>
                  <a:prstClr val="white">
                    <a:lumMod val="65000"/>
                  </a:prstClr>
                </a:solidFill>
                <a:effectLst/>
                <a:uLnTx/>
                <a:uFillTx/>
                <a:latin typeface="Arial"/>
                <a:ea typeface="宋体"/>
                <a:cs typeface="+mn-ea"/>
                <a:sym typeface="+mn-lt"/>
              </a:rPr>
              <a:t>Questions &amp; Answers</a:t>
            </a:r>
          </a:p>
        </p:txBody>
      </p:sp>
      <p:sp>
        <p:nvSpPr>
          <p:cNvPr id="5" name="TextBox 13">
            <a:extLst>
              <a:ext uri="{FF2B5EF4-FFF2-40B4-BE49-F238E27FC236}">
                <a16:creationId xmlns:a16="http://schemas.microsoft.com/office/drawing/2014/main" id="{6E67AC1D-0AA7-F114-2140-B5A1D97B1BCC}"/>
              </a:ext>
            </a:extLst>
          </p:cNvPr>
          <p:cNvSpPr txBox="1"/>
          <p:nvPr/>
        </p:nvSpPr>
        <p:spPr>
          <a:xfrm>
            <a:off x="4053905" y="5091187"/>
            <a:ext cx="7635331"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lumMod val="65000"/>
                  </a:prstClr>
                </a:solidFill>
                <a:effectLst/>
                <a:uLnTx/>
                <a:uFillTx/>
                <a:latin typeface="Arial"/>
                <a:ea typeface="宋体"/>
                <a:cs typeface="+mn-cs"/>
                <a:sym typeface="+mn-lt"/>
              </a:rPr>
              <a:t>04 </a:t>
            </a:r>
            <a:r>
              <a:rPr kumimoji="0" lang="en-US" sz="2800" b="1" i="0" u="none" strike="noStrike" kern="1200" cap="none" spc="0" normalizeH="0" baseline="0" noProof="0" dirty="0">
                <a:ln>
                  <a:noFill/>
                </a:ln>
                <a:solidFill>
                  <a:prstClr val="white">
                    <a:lumMod val="65000"/>
                  </a:prstClr>
                </a:solidFill>
                <a:effectLst/>
                <a:uLnTx/>
                <a:uFillTx/>
                <a:latin typeface="Arial"/>
                <a:ea typeface="宋体"/>
                <a:cs typeface="+mn-cs"/>
                <a:sym typeface="+mn-lt"/>
              </a:rPr>
              <a:t>Suggestions from China</a:t>
            </a:r>
          </a:p>
        </p:txBody>
      </p:sp>
      <p:sp>
        <p:nvSpPr>
          <p:cNvPr id="6" name="TextBox 17">
            <a:extLst>
              <a:ext uri="{FF2B5EF4-FFF2-40B4-BE49-F238E27FC236}">
                <a16:creationId xmlns:a16="http://schemas.microsoft.com/office/drawing/2014/main" id="{368C5C88-2B40-6E79-D24E-5DBDC22A411F}"/>
              </a:ext>
            </a:extLst>
          </p:cNvPr>
          <p:cNvSpPr txBox="1"/>
          <p:nvPr/>
        </p:nvSpPr>
        <p:spPr>
          <a:xfrm>
            <a:off x="4053906" y="3545822"/>
            <a:ext cx="7484500" cy="113877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002060"/>
                </a:solidFill>
                <a:effectLst/>
                <a:uLnTx/>
                <a:uFillTx/>
                <a:latin typeface="Arial"/>
                <a:ea typeface="宋体"/>
                <a:cs typeface="+mn-cs"/>
                <a:sym typeface="+mn-lt"/>
              </a:rPr>
              <a:t>03 </a:t>
            </a:r>
            <a:r>
              <a:rPr kumimoji="0" lang="en-US" altLang="zh-CN" sz="2800" b="1" i="0" u="none" strike="noStrike" kern="1200" cap="none" spc="0" normalizeH="0" baseline="0" noProof="0" dirty="0">
                <a:ln>
                  <a:noFill/>
                </a:ln>
                <a:solidFill>
                  <a:srgbClr val="002060"/>
                </a:solidFill>
                <a:effectLst/>
                <a:uLnTx/>
                <a:uFillTx/>
                <a:latin typeface="Arial"/>
                <a:ea typeface="宋体"/>
                <a:cs typeface="+mn-cs"/>
                <a:sym typeface="+mn-lt"/>
              </a:rPr>
              <a:t>Exploration in Chinese National Intelligent Connected Vehicles Standard </a:t>
            </a:r>
            <a:endParaRPr kumimoji="0" lang="en-US" sz="2800" b="1" i="0" u="none" strike="noStrike" kern="1200" cap="none" spc="0" normalizeH="0" baseline="0" noProof="0" dirty="0">
              <a:ln>
                <a:noFill/>
              </a:ln>
              <a:solidFill>
                <a:srgbClr val="002060"/>
              </a:solidFill>
              <a:effectLst/>
              <a:uLnTx/>
              <a:uFillTx/>
              <a:latin typeface="Arial"/>
              <a:ea typeface="宋体"/>
              <a:cs typeface="+mn-cs"/>
              <a:sym typeface="+mn-lt"/>
            </a:endParaRPr>
          </a:p>
        </p:txBody>
      </p:sp>
    </p:spTree>
    <p:extLst>
      <p:ext uri="{BB962C8B-B14F-4D97-AF65-F5344CB8AC3E}">
        <p14:creationId xmlns:p14="http://schemas.microsoft.com/office/powerpoint/2010/main" val="275903469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054c32cc-4f7c-4036-b31a-553d83be6705}"/>
  <p:tag name="TABLE_ENDDRAG_ORIGIN_RECT" val="887*400"/>
  <p:tag name="TABLE_ENDDRAG_RECT" val="42*112*887*400"/>
</p:tagLst>
</file>

<file path=ppt/tags/tag2.xml><?xml version="1.0" encoding="utf-8"?>
<p:tagLst xmlns:a="http://schemas.openxmlformats.org/drawingml/2006/main" xmlns:r="http://schemas.openxmlformats.org/officeDocument/2006/relationships" xmlns:p="http://schemas.openxmlformats.org/presentationml/2006/main">
  <p:tag name="KSO_WM_UNIT_TABLE_BEAUTIFY" val="smartTable{054c32cc-4f7c-4036-b31a-553d83be6705}"/>
  <p:tag name="TABLE_ENDDRAG_ORIGIN_RECT" val="887*417"/>
  <p:tag name="TABLE_ENDDRAG_RECT" val="47*84*887*417"/>
</p:tagLst>
</file>

<file path=ppt/tags/tag3.xml><?xml version="1.0" encoding="utf-8"?>
<p:tagLst xmlns:a="http://schemas.openxmlformats.org/drawingml/2006/main" xmlns:r="http://schemas.openxmlformats.org/officeDocument/2006/relationships" xmlns:p="http://schemas.openxmlformats.org/presentationml/2006/main">
  <p:tag name="KSO_WM_UNIT_TABLE_BEAUTIFY" val="smartTable{1ce0ffe4-861f-4519-8923-1ad959fd9f01}"/>
  <p:tag name="TABLE_ENDDRAG_ORIGIN_RECT" val="941*389"/>
  <p:tag name="TABLE_ENDDRAG_RECT" val="8*96*941*389"/>
</p:tagLst>
</file>

<file path=ppt/tags/tag4.xml><?xml version="1.0" encoding="utf-8"?>
<p:tagLst xmlns:a="http://schemas.openxmlformats.org/drawingml/2006/main" xmlns:r="http://schemas.openxmlformats.org/officeDocument/2006/relationships" xmlns:p="http://schemas.openxmlformats.org/presentationml/2006/main">
  <p:tag name="KSO_WM_UNIT_TABLE_BEAUTIFY" val="smartTable{1ce0ffe4-861f-4519-8923-1ad959fd9f01}"/>
  <p:tag name="TABLE_ENDDRAG_ORIGIN_RECT" val="941*242"/>
  <p:tag name="TABLE_ENDDRAG_RECT" val="8*96*941*242"/>
</p:tagLst>
</file>

<file path=ppt/tags/tag5.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4478,&quot;width&quot;:7830}"/>
</p:tagLst>
</file>

<file path=ppt/tags/tag6.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8628,&quot;width&quot;:9900}"/>
</p:tagLst>
</file>

<file path=ppt/theme/theme1.xml><?xml version="1.0" encoding="utf-8"?>
<a:theme xmlns:a="http://schemas.openxmlformats.org/drawingml/2006/main" name="自定义设计方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自定义设计方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自定义设计方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3dda9090b5883dd13a17919601bc9337">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2431E7A-1CC1-452A-BA0A-DA0D6AF742FA}">
  <ds:schemaRefs>
    <ds:schemaRef ds:uri="http://schemas.microsoft.com/sharepoint/v3/contenttype/forms"/>
  </ds:schemaRefs>
</ds:datastoreItem>
</file>

<file path=customXml/itemProps2.xml><?xml version="1.0" encoding="utf-8"?>
<ds:datastoreItem xmlns:ds="http://schemas.openxmlformats.org/officeDocument/2006/customXml" ds:itemID="{26B18AAD-3C60-43C4-BC62-AF8834B20F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144</TotalTime>
  <Words>1106</Words>
  <Application>Microsoft Office PowerPoint</Application>
  <PresentationFormat>Widescreen</PresentationFormat>
  <Paragraphs>114</Paragraphs>
  <Slides>13</Slides>
  <Notes>1</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13</vt:i4>
      </vt:variant>
    </vt:vector>
  </HeadingPairs>
  <TitlesOfParts>
    <vt:vector size="22" baseType="lpstr">
      <vt:lpstr>等线</vt:lpstr>
      <vt:lpstr>等线 Light</vt:lpstr>
      <vt:lpstr>微软雅黑</vt:lpstr>
      <vt:lpstr>黑体</vt:lpstr>
      <vt:lpstr>Arial</vt:lpstr>
      <vt:lpstr>Wingdings</vt:lpstr>
      <vt:lpstr>自定义设计方案</vt:lpstr>
      <vt:lpstr>1_自定义设计方案</vt:lpstr>
      <vt:lpstr>2_自定义设计方案</vt:lpstr>
      <vt:lpstr>Open issues for Automated Driving Assessment &amp;Test and Suggestions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for XXXX from China</dc:title>
  <dc:creator>JeanjacWu（Jiajie Wu）</dc:creator>
  <cp:lastModifiedBy>UNECE</cp:lastModifiedBy>
  <cp:revision>5</cp:revision>
  <dcterms:created xsi:type="dcterms:W3CDTF">2022-09-23T05:14:08Z</dcterms:created>
  <dcterms:modified xsi:type="dcterms:W3CDTF">2022-09-24T07:18:06Z</dcterms:modified>
</cp:coreProperties>
</file>