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0" r:id="rId4"/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6B9C44-DE7A-46C2-AE2A-387F9BD3D2DB}" v="4" dt="2022-09-06T15:51:40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C16B9C44-DE7A-46C2-AE2A-387F9BD3D2DB}"/>
    <pc:docChg chg="undo custSel addSld modSld">
      <pc:chgData name="Francois Guichard" userId="b25862a6-b641-4ece-b9f9-9230f3cdb908" providerId="ADAL" clId="{C16B9C44-DE7A-46C2-AE2A-387F9BD3D2DB}" dt="2022-09-06T15:57:26.926" v="281" actId="113"/>
      <pc:docMkLst>
        <pc:docMk/>
      </pc:docMkLst>
      <pc:sldChg chg="modSp mod">
        <pc:chgData name="Francois Guichard" userId="b25862a6-b641-4ece-b9f9-9230f3cdb908" providerId="ADAL" clId="{C16B9C44-DE7A-46C2-AE2A-387F9BD3D2DB}" dt="2022-09-06T15:49:56.294" v="2" actId="14100"/>
        <pc:sldMkLst>
          <pc:docMk/>
          <pc:sldMk cId="3549229149" sldId="256"/>
        </pc:sldMkLst>
        <pc:spChg chg="mod">
          <ac:chgData name="Francois Guichard" userId="b25862a6-b641-4ece-b9f9-9230f3cdb908" providerId="ADAL" clId="{C16B9C44-DE7A-46C2-AE2A-387F9BD3D2DB}" dt="2022-09-06T15:49:56.294" v="2" actId="14100"/>
          <ac:spMkLst>
            <pc:docMk/>
            <pc:sldMk cId="3549229149" sldId="256"/>
            <ac:spMk id="3" creationId="{D51C310F-D7C4-460E-96FF-678D41D25E90}"/>
          </ac:spMkLst>
        </pc:spChg>
      </pc:sldChg>
      <pc:sldChg chg="addSp delSp modSp new mod">
        <pc:chgData name="Francois Guichard" userId="b25862a6-b641-4ece-b9f9-9230f3cdb908" providerId="ADAL" clId="{C16B9C44-DE7A-46C2-AE2A-387F9BD3D2DB}" dt="2022-09-06T15:57:26.926" v="281" actId="113"/>
        <pc:sldMkLst>
          <pc:docMk/>
          <pc:sldMk cId="1014637251" sldId="260"/>
        </pc:sldMkLst>
        <pc:spChg chg="del">
          <ac:chgData name="Francois Guichard" userId="b25862a6-b641-4ece-b9f9-9230f3cdb908" providerId="ADAL" clId="{C16B9C44-DE7A-46C2-AE2A-387F9BD3D2DB}" dt="2022-09-06T15:50:07.741" v="3" actId="478"/>
          <ac:spMkLst>
            <pc:docMk/>
            <pc:sldMk cId="1014637251" sldId="260"/>
            <ac:spMk id="2" creationId="{F5A4AF8F-D7D0-48F4-B083-C5F6FD9B97C1}"/>
          </ac:spMkLst>
        </pc:spChg>
        <pc:spChg chg="del">
          <ac:chgData name="Francois Guichard" userId="b25862a6-b641-4ece-b9f9-9230f3cdb908" providerId="ADAL" clId="{C16B9C44-DE7A-46C2-AE2A-387F9BD3D2DB}" dt="2022-09-06T15:50:10.261" v="4" actId="478"/>
          <ac:spMkLst>
            <pc:docMk/>
            <pc:sldMk cId="1014637251" sldId="260"/>
            <ac:spMk id="3" creationId="{0FD267DC-E69E-476F-9FBC-660D4792E0BA}"/>
          </ac:spMkLst>
        </pc:spChg>
        <pc:spChg chg="add mod">
          <ac:chgData name="Francois Guichard" userId="b25862a6-b641-4ece-b9f9-9230f3cdb908" providerId="ADAL" clId="{C16B9C44-DE7A-46C2-AE2A-387F9BD3D2DB}" dt="2022-09-06T15:56:50.114" v="275" actId="27636"/>
          <ac:spMkLst>
            <pc:docMk/>
            <pc:sldMk cId="1014637251" sldId="260"/>
            <ac:spMk id="4" creationId="{5F727958-CC78-41CA-B371-1DC59A590425}"/>
          </ac:spMkLst>
        </pc:spChg>
        <pc:spChg chg="add mod">
          <ac:chgData name="Francois Guichard" userId="b25862a6-b641-4ece-b9f9-9230f3cdb908" providerId="ADAL" clId="{C16B9C44-DE7A-46C2-AE2A-387F9BD3D2DB}" dt="2022-09-06T15:50:28.931" v="45" actId="20577"/>
          <ac:spMkLst>
            <pc:docMk/>
            <pc:sldMk cId="1014637251" sldId="260"/>
            <ac:spMk id="5" creationId="{A7639B1B-1FD9-4A17-B392-7D1904BABCBB}"/>
          </ac:spMkLst>
        </pc:spChg>
        <pc:spChg chg="add mod">
          <ac:chgData name="Francois Guichard" userId="b25862a6-b641-4ece-b9f9-9230f3cdb908" providerId="ADAL" clId="{C16B9C44-DE7A-46C2-AE2A-387F9BD3D2DB}" dt="2022-09-06T15:57:26.926" v="281" actId="113"/>
          <ac:spMkLst>
            <pc:docMk/>
            <pc:sldMk cId="1014637251" sldId="260"/>
            <ac:spMk id="6" creationId="{A5007F65-E6FF-4C15-9DDE-D5788F0BFF32}"/>
          </ac:spMkLst>
        </pc:spChg>
        <pc:spChg chg="add mod">
          <ac:chgData name="Francois Guichard" userId="b25862a6-b641-4ece-b9f9-9230f3cdb908" providerId="ADAL" clId="{C16B9C44-DE7A-46C2-AE2A-387F9BD3D2DB}" dt="2022-09-06T15:56:56.184" v="277" actId="20577"/>
          <ac:spMkLst>
            <pc:docMk/>
            <pc:sldMk cId="1014637251" sldId="260"/>
            <ac:spMk id="7" creationId="{546F8E4A-293E-4A48-BF00-F6B0C00921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C70CB-B0A7-4950-9D14-FA5C52174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7F69A-1F1B-414F-A98A-E5A11B744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8501E-F96D-4401-A4D0-880A30BC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0EB95-04C2-49AC-BF74-9450EC4C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153290-6913-4875-A154-C70C64100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09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88C1B-E026-4D2E-8CCF-F7F0B18E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A5BD9B-5925-4EFD-B1F6-C3212FE74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17A358-92A8-4854-B3DD-79B448D1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BDD4C7-2461-4104-AC00-7BEC82A6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7508B7-E743-4DD7-AA00-3A36CBB7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7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B5ABD3-2118-42B3-A362-7C6C78A2DB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AECA50-2445-4471-BA41-5D50B6CCD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627C7D-0C82-4282-AEA9-56426043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ED8760-534A-4864-AF2A-81F2E87C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F0D39A-8CA8-493E-BB3C-7341115D8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BCA78-AA5D-4C75-913E-8EC95CEC2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96CEC4-9FF4-468B-886E-B0152105D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AD4F7E-281C-4699-870D-7277085C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D2AA04-A49A-499F-BC55-23BD3021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D36CA9-D02D-4048-B96D-5A847E4D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92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3BFC80-9CBC-472A-98A2-457FB849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4E04C4-A6A7-41E0-B9B0-DBA9D58DD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2A05B-77FA-4294-AA9B-AEC57E9F4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EE4E5-829E-491C-A3E2-DA805C696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5D725B-6719-4F47-BABD-402991F0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4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A95888-374A-4A5E-A36B-0404C16F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5E1BF5-3CC3-4C32-B9AA-39CCA8498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52DD9F-125C-4B7E-BE55-F9994BA43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C09505-0CE4-46C9-A609-DFB5FEDF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5FB918-594B-46B7-B4DA-04D0E351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08C329-DB5B-4A82-AA36-2660B969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0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E163EE-40F1-495F-B00D-AEC1E4DD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B4905D-E618-4054-9173-9B9BF7310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2CB95-A5A1-4683-BE1F-071CA4D3B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B83A78A-FF3A-41F2-BB6F-8A1314AA8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2C3824C-8535-4F2F-9C09-AABC10E9E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123636-ECE5-44C4-9B88-89B8BE5F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5FCC82D-1FA1-4ECC-B406-75EF474B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656C9BC-4263-498C-9DAE-CA168C56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27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80501E-AE6F-4855-B8D0-F4D34AC2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5AE55A-3EED-4170-9377-A3A8A2F3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C7E1BB-1546-4827-B40E-7C4863C2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90CB50-DCE6-42A1-A090-879AA657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85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94633E-47B9-46B0-B493-82878748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1AE1BC-D559-4A65-9425-946DB051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CD24F6-393D-40C2-B37D-AA633E288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0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8340E-8235-4BFE-8951-DB84903E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F1DDEA-224F-4712-A52F-BDEB6CD5B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F4F952-B1AF-47EE-A310-24EAABB20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2FEE6C-582F-43D1-A9B4-5A0DACD2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E4ADA3-1DE2-4F5F-B5A7-2B30F60D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0E5392-FC52-4FA6-8014-4DEEF899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33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CB570A-EEB8-4FAE-A6C3-956CA431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7C7791-EF7A-425D-B8AB-18CD610CE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AE6628-7B88-4E6D-AB89-86208BB65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05AA7A-E0B7-43BE-B23D-37FDC69B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F7ED15-3B5E-41BF-AE60-5602FF74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8B681D-03E9-4DA0-AC5D-6D880200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6D48A50-5E6D-473D-AF80-7E55EAD2E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92FED2-208A-41E1-A7DF-B0C468742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BF9E71-8EF3-4F69-9EBB-E0ACE8C51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AEDF-E287-425C-86CD-000CE6AB4EE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9CF932-5815-48AC-A88C-A1BE20629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BDF7AA-AC18-423E-B053-906CB4FBD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2D72-10FE-4C44-8F2B-EE38E2F00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7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e.org/transport/documents/2022/04/working-documents/grva-proposal-recommendations-uniform-provisions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5F727958-CC78-41CA-B371-1DC59A590425}"/>
              </a:ext>
            </a:extLst>
          </p:cNvPr>
          <p:cNvSpPr txBox="1">
            <a:spLocks/>
          </p:cNvSpPr>
          <p:nvPr/>
        </p:nvSpPr>
        <p:spPr>
          <a:xfrm>
            <a:off x="957452" y="2103437"/>
            <a:ext cx="10075096" cy="188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Summary of Vehicle Cyber Security Workshop with the contracting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of the 1958 and 1998 Agreements*</a:t>
            </a:r>
            <a:b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on 8 July 2022</a:t>
            </a:r>
            <a:endParaRPr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639B1B-1FD9-4A17-B392-7D1904BABCBB}"/>
              </a:ext>
            </a:extLst>
          </p:cNvPr>
          <p:cNvSpPr txBox="1"/>
          <p:nvPr/>
        </p:nvSpPr>
        <p:spPr>
          <a:xfrm>
            <a:off x="332509" y="508000"/>
            <a:ext cx="398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Transmitted by NTSEL / secretariat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007F65-E6FF-4C15-9DDE-D5788F0BFF32}"/>
              </a:ext>
            </a:extLst>
          </p:cNvPr>
          <p:cNvSpPr txBox="1"/>
          <p:nvPr/>
        </p:nvSpPr>
        <p:spPr>
          <a:xfrm>
            <a:off x="7874107" y="138668"/>
            <a:ext cx="3817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Informal document</a:t>
            </a:r>
            <a:r>
              <a:rPr lang="en-US" dirty="0"/>
              <a:t> </a:t>
            </a:r>
            <a:r>
              <a:rPr lang="en-US" b="1" dirty="0"/>
              <a:t>GRVA-14-07</a:t>
            </a:r>
            <a:br>
              <a:rPr lang="en-US" b="1" dirty="0"/>
            </a:br>
            <a:r>
              <a:rPr lang="en-US" dirty="0"/>
              <a:t>14</a:t>
            </a:r>
            <a:r>
              <a:rPr lang="en-US" baseline="30000" dirty="0"/>
              <a:t>th</a:t>
            </a:r>
            <a:r>
              <a:rPr lang="en-US" dirty="0"/>
              <a:t> GRVA, 26-30 September 2022</a:t>
            </a:r>
            <a:br>
              <a:rPr lang="en-US" dirty="0"/>
            </a:br>
            <a:r>
              <a:rPr lang="en-US" dirty="0"/>
              <a:t>Provisional agenda item 5(a)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6F8E4A-293E-4A48-BF00-F6B0C0092181}"/>
              </a:ext>
            </a:extLst>
          </p:cNvPr>
          <p:cNvSpPr txBox="1"/>
          <p:nvPr/>
        </p:nvSpPr>
        <p:spPr>
          <a:xfrm>
            <a:off x="957452" y="6350000"/>
            <a:ext cx="826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*Organized as requested by GRVA (ECE/TRANS/WP.297GRVA/13, para. 50)</a:t>
            </a:r>
          </a:p>
        </p:txBody>
      </p:sp>
    </p:spTree>
    <p:extLst>
      <p:ext uri="{BB962C8B-B14F-4D97-AF65-F5344CB8AC3E}">
        <p14:creationId xmlns:p14="http://schemas.microsoft.com/office/powerpoint/2010/main" val="101463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75559-6C8F-48D5-88C7-66396F82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579" y="0"/>
            <a:ext cx="10075096" cy="1325563"/>
          </a:xfrm>
        </p:spPr>
        <p:txBody>
          <a:bodyPr>
            <a:normAutofit/>
          </a:bodyPr>
          <a:lstStyle/>
          <a:p>
            <a:pPr algn="just"/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Summary of Vehicle Cyber Security Workshop with the contracting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of the 1958 and 1998 Agreements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85C73D-552D-45C3-8831-0EC4258532AD}"/>
              </a:ext>
            </a:extLst>
          </p:cNvPr>
          <p:cNvSpPr txBox="1"/>
          <p:nvPr/>
        </p:nvSpPr>
        <p:spPr>
          <a:xfrm>
            <a:off x="1040579" y="3167958"/>
            <a:ext cx="1007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 Introduction of "Recommendation on uniform provisions concerning cyber security and software updates"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1C310F-D7C4-460E-96FF-678D41D25E90}"/>
              </a:ext>
            </a:extLst>
          </p:cNvPr>
          <p:cNvSpPr/>
          <p:nvPr/>
        </p:nvSpPr>
        <p:spPr>
          <a:xfrm>
            <a:off x="1040579" y="3998955"/>
            <a:ext cx="10075096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just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document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which was developed by IWG on CS/OTA and adopted by WP.29 was introduced. This document provides a guidance for Contracting Parties to the 1998 Agreement to formulate national legislation on cyber security for automotive vehicles and/or legislation regarding software updates and the processes for updating vehicle’s software. Provisions of the document are in line with UN R155.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9083F73-A8A0-4C1A-818F-5297DAAF7DAE}"/>
              </a:ext>
            </a:extLst>
          </p:cNvPr>
          <p:cNvSpPr/>
          <p:nvPr/>
        </p:nvSpPr>
        <p:spPr>
          <a:xfrm>
            <a:off x="1040579" y="1741061"/>
            <a:ext cx="10075096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The aim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workshop was to share information regarding implementation of regulation(s) or standards on vehicle cyber security.</a:t>
            </a:r>
          </a:p>
        </p:txBody>
      </p:sp>
    </p:spTree>
    <p:extLst>
      <p:ext uri="{BB962C8B-B14F-4D97-AF65-F5344CB8AC3E}">
        <p14:creationId xmlns:p14="http://schemas.microsoft.com/office/powerpoint/2010/main" val="354922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75559-6C8F-48D5-88C7-66396F82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578" y="0"/>
            <a:ext cx="10075097" cy="1325563"/>
          </a:xfrm>
        </p:spPr>
        <p:txBody>
          <a:bodyPr>
            <a:normAutofit/>
          </a:bodyPr>
          <a:lstStyle/>
          <a:p>
            <a:pPr algn="just"/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Summary of Vehicle Cyber Security Workshop with the contracting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of the 1958 and 1998 Agreements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85C73D-552D-45C3-8831-0EC4258532AD}"/>
              </a:ext>
            </a:extLst>
          </p:cNvPr>
          <p:cNvSpPr txBox="1"/>
          <p:nvPr/>
        </p:nvSpPr>
        <p:spPr>
          <a:xfrm>
            <a:off x="1040579" y="2017815"/>
            <a:ext cx="1007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>
              <a:spcBef>
                <a:spcPts val="120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Inputs from China about their legal activities regarding vehicle cyber security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08E012A-020D-48FC-9A73-8B405BFCA022}"/>
              </a:ext>
            </a:extLst>
          </p:cNvPr>
          <p:cNvSpPr/>
          <p:nvPr/>
        </p:nvSpPr>
        <p:spPr>
          <a:xfrm>
            <a:off x="1040579" y="2848812"/>
            <a:ext cx="10075096" cy="37958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just"/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China is working on the development of national standard. Auditing CSMS will be conducted based on ISO/PAS 5112 and ISO21434.</a:t>
            </a:r>
          </a:p>
          <a:p>
            <a:pPr algn="just"/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Following items are still open.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China would need pass/fail requirements. What are the pass/fail requirements corresponding to the provisions of UN R 155?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How to deal with assessment of Tier 2 or further suppliers.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Testing (They are thinking specific test requirements including Fuzz)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Confirmation of OEM’s tests effectiveness.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Interpretation of para. 8.1.2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They stated that they would like to participate further similar events (workshops)</a:t>
            </a:r>
          </a:p>
        </p:txBody>
      </p:sp>
    </p:spTree>
    <p:extLst>
      <p:ext uri="{BB962C8B-B14F-4D97-AF65-F5344CB8AC3E}">
        <p14:creationId xmlns:p14="http://schemas.microsoft.com/office/powerpoint/2010/main" val="11267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75559-6C8F-48D5-88C7-66396F82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578" y="0"/>
            <a:ext cx="10075097" cy="1325563"/>
          </a:xfrm>
        </p:spPr>
        <p:txBody>
          <a:bodyPr>
            <a:normAutofit/>
          </a:bodyPr>
          <a:lstStyle/>
          <a:p>
            <a:pPr algn="just"/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Summary of Vehicle Cyber Security Workshop with the contracting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of the 1958 and 1998 Agreements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85C73D-552D-45C3-8831-0EC4258532AD}"/>
              </a:ext>
            </a:extLst>
          </p:cNvPr>
          <p:cNvSpPr txBox="1"/>
          <p:nvPr/>
        </p:nvSpPr>
        <p:spPr>
          <a:xfrm>
            <a:off x="1040578" y="1543153"/>
            <a:ext cx="10075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 algn="just">
              <a:spcBef>
                <a:spcPts val="120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Inputs from contracting parties regarding outcomes from their R155 type approval experiences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407F89-137A-44B5-9548-899592228498}"/>
              </a:ext>
            </a:extLst>
          </p:cNvPr>
          <p:cNvSpPr/>
          <p:nvPr/>
        </p:nvSpPr>
        <p:spPr>
          <a:xfrm>
            <a:off x="952088" y="2487770"/>
            <a:ext cx="10075096" cy="35472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France, Germany, Japan, Netherlands and Spain introduced overall steps, taken at national level, for auditing CSMS and testing vehicle type.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Auditing consists in pre-assessment of documents and onsite audit. The volume of work for audit is large.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Some open topics were identified such as multiple or shared CSMS, CSMS for products with multistage production.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Experts expressed the need for flexibility for assessment and testing to adapt to the OEM project.</a:t>
            </a:r>
          </a:p>
        </p:txBody>
      </p:sp>
    </p:spTree>
    <p:extLst>
      <p:ext uri="{BB962C8B-B14F-4D97-AF65-F5344CB8AC3E}">
        <p14:creationId xmlns:p14="http://schemas.microsoft.com/office/powerpoint/2010/main" val="275411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75559-6C8F-48D5-88C7-66396F82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578" y="0"/>
            <a:ext cx="10075097" cy="1325563"/>
          </a:xfrm>
        </p:spPr>
        <p:txBody>
          <a:bodyPr>
            <a:normAutofit/>
          </a:bodyPr>
          <a:lstStyle/>
          <a:p>
            <a:pPr algn="just"/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Summary of Vehicle Cyber Security Workshop with the contracting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of the 1958 and 1998 Agreements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85C73D-552D-45C3-8831-0EC4258532AD}"/>
              </a:ext>
            </a:extLst>
          </p:cNvPr>
          <p:cNvSpPr txBox="1"/>
          <p:nvPr/>
        </p:nvSpPr>
        <p:spPr>
          <a:xfrm>
            <a:off x="1040578" y="1946377"/>
            <a:ext cx="10075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 algn="just">
              <a:spcBef>
                <a:spcPts val="120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Discussion and summary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407F89-137A-44B5-9548-899592228498}"/>
              </a:ext>
            </a:extLst>
          </p:cNvPr>
          <p:cNvSpPr/>
          <p:nvPr/>
        </p:nvSpPr>
        <p:spPr>
          <a:xfrm>
            <a:off x="1040579" y="2614519"/>
            <a:ext cx="10075096" cy="29871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The participants reviewed the current implementation of UN R155 and agreed that:</a:t>
            </a:r>
          </a:p>
          <a:p>
            <a:pPr marL="720725" indent="-365125" algn="just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The main impact of the regulation is related to the TARA</a:t>
            </a:r>
          </a:p>
          <a:p>
            <a:pPr marL="720725" indent="-365125" algn="just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Annex 5 should not become the primary focus or the checklist with the consequence of a less effective TARA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Further workshops and/or bilateral meetings could be organized.</a:t>
            </a:r>
          </a:p>
          <a:p>
            <a:pPr algn="just"/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4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3C881-DBB3-4C83-BA43-2F194EA86A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DC7298-64BB-4EF0-8C28-7B946B5C8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507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Wingdings</vt:lpstr>
      <vt:lpstr>Office テーマ</vt:lpstr>
      <vt:lpstr>PowerPoint Presentation</vt:lpstr>
      <vt:lpstr>Summary of Vehicle Cyber Security Workshop with the contracting parties of the 1958 and 1998 Agreements</vt:lpstr>
      <vt:lpstr>Summary of Vehicle Cyber Security Workshop with the contracting parties of the 1958 and 1998 Agreements</vt:lpstr>
      <vt:lpstr>Summary of Vehicle Cyber Security Workshop with the contracting parties of the 1958 and 1998 Agreements</vt:lpstr>
      <vt:lpstr>Summary of Vehicle Cyber Security Workshop with the contracting parties of the 1958 and 1998 Agreements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of Vehicle Cyber Security Workshop with the contracting parties of the 1958 and 1998 Agreements</dc:title>
  <dc:creator>新国哲也</dc:creator>
  <cp:lastModifiedBy>Francois Guichard</cp:lastModifiedBy>
  <cp:revision>35</cp:revision>
  <dcterms:created xsi:type="dcterms:W3CDTF">2022-07-01T02:33:47Z</dcterms:created>
  <dcterms:modified xsi:type="dcterms:W3CDTF">2022-09-06T15:57:29Z</dcterms:modified>
</cp:coreProperties>
</file>