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578" r:id="rId5"/>
    <p:sldId id="275" r:id="rId6"/>
    <p:sldId id="575" r:id="rId7"/>
    <p:sldId id="588" r:id="rId8"/>
    <p:sldId id="589" r:id="rId9"/>
    <p:sldId id="577" r:id="rId10"/>
    <p:sldId id="583" r:id="rId11"/>
    <p:sldId id="262" r:id="rId12"/>
  </p:sldIdLst>
  <p:sldSz cx="12192000" cy="6858000"/>
  <p:notesSz cx="6858000" cy="9144000"/>
  <p:custDataLst>
    <p:tags r:id="rId14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634C4D29-6CC3-4140-BB11-585F74AA4016}">
          <p14:sldIdLst>
            <p14:sldId id="578"/>
            <p14:sldId id="275"/>
            <p14:sldId id="575"/>
            <p14:sldId id="588"/>
            <p14:sldId id="589"/>
            <p14:sldId id="577"/>
            <p14:sldId id="583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560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8DA2F9-73BB-4FCE-9A14-E8CCD643EBF4}" type="doc">
      <dgm:prSet loTypeId="urn:microsoft.com/office/officeart/2005/8/layout/gear1" loCatId="cycle" qsTypeId="urn:microsoft.com/office/officeart/2005/8/quickstyle/3d2" qsCatId="3D" csTypeId="urn:microsoft.com/office/officeart/2005/8/colors/accent1_2" csCatId="accent1" phldr="1"/>
      <dgm:spPr/>
    </dgm:pt>
    <dgm:pt modelId="{140F5579-70E2-4A4B-80B2-ECFA3E953F8A}">
      <dgm:prSet phldrT="[Texte]" custT="1"/>
      <dgm:spPr/>
      <dgm:t>
        <a:bodyPr/>
        <a:lstStyle/>
        <a:p>
          <a:r>
            <a:rPr lang="fr-FR" sz="1800" dirty="0"/>
            <a:t>Environment</a:t>
          </a:r>
          <a:endParaRPr lang="fr-FR" sz="1000" dirty="0"/>
        </a:p>
      </dgm:t>
    </dgm:pt>
    <dgm:pt modelId="{CF935268-E800-4ADE-A947-DD2A86AFA748}" type="parTrans" cxnId="{2CB460EB-9F4D-4921-A4F9-63B727C00762}">
      <dgm:prSet/>
      <dgm:spPr/>
      <dgm:t>
        <a:bodyPr/>
        <a:lstStyle/>
        <a:p>
          <a:endParaRPr lang="fr-FR"/>
        </a:p>
      </dgm:t>
    </dgm:pt>
    <dgm:pt modelId="{13B0DD0B-FD08-43E8-9EF4-74430218D2B1}" type="sibTrans" cxnId="{2CB460EB-9F4D-4921-A4F9-63B727C00762}">
      <dgm:prSet/>
      <dgm:spPr/>
      <dgm:t>
        <a:bodyPr/>
        <a:lstStyle/>
        <a:p>
          <a:endParaRPr lang="fr-FR"/>
        </a:p>
      </dgm:t>
    </dgm:pt>
    <dgm:pt modelId="{79E93147-800A-45F2-8403-6F4360C952BF}">
      <dgm:prSet phldrT="[Texte]"/>
      <dgm:spPr/>
      <dgm:t>
        <a:bodyPr/>
        <a:lstStyle/>
        <a:p>
          <a:r>
            <a:rPr lang="fr-FR" dirty="0"/>
            <a:t>Env./</a:t>
          </a:r>
          <a:r>
            <a:rPr lang="fr-FR" dirty="0" err="1"/>
            <a:t>Safety</a:t>
          </a:r>
          <a:endParaRPr lang="fr-FR" dirty="0"/>
        </a:p>
        <a:p>
          <a:r>
            <a:rPr lang="fr-FR" dirty="0"/>
            <a:t>balance</a:t>
          </a:r>
        </a:p>
      </dgm:t>
    </dgm:pt>
    <dgm:pt modelId="{10F9941E-032F-4C6B-A3EE-A24DE65A043F}" type="parTrans" cxnId="{6BF821BF-A720-45A0-95C3-5A8C463330CA}">
      <dgm:prSet/>
      <dgm:spPr/>
      <dgm:t>
        <a:bodyPr/>
        <a:lstStyle/>
        <a:p>
          <a:endParaRPr lang="fr-FR"/>
        </a:p>
      </dgm:t>
    </dgm:pt>
    <dgm:pt modelId="{C225CB16-F0A9-4EA8-9970-455978320503}" type="sibTrans" cxnId="{6BF821BF-A720-45A0-95C3-5A8C463330CA}">
      <dgm:prSet/>
      <dgm:spPr/>
      <dgm:t>
        <a:bodyPr/>
        <a:lstStyle/>
        <a:p>
          <a:endParaRPr lang="fr-FR"/>
        </a:p>
      </dgm:t>
    </dgm:pt>
    <dgm:pt modelId="{74F82FAF-BFF0-4F82-85BE-3A7ECC49AE0D}">
      <dgm:prSet phldrT="[Texte]"/>
      <dgm:spPr/>
      <dgm:t>
        <a:bodyPr/>
        <a:lstStyle/>
        <a:p>
          <a:r>
            <a:rPr lang="fr-FR" dirty="0" err="1"/>
            <a:t>Prediction</a:t>
          </a:r>
          <a:r>
            <a:rPr lang="fr-FR" dirty="0"/>
            <a:t> model</a:t>
          </a:r>
        </a:p>
      </dgm:t>
    </dgm:pt>
    <dgm:pt modelId="{25E7DEF7-3E38-4C90-8D2B-0BCA29372B2B}" type="parTrans" cxnId="{729AE05E-61DC-4050-8F9D-615E41F63652}">
      <dgm:prSet/>
      <dgm:spPr/>
      <dgm:t>
        <a:bodyPr/>
        <a:lstStyle/>
        <a:p>
          <a:endParaRPr lang="fr-FR"/>
        </a:p>
      </dgm:t>
    </dgm:pt>
    <dgm:pt modelId="{B9CAEBB6-AF97-40EB-B92A-630164F1C071}" type="sibTrans" cxnId="{729AE05E-61DC-4050-8F9D-615E41F63652}">
      <dgm:prSet/>
      <dgm:spPr/>
      <dgm:t>
        <a:bodyPr/>
        <a:lstStyle/>
        <a:p>
          <a:endParaRPr lang="fr-FR"/>
        </a:p>
      </dgm:t>
    </dgm:pt>
    <dgm:pt modelId="{E0F0F92B-D2B1-48F4-8070-41D5F9574D25}" type="pres">
      <dgm:prSet presAssocID="{4B8DA2F9-73BB-4FCE-9A14-E8CCD643EBF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4CCD086-7EDA-419E-8511-83817CDB80CE}" type="pres">
      <dgm:prSet presAssocID="{140F5579-70E2-4A4B-80B2-ECFA3E953F8A}" presName="gear1" presStyleLbl="node1" presStyleIdx="0" presStyleCnt="3">
        <dgm:presLayoutVars>
          <dgm:chMax val="1"/>
          <dgm:bulletEnabled val="1"/>
        </dgm:presLayoutVars>
      </dgm:prSet>
      <dgm:spPr/>
    </dgm:pt>
    <dgm:pt modelId="{B407B20F-DC11-4BF6-A054-1E71B4B239CA}" type="pres">
      <dgm:prSet presAssocID="{140F5579-70E2-4A4B-80B2-ECFA3E953F8A}" presName="gear1srcNode" presStyleLbl="node1" presStyleIdx="0" presStyleCnt="3"/>
      <dgm:spPr/>
    </dgm:pt>
    <dgm:pt modelId="{90875BA2-6D67-42A0-9326-791062A7BF15}" type="pres">
      <dgm:prSet presAssocID="{140F5579-70E2-4A4B-80B2-ECFA3E953F8A}" presName="gear1dstNode" presStyleLbl="node1" presStyleIdx="0" presStyleCnt="3"/>
      <dgm:spPr/>
    </dgm:pt>
    <dgm:pt modelId="{AF0E121C-8430-429B-9060-2803DB883956}" type="pres">
      <dgm:prSet presAssocID="{79E93147-800A-45F2-8403-6F4360C952BF}" presName="gear2" presStyleLbl="node1" presStyleIdx="1" presStyleCnt="3">
        <dgm:presLayoutVars>
          <dgm:chMax val="1"/>
          <dgm:bulletEnabled val="1"/>
        </dgm:presLayoutVars>
      </dgm:prSet>
      <dgm:spPr/>
    </dgm:pt>
    <dgm:pt modelId="{E25B9A11-537C-4D6F-95D0-D0F58CC77EB3}" type="pres">
      <dgm:prSet presAssocID="{79E93147-800A-45F2-8403-6F4360C952BF}" presName="gear2srcNode" presStyleLbl="node1" presStyleIdx="1" presStyleCnt="3"/>
      <dgm:spPr/>
    </dgm:pt>
    <dgm:pt modelId="{B5F38A09-35D2-49B3-B9EF-739713FA3630}" type="pres">
      <dgm:prSet presAssocID="{79E93147-800A-45F2-8403-6F4360C952BF}" presName="gear2dstNode" presStyleLbl="node1" presStyleIdx="1" presStyleCnt="3"/>
      <dgm:spPr/>
    </dgm:pt>
    <dgm:pt modelId="{E6FCD0C3-1F39-4B81-964B-02B1F72DB96B}" type="pres">
      <dgm:prSet presAssocID="{74F82FAF-BFF0-4F82-85BE-3A7ECC49AE0D}" presName="gear3" presStyleLbl="node1" presStyleIdx="2" presStyleCnt="3"/>
      <dgm:spPr/>
    </dgm:pt>
    <dgm:pt modelId="{01B09EDC-2EC8-47EE-97EB-741A473BDDB2}" type="pres">
      <dgm:prSet presAssocID="{74F82FAF-BFF0-4F82-85BE-3A7ECC49AE0D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AE860338-7F26-4C57-AA95-3FCB5A4223D8}" type="pres">
      <dgm:prSet presAssocID="{74F82FAF-BFF0-4F82-85BE-3A7ECC49AE0D}" presName="gear3srcNode" presStyleLbl="node1" presStyleIdx="2" presStyleCnt="3"/>
      <dgm:spPr/>
    </dgm:pt>
    <dgm:pt modelId="{9F5320B9-D62F-4A33-930B-7FC4A6918E4F}" type="pres">
      <dgm:prSet presAssocID="{74F82FAF-BFF0-4F82-85BE-3A7ECC49AE0D}" presName="gear3dstNode" presStyleLbl="node1" presStyleIdx="2" presStyleCnt="3"/>
      <dgm:spPr/>
    </dgm:pt>
    <dgm:pt modelId="{68178C41-3667-42B0-A109-5439262EEB38}" type="pres">
      <dgm:prSet presAssocID="{13B0DD0B-FD08-43E8-9EF4-74430218D2B1}" presName="connector1" presStyleLbl="sibTrans2D1" presStyleIdx="0" presStyleCnt="3"/>
      <dgm:spPr/>
    </dgm:pt>
    <dgm:pt modelId="{E3A4A0A1-C3D3-4FFF-9262-B04D3E0856C1}" type="pres">
      <dgm:prSet presAssocID="{C225CB16-F0A9-4EA8-9970-455978320503}" presName="connector2" presStyleLbl="sibTrans2D1" presStyleIdx="1" presStyleCnt="3"/>
      <dgm:spPr/>
    </dgm:pt>
    <dgm:pt modelId="{107B6631-B10F-48FD-BB29-291ECCF9FB26}" type="pres">
      <dgm:prSet presAssocID="{B9CAEBB6-AF97-40EB-B92A-630164F1C071}" presName="connector3" presStyleLbl="sibTrans2D1" presStyleIdx="2" presStyleCnt="3"/>
      <dgm:spPr/>
    </dgm:pt>
  </dgm:ptLst>
  <dgm:cxnLst>
    <dgm:cxn modelId="{DDE17B25-C562-49BB-846C-F48C5F341BA6}" type="presOf" srcId="{C225CB16-F0A9-4EA8-9970-455978320503}" destId="{E3A4A0A1-C3D3-4FFF-9262-B04D3E0856C1}" srcOrd="0" destOrd="0" presId="urn:microsoft.com/office/officeart/2005/8/layout/gear1"/>
    <dgm:cxn modelId="{D0A4E327-9AA1-4D4C-9DF1-3C9F2CB28738}" type="presOf" srcId="{B9CAEBB6-AF97-40EB-B92A-630164F1C071}" destId="{107B6631-B10F-48FD-BB29-291ECCF9FB26}" srcOrd="0" destOrd="0" presId="urn:microsoft.com/office/officeart/2005/8/layout/gear1"/>
    <dgm:cxn modelId="{729AE05E-61DC-4050-8F9D-615E41F63652}" srcId="{4B8DA2F9-73BB-4FCE-9A14-E8CCD643EBF4}" destId="{74F82FAF-BFF0-4F82-85BE-3A7ECC49AE0D}" srcOrd="2" destOrd="0" parTransId="{25E7DEF7-3E38-4C90-8D2B-0BCA29372B2B}" sibTransId="{B9CAEBB6-AF97-40EB-B92A-630164F1C071}"/>
    <dgm:cxn modelId="{C7D3C850-F7E6-47DD-B758-7CDF05625F56}" type="presOf" srcId="{4B8DA2F9-73BB-4FCE-9A14-E8CCD643EBF4}" destId="{E0F0F92B-D2B1-48F4-8070-41D5F9574D25}" srcOrd="0" destOrd="0" presId="urn:microsoft.com/office/officeart/2005/8/layout/gear1"/>
    <dgm:cxn modelId="{7C5C7F71-7295-414C-8B7C-D0594649451A}" type="presOf" srcId="{79E93147-800A-45F2-8403-6F4360C952BF}" destId="{B5F38A09-35D2-49B3-B9EF-739713FA3630}" srcOrd="2" destOrd="0" presId="urn:microsoft.com/office/officeart/2005/8/layout/gear1"/>
    <dgm:cxn modelId="{8B9CFC53-F195-4D08-A1A3-1F8291FF7333}" type="presOf" srcId="{140F5579-70E2-4A4B-80B2-ECFA3E953F8A}" destId="{74CCD086-7EDA-419E-8511-83817CDB80CE}" srcOrd="0" destOrd="0" presId="urn:microsoft.com/office/officeart/2005/8/layout/gear1"/>
    <dgm:cxn modelId="{62294F87-2FD7-457C-9556-26196C2DD3F6}" type="presOf" srcId="{79E93147-800A-45F2-8403-6F4360C952BF}" destId="{AF0E121C-8430-429B-9060-2803DB883956}" srcOrd="0" destOrd="0" presId="urn:microsoft.com/office/officeart/2005/8/layout/gear1"/>
    <dgm:cxn modelId="{E5E5488C-5303-42E4-B39A-CBB71ACA5778}" type="presOf" srcId="{74F82FAF-BFF0-4F82-85BE-3A7ECC49AE0D}" destId="{E6FCD0C3-1F39-4B81-964B-02B1F72DB96B}" srcOrd="0" destOrd="0" presId="urn:microsoft.com/office/officeart/2005/8/layout/gear1"/>
    <dgm:cxn modelId="{A499E1B8-A6A2-4DEA-871C-D62D9D7AF71A}" type="presOf" srcId="{140F5579-70E2-4A4B-80B2-ECFA3E953F8A}" destId="{90875BA2-6D67-42A0-9326-791062A7BF15}" srcOrd="2" destOrd="0" presId="urn:microsoft.com/office/officeart/2005/8/layout/gear1"/>
    <dgm:cxn modelId="{6BF821BF-A720-45A0-95C3-5A8C463330CA}" srcId="{4B8DA2F9-73BB-4FCE-9A14-E8CCD643EBF4}" destId="{79E93147-800A-45F2-8403-6F4360C952BF}" srcOrd="1" destOrd="0" parTransId="{10F9941E-032F-4C6B-A3EE-A24DE65A043F}" sibTransId="{C225CB16-F0A9-4EA8-9970-455978320503}"/>
    <dgm:cxn modelId="{2C9C5EC1-F3BD-4FC8-8855-0CBE97F3F064}" type="presOf" srcId="{74F82FAF-BFF0-4F82-85BE-3A7ECC49AE0D}" destId="{01B09EDC-2EC8-47EE-97EB-741A473BDDB2}" srcOrd="1" destOrd="0" presId="urn:microsoft.com/office/officeart/2005/8/layout/gear1"/>
    <dgm:cxn modelId="{012566CB-7FB4-4ED9-A2E8-B146D1948454}" type="presOf" srcId="{74F82FAF-BFF0-4F82-85BE-3A7ECC49AE0D}" destId="{AE860338-7F26-4C57-AA95-3FCB5A4223D8}" srcOrd="2" destOrd="0" presId="urn:microsoft.com/office/officeart/2005/8/layout/gear1"/>
    <dgm:cxn modelId="{8FD49DD2-76FB-4CB1-A6BD-902AA022ADBD}" type="presOf" srcId="{79E93147-800A-45F2-8403-6F4360C952BF}" destId="{E25B9A11-537C-4D6F-95D0-D0F58CC77EB3}" srcOrd="1" destOrd="0" presId="urn:microsoft.com/office/officeart/2005/8/layout/gear1"/>
    <dgm:cxn modelId="{7C44C7D9-9872-46C3-858B-15B3983D63C9}" type="presOf" srcId="{13B0DD0B-FD08-43E8-9EF4-74430218D2B1}" destId="{68178C41-3667-42B0-A109-5439262EEB38}" srcOrd="0" destOrd="0" presId="urn:microsoft.com/office/officeart/2005/8/layout/gear1"/>
    <dgm:cxn modelId="{61FB8ADE-BECC-4492-BD7E-C3EF56870B35}" type="presOf" srcId="{140F5579-70E2-4A4B-80B2-ECFA3E953F8A}" destId="{B407B20F-DC11-4BF6-A054-1E71B4B239CA}" srcOrd="1" destOrd="0" presId="urn:microsoft.com/office/officeart/2005/8/layout/gear1"/>
    <dgm:cxn modelId="{2CB460EB-9F4D-4921-A4F9-63B727C00762}" srcId="{4B8DA2F9-73BB-4FCE-9A14-E8CCD643EBF4}" destId="{140F5579-70E2-4A4B-80B2-ECFA3E953F8A}" srcOrd="0" destOrd="0" parTransId="{CF935268-E800-4ADE-A947-DD2A86AFA748}" sibTransId="{13B0DD0B-FD08-43E8-9EF4-74430218D2B1}"/>
    <dgm:cxn modelId="{2BCF72F6-88ED-440F-AA89-435C26F8FBEF}" type="presOf" srcId="{74F82FAF-BFF0-4F82-85BE-3A7ECC49AE0D}" destId="{9F5320B9-D62F-4A33-930B-7FC4A6918E4F}" srcOrd="3" destOrd="0" presId="urn:microsoft.com/office/officeart/2005/8/layout/gear1"/>
    <dgm:cxn modelId="{841BA62B-25D6-4C77-AC20-59AB469AA16E}" type="presParOf" srcId="{E0F0F92B-D2B1-48F4-8070-41D5F9574D25}" destId="{74CCD086-7EDA-419E-8511-83817CDB80CE}" srcOrd="0" destOrd="0" presId="urn:microsoft.com/office/officeart/2005/8/layout/gear1"/>
    <dgm:cxn modelId="{77E4CEF7-82B0-43E8-A9DD-DF892A85BBDA}" type="presParOf" srcId="{E0F0F92B-D2B1-48F4-8070-41D5F9574D25}" destId="{B407B20F-DC11-4BF6-A054-1E71B4B239CA}" srcOrd="1" destOrd="0" presId="urn:microsoft.com/office/officeart/2005/8/layout/gear1"/>
    <dgm:cxn modelId="{83E04429-85C4-4E84-A928-04FA2D499A1E}" type="presParOf" srcId="{E0F0F92B-D2B1-48F4-8070-41D5F9574D25}" destId="{90875BA2-6D67-42A0-9326-791062A7BF15}" srcOrd="2" destOrd="0" presId="urn:microsoft.com/office/officeart/2005/8/layout/gear1"/>
    <dgm:cxn modelId="{9DC92422-C6D1-4864-89B8-8AAF4A47C315}" type="presParOf" srcId="{E0F0F92B-D2B1-48F4-8070-41D5F9574D25}" destId="{AF0E121C-8430-429B-9060-2803DB883956}" srcOrd="3" destOrd="0" presId="urn:microsoft.com/office/officeart/2005/8/layout/gear1"/>
    <dgm:cxn modelId="{3535FCA8-2287-47B1-92A7-5EDC954102E4}" type="presParOf" srcId="{E0F0F92B-D2B1-48F4-8070-41D5F9574D25}" destId="{E25B9A11-537C-4D6F-95D0-D0F58CC77EB3}" srcOrd="4" destOrd="0" presId="urn:microsoft.com/office/officeart/2005/8/layout/gear1"/>
    <dgm:cxn modelId="{ADCF396C-762F-49E6-A721-9AE112734E1D}" type="presParOf" srcId="{E0F0F92B-D2B1-48F4-8070-41D5F9574D25}" destId="{B5F38A09-35D2-49B3-B9EF-739713FA3630}" srcOrd="5" destOrd="0" presId="urn:microsoft.com/office/officeart/2005/8/layout/gear1"/>
    <dgm:cxn modelId="{29B1EBAD-46D6-4BED-A60E-24D89D3946EA}" type="presParOf" srcId="{E0F0F92B-D2B1-48F4-8070-41D5F9574D25}" destId="{E6FCD0C3-1F39-4B81-964B-02B1F72DB96B}" srcOrd="6" destOrd="0" presId="urn:microsoft.com/office/officeart/2005/8/layout/gear1"/>
    <dgm:cxn modelId="{1D86FA20-E24A-4D87-80FB-107897FFA188}" type="presParOf" srcId="{E0F0F92B-D2B1-48F4-8070-41D5F9574D25}" destId="{01B09EDC-2EC8-47EE-97EB-741A473BDDB2}" srcOrd="7" destOrd="0" presId="urn:microsoft.com/office/officeart/2005/8/layout/gear1"/>
    <dgm:cxn modelId="{D63DE998-1204-47E9-8A63-D6B411F4D2D0}" type="presParOf" srcId="{E0F0F92B-D2B1-48F4-8070-41D5F9574D25}" destId="{AE860338-7F26-4C57-AA95-3FCB5A4223D8}" srcOrd="8" destOrd="0" presId="urn:microsoft.com/office/officeart/2005/8/layout/gear1"/>
    <dgm:cxn modelId="{B627B144-A16D-4996-8C93-85749BECBE25}" type="presParOf" srcId="{E0F0F92B-D2B1-48F4-8070-41D5F9574D25}" destId="{9F5320B9-D62F-4A33-930B-7FC4A6918E4F}" srcOrd="9" destOrd="0" presId="urn:microsoft.com/office/officeart/2005/8/layout/gear1"/>
    <dgm:cxn modelId="{575CA02D-D5C4-49C0-88DB-BA3BBE66D614}" type="presParOf" srcId="{E0F0F92B-D2B1-48F4-8070-41D5F9574D25}" destId="{68178C41-3667-42B0-A109-5439262EEB38}" srcOrd="10" destOrd="0" presId="urn:microsoft.com/office/officeart/2005/8/layout/gear1"/>
    <dgm:cxn modelId="{9E1B19C3-66A6-4850-94BE-8B871F209E11}" type="presParOf" srcId="{E0F0F92B-D2B1-48F4-8070-41D5F9574D25}" destId="{E3A4A0A1-C3D3-4FFF-9262-B04D3E0856C1}" srcOrd="11" destOrd="0" presId="urn:microsoft.com/office/officeart/2005/8/layout/gear1"/>
    <dgm:cxn modelId="{C0F2A7B3-988F-4E25-8120-F36682657A01}" type="presParOf" srcId="{E0F0F92B-D2B1-48F4-8070-41D5F9574D25}" destId="{107B6631-B10F-48FD-BB29-291ECCF9FB2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8DA2F9-73BB-4FCE-9A14-E8CCD643EBF4}" type="doc">
      <dgm:prSet loTypeId="urn:microsoft.com/office/officeart/2005/8/layout/gear1" loCatId="cycle" qsTypeId="urn:microsoft.com/office/officeart/2005/8/quickstyle/3d2" qsCatId="3D" csTypeId="urn:microsoft.com/office/officeart/2005/8/colors/accent1_2" csCatId="accent1" phldr="1"/>
      <dgm:spPr/>
    </dgm:pt>
    <dgm:pt modelId="{140F5579-70E2-4A4B-80B2-ECFA3E953F8A}">
      <dgm:prSet phldrT="[Texte]" custT="1"/>
      <dgm:spPr/>
      <dgm:t>
        <a:bodyPr/>
        <a:lstStyle/>
        <a:p>
          <a:r>
            <a:rPr lang="fr-FR" sz="1800" dirty="0"/>
            <a:t>Vehicle</a:t>
          </a:r>
        </a:p>
      </dgm:t>
    </dgm:pt>
    <dgm:pt modelId="{CF935268-E800-4ADE-A947-DD2A86AFA748}" type="parTrans" cxnId="{2CB460EB-9F4D-4921-A4F9-63B727C00762}">
      <dgm:prSet/>
      <dgm:spPr/>
      <dgm:t>
        <a:bodyPr/>
        <a:lstStyle/>
        <a:p>
          <a:endParaRPr lang="fr-FR"/>
        </a:p>
      </dgm:t>
    </dgm:pt>
    <dgm:pt modelId="{13B0DD0B-FD08-43E8-9EF4-74430218D2B1}" type="sibTrans" cxnId="{2CB460EB-9F4D-4921-A4F9-63B727C00762}">
      <dgm:prSet/>
      <dgm:spPr/>
      <dgm:t>
        <a:bodyPr/>
        <a:lstStyle/>
        <a:p>
          <a:endParaRPr lang="fr-FR"/>
        </a:p>
      </dgm:t>
    </dgm:pt>
    <dgm:pt modelId="{79E93147-800A-45F2-8403-6F4360C952BF}">
      <dgm:prSet phldrT="[Texte]"/>
      <dgm:spPr/>
      <dgm:t>
        <a:bodyPr/>
        <a:lstStyle/>
        <a:p>
          <a:r>
            <a:rPr lang="fr-FR" dirty="0"/>
            <a:t>Test </a:t>
          </a:r>
          <a:r>
            <a:rPr lang="fr-FR" dirty="0" err="1"/>
            <a:t>method</a:t>
          </a:r>
          <a:endParaRPr lang="fr-FR" dirty="0"/>
        </a:p>
      </dgm:t>
    </dgm:pt>
    <dgm:pt modelId="{10F9941E-032F-4C6B-A3EE-A24DE65A043F}" type="parTrans" cxnId="{6BF821BF-A720-45A0-95C3-5A8C463330CA}">
      <dgm:prSet/>
      <dgm:spPr/>
      <dgm:t>
        <a:bodyPr/>
        <a:lstStyle/>
        <a:p>
          <a:endParaRPr lang="fr-FR"/>
        </a:p>
      </dgm:t>
    </dgm:pt>
    <dgm:pt modelId="{C225CB16-F0A9-4EA8-9970-455978320503}" type="sibTrans" cxnId="{6BF821BF-A720-45A0-95C3-5A8C463330CA}">
      <dgm:prSet/>
      <dgm:spPr/>
      <dgm:t>
        <a:bodyPr/>
        <a:lstStyle/>
        <a:p>
          <a:endParaRPr lang="fr-FR"/>
        </a:p>
      </dgm:t>
    </dgm:pt>
    <dgm:pt modelId="{74F82FAF-BFF0-4F82-85BE-3A7ECC49AE0D}">
      <dgm:prSet phldrT="[Texte]" custT="1"/>
      <dgm:spPr/>
      <dgm:t>
        <a:bodyPr/>
        <a:lstStyle/>
        <a:p>
          <a:r>
            <a:rPr lang="fr-FR" sz="1400" dirty="0"/>
            <a:t>Sound </a:t>
          </a:r>
          <a:r>
            <a:rPr lang="fr-FR" sz="1400" dirty="0" err="1"/>
            <a:t>limits</a:t>
          </a:r>
          <a:endParaRPr lang="fr-FR" sz="1400" dirty="0"/>
        </a:p>
      </dgm:t>
    </dgm:pt>
    <dgm:pt modelId="{25E7DEF7-3E38-4C90-8D2B-0BCA29372B2B}" type="parTrans" cxnId="{729AE05E-61DC-4050-8F9D-615E41F63652}">
      <dgm:prSet/>
      <dgm:spPr/>
      <dgm:t>
        <a:bodyPr/>
        <a:lstStyle/>
        <a:p>
          <a:endParaRPr lang="fr-FR"/>
        </a:p>
      </dgm:t>
    </dgm:pt>
    <dgm:pt modelId="{B9CAEBB6-AF97-40EB-B92A-630164F1C071}" type="sibTrans" cxnId="{729AE05E-61DC-4050-8F9D-615E41F63652}">
      <dgm:prSet/>
      <dgm:spPr/>
      <dgm:t>
        <a:bodyPr/>
        <a:lstStyle/>
        <a:p>
          <a:endParaRPr lang="fr-FR"/>
        </a:p>
      </dgm:t>
    </dgm:pt>
    <dgm:pt modelId="{E0F0F92B-D2B1-48F4-8070-41D5F9574D25}" type="pres">
      <dgm:prSet presAssocID="{4B8DA2F9-73BB-4FCE-9A14-E8CCD643EBF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4CCD086-7EDA-419E-8511-83817CDB80CE}" type="pres">
      <dgm:prSet presAssocID="{140F5579-70E2-4A4B-80B2-ECFA3E953F8A}" presName="gear1" presStyleLbl="node1" presStyleIdx="0" presStyleCnt="3">
        <dgm:presLayoutVars>
          <dgm:chMax val="1"/>
          <dgm:bulletEnabled val="1"/>
        </dgm:presLayoutVars>
      </dgm:prSet>
      <dgm:spPr/>
    </dgm:pt>
    <dgm:pt modelId="{B407B20F-DC11-4BF6-A054-1E71B4B239CA}" type="pres">
      <dgm:prSet presAssocID="{140F5579-70E2-4A4B-80B2-ECFA3E953F8A}" presName="gear1srcNode" presStyleLbl="node1" presStyleIdx="0" presStyleCnt="3"/>
      <dgm:spPr/>
    </dgm:pt>
    <dgm:pt modelId="{90875BA2-6D67-42A0-9326-791062A7BF15}" type="pres">
      <dgm:prSet presAssocID="{140F5579-70E2-4A4B-80B2-ECFA3E953F8A}" presName="gear1dstNode" presStyleLbl="node1" presStyleIdx="0" presStyleCnt="3"/>
      <dgm:spPr/>
    </dgm:pt>
    <dgm:pt modelId="{AF0E121C-8430-429B-9060-2803DB883956}" type="pres">
      <dgm:prSet presAssocID="{79E93147-800A-45F2-8403-6F4360C952BF}" presName="gear2" presStyleLbl="node1" presStyleIdx="1" presStyleCnt="3">
        <dgm:presLayoutVars>
          <dgm:chMax val="1"/>
          <dgm:bulletEnabled val="1"/>
        </dgm:presLayoutVars>
      </dgm:prSet>
      <dgm:spPr/>
    </dgm:pt>
    <dgm:pt modelId="{E25B9A11-537C-4D6F-95D0-D0F58CC77EB3}" type="pres">
      <dgm:prSet presAssocID="{79E93147-800A-45F2-8403-6F4360C952BF}" presName="gear2srcNode" presStyleLbl="node1" presStyleIdx="1" presStyleCnt="3"/>
      <dgm:spPr/>
    </dgm:pt>
    <dgm:pt modelId="{B5F38A09-35D2-49B3-B9EF-739713FA3630}" type="pres">
      <dgm:prSet presAssocID="{79E93147-800A-45F2-8403-6F4360C952BF}" presName="gear2dstNode" presStyleLbl="node1" presStyleIdx="1" presStyleCnt="3"/>
      <dgm:spPr/>
    </dgm:pt>
    <dgm:pt modelId="{E6FCD0C3-1F39-4B81-964B-02B1F72DB96B}" type="pres">
      <dgm:prSet presAssocID="{74F82FAF-BFF0-4F82-85BE-3A7ECC49AE0D}" presName="gear3" presStyleLbl="node1" presStyleIdx="2" presStyleCnt="3"/>
      <dgm:spPr/>
    </dgm:pt>
    <dgm:pt modelId="{01B09EDC-2EC8-47EE-97EB-741A473BDDB2}" type="pres">
      <dgm:prSet presAssocID="{74F82FAF-BFF0-4F82-85BE-3A7ECC49AE0D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AE860338-7F26-4C57-AA95-3FCB5A4223D8}" type="pres">
      <dgm:prSet presAssocID="{74F82FAF-BFF0-4F82-85BE-3A7ECC49AE0D}" presName="gear3srcNode" presStyleLbl="node1" presStyleIdx="2" presStyleCnt="3"/>
      <dgm:spPr/>
    </dgm:pt>
    <dgm:pt modelId="{9F5320B9-D62F-4A33-930B-7FC4A6918E4F}" type="pres">
      <dgm:prSet presAssocID="{74F82FAF-BFF0-4F82-85BE-3A7ECC49AE0D}" presName="gear3dstNode" presStyleLbl="node1" presStyleIdx="2" presStyleCnt="3"/>
      <dgm:spPr/>
    </dgm:pt>
    <dgm:pt modelId="{68178C41-3667-42B0-A109-5439262EEB38}" type="pres">
      <dgm:prSet presAssocID="{13B0DD0B-FD08-43E8-9EF4-74430218D2B1}" presName="connector1" presStyleLbl="sibTrans2D1" presStyleIdx="0" presStyleCnt="3"/>
      <dgm:spPr/>
    </dgm:pt>
    <dgm:pt modelId="{E3A4A0A1-C3D3-4FFF-9262-B04D3E0856C1}" type="pres">
      <dgm:prSet presAssocID="{C225CB16-F0A9-4EA8-9970-455978320503}" presName="connector2" presStyleLbl="sibTrans2D1" presStyleIdx="1" presStyleCnt="3"/>
      <dgm:spPr/>
    </dgm:pt>
    <dgm:pt modelId="{107B6631-B10F-48FD-BB29-291ECCF9FB26}" type="pres">
      <dgm:prSet presAssocID="{B9CAEBB6-AF97-40EB-B92A-630164F1C071}" presName="connector3" presStyleLbl="sibTrans2D1" presStyleIdx="2" presStyleCnt="3"/>
      <dgm:spPr/>
    </dgm:pt>
  </dgm:ptLst>
  <dgm:cxnLst>
    <dgm:cxn modelId="{DDE17B25-C562-49BB-846C-F48C5F341BA6}" type="presOf" srcId="{C225CB16-F0A9-4EA8-9970-455978320503}" destId="{E3A4A0A1-C3D3-4FFF-9262-B04D3E0856C1}" srcOrd="0" destOrd="0" presId="urn:microsoft.com/office/officeart/2005/8/layout/gear1"/>
    <dgm:cxn modelId="{D0A4E327-9AA1-4D4C-9DF1-3C9F2CB28738}" type="presOf" srcId="{B9CAEBB6-AF97-40EB-B92A-630164F1C071}" destId="{107B6631-B10F-48FD-BB29-291ECCF9FB26}" srcOrd="0" destOrd="0" presId="urn:microsoft.com/office/officeart/2005/8/layout/gear1"/>
    <dgm:cxn modelId="{729AE05E-61DC-4050-8F9D-615E41F63652}" srcId="{4B8DA2F9-73BB-4FCE-9A14-E8CCD643EBF4}" destId="{74F82FAF-BFF0-4F82-85BE-3A7ECC49AE0D}" srcOrd="2" destOrd="0" parTransId="{25E7DEF7-3E38-4C90-8D2B-0BCA29372B2B}" sibTransId="{B9CAEBB6-AF97-40EB-B92A-630164F1C071}"/>
    <dgm:cxn modelId="{C7D3C850-F7E6-47DD-B758-7CDF05625F56}" type="presOf" srcId="{4B8DA2F9-73BB-4FCE-9A14-E8CCD643EBF4}" destId="{E0F0F92B-D2B1-48F4-8070-41D5F9574D25}" srcOrd="0" destOrd="0" presId="urn:microsoft.com/office/officeart/2005/8/layout/gear1"/>
    <dgm:cxn modelId="{7C5C7F71-7295-414C-8B7C-D0594649451A}" type="presOf" srcId="{79E93147-800A-45F2-8403-6F4360C952BF}" destId="{B5F38A09-35D2-49B3-B9EF-739713FA3630}" srcOrd="2" destOrd="0" presId="urn:microsoft.com/office/officeart/2005/8/layout/gear1"/>
    <dgm:cxn modelId="{8B9CFC53-F195-4D08-A1A3-1F8291FF7333}" type="presOf" srcId="{140F5579-70E2-4A4B-80B2-ECFA3E953F8A}" destId="{74CCD086-7EDA-419E-8511-83817CDB80CE}" srcOrd="0" destOrd="0" presId="urn:microsoft.com/office/officeart/2005/8/layout/gear1"/>
    <dgm:cxn modelId="{62294F87-2FD7-457C-9556-26196C2DD3F6}" type="presOf" srcId="{79E93147-800A-45F2-8403-6F4360C952BF}" destId="{AF0E121C-8430-429B-9060-2803DB883956}" srcOrd="0" destOrd="0" presId="urn:microsoft.com/office/officeart/2005/8/layout/gear1"/>
    <dgm:cxn modelId="{E5E5488C-5303-42E4-B39A-CBB71ACA5778}" type="presOf" srcId="{74F82FAF-BFF0-4F82-85BE-3A7ECC49AE0D}" destId="{E6FCD0C3-1F39-4B81-964B-02B1F72DB96B}" srcOrd="0" destOrd="0" presId="urn:microsoft.com/office/officeart/2005/8/layout/gear1"/>
    <dgm:cxn modelId="{A499E1B8-A6A2-4DEA-871C-D62D9D7AF71A}" type="presOf" srcId="{140F5579-70E2-4A4B-80B2-ECFA3E953F8A}" destId="{90875BA2-6D67-42A0-9326-791062A7BF15}" srcOrd="2" destOrd="0" presId="urn:microsoft.com/office/officeart/2005/8/layout/gear1"/>
    <dgm:cxn modelId="{6BF821BF-A720-45A0-95C3-5A8C463330CA}" srcId="{4B8DA2F9-73BB-4FCE-9A14-E8CCD643EBF4}" destId="{79E93147-800A-45F2-8403-6F4360C952BF}" srcOrd="1" destOrd="0" parTransId="{10F9941E-032F-4C6B-A3EE-A24DE65A043F}" sibTransId="{C225CB16-F0A9-4EA8-9970-455978320503}"/>
    <dgm:cxn modelId="{2C9C5EC1-F3BD-4FC8-8855-0CBE97F3F064}" type="presOf" srcId="{74F82FAF-BFF0-4F82-85BE-3A7ECC49AE0D}" destId="{01B09EDC-2EC8-47EE-97EB-741A473BDDB2}" srcOrd="1" destOrd="0" presId="urn:microsoft.com/office/officeart/2005/8/layout/gear1"/>
    <dgm:cxn modelId="{012566CB-7FB4-4ED9-A2E8-B146D1948454}" type="presOf" srcId="{74F82FAF-BFF0-4F82-85BE-3A7ECC49AE0D}" destId="{AE860338-7F26-4C57-AA95-3FCB5A4223D8}" srcOrd="2" destOrd="0" presId="urn:microsoft.com/office/officeart/2005/8/layout/gear1"/>
    <dgm:cxn modelId="{8FD49DD2-76FB-4CB1-A6BD-902AA022ADBD}" type="presOf" srcId="{79E93147-800A-45F2-8403-6F4360C952BF}" destId="{E25B9A11-537C-4D6F-95D0-D0F58CC77EB3}" srcOrd="1" destOrd="0" presId="urn:microsoft.com/office/officeart/2005/8/layout/gear1"/>
    <dgm:cxn modelId="{7C44C7D9-9872-46C3-858B-15B3983D63C9}" type="presOf" srcId="{13B0DD0B-FD08-43E8-9EF4-74430218D2B1}" destId="{68178C41-3667-42B0-A109-5439262EEB38}" srcOrd="0" destOrd="0" presId="urn:microsoft.com/office/officeart/2005/8/layout/gear1"/>
    <dgm:cxn modelId="{61FB8ADE-BECC-4492-BD7E-C3EF56870B35}" type="presOf" srcId="{140F5579-70E2-4A4B-80B2-ECFA3E953F8A}" destId="{B407B20F-DC11-4BF6-A054-1E71B4B239CA}" srcOrd="1" destOrd="0" presId="urn:microsoft.com/office/officeart/2005/8/layout/gear1"/>
    <dgm:cxn modelId="{2CB460EB-9F4D-4921-A4F9-63B727C00762}" srcId="{4B8DA2F9-73BB-4FCE-9A14-E8CCD643EBF4}" destId="{140F5579-70E2-4A4B-80B2-ECFA3E953F8A}" srcOrd="0" destOrd="0" parTransId="{CF935268-E800-4ADE-A947-DD2A86AFA748}" sibTransId="{13B0DD0B-FD08-43E8-9EF4-74430218D2B1}"/>
    <dgm:cxn modelId="{2BCF72F6-88ED-440F-AA89-435C26F8FBEF}" type="presOf" srcId="{74F82FAF-BFF0-4F82-85BE-3A7ECC49AE0D}" destId="{9F5320B9-D62F-4A33-930B-7FC4A6918E4F}" srcOrd="3" destOrd="0" presId="urn:microsoft.com/office/officeart/2005/8/layout/gear1"/>
    <dgm:cxn modelId="{841BA62B-25D6-4C77-AC20-59AB469AA16E}" type="presParOf" srcId="{E0F0F92B-D2B1-48F4-8070-41D5F9574D25}" destId="{74CCD086-7EDA-419E-8511-83817CDB80CE}" srcOrd="0" destOrd="0" presId="urn:microsoft.com/office/officeart/2005/8/layout/gear1"/>
    <dgm:cxn modelId="{77E4CEF7-82B0-43E8-A9DD-DF892A85BBDA}" type="presParOf" srcId="{E0F0F92B-D2B1-48F4-8070-41D5F9574D25}" destId="{B407B20F-DC11-4BF6-A054-1E71B4B239CA}" srcOrd="1" destOrd="0" presId="urn:microsoft.com/office/officeart/2005/8/layout/gear1"/>
    <dgm:cxn modelId="{83E04429-85C4-4E84-A928-04FA2D499A1E}" type="presParOf" srcId="{E0F0F92B-D2B1-48F4-8070-41D5F9574D25}" destId="{90875BA2-6D67-42A0-9326-791062A7BF15}" srcOrd="2" destOrd="0" presId="urn:microsoft.com/office/officeart/2005/8/layout/gear1"/>
    <dgm:cxn modelId="{9DC92422-C6D1-4864-89B8-8AAF4A47C315}" type="presParOf" srcId="{E0F0F92B-D2B1-48F4-8070-41D5F9574D25}" destId="{AF0E121C-8430-429B-9060-2803DB883956}" srcOrd="3" destOrd="0" presId="urn:microsoft.com/office/officeart/2005/8/layout/gear1"/>
    <dgm:cxn modelId="{3535FCA8-2287-47B1-92A7-5EDC954102E4}" type="presParOf" srcId="{E0F0F92B-D2B1-48F4-8070-41D5F9574D25}" destId="{E25B9A11-537C-4D6F-95D0-D0F58CC77EB3}" srcOrd="4" destOrd="0" presId="urn:microsoft.com/office/officeart/2005/8/layout/gear1"/>
    <dgm:cxn modelId="{ADCF396C-762F-49E6-A721-9AE112734E1D}" type="presParOf" srcId="{E0F0F92B-D2B1-48F4-8070-41D5F9574D25}" destId="{B5F38A09-35D2-49B3-B9EF-739713FA3630}" srcOrd="5" destOrd="0" presId="urn:microsoft.com/office/officeart/2005/8/layout/gear1"/>
    <dgm:cxn modelId="{29B1EBAD-46D6-4BED-A60E-24D89D3946EA}" type="presParOf" srcId="{E0F0F92B-D2B1-48F4-8070-41D5F9574D25}" destId="{E6FCD0C3-1F39-4B81-964B-02B1F72DB96B}" srcOrd="6" destOrd="0" presId="urn:microsoft.com/office/officeart/2005/8/layout/gear1"/>
    <dgm:cxn modelId="{1D86FA20-E24A-4D87-80FB-107897FFA188}" type="presParOf" srcId="{E0F0F92B-D2B1-48F4-8070-41D5F9574D25}" destId="{01B09EDC-2EC8-47EE-97EB-741A473BDDB2}" srcOrd="7" destOrd="0" presId="urn:microsoft.com/office/officeart/2005/8/layout/gear1"/>
    <dgm:cxn modelId="{D63DE998-1204-47E9-8A63-D6B411F4D2D0}" type="presParOf" srcId="{E0F0F92B-D2B1-48F4-8070-41D5F9574D25}" destId="{AE860338-7F26-4C57-AA95-3FCB5A4223D8}" srcOrd="8" destOrd="0" presId="urn:microsoft.com/office/officeart/2005/8/layout/gear1"/>
    <dgm:cxn modelId="{B627B144-A16D-4996-8C93-85749BECBE25}" type="presParOf" srcId="{E0F0F92B-D2B1-48F4-8070-41D5F9574D25}" destId="{9F5320B9-D62F-4A33-930B-7FC4A6918E4F}" srcOrd="9" destOrd="0" presId="urn:microsoft.com/office/officeart/2005/8/layout/gear1"/>
    <dgm:cxn modelId="{575CA02D-D5C4-49C0-88DB-BA3BBE66D614}" type="presParOf" srcId="{E0F0F92B-D2B1-48F4-8070-41D5F9574D25}" destId="{68178C41-3667-42B0-A109-5439262EEB38}" srcOrd="10" destOrd="0" presId="urn:microsoft.com/office/officeart/2005/8/layout/gear1"/>
    <dgm:cxn modelId="{9E1B19C3-66A6-4850-94BE-8B871F209E11}" type="presParOf" srcId="{E0F0F92B-D2B1-48F4-8070-41D5F9574D25}" destId="{E3A4A0A1-C3D3-4FFF-9262-B04D3E0856C1}" srcOrd="11" destOrd="0" presId="urn:microsoft.com/office/officeart/2005/8/layout/gear1"/>
    <dgm:cxn modelId="{C0F2A7B3-988F-4E25-8120-F36682657A01}" type="presParOf" srcId="{E0F0F92B-D2B1-48F4-8070-41D5F9574D25}" destId="{107B6631-B10F-48FD-BB29-291ECCF9FB2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8DA2F9-73BB-4FCE-9A14-E8CCD643EBF4}" type="doc">
      <dgm:prSet loTypeId="urn:microsoft.com/office/officeart/2005/8/layout/gear1" loCatId="cycle" qsTypeId="urn:microsoft.com/office/officeart/2005/8/quickstyle/3d2" qsCatId="3D" csTypeId="urn:microsoft.com/office/officeart/2005/8/colors/accent1_2" csCatId="accent1" phldr="1"/>
      <dgm:spPr/>
    </dgm:pt>
    <dgm:pt modelId="{140F5579-70E2-4A4B-80B2-ECFA3E953F8A}">
      <dgm:prSet phldrT="[Texte]" custT="1"/>
      <dgm:spPr/>
      <dgm:t>
        <a:bodyPr/>
        <a:lstStyle/>
        <a:p>
          <a:r>
            <a:rPr lang="fr-FR" sz="1100" dirty="0"/>
            <a:t>Manipulation</a:t>
          </a:r>
        </a:p>
      </dgm:t>
    </dgm:pt>
    <dgm:pt modelId="{CF935268-E800-4ADE-A947-DD2A86AFA748}" type="parTrans" cxnId="{2CB460EB-9F4D-4921-A4F9-63B727C00762}">
      <dgm:prSet/>
      <dgm:spPr/>
      <dgm:t>
        <a:bodyPr/>
        <a:lstStyle/>
        <a:p>
          <a:endParaRPr lang="fr-FR"/>
        </a:p>
      </dgm:t>
    </dgm:pt>
    <dgm:pt modelId="{13B0DD0B-FD08-43E8-9EF4-74430218D2B1}" type="sibTrans" cxnId="{2CB460EB-9F4D-4921-A4F9-63B727C00762}">
      <dgm:prSet/>
      <dgm:spPr/>
      <dgm:t>
        <a:bodyPr/>
        <a:lstStyle/>
        <a:p>
          <a:endParaRPr lang="fr-FR"/>
        </a:p>
      </dgm:t>
    </dgm:pt>
    <dgm:pt modelId="{79E93147-800A-45F2-8403-6F4360C952BF}">
      <dgm:prSet phldrT="[Texte]"/>
      <dgm:spPr/>
      <dgm:t>
        <a:bodyPr/>
        <a:lstStyle/>
        <a:p>
          <a:r>
            <a:rPr lang="fr-FR" dirty="0" err="1"/>
            <a:t>Exhaust</a:t>
          </a:r>
          <a:r>
            <a:rPr lang="fr-FR" dirty="0"/>
            <a:t> system</a:t>
          </a:r>
        </a:p>
      </dgm:t>
    </dgm:pt>
    <dgm:pt modelId="{10F9941E-032F-4C6B-A3EE-A24DE65A043F}" type="parTrans" cxnId="{6BF821BF-A720-45A0-95C3-5A8C463330CA}">
      <dgm:prSet/>
      <dgm:spPr/>
      <dgm:t>
        <a:bodyPr/>
        <a:lstStyle/>
        <a:p>
          <a:endParaRPr lang="fr-FR"/>
        </a:p>
      </dgm:t>
    </dgm:pt>
    <dgm:pt modelId="{C225CB16-F0A9-4EA8-9970-455978320503}" type="sibTrans" cxnId="{6BF821BF-A720-45A0-95C3-5A8C463330CA}">
      <dgm:prSet/>
      <dgm:spPr/>
      <dgm:t>
        <a:bodyPr/>
        <a:lstStyle/>
        <a:p>
          <a:endParaRPr lang="fr-FR"/>
        </a:p>
      </dgm:t>
    </dgm:pt>
    <dgm:pt modelId="{74F82FAF-BFF0-4F82-85BE-3A7ECC49AE0D}">
      <dgm:prSet phldrT="[Texte]"/>
      <dgm:spPr/>
      <dgm:t>
        <a:bodyPr/>
        <a:lstStyle/>
        <a:p>
          <a:r>
            <a:rPr lang="fr-FR" dirty="0" err="1"/>
            <a:t>After-martket</a:t>
          </a:r>
          <a:endParaRPr lang="fr-FR" dirty="0"/>
        </a:p>
      </dgm:t>
    </dgm:pt>
    <dgm:pt modelId="{25E7DEF7-3E38-4C90-8D2B-0BCA29372B2B}" type="parTrans" cxnId="{729AE05E-61DC-4050-8F9D-615E41F63652}">
      <dgm:prSet/>
      <dgm:spPr/>
      <dgm:t>
        <a:bodyPr/>
        <a:lstStyle/>
        <a:p>
          <a:endParaRPr lang="fr-FR"/>
        </a:p>
      </dgm:t>
    </dgm:pt>
    <dgm:pt modelId="{B9CAEBB6-AF97-40EB-B92A-630164F1C071}" type="sibTrans" cxnId="{729AE05E-61DC-4050-8F9D-615E41F63652}">
      <dgm:prSet/>
      <dgm:spPr/>
      <dgm:t>
        <a:bodyPr/>
        <a:lstStyle/>
        <a:p>
          <a:endParaRPr lang="fr-FR"/>
        </a:p>
      </dgm:t>
    </dgm:pt>
    <dgm:pt modelId="{E0F0F92B-D2B1-48F4-8070-41D5F9574D25}" type="pres">
      <dgm:prSet presAssocID="{4B8DA2F9-73BB-4FCE-9A14-E8CCD643EBF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4CCD086-7EDA-419E-8511-83817CDB80CE}" type="pres">
      <dgm:prSet presAssocID="{140F5579-70E2-4A4B-80B2-ECFA3E953F8A}" presName="gear1" presStyleLbl="node1" presStyleIdx="0" presStyleCnt="3" custLinFactNeighborX="576" custLinFactNeighborY="-1207">
        <dgm:presLayoutVars>
          <dgm:chMax val="1"/>
          <dgm:bulletEnabled val="1"/>
        </dgm:presLayoutVars>
      </dgm:prSet>
      <dgm:spPr/>
    </dgm:pt>
    <dgm:pt modelId="{B407B20F-DC11-4BF6-A054-1E71B4B239CA}" type="pres">
      <dgm:prSet presAssocID="{140F5579-70E2-4A4B-80B2-ECFA3E953F8A}" presName="gear1srcNode" presStyleLbl="node1" presStyleIdx="0" presStyleCnt="3"/>
      <dgm:spPr/>
    </dgm:pt>
    <dgm:pt modelId="{90875BA2-6D67-42A0-9326-791062A7BF15}" type="pres">
      <dgm:prSet presAssocID="{140F5579-70E2-4A4B-80B2-ECFA3E953F8A}" presName="gear1dstNode" presStyleLbl="node1" presStyleIdx="0" presStyleCnt="3"/>
      <dgm:spPr/>
    </dgm:pt>
    <dgm:pt modelId="{AF0E121C-8430-429B-9060-2803DB883956}" type="pres">
      <dgm:prSet presAssocID="{79E93147-800A-45F2-8403-6F4360C952BF}" presName="gear2" presStyleLbl="node1" presStyleIdx="1" presStyleCnt="3">
        <dgm:presLayoutVars>
          <dgm:chMax val="1"/>
          <dgm:bulletEnabled val="1"/>
        </dgm:presLayoutVars>
      </dgm:prSet>
      <dgm:spPr/>
    </dgm:pt>
    <dgm:pt modelId="{E25B9A11-537C-4D6F-95D0-D0F58CC77EB3}" type="pres">
      <dgm:prSet presAssocID="{79E93147-800A-45F2-8403-6F4360C952BF}" presName="gear2srcNode" presStyleLbl="node1" presStyleIdx="1" presStyleCnt="3"/>
      <dgm:spPr/>
    </dgm:pt>
    <dgm:pt modelId="{B5F38A09-35D2-49B3-B9EF-739713FA3630}" type="pres">
      <dgm:prSet presAssocID="{79E93147-800A-45F2-8403-6F4360C952BF}" presName="gear2dstNode" presStyleLbl="node1" presStyleIdx="1" presStyleCnt="3"/>
      <dgm:spPr/>
    </dgm:pt>
    <dgm:pt modelId="{E6FCD0C3-1F39-4B81-964B-02B1F72DB96B}" type="pres">
      <dgm:prSet presAssocID="{74F82FAF-BFF0-4F82-85BE-3A7ECC49AE0D}" presName="gear3" presStyleLbl="node1" presStyleIdx="2" presStyleCnt="3"/>
      <dgm:spPr/>
    </dgm:pt>
    <dgm:pt modelId="{01B09EDC-2EC8-47EE-97EB-741A473BDDB2}" type="pres">
      <dgm:prSet presAssocID="{74F82FAF-BFF0-4F82-85BE-3A7ECC49AE0D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AE860338-7F26-4C57-AA95-3FCB5A4223D8}" type="pres">
      <dgm:prSet presAssocID="{74F82FAF-BFF0-4F82-85BE-3A7ECC49AE0D}" presName="gear3srcNode" presStyleLbl="node1" presStyleIdx="2" presStyleCnt="3"/>
      <dgm:spPr/>
    </dgm:pt>
    <dgm:pt modelId="{9F5320B9-D62F-4A33-930B-7FC4A6918E4F}" type="pres">
      <dgm:prSet presAssocID="{74F82FAF-BFF0-4F82-85BE-3A7ECC49AE0D}" presName="gear3dstNode" presStyleLbl="node1" presStyleIdx="2" presStyleCnt="3"/>
      <dgm:spPr/>
    </dgm:pt>
    <dgm:pt modelId="{68178C41-3667-42B0-A109-5439262EEB38}" type="pres">
      <dgm:prSet presAssocID="{13B0DD0B-FD08-43E8-9EF4-74430218D2B1}" presName="connector1" presStyleLbl="sibTrans2D1" presStyleIdx="0" presStyleCnt="3"/>
      <dgm:spPr/>
    </dgm:pt>
    <dgm:pt modelId="{E3A4A0A1-C3D3-4FFF-9262-B04D3E0856C1}" type="pres">
      <dgm:prSet presAssocID="{C225CB16-F0A9-4EA8-9970-455978320503}" presName="connector2" presStyleLbl="sibTrans2D1" presStyleIdx="1" presStyleCnt="3"/>
      <dgm:spPr/>
    </dgm:pt>
    <dgm:pt modelId="{107B6631-B10F-48FD-BB29-291ECCF9FB26}" type="pres">
      <dgm:prSet presAssocID="{B9CAEBB6-AF97-40EB-B92A-630164F1C071}" presName="connector3" presStyleLbl="sibTrans2D1" presStyleIdx="2" presStyleCnt="3"/>
      <dgm:spPr/>
    </dgm:pt>
  </dgm:ptLst>
  <dgm:cxnLst>
    <dgm:cxn modelId="{DDE17B25-C562-49BB-846C-F48C5F341BA6}" type="presOf" srcId="{C225CB16-F0A9-4EA8-9970-455978320503}" destId="{E3A4A0A1-C3D3-4FFF-9262-B04D3E0856C1}" srcOrd="0" destOrd="0" presId="urn:microsoft.com/office/officeart/2005/8/layout/gear1"/>
    <dgm:cxn modelId="{D0A4E327-9AA1-4D4C-9DF1-3C9F2CB28738}" type="presOf" srcId="{B9CAEBB6-AF97-40EB-B92A-630164F1C071}" destId="{107B6631-B10F-48FD-BB29-291ECCF9FB26}" srcOrd="0" destOrd="0" presId="urn:microsoft.com/office/officeart/2005/8/layout/gear1"/>
    <dgm:cxn modelId="{729AE05E-61DC-4050-8F9D-615E41F63652}" srcId="{4B8DA2F9-73BB-4FCE-9A14-E8CCD643EBF4}" destId="{74F82FAF-BFF0-4F82-85BE-3A7ECC49AE0D}" srcOrd="2" destOrd="0" parTransId="{25E7DEF7-3E38-4C90-8D2B-0BCA29372B2B}" sibTransId="{B9CAEBB6-AF97-40EB-B92A-630164F1C071}"/>
    <dgm:cxn modelId="{C7D3C850-F7E6-47DD-B758-7CDF05625F56}" type="presOf" srcId="{4B8DA2F9-73BB-4FCE-9A14-E8CCD643EBF4}" destId="{E0F0F92B-D2B1-48F4-8070-41D5F9574D25}" srcOrd="0" destOrd="0" presId="urn:microsoft.com/office/officeart/2005/8/layout/gear1"/>
    <dgm:cxn modelId="{7C5C7F71-7295-414C-8B7C-D0594649451A}" type="presOf" srcId="{79E93147-800A-45F2-8403-6F4360C952BF}" destId="{B5F38A09-35D2-49B3-B9EF-739713FA3630}" srcOrd="2" destOrd="0" presId="urn:microsoft.com/office/officeart/2005/8/layout/gear1"/>
    <dgm:cxn modelId="{8B9CFC53-F195-4D08-A1A3-1F8291FF7333}" type="presOf" srcId="{140F5579-70E2-4A4B-80B2-ECFA3E953F8A}" destId="{74CCD086-7EDA-419E-8511-83817CDB80CE}" srcOrd="0" destOrd="0" presId="urn:microsoft.com/office/officeart/2005/8/layout/gear1"/>
    <dgm:cxn modelId="{62294F87-2FD7-457C-9556-26196C2DD3F6}" type="presOf" srcId="{79E93147-800A-45F2-8403-6F4360C952BF}" destId="{AF0E121C-8430-429B-9060-2803DB883956}" srcOrd="0" destOrd="0" presId="urn:microsoft.com/office/officeart/2005/8/layout/gear1"/>
    <dgm:cxn modelId="{E5E5488C-5303-42E4-B39A-CBB71ACA5778}" type="presOf" srcId="{74F82FAF-BFF0-4F82-85BE-3A7ECC49AE0D}" destId="{E6FCD0C3-1F39-4B81-964B-02B1F72DB96B}" srcOrd="0" destOrd="0" presId="urn:microsoft.com/office/officeart/2005/8/layout/gear1"/>
    <dgm:cxn modelId="{A499E1B8-A6A2-4DEA-871C-D62D9D7AF71A}" type="presOf" srcId="{140F5579-70E2-4A4B-80B2-ECFA3E953F8A}" destId="{90875BA2-6D67-42A0-9326-791062A7BF15}" srcOrd="2" destOrd="0" presId="urn:microsoft.com/office/officeart/2005/8/layout/gear1"/>
    <dgm:cxn modelId="{6BF821BF-A720-45A0-95C3-5A8C463330CA}" srcId="{4B8DA2F9-73BB-4FCE-9A14-E8CCD643EBF4}" destId="{79E93147-800A-45F2-8403-6F4360C952BF}" srcOrd="1" destOrd="0" parTransId="{10F9941E-032F-4C6B-A3EE-A24DE65A043F}" sibTransId="{C225CB16-F0A9-4EA8-9970-455978320503}"/>
    <dgm:cxn modelId="{2C9C5EC1-F3BD-4FC8-8855-0CBE97F3F064}" type="presOf" srcId="{74F82FAF-BFF0-4F82-85BE-3A7ECC49AE0D}" destId="{01B09EDC-2EC8-47EE-97EB-741A473BDDB2}" srcOrd="1" destOrd="0" presId="urn:microsoft.com/office/officeart/2005/8/layout/gear1"/>
    <dgm:cxn modelId="{012566CB-7FB4-4ED9-A2E8-B146D1948454}" type="presOf" srcId="{74F82FAF-BFF0-4F82-85BE-3A7ECC49AE0D}" destId="{AE860338-7F26-4C57-AA95-3FCB5A4223D8}" srcOrd="2" destOrd="0" presId="urn:microsoft.com/office/officeart/2005/8/layout/gear1"/>
    <dgm:cxn modelId="{8FD49DD2-76FB-4CB1-A6BD-902AA022ADBD}" type="presOf" srcId="{79E93147-800A-45F2-8403-6F4360C952BF}" destId="{E25B9A11-537C-4D6F-95D0-D0F58CC77EB3}" srcOrd="1" destOrd="0" presId="urn:microsoft.com/office/officeart/2005/8/layout/gear1"/>
    <dgm:cxn modelId="{7C44C7D9-9872-46C3-858B-15B3983D63C9}" type="presOf" srcId="{13B0DD0B-FD08-43E8-9EF4-74430218D2B1}" destId="{68178C41-3667-42B0-A109-5439262EEB38}" srcOrd="0" destOrd="0" presId="urn:microsoft.com/office/officeart/2005/8/layout/gear1"/>
    <dgm:cxn modelId="{61FB8ADE-BECC-4492-BD7E-C3EF56870B35}" type="presOf" srcId="{140F5579-70E2-4A4B-80B2-ECFA3E953F8A}" destId="{B407B20F-DC11-4BF6-A054-1E71B4B239CA}" srcOrd="1" destOrd="0" presId="urn:microsoft.com/office/officeart/2005/8/layout/gear1"/>
    <dgm:cxn modelId="{2CB460EB-9F4D-4921-A4F9-63B727C00762}" srcId="{4B8DA2F9-73BB-4FCE-9A14-E8CCD643EBF4}" destId="{140F5579-70E2-4A4B-80B2-ECFA3E953F8A}" srcOrd="0" destOrd="0" parTransId="{CF935268-E800-4ADE-A947-DD2A86AFA748}" sibTransId="{13B0DD0B-FD08-43E8-9EF4-74430218D2B1}"/>
    <dgm:cxn modelId="{2BCF72F6-88ED-440F-AA89-435C26F8FBEF}" type="presOf" srcId="{74F82FAF-BFF0-4F82-85BE-3A7ECC49AE0D}" destId="{9F5320B9-D62F-4A33-930B-7FC4A6918E4F}" srcOrd="3" destOrd="0" presId="urn:microsoft.com/office/officeart/2005/8/layout/gear1"/>
    <dgm:cxn modelId="{841BA62B-25D6-4C77-AC20-59AB469AA16E}" type="presParOf" srcId="{E0F0F92B-D2B1-48F4-8070-41D5F9574D25}" destId="{74CCD086-7EDA-419E-8511-83817CDB80CE}" srcOrd="0" destOrd="0" presId="urn:microsoft.com/office/officeart/2005/8/layout/gear1"/>
    <dgm:cxn modelId="{77E4CEF7-82B0-43E8-A9DD-DF892A85BBDA}" type="presParOf" srcId="{E0F0F92B-D2B1-48F4-8070-41D5F9574D25}" destId="{B407B20F-DC11-4BF6-A054-1E71B4B239CA}" srcOrd="1" destOrd="0" presId="urn:microsoft.com/office/officeart/2005/8/layout/gear1"/>
    <dgm:cxn modelId="{83E04429-85C4-4E84-A928-04FA2D499A1E}" type="presParOf" srcId="{E0F0F92B-D2B1-48F4-8070-41D5F9574D25}" destId="{90875BA2-6D67-42A0-9326-791062A7BF15}" srcOrd="2" destOrd="0" presId="urn:microsoft.com/office/officeart/2005/8/layout/gear1"/>
    <dgm:cxn modelId="{9DC92422-C6D1-4864-89B8-8AAF4A47C315}" type="presParOf" srcId="{E0F0F92B-D2B1-48F4-8070-41D5F9574D25}" destId="{AF0E121C-8430-429B-9060-2803DB883956}" srcOrd="3" destOrd="0" presId="urn:microsoft.com/office/officeart/2005/8/layout/gear1"/>
    <dgm:cxn modelId="{3535FCA8-2287-47B1-92A7-5EDC954102E4}" type="presParOf" srcId="{E0F0F92B-D2B1-48F4-8070-41D5F9574D25}" destId="{E25B9A11-537C-4D6F-95D0-D0F58CC77EB3}" srcOrd="4" destOrd="0" presId="urn:microsoft.com/office/officeart/2005/8/layout/gear1"/>
    <dgm:cxn modelId="{ADCF396C-762F-49E6-A721-9AE112734E1D}" type="presParOf" srcId="{E0F0F92B-D2B1-48F4-8070-41D5F9574D25}" destId="{B5F38A09-35D2-49B3-B9EF-739713FA3630}" srcOrd="5" destOrd="0" presId="urn:microsoft.com/office/officeart/2005/8/layout/gear1"/>
    <dgm:cxn modelId="{29B1EBAD-46D6-4BED-A60E-24D89D3946EA}" type="presParOf" srcId="{E0F0F92B-D2B1-48F4-8070-41D5F9574D25}" destId="{E6FCD0C3-1F39-4B81-964B-02B1F72DB96B}" srcOrd="6" destOrd="0" presId="urn:microsoft.com/office/officeart/2005/8/layout/gear1"/>
    <dgm:cxn modelId="{1D86FA20-E24A-4D87-80FB-107897FFA188}" type="presParOf" srcId="{E0F0F92B-D2B1-48F4-8070-41D5F9574D25}" destId="{01B09EDC-2EC8-47EE-97EB-741A473BDDB2}" srcOrd="7" destOrd="0" presId="urn:microsoft.com/office/officeart/2005/8/layout/gear1"/>
    <dgm:cxn modelId="{D63DE998-1204-47E9-8A63-D6B411F4D2D0}" type="presParOf" srcId="{E0F0F92B-D2B1-48F4-8070-41D5F9574D25}" destId="{AE860338-7F26-4C57-AA95-3FCB5A4223D8}" srcOrd="8" destOrd="0" presId="urn:microsoft.com/office/officeart/2005/8/layout/gear1"/>
    <dgm:cxn modelId="{B627B144-A16D-4996-8C93-85749BECBE25}" type="presParOf" srcId="{E0F0F92B-D2B1-48F4-8070-41D5F9574D25}" destId="{9F5320B9-D62F-4A33-930B-7FC4A6918E4F}" srcOrd="9" destOrd="0" presId="urn:microsoft.com/office/officeart/2005/8/layout/gear1"/>
    <dgm:cxn modelId="{575CA02D-D5C4-49C0-88DB-BA3BBE66D614}" type="presParOf" srcId="{E0F0F92B-D2B1-48F4-8070-41D5F9574D25}" destId="{68178C41-3667-42B0-A109-5439262EEB38}" srcOrd="10" destOrd="0" presId="urn:microsoft.com/office/officeart/2005/8/layout/gear1"/>
    <dgm:cxn modelId="{9E1B19C3-66A6-4850-94BE-8B871F209E11}" type="presParOf" srcId="{E0F0F92B-D2B1-48F4-8070-41D5F9574D25}" destId="{E3A4A0A1-C3D3-4FFF-9262-B04D3E0856C1}" srcOrd="11" destOrd="0" presId="urn:microsoft.com/office/officeart/2005/8/layout/gear1"/>
    <dgm:cxn modelId="{C0F2A7B3-988F-4E25-8120-F36682657A01}" type="presParOf" srcId="{E0F0F92B-D2B1-48F4-8070-41D5F9574D25}" destId="{107B6631-B10F-48FD-BB29-291ECCF9FB2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8DA2F9-73BB-4FCE-9A14-E8CCD643EBF4}" type="doc">
      <dgm:prSet loTypeId="urn:microsoft.com/office/officeart/2005/8/layout/gear1" loCatId="cycle" qsTypeId="urn:microsoft.com/office/officeart/2005/8/quickstyle/3d2" qsCatId="3D" csTypeId="urn:microsoft.com/office/officeart/2005/8/colors/accent1_2" csCatId="accent1" phldr="1"/>
      <dgm:spPr/>
    </dgm:pt>
    <dgm:pt modelId="{140F5579-70E2-4A4B-80B2-ECFA3E953F8A}">
      <dgm:prSet phldrT="[Texte]" custT="1"/>
      <dgm:spPr/>
      <dgm:t>
        <a:bodyPr/>
        <a:lstStyle/>
        <a:p>
          <a:r>
            <a:rPr lang="fr-FR" sz="1800" dirty="0"/>
            <a:t>Tyre</a:t>
          </a:r>
          <a:endParaRPr lang="fr-FR" sz="3400" dirty="0"/>
        </a:p>
      </dgm:t>
    </dgm:pt>
    <dgm:pt modelId="{CF935268-E800-4ADE-A947-DD2A86AFA748}" type="parTrans" cxnId="{2CB460EB-9F4D-4921-A4F9-63B727C00762}">
      <dgm:prSet/>
      <dgm:spPr/>
      <dgm:t>
        <a:bodyPr/>
        <a:lstStyle/>
        <a:p>
          <a:endParaRPr lang="fr-FR"/>
        </a:p>
      </dgm:t>
    </dgm:pt>
    <dgm:pt modelId="{13B0DD0B-FD08-43E8-9EF4-74430218D2B1}" type="sibTrans" cxnId="{2CB460EB-9F4D-4921-A4F9-63B727C00762}">
      <dgm:prSet/>
      <dgm:spPr/>
      <dgm:t>
        <a:bodyPr/>
        <a:lstStyle/>
        <a:p>
          <a:endParaRPr lang="fr-FR"/>
        </a:p>
      </dgm:t>
    </dgm:pt>
    <dgm:pt modelId="{79E93147-800A-45F2-8403-6F4360C952BF}">
      <dgm:prSet phldrT="[Texte]"/>
      <dgm:spPr/>
      <dgm:t>
        <a:bodyPr/>
        <a:lstStyle/>
        <a:p>
          <a:r>
            <a:rPr lang="fr-FR" dirty="0"/>
            <a:t>Interaction</a:t>
          </a:r>
        </a:p>
        <a:p>
          <a:r>
            <a:rPr lang="fr-FR" dirty="0"/>
            <a:t>Tyre/Road </a:t>
          </a:r>
        </a:p>
      </dgm:t>
    </dgm:pt>
    <dgm:pt modelId="{10F9941E-032F-4C6B-A3EE-A24DE65A043F}" type="parTrans" cxnId="{6BF821BF-A720-45A0-95C3-5A8C463330CA}">
      <dgm:prSet/>
      <dgm:spPr/>
      <dgm:t>
        <a:bodyPr/>
        <a:lstStyle/>
        <a:p>
          <a:endParaRPr lang="fr-FR"/>
        </a:p>
      </dgm:t>
    </dgm:pt>
    <dgm:pt modelId="{C225CB16-F0A9-4EA8-9970-455978320503}" type="sibTrans" cxnId="{6BF821BF-A720-45A0-95C3-5A8C463330CA}">
      <dgm:prSet/>
      <dgm:spPr/>
      <dgm:t>
        <a:bodyPr/>
        <a:lstStyle/>
        <a:p>
          <a:endParaRPr lang="fr-FR"/>
        </a:p>
      </dgm:t>
    </dgm:pt>
    <dgm:pt modelId="{74F82FAF-BFF0-4F82-85BE-3A7ECC49AE0D}">
      <dgm:prSet phldrT="[Texte]"/>
      <dgm:spPr/>
      <dgm:t>
        <a:bodyPr/>
        <a:lstStyle/>
        <a:p>
          <a:r>
            <a:rPr lang="fr-FR" dirty="0"/>
            <a:t>Road</a:t>
          </a:r>
        </a:p>
      </dgm:t>
    </dgm:pt>
    <dgm:pt modelId="{25E7DEF7-3E38-4C90-8D2B-0BCA29372B2B}" type="parTrans" cxnId="{729AE05E-61DC-4050-8F9D-615E41F63652}">
      <dgm:prSet/>
      <dgm:spPr/>
      <dgm:t>
        <a:bodyPr/>
        <a:lstStyle/>
        <a:p>
          <a:endParaRPr lang="fr-FR"/>
        </a:p>
      </dgm:t>
    </dgm:pt>
    <dgm:pt modelId="{B9CAEBB6-AF97-40EB-B92A-630164F1C071}" type="sibTrans" cxnId="{729AE05E-61DC-4050-8F9D-615E41F63652}">
      <dgm:prSet/>
      <dgm:spPr/>
      <dgm:t>
        <a:bodyPr/>
        <a:lstStyle/>
        <a:p>
          <a:endParaRPr lang="fr-FR"/>
        </a:p>
      </dgm:t>
    </dgm:pt>
    <dgm:pt modelId="{E0F0F92B-D2B1-48F4-8070-41D5F9574D25}" type="pres">
      <dgm:prSet presAssocID="{4B8DA2F9-73BB-4FCE-9A14-E8CCD643EBF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4CCD086-7EDA-419E-8511-83817CDB80CE}" type="pres">
      <dgm:prSet presAssocID="{140F5579-70E2-4A4B-80B2-ECFA3E953F8A}" presName="gear1" presStyleLbl="node1" presStyleIdx="0" presStyleCnt="3">
        <dgm:presLayoutVars>
          <dgm:chMax val="1"/>
          <dgm:bulletEnabled val="1"/>
        </dgm:presLayoutVars>
      </dgm:prSet>
      <dgm:spPr/>
    </dgm:pt>
    <dgm:pt modelId="{B407B20F-DC11-4BF6-A054-1E71B4B239CA}" type="pres">
      <dgm:prSet presAssocID="{140F5579-70E2-4A4B-80B2-ECFA3E953F8A}" presName="gear1srcNode" presStyleLbl="node1" presStyleIdx="0" presStyleCnt="3"/>
      <dgm:spPr/>
    </dgm:pt>
    <dgm:pt modelId="{90875BA2-6D67-42A0-9326-791062A7BF15}" type="pres">
      <dgm:prSet presAssocID="{140F5579-70E2-4A4B-80B2-ECFA3E953F8A}" presName="gear1dstNode" presStyleLbl="node1" presStyleIdx="0" presStyleCnt="3"/>
      <dgm:spPr/>
    </dgm:pt>
    <dgm:pt modelId="{AF0E121C-8430-429B-9060-2803DB883956}" type="pres">
      <dgm:prSet presAssocID="{79E93147-800A-45F2-8403-6F4360C952BF}" presName="gear2" presStyleLbl="node1" presStyleIdx="1" presStyleCnt="3">
        <dgm:presLayoutVars>
          <dgm:chMax val="1"/>
          <dgm:bulletEnabled val="1"/>
        </dgm:presLayoutVars>
      </dgm:prSet>
      <dgm:spPr/>
    </dgm:pt>
    <dgm:pt modelId="{E25B9A11-537C-4D6F-95D0-D0F58CC77EB3}" type="pres">
      <dgm:prSet presAssocID="{79E93147-800A-45F2-8403-6F4360C952BF}" presName="gear2srcNode" presStyleLbl="node1" presStyleIdx="1" presStyleCnt="3"/>
      <dgm:spPr/>
    </dgm:pt>
    <dgm:pt modelId="{B5F38A09-35D2-49B3-B9EF-739713FA3630}" type="pres">
      <dgm:prSet presAssocID="{79E93147-800A-45F2-8403-6F4360C952BF}" presName="gear2dstNode" presStyleLbl="node1" presStyleIdx="1" presStyleCnt="3"/>
      <dgm:spPr/>
    </dgm:pt>
    <dgm:pt modelId="{E6FCD0C3-1F39-4B81-964B-02B1F72DB96B}" type="pres">
      <dgm:prSet presAssocID="{74F82FAF-BFF0-4F82-85BE-3A7ECC49AE0D}" presName="gear3" presStyleLbl="node1" presStyleIdx="2" presStyleCnt="3"/>
      <dgm:spPr/>
    </dgm:pt>
    <dgm:pt modelId="{01B09EDC-2EC8-47EE-97EB-741A473BDDB2}" type="pres">
      <dgm:prSet presAssocID="{74F82FAF-BFF0-4F82-85BE-3A7ECC49AE0D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AE860338-7F26-4C57-AA95-3FCB5A4223D8}" type="pres">
      <dgm:prSet presAssocID="{74F82FAF-BFF0-4F82-85BE-3A7ECC49AE0D}" presName="gear3srcNode" presStyleLbl="node1" presStyleIdx="2" presStyleCnt="3"/>
      <dgm:spPr/>
    </dgm:pt>
    <dgm:pt modelId="{9F5320B9-D62F-4A33-930B-7FC4A6918E4F}" type="pres">
      <dgm:prSet presAssocID="{74F82FAF-BFF0-4F82-85BE-3A7ECC49AE0D}" presName="gear3dstNode" presStyleLbl="node1" presStyleIdx="2" presStyleCnt="3"/>
      <dgm:spPr/>
    </dgm:pt>
    <dgm:pt modelId="{68178C41-3667-42B0-A109-5439262EEB38}" type="pres">
      <dgm:prSet presAssocID="{13B0DD0B-FD08-43E8-9EF4-74430218D2B1}" presName="connector1" presStyleLbl="sibTrans2D1" presStyleIdx="0" presStyleCnt="3"/>
      <dgm:spPr/>
    </dgm:pt>
    <dgm:pt modelId="{E3A4A0A1-C3D3-4FFF-9262-B04D3E0856C1}" type="pres">
      <dgm:prSet presAssocID="{C225CB16-F0A9-4EA8-9970-455978320503}" presName="connector2" presStyleLbl="sibTrans2D1" presStyleIdx="1" presStyleCnt="3"/>
      <dgm:spPr/>
    </dgm:pt>
    <dgm:pt modelId="{107B6631-B10F-48FD-BB29-291ECCF9FB26}" type="pres">
      <dgm:prSet presAssocID="{B9CAEBB6-AF97-40EB-B92A-630164F1C071}" presName="connector3" presStyleLbl="sibTrans2D1" presStyleIdx="2" presStyleCnt="3"/>
      <dgm:spPr/>
    </dgm:pt>
  </dgm:ptLst>
  <dgm:cxnLst>
    <dgm:cxn modelId="{DDE17B25-C562-49BB-846C-F48C5F341BA6}" type="presOf" srcId="{C225CB16-F0A9-4EA8-9970-455978320503}" destId="{E3A4A0A1-C3D3-4FFF-9262-B04D3E0856C1}" srcOrd="0" destOrd="0" presId="urn:microsoft.com/office/officeart/2005/8/layout/gear1"/>
    <dgm:cxn modelId="{D0A4E327-9AA1-4D4C-9DF1-3C9F2CB28738}" type="presOf" srcId="{B9CAEBB6-AF97-40EB-B92A-630164F1C071}" destId="{107B6631-B10F-48FD-BB29-291ECCF9FB26}" srcOrd="0" destOrd="0" presId="urn:microsoft.com/office/officeart/2005/8/layout/gear1"/>
    <dgm:cxn modelId="{729AE05E-61DC-4050-8F9D-615E41F63652}" srcId="{4B8DA2F9-73BB-4FCE-9A14-E8CCD643EBF4}" destId="{74F82FAF-BFF0-4F82-85BE-3A7ECC49AE0D}" srcOrd="2" destOrd="0" parTransId="{25E7DEF7-3E38-4C90-8D2B-0BCA29372B2B}" sibTransId="{B9CAEBB6-AF97-40EB-B92A-630164F1C071}"/>
    <dgm:cxn modelId="{C7D3C850-F7E6-47DD-B758-7CDF05625F56}" type="presOf" srcId="{4B8DA2F9-73BB-4FCE-9A14-E8CCD643EBF4}" destId="{E0F0F92B-D2B1-48F4-8070-41D5F9574D25}" srcOrd="0" destOrd="0" presId="urn:microsoft.com/office/officeart/2005/8/layout/gear1"/>
    <dgm:cxn modelId="{7C5C7F71-7295-414C-8B7C-D0594649451A}" type="presOf" srcId="{79E93147-800A-45F2-8403-6F4360C952BF}" destId="{B5F38A09-35D2-49B3-B9EF-739713FA3630}" srcOrd="2" destOrd="0" presId="urn:microsoft.com/office/officeart/2005/8/layout/gear1"/>
    <dgm:cxn modelId="{8B9CFC53-F195-4D08-A1A3-1F8291FF7333}" type="presOf" srcId="{140F5579-70E2-4A4B-80B2-ECFA3E953F8A}" destId="{74CCD086-7EDA-419E-8511-83817CDB80CE}" srcOrd="0" destOrd="0" presId="urn:microsoft.com/office/officeart/2005/8/layout/gear1"/>
    <dgm:cxn modelId="{62294F87-2FD7-457C-9556-26196C2DD3F6}" type="presOf" srcId="{79E93147-800A-45F2-8403-6F4360C952BF}" destId="{AF0E121C-8430-429B-9060-2803DB883956}" srcOrd="0" destOrd="0" presId="urn:microsoft.com/office/officeart/2005/8/layout/gear1"/>
    <dgm:cxn modelId="{E5E5488C-5303-42E4-B39A-CBB71ACA5778}" type="presOf" srcId="{74F82FAF-BFF0-4F82-85BE-3A7ECC49AE0D}" destId="{E6FCD0C3-1F39-4B81-964B-02B1F72DB96B}" srcOrd="0" destOrd="0" presId="urn:microsoft.com/office/officeart/2005/8/layout/gear1"/>
    <dgm:cxn modelId="{A499E1B8-A6A2-4DEA-871C-D62D9D7AF71A}" type="presOf" srcId="{140F5579-70E2-4A4B-80B2-ECFA3E953F8A}" destId="{90875BA2-6D67-42A0-9326-791062A7BF15}" srcOrd="2" destOrd="0" presId="urn:microsoft.com/office/officeart/2005/8/layout/gear1"/>
    <dgm:cxn modelId="{6BF821BF-A720-45A0-95C3-5A8C463330CA}" srcId="{4B8DA2F9-73BB-4FCE-9A14-E8CCD643EBF4}" destId="{79E93147-800A-45F2-8403-6F4360C952BF}" srcOrd="1" destOrd="0" parTransId="{10F9941E-032F-4C6B-A3EE-A24DE65A043F}" sibTransId="{C225CB16-F0A9-4EA8-9970-455978320503}"/>
    <dgm:cxn modelId="{2C9C5EC1-F3BD-4FC8-8855-0CBE97F3F064}" type="presOf" srcId="{74F82FAF-BFF0-4F82-85BE-3A7ECC49AE0D}" destId="{01B09EDC-2EC8-47EE-97EB-741A473BDDB2}" srcOrd="1" destOrd="0" presId="urn:microsoft.com/office/officeart/2005/8/layout/gear1"/>
    <dgm:cxn modelId="{012566CB-7FB4-4ED9-A2E8-B146D1948454}" type="presOf" srcId="{74F82FAF-BFF0-4F82-85BE-3A7ECC49AE0D}" destId="{AE860338-7F26-4C57-AA95-3FCB5A4223D8}" srcOrd="2" destOrd="0" presId="urn:microsoft.com/office/officeart/2005/8/layout/gear1"/>
    <dgm:cxn modelId="{8FD49DD2-76FB-4CB1-A6BD-902AA022ADBD}" type="presOf" srcId="{79E93147-800A-45F2-8403-6F4360C952BF}" destId="{E25B9A11-537C-4D6F-95D0-D0F58CC77EB3}" srcOrd="1" destOrd="0" presId="urn:microsoft.com/office/officeart/2005/8/layout/gear1"/>
    <dgm:cxn modelId="{7C44C7D9-9872-46C3-858B-15B3983D63C9}" type="presOf" srcId="{13B0DD0B-FD08-43E8-9EF4-74430218D2B1}" destId="{68178C41-3667-42B0-A109-5439262EEB38}" srcOrd="0" destOrd="0" presId="urn:microsoft.com/office/officeart/2005/8/layout/gear1"/>
    <dgm:cxn modelId="{61FB8ADE-BECC-4492-BD7E-C3EF56870B35}" type="presOf" srcId="{140F5579-70E2-4A4B-80B2-ECFA3E953F8A}" destId="{B407B20F-DC11-4BF6-A054-1E71B4B239CA}" srcOrd="1" destOrd="0" presId="urn:microsoft.com/office/officeart/2005/8/layout/gear1"/>
    <dgm:cxn modelId="{2CB460EB-9F4D-4921-A4F9-63B727C00762}" srcId="{4B8DA2F9-73BB-4FCE-9A14-E8CCD643EBF4}" destId="{140F5579-70E2-4A4B-80B2-ECFA3E953F8A}" srcOrd="0" destOrd="0" parTransId="{CF935268-E800-4ADE-A947-DD2A86AFA748}" sibTransId="{13B0DD0B-FD08-43E8-9EF4-74430218D2B1}"/>
    <dgm:cxn modelId="{2BCF72F6-88ED-440F-AA89-435C26F8FBEF}" type="presOf" srcId="{74F82FAF-BFF0-4F82-85BE-3A7ECC49AE0D}" destId="{9F5320B9-D62F-4A33-930B-7FC4A6918E4F}" srcOrd="3" destOrd="0" presId="urn:microsoft.com/office/officeart/2005/8/layout/gear1"/>
    <dgm:cxn modelId="{841BA62B-25D6-4C77-AC20-59AB469AA16E}" type="presParOf" srcId="{E0F0F92B-D2B1-48F4-8070-41D5F9574D25}" destId="{74CCD086-7EDA-419E-8511-83817CDB80CE}" srcOrd="0" destOrd="0" presId="urn:microsoft.com/office/officeart/2005/8/layout/gear1"/>
    <dgm:cxn modelId="{77E4CEF7-82B0-43E8-A9DD-DF892A85BBDA}" type="presParOf" srcId="{E0F0F92B-D2B1-48F4-8070-41D5F9574D25}" destId="{B407B20F-DC11-4BF6-A054-1E71B4B239CA}" srcOrd="1" destOrd="0" presId="urn:microsoft.com/office/officeart/2005/8/layout/gear1"/>
    <dgm:cxn modelId="{83E04429-85C4-4E84-A928-04FA2D499A1E}" type="presParOf" srcId="{E0F0F92B-D2B1-48F4-8070-41D5F9574D25}" destId="{90875BA2-6D67-42A0-9326-791062A7BF15}" srcOrd="2" destOrd="0" presId="urn:microsoft.com/office/officeart/2005/8/layout/gear1"/>
    <dgm:cxn modelId="{9DC92422-C6D1-4864-89B8-8AAF4A47C315}" type="presParOf" srcId="{E0F0F92B-D2B1-48F4-8070-41D5F9574D25}" destId="{AF0E121C-8430-429B-9060-2803DB883956}" srcOrd="3" destOrd="0" presId="urn:microsoft.com/office/officeart/2005/8/layout/gear1"/>
    <dgm:cxn modelId="{3535FCA8-2287-47B1-92A7-5EDC954102E4}" type="presParOf" srcId="{E0F0F92B-D2B1-48F4-8070-41D5F9574D25}" destId="{E25B9A11-537C-4D6F-95D0-D0F58CC77EB3}" srcOrd="4" destOrd="0" presId="urn:microsoft.com/office/officeart/2005/8/layout/gear1"/>
    <dgm:cxn modelId="{ADCF396C-762F-49E6-A721-9AE112734E1D}" type="presParOf" srcId="{E0F0F92B-D2B1-48F4-8070-41D5F9574D25}" destId="{B5F38A09-35D2-49B3-B9EF-739713FA3630}" srcOrd="5" destOrd="0" presId="urn:microsoft.com/office/officeart/2005/8/layout/gear1"/>
    <dgm:cxn modelId="{29B1EBAD-46D6-4BED-A60E-24D89D3946EA}" type="presParOf" srcId="{E0F0F92B-D2B1-48F4-8070-41D5F9574D25}" destId="{E6FCD0C3-1F39-4B81-964B-02B1F72DB96B}" srcOrd="6" destOrd="0" presId="urn:microsoft.com/office/officeart/2005/8/layout/gear1"/>
    <dgm:cxn modelId="{1D86FA20-E24A-4D87-80FB-107897FFA188}" type="presParOf" srcId="{E0F0F92B-D2B1-48F4-8070-41D5F9574D25}" destId="{01B09EDC-2EC8-47EE-97EB-741A473BDDB2}" srcOrd="7" destOrd="0" presId="urn:microsoft.com/office/officeart/2005/8/layout/gear1"/>
    <dgm:cxn modelId="{D63DE998-1204-47E9-8A63-D6B411F4D2D0}" type="presParOf" srcId="{E0F0F92B-D2B1-48F4-8070-41D5F9574D25}" destId="{AE860338-7F26-4C57-AA95-3FCB5A4223D8}" srcOrd="8" destOrd="0" presId="urn:microsoft.com/office/officeart/2005/8/layout/gear1"/>
    <dgm:cxn modelId="{B627B144-A16D-4996-8C93-85749BECBE25}" type="presParOf" srcId="{E0F0F92B-D2B1-48F4-8070-41D5F9574D25}" destId="{9F5320B9-D62F-4A33-930B-7FC4A6918E4F}" srcOrd="9" destOrd="0" presId="urn:microsoft.com/office/officeart/2005/8/layout/gear1"/>
    <dgm:cxn modelId="{575CA02D-D5C4-49C0-88DB-BA3BBE66D614}" type="presParOf" srcId="{E0F0F92B-D2B1-48F4-8070-41D5F9574D25}" destId="{68178C41-3667-42B0-A109-5439262EEB38}" srcOrd="10" destOrd="0" presId="urn:microsoft.com/office/officeart/2005/8/layout/gear1"/>
    <dgm:cxn modelId="{9E1B19C3-66A6-4850-94BE-8B871F209E11}" type="presParOf" srcId="{E0F0F92B-D2B1-48F4-8070-41D5F9574D25}" destId="{E3A4A0A1-C3D3-4FFF-9262-B04D3E0856C1}" srcOrd="11" destOrd="0" presId="urn:microsoft.com/office/officeart/2005/8/layout/gear1"/>
    <dgm:cxn modelId="{C0F2A7B3-988F-4E25-8120-F36682657A01}" type="presParOf" srcId="{E0F0F92B-D2B1-48F4-8070-41D5F9574D25}" destId="{107B6631-B10F-48FD-BB29-291ECCF9FB2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B8DA2F9-73BB-4FCE-9A14-E8CCD643EBF4}" type="doc">
      <dgm:prSet loTypeId="urn:microsoft.com/office/officeart/2005/8/layout/gear1" loCatId="cycle" qsTypeId="urn:microsoft.com/office/officeart/2005/8/quickstyle/3d2" qsCatId="3D" csTypeId="urn:microsoft.com/office/officeart/2005/8/colors/accent1_2" csCatId="accent1" phldr="1"/>
      <dgm:spPr/>
    </dgm:pt>
    <dgm:pt modelId="{140F5579-70E2-4A4B-80B2-ECFA3E953F8A}">
      <dgm:prSet phldrT="[Texte]"/>
      <dgm:spPr/>
      <dgm:t>
        <a:bodyPr/>
        <a:lstStyle/>
        <a:p>
          <a:r>
            <a:rPr lang="fr-FR" dirty="0"/>
            <a:t>Identification</a:t>
          </a:r>
        </a:p>
        <a:p>
          <a:r>
            <a:rPr lang="fr-FR" dirty="0"/>
            <a:t>Sound sources</a:t>
          </a:r>
        </a:p>
      </dgm:t>
    </dgm:pt>
    <dgm:pt modelId="{CF935268-E800-4ADE-A947-DD2A86AFA748}" type="parTrans" cxnId="{2CB460EB-9F4D-4921-A4F9-63B727C00762}">
      <dgm:prSet/>
      <dgm:spPr/>
      <dgm:t>
        <a:bodyPr/>
        <a:lstStyle/>
        <a:p>
          <a:endParaRPr lang="fr-FR"/>
        </a:p>
      </dgm:t>
    </dgm:pt>
    <dgm:pt modelId="{13B0DD0B-FD08-43E8-9EF4-74430218D2B1}" type="sibTrans" cxnId="{2CB460EB-9F4D-4921-A4F9-63B727C00762}">
      <dgm:prSet/>
      <dgm:spPr/>
      <dgm:t>
        <a:bodyPr/>
        <a:lstStyle/>
        <a:p>
          <a:endParaRPr lang="fr-FR"/>
        </a:p>
      </dgm:t>
    </dgm:pt>
    <dgm:pt modelId="{79E93147-800A-45F2-8403-6F4360C952BF}">
      <dgm:prSet phldrT="[Texte]"/>
      <dgm:spPr/>
      <dgm:t>
        <a:bodyPr/>
        <a:lstStyle/>
        <a:p>
          <a:r>
            <a:rPr lang="fr-FR" dirty="0"/>
            <a:t>Test </a:t>
          </a:r>
          <a:r>
            <a:rPr lang="fr-FR" dirty="0" err="1"/>
            <a:t>method</a:t>
          </a:r>
          <a:endParaRPr lang="fr-FR" dirty="0"/>
        </a:p>
      </dgm:t>
    </dgm:pt>
    <dgm:pt modelId="{10F9941E-032F-4C6B-A3EE-A24DE65A043F}" type="parTrans" cxnId="{6BF821BF-A720-45A0-95C3-5A8C463330CA}">
      <dgm:prSet/>
      <dgm:spPr/>
      <dgm:t>
        <a:bodyPr/>
        <a:lstStyle/>
        <a:p>
          <a:endParaRPr lang="fr-FR"/>
        </a:p>
      </dgm:t>
    </dgm:pt>
    <dgm:pt modelId="{C225CB16-F0A9-4EA8-9970-455978320503}" type="sibTrans" cxnId="{6BF821BF-A720-45A0-95C3-5A8C463330CA}">
      <dgm:prSet/>
      <dgm:spPr/>
      <dgm:t>
        <a:bodyPr/>
        <a:lstStyle/>
        <a:p>
          <a:endParaRPr lang="fr-FR"/>
        </a:p>
      </dgm:t>
    </dgm:pt>
    <dgm:pt modelId="{74F82FAF-BFF0-4F82-85BE-3A7ECC49AE0D}">
      <dgm:prSet phldrT="[Texte]"/>
      <dgm:spPr/>
      <dgm:t>
        <a:bodyPr/>
        <a:lstStyle/>
        <a:p>
          <a:r>
            <a:rPr lang="fr-FR" dirty="0"/>
            <a:t>Sound radar</a:t>
          </a:r>
        </a:p>
      </dgm:t>
    </dgm:pt>
    <dgm:pt modelId="{25E7DEF7-3E38-4C90-8D2B-0BCA29372B2B}" type="parTrans" cxnId="{729AE05E-61DC-4050-8F9D-615E41F63652}">
      <dgm:prSet/>
      <dgm:spPr/>
      <dgm:t>
        <a:bodyPr/>
        <a:lstStyle/>
        <a:p>
          <a:endParaRPr lang="fr-FR"/>
        </a:p>
      </dgm:t>
    </dgm:pt>
    <dgm:pt modelId="{B9CAEBB6-AF97-40EB-B92A-630164F1C071}" type="sibTrans" cxnId="{729AE05E-61DC-4050-8F9D-615E41F63652}">
      <dgm:prSet/>
      <dgm:spPr/>
      <dgm:t>
        <a:bodyPr/>
        <a:lstStyle/>
        <a:p>
          <a:endParaRPr lang="fr-FR"/>
        </a:p>
      </dgm:t>
    </dgm:pt>
    <dgm:pt modelId="{BF00B6ED-89D2-4C51-90E6-E3EEE7ABFB91}">
      <dgm:prSet phldrT="[Texte]"/>
      <dgm:spPr/>
    </dgm:pt>
    <dgm:pt modelId="{38FB141D-5229-433D-97A0-EED88DAD9D02}" type="parTrans" cxnId="{9F1C8196-E227-4FD7-8CBF-0F781C7FC087}">
      <dgm:prSet/>
      <dgm:spPr/>
      <dgm:t>
        <a:bodyPr/>
        <a:lstStyle/>
        <a:p>
          <a:endParaRPr lang="fr-FR"/>
        </a:p>
      </dgm:t>
    </dgm:pt>
    <dgm:pt modelId="{20830A61-AABF-4760-805B-1BE796679414}" type="sibTrans" cxnId="{9F1C8196-E227-4FD7-8CBF-0F781C7FC087}">
      <dgm:prSet/>
      <dgm:spPr/>
      <dgm:t>
        <a:bodyPr/>
        <a:lstStyle/>
        <a:p>
          <a:endParaRPr lang="fr-FR"/>
        </a:p>
      </dgm:t>
    </dgm:pt>
    <dgm:pt modelId="{86258F04-077D-4B6C-89C9-4B6EB0EFE07D}">
      <dgm:prSet phldrT="[Texte]"/>
      <dgm:spPr/>
    </dgm:pt>
    <dgm:pt modelId="{D98EFC06-22AD-4F1A-B23B-45544A4FE83A}" type="parTrans" cxnId="{9F51EF55-D847-44F8-9AF1-E94CB8A58C2C}">
      <dgm:prSet/>
      <dgm:spPr/>
      <dgm:t>
        <a:bodyPr/>
        <a:lstStyle/>
        <a:p>
          <a:endParaRPr lang="fr-FR"/>
        </a:p>
      </dgm:t>
    </dgm:pt>
    <dgm:pt modelId="{7C4EB7E6-5C79-4787-B460-08942FFE92E7}" type="sibTrans" cxnId="{9F51EF55-D847-44F8-9AF1-E94CB8A58C2C}">
      <dgm:prSet/>
      <dgm:spPr/>
      <dgm:t>
        <a:bodyPr/>
        <a:lstStyle/>
        <a:p>
          <a:endParaRPr lang="fr-FR"/>
        </a:p>
      </dgm:t>
    </dgm:pt>
    <dgm:pt modelId="{E0F0F92B-D2B1-48F4-8070-41D5F9574D25}" type="pres">
      <dgm:prSet presAssocID="{4B8DA2F9-73BB-4FCE-9A14-E8CCD643EBF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4CCD086-7EDA-419E-8511-83817CDB80CE}" type="pres">
      <dgm:prSet presAssocID="{140F5579-70E2-4A4B-80B2-ECFA3E953F8A}" presName="gear1" presStyleLbl="node1" presStyleIdx="0" presStyleCnt="3">
        <dgm:presLayoutVars>
          <dgm:chMax val="1"/>
          <dgm:bulletEnabled val="1"/>
        </dgm:presLayoutVars>
      </dgm:prSet>
      <dgm:spPr/>
    </dgm:pt>
    <dgm:pt modelId="{B407B20F-DC11-4BF6-A054-1E71B4B239CA}" type="pres">
      <dgm:prSet presAssocID="{140F5579-70E2-4A4B-80B2-ECFA3E953F8A}" presName="gear1srcNode" presStyleLbl="node1" presStyleIdx="0" presStyleCnt="3"/>
      <dgm:spPr/>
    </dgm:pt>
    <dgm:pt modelId="{90875BA2-6D67-42A0-9326-791062A7BF15}" type="pres">
      <dgm:prSet presAssocID="{140F5579-70E2-4A4B-80B2-ECFA3E953F8A}" presName="gear1dstNode" presStyleLbl="node1" presStyleIdx="0" presStyleCnt="3"/>
      <dgm:spPr/>
    </dgm:pt>
    <dgm:pt modelId="{AF0E121C-8430-429B-9060-2803DB883956}" type="pres">
      <dgm:prSet presAssocID="{79E93147-800A-45F2-8403-6F4360C952BF}" presName="gear2" presStyleLbl="node1" presStyleIdx="1" presStyleCnt="3">
        <dgm:presLayoutVars>
          <dgm:chMax val="1"/>
          <dgm:bulletEnabled val="1"/>
        </dgm:presLayoutVars>
      </dgm:prSet>
      <dgm:spPr/>
    </dgm:pt>
    <dgm:pt modelId="{E25B9A11-537C-4D6F-95D0-D0F58CC77EB3}" type="pres">
      <dgm:prSet presAssocID="{79E93147-800A-45F2-8403-6F4360C952BF}" presName="gear2srcNode" presStyleLbl="node1" presStyleIdx="1" presStyleCnt="3"/>
      <dgm:spPr/>
    </dgm:pt>
    <dgm:pt modelId="{B5F38A09-35D2-49B3-B9EF-739713FA3630}" type="pres">
      <dgm:prSet presAssocID="{79E93147-800A-45F2-8403-6F4360C952BF}" presName="gear2dstNode" presStyleLbl="node1" presStyleIdx="1" presStyleCnt="3"/>
      <dgm:spPr/>
    </dgm:pt>
    <dgm:pt modelId="{E6FCD0C3-1F39-4B81-964B-02B1F72DB96B}" type="pres">
      <dgm:prSet presAssocID="{74F82FAF-BFF0-4F82-85BE-3A7ECC49AE0D}" presName="gear3" presStyleLbl="node1" presStyleIdx="2" presStyleCnt="3"/>
      <dgm:spPr/>
    </dgm:pt>
    <dgm:pt modelId="{01B09EDC-2EC8-47EE-97EB-741A473BDDB2}" type="pres">
      <dgm:prSet presAssocID="{74F82FAF-BFF0-4F82-85BE-3A7ECC49AE0D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AE860338-7F26-4C57-AA95-3FCB5A4223D8}" type="pres">
      <dgm:prSet presAssocID="{74F82FAF-BFF0-4F82-85BE-3A7ECC49AE0D}" presName="gear3srcNode" presStyleLbl="node1" presStyleIdx="2" presStyleCnt="3"/>
      <dgm:spPr/>
    </dgm:pt>
    <dgm:pt modelId="{9F5320B9-D62F-4A33-930B-7FC4A6918E4F}" type="pres">
      <dgm:prSet presAssocID="{74F82FAF-BFF0-4F82-85BE-3A7ECC49AE0D}" presName="gear3dstNode" presStyleLbl="node1" presStyleIdx="2" presStyleCnt="3"/>
      <dgm:spPr/>
    </dgm:pt>
    <dgm:pt modelId="{68178C41-3667-42B0-A109-5439262EEB38}" type="pres">
      <dgm:prSet presAssocID="{13B0DD0B-FD08-43E8-9EF4-74430218D2B1}" presName="connector1" presStyleLbl="sibTrans2D1" presStyleIdx="0" presStyleCnt="3"/>
      <dgm:spPr/>
    </dgm:pt>
    <dgm:pt modelId="{E3A4A0A1-C3D3-4FFF-9262-B04D3E0856C1}" type="pres">
      <dgm:prSet presAssocID="{C225CB16-F0A9-4EA8-9970-455978320503}" presName="connector2" presStyleLbl="sibTrans2D1" presStyleIdx="1" presStyleCnt="3"/>
      <dgm:spPr/>
    </dgm:pt>
    <dgm:pt modelId="{107B6631-B10F-48FD-BB29-291ECCF9FB26}" type="pres">
      <dgm:prSet presAssocID="{B9CAEBB6-AF97-40EB-B92A-630164F1C071}" presName="connector3" presStyleLbl="sibTrans2D1" presStyleIdx="2" presStyleCnt="3"/>
      <dgm:spPr/>
    </dgm:pt>
  </dgm:ptLst>
  <dgm:cxnLst>
    <dgm:cxn modelId="{DDE17B25-C562-49BB-846C-F48C5F341BA6}" type="presOf" srcId="{C225CB16-F0A9-4EA8-9970-455978320503}" destId="{E3A4A0A1-C3D3-4FFF-9262-B04D3E0856C1}" srcOrd="0" destOrd="0" presId="urn:microsoft.com/office/officeart/2005/8/layout/gear1"/>
    <dgm:cxn modelId="{D0A4E327-9AA1-4D4C-9DF1-3C9F2CB28738}" type="presOf" srcId="{B9CAEBB6-AF97-40EB-B92A-630164F1C071}" destId="{107B6631-B10F-48FD-BB29-291ECCF9FB26}" srcOrd="0" destOrd="0" presId="urn:microsoft.com/office/officeart/2005/8/layout/gear1"/>
    <dgm:cxn modelId="{729AE05E-61DC-4050-8F9D-615E41F63652}" srcId="{4B8DA2F9-73BB-4FCE-9A14-E8CCD643EBF4}" destId="{74F82FAF-BFF0-4F82-85BE-3A7ECC49AE0D}" srcOrd="2" destOrd="0" parTransId="{25E7DEF7-3E38-4C90-8D2B-0BCA29372B2B}" sibTransId="{B9CAEBB6-AF97-40EB-B92A-630164F1C071}"/>
    <dgm:cxn modelId="{C7D3C850-F7E6-47DD-B758-7CDF05625F56}" type="presOf" srcId="{4B8DA2F9-73BB-4FCE-9A14-E8CCD643EBF4}" destId="{E0F0F92B-D2B1-48F4-8070-41D5F9574D25}" srcOrd="0" destOrd="0" presId="urn:microsoft.com/office/officeart/2005/8/layout/gear1"/>
    <dgm:cxn modelId="{7C5C7F71-7295-414C-8B7C-D0594649451A}" type="presOf" srcId="{79E93147-800A-45F2-8403-6F4360C952BF}" destId="{B5F38A09-35D2-49B3-B9EF-739713FA3630}" srcOrd="2" destOrd="0" presId="urn:microsoft.com/office/officeart/2005/8/layout/gear1"/>
    <dgm:cxn modelId="{8B9CFC53-F195-4D08-A1A3-1F8291FF7333}" type="presOf" srcId="{140F5579-70E2-4A4B-80B2-ECFA3E953F8A}" destId="{74CCD086-7EDA-419E-8511-83817CDB80CE}" srcOrd="0" destOrd="0" presId="urn:microsoft.com/office/officeart/2005/8/layout/gear1"/>
    <dgm:cxn modelId="{9F51EF55-D847-44F8-9AF1-E94CB8A58C2C}" srcId="{4B8DA2F9-73BB-4FCE-9A14-E8CCD643EBF4}" destId="{86258F04-077D-4B6C-89C9-4B6EB0EFE07D}" srcOrd="3" destOrd="0" parTransId="{D98EFC06-22AD-4F1A-B23B-45544A4FE83A}" sibTransId="{7C4EB7E6-5C79-4787-B460-08942FFE92E7}"/>
    <dgm:cxn modelId="{62294F87-2FD7-457C-9556-26196C2DD3F6}" type="presOf" srcId="{79E93147-800A-45F2-8403-6F4360C952BF}" destId="{AF0E121C-8430-429B-9060-2803DB883956}" srcOrd="0" destOrd="0" presId="urn:microsoft.com/office/officeart/2005/8/layout/gear1"/>
    <dgm:cxn modelId="{E5E5488C-5303-42E4-B39A-CBB71ACA5778}" type="presOf" srcId="{74F82FAF-BFF0-4F82-85BE-3A7ECC49AE0D}" destId="{E6FCD0C3-1F39-4B81-964B-02B1F72DB96B}" srcOrd="0" destOrd="0" presId="urn:microsoft.com/office/officeart/2005/8/layout/gear1"/>
    <dgm:cxn modelId="{9F1C8196-E227-4FD7-8CBF-0F781C7FC087}" srcId="{4B8DA2F9-73BB-4FCE-9A14-E8CCD643EBF4}" destId="{BF00B6ED-89D2-4C51-90E6-E3EEE7ABFB91}" srcOrd="4" destOrd="0" parTransId="{38FB141D-5229-433D-97A0-EED88DAD9D02}" sibTransId="{20830A61-AABF-4760-805B-1BE796679414}"/>
    <dgm:cxn modelId="{A499E1B8-A6A2-4DEA-871C-D62D9D7AF71A}" type="presOf" srcId="{140F5579-70E2-4A4B-80B2-ECFA3E953F8A}" destId="{90875BA2-6D67-42A0-9326-791062A7BF15}" srcOrd="2" destOrd="0" presId="urn:microsoft.com/office/officeart/2005/8/layout/gear1"/>
    <dgm:cxn modelId="{6BF821BF-A720-45A0-95C3-5A8C463330CA}" srcId="{4B8DA2F9-73BB-4FCE-9A14-E8CCD643EBF4}" destId="{79E93147-800A-45F2-8403-6F4360C952BF}" srcOrd="1" destOrd="0" parTransId="{10F9941E-032F-4C6B-A3EE-A24DE65A043F}" sibTransId="{C225CB16-F0A9-4EA8-9970-455978320503}"/>
    <dgm:cxn modelId="{2C9C5EC1-F3BD-4FC8-8855-0CBE97F3F064}" type="presOf" srcId="{74F82FAF-BFF0-4F82-85BE-3A7ECC49AE0D}" destId="{01B09EDC-2EC8-47EE-97EB-741A473BDDB2}" srcOrd="1" destOrd="0" presId="urn:microsoft.com/office/officeart/2005/8/layout/gear1"/>
    <dgm:cxn modelId="{012566CB-7FB4-4ED9-A2E8-B146D1948454}" type="presOf" srcId="{74F82FAF-BFF0-4F82-85BE-3A7ECC49AE0D}" destId="{AE860338-7F26-4C57-AA95-3FCB5A4223D8}" srcOrd="2" destOrd="0" presId="urn:microsoft.com/office/officeart/2005/8/layout/gear1"/>
    <dgm:cxn modelId="{8FD49DD2-76FB-4CB1-A6BD-902AA022ADBD}" type="presOf" srcId="{79E93147-800A-45F2-8403-6F4360C952BF}" destId="{E25B9A11-537C-4D6F-95D0-D0F58CC77EB3}" srcOrd="1" destOrd="0" presId="urn:microsoft.com/office/officeart/2005/8/layout/gear1"/>
    <dgm:cxn modelId="{7C44C7D9-9872-46C3-858B-15B3983D63C9}" type="presOf" srcId="{13B0DD0B-FD08-43E8-9EF4-74430218D2B1}" destId="{68178C41-3667-42B0-A109-5439262EEB38}" srcOrd="0" destOrd="0" presId="urn:microsoft.com/office/officeart/2005/8/layout/gear1"/>
    <dgm:cxn modelId="{61FB8ADE-BECC-4492-BD7E-C3EF56870B35}" type="presOf" srcId="{140F5579-70E2-4A4B-80B2-ECFA3E953F8A}" destId="{B407B20F-DC11-4BF6-A054-1E71B4B239CA}" srcOrd="1" destOrd="0" presId="urn:microsoft.com/office/officeart/2005/8/layout/gear1"/>
    <dgm:cxn modelId="{2CB460EB-9F4D-4921-A4F9-63B727C00762}" srcId="{4B8DA2F9-73BB-4FCE-9A14-E8CCD643EBF4}" destId="{140F5579-70E2-4A4B-80B2-ECFA3E953F8A}" srcOrd="0" destOrd="0" parTransId="{CF935268-E800-4ADE-A947-DD2A86AFA748}" sibTransId="{13B0DD0B-FD08-43E8-9EF4-74430218D2B1}"/>
    <dgm:cxn modelId="{2BCF72F6-88ED-440F-AA89-435C26F8FBEF}" type="presOf" srcId="{74F82FAF-BFF0-4F82-85BE-3A7ECC49AE0D}" destId="{9F5320B9-D62F-4A33-930B-7FC4A6918E4F}" srcOrd="3" destOrd="0" presId="urn:microsoft.com/office/officeart/2005/8/layout/gear1"/>
    <dgm:cxn modelId="{841BA62B-25D6-4C77-AC20-59AB469AA16E}" type="presParOf" srcId="{E0F0F92B-D2B1-48F4-8070-41D5F9574D25}" destId="{74CCD086-7EDA-419E-8511-83817CDB80CE}" srcOrd="0" destOrd="0" presId="urn:microsoft.com/office/officeart/2005/8/layout/gear1"/>
    <dgm:cxn modelId="{77E4CEF7-82B0-43E8-A9DD-DF892A85BBDA}" type="presParOf" srcId="{E0F0F92B-D2B1-48F4-8070-41D5F9574D25}" destId="{B407B20F-DC11-4BF6-A054-1E71B4B239CA}" srcOrd="1" destOrd="0" presId="urn:microsoft.com/office/officeart/2005/8/layout/gear1"/>
    <dgm:cxn modelId="{83E04429-85C4-4E84-A928-04FA2D499A1E}" type="presParOf" srcId="{E0F0F92B-D2B1-48F4-8070-41D5F9574D25}" destId="{90875BA2-6D67-42A0-9326-791062A7BF15}" srcOrd="2" destOrd="0" presId="urn:microsoft.com/office/officeart/2005/8/layout/gear1"/>
    <dgm:cxn modelId="{9DC92422-C6D1-4864-89B8-8AAF4A47C315}" type="presParOf" srcId="{E0F0F92B-D2B1-48F4-8070-41D5F9574D25}" destId="{AF0E121C-8430-429B-9060-2803DB883956}" srcOrd="3" destOrd="0" presId="urn:microsoft.com/office/officeart/2005/8/layout/gear1"/>
    <dgm:cxn modelId="{3535FCA8-2287-47B1-92A7-5EDC954102E4}" type="presParOf" srcId="{E0F0F92B-D2B1-48F4-8070-41D5F9574D25}" destId="{E25B9A11-537C-4D6F-95D0-D0F58CC77EB3}" srcOrd="4" destOrd="0" presId="urn:microsoft.com/office/officeart/2005/8/layout/gear1"/>
    <dgm:cxn modelId="{ADCF396C-762F-49E6-A721-9AE112734E1D}" type="presParOf" srcId="{E0F0F92B-D2B1-48F4-8070-41D5F9574D25}" destId="{B5F38A09-35D2-49B3-B9EF-739713FA3630}" srcOrd="5" destOrd="0" presId="urn:microsoft.com/office/officeart/2005/8/layout/gear1"/>
    <dgm:cxn modelId="{29B1EBAD-46D6-4BED-A60E-24D89D3946EA}" type="presParOf" srcId="{E0F0F92B-D2B1-48F4-8070-41D5F9574D25}" destId="{E6FCD0C3-1F39-4B81-964B-02B1F72DB96B}" srcOrd="6" destOrd="0" presId="urn:microsoft.com/office/officeart/2005/8/layout/gear1"/>
    <dgm:cxn modelId="{1D86FA20-E24A-4D87-80FB-107897FFA188}" type="presParOf" srcId="{E0F0F92B-D2B1-48F4-8070-41D5F9574D25}" destId="{01B09EDC-2EC8-47EE-97EB-741A473BDDB2}" srcOrd="7" destOrd="0" presId="urn:microsoft.com/office/officeart/2005/8/layout/gear1"/>
    <dgm:cxn modelId="{D63DE998-1204-47E9-8A63-D6B411F4D2D0}" type="presParOf" srcId="{E0F0F92B-D2B1-48F4-8070-41D5F9574D25}" destId="{AE860338-7F26-4C57-AA95-3FCB5A4223D8}" srcOrd="8" destOrd="0" presId="urn:microsoft.com/office/officeart/2005/8/layout/gear1"/>
    <dgm:cxn modelId="{B627B144-A16D-4996-8C93-85749BECBE25}" type="presParOf" srcId="{E0F0F92B-D2B1-48F4-8070-41D5F9574D25}" destId="{9F5320B9-D62F-4A33-930B-7FC4A6918E4F}" srcOrd="9" destOrd="0" presId="urn:microsoft.com/office/officeart/2005/8/layout/gear1"/>
    <dgm:cxn modelId="{575CA02D-D5C4-49C0-88DB-BA3BBE66D614}" type="presParOf" srcId="{E0F0F92B-D2B1-48F4-8070-41D5F9574D25}" destId="{68178C41-3667-42B0-A109-5439262EEB38}" srcOrd="10" destOrd="0" presId="urn:microsoft.com/office/officeart/2005/8/layout/gear1"/>
    <dgm:cxn modelId="{9E1B19C3-66A6-4850-94BE-8B871F209E11}" type="presParOf" srcId="{E0F0F92B-D2B1-48F4-8070-41D5F9574D25}" destId="{E3A4A0A1-C3D3-4FFF-9262-B04D3E0856C1}" srcOrd="11" destOrd="0" presId="urn:microsoft.com/office/officeart/2005/8/layout/gear1"/>
    <dgm:cxn modelId="{C0F2A7B3-988F-4E25-8120-F36682657A01}" type="presParOf" srcId="{E0F0F92B-D2B1-48F4-8070-41D5F9574D25}" destId="{107B6631-B10F-48FD-BB29-291ECCF9FB2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B8DA2F9-73BB-4FCE-9A14-E8CCD643EBF4}" type="doc">
      <dgm:prSet loTypeId="urn:microsoft.com/office/officeart/2005/8/layout/gear1" loCatId="cycle" qsTypeId="urn:microsoft.com/office/officeart/2005/8/quickstyle/3d2" qsCatId="3D" csTypeId="urn:microsoft.com/office/officeart/2005/8/colors/accent1_2" csCatId="accent1" phldr="1"/>
      <dgm:spPr/>
    </dgm:pt>
    <dgm:pt modelId="{140F5579-70E2-4A4B-80B2-ECFA3E953F8A}">
      <dgm:prSet phldrT="[Texte]"/>
      <dgm:spPr/>
      <dgm:t>
        <a:bodyPr/>
        <a:lstStyle/>
        <a:p>
          <a:r>
            <a:rPr lang="fr-FR" dirty="0"/>
            <a:t>Driving</a:t>
          </a:r>
        </a:p>
        <a:p>
          <a:r>
            <a:rPr lang="fr-FR" dirty="0" err="1"/>
            <a:t>behaviour</a:t>
          </a:r>
          <a:r>
            <a:rPr lang="fr-FR" dirty="0"/>
            <a:t> </a:t>
          </a:r>
        </a:p>
      </dgm:t>
    </dgm:pt>
    <dgm:pt modelId="{CF935268-E800-4ADE-A947-DD2A86AFA748}" type="parTrans" cxnId="{2CB460EB-9F4D-4921-A4F9-63B727C00762}">
      <dgm:prSet/>
      <dgm:spPr/>
      <dgm:t>
        <a:bodyPr/>
        <a:lstStyle/>
        <a:p>
          <a:endParaRPr lang="fr-FR"/>
        </a:p>
      </dgm:t>
    </dgm:pt>
    <dgm:pt modelId="{13B0DD0B-FD08-43E8-9EF4-74430218D2B1}" type="sibTrans" cxnId="{2CB460EB-9F4D-4921-A4F9-63B727C00762}">
      <dgm:prSet/>
      <dgm:spPr/>
      <dgm:t>
        <a:bodyPr/>
        <a:lstStyle/>
        <a:p>
          <a:endParaRPr lang="fr-FR"/>
        </a:p>
      </dgm:t>
    </dgm:pt>
    <dgm:pt modelId="{79E93147-800A-45F2-8403-6F4360C952BF}">
      <dgm:prSet phldrT="[Texte]"/>
      <dgm:spPr/>
      <dgm:t>
        <a:bodyPr/>
        <a:lstStyle/>
        <a:p>
          <a:r>
            <a:rPr lang="fr-FR" dirty="0"/>
            <a:t>Speed</a:t>
          </a:r>
        </a:p>
      </dgm:t>
    </dgm:pt>
    <dgm:pt modelId="{10F9941E-032F-4C6B-A3EE-A24DE65A043F}" type="parTrans" cxnId="{6BF821BF-A720-45A0-95C3-5A8C463330CA}">
      <dgm:prSet/>
      <dgm:spPr/>
      <dgm:t>
        <a:bodyPr/>
        <a:lstStyle/>
        <a:p>
          <a:endParaRPr lang="fr-FR"/>
        </a:p>
      </dgm:t>
    </dgm:pt>
    <dgm:pt modelId="{C225CB16-F0A9-4EA8-9970-455978320503}" type="sibTrans" cxnId="{6BF821BF-A720-45A0-95C3-5A8C463330CA}">
      <dgm:prSet/>
      <dgm:spPr/>
      <dgm:t>
        <a:bodyPr/>
        <a:lstStyle/>
        <a:p>
          <a:endParaRPr lang="fr-FR"/>
        </a:p>
      </dgm:t>
    </dgm:pt>
    <dgm:pt modelId="{74F82FAF-BFF0-4F82-85BE-3A7ECC49AE0D}">
      <dgm:prSet phldrT="[Texte]"/>
      <dgm:spPr/>
      <dgm:t>
        <a:bodyPr/>
        <a:lstStyle/>
        <a:p>
          <a:r>
            <a:rPr lang="fr-FR" dirty="0"/>
            <a:t>Single </a:t>
          </a:r>
          <a:r>
            <a:rPr lang="fr-FR" dirty="0" err="1"/>
            <a:t>event</a:t>
          </a:r>
          <a:endParaRPr lang="fr-FR" dirty="0"/>
        </a:p>
      </dgm:t>
    </dgm:pt>
    <dgm:pt modelId="{25E7DEF7-3E38-4C90-8D2B-0BCA29372B2B}" type="parTrans" cxnId="{729AE05E-61DC-4050-8F9D-615E41F63652}">
      <dgm:prSet/>
      <dgm:spPr/>
      <dgm:t>
        <a:bodyPr/>
        <a:lstStyle/>
        <a:p>
          <a:endParaRPr lang="fr-FR"/>
        </a:p>
      </dgm:t>
    </dgm:pt>
    <dgm:pt modelId="{B9CAEBB6-AF97-40EB-B92A-630164F1C071}" type="sibTrans" cxnId="{729AE05E-61DC-4050-8F9D-615E41F63652}">
      <dgm:prSet/>
      <dgm:spPr/>
      <dgm:t>
        <a:bodyPr/>
        <a:lstStyle/>
        <a:p>
          <a:endParaRPr lang="fr-FR"/>
        </a:p>
      </dgm:t>
    </dgm:pt>
    <dgm:pt modelId="{E0F0F92B-D2B1-48F4-8070-41D5F9574D25}" type="pres">
      <dgm:prSet presAssocID="{4B8DA2F9-73BB-4FCE-9A14-E8CCD643EBF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4CCD086-7EDA-419E-8511-83817CDB80CE}" type="pres">
      <dgm:prSet presAssocID="{140F5579-70E2-4A4B-80B2-ECFA3E953F8A}" presName="gear1" presStyleLbl="node1" presStyleIdx="0" presStyleCnt="3">
        <dgm:presLayoutVars>
          <dgm:chMax val="1"/>
          <dgm:bulletEnabled val="1"/>
        </dgm:presLayoutVars>
      </dgm:prSet>
      <dgm:spPr/>
    </dgm:pt>
    <dgm:pt modelId="{B407B20F-DC11-4BF6-A054-1E71B4B239CA}" type="pres">
      <dgm:prSet presAssocID="{140F5579-70E2-4A4B-80B2-ECFA3E953F8A}" presName="gear1srcNode" presStyleLbl="node1" presStyleIdx="0" presStyleCnt="3"/>
      <dgm:spPr/>
    </dgm:pt>
    <dgm:pt modelId="{90875BA2-6D67-42A0-9326-791062A7BF15}" type="pres">
      <dgm:prSet presAssocID="{140F5579-70E2-4A4B-80B2-ECFA3E953F8A}" presName="gear1dstNode" presStyleLbl="node1" presStyleIdx="0" presStyleCnt="3"/>
      <dgm:spPr/>
    </dgm:pt>
    <dgm:pt modelId="{AF0E121C-8430-429B-9060-2803DB883956}" type="pres">
      <dgm:prSet presAssocID="{79E93147-800A-45F2-8403-6F4360C952BF}" presName="gear2" presStyleLbl="node1" presStyleIdx="1" presStyleCnt="3">
        <dgm:presLayoutVars>
          <dgm:chMax val="1"/>
          <dgm:bulletEnabled val="1"/>
        </dgm:presLayoutVars>
      </dgm:prSet>
      <dgm:spPr/>
    </dgm:pt>
    <dgm:pt modelId="{E25B9A11-537C-4D6F-95D0-D0F58CC77EB3}" type="pres">
      <dgm:prSet presAssocID="{79E93147-800A-45F2-8403-6F4360C952BF}" presName="gear2srcNode" presStyleLbl="node1" presStyleIdx="1" presStyleCnt="3"/>
      <dgm:spPr/>
    </dgm:pt>
    <dgm:pt modelId="{B5F38A09-35D2-49B3-B9EF-739713FA3630}" type="pres">
      <dgm:prSet presAssocID="{79E93147-800A-45F2-8403-6F4360C952BF}" presName="gear2dstNode" presStyleLbl="node1" presStyleIdx="1" presStyleCnt="3"/>
      <dgm:spPr/>
    </dgm:pt>
    <dgm:pt modelId="{E6FCD0C3-1F39-4B81-964B-02B1F72DB96B}" type="pres">
      <dgm:prSet presAssocID="{74F82FAF-BFF0-4F82-85BE-3A7ECC49AE0D}" presName="gear3" presStyleLbl="node1" presStyleIdx="2" presStyleCnt="3"/>
      <dgm:spPr/>
    </dgm:pt>
    <dgm:pt modelId="{01B09EDC-2EC8-47EE-97EB-741A473BDDB2}" type="pres">
      <dgm:prSet presAssocID="{74F82FAF-BFF0-4F82-85BE-3A7ECC49AE0D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AE860338-7F26-4C57-AA95-3FCB5A4223D8}" type="pres">
      <dgm:prSet presAssocID="{74F82FAF-BFF0-4F82-85BE-3A7ECC49AE0D}" presName="gear3srcNode" presStyleLbl="node1" presStyleIdx="2" presStyleCnt="3"/>
      <dgm:spPr/>
    </dgm:pt>
    <dgm:pt modelId="{9F5320B9-D62F-4A33-930B-7FC4A6918E4F}" type="pres">
      <dgm:prSet presAssocID="{74F82FAF-BFF0-4F82-85BE-3A7ECC49AE0D}" presName="gear3dstNode" presStyleLbl="node1" presStyleIdx="2" presStyleCnt="3"/>
      <dgm:spPr/>
    </dgm:pt>
    <dgm:pt modelId="{68178C41-3667-42B0-A109-5439262EEB38}" type="pres">
      <dgm:prSet presAssocID="{13B0DD0B-FD08-43E8-9EF4-74430218D2B1}" presName="connector1" presStyleLbl="sibTrans2D1" presStyleIdx="0" presStyleCnt="3"/>
      <dgm:spPr/>
    </dgm:pt>
    <dgm:pt modelId="{E3A4A0A1-C3D3-4FFF-9262-B04D3E0856C1}" type="pres">
      <dgm:prSet presAssocID="{C225CB16-F0A9-4EA8-9970-455978320503}" presName="connector2" presStyleLbl="sibTrans2D1" presStyleIdx="1" presStyleCnt="3"/>
      <dgm:spPr/>
    </dgm:pt>
    <dgm:pt modelId="{107B6631-B10F-48FD-BB29-291ECCF9FB26}" type="pres">
      <dgm:prSet presAssocID="{B9CAEBB6-AF97-40EB-B92A-630164F1C071}" presName="connector3" presStyleLbl="sibTrans2D1" presStyleIdx="2" presStyleCnt="3"/>
      <dgm:spPr/>
    </dgm:pt>
  </dgm:ptLst>
  <dgm:cxnLst>
    <dgm:cxn modelId="{DDE17B25-C562-49BB-846C-F48C5F341BA6}" type="presOf" srcId="{C225CB16-F0A9-4EA8-9970-455978320503}" destId="{E3A4A0A1-C3D3-4FFF-9262-B04D3E0856C1}" srcOrd="0" destOrd="0" presId="urn:microsoft.com/office/officeart/2005/8/layout/gear1"/>
    <dgm:cxn modelId="{D0A4E327-9AA1-4D4C-9DF1-3C9F2CB28738}" type="presOf" srcId="{B9CAEBB6-AF97-40EB-B92A-630164F1C071}" destId="{107B6631-B10F-48FD-BB29-291ECCF9FB26}" srcOrd="0" destOrd="0" presId="urn:microsoft.com/office/officeart/2005/8/layout/gear1"/>
    <dgm:cxn modelId="{729AE05E-61DC-4050-8F9D-615E41F63652}" srcId="{4B8DA2F9-73BB-4FCE-9A14-E8CCD643EBF4}" destId="{74F82FAF-BFF0-4F82-85BE-3A7ECC49AE0D}" srcOrd="2" destOrd="0" parTransId="{25E7DEF7-3E38-4C90-8D2B-0BCA29372B2B}" sibTransId="{B9CAEBB6-AF97-40EB-B92A-630164F1C071}"/>
    <dgm:cxn modelId="{C7D3C850-F7E6-47DD-B758-7CDF05625F56}" type="presOf" srcId="{4B8DA2F9-73BB-4FCE-9A14-E8CCD643EBF4}" destId="{E0F0F92B-D2B1-48F4-8070-41D5F9574D25}" srcOrd="0" destOrd="0" presId="urn:microsoft.com/office/officeart/2005/8/layout/gear1"/>
    <dgm:cxn modelId="{7C5C7F71-7295-414C-8B7C-D0594649451A}" type="presOf" srcId="{79E93147-800A-45F2-8403-6F4360C952BF}" destId="{B5F38A09-35D2-49B3-B9EF-739713FA3630}" srcOrd="2" destOrd="0" presId="urn:microsoft.com/office/officeart/2005/8/layout/gear1"/>
    <dgm:cxn modelId="{8B9CFC53-F195-4D08-A1A3-1F8291FF7333}" type="presOf" srcId="{140F5579-70E2-4A4B-80B2-ECFA3E953F8A}" destId="{74CCD086-7EDA-419E-8511-83817CDB80CE}" srcOrd="0" destOrd="0" presId="urn:microsoft.com/office/officeart/2005/8/layout/gear1"/>
    <dgm:cxn modelId="{62294F87-2FD7-457C-9556-26196C2DD3F6}" type="presOf" srcId="{79E93147-800A-45F2-8403-6F4360C952BF}" destId="{AF0E121C-8430-429B-9060-2803DB883956}" srcOrd="0" destOrd="0" presId="urn:microsoft.com/office/officeart/2005/8/layout/gear1"/>
    <dgm:cxn modelId="{E5E5488C-5303-42E4-B39A-CBB71ACA5778}" type="presOf" srcId="{74F82FAF-BFF0-4F82-85BE-3A7ECC49AE0D}" destId="{E6FCD0C3-1F39-4B81-964B-02B1F72DB96B}" srcOrd="0" destOrd="0" presId="urn:microsoft.com/office/officeart/2005/8/layout/gear1"/>
    <dgm:cxn modelId="{A499E1B8-A6A2-4DEA-871C-D62D9D7AF71A}" type="presOf" srcId="{140F5579-70E2-4A4B-80B2-ECFA3E953F8A}" destId="{90875BA2-6D67-42A0-9326-791062A7BF15}" srcOrd="2" destOrd="0" presId="urn:microsoft.com/office/officeart/2005/8/layout/gear1"/>
    <dgm:cxn modelId="{6BF821BF-A720-45A0-95C3-5A8C463330CA}" srcId="{4B8DA2F9-73BB-4FCE-9A14-E8CCD643EBF4}" destId="{79E93147-800A-45F2-8403-6F4360C952BF}" srcOrd="1" destOrd="0" parTransId="{10F9941E-032F-4C6B-A3EE-A24DE65A043F}" sibTransId="{C225CB16-F0A9-4EA8-9970-455978320503}"/>
    <dgm:cxn modelId="{2C9C5EC1-F3BD-4FC8-8855-0CBE97F3F064}" type="presOf" srcId="{74F82FAF-BFF0-4F82-85BE-3A7ECC49AE0D}" destId="{01B09EDC-2EC8-47EE-97EB-741A473BDDB2}" srcOrd="1" destOrd="0" presId="urn:microsoft.com/office/officeart/2005/8/layout/gear1"/>
    <dgm:cxn modelId="{012566CB-7FB4-4ED9-A2E8-B146D1948454}" type="presOf" srcId="{74F82FAF-BFF0-4F82-85BE-3A7ECC49AE0D}" destId="{AE860338-7F26-4C57-AA95-3FCB5A4223D8}" srcOrd="2" destOrd="0" presId="urn:microsoft.com/office/officeart/2005/8/layout/gear1"/>
    <dgm:cxn modelId="{8FD49DD2-76FB-4CB1-A6BD-902AA022ADBD}" type="presOf" srcId="{79E93147-800A-45F2-8403-6F4360C952BF}" destId="{E25B9A11-537C-4D6F-95D0-D0F58CC77EB3}" srcOrd="1" destOrd="0" presId="urn:microsoft.com/office/officeart/2005/8/layout/gear1"/>
    <dgm:cxn modelId="{7C44C7D9-9872-46C3-858B-15B3983D63C9}" type="presOf" srcId="{13B0DD0B-FD08-43E8-9EF4-74430218D2B1}" destId="{68178C41-3667-42B0-A109-5439262EEB38}" srcOrd="0" destOrd="0" presId="urn:microsoft.com/office/officeart/2005/8/layout/gear1"/>
    <dgm:cxn modelId="{61FB8ADE-BECC-4492-BD7E-C3EF56870B35}" type="presOf" srcId="{140F5579-70E2-4A4B-80B2-ECFA3E953F8A}" destId="{B407B20F-DC11-4BF6-A054-1E71B4B239CA}" srcOrd="1" destOrd="0" presId="urn:microsoft.com/office/officeart/2005/8/layout/gear1"/>
    <dgm:cxn modelId="{2CB460EB-9F4D-4921-A4F9-63B727C00762}" srcId="{4B8DA2F9-73BB-4FCE-9A14-E8CCD643EBF4}" destId="{140F5579-70E2-4A4B-80B2-ECFA3E953F8A}" srcOrd="0" destOrd="0" parTransId="{CF935268-E800-4ADE-A947-DD2A86AFA748}" sibTransId="{13B0DD0B-FD08-43E8-9EF4-74430218D2B1}"/>
    <dgm:cxn modelId="{2BCF72F6-88ED-440F-AA89-435C26F8FBEF}" type="presOf" srcId="{74F82FAF-BFF0-4F82-85BE-3A7ECC49AE0D}" destId="{9F5320B9-D62F-4A33-930B-7FC4A6918E4F}" srcOrd="3" destOrd="0" presId="urn:microsoft.com/office/officeart/2005/8/layout/gear1"/>
    <dgm:cxn modelId="{841BA62B-25D6-4C77-AC20-59AB469AA16E}" type="presParOf" srcId="{E0F0F92B-D2B1-48F4-8070-41D5F9574D25}" destId="{74CCD086-7EDA-419E-8511-83817CDB80CE}" srcOrd="0" destOrd="0" presId="urn:microsoft.com/office/officeart/2005/8/layout/gear1"/>
    <dgm:cxn modelId="{77E4CEF7-82B0-43E8-A9DD-DF892A85BBDA}" type="presParOf" srcId="{E0F0F92B-D2B1-48F4-8070-41D5F9574D25}" destId="{B407B20F-DC11-4BF6-A054-1E71B4B239CA}" srcOrd="1" destOrd="0" presId="urn:microsoft.com/office/officeart/2005/8/layout/gear1"/>
    <dgm:cxn modelId="{83E04429-85C4-4E84-A928-04FA2D499A1E}" type="presParOf" srcId="{E0F0F92B-D2B1-48F4-8070-41D5F9574D25}" destId="{90875BA2-6D67-42A0-9326-791062A7BF15}" srcOrd="2" destOrd="0" presId="urn:microsoft.com/office/officeart/2005/8/layout/gear1"/>
    <dgm:cxn modelId="{9DC92422-C6D1-4864-89B8-8AAF4A47C315}" type="presParOf" srcId="{E0F0F92B-D2B1-48F4-8070-41D5F9574D25}" destId="{AF0E121C-8430-429B-9060-2803DB883956}" srcOrd="3" destOrd="0" presId="urn:microsoft.com/office/officeart/2005/8/layout/gear1"/>
    <dgm:cxn modelId="{3535FCA8-2287-47B1-92A7-5EDC954102E4}" type="presParOf" srcId="{E0F0F92B-D2B1-48F4-8070-41D5F9574D25}" destId="{E25B9A11-537C-4D6F-95D0-D0F58CC77EB3}" srcOrd="4" destOrd="0" presId="urn:microsoft.com/office/officeart/2005/8/layout/gear1"/>
    <dgm:cxn modelId="{ADCF396C-762F-49E6-A721-9AE112734E1D}" type="presParOf" srcId="{E0F0F92B-D2B1-48F4-8070-41D5F9574D25}" destId="{B5F38A09-35D2-49B3-B9EF-739713FA3630}" srcOrd="5" destOrd="0" presId="urn:microsoft.com/office/officeart/2005/8/layout/gear1"/>
    <dgm:cxn modelId="{29B1EBAD-46D6-4BED-A60E-24D89D3946EA}" type="presParOf" srcId="{E0F0F92B-D2B1-48F4-8070-41D5F9574D25}" destId="{E6FCD0C3-1F39-4B81-964B-02B1F72DB96B}" srcOrd="6" destOrd="0" presId="urn:microsoft.com/office/officeart/2005/8/layout/gear1"/>
    <dgm:cxn modelId="{1D86FA20-E24A-4D87-80FB-107897FFA188}" type="presParOf" srcId="{E0F0F92B-D2B1-48F4-8070-41D5F9574D25}" destId="{01B09EDC-2EC8-47EE-97EB-741A473BDDB2}" srcOrd="7" destOrd="0" presId="urn:microsoft.com/office/officeart/2005/8/layout/gear1"/>
    <dgm:cxn modelId="{D63DE998-1204-47E9-8A63-D6B411F4D2D0}" type="presParOf" srcId="{E0F0F92B-D2B1-48F4-8070-41D5F9574D25}" destId="{AE860338-7F26-4C57-AA95-3FCB5A4223D8}" srcOrd="8" destOrd="0" presId="urn:microsoft.com/office/officeart/2005/8/layout/gear1"/>
    <dgm:cxn modelId="{B627B144-A16D-4996-8C93-85749BECBE25}" type="presParOf" srcId="{E0F0F92B-D2B1-48F4-8070-41D5F9574D25}" destId="{9F5320B9-D62F-4A33-930B-7FC4A6918E4F}" srcOrd="9" destOrd="0" presId="urn:microsoft.com/office/officeart/2005/8/layout/gear1"/>
    <dgm:cxn modelId="{575CA02D-D5C4-49C0-88DB-BA3BBE66D614}" type="presParOf" srcId="{E0F0F92B-D2B1-48F4-8070-41D5F9574D25}" destId="{68178C41-3667-42B0-A109-5439262EEB38}" srcOrd="10" destOrd="0" presId="urn:microsoft.com/office/officeart/2005/8/layout/gear1"/>
    <dgm:cxn modelId="{9E1B19C3-66A6-4850-94BE-8B871F209E11}" type="presParOf" srcId="{E0F0F92B-D2B1-48F4-8070-41D5F9574D25}" destId="{E3A4A0A1-C3D3-4FFF-9262-B04D3E0856C1}" srcOrd="11" destOrd="0" presId="urn:microsoft.com/office/officeart/2005/8/layout/gear1"/>
    <dgm:cxn modelId="{C0F2A7B3-988F-4E25-8120-F36682657A01}" type="presParOf" srcId="{E0F0F92B-D2B1-48F4-8070-41D5F9574D25}" destId="{107B6631-B10F-48FD-BB29-291ECCF9FB2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3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B8DA2F9-73BB-4FCE-9A14-E8CCD643EBF4}" type="doc">
      <dgm:prSet loTypeId="urn:microsoft.com/office/officeart/2005/8/layout/gear1" loCatId="cycle" qsTypeId="urn:microsoft.com/office/officeart/2005/8/quickstyle/3d2" qsCatId="3D" csTypeId="urn:microsoft.com/office/officeart/2005/8/colors/accent1_2" csCatId="accent1" phldr="1"/>
      <dgm:spPr/>
    </dgm:pt>
    <dgm:pt modelId="{140F5579-70E2-4A4B-80B2-ECFA3E953F8A}">
      <dgm:prSet phldrT="[Texte]" custT="1"/>
      <dgm:spPr/>
      <dgm:t>
        <a:bodyPr/>
        <a:lstStyle/>
        <a:p>
          <a:r>
            <a:rPr lang="fr-FR" sz="2400" dirty="0"/>
            <a:t>…….</a:t>
          </a:r>
        </a:p>
      </dgm:t>
    </dgm:pt>
    <dgm:pt modelId="{CF935268-E800-4ADE-A947-DD2A86AFA748}" type="parTrans" cxnId="{2CB460EB-9F4D-4921-A4F9-63B727C00762}">
      <dgm:prSet/>
      <dgm:spPr/>
      <dgm:t>
        <a:bodyPr/>
        <a:lstStyle/>
        <a:p>
          <a:endParaRPr lang="fr-FR" sz="2000"/>
        </a:p>
      </dgm:t>
    </dgm:pt>
    <dgm:pt modelId="{13B0DD0B-FD08-43E8-9EF4-74430218D2B1}" type="sibTrans" cxnId="{2CB460EB-9F4D-4921-A4F9-63B727C00762}">
      <dgm:prSet/>
      <dgm:spPr/>
      <dgm:t>
        <a:bodyPr/>
        <a:lstStyle/>
        <a:p>
          <a:endParaRPr lang="fr-FR" sz="2000"/>
        </a:p>
      </dgm:t>
    </dgm:pt>
    <dgm:pt modelId="{79E93147-800A-45F2-8403-6F4360C952BF}">
      <dgm:prSet phldrT="[Texte]" custT="1"/>
      <dgm:spPr/>
      <dgm:t>
        <a:bodyPr/>
        <a:lstStyle/>
        <a:p>
          <a:r>
            <a:rPr lang="fr-FR" sz="800" dirty="0"/>
            <a:t>Traffic flow</a:t>
          </a:r>
        </a:p>
      </dgm:t>
    </dgm:pt>
    <dgm:pt modelId="{10F9941E-032F-4C6B-A3EE-A24DE65A043F}" type="parTrans" cxnId="{6BF821BF-A720-45A0-95C3-5A8C463330CA}">
      <dgm:prSet/>
      <dgm:spPr/>
      <dgm:t>
        <a:bodyPr/>
        <a:lstStyle/>
        <a:p>
          <a:endParaRPr lang="fr-FR" sz="2000"/>
        </a:p>
      </dgm:t>
    </dgm:pt>
    <dgm:pt modelId="{C225CB16-F0A9-4EA8-9970-455978320503}" type="sibTrans" cxnId="{6BF821BF-A720-45A0-95C3-5A8C463330CA}">
      <dgm:prSet/>
      <dgm:spPr/>
      <dgm:t>
        <a:bodyPr/>
        <a:lstStyle/>
        <a:p>
          <a:endParaRPr lang="fr-FR" sz="2000"/>
        </a:p>
      </dgm:t>
    </dgm:pt>
    <dgm:pt modelId="{74F82FAF-BFF0-4F82-85BE-3A7ECC49AE0D}">
      <dgm:prSet phldrT="[Texte]" custT="1"/>
      <dgm:spPr/>
      <dgm:t>
        <a:bodyPr/>
        <a:lstStyle/>
        <a:p>
          <a:r>
            <a:rPr lang="fr-FR" sz="800" dirty="0"/>
            <a:t>Identification noise pb</a:t>
          </a:r>
        </a:p>
      </dgm:t>
    </dgm:pt>
    <dgm:pt modelId="{25E7DEF7-3E38-4C90-8D2B-0BCA29372B2B}" type="parTrans" cxnId="{729AE05E-61DC-4050-8F9D-615E41F63652}">
      <dgm:prSet/>
      <dgm:spPr/>
      <dgm:t>
        <a:bodyPr/>
        <a:lstStyle/>
        <a:p>
          <a:endParaRPr lang="fr-FR" sz="2000"/>
        </a:p>
      </dgm:t>
    </dgm:pt>
    <dgm:pt modelId="{B9CAEBB6-AF97-40EB-B92A-630164F1C071}" type="sibTrans" cxnId="{729AE05E-61DC-4050-8F9D-615E41F63652}">
      <dgm:prSet/>
      <dgm:spPr/>
      <dgm:t>
        <a:bodyPr/>
        <a:lstStyle/>
        <a:p>
          <a:endParaRPr lang="fr-FR" sz="2000"/>
        </a:p>
      </dgm:t>
    </dgm:pt>
    <dgm:pt modelId="{BF00B6ED-89D2-4C51-90E6-E3EEE7ABFB91}">
      <dgm:prSet phldrT="[Texte]"/>
      <dgm:spPr/>
    </dgm:pt>
    <dgm:pt modelId="{38FB141D-5229-433D-97A0-EED88DAD9D02}" type="parTrans" cxnId="{9F1C8196-E227-4FD7-8CBF-0F781C7FC087}">
      <dgm:prSet/>
      <dgm:spPr/>
      <dgm:t>
        <a:bodyPr/>
        <a:lstStyle/>
        <a:p>
          <a:endParaRPr lang="fr-FR" sz="2000"/>
        </a:p>
      </dgm:t>
    </dgm:pt>
    <dgm:pt modelId="{20830A61-AABF-4760-805B-1BE796679414}" type="sibTrans" cxnId="{9F1C8196-E227-4FD7-8CBF-0F781C7FC087}">
      <dgm:prSet/>
      <dgm:spPr/>
      <dgm:t>
        <a:bodyPr/>
        <a:lstStyle/>
        <a:p>
          <a:endParaRPr lang="fr-FR" sz="2000"/>
        </a:p>
      </dgm:t>
    </dgm:pt>
    <dgm:pt modelId="{86258F04-077D-4B6C-89C9-4B6EB0EFE07D}">
      <dgm:prSet phldrT="[Texte]"/>
      <dgm:spPr/>
    </dgm:pt>
    <dgm:pt modelId="{D98EFC06-22AD-4F1A-B23B-45544A4FE83A}" type="parTrans" cxnId="{9F51EF55-D847-44F8-9AF1-E94CB8A58C2C}">
      <dgm:prSet/>
      <dgm:spPr/>
      <dgm:t>
        <a:bodyPr/>
        <a:lstStyle/>
        <a:p>
          <a:endParaRPr lang="fr-FR" sz="2000"/>
        </a:p>
      </dgm:t>
    </dgm:pt>
    <dgm:pt modelId="{7C4EB7E6-5C79-4787-B460-08942FFE92E7}" type="sibTrans" cxnId="{9F51EF55-D847-44F8-9AF1-E94CB8A58C2C}">
      <dgm:prSet/>
      <dgm:spPr/>
      <dgm:t>
        <a:bodyPr/>
        <a:lstStyle/>
        <a:p>
          <a:endParaRPr lang="fr-FR" sz="2000"/>
        </a:p>
      </dgm:t>
    </dgm:pt>
    <dgm:pt modelId="{E0F0F92B-D2B1-48F4-8070-41D5F9574D25}" type="pres">
      <dgm:prSet presAssocID="{4B8DA2F9-73BB-4FCE-9A14-E8CCD643EBF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4CCD086-7EDA-419E-8511-83817CDB80CE}" type="pres">
      <dgm:prSet presAssocID="{140F5579-70E2-4A4B-80B2-ECFA3E953F8A}" presName="gear1" presStyleLbl="node1" presStyleIdx="0" presStyleCnt="3">
        <dgm:presLayoutVars>
          <dgm:chMax val="1"/>
          <dgm:bulletEnabled val="1"/>
        </dgm:presLayoutVars>
      </dgm:prSet>
      <dgm:spPr/>
    </dgm:pt>
    <dgm:pt modelId="{B407B20F-DC11-4BF6-A054-1E71B4B239CA}" type="pres">
      <dgm:prSet presAssocID="{140F5579-70E2-4A4B-80B2-ECFA3E953F8A}" presName="gear1srcNode" presStyleLbl="node1" presStyleIdx="0" presStyleCnt="3"/>
      <dgm:spPr/>
    </dgm:pt>
    <dgm:pt modelId="{90875BA2-6D67-42A0-9326-791062A7BF15}" type="pres">
      <dgm:prSet presAssocID="{140F5579-70E2-4A4B-80B2-ECFA3E953F8A}" presName="gear1dstNode" presStyleLbl="node1" presStyleIdx="0" presStyleCnt="3"/>
      <dgm:spPr/>
    </dgm:pt>
    <dgm:pt modelId="{AF0E121C-8430-429B-9060-2803DB883956}" type="pres">
      <dgm:prSet presAssocID="{79E93147-800A-45F2-8403-6F4360C952BF}" presName="gear2" presStyleLbl="node1" presStyleIdx="1" presStyleCnt="3">
        <dgm:presLayoutVars>
          <dgm:chMax val="1"/>
          <dgm:bulletEnabled val="1"/>
        </dgm:presLayoutVars>
      </dgm:prSet>
      <dgm:spPr/>
    </dgm:pt>
    <dgm:pt modelId="{E25B9A11-537C-4D6F-95D0-D0F58CC77EB3}" type="pres">
      <dgm:prSet presAssocID="{79E93147-800A-45F2-8403-6F4360C952BF}" presName="gear2srcNode" presStyleLbl="node1" presStyleIdx="1" presStyleCnt="3"/>
      <dgm:spPr/>
    </dgm:pt>
    <dgm:pt modelId="{B5F38A09-35D2-49B3-B9EF-739713FA3630}" type="pres">
      <dgm:prSet presAssocID="{79E93147-800A-45F2-8403-6F4360C952BF}" presName="gear2dstNode" presStyleLbl="node1" presStyleIdx="1" presStyleCnt="3"/>
      <dgm:spPr/>
    </dgm:pt>
    <dgm:pt modelId="{E6FCD0C3-1F39-4B81-964B-02B1F72DB96B}" type="pres">
      <dgm:prSet presAssocID="{74F82FAF-BFF0-4F82-85BE-3A7ECC49AE0D}" presName="gear3" presStyleLbl="node1" presStyleIdx="2" presStyleCnt="3"/>
      <dgm:spPr/>
    </dgm:pt>
    <dgm:pt modelId="{01B09EDC-2EC8-47EE-97EB-741A473BDDB2}" type="pres">
      <dgm:prSet presAssocID="{74F82FAF-BFF0-4F82-85BE-3A7ECC49AE0D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AE860338-7F26-4C57-AA95-3FCB5A4223D8}" type="pres">
      <dgm:prSet presAssocID="{74F82FAF-BFF0-4F82-85BE-3A7ECC49AE0D}" presName="gear3srcNode" presStyleLbl="node1" presStyleIdx="2" presStyleCnt="3"/>
      <dgm:spPr/>
    </dgm:pt>
    <dgm:pt modelId="{9F5320B9-D62F-4A33-930B-7FC4A6918E4F}" type="pres">
      <dgm:prSet presAssocID="{74F82FAF-BFF0-4F82-85BE-3A7ECC49AE0D}" presName="gear3dstNode" presStyleLbl="node1" presStyleIdx="2" presStyleCnt="3"/>
      <dgm:spPr/>
    </dgm:pt>
    <dgm:pt modelId="{68178C41-3667-42B0-A109-5439262EEB38}" type="pres">
      <dgm:prSet presAssocID="{13B0DD0B-FD08-43E8-9EF4-74430218D2B1}" presName="connector1" presStyleLbl="sibTrans2D1" presStyleIdx="0" presStyleCnt="3"/>
      <dgm:spPr/>
    </dgm:pt>
    <dgm:pt modelId="{E3A4A0A1-C3D3-4FFF-9262-B04D3E0856C1}" type="pres">
      <dgm:prSet presAssocID="{C225CB16-F0A9-4EA8-9970-455978320503}" presName="connector2" presStyleLbl="sibTrans2D1" presStyleIdx="1" presStyleCnt="3"/>
      <dgm:spPr/>
    </dgm:pt>
    <dgm:pt modelId="{107B6631-B10F-48FD-BB29-291ECCF9FB26}" type="pres">
      <dgm:prSet presAssocID="{B9CAEBB6-AF97-40EB-B92A-630164F1C071}" presName="connector3" presStyleLbl="sibTrans2D1" presStyleIdx="2" presStyleCnt="3"/>
      <dgm:spPr/>
    </dgm:pt>
  </dgm:ptLst>
  <dgm:cxnLst>
    <dgm:cxn modelId="{DDE17B25-C562-49BB-846C-F48C5F341BA6}" type="presOf" srcId="{C225CB16-F0A9-4EA8-9970-455978320503}" destId="{E3A4A0A1-C3D3-4FFF-9262-B04D3E0856C1}" srcOrd="0" destOrd="0" presId="urn:microsoft.com/office/officeart/2005/8/layout/gear1"/>
    <dgm:cxn modelId="{D0A4E327-9AA1-4D4C-9DF1-3C9F2CB28738}" type="presOf" srcId="{B9CAEBB6-AF97-40EB-B92A-630164F1C071}" destId="{107B6631-B10F-48FD-BB29-291ECCF9FB26}" srcOrd="0" destOrd="0" presId="urn:microsoft.com/office/officeart/2005/8/layout/gear1"/>
    <dgm:cxn modelId="{729AE05E-61DC-4050-8F9D-615E41F63652}" srcId="{4B8DA2F9-73BB-4FCE-9A14-E8CCD643EBF4}" destId="{74F82FAF-BFF0-4F82-85BE-3A7ECC49AE0D}" srcOrd="2" destOrd="0" parTransId="{25E7DEF7-3E38-4C90-8D2B-0BCA29372B2B}" sibTransId="{B9CAEBB6-AF97-40EB-B92A-630164F1C071}"/>
    <dgm:cxn modelId="{C7D3C850-F7E6-47DD-B758-7CDF05625F56}" type="presOf" srcId="{4B8DA2F9-73BB-4FCE-9A14-E8CCD643EBF4}" destId="{E0F0F92B-D2B1-48F4-8070-41D5F9574D25}" srcOrd="0" destOrd="0" presId="urn:microsoft.com/office/officeart/2005/8/layout/gear1"/>
    <dgm:cxn modelId="{7C5C7F71-7295-414C-8B7C-D0594649451A}" type="presOf" srcId="{79E93147-800A-45F2-8403-6F4360C952BF}" destId="{B5F38A09-35D2-49B3-B9EF-739713FA3630}" srcOrd="2" destOrd="0" presId="urn:microsoft.com/office/officeart/2005/8/layout/gear1"/>
    <dgm:cxn modelId="{8B9CFC53-F195-4D08-A1A3-1F8291FF7333}" type="presOf" srcId="{140F5579-70E2-4A4B-80B2-ECFA3E953F8A}" destId="{74CCD086-7EDA-419E-8511-83817CDB80CE}" srcOrd="0" destOrd="0" presId="urn:microsoft.com/office/officeart/2005/8/layout/gear1"/>
    <dgm:cxn modelId="{9F51EF55-D847-44F8-9AF1-E94CB8A58C2C}" srcId="{4B8DA2F9-73BB-4FCE-9A14-E8CCD643EBF4}" destId="{86258F04-077D-4B6C-89C9-4B6EB0EFE07D}" srcOrd="3" destOrd="0" parTransId="{D98EFC06-22AD-4F1A-B23B-45544A4FE83A}" sibTransId="{7C4EB7E6-5C79-4787-B460-08942FFE92E7}"/>
    <dgm:cxn modelId="{62294F87-2FD7-457C-9556-26196C2DD3F6}" type="presOf" srcId="{79E93147-800A-45F2-8403-6F4360C952BF}" destId="{AF0E121C-8430-429B-9060-2803DB883956}" srcOrd="0" destOrd="0" presId="urn:microsoft.com/office/officeart/2005/8/layout/gear1"/>
    <dgm:cxn modelId="{E5E5488C-5303-42E4-B39A-CBB71ACA5778}" type="presOf" srcId="{74F82FAF-BFF0-4F82-85BE-3A7ECC49AE0D}" destId="{E6FCD0C3-1F39-4B81-964B-02B1F72DB96B}" srcOrd="0" destOrd="0" presId="urn:microsoft.com/office/officeart/2005/8/layout/gear1"/>
    <dgm:cxn modelId="{9F1C8196-E227-4FD7-8CBF-0F781C7FC087}" srcId="{4B8DA2F9-73BB-4FCE-9A14-E8CCD643EBF4}" destId="{BF00B6ED-89D2-4C51-90E6-E3EEE7ABFB91}" srcOrd="4" destOrd="0" parTransId="{38FB141D-5229-433D-97A0-EED88DAD9D02}" sibTransId="{20830A61-AABF-4760-805B-1BE796679414}"/>
    <dgm:cxn modelId="{A499E1B8-A6A2-4DEA-871C-D62D9D7AF71A}" type="presOf" srcId="{140F5579-70E2-4A4B-80B2-ECFA3E953F8A}" destId="{90875BA2-6D67-42A0-9326-791062A7BF15}" srcOrd="2" destOrd="0" presId="urn:microsoft.com/office/officeart/2005/8/layout/gear1"/>
    <dgm:cxn modelId="{6BF821BF-A720-45A0-95C3-5A8C463330CA}" srcId="{4B8DA2F9-73BB-4FCE-9A14-E8CCD643EBF4}" destId="{79E93147-800A-45F2-8403-6F4360C952BF}" srcOrd="1" destOrd="0" parTransId="{10F9941E-032F-4C6B-A3EE-A24DE65A043F}" sibTransId="{C225CB16-F0A9-4EA8-9970-455978320503}"/>
    <dgm:cxn modelId="{2C9C5EC1-F3BD-4FC8-8855-0CBE97F3F064}" type="presOf" srcId="{74F82FAF-BFF0-4F82-85BE-3A7ECC49AE0D}" destId="{01B09EDC-2EC8-47EE-97EB-741A473BDDB2}" srcOrd="1" destOrd="0" presId="urn:microsoft.com/office/officeart/2005/8/layout/gear1"/>
    <dgm:cxn modelId="{012566CB-7FB4-4ED9-A2E8-B146D1948454}" type="presOf" srcId="{74F82FAF-BFF0-4F82-85BE-3A7ECC49AE0D}" destId="{AE860338-7F26-4C57-AA95-3FCB5A4223D8}" srcOrd="2" destOrd="0" presId="urn:microsoft.com/office/officeart/2005/8/layout/gear1"/>
    <dgm:cxn modelId="{8FD49DD2-76FB-4CB1-A6BD-902AA022ADBD}" type="presOf" srcId="{79E93147-800A-45F2-8403-6F4360C952BF}" destId="{E25B9A11-537C-4D6F-95D0-D0F58CC77EB3}" srcOrd="1" destOrd="0" presId="urn:microsoft.com/office/officeart/2005/8/layout/gear1"/>
    <dgm:cxn modelId="{7C44C7D9-9872-46C3-858B-15B3983D63C9}" type="presOf" srcId="{13B0DD0B-FD08-43E8-9EF4-74430218D2B1}" destId="{68178C41-3667-42B0-A109-5439262EEB38}" srcOrd="0" destOrd="0" presId="urn:microsoft.com/office/officeart/2005/8/layout/gear1"/>
    <dgm:cxn modelId="{61FB8ADE-BECC-4492-BD7E-C3EF56870B35}" type="presOf" srcId="{140F5579-70E2-4A4B-80B2-ECFA3E953F8A}" destId="{B407B20F-DC11-4BF6-A054-1E71B4B239CA}" srcOrd="1" destOrd="0" presId="urn:microsoft.com/office/officeart/2005/8/layout/gear1"/>
    <dgm:cxn modelId="{2CB460EB-9F4D-4921-A4F9-63B727C00762}" srcId="{4B8DA2F9-73BB-4FCE-9A14-E8CCD643EBF4}" destId="{140F5579-70E2-4A4B-80B2-ECFA3E953F8A}" srcOrd="0" destOrd="0" parTransId="{CF935268-E800-4ADE-A947-DD2A86AFA748}" sibTransId="{13B0DD0B-FD08-43E8-9EF4-74430218D2B1}"/>
    <dgm:cxn modelId="{2BCF72F6-88ED-440F-AA89-435C26F8FBEF}" type="presOf" srcId="{74F82FAF-BFF0-4F82-85BE-3A7ECC49AE0D}" destId="{9F5320B9-D62F-4A33-930B-7FC4A6918E4F}" srcOrd="3" destOrd="0" presId="urn:microsoft.com/office/officeart/2005/8/layout/gear1"/>
    <dgm:cxn modelId="{841BA62B-25D6-4C77-AC20-59AB469AA16E}" type="presParOf" srcId="{E0F0F92B-D2B1-48F4-8070-41D5F9574D25}" destId="{74CCD086-7EDA-419E-8511-83817CDB80CE}" srcOrd="0" destOrd="0" presId="urn:microsoft.com/office/officeart/2005/8/layout/gear1"/>
    <dgm:cxn modelId="{77E4CEF7-82B0-43E8-A9DD-DF892A85BBDA}" type="presParOf" srcId="{E0F0F92B-D2B1-48F4-8070-41D5F9574D25}" destId="{B407B20F-DC11-4BF6-A054-1E71B4B239CA}" srcOrd="1" destOrd="0" presId="urn:microsoft.com/office/officeart/2005/8/layout/gear1"/>
    <dgm:cxn modelId="{83E04429-85C4-4E84-A928-04FA2D499A1E}" type="presParOf" srcId="{E0F0F92B-D2B1-48F4-8070-41D5F9574D25}" destId="{90875BA2-6D67-42A0-9326-791062A7BF15}" srcOrd="2" destOrd="0" presId="urn:microsoft.com/office/officeart/2005/8/layout/gear1"/>
    <dgm:cxn modelId="{9DC92422-C6D1-4864-89B8-8AAF4A47C315}" type="presParOf" srcId="{E0F0F92B-D2B1-48F4-8070-41D5F9574D25}" destId="{AF0E121C-8430-429B-9060-2803DB883956}" srcOrd="3" destOrd="0" presId="urn:microsoft.com/office/officeart/2005/8/layout/gear1"/>
    <dgm:cxn modelId="{3535FCA8-2287-47B1-92A7-5EDC954102E4}" type="presParOf" srcId="{E0F0F92B-D2B1-48F4-8070-41D5F9574D25}" destId="{E25B9A11-537C-4D6F-95D0-D0F58CC77EB3}" srcOrd="4" destOrd="0" presId="urn:microsoft.com/office/officeart/2005/8/layout/gear1"/>
    <dgm:cxn modelId="{ADCF396C-762F-49E6-A721-9AE112734E1D}" type="presParOf" srcId="{E0F0F92B-D2B1-48F4-8070-41D5F9574D25}" destId="{B5F38A09-35D2-49B3-B9EF-739713FA3630}" srcOrd="5" destOrd="0" presId="urn:microsoft.com/office/officeart/2005/8/layout/gear1"/>
    <dgm:cxn modelId="{29B1EBAD-46D6-4BED-A60E-24D89D3946EA}" type="presParOf" srcId="{E0F0F92B-D2B1-48F4-8070-41D5F9574D25}" destId="{E6FCD0C3-1F39-4B81-964B-02B1F72DB96B}" srcOrd="6" destOrd="0" presId="urn:microsoft.com/office/officeart/2005/8/layout/gear1"/>
    <dgm:cxn modelId="{1D86FA20-E24A-4D87-80FB-107897FFA188}" type="presParOf" srcId="{E0F0F92B-D2B1-48F4-8070-41D5F9574D25}" destId="{01B09EDC-2EC8-47EE-97EB-741A473BDDB2}" srcOrd="7" destOrd="0" presId="urn:microsoft.com/office/officeart/2005/8/layout/gear1"/>
    <dgm:cxn modelId="{D63DE998-1204-47E9-8A63-D6B411F4D2D0}" type="presParOf" srcId="{E0F0F92B-D2B1-48F4-8070-41D5F9574D25}" destId="{AE860338-7F26-4C57-AA95-3FCB5A4223D8}" srcOrd="8" destOrd="0" presId="urn:microsoft.com/office/officeart/2005/8/layout/gear1"/>
    <dgm:cxn modelId="{B627B144-A16D-4996-8C93-85749BECBE25}" type="presParOf" srcId="{E0F0F92B-D2B1-48F4-8070-41D5F9574D25}" destId="{9F5320B9-D62F-4A33-930B-7FC4A6918E4F}" srcOrd="9" destOrd="0" presId="urn:microsoft.com/office/officeart/2005/8/layout/gear1"/>
    <dgm:cxn modelId="{575CA02D-D5C4-49C0-88DB-BA3BBE66D614}" type="presParOf" srcId="{E0F0F92B-D2B1-48F4-8070-41D5F9574D25}" destId="{68178C41-3667-42B0-A109-5439262EEB38}" srcOrd="10" destOrd="0" presId="urn:microsoft.com/office/officeart/2005/8/layout/gear1"/>
    <dgm:cxn modelId="{9E1B19C3-66A6-4850-94BE-8B871F209E11}" type="presParOf" srcId="{E0F0F92B-D2B1-48F4-8070-41D5F9574D25}" destId="{E3A4A0A1-C3D3-4FFF-9262-B04D3E0856C1}" srcOrd="11" destOrd="0" presId="urn:microsoft.com/office/officeart/2005/8/layout/gear1"/>
    <dgm:cxn modelId="{C0F2A7B3-988F-4E25-8120-F36682657A01}" type="presParOf" srcId="{E0F0F92B-D2B1-48F4-8070-41D5F9574D25}" destId="{107B6631-B10F-48FD-BB29-291ECCF9FB2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4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CCD086-7EDA-419E-8511-83817CDB80CE}">
      <dsp:nvSpPr>
        <dsp:cNvPr id="0" name=""/>
        <dsp:cNvSpPr/>
      </dsp:nvSpPr>
      <dsp:spPr>
        <a:xfrm>
          <a:off x="1157809" y="1191271"/>
          <a:ext cx="1415100" cy="1415100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Environment</a:t>
          </a:r>
          <a:endParaRPr lang="fr-FR" sz="1000" kern="1200" dirty="0"/>
        </a:p>
      </dsp:txBody>
      <dsp:txXfrm>
        <a:off x="1442307" y="1522751"/>
        <a:ext cx="846104" cy="727391"/>
      </dsp:txXfrm>
    </dsp:sp>
    <dsp:sp modelId="{AF0E121C-8430-429B-9060-2803DB883956}">
      <dsp:nvSpPr>
        <dsp:cNvPr id="0" name=""/>
        <dsp:cNvSpPr/>
      </dsp:nvSpPr>
      <dsp:spPr>
        <a:xfrm>
          <a:off x="334478" y="856792"/>
          <a:ext cx="1029163" cy="1029163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 dirty="0"/>
            <a:t>Env./</a:t>
          </a:r>
          <a:r>
            <a:rPr lang="fr-FR" sz="800" kern="1200" dirty="0" err="1"/>
            <a:t>Safety</a:t>
          </a:r>
          <a:endParaRPr lang="fr-FR" sz="800" kern="1200" dirty="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 dirty="0"/>
            <a:t>balance</a:t>
          </a:r>
        </a:p>
      </dsp:txBody>
      <dsp:txXfrm>
        <a:off x="593573" y="1117453"/>
        <a:ext cx="510973" cy="507841"/>
      </dsp:txXfrm>
    </dsp:sp>
    <dsp:sp modelId="{E6FCD0C3-1F39-4B81-964B-02B1F72DB96B}">
      <dsp:nvSpPr>
        <dsp:cNvPr id="0" name=""/>
        <dsp:cNvSpPr/>
      </dsp:nvSpPr>
      <dsp:spPr>
        <a:xfrm rot="20700000">
          <a:off x="910915" y="146774"/>
          <a:ext cx="1008370" cy="1008370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 dirty="0" err="1"/>
            <a:t>Prediction</a:t>
          </a:r>
          <a:r>
            <a:rPr lang="fr-FR" sz="800" kern="1200" dirty="0"/>
            <a:t> model</a:t>
          </a:r>
        </a:p>
      </dsp:txBody>
      <dsp:txXfrm rot="-20700000">
        <a:off x="1132080" y="367939"/>
        <a:ext cx="566040" cy="566040"/>
      </dsp:txXfrm>
    </dsp:sp>
    <dsp:sp modelId="{68178C41-3667-42B0-A109-5439262EEB38}">
      <dsp:nvSpPr>
        <dsp:cNvPr id="0" name=""/>
        <dsp:cNvSpPr/>
      </dsp:nvSpPr>
      <dsp:spPr>
        <a:xfrm>
          <a:off x="1032140" y="987148"/>
          <a:ext cx="1811328" cy="1811328"/>
        </a:xfrm>
        <a:prstGeom prst="circularArrow">
          <a:avLst>
            <a:gd name="adj1" fmla="val 4687"/>
            <a:gd name="adj2" fmla="val 299029"/>
            <a:gd name="adj3" fmla="val 2458532"/>
            <a:gd name="adj4" fmla="val 1599154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A4A0A1-C3D3-4FFF-9262-B04D3E0856C1}">
      <dsp:nvSpPr>
        <dsp:cNvPr id="0" name=""/>
        <dsp:cNvSpPr/>
      </dsp:nvSpPr>
      <dsp:spPr>
        <a:xfrm>
          <a:off x="152215" y="636035"/>
          <a:ext cx="1316043" cy="131604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7B6631-B10F-48FD-BB29-291ECCF9FB26}">
      <dsp:nvSpPr>
        <dsp:cNvPr id="0" name=""/>
        <dsp:cNvSpPr/>
      </dsp:nvSpPr>
      <dsp:spPr>
        <a:xfrm>
          <a:off x="677668" y="-67138"/>
          <a:ext cx="1418959" cy="141895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CCD086-7EDA-419E-8511-83817CDB80CE}">
      <dsp:nvSpPr>
        <dsp:cNvPr id="0" name=""/>
        <dsp:cNvSpPr/>
      </dsp:nvSpPr>
      <dsp:spPr>
        <a:xfrm>
          <a:off x="1157809" y="1191271"/>
          <a:ext cx="1415100" cy="1415100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Vehicle</a:t>
          </a:r>
        </a:p>
      </dsp:txBody>
      <dsp:txXfrm>
        <a:off x="1442307" y="1522751"/>
        <a:ext cx="846104" cy="727391"/>
      </dsp:txXfrm>
    </dsp:sp>
    <dsp:sp modelId="{AF0E121C-8430-429B-9060-2803DB883956}">
      <dsp:nvSpPr>
        <dsp:cNvPr id="0" name=""/>
        <dsp:cNvSpPr/>
      </dsp:nvSpPr>
      <dsp:spPr>
        <a:xfrm>
          <a:off x="334478" y="856792"/>
          <a:ext cx="1029164" cy="1029164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Test </a:t>
          </a:r>
          <a:r>
            <a:rPr lang="fr-FR" sz="1100" kern="1200" dirty="0" err="1"/>
            <a:t>method</a:t>
          </a:r>
          <a:endParaRPr lang="fr-FR" sz="1100" kern="1200" dirty="0"/>
        </a:p>
      </dsp:txBody>
      <dsp:txXfrm>
        <a:off x="593573" y="1117453"/>
        <a:ext cx="510974" cy="507842"/>
      </dsp:txXfrm>
    </dsp:sp>
    <dsp:sp modelId="{E6FCD0C3-1F39-4B81-964B-02B1F72DB96B}">
      <dsp:nvSpPr>
        <dsp:cNvPr id="0" name=""/>
        <dsp:cNvSpPr/>
      </dsp:nvSpPr>
      <dsp:spPr>
        <a:xfrm rot="20700000">
          <a:off x="910915" y="146774"/>
          <a:ext cx="1008370" cy="1008370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Sound </a:t>
          </a:r>
          <a:r>
            <a:rPr lang="fr-FR" sz="1400" kern="1200" dirty="0" err="1"/>
            <a:t>limits</a:t>
          </a:r>
          <a:endParaRPr lang="fr-FR" sz="1400" kern="1200" dirty="0"/>
        </a:p>
      </dsp:txBody>
      <dsp:txXfrm rot="-20700000">
        <a:off x="1132080" y="367939"/>
        <a:ext cx="566040" cy="566040"/>
      </dsp:txXfrm>
    </dsp:sp>
    <dsp:sp modelId="{68178C41-3667-42B0-A109-5439262EEB38}">
      <dsp:nvSpPr>
        <dsp:cNvPr id="0" name=""/>
        <dsp:cNvSpPr/>
      </dsp:nvSpPr>
      <dsp:spPr>
        <a:xfrm>
          <a:off x="1032140" y="987148"/>
          <a:ext cx="1811328" cy="1811328"/>
        </a:xfrm>
        <a:prstGeom prst="circularArrow">
          <a:avLst>
            <a:gd name="adj1" fmla="val 4687"/>
            <a:gd name="adj2" fmla="val 299029"/>
            <a:gd name="adj3" fmla="val 2458532"/>
            <a:gd name="adj4" fmla="val 1599154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A4A0A1-C3D3-4FFF-9262-B04D3E0856C1}">
      <dsp:nvSpPr>
        <dsp:cNvPr id="0" name=""/>
        <dsp:cNvSpPr/>
      </dsp:nvSpPr>
      <dsp:spPr>
        <a:xfrm>
          <a:off x="152215" y="636035"/>
          <a:ext cx="1316043" cy="131604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7B6631-B10F-48FD-BB29-291ECCF9FB26}">
      <dsp:nvSpPr>
        <dsp:cNvPr id="0" name=""/>
        <dsp:cNvSpPr/>
      </dsp:nvSpPr>
      <dsp:spPr>
        <a:xfrm>
          <a:off x="677668" y="-67138"/>
          <a:ext cx="1418959" cy="141895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CCD086-7EDA-419E-8511-83817CDB80CE}">
      <dsp:nvSpPr>
        <dsp:cNvPr id="0" name=""/>
        <dsp:cNvSpPr/>
      </dsp:nvSpPr>
      <dsp:spPr>
        <a:xfrm>
          <a:off x="1157809" y="1174190"/>
          <a:ext cx="1415100" cy="1415100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Manipulation</a:t>
          </a:r>
        </a:p>
      </dsp:txBody>
      <dsp:txXfrm>
        <a:off x="1442307" y="1505670"/>
        <a:ext cx="846104" cy="727391"/>
      </dsp:txXfrm>
    </dsp:sp>
    <dsp:sp modelId="{AF0E121C-8430-429B-9060-2803DB883956}">
      <dsp:nvSpPr>
        <dsp:cNvPr id="0" name=""/>
        <dsp:cNvSpPr/>
      </dsp:nvSpPr>
      <dsp:spPr>
        <a:xfrm>
          <a:off x="334478" y="856792"/>
          <a:ext cx="1029164" cy="1029164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 err="1"/>
            <a:t>Exhaust</a:t>
          </a:r>
          <a:r>
            <a:rPr lang="fr-FR" sz="1100" kern="1200" dirty="0"/>
            <a:t> system</a:t>
          </a:r>
        </a:p>
      </dsp:txBody>
      <dsp:txXfrm>
        <a:off x="593573" y="1117453"/>
        <a:ext cx="510974" cy="507842"/>
      </dsp:txXfrm>
    </dsp:sp>
    <dsp:sp modelId="{E6FCD0C3-1F39-4B81-964B-02B1F72DB96B}">
      <dsp:nvSpPr>
        <dsp:cNvPr id="0" name=""/>
        <dsp:cNvSpPr/>
      </dsp:nvSpPr>
      <dsp:spPr>
        <a:xfrm rot="20700000">
          <a:off x="910915" y="146774"/>
          <a:ext cx="1008370" cy="1008370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 err="1"/>
            <a:t>After-martket</a:t>
          </a:r>
          <a:endParaRPr lang="fr-FR" sz="1100" kern="1200" dirty="0"/>
        </a:p>
      </dsp:txBody>
      <dsp:txXfrm rot="-20700000">
        <a:off x="1132080" y="367939"/>
        <a:ext cx="566040" cy="566040"/>
      </dsp:txXfrm>
    </dsp:sp>
    <dsp:sp modelId="{68178C41-3667-42B0-A109-5439262EEB38}">
      <dsp:nvSpPr>
        <dsp:cNvPr id="0" name=""/>
        <dsp:cNvSpPr/>
      </dsp:nvSpPr>
      <dsp:spPr>
        <a:xfrm>
          <a:off x="1032140" y="987148"/>
          <a:ext cx="1811328" cy="1811328"/>
        </a:xfrm>
        <a:prstGeom prst="circularArrow">
          <a:avLst>
            <a:gd name="adj1" fmla="val 4687"/>
            <a:gd name="adj2" fmla="val 299029"/>
            <a:gd name="adj3" fmla="val 2458532"/>
            <a:gd name="adj4" fmla="val 1599154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A4A0A1-C3D3-4FFF-9262-B04D3E0856C1}">
      <dsp:nvSpPr>
        <dsp:cNvPr id="0" name=""/>
        <dsp:cNvSpPr/>
      </dsp:nvSpPr>
      <dsp:spPr>
        <a:xfrm>
          <a:off x="152215" y="636035"/>
          <a:ext cx="1316043" cy="131604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7B6631-B10F-48FD-BB29-291ECCF9FB26}">
      <dsp:nvSpPr>
        <dsp:cNvPr id="0" name=""/>
        <dsp:cNvSpPr/>
      </dsp:nvSpPr>
      <dsp:spPr>
        <a:xfrm>
          <a:off x="677668" y="-67138"/>
          <a:ext cx="1418959" cy="141895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CCD086-7EDA-419E-8511-83817CDB80CE}">
      <dsp:nvSpPr>
        <dsp:cNvPr id="0" name=""/>
        <dsp:cNvSpPr/>
      </dsp:nvSpPr>
      <dsp:spPr>
        <a:xfrm>
          <a:off x="1157809" y="1191271"/>
          <a:ext cx="1415100" cy="1415100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Tyre</a:t>
          </a:r>
          <a:endParaRPr lang="fr-FR" sz="3400" kern="1200" dirty="0"/>
        </a:p>
      </dsp:txBody>
      <dsp:txXfrm>
        <a:off x="1442307" y="1522751"/>
        <a:ext cx="846104" cy="727391"/>
      </dsp:txXfrm>
    </dsp:sp>
    <dsp:sp modelId="{AF0E121C-8430-429B-9060-2803DB883956}">
      <dsp:nvSpPr>
        <dsp:cNvPr id="0" name=""/>
        <dsp:cNvSpPr/>
      </dsp:nvSpPr>
      <dsp:spPr>
        <a:xfrm>
          <a:off x="334478" y="856792"/>
          <a:ext cx="1029164" cy="1029164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 dirty="0"/>
            <a:t>Interaction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 dirty="0"/>
            <a:t>Tyre/Road </a:t>
          </a:r>
        </a:p>
      </dsp:txBody>
      <dsp:txXfrm>
        <a:off x="593573" y="1117453"/>
        <a:ext cx="510974" cy="507842"/>
      </dsp:txXfrm>
    </dsp:sp>
    <dsp:sp modelId="{E6FCD0C3-1F39-4B81-964B-02B1F72DB96B}">
      <dsp:nvSpPr>
        <dsp:cNvPr id="0" name=""/>
        <dsp:cNvSpPr/>
      </dsp:nvSpPr>
      <dsp:spPr>
        <a:xfrm rot="20700000">
          <a:off x="910915" y="146774"/>
          <a:ext cx="1008370" cy="1008370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 dirty="0"/>
            <a:t>Road</a:t>
          </a:r>
        </a:p>
      </dsp:txBody>
      <dsp:txXfrm rot="-20700000">
        <a:off x="1132080" y="367939"/>
        <a:ext cx="566040" cy="566040"/>
      </dsp:txXfrm>
    </dsp:sp>
    <dsp:sp modelId="{68178C41-3667-42B0-A109-5439262EEB38}">
      <dsp:nvSpPr>
        <dsp:cNvPr id="0" name=""/>
        <dsp:cNvSpPr/>
      </dsp:nvSpPr>
      <dsp:spPr>
        <a:xfrm>
          <a:off x="1032140" y="987148"/>
          <a:ext cx="1811328" cy="1811328"/>
        </a:xfrm>
        <a:prstGeom prst="circularArrow">
          <a:avLst>
            <a:gd name="adj1" fmla="val 4687"/>
            <a:gd name="adj2" fmla="val 299029"/>
            <a:gd name="adj3" fmla="val 2458532"/>
            <a:gd name="adj4" fmla="val 1599154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A4A0A1-C3D3-4FFF-9262-B04D3E0856C1}">
      <dsp:nvSpPr>
        <dsp:cNvPr id="0" name=""/>
        <dsp:cNvSpPr/>
      </dsp:nvSpPr>
      <dsp:spPr>
        <a:xfrm>
          <a:off x="152215" y="636035"/>
          <a:ext cx="1316043" cy="131604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7B6631-B10F-48FD-BB29-291ECCF9FB26}">
      <dsp:nvSpPr>
        <dsp:cNvPr id="0" name=""/>
        <dsp:cNvSpPr/>
      </dsp:nvSpPr>
      <dsp:spPr>
        <a:xfrm>
          <a:off x="677668" y="-67138"/>
          <a:ext cx="1418959" cy="141895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CCD086-7EDA-419E-8511-83817CDB80CE}">
      <dsp:nvSpPr>
        <dsp:cNvPr id="0" name=""/>
        <dsp:cNvSpPr/>
      </dsp:nvSpPr>
      <dsp:spPr>
        <a:xfrm>
          <a:off x="1157809" y="1191271"/>
          <a:ext cx="1415100" cy="1415100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Identification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Sound sources</a:t>
          </a:r>
        </a:p>
      </dsp:txBody>
      <dsp:txXfrm>
        <a:off x="1442307" y="1522751"/>
        <a:ext cx="846104" cy="727391"/>
      </dsp:txXfrm>
    </dsp:sp>
    <dsp:sp modelId="{AF0E121C-8430-429B-9060-2803DB883956}">
      <dsp:nvSpPr>
        <dsp:cNvPr id="0" name=""/>
        <dsp:cNvSpPr/>
      </dsp:nvSpPr>
      <dsp:spPr>
        <a:xfrm>
          <a:off x="334478" y="856792"/>
          <a:ext cx="1029164" cy="1029164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Test </a:t>
          </a:r>
          <a:r>
            <a:rPr lang="fr-FR" sz="1100" kern="1200" dirty="0" err="1"/>
            <a:t>method</a:t>
          </a:r>
          <a:endParaRPr lang="fr-FR" sz="1100" kern="1200" dirty="0"/>
        </a:p>
      </dsp:txBody>
      <dsp:txXfrm>
        <a:off x="593573" y="1117453"/>
        <a:ext cx="510974" cy="507842"/>
      </dsp:txXfrm>
    </dsp:sp>
    <dsp:sp modelId="{E6FCD0C3-1F39-4B81-964B-02B1F72DB96B}">
      <dsp:nvSpPr>
        <dsp:cNvPr id="0" name=""/>
        <dsp:cNvSpPr/>
      </dsp:nvSpPr>
      <dsp:spPr>
        <a:xfrm rot="20700000">
          <a:off x="910915" y="146774"/>
          <a:ext cx="1008370" cy="1008370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Sound radar</a:t>
          </a:r>
        </a:p>
      </dsp:txBody>
      <dsp:txXfrm rot="-20700000">
        <a:off x="1132080" y="367939"/>
        <a:ext cx="566040" cy="566040"/>
      </dsp:txXfrm>
    </dsp:sp>
    <dsp:sp modelId="{68178C41-3667-42B0-A109-5439262EEB38}">
      <dsp:nvSpPr>
        <dsp:cNvPr id="0" name=""/>
        <dsp:cNvSpPr/>
      </dsp:nvSpPr>
      <dsp:spPr>
        <a:xfrm>
          <a:off x="1032140" y="987148"/>
          <a:ext cx="1811328" cy="1811328"/>
        </a:xfrm>
        <a:prstGeom prst="circularArrow">
          <a:avLst>
            <a:gd name="adj1" fmla="val 4687"/>
            <a:gd name="adj2" fmla="val 299029"/>
            <a:gd name="adj3" fmla="val 2458532"/>
            <a:gd name="adj4" fmla="val 1599154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A4A0A1-C3D3-4FFF-9262-B04D3E0856C1}">
      <dsp:nvSpPr>
        <dsp:cNvPr id="0" name=""/>
        <dsp:cNvSpPr/>
      </dsp:nvSpPr>
      <dsp:spPr>
        <a:xfrm>
          <a:off x="152215" y="636035"/>
          <a:ext cx="1316043" cy="131604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7B6631-B10F-48FD-BB29-291ECCF9FB26}">
      <dsp:nvSpPr>
        <dsp:cNvPr id="0" name=""/>
        <dsp:cNvSpPr/>
      </dsp:nvSpPr>
      <dsp:spPr>
        <a:xfrm>
          <a:off x="677668" y="-67138"/>
          <a:ext cx="1418959" cy="141895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CCD086-7EDA-419E-8511-83817CDB80CE}">
      <dsp:nvSpPr>
        <dsp:cNvPr id="0" name=""/>
        <dsp:cNvSpPr/>
      </dsp:nvSpPr>
      <dsp:spPr>
        <a:xfrm>
          <a:off x="1157809" y="1191271"/>
          <a:ext cx="1415100" cy="1415100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Driving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 err="1"/>
            <a:t>behaviour</a:t>
          </a:r>
          <a:r>
            <a:rPr lang="fr-FR" sz="1400" kern="1200" dirty="0"/>
            <a:t> </a:t>
          </a:r>
        </a:p>
      </dsp:txBody>
      <dsp:txXfrm>
        <a:off x="1442307" y="1522751"/>
        <a:ext cx="846104" cy="727391"/>
      </dsp:txXfrm>
    </dsp:sp>
    <dsp:sp modelId="{AF0E121C-8430-429B-9060-2803DB883956}">
      <dsp:nvSpPr>
        <dsp:cNvPr id="0" name=""/>
        <dsp:cNvSpPr/>
      </dsp:nvSpPr>
      <dsp:spPr>
        <a:xfrm>
          <a:off x="334478" y="856792"/>
          <a:ext cx="1029164" cy="1029164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Speed</a:t>
          </a:r>
        </a:p>
      </dsp:txBody>
      <dsp:txXfrm>
        <a:off x="593573" y="1117453"/>
        <a:ext cx="510974" cy="507842"/>
      </dsp:txXfrm>
    </dsp:sp>
    <dsp:sp modelId="{E6FCD0C3-1F39-4B81-964B-02B1F72DB96B}">
      <dsp:nvSpPr>
        <dsp:cNvPr id="0" name=""/>
        <dsp:cNvSpPr/>
      </dsp:nvSpPr>
      <dsp:spPr>
        <a:xfrm rot="20700000">
          <a:off x="910915" y="146774"/>
          <a:ext cx="1008370" cy="1008370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Single </a:t>
          </a:r>
          <a:r>
            <a:rPr lang="fr-FR" sz="1400" kern="1200" dirty="0" err="1"/>
            <a:t>event</a:t>
          </a:r>
          <a:endParaRPr lang="fr-FR" sz="1400" kern="1200" dirty="0"/>
        </a:p>
      </dsp:txBody>
      <dsp:txXfrm rot="-20700000">
        <a:off x="1132080" y="367939"/>
        <a:ext cx="566040" cy="566040"/>
      </dsp:txXfrm>
    </dsp:sp>
    <dsp:sp modelId="{68178C41-3667-42B0-A109-5439262EEB38}">
      <dsp:nvSpPr>
        <dsp:cNvPr id="0" name=""/>
        <dsp:cNvSpPr/>
      </dsp:nvSpPr>
      <dsp:spPr>
        <a:xfrm>
          <a:off x="1032140" y="987148"/>
          <a:ext cx="1811328" cy="1811328"/>
        </a:xfrm>
        <a:prstGeom prst="circularArrow">
          <a:avLst>
            <a:gd name="adj1" fmla="val 4687"/>
            <a:gd name="adj2" fmla="val 299029"/>
            <a:gd name="adj3" fmla="val 2458532"/>
            <a:gd name="adj4" fmla="val 1599154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A4A0A1-C3D3-4FFF-9262-B04D3E0856C1}">
      <dsp:nvSpPr>
        <dsp:cNvPr id="0" name=""/>
        <dsp:cNvSpPr/>
      </dsp:nvSpPr>
      <dsp:spPr>
        <a:xfrm>
          <a:off x="152215" y="636035"/>
          <a:ext cx="1316043" cy="131604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7B6631-B10F-48FD-BB29-291ECCF9FB26}">
      <dsp:nvSpPr>
        <dsp:cNvPr id="0" name=""/>
        <dsp:cNvSpPr/>
      </dsp:nvSpPr>
      <dsp:spPr>
        <a:xfrm>
          <a:off x="677668" y="-67138"/>
          <a:ext cx="1418959" cy="141895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CCD086-7EDA-419E-8511-83817CDB80CE}">
      <dsp:nvSpPr>
        <dsp:cNvPr id="0" name=""/>
        <dsp:cNvSpPr/>
      </dsp:nvSpPr>
      <dsp:spPr>
        <a:xfrm>
          <a:off x="1157809" y="1191271"/>
          <a:ext cx="1415100" cy="1415100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…….</a:t>
          </a:r>
        </a:p>
      </dsp:txBody>
      <dsp:txXfrm>
        <a:off x="1442307" y="1522751"/>
        <a:ext cx="846104" cy="727391"/>
      </dsp:txXfrm>
    </dsp:sp>
    <dsp:sp modelId="{AF0E121C-8430-429B-9060-2803DB883956}">
      <dsp:nvSpPr>
        <dsp:cNvPr id="0" name=""/>
        <dsp:cNvSpPr/>
      </dsp:nvSpPr>
      <dsp:spPr>
        <a:xfrm>
          <a:off x="334478" y="856792"/>
          <a:ext cx="1029163" cy="1029163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 dirty="0"/>
            <a:t>Traffic flow</a:t>
          </a:r>
        </a:p>
      </dsp:txBody>
      <dsp:txXfrm>
        <a:off x="593573" y="1117453"/>
        <a:ext cx="510973" cy="507841"/>
      </dsp:txXfrm>
    </dsp:sp>
    <dsp:sp modelId="{E6FCD0C3-1F39-4B81-964B-02B1F72DB96B}">
      <dsp:nvSpPr>
        <dsp:cNvPr id="0" name=""/>
        <dsp:cNvSpPr/>
      </dsp:nvSpPr>
      <dsp:spPr>
        <a:xfrm rot="20700000">
          <a:off x="910915" y="146774"/>
          <a:ext cx="1008370" cy="1008370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 dirty="0"/>
            <a:t>Identification noise pb</a:t>
          </a:r>
        </a:p>
      </dsp:txBody>
      <dsp:txXfrm rot="-20700000">
        <a:off x="1132080" y="367939"/>
        <a:ext cx="566040" cy="566040"/>
      </dsp:txXfrm>
    </dsp:sp>
    <dsp:sp modelId="{68178C41-3667-42B0-A109-5439262EEB38}">
      <dsp:nvSpPr>
        <dsp:cNvPr id="0" name=""/>
        <dsp:cNvSpPr/>
      </dsp:nvSpPr>
      <dsp:spPr>
        <a:xfrm>
          <a:off x="1032140" y="987148"/>
          <a:ext cx="1811328" cy="1811328"/>
        </a:xfrm>
        <a:prstGeom prst="circularArrow">
          <a:avLst>
            <a:gd name="adj1" fmla="val 4687"/>
            <a:gd name="adj2" fmla="val 299029"/>
            <a:gd name="adj3" fmla="val 2458532"/>
            <a:gd name="adj4" fmla="val 1599154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A4A0A1-C3D3-4FFF-9262-B04D3E0856C1}">
      <dsp:nvSpPr>
        <dsp:cNvPr id="0" name=""/>
        <dsp:cNvSpPr/>
      </dsp:nvSpPr>
      <dsp:spPr>
        <a:xfrm>
          <a:off x="152215" y="636035"/>
          <a:ext cx="1316043" cy="131604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7B6631-B10F-48FD-BB29-291ECCF9FB26}">
      <dsp:nvSpPr>
        <dsp:cNvPr id="0" name=""/>
        <dsp:cNvSpPr/>
      </dsp:nvSpPr>
      <dsp:spPr>
        <a:xfrm>
          <a:off x="677668" y="-67138"/>
          <a:ext cx="1418959" cy="141895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3ED2D-D42F-4B93-B650-26CC799E01CE}" type="datetimeFigureOut">
              <a:rPr lang="sv-SE" smtClean="0"/>
              <a:t>2022-09-05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481F3-3343-4D9C-8634-45E1E7B344D1}" type="slidenum">
              <a:rPr lang="sv-SE" smtClean="0"/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174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481F3-3343-4D9C-8634-45E1E7B344D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3987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3D2D7-4F35-42F2-BD56-11CB094AF259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8437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723CF4-5F3F-48D1-B859-759DFE8781C5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3609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723CF4-5F3F-48D1-B859-759DFE8781C5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3960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723CF4-5F3F-48D1-B859-759DFE8781C5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5066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723CF4-5F3F-48D1-B859-759DFE8781C5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16459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723CF4-5F3F-48D1-B859-759DFE8781C5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0889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B70D-A39C-4C76-A438-4B53D8C96F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562F21-6CF2-40D0-8EB8-DFEB9D3571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C0B69-121C-4AF3-A136-063A3A044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9381-AA69-4583-B338-761E2434C0DF}" type="datetime1">
              <a:rPr lang="nb-NO" smtClean="0"/>
              <a:t>05.09.2022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FF27A-6240-49CE-83E8-931F92D6B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65679-2400-47D9-8B9C-7520953E9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‹N°›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2083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A5F47-39B1-4C72-B165-2D7431BE9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5A6374-4C1C-4BEE-BFF7-353EC02BC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C40D8-911F-4A93-9361-6F32D3080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77B5-9E8B-4401-9287-0EBB494EB9CF}" type="datetime1">
              <a:rPr lang="nb-NO" smtClean="0"/>
              <a:t>05.09.2022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C8629-6B84-476F-B926-DF6D04FBE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601A4-58B2-4E65-A754-94DAC5FF6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‹N°›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4181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7DE1D5-5C61-4CE1-A17D-1249E36390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32CE30-2BBA-4DF6-BF49-217954B4A8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9059-2D82-4328-88D4-DA2AB9036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B749-B0ED-4187-9D4C-C93D7969D470}" type="datetime1">
              <a:rPr lang="nb-NO" smtClean="0"/>
              <a:t>05.09.2022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49680-5972-4ADA-B095-092724990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CEE30-1D3C-46AE-A908-8856AB7BC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‹N°›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5639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3D193D-C45E-44E0-804D-82883133DBB6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5">
            <a:extLst>
              <a:ext uri="{FF2B5EF4-FFF2-40B4-BE49-F238E27FC236}">
                <a16:creationId xmlns:a16="http://schemas.microsoft.com/office/drawing/2014/main" id="{3DA8FBB8-F138-4EBE-B59C-7ACA0C1B5C5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1475" y="5979600"/>
            <a:ext cx="11449050" cy="115200"/>
          </a:xfrm>
        </p:spPr>
        <p:txBody>
          <a:bodyPr anchor="b">
            <a:spAutoFit/>
          </a:bodyPr>
          <a:lstStyle>
            <a:lvl1pPr>
              <a:defRPr sz="800"/>
            </a:lvl1pPr>
            <a:lvl2pPr marL="0" indent="0">
              <a:buNone/>
              <a:defRPr sz="700"/>
            </a:lvl2pPr>
            <a:lvl3pPr>
              <a:defRPr sz="7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de-DE" dirty="0"/>
              <a:t>Quelle &amp; Fußnote</a:t>
            </a:r>
          </a:p>
        </p:txBody>
      </p:sp>
    </p:spTree>
    <p:extLst>
      <p:ext uri="{BB962C8B-B14F-4D97-AF65-F5344CB8AC3E}">
        <p14:creationId xmlns:p14="http://schemas.microsoft.com/office/powerpoint/2010/main" val="1266451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97696-9543-4A3A-B7D9-000D2E83C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8788D-5574-43F5-9F6C-987CFE663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43F4B-5A56-4C7F-96A6-2B1E6A5EC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0F13C-9117-453B-94B1-8999B3597591}" type="datetime1">
              <a:rPr lang="nb-NO" smtClean="0"/>
              <a:t>05.09.2022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8DE35-7008-4358-A06A-D9624B708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DB03E-9ADE-42C7-8B9C-4C09A3266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‹N°›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9413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5B7BE-6E2B-4E1D-A2F7-23FB298A0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F01D1-E2BB-43FF-9B38-171F98713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165D2-DD4D-4A97-9AB1-BAE37B019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C9E2-18D6-4B78-B542-17BDAFCA2AFD}" type="datetime1">
              <a:rPr lang="nb-NO" smtClean="0"/>
              <a:t>05.09.2022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2D925-19F1-4025-8D19-130D671E7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84A33-8D6F-4163-8A99-8B877C086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‹N°›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730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740DB-BA4D-4162-B85C-85C6DA55D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11E80-829D-451C-8BB1-16AACA9991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DBA9A3-B577-4234-BF30-385835ABDD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F6EEBE-326C-4B08-A8D6-A1989A13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ED75-BF32-4D41-9A09-AEEDADF407D0}" type="datetime1">
              <a:rPr lang="nb-NO" smtClean="0"/>
              <a:t>05.09.2022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CA11EC-18F4-4535-A537-4039B597B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D68B72-99C7-4603-99B8-B75F162B1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‹N°›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2789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FADA4-C8A8-479F-A791-59D90A439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4130F-CE19-46B0-9E1B-7CF3FF3EF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913648-48EA-4E94-BC61-C536EF3B4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4FC35C-F78F-48EA-97E5-DF2C8997F7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CC18F0-0D56-44A5-832D-7B0F6BD7F5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6E2B4F-A7B9-4DF0-A57E-A6C385F67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7355-B70A-42D7-9570-98A917CBA393}" type="datetime1">
              <a:rPr lang="nb-NO" smtClean="0"/>
              <a:t>05.09.2022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136CFE-1A00-4632-97B2-BD07F67E5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3264AC-8820-404E-B12E-3E060F0F2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‹N°›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0817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D8334-B522-4F7C-88E0-1F8517BB3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A66A47-6DC4-4241-80E6-84493F07A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9888-E330-48E6-B4E8-F3F424C4B937}" type="datetime1">
              <a:rPr lang="nb-NO" smtClean="0"/>
              <a:t>05.09.2022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B670F2-E3A0-4EB0-ADC5-8395100BD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FF0FAA-8058-4F59-A716-10178AACE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‹N°›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5184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62BD31-CDB5-46C8-A478-2F02B13B0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E150-D5C5-4C22-8A62-9F1556A4DCC5}" type="datetime1">
              <a:rPr lang="nb-NO" smtClean="0"/>
              <a:t>05.09.2022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0865E7-05B0-406D-AF05-2CE413A0C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487D15-63F9-4488-8842-AC430B751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‹N°›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0494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E648A-4419-4F69-B88E-ADBF5F30F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44B20-25BE-4AF5-A8A8-BCB7E5A5F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A8423F-8552-4CE2-87E9-5E0F2C300F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3C782-29F3-4A70-89B7-1DC794298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6A92-3D05-4BF7-B97B-9704CDA99AE0}" type="datetime1">
              <a:rPr lang="nb-NO" smtClean="0"/>
              <a:t>05.09.2022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0D4493-8645-4228-A6BE-837D6999C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C32DD1-2AEC-4081-9AFB-7AE43071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‹N°›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305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ED793-E951-4CEB-A461-F9BD234E7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5D0399-7B58-483D-A217-B2FBFD7993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C158AC-7B22-4B84-BEB8-A101AFDCD4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7A437D-6B6C-46C1-88C4-214A27140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E7EC-9A81-4371-AD0D-D0E48E9864BA}" type="datetime1">
              <a:rPr lang="nb-NO" smtClean="0"/>
              <a:t>05.09.2022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1C463F-6373-41D5-8ABC-CFC4CE9C8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7D0C45-6B4F-43C8-816D-865BE785A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‹N°›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809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4BA45714-C7CA-4F4C-A785-ACEBD657130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7393559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Folie" r:id="rId16" imgW="400" imgH="396" progId="TCLayout.ActiveDocument.1">
                  <p:embed/>
                </p:oleObj>
              </mc:Choice>
              <mc:Fallback>
                <p:oleObj name="think-cell Folie" r:id="rId16" imgW="400" imgH="396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4BA45714-C7CA-4F4C-A785-ACEBD65713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CE731D-847D-4A65-9DC6-317058EA8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6B6B95-938C-4D59-B086-BB193DF4C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4DB8D-25B7-49E5-B7FF-83E0530F43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F6F82-AE2E-4D13-96F7-A569B3B4EB67}" type="datetime1">
              <a:rPr lang="nb-NO" smtClean="0"/>
              <a:t>05.09.2022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1C3C-2AAF-42C9-AB3E-1234F99DB9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D5C54-F4F3-408F-AC93-685674D947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358AF-5730-43DE-AF33-67BCA06BF621}" type="slidenum">
              <a:rPr lang="nb-NO" smtClean="0"/>
              <a:t>‹N°›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9918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hyperlink" Target="https://wiki.unece.org/pages/viewpage.action?pageId=123666863" TargetMode="Externa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3.png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svg"/><Relationship Id="rId4" Type="http://schemas.openxmlformats.org/officeDocument/2006/relationships/notesSlide" Target="../notesSlides/notesSlide3.xm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hyperlink" Target="https://wiki.unece.org/pages/viewpage.action?pageId=161841363" TargetMode="External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3.png"/><Relationship Id="rId12" Type="http://schemas.openxmlformats.org/officeDocument/2006/relationships/hyperlink" Target="https://wiki.unece.org/pages/viewpage.action?pageId=153583786" TargetMode="Externa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11" Type="http://schemas.openxmlformats.org/officeDocument/2006/relationships/hyperlink" Target="https://wiki.unece.org/pages/viewpage.action?pageId=140708058" TargetMode="External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svg"/><Relationship Id="rId4" Type="http://schemas.openxmlformats.org/officeDocument/2006/relationships/notesSlide" Target="../notesSlides/notesSlide4.xml"/><Relationship Id="rId9" Type="http://schemas.openxmlformats.org/officeDocument/2006/relationships/image" Target="../media/image5.png"/><Relationship Id="rId14" Type="http://schemas.openxmlformats.org/officeDocument/2006/relationships/hyperlink" Target="https://wiki.unece.org/pages/viewpage.action?pageId=166724054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13" Type="http://schemas.openxmlformats.org/officeDocument/2006/relationships/diagramData" Target="../diagrams/data2.xml"/><Relationship Id="rId18" Type="http://schemas.openxmlformats.org/officeDocument/2006/relationships/diagramData" Target="../diagrams/data3.xml"/><Relationship Id="rId26" Type="http://schemas.openxmlformats.org/officeDocument/2006/relationships/diagramColors" Target="../diagrams/colors4.xml"/><Relationship Id="rId39" Type="http://schemas.openxmlformats.org/officeDocument/2006/relationships/diagramLayout" Target="../diagrams/layout7.xml"/><Relationship Id="rId3" Type="http://schemas.openxmlformats.org/officeDocument/2006/relationships/slideLayout" Target="../slideLayouts/slideLayout12.xml"/><Relationship Id="rId21" Type="http://schemas.openxmlformats.org/officeDocument/2006/relationships/diagramColors" Target="../diagrams/colors3.xml"/><Relationship Id="rId34" Type="http://schemas.openxmlformats.org/officeDocument/2006/relationships/diagramLayout" Target="../diagrams/layout6.xml"/><Relationship Id="rId42" Type="http://schemas.microsoft.com/office/2007/relationships/diagramDrawing" Target="../diagrams/drawing7.xml"/><Relationship Id="rId7" Type="http://schemas.openxmlformats.org/officeDocument/2006/relationships/hyperlink" Target="https://wiki.unece.org/download/attachments/172852394/TFVS-11-07%20%28Secretary%29%20Draft%20table%20-%20Doc.%20published%20under%20TF-VS%20process.xlsx?api=v2" TargetMode="External"/><Relationship Id="rId12" Type="http://schemas.microsoft.com/office/2007/relationships/diagramDrawing" Target="../diagrams/drawing1.xml"/><Relationship Id="rId17" Type="http://schemas.microsoft.com/office/2007/relationships/diagramDrawing" Target="../diagrams/drawing2.xml"/><Relationship Id="rId25" Type="http://schemas.openxmlformats.org/officeDocument/2006/relationships/diagramQuickStyle" Target="../diagrams/quickStyle4.xml"/><Relationship Id="rId33" Type="http://schemas.openxmlformats.org/officeDocument/2006/relationships/diagramData" Target="../diagrams/data6.xml"/><Relationship Id="rId38" Type="http://schemas.openxmlformats.org/officeDocument/2006/relationships/diagramData" Target="../diagrams/data7.xml"/><Relationship Id="rId2" Type="http://schemas.openxmlformats.org/officeDocument/2006/relationships/tags" Target="../tags/tag7.xml"/><Relationship Id="rId16" Type="http://schemas.openxmlformats.org/officeDocument/2006/relationships/diagramColors" Target="../diagrams/colors2.xml"/><Relationship Id="rId20" Type="http://schemas.openxmlformats.org/officeDocument/2006/relationships/diagramQuickStyle" Target="../diagrams/quickStyle3.xml"/><Relationship Id="rId29" Type="http://schemas.openxmlformats.org/officeDocument/2006/relationships/diagramLayout" Target="../diagrams/layout5.xml"/><Relationship Id="rId41" Type="http://schemas.openxmlformats.org/officeDocument/2006/relationships/diagramColors" Target="../diagrams/colors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11" Type="http://schemas.openxmlformats.org/officeDocument/2006/relationships/diagramColors" Target="../diagrams/colors1.xml"/><Relationship Id="rId24" Type="http://schemas.openxmlformats.org/officeDocument/2006/relationships/diagramLayout" Target="../diagrams/layout4.xml"/><Relationship Id="rId32" Type="http://schemas.microsoft.com/office/2007/relationships/diagramDrawing" Target="../diagrams/drawing5.xml"/><Relationship Id="rId37" Type="http://schemas.microsoft.com/office/2007/relationships/diagramDrawing" Target="../diagrams/drawing6.xml"/><Relationship Id="rId40" Type="http://schemas.openxmlformats.org/officeDocument/2006/relationships/diagramQuickStyle" Target="../diagrams/quickStyle7.xml"/><Relationship Id="rId5" Type="http://schemas.openxmlformats.org/officeDocument/2006/relationships/oleObject" Target="../embeddings/oleObject5.bin"/><Relationship Id="rId15" Type="http://schemas.openxmlformats.org/officeDocument/2006/relationships/diagramQuickStyle" Target="../diagrams/quickStyle2.xml"/><Relationship Id="rId23" Type="http://schemas.openxmlformats.org/officeDocument/2006/relationships/diagramData" Target="../diagrams/data4.xml"/><Relationship Id="rId28" Type="http://schemas.openxmlformats.org/officeDocument/2006/relationships/diagramData" Target="../diagrams/data5.xml"/><Relationship Id="rId36" Type="http://schemas.openxmlformats.org/officeDocument/2006/relationships/diagramColors" Target="../diagrams/colors6.xml"/><Relationship Id="rId10" Type="http://schemas.openxmlformats.org/officeDocument/2006/relationships/diagramQuickStyle" Target="../diagrams/quickStyle1.xml"/><Relationship Id="rId19" Type="http://schemas.openxmlformats.org/officeDocument/2006/relationships/diagramLayout" Target="../diagrams/layout3.xml"/><Relationship Id="rId31" Type="http://schemas.openxmlformats.org/officeDocument/2006/relationships/diagramColors" Target="../diagrams/colors5.xml"/><Relationship Id="rId4" Type="http://schemas.openxmlformats.org/officeDocument/2006/relationships/notesSlide" Target="../notesSlides/notesSlide5.xml"/><Relationship Id="rId9" Type="http://schemas.openxmlformats.org/officeDocument/2006/relationships/diagramLayout" Target="../diagrams/layout1.xml"/><Relationship Id="rId14" Type="http://schemas.openxmlformats.org/officeDocument/2006/relationships/diagramLayout" Target="../diagrams/layout2.xml"/><Relationship Id="rId22" Type="http://schemas.microsoft.com/office/2007/relationships/diagramDrawing" Target="../diagrams/drawing3.xml"/><Relationship Id="rId27" Type="http://schemas.microsoft.com/office/2007/relationships/diagramDrawing" Target="../diagrams/drawing4.xml"/><Relationship Id="rId30" Type="http://schemas.openxmlformats.org/officeDocument/2006/relationships/diagramQuickStyle" Target="../diagrams/quickStyle5.xml"/><Relationship Id="rId35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hyperlink" Target="https://wiki.unece.org/pages/viewpage.action?pageId=166724655" TargetMode="Externa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572481ED-B8BA-4D76-A346-93BF1D61779F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7317802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Folie" r:id="rId5" imgW="400" imgH="396" progId="TCLayout.ActiveDocument.1">
                  <p:embed/>
                </p:oleObj>
              </mc:Choice>
              <mc:Fallback>
                <p:oleObj name="think-cell Folie" r:id="rId5" imgW="400" imgH="396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572481ED-B8BA-4D76-A346-93BF1D61779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A126C82-208A-4942-A7F6-8E5D375728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>
            <a:normAutofit/>
          </a:bodyPr>
          <a:lstStyle/>
          <a:p>
            <a:r>
              <a:rPr lang="en-GB" sz="4000" b="1" dirty="0"/>
              <a:t>Status report to 76</a:t>
            </a:r>
            <a:r>
              <a:rPr lang="en-GB" sz="4000" b="1" baseline="30000" dirty="0"/>
              <a:t>th</a:t>
            </a:r>
            <a:r>
              <a:rPr lang="en-GB" sz="4000" b="1" dirty="0"/>
              <a:t>  session of GRBP</a:t>
            </a:r>
            <a:br>
              <a:rPr lang="en-GB" sz="4000" b="1" dirty="0"/>
            </a:br>
            <a:r>
              <a:rPr lang="en-GB" sz="4000" b="1" dirty="0"/>
              <a:t>(September 2022)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D92662-9D5D-46D5-9C8A-7E4B768471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Task Force Vehicles’ Sound</a:t>
            </a:r>
          </a:p>
          <a:p>
            <a:r>
              <a:rPr lang="en-GB" sz="2800" dirty="0"/>
              <a:t>(TF-VS)</a:t>
            </a:r>
          </a:p>
          <a:p>
            <a:r>
              <a:rPr lang="en-GB" sz="2000" i="1" dirty="0"/>
              <a:t>NB: previous name of this TF was TF-SL for Sound Limits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32616F-596B-4CAC-BB2D-DE6D591EC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1</a:t>
            </a:fld>
            <a:endParaRPr lang="nb-NO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A46932-961C-4162-8C77-9056444970D8}"/>
              </a:ext>
            </a:extLst>
          </p:cNvPr>
          <p:cNvSpPr txBox="1"/>
          <p:nvPr/>
        </p:nvSpPr>
        <p:spPr>
          <a:xfrm>
            <a:off x="833120" y="375920"/>
            <a:ext cx="7312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Transmitted by the </a:t>
            </a:r>
            <a:r>
              <a:rPr lang="en-GB" b="1" dirty="0">
                <a:solidFill>
                  <a:srgbClr val="FF0000"/>
                </a:solidFill>
              </a:rPr>
              <a:t>chair of the </a:t>
            </a:r>
            <a:r>
              <a:rPr lang="en-GB" b="1" dirty="0"/>
              <a:t>TF-SL (Sound Limits)/VS (Vehicles’ Sound)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FC4AF4-E468-4466-AB2F-DF925A5E6D87}"/>
              </a:ext>
            </a:extLst>
          </p:cNvPr>
          <p:cNvSpPr txBox="1"/>
          <p:nvPr/>
        </p:nvSpPr>
        <p:spPr>
          <a:xfrm>
            <a:off x="8308944" y="283566"/>
            <a:ext cx="37365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/>
              <a:t>Informal Document GRBP-76-15 </a:t>
            </a:r>
            <a:r>
              <a:rPr lang="en-GB" dirty="0">
                <a:solidFill>
                  <a:srgbClr val="FF0000"/>
                </a:solidFill>
              </a:rPr>
              <a:t>Rev.1</a:t>
            </a:r>
            <a:endParaRPr lang="en-GB" b="1" strike="dblStrike" dirty="0">
              <a:solidFill>
                <a:srgbClr val="FF0000"/>
              </a:solidFill>
            </a:endParaRPr>
          </a:p>
          <a:p>
            <a:pPr algn="r"/>
            <a:r>
              <a:rPr lang="en-GB" dirty="0"/>
              <a:t>76</a:t>
            </a:r>
            <a:r>
              <a:rPr lang="en-GB" baseline="30000" dirty="0"/>
              <a:t>th</a:t>
            </a:r>
            <a:r>
              <a:rPr lang="en-GB" dirty="0"/>
              <a:t>  GRBP, September 05-07, 2022, </a:t>
            </a:r>
          </a:p>
          <a:p>
            <a:pPr algn="r"/>
            <a:r>
              <a:rPr lang="en-GB" dirty="0"/>
              <a:t>agenda item 2</a:t>
            </a:r>
          </a:p>
        </p:txBody>
      </p:sp>
    </p:spTree>
    <p:extLst>
      <p:ext uri="{BB962C8B-B14F-4D97-AF65-F5344CB8AC3E}">
        <p14:creationId xmlns:p14="http://schemas.microsoft.com/office/powerpoint/2010/main" val="1800087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52679927"/>
              </p:ext>
            </p:extLst>
          </p:nvPr>
        </p:nvGraphicFramePr>
        <p:xfrm>
          <a:off x="2010" y="1904"/>
          <a:ext cx="1903" cy="1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10" y="1904"/>
                        <a:ext cx="1903" cy="19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de-DE" sz="3600" b="1" dirty="0"/>
              <a:t>TF </a:t>
            </a:r>
            <a:r>
              <a:rPr lang="de-DE" sz="3600" b="1" dirty="0" err="1"/>
              <a:t>Vehicles</a:t>
            </a:r>
            <a:r>
              <a:rPr lang="de-DE" sz="3600" b="1" dirty="0"/>
              <a:t>‘ Sound </a:t>
            </a:r>
          </a:p>
        </p:txBody>
      </p:sp>
      <p:cxnSp>
        <p:nvCxnSpPr>
          <p:cNvPr id="12" name="Gerader Verbinder 11"/>
          <p:cNvCxnSpPr>
            <a:cxnSpLocks/>
          </p:cNvCxnSpPr>
          <p:nvPr/>
        </p:nvCxnSpPr>
        <p:spPr>
          <a:xfrm>
            <a:off x="962704" y="4242436"/>
            <a:ext cx="10083575" cy="21168"/>
          </a:xfrm>
          <a:prstGeom prst="line">
            <a:avLst/>
          </a:prstGeom>
          <a:ln w="12700" cap="flat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>
            <a:cxnSpLocks/>
          </p:cNvCxnSpPr>
          <p:nvPr/>
        </p:nvCxnSpPr>
        <p:spPr>
          <a:xfrm flipV="1">
            <a:off x="962704" y="4983380"/>
            <a:ext cx="10083575" cy="47667"/>
          </a:xfrm>
          <a:prstGeom prst="line">
            <a:avLst/>
          </a:prstGeom>
          <a:ln w="12700" cap="flat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91A32ED1-0F38-4920-88C4-FEEE96A42D55}"/>
              </a:ext>
            </a:extLst>
          </p:cNvPr>
          <p:cNvSpPr txBox="1">
            <a:spLocks/>
          </p:cNvSpPr>
          <p:nvPr/>
        </p:nvSpPr>
        <p:spPr bwMode="gray">
          <a:xfrm>
            <a:off x="4103435" y="1419319"/>
            <a:ext cx="6798531" cy="2726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“The experts from EC, ETRTO and OICA reported on their studies on sound level limits (GRBP-73-23, GRBP-73-11 and GRBP-73-25, respectively). To coordinate such initiatives, GRBP decided to establish a taskforce (TF) and sought a volunteer among the experts from Contracting Parties to take the leadership of TF, while OICA agreed to act as secretary. GRBP considered that </a:t>
            </a:r>
            <a:r>
              <a:rPr lang="en-GB" b="1" dirty="0"/>
              <a:t>TF should address the sound level limits</a:t>
            </a:r>
            <a:r>
              <a:rPr lang="en-GB" dirty="0"/>
              <a:t> of UN Regulation No. 51 and, at a later stage, No. 41. To kick-off the TF activities without delay, the Chair pointed out that he could take the lead of TF on a temporary basis, if needed.” </a:t>
            </a:r>
            <a:endParaRPr lang="de-DE" dirty="0"/>
          </a:p>
        </p:txBody>
      </p:sp>
      <p:sp>
        <p:nvSpPr>
          <p:cNvPr id="24" name="Textplatzhalter 5">
            <a:extLst>
              <a:ext uri="{FF2B5EF4-FFF2-40B4-BE49-F238E27FC236}">
                <a16:creationId xmlns:a16="http://schemas.microsoft.com/office/drawing/2014/main" id="{CF7E269A-B478-4446-88CA-62675960C32C}"/>
              </a:ext>
            </a:extLst>
          </p:cNvPr>
          <p:cNvSpPr txBox="1">
            <a:spLocks/>
          </p:cNvSpPr>
          <p:nvPr/>
        </p:nvSpPr>
        <p:spPr bwMode="gray">
          <a:xfrm>
            <a:off x="962706" y="1419319"/>
            <a:ext cx="3024000" cy="2726993"/>
          </a:xfrm>
          <a:prstGeom prst="rect">
            <a:avLst/>
          </a:prstGeom>
          <a:solidFill>
            <a:schemeClr val="bg2"/>
          </a:solidFill>
        </p:spPr>
        <p:txBody>
          <a:bodyPr vert="horz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 err="1"/>
              <a:t>Reminder</a:t>
            </a:r>
            <a:endParaRPr lang="de-DE" b="1" dirty="0"/>
          </a:p>
        </p:txBody>
      </p:sp>
      <p:sp>
        <p:nvSpPr>
          <p:cNvPr id="26" name="Textplatzhalter 5">
            <a:extLst>
              <a:ext uri="{FF2B5EF4-FFF2-40B4-BE49-F238E27FC236}">
                <a16:creationId xmlns:a16="http://schemas.microsoft.com/office/drawing/2014/main" id="{94B5F1EE-866A-456F-A5BE-726FDA92B813}"/>
              </a:ext>
            </a:extLst>
          </p:cNvPr>
          <p:cNvSpPr txBox="1">
            <a:spLocks/>
          </p:cNvSpPr>
          <p:nvPr/>
        </p:nvSpPr>
        <p:spPr bwMode="gray">
          <a:xfrm>
            <a:off x="962706" y="4343399"/>
            <a:ext cx="3024000" cy="577647"/>
          </a:xfrm>
          <a:prstGeom prst="rect">
            <a:avLst/>
          </a:prstGeom>
          <a:solidFill>
            <a:schemeClr val="bg2"/>
          </a:solidFill>
        </p:spPr>
        <p:txBody>
          <a:bodyPr vert="horz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Roles</a:t>
            </a:r>
          </a:p>
        </p:txBody>
      </p:sp>
      <p:sp>
        <p:nvSpPr>
          <p:cNvPr id="27" name="Textplatzhalter 5">
            <a:extLst>
              <a:ext uri="{FF2B5EF4-FFF2-40B4-BE49-F238E27FC236}">
                <a16:creationId xmlns:a16="http://schemas.microsoft.com/office/drawing/2014/main" id="{8C7B6592-CEFA-4143-9572-F92488549D28}"/>
              </a:ext>
            </a:extLst>
          </p:cNvPr>
          <p:cNvSpPr txBox="1">
            <a:spLocks/>
          </p:cNvSpPr>
          <p:nvPr/>
        </p:nvSpPr>
        <p:spPr bwMode="gray">
          <a:xfrm>
            <a:off x="4103436" y="5110842"/>
            <a:ext cx="6798530" cy="58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hlinkClick r:id="rId7"/>
              </a:rPr>
              <a:t>Task Force on Sound Limits (TF SL) - Transport - Vehicle Regulations - UNECE Wiki</a:t>
            </a:r>
            <a:endParaRPr lang="de-DE" sz="1600" dirty="0"/>
          </a:p>
        </p:txBody>
      </p: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6D55C6C9-0A12-4552-9DF9-779ABFBB81CF}"/>
              </a:ext>
            </a:extLst>
          </p:cNvPr>
          <p:cNvSpPr txBox="1">
            <a:spLocks/>
          </p:cNvSpPr>
          <p:nvPr/>
        </p:nvSpPr>
        <p:spPr bwMode="gray">
          <a:xfrm>
            <a:off x="962706" y="5110842"/>
            <a:ext cx="3024000" cy="587951"/>
          </a:xfrm>
          <a:prstGeom prst="rect">
            <a:avLst/>
          </a:prstGeom>
          <a:solidFill>
            <a:schemeClr val="bg2"/>
          </a:solidFill>
        </p:spPr>
        <p:txBody>
          <a:bodyPr vert="horz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/>
              <a:t>TF-VS </a:t>
            </a:r>
            <a:r>
              <a:rPr lang="en-GB" b="1" dirty="0"/>
              <a:t>homepage</a:t>
            </a:r>
          </a:p>
        </p:txBody>
      </p:sp>
      <p:sp>
        <p:nvSpPr>
          <p:cNvPr id="14" name="Textplatzhalter 5">
            <a:extLst>
              <a:ext uri="{FF2B5EF4-FFF2-40B4-BE49-F238E27FC236}">
                <a16:creationId xmlns:a16="http://schemas.microsoft.com/office/drawing/2014/main" id="{0AE5C653-AB1E-459B-A226-5F129CA5C935}"/>
              </a:ext>
            </a:extLst>
          </p:cNvPr>
          <p:cNvSpPr txBox="1">
            <a:spLocks/>
          </p:cNvSpPr>
          <p:nvPr/>
        </p:nvSpPr>
        <p:spPr bwMode="gray">
          <a:xfrm>
            <a:off x="4103435" y="4294824"/>
            <a:ext cx="6196119" cy="64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Chair: 		France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Secretariat: 	OICA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39588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EF135556-57D5-4700-B547-FBC840431EE2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0119024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think-cell Folie" r:id="rId5" imgW="400" imgH="396" progId="TCLayout.ActiveDocument.1">
                  <p:embed/>
                </p:oleObj>
              </mc:Choice>
              <mc:Fallback>
                <p:oleObj name="think-cell Folie" r:id="rId5" imgW="400" imgH="396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EF135556-57D5-4700-B547-FBC840431EE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Graphic 4">
            <a:extLst>
              <a:ext uri="{FF2B5EF4-FFF2-40B4-BE49-F238E27FC236}">
                <a16:creationId xmlns:a16="http://schemas.microsoft.com/office/drawing/2014/main" id="{81A678D5-EEBC-4910-810D-5929FE09284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21021" y="1242424"/>
            <a:ext cx="739170" cy="739170"/>
          </a:xfrm>
          <a:prstGeom prst="rect">
            <a:avLst/>
          </a:prstGeom>
        </p:spPr>
      </p:pic>
      <p:pic>
        <p:nvPicPr>
          <p:cNvPr id="22" name="Graphic 4">
            <a:extLst>
              <a:ext uri="{FF2B5EF4-FFF2-40B4-BE49-F238E27FC236}">
                <a16:creationId xmlns:a16="http://schemas.microsoft.com/office/drawing/2014/main" id="{CC1073DC-7990-4B94-9279-36641FBF049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014834" y="1191524"/>
            <a:ext cx="720000" cy="720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D59B033-64B8-4D6D-85A6-CF858094F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4689"/>
            <a:ext cx="10515600" cy="1325563"/>
          </a:xfrm>
        </p:spPr>
        <p:txBody>
          <a:bodyPr vert="horz"/>
          <a:lstStyle/>
          <a:p>
            <a:r>
              <a:rPr lang="de-DE" sz="3600" b="1" dirty="0"/>
              <a:t>TF Sound Limits / </a:t>
            </a:r>
            <a:r>
              <a:rPr lang="de-DE" sz="3600" b="1" dirty="0" err="1"/>
              <a:t>Vehicles</a:t>
            </a:r>
            <a:r>
              <a:rPr lang="de-DE" sz="3600" b="1" dirty="0"/>
              <a:t>‘ Sound: Facts and </a:t>
            </a:r>
            <a:r>
              <a:rPr lang="en-GB" sz="3600" b="1" dirty="0"/>
              <a:t>Figures</a:t>
            </a:r>
          </a:p>
        </p:txBody>
      </p:sp>
      <p:sp>
        <p:nvSpPr>
          <p:cNvPr id="4" name="Textplatzhalter 5">
            <a:extLst>
              <a:ext uri="{FF2B5EF4-FFF2-40B4-BE49-F238E27FC236}">
                <a16:creationId xmlns:a16="http://schemas.microsoft.com/office/drawing/2014/main" id="{C79531C2-2CFC-4A0B-8928-D8E319474525}"/>
              </a:ext>
            </a:extLst>
          </p:cNvPr>
          <p:cNvSpPr txBox="1">
            <a:spLocks/>
          </p:cNvSpPr>
          <p:nvPr/>
        </p:nvSpPr>
        <p:spPr>
          <a:xfrm>
            <a:off x="1059349" y="2039231"/>
            <a:ext cx="4068242" cy="648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0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DE1272F1-BAD9-4626-BB3A-C7D24E76C749}"/>
              </a:ext>
            </a:extLst>
          </p:cNvPr>
          <p:cNvSpPr txBox="1">
            <a:spLocks/>
          </p:cNvSpPr>
          <p:nvPr/>
        </p:nvSpPr>
        <p:spPr>
          <a:xfrm>
            <a:off x="6354611" y="2037074"/>
            <a:ext cx="4068242" cy="648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000" b="1" dirty="0"/>
              <a:t>            ~60-70 </a:t>
            </a:r>
            <a:endParaRPr lang="de-DE" sz="4000" dirty="0">
              <a:solidFill>
                <a:srgbClr val="FF0000"/>
              </a:solidFill>
            </a:endParaRPr>
          </a:p>
        </p:txBody>
      </p:sp>
      <p:sp>
        <p:nvSpPr>
          <p:cNvPr id="26" name="Textplatzhalter 5">
            <a:extLst>
              <a:ext uri="{FF2B5EF4-FFF2-40B4-BE49-F238E27FC236}">
                <a16:creationId xmlns:a16="http://schemas.microsoft.com/office/drawing/2014/main" id="{0594F41B-9D0D-4CBE-9BCB-50762C56A99B}"/>
              </a:ext>
            </a:extLst>
          </p:cNvPr>
          <p:cNvSpPr txBox="1">
            <a:spLocks/>
          </p:cNvSpPr>
          <p:nvPr/>
        </p:nvSpPr>
        <p:spPr>
          <a:xfrm>
            <a:off x="1095169" y="2664795"/>
            <a:ext cx="4062196" cy="344128"/>
          </a:xfrm>
          <a:prstGeom prst="rect">
            <a:avLst/>
          </a:prstGeom>
        </p:spPr>
        <p:txBody>
          <a:bodyPr vert="horz" wrap="square" lIns="0" tIns="36000" rIns="0" bIns="0" rtlCol="0" anchor="t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rgbClr val="FF0000"/>
                </a:solidFill>
              </a:rPr>
              <a:t>Number of Meetings </a:t>
            </a:r>
            <a:endParaRPr lang="de-DE" sz="2000" b="1" dirty="0">
              <a:solidFill>
                <a:srgbClr val="FF0000"/>
              </a:solidFill>
            </a:endParaRPr>
          </a:p>
        </p:txBody>
      </p: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1403BA6E-E1A1-4C4C-8E93-B6744ADA80D9}"/>
              </a:ext>
            </a:extLst>
          </p:cNvPr>
          <p:cNvCxnSpPr>
            <a:cxnSpLocks/>
          </p:cNvCxnSpPr>
          <p:nvPr/>
        </p:nvCxnSpPr>
        <p:spPr>
          <a:xfrm>
            <a:off x="1095169" y="3416234"/>
            <a:ext cx="4485279" cy="0"/>
          </a:xfrm>
          <a:prstGeom prst="line">
            <a:avLst/>
          </a:prstGeom>
          <a:ln w="25400" cap="rnd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A8B83019-EFCE-41EA-B332-F508EC147135}"/>
              </a:ext>
            </a:extLst>
          </p:cNvPr>
          <p:cNvSpPr txBox="1">
            <a:spLocks/>
          </p:cNvSpPr>
          <p:nvPr/>
        </p:nvSpPr>
        <p:spPr bwMode="gray">
          <a:xfrm>
            <a:off x="1059349" y="3464532"/>
            <a:ext cx="4521099" cy="3097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01</a:t>
            </a:r>
            <a:r>
              <a:rPr lang="en-GB" baseline="30000" dirty="0"/>
              <a:t>st</a:t>
            </a:r>
            <a:r>
              <a:rPr lang="en-GB" dirty="0"/>
              <a:t> TF SL: March 24, 2021 (TFSL-01-07)</a:t>
            </a:r>
          </a:p>
          <a:p>
            <a:r>
              <a:rPr lang="en-GB" dirty="0"/>
              <a:t>02</a:t>
            </a:r>
            <a:r>
              <a:rPr lang="en-GB" baseline="30000" dirty="0"/>
              <a:t>nd</a:t>
            </a:r>
            <a:r>
              <a:rPr lang="en-GB" dirty="0"/>
              <a:t> TF SL: May 26, 2021 (TFSL-02-12)</a:t>
            </a:r>
          </a:p>
          <a:p>
            <a:r>
              <a:rPr lang="en-GB" dirty="0"/>
              <a:t>03</a:t>
            </a:r>
            <a:r>
              <a:rPr lang="en-GB" baseline="30000" dirty="0"/>
              <a:t>rd</a:t>
            </a:r>
            <a:r>
              <a:rPr lang="en-GB" dirty="0"/>
              <a:t> TF SL: July 12-13, 2021 (TFSL-03-08)</a:t>
            </a:r>
          </a:p>
          <a:p>
            <a:r>
              <a:rPr lang="en-GB" dirty="0"/>
              <a:t>04</a:t>
            </a:r>
            <a:r>
              <a:rPr lang="en-GB" baseline="30000" dirty="0"/>
              <a:t>th</a:t>
            </a:r>
            <a:r>
              <a:rPr lang="en-GB" dirty="0"/>
              <a:t> TF </a:t>
            </a:r>
            <a:r>
              <a:rPr lang="en-GB" b="1" dirty="0">
                <a:solidFill>
                  <a:srgbClr val="FF0000"/>
                </a:solidFill>
              </a:rPr>
              <a:t>VS</a:t>
            </a:r>
            <a:r>
              <a:rPr lang="en-GB" dirty="0"/>
              <a:t>: September 13-14, 2021 (TFVS-04-16)</a:t>
            </a:r>
          </a:p>
          <a:p>
            <a:r>
              <a:rPr lang="en-GB" dirty="0"/>
              <a:t>05</a:t>
            </a:r>
            <a:r>
              <a:rPr lang="en-GB" baseline="30000" dirty="0"/>
              <a:t>th</a:t>
            </a:r>
            <a:r>
              <a:rPr lang="en-GB" dirty="0"/>
              <a:t> TF VS: October 26-27, 2021 (TFVS-05-07)</a:t>
            </a:r>
          </a:p>
          <a:p>
            <a:r>
              <a:rPr lang="en-GB" dirty="0"/>
              <a:t>06</a:t>
            </a:r>
            <a:r>
              <a:rPr lang="en-GB" baseline="30000" dirty="0"/>
              <a:t>th</a:t>
            </a:r>
            <a:r>
              <a:rPr lang="en-GB" dirty="0"/>
              <a:t> TF VS: December 17, 2021 (TFVS-06-04)</a:t>
            </a:r>
          </a:p>
          <a:p>
            <a:r>
              <a:rPr lang="en-GB" dirty="0"/>
              <a:t>07</a:t>
            </a:r>
            <a:r>
              <a:rPr lang="en-GB" baseline="30000" dirty="0"/>
              <a:t>th</a:t>
            </a:r>
            <a:r>
              <a:rPr lang="en-GB" dirty="0"/>
              <a:t> TF VS: February 07, 2022 (TFVS-07-15)</a:t>
            </a:r>
          </a:p>
          <a:p>
            <a:r>
              <a:rPr lang="en-GB" dirty="0"/>
              <a:t>08</a:t>
            </a:r>
            <a:r>
              <a:rPr lang="en-GB" baseline="30000" dirty="0"/>
              <a:t>th</a:t>
            </a:r>
            <a:r>
              <a:rPr lang="en-GB" dirty="0"/>
              <a:t> TF VS: April 04, 2022 (TFVS-08-10)</a:t>
            </a:r>
          </a:p>
          <a:p>
            <a:r>
              <a:rPr lang="en-GB" dirty="0"/>
              <a:t>09</a:t>
            </a:r>
            <a:r>
              <a:rPr lang="en-GB" baseline="30000" dirty="0"/>
              <a:t>th</a:t>
            </a:r>
            <a:r>
              <a:rPr lang="en-GB" dirty="0"/>
              <a:t> TF VS: May 24, 2022 (TFVS-09-08)</a:t>
            </a:r>
          </a:p>
          <a:p>
            <a:r>
              <a:rPr lang="en-GB" dirty="0"/>
              <a:t>10</a:t>
            </a:r>
            <a:r>
              <a:rPr lang="en-GB" baseline="30000" dirty="0"/>
              <a:t>th</a:t>
            </a:r>
            <a:r>
              <a:rPr lang="en-GB" dirty="0"/>
              <a:t> TF VS: July 12, 2022 (TFVS-10-08 </a:t>
            </a:r>
            <a:r>
              <a:rPr lang="en-GB" sz="1600" i="1" dirty="0"/>
              <a:t>in progress</a:t>
            </a:r>
            <a:r>
              <a:rPr lang="en-GB" i="1" dirty="0"/>
              <a:t>)</a:t>
            </a:r>
            <a:endParaRPr lang="en-GB" dirty="0"/>
          </a:p>
        </p:txBody>
      </p:sp>
      <p:sp>
        <p:nvSpPr>
          <p:cNvPr id="29" name="Textplatzhalter 5">
            <a:extLst>
              <a:ext uri="{FF2B5EF4-FFF2-40B4-BE49-F238E27FC236}">
                <a16:creationId xmlns:a16="http://schemas.microsoft.com/office/drawing/2014/main" id="{6D6E929A-F7AA-4F27-ADEB-EC0BAADB5EAE}"/>
              </a:ext>
            </a:extLst>
          </p:cNvPr>
          <p:cNvSpPr txBox="1">
            <a:spLocks/>
          </p:cNvSpPr>
          <p:nvPr/>
        </p:nvSpPr>
        <p:spPr bwMode="gray">
          <a:xfrm>
            <a:off x="6354611" y="3483134"/>
            <a:ext cx="5066922" cy="318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u="sng" dirty="0"/>
              <a:t>CPs:</a:t>
            </a:r>
            <a:br>
              <a:rPr lang="de-DE" dirty="0"/>
            </a:br>
            <a:r>
              <a:rPr lang="en-GB" dirty="0"/>
              <a:t>China, European Commission, France, Germany, India, Italy, Japan, Spain, Switzerland, The Netherlands, United Kingdom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u="sng" dirty="0"/>
              <a:t>NGO‘s: </a:t>
            </a:r>
            <a:br>
              <a:rPr lang="de-DE" dirty="0"/>
            </a:br>
            <a:r>
              <a:rPr lang="de-DE" dirty="0"/>
              <a:t>CLEPA, ETRTO, EUWA, IMMA, ISO, OICA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u="sng" dirty="0"/>
              <a:t>GUESTS:</a:t>
            </a:r>
            <a:r>
              <a:rPr lang="en-GB" dirty="0"/>
              <a:t> </a:t>
            </a:r>
            <a:br>
              <a:rPr lang="de-DE" dirty="0"/>
            </a:br>
            <a:r>
              <a:rPr lang="de-DE" dirty="0"/>
              <a:t>Aristotle University, ATEEL, BRUITPARIF, FEDRO, FEV, HS Data </a:t>
            </a:r>
            <a:r>
              <a:rPr lang="de-DE" dirty="0" err="1"/>
              <a:t>analysis</a:t>
            </a:r>
            <a:r>
              <a:rPr lang="de-DE" dirty="0"/>
              <a:t> &amp; </a:t>
            </a:r>
            <a:r>
              <a:rPr lang="de-DE" dirty="0" err="1"/>
              <a:t>Consultancy</a:t>
            </a:r>
            <a:r>
              <a:rPr lang="de-DE" dirty="0"/>
              <a:t>, IDIADA, JARI, TNO</a:t>
            </a:r>
            <a:r>
              <a:rPr lang="de-DE" dirty="0">
                <a:solidFill>
                  <a:srgbClr val="FF0000"/>
                </a:solidFill>
              </a:rPr>
              <a:t>, </a:t>
            </a:r>
            <a:r>
              <a:rPr lang="de-DE" dirty="0" err="1">
                <a:solidFill>
                  <a:srgbClr val="FF0000"/>
                </a:solidFill>
              </a:rPr>
              <a:t>Brussels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Env</a:t>
            </a:r>
            <a:r>
              <a:rPr lang="de-DE">
                <a:solidFill>
                  <a:srgbClr val="FF0000"/>
                </a:solidFill>
              </a:rPr>
              <a:t>., …</a:t>
            </a:r>
            <a:endParaRPr lang="de-DE" dirty="0"/>
          </a:p>
        </p:txBody>
      </p:sp>
      <p:sp>
        <p:nvSpPr>
          <p:cNvPr id="30" name="Textplatzhalter 5">
            <a:extLst>
              <a:ext uri="{FF2B5EF4-FFF2-40B4-BE49-F238E27FC236}">
                <a16:creationId xmlns:a16="http://schemas.microsoft.com/office/drawing/2014/main" id="{A92E1CA3-7411-4C7F-90FC-C2DF1E85A8CE}"/>
              </a:ext>
            </a:extLst>
          </p:cNvPr>
          <p:cNvSpPr txBox="1">
            <a:spLocks/>
          </p:cNvSpPr>
          <p:nvPr/>
        </p:nvSpPr>
        <p:spPr>
          <a:xfrm>
            <a:off x="6731600" y="2648444"/>
            <a:ext cx="4062195" cy="651905"/>
          </a:xfrm>
          <a:prstGeom prst="rect">
            <a:avLst/>
          </a:prstGeom>
        </p:spPr>
        <p:txBody>
          <a:bodyPr vert="horz" wrap="square" lIns="0" tIns="36000" rIns="0" bIns="0" rtlCol="0" anchor="t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/>
              <a:t>Participants </a:t>
            </a:r>
            <a:br>
              <a:rPr lang="en-GB" sz="2000" b="1" dirty="0"/>
            </a:br>
            <a:r>
              <a:rPr lang="en-GB" sz="2000" b="1" dirty="0"/>
              <a:t>(Contracting Parties, NGOs, Guests)</a:t>
            </a:r>
          </a:p>
        </p:txBody>
      </p: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48D21C12-79C4-42D2-B183-359B3FEC3E79}"/>
              </a:ext>
            </a:extLst>
          </p:cNvPr>
          <p:cNvCxnSpPr>
            <a:cxnSpLocks/>
          </p:cNvCxnSpPr>
          <p:nvPr/>
        </p:nvCxnSpPr>
        <p:spPr>
          <a:xfrm>
            <a:off x="6354612" y="3391742"/>
            <a:ext cx="4999188" cy="24492"/>
          </a:xfrm>
          <a:prstGeom prst="line">
            <a:avLst/>
          </a:prstGeom>
          <a:ln w="25400" cap="rnd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platzhalter 5">
            <a:extLst>
              <a:ext uri="{FF2B5EF4-FFF2-40B4-BE49-F238E27FC236}">
                <a16:creationId xmlns:a16="http://schemas.microsoft.com/office/drawing/2014/main" id="{2F0E889F-BEED-41B2-901D-F661F7210D37}"/>
              </a:ext>
            </a:extLst>
          </p:cNvPr>
          <p:cNvSpPr txBox="1">
            <a:spLocks/>
          </p:cNvSpPr>
          <p:nvPr/>
        </p:nvSpPr>
        <p:spPr>
          <a:xfrm>
            <a:off x="310375" y="1172486"/>
            <a:ext cx="2175660" cy="1267458"/>
          </a:xfrm>
          <a:prstGeom prst="rect">
            <a:avLst/>
          </a:prstGeom>
        </p:spPr>
        <p:txBody>
          <a:bodyPr vert="horz" wrap="square" lIns="0" tIns="36000" rIns="0" bIns="0" rtlCol="0" anchor="t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>
                <a:solidFill>
                  <a:schemeClr val="accent6"/>
                </a:solidFill>
              </a:rPr>
              <a:t>Meetings were held in hybrid or virtual depending on the pandemic situation at that time</a:t>
            </a:r>
          </a:p>
        </p:txBody>
      </p:sp>
    </p:spTree>
    <p:extLst>
      <p:ext uri="{BB962C8B-B14F-4D97-AF65-F5344CB8AC3E}">
        <p14:creationId xmlns:p14="http://schemas.microsoft.com/office/powerpoint/2010/main" val="3107221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EF135556-57D5-4700-B547-FBC840431EE2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think-cell Folie" r:id="rId5" imgW="400" imgH="396" progId="TCLayout.ActiveDocument.1">
                  <p:embed/>
                </p:oleObj>
              </mc:Choice>
              <mc:Fallback>
                <p:oleObj name="think-cell Folie" r:id="rId5" imgW="400" imgH="396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EF135556-57D5-4700-B547-FBC840431EE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Graphic 4">
            <a:extLst>
              <a:ext uri="{FF2B5EF4-FFF2-40B4-BE49-F238E27FC236}">
                <a16:creationId xmlns:a16="http://schemas.microsoft.com/office/drawing/2014/main" id="{81A678D5-EEBC-4910-810D-5929FE09284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21021" y="1242424"/>
            <a:ext cx="739170" cy="739170"/>
          </a:xfrm>
          <a:prstGeom prst="rect">
            <a:avLst/>
          </a:prstGeom>
        </p:spPr>
      </p:pic>
      <p:pic>
        <p:nvPicPr>
          <p:cNvPr id="22" name="Graphic 4">
            <a:extLst>
              <a:ext uri="{FF2B5EF4-FFF2-40B4-BE49-F238E27FC236}">
                <a16:creationId xmlns:a16="http://schemas.microsoft.com/office/drawing/2014/main" id="{CC1073DC-7990-4B94-9279-36641FBF049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014834" y="1191524"/>
            <a:ext cx="720000" cy="720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D59B033-64B8-4D6D-85A6-CF858094F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4689"/>
            <a:ext cx="10515600" cy="1325563"/>
          </a:xfrm>
        </p:spPr>
        <p:txBody>
          <a:bodyPr vert="horz"/>
          <a:lstStyle/>
          <a:p>
            <a:r>
              <a:rPr lang="de-DE" sz="3600" b="1" dirty="0"/>
              <a:t>TF Sound Limits / </a:t>
            </a:r>
            <a:r>
              <a:rPr lang="de-DE" sz="3600" b="1" dirty="0" err="1"/>
              <a:t>Vehicles</a:t>
            </a:r>
            <a:r>
              <a:rPr lang="de-DE" sz="3600" b="1" dirty="0"/>
              <a:t>‘ Sound: Facts and </a:t>
            </a:r>
            <a:r>
              <a:rPr lang="en-GB" sz="3600" b="1" dirty="0"/>
              <a:t>Figures</a:t>
            </a:r>
          </a:p>
        </p:txBody>
      </p:sp>
      <p:sp>
        <p:nvSpPr>
          <p:cNvPr id="4" name="Textplatzhalter 5">
            <a:extLst>
              <a:ext uri="{FF2B5EF4-FFF2-40B4-BE49-F238E27FC236}">
                <a16:creationId xmlns:a16="http://schemas.microsoft.com/office/drawing/2014/main" id="{C79531C2-2CFC-4A0B-8928-D8E319474525}"/>
              </a:ext>
            </a:extLst>
          </p:cNvPr>
          <p:cNvSpPr txBox="1">
            <a:spLocks/>
          </p:cNvSpPr>
          <p:nvPr/>
        </p:nvSpPr>
        <p:spPr>
          <a:xfrm>
            <a:off x="1059349" y="2039231"/>
            <a:ext cx="4068242" cy="648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4000" b="1" dirty="0"/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DE1272F1-BAD9-4626-BB3A-C7D24E76C749}"/>
              </a:ext>
            </a:extLst>
          </p:cNvPr>
          <p:cNvSpPr txBox="1">
            <a:spLocks/>
          </p:cNvSpPr>
          <p:nvPr/>
        </p:nvSpPr>
        <p:spPr>
          <a:xfrm>
            <a:off x="6354611" y="2037074"/>
            <a:ext cx="4068242" cy="648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000" b="1" dirty="0"/>
              <a:t>~15-20</a:t>
            </a:r>
            <a:endParaRPr lang="de-DE" sz="4000" dirty="0">
              <a:solidFill>
                <a:srgbClr val="FF0000"/>
              </a:solidFill>
            </a:endParaRPr>
          </a:p>
        </p:txBody>
      </p:sp>
      <p:sp>
        <p:nvSpPr>
          <p:cNvPr id="26" name="Textplatzhalter 5">
            <a:extLst>
              <a:ext uri="{FF2B5EF4-FFF2-40B4-BE49-F238E27FC236}">
                <a16:creationId xmlns:a16="http://schemas.microsoft.com/office/drawing/2014/main" id="{0594F41B-9D0D-4CBE-9BCB-50762C56A99B}"/>
              </a:ext>
            </a:extLst>
          </p:cNvPr>
          <p:cNvSpPr txBox="1">
            <a:spLocks/>
          </p:cNvSpPr>
          <p:nvPr/>
        </p:nvSpPr>
        <p:spPr>
          <a:xfrm>
            <a:off x="1022273" y="2567987"/>
            <a:ext cx="4062196" cy="651905"/>
          </a:xfrm>
          <a:prstGeom prst="rect">
            <a:avLst/>
          </a:prstGeom>
        </p:spPr>
        <p:txBody>
          <a:bodyPr vert="horz" wrap="square" lIns="0" tIns="36000" rIns="0" bIns="0" rtlCol="0" anchor="t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Other Meetings </a:t>
            </a:r>
          </a:p>
          <a:p>
            <a:pPr algn="ctr"/>
            <a:r>
              <a:rPr lang="en-US" sz="2000" b="1" dirty="0">
                <a:solidFill>
                  <a:srgbClr val="0000FF"/>
                </a:solidFill>
              </a:rPr>
              <a:t>SUBGROUP on Cross-matrix</a:t>
            </a:r>
            <a:endParaRPr lang="de-DE" sz="2000" b="1" dirty="0">
              <a:solidFill>
                <a:srgbClr val="0000FF"/>
              </a:solidFill>
            </a:endParaRPr>
          </a:p>
        </p:txBody>
      </p: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1403BA6E-E1A1-4C4C-8E93-B6744ADA80D9}"/>
              </a:ext>
            </a:extLst>
          </p:cNvPr>
          <p:cNvCxnSpPr>
            <a:cxnSpLocks/>
          </p:cNvCxnSpPr>
          <p:nvPr/>
        </p:nvCxnSpPr>
        <p:spPr>
          <a:xfrm>
            <a:off x="1095169" y="3416234"/>
            <a:ext cx="4485279" cy="0"/>
          </a:xfrm>
          <a:prstGeom prst="line">
            <a:avLst/>
          </a:prstGeom>
          <a:ln w="25400" cap="rnd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A8B83019-EFCE-41EA-B332-F508EC147135}"/>
              </a:ext>
            </a:extLst>
          </p:cNvPr>
          <p:cNvSpPr txBox="1">
            <a:spLocks/>
          </p:cNvSpPr>
          <p:nvPr/>
        </p:nvSpPr>
        <p:spPr bwMode="gray">
          <a:xfrm>
            <a:off x="770467" y="3464532"/>
            <a:ext cx="4809982" cy="2197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01</a:t>
            </a:r>
            <a:r>
              <a:rPr lang="en-GB" baseline="30000" dirty="0"/>
              <a:t>st</a:t>
            </a:r>
            <a:r>
              <a:rPr lang="en-GB" dirty="0"/>
              <a:t> Subgroup: October 26, 2021 </a:t>
            </a:r>
          </a:p>
          <a:p>
            <a:r>
              <a:rPr lang="en-GB" dirty="0"/>
              <a:t>06</a:t>
            </a:r>
            <a:r>
              <a:rPr lang="en-GB" baseline="30000" dirty="0"/>
              <a:t>th</a:t>
            </a:r>
            <a:r>
              <a:rPr lang="en-GB" dirty="0"/>
              <a:t> TF VS: December 17, 2021 (TFVS-06-04)</a:t>
            </a:r>
          </a:p>
          <a:p>
            <a:r>
              <a:rPr lang="en-GB" dirty="0"/>
              <a:t>02</a:t>
            </a:r>
            <a:r>
              <a:rPr lang="en-GB" baseline="30000" dirty="0"/>
              <a:t>nd</a:t>
            </a:r>
            <a:r>
              <a:rPr lang="en-GB" dirty="0"/>
              <a:t> Subgroup: January 19, 2022 (</a:t>
            </a:r>
            <a:r>
              <a:rPr lang="en-GB" dirty="0">
                <a:hlinkClick r:id="rId11"/>
              </a:rPr>
              <a:t>UNECE Website</a:t>
            </a:r>
            <a:r>
              <a:rPr lang="en-GB" dirty="0"/>
              <a:t>)</a:t>
            </a:r>
          </a:p>
          <a:p>
            <a:r>
              <a:rPr lang="en-GB" dirty="0"/>
              <a:t>03</a:t>
            </a:r>
            <a:r>
              <a:rPr lang="en-GB" baseline="30000" dirty="0"/>
              <a:t>rd</a:t>
            </a:r>
            <a:r>
              <a:rPr lang="en-GB" dirty="0"/>
              <a:t> Subgroup: February 03, 2022 (</a:t>
            </a:r>
            <a:r>
              <a:rPr lang="en-GB" dirty="0">
                <a:hlinkClick r:id="rId12"/>
              </a:rPr>
              <a:t>UNECE Website</a:t>
            </a:r>
            <a:r>
              <a:rPr lang="en-GB" dirty="0"/>
              <a:t>)</a:t>
            </a:r>
          </a:p>
          <a:p>
            <a:r>
              <a:rPr lang="en-GB" dirty="0"/>
              <a:t>04</a:t>
            </a:r>
            <a:r>
              <a:rPr lang="en-GB" baseline="30000" dirty="0"/>
              <a:t>th</a:t>
            </a:r>
            <a:r>
              <a:rPr lang="en-GB" dirty="0"/>
              <a:t> Subgroup: March 31, 2022 (</a:t>
            </a:r>
            <a:r>
              <a:rPr lang="en-GB" dirty="0">
                <a:hlinkClick r:id="rId13"/>
              </a:rPr>
              <a:t>UNECE Website</a:t>
            </a:r>
            <a:r>
              <a:rPr lang="en-GB" dirty="0"/>
              <a:t>)</a:t>
            </a:r>
          </a:p>
          <a:p>
            <a:r>
              <a:rPr lang="en-GB" dirty="0"/>
              <a:t>05</a:t>
            </a:r>
            <a:r>
              <a:rPr lang="en-GB" baseline="30000" dirty="0"/>
              <a:t>th</a:t>
            </a:r>
            <a:r>
              <a:rPr lang="en-GB" dirty="0"/>
              <a:t> Subgroup: April 22, 2022 (</a:t>
            </a:r>
            <a:r>
              <a:rPr lang="en-GB" dirty="0">
                <a:hlinkClick r:id="rId14"/>
              </a:rPr>
              <a:t>UNECE website</a:t>
            </a:r>
            <a:r>
              <a:rPr lang="en-GB" dirty="0"/>
              <a:t>)</a:t>
            </a:r>
          </a:p>
        </p:txBody>
      </p:sp>
      <p:sp>
        <p:nvSpPr>
          <p:cNvPr id="29" name="Textplatzhalter 5">
            <a:extLst>
              <a:ext uri="{FF2B5EF4-FFF2-40B4-BE49-F238E27FC236}">
                <a16:creationId xmlns:a16="http://schemas.microsoft.com/office/drawing/2014/main" id="{6D6E929A-F7AA-4F27-ADEB-EC0BAADB5EAE}"/>
              </a:ext>
            </a:extLst>
          </p:cNvPr>
          <p:cNvSpPr txBox="1">
            <a:spLocks/>
          </p:cNvSpPr>
          <p:nvPr/>
        </p:nvSpPr>
        <p:spPr bwMode="gray">
          <a:xfrm>
            <a:off x="6354611" y="3483134"/>
            <a:ext cx="5066922" cy="1585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u="sng" dirty="0"/>
              <a:t>CPs:</a:t>
            </a:r>
            <a:br>
              <a:rPr lang="de-DE" dirty="0"/>
            </a:br>
            <a:r>
              <a:rPr lang="en-GB" dirty="0"/>
              <a:t>China, European Commission, France, Germany, Japan, The Netherlands, United Kingdom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u="sng" dirty="0"/>
              <a:t>NGO‘s: </a:t>
            </a:r>
            <a:br>
              <a:rPr lang="de-DE" dirty="0"/>
            </a:br>
            <a:r>
              <a:rPr lang="de-DE" dirty="0"/>
              <a:t>ETRTO, IMMA, ISO, OICA</a:t>
            </a:r>
          </a:p>
        </p:txBody>
      </p:sp>
      <p:sp>
        <p:nvSpPr>
          <p:cNvPr id="30" name="Textplatzhalter 5">
            <a:extLst>
              <a:ext uri="{FF2B5EF4-FFF2-40B4-BE49-F238E27FC236}">
                <a16:creationId xmlns:a16="http://schemas.microsoft.com/office/drawing/2014/main" id="{A92E1CA3-7411-4C7F-90FC-C2DF1E85A8CE}"/>
              </a:ext>
            </a:extLst>
          </p:cNvPr>
          <p:cNvSpPr txBox="1">
            <a:spLocks/>
          </p:cNvSpPr>
          <p:nvPr/>
        </p:nvSpPr>
        <p:spPr>
          <a:xfrm>
            <a:off x="6494533" y="2584680"/>
            <a:ext cx="4062195" cy="651905"/>
          </a:xfrm>
          <a:prstGeom prst="rect">
            <a:avLst/>
          </a:prstGeom>
        </p:spPr>
        <p:txBody>
          <a:bodyPr vert="horz" wrap="square" lIns="0" tIns="36000" rIns="0" bIns="0" rtlCol="0" anchor="t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b="1" dirty="0"/>
              <a:t>Volunteers </a:t>
            </a:r>
            <a:br>
              <a:rPr lang="en-GB" sz="2000" b="1" dirty="0"/>
            </a:br>
            <a:r>
              <a:rPr lang="en-GB" sz="2000" b="1" dirty="0"/>
              <a:t>(Contracting Parties, NGOs, Guests)</a:t>
            </a:r>
          </a:p>
        </p:txBody>
      </p: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48D21C12-79C4-42D2-B183-359B3FEC3E79}"/>
              </a:ext>
            </a:extLst>
          </p:cNvPr>
          <p:cNvCxnSpPr>
            <a:cxnSpLocks/>
          </p:cNvCxnSpPr>
          <p:nvPr/>
        </p:nvCxnSpPr>
        <p:spPr>
          <a:xfrm>
            <a:off x="6354612" y="3391742"/>
            <a:ext cx="4999188" cy="24492"/>
          </a:xfrm>
          <a:prstGeom prst="line">
            <a:avLst/>
          </a:prstGeom>
          <a:ln w="25400" cap="rnd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485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EF135556-57D5-4700-B547-FBC840431EE2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think-cell Folie" r:id="rId5" imgW="400" imgH="396" progId="TCLayout.ActiveDocument.1">
                  <p:embed/>
                </p:oleObj>
              </mc:Choice>
              <mc:Fallback>
                <p:oleObj name="think-cell Folie" r:id="rId5" imgW="400" imgH="396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EF135556-57D5-4700-B547-FBC840431EE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el 1">
            <a:extLst>
              <a:ext uri="{FF2B5EF4-FFF2-40B4-BE49-F238E27FC236}">
                <a16:creationId xmlns:a16="http://schemas.microsoft.com/office/drawing/2014/main" id="{A64B36A2-00CA-4185-8348-F991A2E33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590" y="-40243"/>
            <a:ext cx="10515600" cy="1325563"/>
          </a:xfrm>
        </p:spPr>
        <p:txBody>
          <a:bodyPr vert="horz"/>
          <a:lstStyle/>
          <a:p>
            <a:r>
              <a:rPr lang="de-DE" sz="3600" b="1" dirty="0"/>
              <a:t>TF Sound Limits / </a:t>
            </a:r>
            <a:r>
              <a:rPr lang="de-DE" sz="3600" b="1" dirty="0" err="1"/>
              <a:t>Vehicles</a:t>
            </a:r>
            <a:r>
              <a:rPr lang="de-DE" sz="3600" b="1" dirty="0"/>
              <a:t>‘ Sound: </a:t>
            </a:r>
            <a:r>
              <a:rPr lang="fr-FR" sz="3600" b="1" dirty="0" err="1"/>
              <a:t>Presentations</a:t>
            </a:r>
            <a:endParaRPr lang="en-GB" sz="3600" b="1" dirty="0"/>
          </a:p>
        </p:txBody>
      </p: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A2653C67-66C3-41FC-AF81-D8DE42F8BB40}"/>
              </a:ext>
            </a:extLst>
          </p:cNvPr>
          <p:cNvSpPr txBox="1">
            <a:spLocks/>
          </p:cNvSpPr>
          <p:nvPr/>
        </p:nvSpPr>
        <p:spPr>
          <a:xfrm>
            <a:off x="245385" y="2200185"/>
            <a:ext cx="2875719" cy="4099002"/>
          </a:xfrm>
          <a:prstGeom prst="rect">
            <a:avLst/>
          </a:prstGeom>
        </p:spPr>
        <p:txBody>
          <a:bodyPr vert="horz" wrap="square" lIns="0" tIns="36000" rIns="0" bIns="0" rtlCol="0" anchor="t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A lot of interdependency between the different parameters </a:t>
            </a:r>
          </a:p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Need for a </a:t>
            </a:r>
          </a:p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holistic approach</a:t>
            </a:r>
          </a:p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Study(</a:t>
            </a:r>
            <a:r>
              <a:rPr lang="en-US" sz="2400" b="1" dirty="0" err="1">
                <a:solidFill>
                  <a:srgbClr val="FF0000"/>
                </a:solidFill>
                <a:sym typeface="Wingdings" panose="05000000000000000000" pitchFamily="2" charset="2"/>
              </a:rPr>
              <a:t>ies</a:t>
            </a:r>
            <a:r>
              <a:rPr lang="en-US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) &amp; evidence associated to a technical report needed before any new decisions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6FF7CF71-BFC6-43DB-8C5E-BEDE26E2331F}"/>
              </a:ext>
            </a:extLst>
          </p:cNvPr>
          <p:cNvSpPr txBox="1"/>
          <p:nvPr/>
        </p:nvSpPr>
        <p:spPr>
          <a:xfrm>
            <a:off x="575732" y="1327254"/>
            <a:ext cx="969433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 b="1" dirty="0"/>
              <a:t>Table of </a:t>
            </a:r>
            <a:r>
              <a:rPr lang="de-DE" sz="2400" b="1" dirty="0" err="1"/>
              <a:t>Presentations</a:t>
            </a:r>
            <a:r>
              <a:rPr lang="de-DE" sz="2400" b="1" dirty="0"/>
              <a:t> </a:t>
            </a:r>
            <a:r>
              <a:rPr lang="de-DE" sz="2400" b="1" dirty="0" err="1"/>
              <a:t>done</a:t>
            </a:r>
            <a:r>
              <a:rPr lang="de-DE" sz="2400" b="1" dirty="0"/>
              <a:t> </a:t>
            </a:r>
            <a:r>
              <a:rPr lang="de-DE" sz="2400" b="1" dirty="0" err="1"/>
              <a:t>during</a:t>
            </a:r>
            <a:r>
              <a:rPr lang="de-DE" sz="2400" b="1" dirty="0"/>
              <a:t> the 10 Sessions </a:t>
            </a:r>
            <a:r>
              <a:rPr lang="de-DE" sz="2400" b="1" dirty="0">
                <a:sym typeface="Wingdings" panose="05000000000000000000" pitchFamily="2" charset="2"/>
              </a:rPr>
              <a:t> </a:t>
            </a:r>
            <a:r>
              <a:rPr lang="de-DE" sz="2400" b="1" dirty="0">
                <a:sym typeface="Wingdings" panose="05000000000000000000" pitchFamily="2" charset="2"/>
                <a:hlinkClick r:id="rId7"/>
              </a:rPr>
              <a:t>TFVS-11-07</a:t>
            </a:r>
            <a:r>
              <a:rPr lang="de-DE" sz="2400" b="1" dirty="0">
                <a:sym typeface="Wingdings" panose="05000000000000000000" pitchFamily="2" charset="2"/>
              </a:rPr>
              <a:t> </a:t>
            </a:r>
            <a:r>
              <a:rPr lang="de-DE" sz="2400" dirty="0">
                <a:sym typeface="Wingdings" panose="05000000000000000000" pitchFamily="2" charset="2"/>
              </a:rPr>
              <a:t>(</a:t>
            </a:r>
            <a:r>
              <a:rPr lang="de-DE" sz="2400" dirty="0" err="1">
                <a:sym typeface="Wingdings" panose="05000000000000000000" pitchFamily="2" charset="2"/>
              </a:rPr>
              <a:t>classification</a:t>
            </a:r>
            <a:r>
              <a:rPr lang="de-DE" sz="2400" dirty="0">
                <a:sym typeface="Wingdings" panose="05000000000000000000" pitchFamily="2" charset="2"/>
              </a:rPr>
              <a:t> per item still </a:t>
            </a:r>
            <a:r>
              <a:rPr lang="de-DE" sz="2400" dirty="0" err="1">
                <a:sym typeface="Wingdings" panose="05000000000000000000" pitchFamily="2" charset="2"/>
              </a:rPr>
              <a:t>under</a:t>
            </a:r>
            <a:r>
              <a:rPr lang="de-DE" sz="2400" dirty="0">
                <a:sym typeface="Wingdings" panose="05000000000000000000" pitchFamily="2" charset="2"/>
              </a:rPr>
              <a:t> review)</a:t>
            </a:r>
            <a:endParaRPr lang="fr-FR" sz="2400" dirty="0"/>
          </a:p>
        </p:txBody>
      </p:sp>
      <p:graphicFrame>
        <p:nvGraphicFramePr>
          <p:cNvPr id="28" name="Espace réservé du contenu 4">
            <a:extLst>
              <a:ext uri="{FF2B5EF4-FFF2-40B4-BE49-F238E27FC236}">
                <a16:creationId xmlns:a16="http://schemas.microsoft.com/office/drawing/2014/main" id="{70E35947-F569-49E0-8B5A-DA69E38242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6819522"/>
              </p:ext>
            </p:extLst>
          </p:nvPr>
        </p:nvGraphicFramePr>
        <p:xfrm>
          <a:off x="3424259" y="2308237"/>
          <a:ext cx="2572910" cy="2639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9" name="Espace réservé du contenu 4">
            <a:extLst>
              <a:ext uri="{FF2B5EF4-FFF2-40B4-BE49-F238E27FC236}">
                <a16:creationId xmlns:a16="http://schemas.microsoft.com/office/drawing/2014/main" id="{CAF3344F-ABA6-4C9F-89CA-13911158E2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0934394"/>
              </p:ext>
            </p:extLst>
          </p:nvPr>
        </p:nvGraphicFramePr>
        <p:xfrm>
          <a:off x="5867306" y="2200185"/>
          <a:ext cx="2572910" cy="2639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30" name="Espace réservé du contenu 4">
            <a:extLst>
              <a:ext uri="{FF2B5EF4-FFF2-40B4-BE49-F238E27FC236}">
                <a16:creationId xmlns:a16="http://schemas.microsoft.com/office/drawing/2014/main" id="{C6750809-0AB7-4354-A4A6-2F45C54107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2644652"/>
              </p:ext>
            </p:extLst>
          </p:nvPr>
        </p:nvGraphicFramePr>
        <p:xfrm>
          <a:off x="7892970" y="4261602"/>
          <a:ext cx="2572910" cy="2639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31" name="Espace réservé du contenu 4">
            <a:extLst>
              <a:ext uri="{FF2B5EF4-FFF2-40B4-BE49-F238E27FC236}">
                <a16:creationId xmlns:a16="http://schemas.microsoft.com/office/drawing/2014/main" id="{EE26921D-351B-40D9-B5C5-27CBFCD812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3819767"/>
              </p:ext>
            </p:extLst>
          </p:nvPr>
        </p:nvGraphicFramePr>
        <p:xfrm>
          <a:off x="7950084" y="1581514"/>
          <a:ext cx="2572910" cy="2639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32" name="Espace réservé du contenu 4">
            <a:extLst>
              <a:ext uri="{FF2B5EF4-FFF2-40B4-BE49-F238E27FC236}">
                <a16:creationId xmlns:a16="http://schemas.microsoft.com/office/drawing/2014/main" id="{DC4E2070-74A7-4E20-9189-80850C1194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474255"/>
              </p:ext>
            </p:extLst>
          </p:nvPr>
        </p:nvGraphicFramePr>
        <p:xfrm>
          <a:off x="5507037" y="4301857"/>
          <a:ext cx="2572910" cy="2639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graphicFrame>
        <p:nvGraphicFramePr>
          <p:cNvPr id="33" name="Espace réservé du contenu 4">
            <a:extLst>
              <a:ext uri="{FF2B5EF4-FFF2-40B4-BE49-F238E27FC236}">
                <a16:creationId xmlns:a16="http://schemas.microsoft.com/office/drawing/2014/main" id="{2E9851C5-02BE-45F8-A6E2-8C540A7931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3362407"/>
              </p:ext>
            </p:extLst>
          </p:nvPr>
        </p:nvGraphicFramePr>
        <p:xfrm>
          <a:off x="2935952" y="4301857"/>
          <a:ext cx="2572910" cy="2639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3" r:lo="rId34" r:qs="rId35" r:cs="rId36"/>
          </a:graphicData>
        </a:graphic>
      </p:graphicFrame>
      <p:graphicFrame>
        <p:nvGraphicFramePr>
          <p:cNvPr id="34" name="Espace réservé du contenu 4">
            <a:extLst>
              <a:ext uri="{FF2B5EF4-FFF2-40B4-BE49-F238E27FC236}">
                <a16:creationId xmlns:a16="http://schemas.microsoft.com/office/drawing/2014/main" id="{40267E8D-628F-4813-BD3D-B7FDFC7337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0593714"/>
              </p:ext>
            </p:extLst>
          </p:nvPr>
        </p:nvGraphicFramePr>
        <p:xfrm>
          <a:off x="9837407" y="3684865"/>
          <a:ext cx="2572910" cy="2639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8" r:lo="rId39" r:qs="rId40" r:cs="rId41"/>
          </a:graphicData>
        </a:graphic>
      </p:graphicFrame>
    </p:spTree>
    <p:extLst>
      <p:ext uri="{BB962C8B-B14F-4D97-AF65-F5344CB8AC3E}">
        <p14:creationId xmlns:p14="http://schemas.microsoft.com/office/powerpoint/2010/main" val="1903237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022D9FF3-E611-440A-B2F8-32779DEA0B66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3091729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think-cell Folie" r:id="rId5" imgW="400" imgH="396" progId="TCLayout.ActiveDocument.1">
                  <p:embed/>
                </p:oleObj>
              </mc:Choice>
              <mc:Fallback>
                <p:oleObj name="think-cell Folie" r:id="rId5" imgW="400" imgH="396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022D9FF3-E611-440A-B2F8-32779DEA0B6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B564F3A-122F-4E5E-B7BD-563025EA4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e-DE" sz="3600" b="1" dirty="0"/>
              <a:t>TF VS – in </a:t>
            </a:r>
            <a:r>
              <a:rPr lang="de-DE" sz="3600" b="1" dirty="0" err="1"/>
              <a:t>addition</a:t>
            </a:r>
            <a:r>
              <a:rPr lang="de-DE" sz="3600" b="1" dirty="0"/>
              <a:t> </a:t>
            </a:r>
            <a:r>
              <a:rPr lang="de-DE" sz="3600" b="1" dirty="0" err="1"/>
              <a:t>to</a:t>
            </a:r>
            <a:r>
              <a:rPr lang="de-DE" sz="3600" b="1" dirty="0"/>
              <a:t> </a:t>
            </a:r>
            <a:r>
              <a:rPr lang="de-DE" sz="3600" b="1" dirty="0" err="1"/>
              <a:t>the</a:t>
            </a:r>
            <a:r>
              <a:rPr lang="de-DE" sz="3600" b="1" dirty="0"/>
              <a:t> </a:t>
            </a:r>
            <a:r>
              <a:rPr lang="de-DE" sz="3600" b="1" dirty="0" err="1"/>
              <a:t>discussions</a:t>
            </a:r>
            <a:r>
              <a:rPr lang="de-DE" sz="3600" b="1" dirty="0"/>
              <a:t> </a:t>
            </a:r>
            <a:r>
              <a:rPr lang="de-DE" sz="3600" b="1" dirty="0" err="1"/>
              <a:t>to</a:t>
            </a:r>
            <a:r>
              <a:rPr lang="de-DE" sz="3600" b="1" dirty="0"/>
              <a:t> </a:t>
            </a:r>
            <a:r>
              <a:rPr lang="de-DE" sz="3600" b="1" dirty="0" err="1"/>
              <a:t>be</a:t>
            </a:r>
            <a:r>
              <a:rPr lang="de-DE" sz="3600" b="1" dirty="0"/>
              <a:t> </a:t>
            </a:r>
            <a:r>
              <a:rPr lang="de-DE" sz="3600" b="1" dirty="0" err="1"/>
              <a:t>continued</a:t>
            </a:r>
            <a:r>
              <a:rPr lang="de-DE" sz="3600" b="1" dirty="0"/>
              <a:t>, </a:t>
            </a:r>
            <a:r>
              <a:rPr lang="de-DE" sz="3600" b="1" dirty="0" err="1"/>
              <a:t>main</a:t>
            </a:r>
            <a:r>
              <a:rPr lang="de-DE" sz="3600" b="1" dirty="0"/>
              <a:t> </a:t>
            </a:r>
            <a:r>
              <a:rPr lang="de-DE" sz="3600" b="1" dirty="0" err="1"/>
              <a:t>works</a:t>
            </a:r>
            <a:r>
              <a:rPr lang="de-DE" sz="3600" b="1" dirty="0"/>
              <a:t> </a:t>
            </a:r>
            <a:r>
              <a:rPr lang="de-DE" sz="3600" b="1" dirty="0" err="1"/>
              <a:t>done</a:t>
            </a:r>
            <a:r>
              <a:rPr lang="de-DE" sz="3600" b="1" dirty="0"/>
              <a:t> &amp; </a:t>
            </a:r>
            <a:r>
              <a:rPr lang="de-DE" sz="3600" b="1" dirty="0" err="1"/>
              <a:t>ongoing</a:t>
            </a:r>
            <a:endParaRPr lang="de-DE" sz="3600" b="1" dirty="0"/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5EAFE4CF-35AE-4439-B12C-2308BA6522CD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7716639" y="2282177"/>
            <a:ext cx="220781" cy="360000"/>
          </a:xfrm>
          <a:custGeom>
            <a:avLst/>
            <a:gdLst>
              <a:gd name="connsiteX0" fmla="*/ 1174750 w 1174750"/>
              <a:gd name="connsiteY0" fmla="*/ 1915526 h 1915526"/>
              <a:gd name="connsiteX1" fmla="*/ 716416 w 1174750"/>
              <a:gd name="connsiteY1" fmla="*/ 1915526 h 1915526"/>
              <a:gd name="connsiteX2" fmla="*/ 0 w 1174750"/>
              <a:gd name="connsiteY2" fmla="*/ 957763 h 1915526"/>
              <a:gd name="connsiteX3" fmla="*/ 716416 w 1174750"/>
              <a:gd name="connsiteY3" fmla="*/ 0 h 1915526"/>
              <a:gd name="connsiteX4" fmla="*/ 1174750 w 1174750"/>
              <a:gd name="connsiteY4" fmla="*/ 0 h 1915526"/>
              <a:gd name="connsiteX5" fmla="*/ 458334 w 1174750"/>
              <a:gd name="connsiteY5" fmla="*/ 957763 h 191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4750" h="1915526">
                <a:moveTo>
                  <a:pt x="1174750" y="1915526"/>
                </a:moveTo>
                <a:lnTo>
                  <a:pt x="716416" y="1915526"/>
                </a:lnTo>
                <a:lnTo>
                  <a:pt x="0" y="957763"/>
                </a:lnTo>
                <a:lnTo>
                  <a:pt x="716416" y="0"/>
                </a:lnTo>
                <a:lnTo>
                  <a:pt x="1174750" y="0"/>
                </a:lnTo>
                <a:lnTo>
                  <a:pt x="458334" y="95776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0000"/>
              </a:lnSpc>
              <a:spcBef>
                <a:spcPts val="600"/>
              </a:spcBef>
            </a:pPr>
            <a:endParaRPr lang="de-DE" sz="1700" dirty="0">
              <a:solidFill>
                <a:schemeClr val="tx1"/>
              </a:solidFill>
            </a:endParaRPr>
          </a:p>
        </p:txBody>
      </p: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F03A3806-2690-443A-B0E0-21CF0F7C1187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7716639" y="3818193"/>
            <a:ext cx="220781" cy="360000"/>
          </a:xfrm>
          <a:custGeom>
            <a:avLst/>
            <a:gdLst>
              <a:gd name="connsiteX0" fmla="*/ 1174750 w 1174750"/>
              <a:gd name="connsiteY0" fmla="*/ 1915526 h 1915526"/>
              <a:gd name="connsiteX1" fmla="*/ 716416 w 1174750"/>
              <a:gd name="connsiteY1" fmla="*/ 1915526 h 1915526"/>
              <a:gd name="connsiteX2" fmla="*/ 0 w 1174750"/>
              <a:gd name="connsiteY2" fmla="*/ 957763 h 1915526"/>
              <a:gd name="connsiteX3" fmla="*/ 716416 w 1174750"/>
              <a:gd name="connsiteY3" fmla="*/ 0 h 1915526"/>
              <a:gd name="connsiteX4" fmla="*/ 1174750 w 1174750"/>
              <a:gd name="connsiteY4" fmla="*/ 0 h 1915526"/>
              <a:gd name="connsiteX5" fmla="*/ 458334 w 1174750"/>
              <a:gd name="connsiteY5" fmla="*/ 957763 h 191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4750" h="1915526">
                <a:moveTo>
                  <a:pt x="1174750" y="1915526"/>
                </a:moveTo>
                <a:lnTo>
                  <a:pt x="716416" y="1915526"/>
                </a:lnTo>
                <a:lnTo>
                  <a:pt x="0" y="957763"/>
                </a:lnTo>
                <a:lnTo>
                  <a:pt x="716416" y="0"/>
                </a:lnTo>
                <a:lnTo>
                  <a:pt x="1174750" y="0"/>
                </a:lnTo>
                <a:lnTo>
                  <a:pt x="458334" y="95776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0000"/>
              </a:lnSpc>
              <a:spcBef>
                <a:spcPts val="600"/>
              </a:spcBef>
            </a:pPr>
            <a:endParaRPr lang="de-DE" sz="1700" dirty="0">
              <a:solidFill>
                <a:schemeClr val="tx1"/>
              </a:solidFill>
            </a:endParaRPr>
          </a:p>
        </p:txBody>
      </p:sp>
      <p:sp>
        <p:nvSpPr>
          <p:cNvPr id="19" name="Freihandform: Form 18">
            <a:extLst>
              <a:ext uri="{FF2B5EF4-FFF2-40B4-BE49-F238E27FC236}">
                <a16:creationId xmlns:a16="http://schemas.microsoft.com/office/drawing/2014/main" id="{EE31D6BB-F8D3-4EBA-AB54-C38D52CCC207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7716639" y="5625145"/>
            <a:ext cx="220781" cy="360000"/>
          </a:xfrm>
          <a:custGeom>
            <a:avLst/>
            <a:gdLst>
              <a:gd name="connsiteX0" fmla="*/ 1174750 w 1174750"/>
              <a:gd name="connsiteY0" fmla="*/ 1915526 h 1915526"/>
              <a:gd name="connsiteX1" fmla="*/ 716416 w 1174750"/>
              <a:gd name="connsiteY1" fmla="*/ 1915526 h 1915526"/>
              <a:gd name="connsiteX2" fmla="*/ 0 w 1174750"/>
              <a:gd name="connsiteY2" fmla="*/ 957763 h 1915526"/>
              <a:gd name="connsiteX3" fmla="*/ 716416 w 1174750"/>
              <a:gd name="connsiteY3" fmla="*/ 0 h 1915526"/>
              <a:gd name="connsiteX4" fmla="*/ 1174750 w 1174750"/>
              <a:gd name="connsiteY4" fmla="*/ 0 h 1915526"/>
              <a:gd name="connsiteX5" fmla="*/ 458334 w 1174750"/>
              <a:gd name="connsiteY5" fmla="*/ 957763 h 191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4750" h="1915526">
                <a:moveTo>
                  <a:pt x="1174750" y="1915526"/>
                </a:moveTo>
                <a:lnTo>
                  <a:pt x="716416" y="1915526"/>
                </a:lnTo>
                <a:lnTo>
                  <a:pt x="0" y="957763"/>
                </a:lnTo>
                <a:lnTo>
                  <a:pt x="716416" y="0"/>
                </a:lnTo>
                <a:lnTo>
                  <a:pt x="1174750" y="0"/>
                </a:lnTo>
                <a:lnTo>
                  <a:pt x="458334" y="95776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0000"/>
              </a:lnSpc>
              <a:spcBef>
                <a:spcPts val="600"/>
              </a:spcBef>
            </a:pPr>
            <a:endParaRPr lang="de-DE" sz="1700" dirty="0">
              <a:solidFill>
                <a:schemeClr val="tx1"/>
              </a:solidFill>
            </a:endParaRPr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EF566A19-3C48-4BE6-AB14-0DBBB1BC45FF}"/>
              </a:ext>
            </a:extLst>
          </p:cNvPr>
          <p:cNvCxnSpPr>
            <a:cxnSpLocks/>
          </p:cNvCxnSpPr>
          <p:nvPr/>
        </p:nvCxnSpPr>
        <p:spPr>
          <a:xfrm>
            <a:off x="408386" y="3230184"/>
            <a:ext cx="11403278" cy="0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548BBEC0-06B9-4908-82E5-B2C15A7610F4}"/>
              </a:ext>
            </a:extLst>
          </p:cNvPr>
          <p:cNvCxnSpPr>
            <a:cxnSpLocks/>
          </p:cNvCxnSpPr>
          <p:nvPr/>
        </p:nvCxnSpPr>
        <p:spPr>
          <a:xfrm>
            <a:off x="408386" y="4994805"/>
            <a:ext cx="11403278" cy="0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Inhaltsplatzhalter 2">
            <a:extLst>
              <a:ext uri="{FF2B5EF4-FFF2-40B4-BE49-F238E27FC236}">
                <a16:creationId xmlns:a16="http://schemas.microsoft.com/office/drawing/2014/main" id="{9E4D1B3C-90CB-4910-A0A8-FB41069CD057}"/>
              </a:ext>
            </a:extLst>
          </p:cNvPr>
          <p:cNvSpPr txBox="1">
            <a:spLocks/>
          </p:cNvSpPr>
          <p:nvPr/>
        </p:nvSpPr>
        <p:spPr bwMode="gray">
          <a:xfrm>
            <a:off x="371474" y="3302185"/>
            <a:ext cx="7070920" cy="160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GB" sz="1600" b="1" u="sng" dirty="0"/>
              <a:t>Need to identify where the noise issues lie </a:t>
            </a:r>
            <a:r>
              <a:rPr lang="en-GB" sz="1600" dirty="0"/>
              <a:t>e.g. through a cross-matrix to get a reference scenario as close as possible of real life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600" dirty="0"/>
              <a:t>Agreement of the TF group for a subgroup of this TF accordingly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600" dirty="0"/>
              <a:t>Volunteers: </a:t>
            </a:r>
          </a:p>
          <a:p>
            <a:pPr marL="465750" lvl="1" indent="-285750">
              <a:spcBef>
                <a:spcPts val="0"/>
              </a:spcBef>
            </a:pPr>
            <a:r>
              <a:rPr lang="en-GB" sz="1600" dirty="0"/>
              <a:t>CPs: EC, France, Germany, The Netherlands, UK, Japan, China </a:t>
            </a:r>
          </a:p>
          <a:p>
            <a:pPr marL="465750" lvl="1" indent="-285750">
              <a:spcBef>
                <a:spcPts val="0"/>
              </a:spcBef>
            </a:pPr>
            <a:r>
              <a:rPr lang="en-GB" sz="1600" dirty="0"/>
              <a:t>NGO: IMMA, OICA, ETRTO, ISO</a:t>
            </a:r>
          </a:p>
        </p:txBody>
      </p:sp>
      <p:sp>
        <p:nvSpPr>
          <p:cNvPr id="26" name="Inhaltsplatzhalter 2">
            <a:extLst>
              <a:ext uri="{FF2B5EF4-FFF2-40B4-BE49-F238E27FC236}">
                <a16:creationId xmlns:a16="http://schemas.microsoft.com/office/drawing/2014/main" id="{65D875EF-7473-4E96-B182-5FA3A9B52374}"/>
              </a:ext>
            </a:extLst>
          </p:cNvPr>
          <p:cNvSpPr txBox="1">
            <a:spLocks/>
          </p:cNvSpPr>
          <p:nvPr/>
        </p:nvSpPr>
        <p:spPr bwMode="gray">
          <a:xfrm>
            <a:off x="371474" y="1557870"/>
            <a:ext cx="7070920" cy="1600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u="sng" dirty="0"/>
              <a:t>Guidelines of this Task Force: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From 1</a:t>
            </a:r>
            <a:r>
              <a:rPr lang="en-GB" sz="1600" baseline="30000" dirty="0"/>
              <a:t>st</a:t>
            </a:r>
            <a:r>
              <a:rPr lang="en-GB" sz="1600" dirty="0"/>
              <a:t> discussions at the 01</a:t>
            </a:r>
            <a:r>
              <a:rPr lang="en-GB" sz="1600" baseline="30000" dirty="0"/>
              <a:t>st</a:t>
            </a:r>
            <a:r>
              <a:rPr lang="en-GB" sz="1600" dirty="0"/>
              <a:t> Session, a subgroup was decided to build a proposal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The proposal has been approved at the 03</a:t>
            </a:r>
            <a:r>
              <a:rPr lang="en-GB" sz="1600" baseline="30000" dirty="0"/>
              <a:t>rd</a:t>
            </a:r>
            <a:r>
              <a:rPr lang="en-GB" sz="1600" dirty="0"/>
              <a:t> Session &amp; updated at the 04</a:t>
            </a:r>
            <a:r>
              <a:rPr lang="en-GB" sz="1600" baseline="30000" dirty="0"/>
              <a:t>th</a:t>
            </a:r>
            <a:r>
              <a:rPr lang="en-GB" sz="1600" dirty="0"/>
              <a:t> session</a:t>
            </a:r>
          </a:p>
          <a:p>
            <a:pPr marL="465750" lvl="1" indent="-285750"/>
            <a:r>
              <a:rPr lang="en-GB" sz="1600" dirty="0"/>
              <a:t>Change of the name of this TF from TF-SL (Sound limit) to TF-VS (Vehicle Sound)</a:t>
            </a:r>
          </a:p>
        </p:txBody>
      </p:sp>
      <p:sp>
        <p:nvSpPr>
          <p:cNvPr id="27" name="Inhaltsplatzhalter 2">
            <a:extLst>
              <a:ext uri="{FF2B5EF4-FFF2-40B4-BE49-F238E27FC236}">
                <a16:creationId xmlns:a16="http://schemas.microsoft.com/office/drawing/2014/main" id="{2C5C5BB9-7142-4203-AD0D-F11B2B261346}"/>
              </a:ext>
            </a:extLst>
          </p:cNvPr>
          <p:cNvSpPr txBox="1">
            <a:spLocks/>
          </p:cNvSpPr>
          <p:nvPr/>
        </p:nvSpPr>
        <p:spPr bwMode="gray">
          <a:xfrm>
            <a:off x="371474" y="5068781"/>
            <a:ext cx="7070920" cy="1392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u="sng" dirty="0"/>
              <a:t>Impact of AVAS (UN-R138) on Noise Emissions (UN-R51) at low speeds</a:t>
            </a:r>
            <a:endParaRPr lang="en-GB" sz="1600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Thoughts from some Noise experts related to UN-R138 &amp; UN-R51 matching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Actions to be defined through the documents related to the UN-R138 </a:t>
            </a:r>
          </a:p>
          <a:p>
            <a:r>
              <a:rPr lang="en-GB" sz="1600" dirty="0">
                <a:sym typeface="Wingdings" panose="05000000000000000000" pitchFamily="2" charset="2"/>
              </a:rPr>
              <a:t>  To be followed with the new TF-QRTV (UN-R138-02) </a:t>
            </a:r>
            <a:endParaRPr lang="en-GB" sz="1600" dirty="0"/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1FBC4FF2-EECC-4611-9D78-CAD3209A5508}"/>
              </a:ext>
            </a:extLst>
          </p:cNvPr>
          <p:cNvSpPr txBox="1">
            <a:spLocks/>
          </p:cNvSpPr>
          <p:nvPr/>
        </p:nvSpPr>
        <p:spPr bwMode="gray">
          <a:xfrm>
            <a:off x="8211665" y="1557870"/>
            <a:ext cx="3600000" cy="1600315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Informal document </a:t>
            </a:r>
          </a:p>
          <a:p>
            <a:r>
              <a:rPr lang="en-US" b="1" dirty="0"/>
              <a:t>GRBP-74-03 Rev.1</a:t>
            </a:r>
          </a:p>
        </p:txBody>
      </p:sp>
      <p:sp>
        <p:nvSpPr>
          <p:cNvPr id="24" name="Textplatzhalter 5">
            <a:extLst>
              <a:ext uri="{FF2B5EF4-FFF2-40B4-BE49-F238E27FC236}">
                <a16:creationId xmlns:a16="http://schemas.microsoft.com/office/drawing/2014/main" id="{367DCB9B-24FE-48F6-87BE-84A506AAC070}"/>
              </a:ext>
            </a:extLst>
          </p:cNvPr>
          <p:cNvSpPr txBox="1">
            <a:spLocks/>
          </p:cNvSpPr>
          <p:nvPr/>
        </p:nvSpPr>
        <p:spPr bwMode="gray">
          <a:xfrm>
            <a:off x="8211664" y="3314881"/>
            <a:ext cx="1281781" cy="1523319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/>
              <a:t>TFVS-02-07</a:t>
            </a:r>
          </a:p>
          <a:p>
            <a:pPr algn="ctr"/>
            <a:r>
              <a:rPr lang="en-GB" b="1" dirty="0"/>
              <a:t>TFVS-04-14</a:t>
            </a:r>
          </a:p>
          <a:p>
            <a:pPr algn="ctr"/>
            <a:r>
              <a:rPr lang="en-GB" b="1" dirty="0"/>
              <a:t>TFVS-05-06</a:t>
            </a:r>
          </a:p>
          <a:p>
            <a:pPr algn="ctr"/>
            <a:r>
              <a:rPr lang="en-GB" b="1" dirty="0"/>
              <a:t>TFVS-07-08</a:t>
            </a:r>
            <a:endParaRPr lang="en-GB" dirty="0"/>
          </a:p>
        </p:txBody>
      </p: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8275D7D5-79C7-479C-A424-587D83B7C1EC}"/>
              </a:ext>
            </a:extLst>
          </p:cNvPr>
          <p:cNvSpPr txBox="1">
            <a:spLocks/>
          </p:cNvSpPr>
          <p:nvPr/>
        </p:nvSpPr>
        <p:spPr bwMode="gray">
          <a:xfrm>
            <a:off x="8203536" y="5151410"/>
            <a:ext cx="3600000" cy="1379318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prstClr val="black"/>
                </a:solidFill>
              </a:rPr>
              <a:t>TFVS-04-12</a:t>
            </a:r>
          </a:p>
          <a:p>
            <a:pPr algn="ctr"/>
            <a:r>
              <a:rPr lang="en-US" b="1" dirty="0">
                <a:solidFill>
                  <a:prstClr val="black"/>
                </a:solidFill>
                <a:hlinkClick r:id="rId7"/>
              </a:rPr>
              <a:t>TF-QRTV (UN-R138-02)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3B171830-1DFC-4245-9E65-A228BF833A9F}"/>
              </a:ext>
            </a:extLst>
          </p:cNvPr>
          <p:cNvSpPr txBox="1">
            <a:spLocks/>
          </p:cNvSpPr>
          <p:nvPr/>
        </p:nvSpPr>
        <p:spPr bwMode="gray">
          <a:xfrm>
            <a:off x="9493445" y="3314882"/>
            <a:ext cx="1281781" cy="1523318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/>
              <a:t>TFVS-06-03</a:t>
            </a:r>
          </a:p>
          <a:p>
            <a:pPr algn="ctr"/>
            <a:r>
              <a:rPr lang="en-GB" b="1" dirty="0"/>
              <a:t>TFVS-06-05</a:t>
            </a:r>
          </a:p>
          <a:p>
            <a:pPr algn="ctr"/>
            <a:r>
              <a:rPr lang="en-GB" b="1" dirty="0"/>
              <a:t>TFVS-07-05</a:t>
            </a:r>
          </a:p>
          <a:p>
            <a:pPr algn="ctr"/>
            <a:r>
              <a:rPr lang="en-GB" b="1" dirty="0"/>
              <a:t>TFVS-07-13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0A875CB-CB27-4450-94C5-EF288D08E881}"/>
              </a:ext>
            </a:extLst>
          </p:cNvPr>
          <p:cNvSpPr/>
          <p:nvPr/>
        </p:nvSpPr>
        <p:spPr>
          <a:xfrm rot="590000">
            <a:off x="6771917" y="3225592"/>
            <a:ext cx="165237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fr-FR" sz="2400" b="1" cap="none" spc="0" dirty="0">
                <a:ln/>
                <a:solidFill>
                  <a:schemeClr val="accent4"/>
                </a:solidFill>
                <a:effectLst/>
              </a:rPr>
              <a:t>On </a:t>
            </a:r>
            <a:r>
              <a:rPr lang="fr-FR" sz="2400" b="1" cap="none" spc="0" dirty="0" err="1">
                <a:ln/>
                <a:solidFill>
                  <a:schemeClr val="accent4"/>
                </a:solidFill>
                <a:effectLst/>
              </a:rPr>
              <a:t>going</a:t>
            </a:r>
            <a:endParaRPr lang="fr-FR" sz="2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F33E0BC-C631-4A84-8513-8AAF1BD9CA24}"/>
              </a:ext>
            </a:extLst>
          </p:cNvPr>
          <p:cNvSpPr/>
          <p:nvPr/>
        </p:nvSpPr>
        <p:spPr>
          <a:xfrm rot="590000">
            <a:off x="6772256" y="4988311"/>
            <a:ext cx="165237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fr-FR" sz="2400" b="1" cap="none" spc="0" dirty="0">
                <a:ln/>
                <a:solidFill>
                  <a:schemeClr val="accent4"/>
                </a:solidFill>
                <a:effectLst/>
              </a:rPr>
              <a:t>On </a:t>
            </a:r>
            <a:r>
              <a:rPr lang="fr-FR" sz="2400" b="1" cap="none" spc="0" dirty="0" err="1">
                <a:ln/>
                <a:solidFill>
                  <a:schemeClr val="accent4"/>
                </a:solidFill>
                <a:effectLst/>
              </a:rPr>
              <a:t>going</a:t>
            </a:r>
            <a:endParaRPr lang="fr-FR" sz="2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20" name="Textplatzhalter 5">
            <a:extLst>
              <a:ext uri="{FF2B5EF4-FFF2-40B4-BE49-F238E27FC236}">
                <a16:creationId xmlns:a16="http://schemas.microsoft.com/office/drawing/2014/main" id="{062F90F4-616F-419B-B21B-284A1DD95ECE}"/>
              </a:ext>
            </a:extLst>
          </p:cNvPr>
          <p:cNvSpPr txBox="1">
            <a:spLocks/>
          </p:cNvSpPr>
          <p:nvPr/>
        </p:nvSpPr>
        <p:spPr bwMode="gray">
          <a:xfrm>
            <a:off x="10775226" y="3314882"/>
            <a:ext cx="1281781" cy="1523318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/>
              <a:t>TFVS-08-06</a:t>
            </a:r>
          </a:p>
          <a:p>
            <a:pPr algn="ctr"/>
            <a:r>
              <a:rPr lang="en-GB" b="1" dirty="0"/>
              <a:t>TFVS-09-06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1952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022D9FF3-E611-440A-B2F8-32779DEA0B66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think-cell Folie" r:id="rId5" imgW="400" imgH="396" progId="TCLayout.ActiveDocument.1">
                  <p:embed/>
                </p:oleObj>
              </mc:Choice>
              <mc:Fallback>
                <p:oleObj name="think-cell Folie" r:id="rId5" imgW="400" imgH="396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022D9FF3-E611-440A-B2F8-32779DEA0B6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B564F3A-122F-4E5E-B7BD-563025EA4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e-DE" sz="3600" b="1" dirty="0"/>
              <a:t>TF VS – in </a:t>
            </a:r>
            <a:r>
              <a:rPr lang="de-DE" sz="3600" b="1" dirty="0" err="1"/>
              <a:t>addition</a:t>
            </a:r>
            <a:r>
              <a:rPr lang="de-DE" sz="3600" b="1" dirty="0"/>
              <a:t> </a:t>
            </a:r>
            <a:r>
              <a:rPr lang="de-DE" sz="3600" b="1" dirty="0" err="1"/>
              <a:t>to</a:t>
            </a:r>
            <a:r>
              <a:rPr lang="de-DE" sz="3600" b="1" dirty="0"/>
              <a:t> </a:t>
            </a:r>
            <a:r>
              <a:rPr lang="de-DE" sz="3600" b="1" dirty="0" err="1"/>
              <a:t>the</a:t>
            </a:r>
            <a:r>
              <a:rPr lang="de-DE" sz="3600" b="1" dirty="0"/>
              <a:t> </a:t>
            </a:r>
            <a:r>
              <a:rPr lang="de-DE" sz="3600" b="1" dirty="0" err="1"/>
              <a:t>discussions</a:t>
            </a:r>
            <a:r>
              <a:rPr lang="de-DE" sz="3600" b="1" dirty="0"/>
              <a:t> </a:t>
            </a:r>
            <a:r>
              <a:rPr lang="de-DE" sz="3600" b="1" dirty="0" err="1"/>
              <a:t>to</a:t>
            </a:r>
            <a:r>
              <a:rPr lang="de-DE" sz="3600" b="1" dirty="0"/>
              <a:t> </a:t>
            </a:r>
            <a:r>
              <a:rPr lang="de-DE" sz="3600" b="1" dirty="0" err="1"/>
              <a:t>be</a:t>
            </a:r>
            <a:r>
              <a:rPr lang="de-DE" sz="3600" b="1" dirty="0"/>
              <a:t> </a:t>
            </a:r>
            <a:r>
              <a:rPr lang="de-DE" sz="3600" b="1" dirty="0" err="1"/>
              <a:t>continued</a:t>
            </a:r>
            <a:r>
              <a:rPr lang="de-DE" sz="3600" b="1" dirty="0"/>
              <a:t>, </a:t>
            </a:r>
            <a:r>
              <a:rPr lang="de-DE" sz="3600" b="1" dirty="0" err="1"/>
              <a:t>main</a:t>
            </a:r>
            <a:r>
              <a:rPr lang="de-DE" sz="3600" b="1" dirty="0"/>
              <a:t> </a:t>
            </a:r>
            <a:r>
              <a:rPr lang="de-DE" sz="3600" b="1" dirty="0" err="1"/>
              <a:t>works</a:t>
            </a:r>
            <a:r>
              <a:rPr lang="de-DE" sz="3600" b="1" dirty="0"/>
              <a:t> </a:t>
            </a:r>
            <a:r>
              <a:rPr lang="de-DE" sz="3600" b="1" dirty="0" err="1"/>
              <a:t>done</a:t>
            </a:r>
            <a:r>
              <a:rPr lang="de-DE" sz="3600" b="1" dirty="0"/>
              <a:t> &amp; </a:t>
            </a:r>
            <a:r>
              <a:rPr lang="de-DE" sz="3600" b="1" dirty="0" err="1"/>
              <a:t>ongoing</a:t>
            </a:r>
            <a:endParaRPr lang="de-DE" sz="3600" b="1" dirty="0"/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5EAFE4CF-35AE-4439-B12C-2308BA6522CD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7716639" y="2891778"/>
            <a:ext cx="220781" cy="360000"/>
          </a:xfrm>
          <a:custGeom>
            <a:avLst/>
            <a:gdLst>
              <a:gd name="connsiteX0" fmla="*/ 1174750 w 1174750"/>
              <a:gd name="connsiteY0" fmla="*/ 1915526 h 1915526"/>
              <a:gd name="connsiteX1" fmla="*/ 716416 w 1174750"/>
              <a:gd name="connsiteY1" fmla="*/ 1915526 h 1915526"/>
              <a:gd name="connsiteX2" fmla="*/ 0 w 1174750"/>
              <a:gd name="connsiteY2" fmla="*/ 957763 h 1915526"/>
              <a:gd name="connsiteX3" fmla="*/ 716416 w 1174750"/>
              <a:gd name="connsiteY3" fmla="*/ 0 h 1915526"/>
              <a:gd name="connsiteX4" fmla="*/ 1174750 w 1174750"/>
              <a:gd name="connsiteY4" fmla="*/ 0 h 1915526"/>
              <a:gd name="connsiteX5" fmla="*/ 458334 w 1174750"/>
              <a:gd name="connsiteY5" fmla="*/ 957763 h 191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4750" h="1915526">
                <a:moveTo>
                  <a:pt x="1174750" y="1915526"/>
                </a:moveTo>
                <a:lnTo>
                  <a:pt x="716416" y="1915526"/>
                </a:lnTo>
                <a:lnTo>
                  <a:pt x="0" y="957763"/>
                </a:lnTo>
                <a:lnTo>
                  <a:pt x="716416" y="0"/>
                </a:lnTo>
                <a:lnTo>
                  <a:pt x="1174750" y="0"/>
                </a:lnTo>
                <a:lnTo>
                  <a:pt x="458334" y="95776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0000"/>
              </a:lnSpc>
              <a:spcBef>
                <a:spcPts val="600"/>
              </a:spcBef>
            </a:pPr>
            <a:endParaRPr lang="de-DE" sz="1700" dirty="0">
              <a:solidFill>
                <a:schemeClr val="tx1"/>
              </a:solidFill>
            </a:endParaRPr>
          </a:p>
        </p:txBody>
      </p:sp>
      <p:sp>
        <p:nvSpPr>
          <p:cNvPr id="26" name="Inhaltsplatzhalter 2">
            <a:extLst>
              <a:ext uri="{FF2B5EF4-FFF2-40B4-BE49-F238E27FC236}">
                <a16:creationId xmlns:a16="http://schemas.microsoft.com/office/drawing/2014/main" id="{65D875EF-7473-4E96-B182-5FA3A9B52374}"/>
              </a:ext>
            </a:extLst>
          </p:cNvPr>
          <p:cNvSpPr txBox="1">
            <a:spLocks/>
          </p:cNvSpPr>
          <p:nvPr/>
        </p:nvSpPr>
        <p:spPr bwMode="gray">
          <a:xfrm>
            <a:off x="371474" y="1557869"/>
            <a:ext cx="7070920" cy="3085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u="sng" dirty="0"/>
              <a:t>Topics still open for the next Sessions: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EC study on sound level limits of </a:t>
            </a:r>
            <a:r>
              <a:rPr lang="en-US" sz="1600" dirty="0"/>
              <a:t>M, N, L categories of vehicles </a:t>
            </a:r>
          </a:p>
          <a:p>
            <a:r>
              <a:rPr lang="en-US" sz="1600" dirty="0">
                <a:sym typeface="Wingdings" panose="05000000000000000000" pitchFamily="2" charset="2"/>
              </a:rPr>
              <a:t> analysis &amp; comparison with other studies</a:t>
            </a:r>
            <a:r>
              <a:rPr lang="en-US" sz="16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Update of national presentations (EC, Japan, UK, …) and others (OICA, IMMA, …)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Cross-matrix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FF0000"/>
                </a:solidFill>
              </a:rPr>
              <a:t>Next steps to be decided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…</a:t>
            </a:r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1FBC4FF2-EECC-4611-9D78-CAD3209A5508}"/>
              </a:ext>
            </a:extLst>
          </p:cNvPr>
          <p:cNvSpPr txBox="1">
            <a:spLocks/>
          </p:cNvSpPr>
          <p:nvPr/>
        </p:nvSpPr>
        <p:spPr bwMode="gray">
          <a:xfrm>
            <a:off x="8272346" y="1871133"/>
            <a:ext cx="3600000" cy="2291341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To be defined according to the GRBP-76 conclusions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5CD4A10-B664-447F-97C2-918DE7971EF6}"/>
              </a:ext>
            </a:extLst>
          </p:cNvPr>
          <p:cNvSpPr txBox="1"/>
          <p:nvPr/>
        </p:nvSpPr>
        <p:spPr>
          <a:xfrm>
            <a:off x="778934" y="5069297"/>
            <a:ext cx="10227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11th Session on the 09th </a:t>
            </a:r>
            <a:r>
              <a:rPr lang="fr-FR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September</a:t>
            </a:r>
            <a:r>
              <a:rPr lang="fr-FR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2022, 09:30-16:00 (CET)</a:t>
            </a:r>
          </a:p>
          <a:p>
            <a:pPr algn="ctr"/>
            <a:r>
              <a:rPr lang="fr-FR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Hybrid</a:t>
            </a:r>
            <a:r>
              <a:rPr lang="fr-FR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Palais des Nations, meeting room XXII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CA4E71F-6B57-418F-841E-109A929DDD0E}"/>
              </a:ext>
            </a:extLst>
          </p:cNvPr>
          <p:cNvSpPr/>
          <p:nvPr/>
        </p:nvSpPr>
        <p:spPr>
          <a:xfrm rot="590000">
            <a:off x="6797966" y="1998138"/>
            <a:ext cx="165237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fr-FR" sz="2400" b="1" cap="none" spc="0" dirty="0">
                <a:ln/>
                <a:solidFill>
                  <a:schemeClr val="accent4"/>
                </a:solidFill>
                <a:effectLst/>
              </a:rPr>
              <a:t>On </a:t>
            </a:r>
            <a:r>
              <a:rPr lang="fr-FR" sz="2400" b="1" cap="none" spc="0" dirty="0" err="1">
                <a:ln/>
                <a:solidFill>
                  <a:schemeClr val="accent4"/>
                </a:solidFill>
                <a:effectLst/>
              </a:rPr>
              <a:t>going</a:t>
            </a:r>
            <a:endParaRPr lang="fr-FR" sz="24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19191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C2174B0-794C-4460-BC29-5336BD041ABC}"/>
              </a:ext>
            </a:extLst>
          </p:cNvPr>
          <p:cNvSpPr txBox="1"/>
          <p:nvPr/>
        </p:nvSpPr>
        <p:spPr>
          <a:xfrm>
            <a:off x="3686175" y="2943225"/>
            <a:ext cx="33866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800" dirty="0"/>
              <a:t>   </a:t>
            </a:r>
            <a:r>
              <a:rPr lang="nb-NO" sz="4800" dirty="0" err="1"/>
              <a:t>Thank</a:t>
            </a:r>
            <a:r>
              <a:rPr lang="nb-NO" sz="4800" dirty="0"/>
              <a:t> </a:t>
            </a:r>
            <a:r>
              <a:rPr lang="nb-NO" sz="4800" dirty="0" err="1"/>
              <a:t>you</a:t>
            </a:r>
            <a:r>
              <a:rPr lang="nb-NO" sz="4800" dirty="0"/>
              <a:t>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FE0C16C-9DF8-4992-8828-2A8863FB2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02719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2FF2A7-D60C-4449-8199-0DC421187482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4b4a1c0d-4a69-4996-a84a-fc699b9f49de"/>
    <ds:schemaRef ds:uri="http://purl.org/dc/terms/"/>
    <ds:schemaRef ds:uri="acccb6d4-dbe5-46d2-b4d3-5733603d8cc6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424BF41-9D8C-42D2-9C1A-059E5EC4371D}"/>
</file>

<file path=customXml/itemProps3.xml><?xml version="1.0" encoding="utf-8"?>
<ds:datastoreItem xmlns:ds="http://schemas.openxmlformats.org/officeDocument/2006/customXml" ds:itemID="{CE18F0FE-C82F-45C4-9E84-19E3F680AF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4108</TotalTime>
  <Words>999</Words>
  <Application>Microsoft Office PowerPoint</Application>
  <PresentationFormat>Grand écran</PresentationFormat>
  <Paragraphs>131</Paragraphs>
  <Slides>8</Slides>
  <Notes>7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think-cell Folie</vt:lpstr>
      <vt:lpstr>Status report to 76th  session of GRBP (September 2022)</vt:lpstr>
      <vt:lpstr>TF Vehicles‘ Sound </vt:lpstr>
      <vt:lpstr>TF Sound Limits / Vehicles‘ Sound: Facts and Figures</vt:lpstr>
      <vt:lpstr>TF Sound Limits / Vehicles‘ Sound: Facts and Figures</vt:lpstr>
      <vt:lpstr>TF Sound Limits / Vehicles‘ Sound: Presentations</vt:lpstr>
      <vt:lpstr>TF VS – in addition to the discussions to be continued, main works done &amp; ongoing</vt:lpstr>
      <vt:lpstr>TF VS – in addition to the discussions to be continued, main works done &amp; ongoing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report to GRBP 73rd session</dc:title>
  <dc:creator>Truls Berge</dc:creator>
  <cp:lastModifiedBy>Françoise SILVANI</cp:lastModifiedBy>
  <cp:revision>62</cp:revision>
  <dcterms:created xsi:type="dcterms:W3CDTF">2021-01-13T10:15:45Z</dcterms:created>
  <dcterms:modified xsi:type="dcterms:W3CDTF">2022-09-05T11:49:24Z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0x0101003B8422D08C252547BB1CFA7F78E2CB83</vt:lpwstr>
  </property>
  <property fmtid="{D5CDD505-2E9C-101B-9397-08002B2CF9AE}" pid="4" name="MSIP_Label_a7f2ec83-e677-438d-afb7-4c7c0dbc872b_Enabled">
    <vt:lpwstr>True</vt:lpwstr>
  </property>
  <property fmtid="{D5CDD505-2E9C-101B-9397-08002B2CF9AE}" pid="5" name="MSIP_Label_a7f2ec83-e677-438d-afb7-4c7c0dbc872b_SiteId">
    <vt:lpwstr>3bc062e4-ac9d-4c17-b4dd-3aad637ff1ac</vt:lpwstr>
  </property>
  <property fmtid="{D5CDD505-2E9C-101B-9397-08002B2CF9AE}" pid="6" name="MSIP_Label_a7f2ec83-e677-438d-afb7-4c7c0dbc872b_Ref">
    <vt:lpwstr>https://api.informationprotection.azure.com/api/3bc062e4-ac9d-4c17-b4dd-3aad637ff1ac</vt:lpwstr>
  </property>
  <property fmtid="{D5CDD505-2E9C-101B-9397-08002B2CF9AE}" pid="7" name="MSIP_Label_a7f2ec83-e677-438d-afb7-4c7c0dbc872b_Owner">
    <vt:lpwstr>manfred.klopotek@scania.com</vt:lpwstr>
  </property>
  <property fmtid="{D5CDD505-2E9C-101B-9397-08002B2CF9AE}" pid="8" name="MSIP_Label_a7f2ec83-e677-438d-afb7-4c7c0dbc872b_SetDate">
    <vt:lpwstr>2021-01-17T11:50:37.9731108+01:00</vt:lpwstr>
  </property>
  <property fmtid="{D5CDD505-2E9C-101B-9397-08002B2CF9AE}" pid="9" name="MSIP_Label_a7f2ec83-e677-438d-afb7-4c7c0dbc872b_Name">
    <vt:lpwstr>Internal</vt:lpwstr>
  </property>
  <property fmtid="{D5CDD505-2E9C-101B-9397-08002B2CF9AE}" pid="10" name="MSIP_Label_a7f2ec83-e677-438d-afb7-4c7c0dbc872b_Application">
    <vt:lpwstr>Microsoft Azure Information Protection</vt:lpwstr>
  </property>
  <property fmtid="{D5CDD505-2E9C-101B-9397-08002B2CF9AE}" pid="11" name="MSIP_Label_a7f2ec83-e677-438d-afb7-4c7c0dbc872b_Extended_MSFT_Method">
    <vt:lpwstr>Automatic</vt:lpwstr>
  </property>
  <property fmtid="{D5CDD505-2E9C-101B-9397-08002B2CF9AE}" pid="12" name="_AdHocReviewCycleID">
    <vt:i4>-1516578487</vt:i4>
  </property>
  <property fmtid="{D5CDD505-2E9C-101B-9397-08002B2CF9AE}" pid="13" name="_EmailSubject">
    <vt:lpwstr>IWG MU Informal documents</vt:lpwstr>
  </property>
  <property fmtid="{D5CDD505-2E9C-101B-9397-08002B2CF9AE}" pid="14" name="_AuthorEmail">
    <vt:lpwstr>Truls.Berge@sintef.no</vt:lpwstr>
  </property>
  <property fmtid="{D5CDD505-2E9C-101B-9397-08002B2CF9AE}" pid="15" name="_AuthorEmailDisplayName">
    <vt:lpwstr>Truls Berge</vt:lpwstr>
  </property>
  <property fmtid="{D5CDD505-2E9C-101B-9397-08002B2CF9AE}" pid="16" name="_PreviousAdHocReviewCycleID">
    <vt:i4>-2071731573</vt:i4>
  </property>
  <property fmtid="{D5CDD505-2E9C-101B-9397-08002B2CF9AE}" pid="17" name="MSIP_Label_7f30fc12-c89a-4829-a476-5bf9e2086332_Enabled">
    <vt:lpwstr>true</vt:lpwstr>
  </property>
  <property fmtid="{D5CDD505-2E9C-101B-9397-08002B2CF9AE}" pid="18" name="MSIP_Label_7f30fc12-c89a-4829-a476-5bf9e2086332_SetDate">
    <vt:lpwstr>2022-02-07T21:14:47Z</vt:lpwstr>
  </property>
  <property fmtid="{D5CDD505-2E9C-101B-9397-08002B2CF9AE}" pid="19" name="MSIP_Label_7f30fc12-c89a-4829-a476-5bf9e2086332_Method">
    <vt:lpwstr>Privileged</vt:lpwstr>
  </property>
  <property fmtid="{D5CDD505-2E9C-101B-9397-08002B2CF9AE}" pid="20" name="MSIP_Label_7f30fc12-c89a-4829-a476-5bf9e2086332_Name">
    <vt:lpwstr>Not protected (Anyone)_0</vt:lpwstr>
  </property>
  <property fmtid="{D5CDD505-2E9C-101B-9397-08002B2CF9AE}" pid="21" name="MSIP_Label_7f30fc12-c89a-4829-a476-5bf9e2086332_SiteId">
    <vt:lpwstr>d6b0bbee-7cd9-4d60-bce6-4a67b543e2ae</vt:lpwstr>
  </property>
  <property fmtid="{D5CDD505-2E9C-101B-9397-08002B2CF9AE}" pid="22" name="MSIP_Label_7f30fc12-c89a-4829-a476-5bf9e2086332_ActionId">
    <vt:lpwstr>d1898330-ea71-47cb-8606-6008517635ed</vt:lpwstr>
  </property>
  <property fmtid="{D5CDD505-2E9C-101B-9397-08002B2CF9AE}" pid="23" name="MSIP_Label_7f30fc12-c89a-4829-a476-5bf9e2086332_ContentBits">
    <vt:lpwstr>0</vt:lpwstr>
  </property>
  <property fmtid="{D5CDD505-2E9C-101B-9397-08002B2CF9AE}" pid="24" name="Office_x0020_of_x0020_Origin">
    <vt:lpwstr/>
  </property>
  <property fmtid="{D5CDD505-2E9C-101B-9397-08002B2CF9AE}" pid="25" name="MediaServiceImageTags">
    <vt:lpwstr/>
  </property>
  <property fmtid="{D5CDD505-2E9C-101B-9397-08002B2CF9AE}" pid="26" name="gba66df640194346a5267c50f24d4797">
    <vt:lpwstr/>
  </property>
  <property fmtid="{D5CDD505-2E9C-101B-9397-08002B2CF9AE}" pid="27" name="Office of Origin">
    <vt:lpwstr/>
  </property>
</Properties>
</file>