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5">
  <p:sldMasterIdLst>
    <p:sldMasterId id="2147483660" r:id="rId3"/>
  </p:sldMasterIdLst>
  <p:notesMasterIdLst>
    <p:notesMasterId r:id="rId9"/>
  </p:notesMasterIdLst>
  <p:sldIdLst>
    <p:sldId id="316" r:id="rId4"/>
    <p:sldId id="339" r:id="rId5"/>
    <p:sldId id="340" r:id="rId6"/>
    <p:sldId id="341" r:id="rId7"/>
    <p:sldId id="342" r:id="rId8"/>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dolph, Birgit Ulrike" initials="RBU" lastIdx="9" clrIdx="0">
    <p:extLst>
      <p:ext uri="{19B8F6BF-5375-455C-9EA6-DF929625EA0E}">
        <p15:presenceInfo xmlns:p15="http://schemas.microsoft.com/office/powerpoint/2012/main" userId="S-1-5-21-4223702204-1008409015-3099362732-50352" providerId="AD"/>
      </p:ext>
    </p:extLst>
  </p:cmAuthor>
  <p:cmAuthor id="2" name="MASI Laura" initials="ML" lastIdx="1" clrIdx="1">
    <p:extLst>
      <p:ext uri="{19B8F6BF-5375-455C-9EA6-DF929625EA0E}">
        <p15:presenceInfo xmlns:p15="http://schemas.microsoft.com/office/powerpoint/2012/main" userId="MASI Laur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FCC"/>
    <a:srgbClr val="39375F"/>
    <a:srgbClr val="FFE9B9"/>
    <a:srgbClr val="FABE00"/>
    <a:srgbClr val="FFCC29"/>
    <a:srgbClr val="504D85"/>
    <a:srgbClr val="FFF4DD"/>
    <a:srgbClr val="FFE1A1"/>
    <a:srgbClr val="FFE4A7"/>
    <a:srgbClr val="FFEB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99B48F-297E-4BA8-8AB6-810957C33D93}" v="1" dt="2022-08-31T16:18:01.784"/>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varScale="1">
        <p:scale>
          <a:sx n="86" d="100"/>
          <a:sy n="86" d="100"/>
        </p:scale>
        <p:origin x="331" y="58"/>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Mueller" userId="b8b87b2b-eda4-44e0-9f77-97a24730064b" providerId="ADAL" clId="{1999B48F-297E-4BA8-8AB6-810957C33D93}"/>
    <pc:docChg chg="modSld">
      <pc:chgData name="Laura Mueller" userId="b8b87b2b-eda4-44e0-9f77-97a24730064b" providerId="ADAL" clId="{1999B48F-297E-4BA8-8AB6-810957C33D93}" dt="2022-08-31T16:20:35.692" v="78" actId="20577"/>
      <pc:docMkLst>
        <pc:docMk/>
      </pc:docMkLst>
      <pc:sldChg chg="addSp modSp mod">
        <pc:chgData name="Laura Mueller" userId="b8b87b2b-eda4-44e0-9f77-97a24730064b" providerId="ADAL" clId="{1999B48F-297E-4BA8-8AB6-810957C33D93}" dt="2022-08-31T16:20:35.692" v="78" actId="20577"/>
        <pc:sldMkLst>
          <pc:docMk/>
          <pc:sldMk cId="2104537179" sldId="316"/>
        </pc:sldMkLst>
        <pc:spChg chg="mod">
          <ac:chgData name="Laura Mueller" userId="b8b87b2b-eda4-44e0-9f77-97a24730064b" providerId="ADAL" clId="{1999B48F-297E-4BA8-8AB6-810957C33D93}" dt="2022-08-31T16:18:07.297" v="74" actId="1036"/>
          <ac:spMkLst>
            <pc:docMk/>
            <pc:sldMk cId="2104537179" sldId="316"/>
            <ac:spMk id="2" creationId="{00000000-0000-0000-0000-000000000000}"/>
          </ac:spMkLst>
        </pc:spChg>
        <pc:spChg chg="add mod">
          <ac:chgData name="Laura Mueller" userId="b8b87b2b-eda4-44e0-9f77-97a24730064b" providerId="ADAL" clId="{1999B48F-297E-4BA8-8AB6-810957C33D93}" dt="2022-08-31T16:20:35.692" v="78" actId="20577"/>
          <ac:spMkLst>
            <pc:docMk/>
            <pc:sldMk cId="2104537179" sldId="316"/>
            <ac:spMk id="7" creationId="{A34999B2-A3B0-4F0F-9E28-541A7A42310C}"/>
          </ac:spMkLst>
        </pc:spChg>
      </pc:sldChg>
      <pc:sldChg chg="modSp mod">
        <pc:chgData name="Laura Mueller" userId="b8b87b2b-eda4-44e0-9f77-97a24730064b" providerId="ADAL" clId="{1999B48F-297E-4BA8-8AB6-810957C33D93}" dt="2022-08-31T16:18:51.102" v="75" actId="207"/>
        <pc:sldMkLst>
          <pc:docMk/>
          <pc:sldMk cId="3617939726" sldId="339"/>
        </pc:sldMkLst>
        <pc:spChg chg="mod">
          <ac:chgData name="Laura Mueller" userId="b8b87b2b-eda4-44e0-9f77-97a24730064b" providerId="ADAL" clId="{1999B48F-297E-4BA8-8AB6-810957C33D93}" dt="2022-08-31T16:18:51.102" v="75" actId="207"/>
          <ac:spMkLst>
            <pc:docMk/>
            <pc:sldMk cId="3617939726" sldId="339"/>
            <ac:spMk id="3" creationId="{00000000-0000-0000-0000-000000000000}"/>
          </ac:spMkLst>
        </pc:spChg>
      </pc:sldChg>
      <pc:sldChg chg="modSp mod">
        <pc:chgData name="Laura Mueller" userId="b8b87b2b-eda4-44e0-9f77-97a24730064b" providerId="ADAL" clId="{1999B48F-297E-4BA8-8AB6-810957C33D93}" dt="2022-08-31T16:18:56.042" v="76" actId="207"/>
        <pc:sldMkLst>
          <pc:docMk/>
          <pc:sldMk cId="3696261849" sldId="340"/>
        </pc:sldMkLst>
        <pc:spChg chg="mod">
          <ac:chgData name="Laura Mueller" userId="b8b87b2b-eda4-44e0-9f77-97a24730064b" providerId="ADAL" clId="{1999B48F-297E-4BA8-8AB6-810957C33D93}" dt="2022-08-31T16:18:56.042" v="76" actId="207"/>
          <ac:spMkLst>
            <pc:docMk/>
            <pc:sldMk cId="3696261849" sldId="340"/>
            <ac:spMk id="3" creationId="{00000000-0000-0000-0000-000000000000}"/>
          </ac:spMkLst>
        </pc:spChg>
      </pc:sldChg>
      <pc:sldChg chg="modSp mod">
        <pc:chgData name="Laura Mueller" userId="b8b87b2b-eda4-44e0-9f77-97a24730064b" providerId="ADAL" clId="{1999B48F-297E-4BA8-8AB6-810957C33D93}" dt="2022-08-31T16:05:27.807" v="40" actId="207"/>
        <pc:sldMkLst>
          <pc:docMk/>
          <pc:sldMk cId="4057367851" sldId="341"/>
        </pc:sldMkLst>
        <pc:spChg chg="mod">
          <ac:chgData name="Laura Mueller" userId="b8b87b2b-eda4-44e0-9f77-97a24730064b" providerId="ADAL" clId="{1999B48F-297E-4BA8-8AB6-810957C33D93}" dt="2022-08-31T16:05:27.807" v="40" actId="207"/>
          <ac:spMkLst>
            <pc:docMk/>
            <pc:sldMk cId="4057367851" sldId="341"/>
            <ac:spMk id="3" creationId="{00000000-0000-0000-0000-000000000000}"/>
          </ac:spMkLst>
        </pc:spChg>
      </pc:sldChg>
      <pc:sldChg chg="modSp mod">
        <pc:chgData name="Laura Mueller" userId="b8b87b2b-eda4-44e0-9f77-97a24730064b" providerId="ADAL" clId="{1999B48F-297E-4BA8-8AB6-810957C33D93}" dt="2022-08-31T16:05:37.631" v="47" actId="207"/>
        <pc:sldMkLst>
          <pc:docMk/>
          <pc:sldMk cId="2766909439" sldId="342"/>
        </pc:sldMkLst>
        <pc:spChg chg="mod">
          <ac:chgData name="Laura Mueller" userId="b8b87b2b-eda4-44e0-9f77-97a24730064b" providerId="ADAL" clId="{1999B48F-297E-4BA8-8AB6-810957C33D93}" dt="2022-08-31T16:05:37.631" v="47" actId="207"/>
          <ac:spMkLst>
            <pc:docMk/>
            <pc:sldMk cId="2766909439" sldId="342"/>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4647988-CD00-4171-804E-F77710671DA7}" type="datetimeFigureOut">
              <a:rPr lang="fr-FR" smtClean="0"/>
              <a:t>31/08/2022</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0E47677-4C72-45CF-BD7D-42E679B50512}" type="slidenum">
              <a:rPr lang="fr-FR" smtClean="0"/>
              <a:t>‹#›</a:t>
            </a:fld>
            <a:endParaRPr lang="fr-FR"/>
          </a:p>
        </p:txBody>
      </p:sp>
    </p:spTree>
    <p:extLst>
      <p:ext uri="{BB962C8B-B14F-4D97-AF65-F5344CB8AC3E}">
        <p14:creationId xmlns:p14="http://schemas.microsoft.com/office/powerpoint/2010/main" val="2491546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FFC17314-236D-425B-B03C-8C3BB48F0CE8}" type="datetime1">
              <a:rPr lang="fr-FR" smtClean="0"/>
              <a:t>31/08/2022</a:t>
            </a:fld>
            <a:endParaRPr lang="fr-FR"/>
          </a:p>
        </p:txBody>
      </p:sp>
      <p:sp>
        <p:nvSpPr>
          <p:cNvPr id="5" name="Espace réservé du pied de page 4"/>
          <p:cNvSpPr>
            <a:spLocks noGrp="1"/>
          </p:cNvSpPr>
          <p:nvPr>
            <p:ph type="ftr" sz="quarter" idx="11"/>
          </p:nvPr>
        </p:nvSpPr>
        <p:spPr/>
        <p:txBody>
          <a:bodyPr/>
          <a:lstStyle/>
          <a:p>
            <a:r>
              <a:rPr lang="fr-FR"/>
              <a:t>Soutenance de mémoire - 09/09/2019</a:t>
            </a:r>
          </a:p>
        </p:txBody>
      </p:sp>
      <p:sp>
        <p:nvSpPr>
          <p:cNvPr id="6" name="Espace réservé du numéro de diapositive 5"/>
          <p:cNvSpPr>
            <a:spLocks noGrp="1"/>
          </p:cNvSpPr>
          <p:nvPr>
            <p:ph type="sldNum" sz="quarter" idx="12"/>
          </p:nvPr>
        </p:nvSpPr>
        <p:spPr/>
        <p:txBody>
          <a:bodyPr/>
          <a:lstStyle/>
          <a:p>
            <a:fld id="{03D4D234-D7AD-4C9D-9B18-7DCD6B9AF64D}" type="slidenum">
              <a:rPr lang="fr-FR" smtClean="0"/>
              <a:t>‹#›</a:t>
            </a:fld>
            <a:endParaRPr lang="fr-FR"/>
          </a:p>
        </p:txBody>
      </p:sp>
    </p:spTree>
    <p:extLst>
      <p:ext uri="{BB962C8B-B14F-4D97-AF65-F5344CB8AC3E}">
        <p14:creationId xmlns:p14="http://schemas.microsoft.com/office/powerpoint/2010/main" val="3632658691"/>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5815E03-7F9F-42E1-B931-D70AEA273330}" type="datetime1">
              <a:rPr lang="fr-FR" smtClean="0"/>
              <a:t>31/08/2022</a:t>
            </a:fld>
            <a:endParaRPr lang="fr-FR"/>
          </a:p>
        </p:txBody>
      </p:sp>
      <p:sp>
        <p:nvSpPr>
          <p:cNvPr id="5" name="Espace réservé du pied de page 4"/>
          <p:cNvSpPr>
            <a:spLocks noGrp="1"/>
          </p:cNvSpPr>
          <p:nvPr>
            <p:ph type="ftr" sz="quarter" idx="11"/>
          </p:nvPr>
        </p:nvSpPr>
        <p:spPr/>
        <p:txBody>
          <a:bodyPr/>
          <a:lstStyle/>
          <a:p>
            <a:r>
              <a:rPr lang="fr-FR"/>
              <a:t>Soutenance de mémoire - 09/09/2019</a:t>
            </a:r>
          </a:p>
        </p:txBody>
      </p:sp>
      <p:sp>
        <p:nvSpPr>
          <p:cNvPr id="6" name="Espace réservé du numéro de diapositive 5"/>
          <p:cNvSpPr>
            <a:spLocks noGrp="1"/>
          </p:cNvSpPr>
          <p:nvPr>
            <p:ph type="sldNum" sz="quarter" idx="12"/>
          </p:nvPr>
        </p:nvSpPr>
        <p:spPr/>
        <p:txBody>
          <a:bodyPr/>
          <a:lstStyle/>
          <a:p>
            <a:fld id="{03D4D234-D7AD-4C9D-9B18-7DCD6B9AF64D}" type="slidenum">
              <a:rPr lang="fr-FR" smtClean="0"/>
              <a:t>‹#›</a:t>
            </a:fld>
            <a:endParaRPr lang="fr-FR"/>
          </a:p>
        </p:txBody>
      </p:sp>
    </p:spTree>
    <p:extLst>
      <p:ext uri="{BB962C8B-B14F-4D97-AF65-F5344CB8AC3E}">
        <p14:creationId xmlns:p14="http://schemas.microsoft.com/office/powerpoint/2010/main" val="3009163754"/>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01E2A0E-0CA3-45CD-B30A-321A00DDAAEC}" type="datetime1">
              <a:rPr lang="fr-FR" smtClean="0"/>
              <a:t>31/08/2022</a:t>
            </a:fld>
            <a:endParaRPr lang="fr-FR"/>
          </a:p>
        </p:txBody>
      </p:sp>
      <p:sp>
        <p:nvSpPr>
          <p:cNvPr id="5" name="Espace réservé du pied de page 4"/>
          <p:cNvSpPr>
            <a:spLocks noGrp="1"/>
          </p:cNvSpPr>
          <p:nvPr>
            <p:ph type="ftr" sz="quarter" idx="11"/>
          </p:nvPr>
        </p:nvSpPr>
        <p:spPr/>
        <p:txBody>
          <a:bodyPr/>
          <a:lstStyle/>
          <a:p>
            <a:r>
              <a:rPr lang="fr-FR"/>
              <a:t>Soutenance de mémoire - 09/09/2019</a:t>
            </a:r>
          </a:p>
        </p:txBody>
      </p:sp>
      <p:sp>
        <p:nvSpPr>
          <p:cNvPr id="6" name="Espace réservé du numéro de diapositive 5"/>
          <p:cNvSpPr>
            <a:spLocks noGrp="1"/>
          </p:cNvSpPr>
          <p:nvPr>
            <p:ph type="sldNum" sz="quarter" idx="12"/>
          </p:nvPr>
        </p:nvSpPr>
        <p:spPr/>
        <p:txBody>
          <a:bodyPr/>
          <a:lstStyle/>
          <a:p>
            <a:fld id="{03D4D234-D7AD-4C9D-9B18-7DCD6B9AF64D}" type="slidenum">
              <a:rPr lang="fr-FR" smtClean="0"/>
              <a:t>‹#›</a:t>
            </a:fld>
            <a:endParaRPr lang="fr-FR"/>
          </a:p>
        </p:txBody>
      </p:sp>
    </p:spTree>
    <p:extLst>
      <p:ext uri="{BB962C8B-B14F-4D97-AF65-F5344CB8AC3E}">
        <p14:creationId xmlns:p14="http://schemas.microsoft.com/office/powerpoint/2010/main" val="799157167"/>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812F632-AE88-4C90-A702-F723275C9974}" type="datetime1">
              <a:rPr lang="fr-FR" smtClean="0"/>
              <a:t>31/08/2022</a:t>
            </a:fld>
            <a:endParaRPr lang="fr-FR"/>
          </a:p>
        </p:txBody>
      </p:sp>
      <p:sp>
        <p:nvSpPr>
          <p:cNvPr id="5" name="Espace réservé du pied de page 4"/>
          <p:cNvSpPr>
            <a:spLocks noGrp="1"/>
          </p:cNvSpPr>
          <p:nvPr>
            <p:ph type="ftr" sz="quarter" idx="11"/>
          </p:nvPr>
        </p:nvSpPr>
        <p:spPr/>
        <p:txBody>
          <a:bodyPr/>
          <a:lstStyle/>
          <a:p>
            <a:r>
              <a:rPr lang="fr-FR"/>
              <a:t>Soutenance de mémoire - 09/09/2019</a:t>
            </a:r>
          </a:p>
        </p:txBody>
      </p:sp>
      <p:sp>
        <p:nvSpPr>
          <p:cNvPr id="6" name="Espace réservé du numéro de diapositive 5"/>
          <p:cNvSpPr>
            <a:spLocks noGrp="1"/>
          </p:cNvSpPr>
          <p:nvPr>
            <p:ph type="sldNum" sz="quarter" idx="12"/>
          </p:nvPr>
        </p:nvSpPr>
        <p:spPr/>
        <p:txBody>
          <a:bodyPr/>
          <a:lstStyle/>
          <a:p>
            <a:fld id="{03D4D234-D7AD-4C9D-9B18-7DCD6B9AF64D}" type="slidenum">
              <a:rPr lang="fr-FR" smtClean="0"/>
              <a:t>‹#›</a:t>
            </a:fld>
            <a:endParaRPr lang="fr-FR"/>
          </a:p>
        </p:txBody>
      </p:sp>
    </p:spTree>
    <p:extLst>
      <p:ext uri="{BB962C8B-B14F-4D97-AF65-F5344CB8AC3E}">
        <p14:creationId xmlns:p14="http://schemas.microsoft.com/office/powerpoint/2010/main" val="2609416333"/>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C61ABE34-3AE5-4936-9792-A3D6C0F62C73}" type="datetime1">
              <a:rPr lang="fr-FR" smtClean="0"/>
              <a:t>31/08/2022</a:t>
            </a:fld>
            <a:endParaRPr lang="fr-FR"/>
          </a:p>
        </p:txBody>
      </p:sp>
      <p:sp>
        <p:nvSpPr>
          <p:cNvPr id="5" name="Espace réservé du pied de page 4"/>
          <p:cNvSpPr>
            <a:spLocks noGrp="1"/>
          </p:cNvSpPr>
          <p:nvPr>
            <p:ph type="ftr" sz="quarter" idx="11"/>
          </p:nvPr>
        </p:nvSpPr>
        <p:spPr/>
        <p:txBody>
          <a:bodyPr/>
          <a:lstStyle/>
          <a:p>
            <a:r>
              <a:rPr lang="fr-FR"/>
              <a:t>Soutenance de mémoire - 09/09/2019</a:t>
            </a:r>
          </a:p>
        </p:txBody>
      </p:sp>
      <p:sp>
        <p:nvSpPr>
          <p:cNvPr id="6" name="Espace réservé du numéro de diapositive 5"/>
          <p:cNvSpPr>
            <a:spLocks noGrp="1"/>
          </p:cNvSpPr>
          <p:nvPr>
            <p:ph type="sldNum" sz="quarter" idx="12"/>
          </p:nvPr>
        </p:nvSpPr>
        <p:spPr/>
        <p:txBody>
          <a:bodyPr/>
          <a:lstStyle/>
          <a:p>
            <a:fld id="{03D4D234-D7AD-4C9D-9B18-7DCD6B9AF64D}" type="slidenum">
              <a:rPr lang="fr-FR" smtClean="0"/>
              <a:t>‹#›</a:t>
            </a:fld>
            <a:endParaRPr lang="fr-FR"/>
          </a:p>
        </p:txBody>
      </p:sp>
    </p:spTree>
    <p:extLst>
      <p:ext uri="{BB962C8B-B14F-4D97-AF65-F5344CB8AC3E}">
        <p14:creationId xmlns:p14="http://schemas.microsoft.com/office/powerpoint/2010/main" val="3255971031"/>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A946014C-A283-4380-8243-1F82226BCAC1}" type="datetime1">
              <a:rPr lang="fr-FR" smtClean="0"/>
              <a:t>31/08/2022</a:t>
            </a:fld>
            <a:endParaRPr lang="fr-FR"/>
          </a:p>
        </p:txBody>
      </p:sp>
      <p:sp>
        <p:nvSpPr>
          <p:cNvPr id="6" name="Espace réservé du pied de page 5"/>
          <p:cNvSpPr>
            <a:spLocks noGrp="1"/>
          </p:cNvSpPr>
          <p:nvPr>
            <p:ph type="ftr" sz="quarter" idx="11"/>
          </p:nvPr>
        </p:nvSpPr>
        <p:spPr/>
        <p:txBody>
          <a:bodyPr/>
          <a:lstStyle/>
          <a:p>
            <a:r>
              <a:rPr lang="fr-FR"/>
              <a:t>Soutenance de mémoire - 09/09/2019</a:t>
            </a:r>
          </a:p>
        </p:txBody>
      </p:sp>
      <p:sp>
        <p:nvSpPr>
          <p:cNvPr id="7" name="Espace réservé du numéro de diapositive 6"/>
          <p:cNvSpPr>
            <a:spLocks noGrp="1"/>
          </p:cNvSpPr>
          <p:nvPr>
            <p:ph type="sldNum" sz="quarter" idx="12"/>
          </p:nvPr>
        </p:nvSpPr>
        <p:spPr/>
        <p:txBody>
          <a:bodyPr/>
          <a:lstStyle/>
          <a:p>
            <a:fld id="{03D4D234-D7AD-4C9D-9B18-7DCD6B9AF64D}" type="slidenum">
              <a:rPr lang="fr-FR" smtClean="0"/>
              <a:t>‹#›</a:t>
            </a:fld>
            <a:endParaRPr lang="fr-FR"/>
          </a:p>
        </p:txBody>
      </p:sp>
    </p:spTree>
    <p:extLst>
      <p:ext uri="{BB962C8B-B14F-4D97-AF65-F5344CB8AC3E}">
        <p14:creationId xmlns:p14="http://schemas.microsoft.com/office/powerpoint/2010/main" val="1066412275"/>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DC473E7-50AA-44A4-8F52-868D1C173266}" type="datetime1">
              <a:rPr lang="fr-FR" smtClean="0"/>
              <a:t>31/08/2022</a:t>
            </a:fld>
            <a:endParaRPr lang="fr-FR"/>
          </a:p>
        </p:txBody>
      </p:sp>
      <p:sp>
        <p:nvSpPr>
          <p:cNvPr id="8" name="Espace réservé du pied de page 7"/>
          <p:cNvSpPr>
            <a:spLocks noGrp="1"/>
          </p:cNvSpPr>
          <p:nvPr>
            <p:ph type="ftr" sz="quarter" idx="11"/>
          </p:nvPr>
        </p:nvSpPr>
        <p:spPr/>
        <p:txBody>
          <a:bodyPr/>
          <a:lstStyle/>
          <a:p>
            <a:r>
              <a:rPr lang="fr-FR"/>
              <a:t>Soutenance de mémoire - 09/09/2019</a:t>
            </a:r>
          </a:p>
        </p:txBody>
      </p:sp>
      <p:sp>
        <p:nvSpPr>
          <p:cNvPr id="9" name="Espace réservé du numéro de diapositive 8"/>
          <p:cNvSpPr>
            <a:spLocks noGrp="1"/>
          </p:cNvSpPr>
          <p:nvPr>
            <p:ph type="sldNum" sz="quarter" idx="12"/>
          </p:nvPr>
        </p:nvSpPr>
        <p:spPr/>
        <p:txBody>
          <a:bodyPr/>
          <a:lstStyle/>
          <a:p>
            <a:fld id="{03D4D234-D7AD-4C9D-9B18-7DCD6B9AF64D}" type="slidenum">
              <a:rPr lang="fr-FR" smtClean="0"/>
              <a:t>‹#›</a:t>
            </a:fld>
            <a:endParaRPr lang="fr-FR"/>
          </a:p>
        </p:txBody>
      </p:sp>
    </p:spTree>
    <p:extLst>
      <p:ext uri="{BB962C8B-B14F-4D97-AF65-F5344CB8AC3E}">
        <p14:creationId xmlns:p14="http://schemas.microsoft.com/office/powerpoint/2010/main" val="597434465"/>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F1884AE4-C257-4500-A775-482D06EE921C}" type="datetime1">
              <a:rPr lang="fr-FR" smtClean="0"/>
              <a:t>31/08/2022</a:t>
            </a:fld>
            <a:endParaRPr lang="fr-FR"/>
          </a:p>
        </p:txBody>
      </p:sp>
      <p:sp>
        <p:nvSpPr>
          <p:cNvPr id="4" name="Espace réservé du pied de page 3"/>
          <p:cNvSpPr>
            <a:spLocks noGrp="1"/>
          </p:cNvSpPr>
          <p:nvPr>
            <p:ph type="ftr" sz="quarter" idx="11"/>
          </p:nvPr>
        </p:nvSpPr>
        <p:spPr/>
        <p:txBody>
          <a:bodyPr/>
          <a:lstStyle/>
          <a:p>
            <a:r>
              <a:rPr lang="fr-FR"/>
              <a:t>Soutenance de mémoire - 09/09/2019</a:t>
            </a:r>
          </a:p>
        </p:txBody>
      </p:sp>
      <p:sp>
        <p:nvSpPr>
          <p:cNvPr id="5" name="Espace réservé du numéro de diapositive 4"/>
          <p:cNvSpPr>
            <a:spLocks noGrp="1"/>
          </p:cNvSpPr>
          <p:nvPr>
            <p:ph type="sldNum" sz="quarter" idx="12"/>
          </p:nvPr>
        </p:nvSpPr>
        <p:spPr/>
        <p:txBody>
          <a:bodyPr/>
          <a:lstStyle/>
          <a:p>
            <a:fld id="{03D4D234-D7AD-4C9D-9B18-7DCD6B9AF64D}" type="slidenum">
              <a:rPr lang="fr-FR" smtClean="0"/>
              <a:t>‹#›</a:t>
            </a:fld>
            <a:endParaRPr lang="fr-FR"/>
          </a:p>
        </p:txBody>
      </p:sp>
    </p:spTree>
    <p:extLst>
      <p:ext uri="{BB962C8B-B14F-4D97-AF65-F5344CB8AC3E}">
        <p14:creationId xmlns:p14="http://schemas.microsoft.com/office/powerpoint/2010/main" val="663274412"/>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9019023-5EC8-490A-817C-9F82D449ACE5}" type="datetime1">
              <a:rPr lang="fr-FR" smtClean="0"/>
              <a:t>31/08/2022</a:t>
            </a:fld>
            <a:endParaRPr lang="fr-FR"/>
          </a:p>
        </p:txBody>
      </p:sp>
      <p:sp>
        <p:nvSpPr>
          <p:cNvPr id="3" name="Espace réservé du pied de page 2"/>
          <p:cNvSpPr>
            <a:spLocks noGrp="1"/>
          </p:cNvSpPr>
          <p:nvPr>
            <p:ph type="ftr" sz="quarter" idx="11"/>
          </p:nvPr>
        </p:nvSpPr>
        <p:spPr/>
        <p:txBody>
          <a:bodyPr/>
          <a:lstStyle/>
          <a:p>
            <a:r>
              <a:rPr lang="fr-FR"/>
              <a:t>Soutenance de mémoire - 09/09/2019</a:t>
            </a:r>
          </a:p>
        </p:txBody>
      </p:sp>
      <p:sp>
        <p:nvSpPr>
          <p:cNvPr id="4" name="Espace réservé du numéro de diapositive 3"/>
          <p:cNvSpPr>
            <a:spLocks noGrp="1"/>
          </p:cNvSpPr>
          <p:nvPr>
            <p:ph type="sldNum" sz="quarter" idx="12"/>
          </p:nvPr>
        </p:nvSpPr>
        <p:spPr/>
        <p:txBody>
          <a:bodyPr/>
          <a:lstStyle/>
          <a:p>
            <a:fld id="{03D4D234-D7AD-4C9D-9B18-7DCD6B9AF64D}" type="slidenum">
              <a:rPr lang="fr-FR" smtClean="0"/>
              <a:t>‹#›</a:t>
            </a:fld>
            <a:endParaRPr lang="fr-FR"/>
          </a:p>
        </p:txBody>
      </p:sp>
    </p:spTree>
    <p:extLst>
      <p:ext uri="{BB962C8B-B14F-4D97-AF65-F5344CB8AC3E}">
        <p14:creationId xmlns:p14="http://schemas.microsoft.com/office/powerpoint/2010/main" val="2999830365"/>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29FB6605-FA1C-4029-82F2-029F5B510321}" type="datetime1">
              <a:rPr lang="fr-FR" smtClean="0"/>
              <a:t>31/08/2022</a:t>
            </a:fld>
            <a:endParaRPr lang="fr-FR"/>
          </a:p>
        </p:txBody>
      </p:sp>
      <p:sp>
        <p:nvSpPr>
          <p:cNvPr id="6" name="Espace réservé du pied de page 5"/>
          <p:cNvSpPr>
            <a:spLocks noGrp="1"/>
          </p:cNvSpPr>
          <p:nvPr>
            <p:ph type="ftr" sz="quarter" idx="11"/>
          </p:nvPr>
        </p:nvSpPr>
        <p:spPr/>
        <p:txBody>
          <a:bodyPr/>
          <a:lstStyle/>
          <a:p>
            <a:r>
              <a:rPr lang="fr-FR"/>
              <a:t>Soutenance de mémoire - 09/09/2019</a:t>
            </a:r>
          </a:p>
        </p:txBody>
      </p:sp>
      <p:sp>
        <p:nvSpPr>
          <p:cNvPr id="7" name="Espace réservé du numéro de diapositive 6"/>
          <p:cNvSpPr>
            <a:spLocks noGrp="1"/>
          </p:cNvSpPr>
          <p:nvPr>
            <p:ph type="sldNum" sz="quarter" idx="12"/>
          </p:nvPr>
        </p:nvSpPr>
        <p:spPr/>
        <p:txBody>
          <a:bodyPr/>
          <a:lstStyle/>
          <a:p>
            <a:fld id="{03D4D234-D7AD-4C9D-9B18-7DCD6B9AF64D}" type="slidenum">
              <a:rPr lang="fr-FR" smtClean="0"/>
              <a:t>‹#›</a:t>
            </a:fld>
            <a:endParaRPr lang="fr-FR"/>
          </a:p>
        </p:txBody>
      </p:sp>
    </p:spTree>
    <p:extLst>
      <p:ext uri="{BB962C8B-B14F-4D97-AF65-F5344CB8AC3E}">
        <p14:creationId xmlns:p14="http://schemas.microsoft.com/office/powerpoint/2010/main" val="2787412377"/>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6CB27D2B-61DA-495D-A292-9365D4A785AB}" type="datetime1">
              <a:rPr lang="fr-FR" smtClean="0"/>
              <a:t>31/08/2022</a:t>
            </a:fld>
            <a:endParaRPr lang="fr-FR"/>
          </a:p>
        </p:txBody>
      </p:sp>
      <p:sp>
        <p:nvSpPr>
          <p:cNvPr id="6" name="Espace réservé du pied de page 5"/>
          <p:cNvSpPr>
            <a:spLocks noGrp="1"/>
          </p:cNvSpPr>
          <p:nvPr>
            <p:ph type="ftr" sz="quarter" idx="11"/>
          </p:nvPr>
        </p:nvSpPr>
        <p:spPr/>
        <p:txBody>
          <a:bodyPr/>
          <a:lstStyle/>
          <a:p>
            <a:r>
              <a:rPr lang="fr-FR"/>
              <a:t>Soutenance de mémoire - 09/09/2019</a:t>
            </a:r>
          </a:p>
        </p:txBody>
      </p:sp>
      <p:sp>
        <p:nvSpPr>
          <p:cNvPr id="7" name="Espace réservé du numéro de diapositive 6"/>
          <p:cNvSpPr>
            <a:spLocks noGrp="1"/>
          </p:cNvSpPr>
          <p:nvPr>
            <p:ph type="sldNum" sz="quarter" idx="12"/>
          </p:nvPr>
        </p:nvSpPr>
        <p:spPr/>
        <p:txBody>
          <a:bodyPr/>
          <a:lstStyle/>
          <a:p>
            <a:fld id="{03D4D234-D7AD-4C9D-9B18-7DCD6B9AF64D}" type="slidenum">
              <a:rPr lang="fr-FR" smtClean="0"/>
              <a:t>‹#›</a:t>
            </a:fld>
            <a:endParaRPr lang="fr-FR"/>
          </a:p>
        </p:txBody>
      </p:sp>
    </p:spTree>
    <p:extLst>
      <p:ext uri="{BB962C8B-B14F-4D97-AF65-F5344CB8AC3E}">
        <p14:creationId xmlns:p14="http://schemas.microsoft.com/office/powerpoint/2010/main" val="2770549756"/>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8CB9C1-B512-4719-9394-183EBBE7E106}" type="datetime1">
              <a:rPr lang="fr-FR" smtClean="0"/>
              <a:t>31/08/2022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Soutenance de mémoire - 09/09/2019</a:t>
            </a: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D4D234-D7AD-4C9D-9B18-7DCD6B9AF64D}" type="slidenum">
              <a:rPr lang="fr-FR" smtClean="0"/>
              <a:t>‹#›</a:t>
            </a:fld>
            <a:endParaRPr lang="fr-FR"/>
          </a:p>
        </p:txBody>
      </p:sp>
    </p:spTree>
    <p:extLst>
      <p:ext uri="{BB962C8B-B14F-4D97-AF65-F5344CB8AC3E}">
        <p14:creationId xmlns:p14="http://schemas.microsoft.com/office/powerpoint/2010/main" val="32732915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7239" y="1602375"/>
            <a:ext cx="10515600" cy="3036553"/>
          </a:xfrm>
        </p:spPr>
        <p:txBody>
          <a:bodyPr>
            <a:noAutofit/>
          </a:bodyPr>
          <a:lstStyle/>
          <a:p>
            <a:pPr algn="ctr"/>
            <a:br>
              <a:rPr lang="en-US" sz="3200" b="1" dirty="0"/>
            </a:br>
            <a:r>
              <a:rPr lang="en-US" sz="3200" b="1" dirty="0"/>
              <a:t>Group of Experts on drafting a new legal instrument on the use of automated vehicles in traffic (GE.3) </a:t>
            </a:r>
            <a:br>
              <a:rPr lang="en-US" sz="3200" b="1" dirty="0"/>
            </a:br>
            <a:br>
              <a:rPr lang="en-US" sz="3200" b="1" dirty="0"/>
            </a:br>
            <a:r>
              <a:rPr lang="en-US" sz="3200" b="1" dirty="0"/>
              <a:t>4th session</a:t>
            </a:r>
            <a:br>
              <a:rPr lang="en-US" sz="3200" b="1" dirty="0"/>
            </a:br>
            <a:br>
              <a:rPr lang="en-US" sz="3200" b="1" dirty="0"/>
            </a:br>
            <a:r>
              <a:rPr lang="en-US" sz="3200" b="1" dirty="0"/>
              <a:t>Geneva, 1-2 September 2022</a:t>
            </a:r>
            <a:br>
              <a:rPr lang="en-US" sz="3200" b="1" dirty="0"/>
            </a:br>
            <a:r>
              <a:rPr lang="en-US" sz="2400" b="1" dirty="0"/>
              <a:t>“</a:t>
            </a:r>
            <a:r>
              <a:rPr lang="en-US" sz="2400" b="1" i="1" dirty="0"/>
              <a:t>Outcomes of the informal meeting on 5 July + some countries reactions</a:t>
            </a:r>
            <a:r>
              <a:rPr lang="en-US" sz="2400" b="1" dirty="0"/>
              <a:t>”</a:t>
            </a:r>
            <a:endParaRPr lang="fr-FR" sz="2400" b="1" dirty="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03D4D234-D7AD-4C9D-9B18-7DCD6B9AF64D}" type="slidenum">
              <a:rPr lang="fr-FR" smtClean="0"/>
              <a:t>1</a:t>
            </a:fld>
            <a:endParaRPr lang="fr-FR"/>
          </a:p>
        </p:txBody>
      </p:sp>
      <p:pic>
        <p:nvPicPr>
          <p:cNvPr id="5" name="Image 4"/>
          <p:cNvPicPr>
            <a:picLocks noChangeAspect="1"/>
          </p:cNvPicPr>
          <p:nvPr/>
        </p:nvPicPr>
        <p:blipFill>
          <a:blip r:embed="rId2">
            <a:lum/>
            <a:alphaModFix/>
          </a:blip>
          <a:srcRect/>
          <a:stretch>
            <a:fillRect/>
          </a:stretch>
        </p:blipFill>
        <p:spPr>
          <a:xfrm>
            <a:off x="395737" y="5677253"/>
            <a:ext cx="1183004" cy="861659"/>
          </a:xfrm>
          <a:prstGeom prst="rect">
            <a:avLst/>
          </a:prstGeom>
          <a:noFill/>
          <a:ln cap="flat">
            <a:noFill/>
          </a:ln>
        </p:spPr>
      </p:pic>
      <p:pic>
        <p:nvPicPr>
          <p:cNvPr id="6" name="Image 4"/>
          <p:cNvPicPr>
            <a:picLocks noChangeAspect="1"/>
          </p:cNvPicPr>
          <p:nvPr/>
        </p:nvPicPr>
        <p:blipFill>
          <a:blip r:embed="rId3"/>
          <a:stretch/>
        </p:blipFill>
        <p:spPr bwMode="auto">
          <a:xfrm>
            <a:off x="1928554" y="5635918"/>
            <a:ext cx="1424234" cy="944327"/>
          </a:xfrm>
          <a:prstGeom prst="rect">
            <a:avLst/>
          </a:prstGeom>
        </p:spPr>
      </p:pic>
      <p:sp>
        <p:nvSpPr>
          <p:cNvPr id="7" name="TextBox 6">
            <a:extLst>
              <a:ext uri="{FF2B5EF4-FFF2-40B4-BE49-F238E27FC236}">
                <a16:creationId xmlns:a16="http://schemas.microsoft.com/office/drawing/2014/main" id="{A34999B2-A3B0-4F0F-9E28-541A7A42310C}"/>
              </a:ext>
            </a:extLst>
          </p:cNvPr>
          <p:cNvSpPr txBox="1"/>
          <p:nvPr/>
        </p:nvSpPr>
        <p:spPr>
          <a:xfrm>
            <a:off x="8451364" y="175854"/>
            <a:ext cx="3542445" cy="8309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a:ln>
                  <a:noFill/>
                </a:ln>
                <a:solidFill>
                  <a:srgbClr val="000000"/>
                </a:solidFill>
                <a:effectLst/>
                <a:uFillTx/>
                <a:latin typeface="+mj-lt"/>
                <a:cs typeface="Times New Roman" panose="02020603050405020304" pitchFamily="18" charset="0"/>
                <a:sym typeface="Arial"/>
              </a:rPr>
              <a:t>Presentation </a:t>
            </a:r>
            <a:r>
              <a:rPr lang="en-US" b="1" dirty="0">
                <a:solidFill>
                  <a:srgbClr val="000000"/>
                </a:solidFill>
                <a:latin typeface="+mj-lt"/>
                <a:cs typeface="Times New Roman" panose="02020603050405020304" pitchFamily="18" charset="0"/>
                <a:sym typeface="Arial"/>
              </a:rPr>
              <a:t>3</a:t>
            </a:r>
            <a:br>
              <a:rPr kumimoji="0" lang="en-US" sz="1800" b="0" i="0" u="none" strike="noStrike" cap="none" spc="0" normalizeH="0" baseline="0" dirty="0">
                <a:ln>
                  <a:noFill/>
                </a:ln>
                <a:solidFill>
                  <a:srgbClr val="000000"/>
                </a:solidFill>
                <a:effectLst/>
                <a:uFillTx/>
                <a:latin typeface="+mj-lt"/>
                <a:cs typeface="Times New Roman" panose="02020603050405020304" pitchFamily="18" charset="0"/>
                <a:sym typeface="Arial"/>
              </a:rPr>
            </a:br>
            <a:r>
              <a:rPr kumimoji="0" lang="en-US" sz="1800" b="0" i="0" u="none" strike="noStrike" cap="none" spc="0" normalizeH="0" baseline="0" dirty="0">
                <a:ln>
                  <a:noFill/>
                </a:ln>
                <a:solidFill>
                  <a:srgbClr val="000000"/>
                </a:solidFill>
                <a:effectLst/>
                <a:uFillTx/>
                <a:latin typeface="+mj-lt"/>
                <a:cs typeface="Times New Roman" panose="02020603050405020304" pitchFamily="18" charset="0"/>
                <a:sym typeface="Arial"/>
              </a:rPr>
              <a:t>4</a:t>
            </a:r>
            <a:r>
              <a:rPr kumimoji="0" lang="en-US" sz="1800" b="0" i="0" u="none" strike="noStrike" cap="none" spc="0" normalizeH="0" baseline="30000" dirty="0">
                <a:ln>
                  <a:noFill/>
                </a:ln>
                <a:solidFill>
                  <a:srgbClr val="000000"/>
                </a:solidFill>
                <a:effectLst/>
                <a:uFillTx/>
                <a:latin typeface="+mj-lt"/>
                <a:cs typeface="Times New Roman" panose="02020603050405020304" pitchFamily="18" charset="0"/>
                <a:sym typeface="Arial"/>
              </a:rPr>
              <a:t>th</a:t>
            </a:r>
            <a:r>
              <a:rPr kumimoji="0" lang="en-US" sz="1800" b="0" i="0" u="none" strike="noStrike" cap="none" spc="0" normalizeH="0" baseline="0" dirty="0">
                <a:ln>
                  <a:noFill/>
                </a:ln>
                <a:solidFill>
                  <a:srgbClr val="000000"/>
                </a:solidFill>
                <a:effectLst/>
                <a:uFillTx/>
                <a:latin typeface="+mj-lt"/>
                <a:cs typeface="Times New Roman" panose="02020603050405020304" pitchFamily="18" charset="0"/>
                <a:sym typeface="Arial"/>
              </a:rPr>
              <a:t> GoE on LIAV, 1-2 September 2022</a:t>
            </a:r>
            <a:br>
              <a:rPr kumimoji="0" lang="en-US" sz="1800" b="0" i="0" u="none" strike="noStrike" cap="none" spc="0" normalizeH="0" baseline="0" dirty="0">
                <a:ln>
                  <a:noFill/>
                </a:ln>
                <a:solidFill>
                  <a:srgbClr val="000000"/>
                </a:solidFill>
                <a:effectLst/>
                <a:uFillTx/>
                <a:latin typeface="+mj-lt"/>
                <a:cs typeface="Times New Roman" panose="02020603050405020304" pitchFamily="18" charset="0"/>
                <a:sym typeface="Arial"/>
              </a:rPr>
            </a:br>
            <a:r>
              <a:rPr kumimoji="0" lang="en-US" sz="1800" b="0" i="0" u="none" strike="noStrike" cap="none" spc="0" normalizeH="0" baseline="0" dirty="0">
                <a:ln>
                  <a:noFill/>
                </a:ln>
                <a:solidFill>
                  <a:srgbClr val="000000"/>
                </a:solidFill>
                <a:effectLst/>
                <a:uFillTx/>
                <a:latin typeface="+mj-lt"/>
                <a:cs typeface="Times New Roman" panose="02020603050405020304" pitchFamily="18" charset="0"/>
                <a:sym typeface="Arial"/>
              </a:rPr>
              <a:t>Provisional agenda item </a:t>
            </a:r>
            <a:r>
              <a:rPr lang="en-US" dirty="0">
                <a:solidFill>
                  <a:srgbClr val="000000"/>
                </a:solidFill>
                <a:latin typeface="+mj-lt"/>
                <a:cs typeface="Times New Roman" panose="02020603050405020304" pitchFamily="18" charset="0"/>
                <a:sym typeface="Arial"/>
              </a:rPr>
              <a:t>2</a:t>
            </a:r>
            <a:endParaRPr kumimoji="0" lang="en-US" sz="1800" b="0" i="0" u="none" strike="noStrike" cap="none" spc="0" normalizeH="0" baseline="0" dirty="0">
              <a:ln>
                <a:noFill/>
              </a:ln>
              <a:solidFill>
                <a:srgbClr val="000000"/>
              </a:solidFill>
              <a:effectLst/>
              <a:uFillTx/>
              <a:latin typeface="+mj-lt"/>
              <a:cs typeface="Times New Roman" panose="02020603050405020304" pitchFamily="18" charset="0"/>
              <a:sym typeface="Arial"/>
            </a:endParaRPr>
          </a:p>
        </p:txBody>
      </p:sp>
    </p:spTree>
    <p:extLst>
      <p:ext uri="{BB962C8B-B14F-4D97-AF65-F5344CB8AC3E}">
        <p14:creationId xmlns:p14="http://schemas.microsoft.com/office/powerpoint/2010/main" val="210453717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t>Main </a:t>
            </a:r>
            <a:r>
              <a:rPr lang="fr-FR" sz="2800" dirty="0" err="1"/>
              <a:t>outcomes</a:t>
            </a:r>
            <a:r>
              <a:rPr lang="fr-FR" sz="2800" dirty="0"/>
              <a:t> of 5 July 2022 meeting</a:t>
            </a:r>
          </a:p>
        </p:txBody>
      </p:sp>
      <p:sp>
        <p:nvSpPr>
          <p:cNvPr id="3" name="Espace réservé du contenu 2"/>
          <p:cNvSpPr>
            <a:spLocks noGrp="1"/>
          </p:cNvSpPr>
          <p:nvPr>
            <p:ph idx="1"/>
          </p:nvPr>
        </p:nvSpPr>
        <p:spPr/>
        <p:txBody>
          <a:bodyPr>
            <a:normAutofit/>
          </a:bodyPr>
          <a:lstStyle/>
          <a:p>
            <a:r>
              <a:rPr lang="en-GB" sz="1800" dirty="0"/>
              <a:t>Reminder of the last formal meeting on 16 May 2022: the new legal instrument will be a Convention;</a:t>
            </a:r>
          </a:p>
          <a:p>
            <a:r>
              <a:rPr lang="en-GB" sz="1800" dirty="0"/>
              <a:t>Presentations from the secretariat and from France on the structure and content of the Geneva Convention of 1949 and the Vienna Convention of 1968</a:t>
            </a:r>
          </a:p>
          <a:p>
            <a:r>
              <a:rPr lang="en-GB" sz="1800" dirty="0"/>
              <a:t>Conclusions of France:</a:t>
            </a:r>
          </a:p>
          <a:p>
            <a:pPr lvl="1"/>
            <a:r>
              <a:rPr lang="en-GB" sz="1400" dirty="0"/>
              <a:t>Need to have definitions of automated driving systems (ADS) in this new Convention (see Resolution adopted by WP.1 in September 2018);</a:t>
            </a:r>
          </a:p>
          <a:p>
            <a:pPr lvl="1"/>
            <a:r>
              <a:rPr lang="en-GB" sz="1400" dirty="0"/>
              <a:t>Need to determine the scope of this new Convention;</a:t>
            </a:r>
          </a:p>
          <a:p>
            <a:pPr lvl="1"/>
            <a:r>
              <a:rPr lang="en-GB" sz="1400" dirty="0"/>
              <a:t>Advanced driver assistance systems (ADAS) should not be included;</a:t>
            </a:r>
          </a:p>
          <a:p>
            <a:pPr lvl="1"/>
            <a:r>
              <a:rPr lang="en-GB" sz="1400" dirty="0"/>
              <a:t>Reminder of the essential role of the driver: the driver is a person and a system cannot be equated with a driver;</a:t>
            </a:r>
          </a:p>
          <a:p>
            <a:pPr lvl="1"/>
            <a:r>
              <a:rPr lang="en-GB" sz="1400" dirty="0"/>
              <a:t>The system shall comply with general traffic rules;</a:t>
            </a:r>
          </a:p>
          <a:p>
            <a:pPr lvl="1"/>
            <a:r>
              <a:rPr lang="en-GB" sz="1400" dirty="0"/>
              <a:t>The driver will need a proper information and/or an additional training for the use of ADS in order to ensure the proper use of the vehicle.</a:t>
            </a:r>
          </a:p>
          <a:p>
            <a:endParaRPr lang="en-GB" sz="1800" dirty="0"/>
          </a:p>
        </p:txBody>
      </p:sp>
      <p:sp>
        <p:nvSpPr>
          <p:cNvPr id="4" name="Espace réservé du numéro de diapositive 3"/>
          <p:cNvSpPr>
            <a:spLocks noGrp="1"/>
          </p:cNvSpPr>
          <p:nvPr>
            <p:ph type="sldNum" sz="quarter" idx="12"/>
          </p:nvPr>
        </p:nvSpPr>
        <p:spPr/>
        <p:txBody>
          <a:bodyPr/>
          <a:lstStyle/>
          <a:p>
            <a:fld id="{03D4D234-D7AD-4C9D-9B18-7DCD6B9AF64D}" type="slidenum">
              <a:rPr lang="fr-FR" smtClean="0"/>
              <a:t>2</a:t>
            </a:fld>
            <a:endParaRPr lang="fr-FR"/>
          </a:p>
        </p:txBody>
      </p:sp>
      <p:pic>
        <p:nvPicPr>
          <p:cNvPr id="5" name="Image 4"/>
          <p:cNvPicPr>
            <a:picLocks noChangeAspect="1"/>
          </p:cNvPicPr>
          <p:nvPr/>
        </p:nvPicPr>
        <p:blipFill>
          <a:blip r:embed="rId2">
            <a:lum/>
            <a:alphaModFix/>
          </a:blip>
          <a:srcRect/>
          <a:stretch>
            <a:fillRect/>
          </a:stretch>
        </p:blipFill>
        <p:spPr>
          <a:xfrm>
            <a:off x="395737" y="5677253"/>
            <a:ext cx="1183004" cy="861659"/>
          </a:xfrm>
          <a:prstGeom prst="rect">
            <a:avLst/>
          </a:prstGeom>
          <a:noFill/>
          <a:ln cap="flat">
            <a:noFill/>
          </a:ln>
        </p:spPr>
      </p:pic>
      <p:pic>
        <p:nvPicPr>
          <p:cNvPr id="7" name="Image 4"/>
          <p:cNvPicPr>
            <a:picLocks noChangeAspect="1"/>
          </p:cNvPicPr>
          <p:nvPr/>
        </p:nvPicPr>
        <p:blipFill>
          <a:blip r:embed="rId3"/>
          <a:stretch/>
        </p:blipFill>
        <p:spPr bwMode="auto">
          <a:xfrm>
            <a:off x="1928554" y="5635918"/>
            <a:ext cx="1424234" cy="944327"/>
          </a:xfrm>
          <a:prstGeom prst="rect">
            <a:avLst/>
          </a:prstGeom>
        </p:spPr>
      </p:pic>
    </p:spTree>
    <p:extLst>
      <p:ext uri="{BB962C8B-B14F-4D97-AF65-F5344CB8AC3E}">
        <p14:creationId xmlns:p14="http://schemas.microsoft.com/office/powerpoint/2010/main" val="3617939726"/>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t>UNECE </a:t>
            </a:r>
            <a:r>
              <a:rPr lang="fr-FR" sz="2800" dirty="0" err="1"/>
              <a:t>Member</a:t>
            </a:r>
            <a:r>
              <a:rPr lang="fr-FR" sz="2800" dirty="0"/>
              <a:t> States </a:t>
            </a:r>
            <a:r>
              <a:rPr lang="fr-FR" sz="2800" dirty="0" err="1"/>
              <a:t>reactions</a:t>
            </a:r>
            <a:r>
              <a:rPr lang="fr-FR" sz="2800" dirty="0"/>
              <a:t> (1)</a:t>
            </a:r>
          </a:p>
        </p:txBody>
      </p:sp>
      <p:sp>
        <p:nvSpPr>
          <p:cNvPr id="3" name="Espace réservé du contenu 2"/>
          <p:cNvSpPr>
            <a:spLocks noGrp="1"/>
          </p:cNvSpPr>
          <p:nvPr>
            <p:ph idx="1"/>
          </p:nvPr>
        </p:nvSpPr>
        <p:spPr>
          <a:xfrm>
            <a:off x="838200" y="1489436"/>
            <a:ext cx="10515600" cy="4687528"/>
          </a:xfrm>
        </p:spPr>
        <p:txBody>
          <a:bodyPr>
            <a:normAutofit/>
          </a:bodyPr>
          <a:lstStyle/>
          <a:p>
            <a:r>
              <a:rPr lang="en-US" sz="1800" dirty="0"/>
              <a:t>There is a general agreement that the work of the GE.3 must lead to a new Convention;</a:t>
            </a:r>
          </a:p>
          <a:p>
            <a:r>
              <a:rPr lang="en-US" sz="1800" dirty="0"/>
              <a:t>Most country representatives think that definitions have to be derived from those in the Resolution of September 2018. Some would like to take the time to discuss whether highly, fully or conditionally ADS should be within the scope of the draft text;</a:t>
            </a:r>
          </a:p>
          <a:p>
            <a:r>
              <a:rPr lang="en-US" sz="1800" dirty="0"/>
              <a:t>Some countries believe that the system should be able to respond to law enforcement orders whereas for others it remains a role of the driver, at least with the very first marketed systems;</a:t>
            </a:r>
          </a:p>
          <a:p>
            <a:r>
              <a:rPr lang="en-US" sz="1800" dirty="0"/>
              <a:t>ADS should work even if all seat belts are not fastened;</a:t>
            </a:r>
          </a:p>
          <a:p>
            <a:r>
              <a:rPr lang="en-US" sz="1800" dirty="0"/>
              <a:t>Driver versus ADS remains an issue for some colleagues: an ADS can perform some driving tasks without becoming a “human”. For many countries, this point shall be clarified. For others we should also address the situation where the driver is outside the vehicle;</a:t>
            </a:r>
          </a:p>
          <a:p>
            <a:r>
              <a:rPr lang="en-US" sz="1800" dirty="0"/>
              <a:t>For some countries the term "driver" should no longer be used, but "user“;</a:t>
            </a:r>
          </a:p>
          <a:p>
            <a:r>
              <a:rPr lang="en-US" sz="1800" dirty="0"/>
              <a:t>Do ADS have to </a:t>
            </a:r>
            <a:r>
              <a:rPr lang="en-US" sz="1800" dirty="0" err="1"/>
              <a:t>recognise</a:t>
            </a:r>
            <a:r>
              <a:rPr lang="en-US" sz="1800" dirty="0"/>
              <a:t> all signs, which may differ from country to country or do they only have to be able to do it in their ODD? </a:t>
            </a:r>
          </a:p>
          <a:p>
            <a:endParaRPr lang="en-US" sz="1800" dirty="0"/>
          </a:p>
          <a:p>
            <a:pPr marL="0" indent="0">
              <a:buNone/>
            </a:pPr>
            <a:endParaRPr lang="fr-FR" sz="1800" dirty="0"/>
          </a:p>
        </p:txBody>
      </p:sp>
      <p:sp>
        <p:nvSpPr>
          <p:cNvPr id="4" name="Espace réservé du numéro de diapositive 3"/>
          <p:cNvSpPr>
            <a:spLocks noGrp="1"/>
          </p:cNvSpPr>
          <p:nvPr>
            <p:ph type="sldNum" sz="quarter" idx="12"/>
          </p:nvPr>
        </p:nvSpPr>
        <p:spPr/>
        <p:txBody>
          <a:bodyPr/>
          <a:lstStyle/>
          <a:p>
            <a:fld id="{03D4D234-D7AD-4C9D-9B18-7DCD6B9AF64D}" type="slidenum">
              <a:rPr lang="fr-FR" smtClean="0"/>
              <a:t>3</a:t>
            </a:fld>
            <a:endParaRPr lang="fr-FR"/>
          </a:p>
        </p:txBody>
      </p:sp>
      <p:pic>
        <p:nvPicPr>
          <p:cNvPr id="5" name="Image 4"/>
          <p:cNvPicPr>
            <a:picLocks noChangeAspect="1"/>
          </p:cNvPicPr>
          <p:nvPr/>
        </p:nvPicPr>
        <p:blipFill>
          <a:blip r:embed="rId2">
            <a:lum/>
            <a:alphaModFix/>
          </a:blip>
          <a:srcRect/>
          <a:stretch>
            <a:fillRect/>
          </a:stretch>
        </p:blipFill>
        <p:spPr>
          <a:xfrm>
            <a:off x="395737" y="5677253"/>
            <a:ext cx="1183004" cy="861659"/>
          </a:xfrm>
          <a:prstGeom prst="rect">
            <a:avLst/>
          </a:prstGeom>
          <a:noFill/>
          <a:ln cap="flat">
            <a:noFill/>
          </a:ln>
        </p:spPr>
      </p:pic>
      <p:pic>
        <p:nvPicPr>
          <p:cNvPr id="6" name="Image 4"/>
          <p:cNvPicPr>
            <a:picLocks noChangeAspect="1"/>
          </p:cNvPicPr>
          <p:nvPr/>
        </p:nvPicPr>
        <p:blipFill>
          <a:blip r:embed="rId3"/>
          <a:stretch/>
        </p:blipFill>
        <p:spPr bwMode="auto">
          <a:xfrm>
            <a:off x="1928554" y="5635918"/>
            <a:ext cx="1424234" cy="944327"/>
          </a:xfrm>
          <a:prstGeom prst="rect">
            <a:avLst/>
          </a:prstGeom>
        </p:spPr>
      </p:pic>
    </p:spTree>
    <p:extLst>
      <p:ext uri="{BB962C8B-B14F-4D97-AF65-F5344CB8AC3E}">
        <p14:creationId xmlns:p14="http://schemas.microsoft.com/office/powerpoint/2010/main" val="3696261849"/>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t>UNECE </a:t>
            </a:r>
            <a:r>
              <a:rPr lang="fr-FR" sz="2800" dirty="0" err="1"/>
              <a:t>Member</a:t>
            </a:r>
            <a:r>
              <a:rPr lang="fr-FR" sz="2800" dirty="0"/>
              <a:t> States </a:t>
            </a:r>
            <a:r>
              <a:rPr lang="fr-FR" sz="2800" dirty="0" err="1"/>
              <a:t>reactions</a:t>
            </a:r>
            <a:r>
              <a:rPr lang="fr-FR" sz="2800" dirty="0"/>
              <a:t> (2)</a:t>
            </a:r>
          </a:p>
        </p:txBody>
      </p:sp>
      <p:sp>
        <p:nvSpPr>
          <p:cNvPr id="3" name="Espace réservé du contenu 2"/>
          <p:cNvSpPr>
            <a:spLocks noGrp="1"/>
          </p:cNvSpPr>
          <p:nvPr>
            <p:ph idx="1"/>
          </p:nvPr>
        </p:nvSpPr>
        <p:spPr>
          <a:xfrm>
            <a:off x="838200" y="1498862"/>
            <a:ext cx="10515600" cy="4678101"/>
          </a:xfrm>
        </p:spPr>
        <p:txBody>
          <a:bodyPr/>
          <a:lstStyle/>
          <a:p>
            <a:r>
              <a:rPr lang="en-US" sz="1800" dirty="0"/>
              <a:t>The opening of doors should remain the responsibility of the driver;</a:t>
            </a:r>
          </a:p>
          <a:p>
            <a:r>
              <a:rPr lang="en-US" sz="1800" dirty="0"/>
              <a:t>Some countries are not in </a:t>
            </a:r>
            <a:r>
              <a:rPr lang="en-US" sz="1800" dirty="0" err="1"/>
              <a:t>favour</a:t>
            </a:r>
            <a:r>
              <a:rPr lang="en-US" sz="1800" dirty="0"/>
              <a:t> of the vehicle being marked when the ADS is performing the driving task. It seems that we need to talk to our colleagues in WP.29, but in some countries, like France, this is a priority issue for law enforcement services;</a:t>
            </a:r>
          </a:p>
          <a:p>
            <a:r>
              <a:rPr lang="en-US" sz="1800" dirty="0"/>
              <a:t>Conditions to the admission in traffic = to provide good information on driving functionalities to domestic authorities in order for them to verify whether ADS comply with the domestic legislation. Is it a shared responsibility between automotive manufacturers and the public authorities?</a:t>
            </a:r>
          </a:p>
          <a:p>
            <a:r>
              <a:rPr lang="en-US" sz="1800" dirty="0"/>
              <a:t>The new Convention should take into account provisions regarding safe traffic </a:t>
            </a:r>
            <a:r>
              <a:rPr lang="en-US" sz="1800" dirty="0" err="1"/>
              <a:t>behaviour</a:t>
            </a:r>
            <a:r>
              <a:rPr lang="en-US" sz="1800" dirty="0"/>
              <a:t> of vehicles equipped with ADS;</a:t>
            </a:r>
          </a:p>
          <a:p>
            <a:r>
              <a:rPr lang="en-US" sz="1800" dirty="0"/>
              <a:t>Provisions in case of a road accident?</a:t>
            </a:r>
          </a:p>
          <a:p>
            <a:r>
              <a:rPr lang="en-US" sz="1800" dirty="0"/>
              <a:t>Some colleagues mentioned the importance to have the content of the Convention checked periodically by other relevant institutes as well, such as road authorities, enforcement agencies, human factor specialists, type approval agencies, OEM’s, driver education institutes, scientific research centers, etc.</a:t>
            </a:r>
          </a:p>
          <a:p>
            <a:endParaRPr lang="fr-FR" dirty="0"/>
          </a:p>
        </p:txBody>
      </p:sp>
      <p:sp>
        <p:nvSpPr>
          <p:cNvPr id="4" name="Espace réservé du numéro de diapositive 3"/>
          <p:cNvSpPr>
            <a:spLocks noGrp="1"/>
          </p:cNvSpPr>
          <p:nvPr>
            <p:ph type="sldNum" sz="quarter" idx="12"/>
          </p:nvPr>
        </p:nvSpPr>
        <p:spPr/>
        <p:txBody>
          <a:bodyPr/>
          <a:lstStyle/>
          <a:p>
            <a:fld id="{03D4D234-D7AD-4C9D-9B18-7DCD6B9AF64D}" type="slidenum">
              <a:rPr lang="fr-FR" smtClean="0"/>
              <a:t>4</a:t>
            </a:fld>
            <a:endParaRPr lang="fr-FR"/>
          </a:p>
        </p:txBody>
      </p:sp>
      <p:pic>
        <p:nvPicPr>
          <p:cNvPr id="5" name="Image 4"/>
          <p:cNvPicPr>
            <a:picLocks noChangeAspect="1"/>
          </p:cNvPicPr>
          <p:nvPr/>
        </p:nvPicPr>
        <p:blipFill>
          <a:blip r:embed="rId2">
            <a:lum/>
            <a:alphaModFix/>
          </a:blip>
          <a:srcRect/>
          <a:stretch>
            <a:fillRect/>
          </a:stretch>
        </p:blipFill>
        <p:spPr>
          <a:xfrm>
            <a:off x="395737" y="5677253"/>
            <a:ext cx="1183004" cy="861659"/>
          </a:xfrm>
          <a:prstGeom prst="rect">
            <a:avLst/>
          </a:prstGeom>
          <a:noFill/>
          <a:ln cap="flat">
            <a:noFill/>
          </a:ln>
        </p:spPr>
      </p:pic>
      <p:pic>
        <p:nvPicPr>
          <p:cNvPr id="6" name="Image 4"/>
          <p:cNvPicPr>
            <a:picLocks noChangeAspect="1"/>
          </p:cNvPicPr>
          <p:nvPr/>
        </p:nvPicPr>
        <p:blipFill>
          <a:blip r:embed="rId3"/>
          <a:stretch/>
        </p:blipFill>
        <p:spPr bwMode="auto">
          <a:xfrm>
            <a:off x="1928554" y="5635918"/>
            <a:ext cx="1424234" cy="944327"/>
          </a:xfrm>
          <a:prstGeom prst="rect">
            <a:avLst/>
          </a:prstGeom>
        </p:spPr>
      </p:pic>
    </p:spTree>
    <p:extLst>
      <p:ext uri="{BB962C8B-B14F-4D97-AF65-F5344CB8AC3E}">
        <p14:creationId xmlns:p14="http://schemas.microsoft.com/office/powerpoint/2010/main" val="405736785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t>UNECE </a:t>
            </a:r>
            <a:r>
              <a:rPr lang="fr-FR" sz="2800" dirty="0" err="1"/>
              <a:t>Member</a:t>
            </a:r>
            <a:r>
              <a:rPr lang="fr-FR" sz="2800" dirty="0"/>
              <a:t> States </a:t>
            </a:r>
            <a:r>
              <a:rPr lang="fr-FR" sz="2800" dirty="0" err="1"/>
              <a:t>reactions</a:t>
            </a:r>
            <a:r>
              <a:rPr lang="fr-FR" sz="2800" dirty="0"/>
              <a:t> (3)</a:t>
            </a:r>
          </a:p>
        </p:txBody>
      </p:sp>
      <p:sp>
        <p:nvSpPr>
          <p:cNvPr id="3" name="Espace réservé du contenu 2"/>
          <p:cNvSpPr>
            <a:spLocks noGrp="1"/>
          </p:cNvSpPr>
          <p:nvPr>
            <p:ph idx="1"/>
          </p:nvPr>
        </p:nvSpPr>
        <p:spPr/>
        <p:txBody>
          <a:bodyPr>
            <a:normAutofit/>
          </a:bodyPr>
          <a:lstStyle/>
          <a:p>
            <a:r>
              <a:rPr lang="fr-FR" sz="1800" dirty="0"/>
              <a:t>The new Convention </a:t>
            </a:r>
            <a:r>
              <a:rPr lang="fr-FR" sz="1800" dirty="0" err="1"/>
              <a:t>shall</a:t>
            </a:r>
            <a:r>
              <a:rPr lang="fr-FR" sz="1800" dirty="0"/>
              <a:t> </a:t>
            </a:r>
            <a:r>
              <a:rPr lang="fr-FR" sz="1800" dirty="0" err="1"/>
              <a:t>work</a:t>
            </a:r>
            <a:r>
              <a:rPr lang="fr-FR" sz="1800" dirty="0"/>
              <a:t> </a:t>
            </a:r>
            <a:r>
              <a:rPr lang="fr-FR" sz="1800" dirty="0" err="1"/>
              <a:t>well</a:t>
            </a:r>
            <a:r>
              <a:rPr lang="fr-FR" sz="1800" dirty="0"/>
              <a:t> </a:t>
            </a:r>
            <a:r>
              <a:rPr lang="fr-FR" sz="1800" u="sng" dirty="0"/>
              <a:t>in practice</a:t>
            </a:r>
            <a:r>
              <a:rPr lang="fr-FR" sz="1800" dirty="0"/>
              <a:t>;</a:t>
            </a:r>
          </a:p>
          <a:p>
            <a:pPr marL="0" indent="0">
              <a:buNone/>
            </a:pPr>
            <a:endParaRPr lang="fr-FR" sz="1800" dirty="0"/>
          </a:p>
          <a:p>
            <a:r>
              <a:rPr lang="fr-FR" sz="1800" dirty="0" err="1"/>
              <a:t>We</a:t>
            </a:r>
            <a:r>
              <a:rPr lang="fr-FR" sz="1800" dirty="0"/>
              <a:t> </a:t>
            </a:r>
            <a:r>
              <a:rPr lang="fr-FR" sz="1800" dirty="0" err="1"/>
              <a:t>shall</a:t>
            </a:r>
            <a:r>
              <a:rPr lang="fr-FR" sz="1800" dirty="0"/>
              <a:t> </a:t>
            </a:r>
            <a:r>
              <a:rPr lang="fr-FR" sz="1800" dirty="0" err="1"/>
              <a:t>remain</a:t>
            </a:r>
            <a:r>
              <a:rPr lang="fr-FR" sz="1800" dirty="0"/>
              <a:t> </a:t>
            </a:r>
            <a:r>
              <a:rPr lang="fr-FR" sz="1800" u="sng" dirty="0"/>
              <a:t>flexible</a:t>
            </a:r>
            <a:r>
              <a:rPr lang="fr-FR" sz="1800" dirty="0"/>
              <a:t> </a:t>
            </a:r>
            <a:r>
              <a:rPr lang="fr-FR" sz="1800" dirty="0" err="1"/>
              <a:t>during</a:t>
            </a:r>
            <a:r>
              <a:rPr lang="fr-FR" sz="1800" dirty="0"/>
              <a:t> the </a:t>
            </a:r>
            <a:r>
              <a:rPr lang="fr-FR" sz="1800" dirty="0" err="1"/>
              <a:t>process</a:t>
            </a:r>
            <a:r>
              <a:rPr lang="fr-FR" sz="1800" dirty="0"/>
              <a:t> of </a:t>
            </a:r>
            <a:r>
              <a:rPr lang="fr-FR" sz="1800" dirty="0" err="1"/>
              <a:t>our</a:t>
            </a:r>
            <a:r>
              <a:rPr lang="fr-FR" sz="1800" dirty="0"/>
              <a:t> </a:t>
            </a:r>
            <a:r>
              <a:rPr lang="fr-FR" sz="1800" dirty="0" err="1"/>
              <a:t>work</a:t>
            </a:r>
            <a:r>
              <a:rPr lang="fr-FR" sz="1800" dirty="0"/>
              <a:t>;</a:t>
            </a:r>
          </a:p>
          <a:p>
            <a:pPr marL="0" indent="0">
              <a:buNone/>
            </a:pPr>
            <a:endParaRPr lang="fr-FR" sz="1800" dirty="0"/>
          </a:p>
          <a:p>
            <a:r>
              <a:rPr lang="fr-FR" sz="1800" dirty="0" err="1"/>
              <a:t>We</a:t>
            </a:r>
            <a:r>
              <a:rPr lang="fr-FR" sz="1800" dirty="0"/>
              <a:t> </a:t>
            </a:r>
            <a:r>
              <a:rPr lang="fr-FR" sz="1800" dirty="0" err="1"/>
              <a:t>shall</a:t>
            </a:r>
            <a:r>
              <a:rPr lang="fr-FR" sz="1800" dirty="0"/>
              <a:t> </a:t>
            </a:r>
            <a:r>
              <a:rPr lang="fr-FR" sz="1800" dirty="0" err="1"/>
              <a:t>remain</a:t>
            </a:r>
            <a:r>
              <a:rPr lang="fr-FR" sz="1800" dirty="0"/>
              <a:t> </a:t>
            </a:r>
            <a:r>
              <a:rPr lang="fr-FR" sz="1800" u="sng" dirty="0"/>
              <a:t>open</a:t>
            </a:r>
            <a:r>
              <a:rPr lang="fr-FR" sz="1800" dirty="0"/>
              <a:t> to the </a:t>
            </a:r>
            <a:r>
              <a:rPr lang="fr-FR" sz="1800" dirty="0" err="1"/>
              <a:t>latest</a:t>
            </a:r>
            <a:r>
              <a:rPr lang="fr-FR" sz="1800" dirty="0"/>
              <a:t> </a:t>
            </a:r>
            <a:r>
              <a:rPr lang="fr-FR" sz="1800" dirty="0" err="1"/>
              <a:t>developments</a:t>
            </a:r>
            <a:r>
              <a:rPr lang="fr-FR" sz="1800" dirty="0"/>
              <a:t> as </a:t>
            </a:r>
            <a:r>
              <a:rPr lang="fr-FR" sz="1800" dirty="0" err="1"/>
              <a:t>well</a:t>
            </a:r>
            <a:r>
              <a:rPr lang="fr-FR" sz="1800" dirty="0"/>
              <a:t> as new insights </a:t>
            </a:r>
            <a:r>
              <a:rPr lang="fr-FR" sz="1800" dirty="0" err="1"/>
              <a:t>from</a:t>
            </a:r>
            <a:r>
              <a:rPr lang="fr-FR" sz="1800" dirty="0"/>
              <a:t> </a:t>
            </a:r>
            <a:r>
              <a:rPr lang="fr-FR" sz="1800" dirty="0" err="1"/>
              <a:t>scientific</a:t>
            </a:r>
            <a:r>
              <a:rPr lang="fr-FR" sz="1800" dirty="0"/>
              <a:t> </a:t>
            </a:r>
            <a:r>
              <a:rPr lang="fr-FR" sz="1800" dirty="0" err="1"/>
              <a:t>research</a:t>
            </a:r>
            <a:r>
              <a:rPr lang="fr-FR" sz="1800" dirty="0"/>
              <a:t>.</a:t>
            </a:r>
          </a:p>
        </p:txBody>
      </p:sp>
      <p:sp>
        <p:nvSpPr>
          <p:cNvPr id="4" name="Espace réservé du numéro de diapositive 3"/>
          <p:cNvSpPr>
            <a:spLocks noGrp="1"/>
          </p:cNvSpPr>
          <p:nvPr>
            <p:ph type="sldNum" sz="quarter" idx="12"/>
          </p:nvPr>
        </p:nvSpPr>
        <p:spPr/>
        <p:txBody>
          <a:bodyPr/>
          <a:lstStyle/>
          <a:p>
            <a:fld id="{03D4D234-D7AD-4C9D-9B18-7DCD6B9AF64D}" type="slidenum">
              <a:rPr lang="fr-FR" smtClean="0"/>
              <a:t>5</a:t>
            </a:fld>
            <a:endParaRPr lang="fr-FR"/>
          </a:p>
        </p:txBody>
      </p:sp>
      <p:pic>
        <p:nvPicPr>
          <p:cNvPr id="5" name="Image 4"/>
          <p:cNvPicPr>
            <a:picLocks noChangeAspect="1"/>
          </p:cNvPicPr>
          <p:nvPr/>
        </p:nvPicPr>
        <p:blipFill>
          <a:blip r:embed="rId2">
            <a:lum/>
            <a:alphaModFix/>
          </a:blip>
          <a:srcRect/>
          <a:stretch>
            <a:fillRect/>
          </a:stretch>
        </p:blipFill>
        <p:spPr>
          <a:xfrm>
            <a:off x="395737" y="5677253"/>
            <a:ext cx="1183004" cy="861659"/>
          </a:xfrm>
          <a:prstGeom prst="rect">
            <a:avLst/>
          </a:prstGeom>
          <a:noFill/>
          <a:ln cap="flat">
            <a:noFill/>
          </a:ln>
        </p:spPr>
      </p:pic>
      <p:pic>
        <p:nvPicPr>
          <p:cNvPr id="6" name="Image 4"/>
          <p:cNvPicPr>
            <a:picLocks noChangeAspect="1"/>
          </p:cNvPicPr>
          <p:nvPr/>
        </p:nvPicPr>
        <p:blipFill>
          <a:blip r:embed="rId3"/>
          <a:stretch/>
        </p:blipFill>
        <p:spPr bwMode="auto">
          <a:xfrm>
            <a:off x="1928554" y="5635918"/>
            <a:ext cx="1424234" cy="944327"/>
          </a:xfrm>
          <a:prstGeom prst="rect">
            <a:avLst/>
          </a:prstGeom>
        </p:spPr>
      </p:pic>
    </p:spTree>
    <p:extLst>
      <p:ext uri="{BB962C8B-B14F-4D97-AF65-F5344CB8AC3E}">
        <p14:creationId xmlns:p14="http://schemas.microsoft.com/office/powerpoint/2010/main" val="2766909439"/>
      </p:ext>
    </p:extLst>
  </p:cSld>
  <p:clrMapOvr>
    <a:masterClrMapping/>
  </p:clrMapOvr>
  <p:transition spd="slow">
    <p:push dir="u"/>
  </p:transition>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42CB96-333A-4393-BBA1-2BF44582F6C6}">
  <ds:schemaRefs>
    <ds:schemaRef ds:uri="http://schemas.microsoft.com/sharepoint/v3/contenttype/forms"/>
  </ds:schemaRefs>
</ds:datastoreItem>
</file>

<file path=customXml/itemProps2.xml><?xml version="1.0" encoding="utf-8"?>
<ds:datastoreItem xmlns:ds="http://schemas.openxmlformats.org/officeDocument/2006/customXml" ds:itemID="{380767A5-383A-41A2-8372-55EDF1D048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310</TotalTime>
  <Words>687</Words>
  <Application>Microsoft Office PowerPoint</Application>
  <PresentationFormat>Widescreen</PresentationFormat>
  <Paragraphs>38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Thème Office</vt:lpstr>
      <vt:lpstr> Group of Experts on drafting a new legal instrument on the use of automated vehicles in traffic (GE.3)   4th session  Geneva, 1-2 September 2022 “Outcomes of the informal meeting on 5 July + some countries reactions”</vt:lpstr>
      <vt:lpstr>Main outcomes of 5 July 2022 meeting</vt:lpstr>
      <vt:lpstr>UNECE Member States reactions (1)</vt:lpstr>
      <vt:lpstr>UNECE Member States reactions (2)</vt:lpstr>
      <vt:lpstr>UNECE Member States reactions (3)</vt:lpstr>
    </vt:vector>
  </TitlesOfParts>
  <Company>CEA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VALMAIN JOEL</dc:creator>
  <cp:lastModifiedBy>Laura Mueller</cp:lastModifiedBy>
  <cp:revision>453</cp:revision>
  <cp:lastPrinted>2022-06-29T14:41:11Z</cp:lastPrinted>
  <dcterms:created xsi:type="dcterms:W3CDTF">2019-03-20T14:07:06Z</dcterms:created>
  <dcterms:modified xsi:type="dcterms:W3CDTF">2022-08-31T16:20:40Z</dcterms:modified>
</cp:coreProperties>
</file>