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660" r:id="rId3"/>
  </p:sldMasterIdLst>
  <p:notesMasterIdLst>
    <p:notesMasterId r:id="rId14"/>
  </p:notesMasterIdLst>
  <p:sldIdLst>
    <p:sldId id="316" r:id="rId4"/>
    <p:sldId id="318" r:id="rId5"/>
    <p:sldId id="328" r:id="rId6"/>
    <p:sldId id="338" r:id="rId7"/>
    <p:sldId id="333" r:id="rId8"/>
    <p:sldId id="334" r:id="rId9"/>
    <p:sldId id="335" r:id="rId10"/>
    <p:sldId id="336" r:id="rId11"/>
    <p:sldId id="337" r:id="rId12"/>
    <p:sldId id="327" r:id="rId1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dolph, Birgit Ulrike" initials="RBU" lastIdx="9" clrIdx="0">
    <p:extLst>
      <p:ext uri="{19B8F6BF-5375-455C-9EA6-DF929625EA0E}">
        <p15:presenceInfo xmlns:p15="http://schemas.microsoft.com/office/powerpoint/2012/main" userId="S-1-5-21-4223702204-1008409015-3099362732-50352" providerId="AD"/>
      </p:ext>
    </p:extLst>
  </p:cmAuthor>
  <p:cmAuthor id="2" name="MASI Laura" initials="ML" lastIdx="1" clrIdx="1">
    <p:extLst>
      <p:ext uri="{19B8F6BF-5375-455C-9EA6-DF929625EA0E}">
        <p15:presenceInfo xmlns:p15="http://schemas.microsoft.com/office/powerpoint/2012/main" userId="MASI Lau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CC"/>
    <a:srgbClr val="39375F"/>
    <a:srgbClr val="FFE9B9"/>
    <a:srgbClr val="FABE00"/>
    <a:srgbClr val="FFCC29"/>
    <a:srgbClr val="504D85"/>
    <a:srgbClr val="FFF4DD"/>
    <a:srgbClr val="FFE1A1"/>
    <a:srgbClr val="FFE4A7"/>
    <a:srgbClr val="FFE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584388-345E-4326-814D-B97E77EA329B}" v="1" dt="2022-08-31T16:15:56.87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74584388-345E-4326-814D-B97E77EA329B}"/>
    <pc:docChg chg="modSld">
      <pc:chgData name="Laura Mueller" userId="b8b87b2b-eda4-44e0-9f77-97a24730064b" providerId="ADAL" clId="{74584388-345E-4326-814D-B97E77EA329B}" dt="2022-08-31T16:16:25.309" v="60" actId="1036"/>
      <pc:docMkLst>
        <pc:docMk/>
      </pc:docMkLst>
      <pc:sldChg chg="addSp modSp mod">
        <pc:chgData name="Laura Mueller" userId="b8b87b2b-eda4-44e0-9f77-97a24730064b" providerId="ADAL" clId="{74584388-345E-4326-814D-B97E77EA329B}" dt="2022-08-31T16:16:25.309" v="60" actId="1036"/>
        <pc:sldMkLst>
          <pc:docMk/>
          <pc:sldMk cId="2104537179" sldId="316"/>
        </pc:sldMkLst>
        <pc:spChg chg="mod">
          <ac:chgData name="Laura Mueller" userId="b8b87b2b-eda4-44e0-9f77-97a24730064b" providerId="ADAL" clId="{74584388-345E-4326-814D-B97E77EA329B}" dt="2022-08-31T16:16:25.309" v="60" actId="1036"/>
          <ac:spMkLst>
            <pc:docMk/>
            <pc:sldMk cId="2104537179" sldId="316"/>
            <ac:spMk id="2" creationId="{00000000-0000-0000-0000-000000000000}"/>
          </ac:spMkLst>
        </pc:spChg>
        <pc:spChg chg="add mod">
          <ac:chgData name="Laura Mueller" userId="b8b87b2b-eda4-44e0-9f77-97a24730064b" providerId="ADAL" clId="{74584388-345E-4326-814D-B97E77EA329B}" dt="2022-08-31T16:16:11.567" v="37" actId="1038"/>
          <ac:spMkLst>
            <pc:docMk/>
            <pc:sldMk cId="2104537179" sldId="316"/>
            <ac:spMk id="7" creationId="{66EEA33A-EB4D-4C1E-A0CB-11415DAACE17}"/>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6-29T11:49:16.466" idx="9">
    <p:pos x="7158" y="3671"/>
    <p:text>So this would exclude Levels 0-2?</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90B51F-D4D4-42D0-B7E7-10D391D69FA4}" type="doc">
      <dgm:prSet loTypeId="urn:microsoft.com/office/officeart/2005/8/layout/lProcess2" loCatId="list" qsTypeId="urn:microsoft.com/office/officeart/2005/8/quickstyle/simple5" qsCatId="simple" csTypeId="urn:microsoft.com/office/officeart/2005/8/colors/accent2_1" csCatId="accent2" phldr="1"/>
      <dgm:spPr/>
      <dgm:t>
        <a:bodyPr/>
        <a:lstStyle/>
        <a:p>
          <a:endParaRPr lang="fr-FR"/>
        </a:p>
      </dgm:t>
    </dgm:pt>
    <dgm:pt modelId="{AE71ED3D-C99B-4BEC-90D2-F828E9C5E2A9}">
      <dgm:prSet phldrT="[Texte]"/>
      <dgm:spPr>
        <a:solidFill>
          <a:schemeClr val="accent2">
            <a:lumMod val="60000"/>
            <a:lumOff val="40000"/>
          </a:schemeClr>
        </a:solidFill>
      </dgm:spPr>
      <dgm:t>
        <a:bodyPr/>
        <a:lstStyle/>
        <a:p>
          <a:r>
            <a:rPr lang="fr-FR" dirty="0"/>
            <a:t>CHAPTER 1</a:t>
          </a:r>
        </a:p>
      </dgm:t>
    </dgm:pt>
    <dgm:pt modelId="{408F6BA4-7A03-4304-A233-C0D42029A502}" type="parTrans" cxnId="{BAE37D9E-F87A-4E30-815A-3141D38E9EA3}">
      <dgm:prSet/>
      <dgm:spPr/>
      <dgm:t>
        <a:bodyPr/>
        <a:lstStyle/>
        <a:p>
          <a:endParaRPr lang="fr-FR"/>
        </a:p>
      </dgm:t>
    </dgm:pt>
    <dgm:pt modelId="{B4B394B7-44C2-48CA-B160-5A85B1837CEF}" type="sibTrans" cxnId="{BAE37D9E-F87A-4E30-815A-3141D38E9EA3}">
      <dgm:prSet/>
      <dgm:spPr/>
      <dgm:t>
        <a:bodyPr/>
        <a:lstStyle/>
        <a:p>
          <a:endParaRPr lang="fr-FR"/>
        </a:p>
      </dgm:t>
    </dgm:pt>
    <dgm:pt modelId="{6CF40FD3-E639-4AF5-9BAE-C828E8E4F3FE}">
      <dgm:prSet phldrT="[Texte]"/>
      <dgm:spPr>
        <a:solidFill>
          <a:schemeClr val="accent2">
            <a:lumMod val="60000"/>
            <a:lumOff val="40000"/>
          </a:schemeClr>
        </a:solidFill>
      </dgm:spPr>
      <dgm:t>
        <a:bodyPr/>
        <a:lstStyle/>
        <a:p>
          <a:r>
            <a:rPr lang="fr-FR" dirty="0"/>
            <a:t>CHAPTER 2 </a:t>
          </a:r>
        </a:p>
      </dgm:t>
    </dgm:pt>
    <dgm:pt modelId="{2FE223E7-2DC7-4273-BC5E-0BD478F0E20A}" type="parTrans" cxnId="{30B41EA8-E430-43D8-B555-5854D3FBE0BE}">
      <dgm:prSet/>
      <dgm:spPr/>
      <dgm:t>
        <a:bodyPr/>
        <a:lstStyle/>
        <a:p>
          <a:endParaRPr lang="fr-FR"/>
        </a:p>
      </dgm:t>
    </dgm:pt>
    <dgm:pt modelId="{8C037E6F-E14C-4F91-AF06-7C425AB95812}" type="sibTrans" cxnId="{30B41EA8-E430-43D8-B555-5854D3FBE0BE}">
      <dgm:prSet/>
      <dgm:spPr/>
      <dgm:t>
        <a:bodyPr/>
        <a:lstStyle/>
        <a:p>
          <a:endParaRPr lang="fr-FR"/>
        </a:p>
      </dgm:t>
    </dgm:pt>
    <dgm:pt modelId="{8DB26430-1B18-4A88-B785-37DA840CD3CD}">
      <dgm:prSet phldrT="[Texte]"/>
      <dgm:spPr>
        <a:solidFill>
          <a:schemeClr val="accent2">
            <a:lumMod val="60000"/>
            <a:lumOff val="40000"/>
          </a:schemeClr>
        </a:solidFill>
      </dgm:spPr>
      <dgm:t>
        <a:bodyPr/>
        <a:lstStyle/>
        <a:p>
          <a:r>
            <a:rPr lang="fr-FR" dirty="0"/>
            <a:t>CHAPTER 3 </a:t>
          </a:r>
        </a:p>
      </dgm:t>
    </dgm:pt>
    <dgm:pt modelId="{87DC7303-4E72-4905-ACD3-A7EB6C914A3F}" type="parTrans" cxnId="{D6819E9A-CF1E-4CED-B236-B95D80A36B11}">
      <dgm:prSet/>
      <dgm:spPr/>
      <dgm:t>
        <a:bodyPr/>
        <a:lstStyle/>
        <a:p>
          <a:endParaRPr lang="fr-FR"/>
        </a:p>
      </dgm:t>
    </dgm:pt>
    <dgm:pt modelId="{18A538F9-E446-4AEC-A117-262E9C9BD40B}" type="sibTrans" cxnId="{D6819E9A-CF1E-4CED-B236-B95D80A36B11}">
      <dgm:prSet/>
      <dgm:spPr/>
      <dgm:t>
        <a:bodyPr/>
        <a:lstStyle/>
        <a:p>
          <a:endParaRPr lang="fr-FR"/>
        </a:p>
      </dgm:t>
    </dgm:pt>
    <dgm:pt modelId="{52C24E6B-A382-4086-A8FF-D560EF5CCB97}">
      <dgm:prSet phldrT="[Texte]"/>
      <dgm:spPr>
        <a:solidFill>
          <a:schemeClr val="accent2">
            <a:lumMod val="60000"/>
            <a:lumOff val="40000"/>
          </a:schemeClr>
        </a:solidFill>
      </dgm:spPr>
      <dgm:t>
        <a:bodyPr/>
        <a:lstStyle/>
        <a:p>
          <a:r>
            <a:rPr lang="fr-FR" dirty="0"/>
            <a:t>CHAPTER 4 </a:t>
          </a:r>
        </a:p>
      </dgm:t>
    </dgm:pt>
    <dgm:pt modelId="{025CEA7B-8FC9-4C50-BDB9-6EAFA715F4AF}" type="parTrans" cxnId="{2310B27D-22CD-490B-A61A-9A4F7F226886}">
      <dgm:prSet/>
      <dgm:spPr/>
      <dgm:t>
        <a:bodyPr/>
        <a:lstStyle/>
        <a:p>
          <a:endParaRPr lang="fr-FR"/>
        </a:p>
      </dgm:t>
    </dgm:pt>
    <dgm:pt modelId="{D7968A51-7A15-4C11-9FBC-89DC802DADF6}" type="sibTrans" cxnId="{2310B27D-22CD-490B-A61A-9A4F7F226886}">
      <dgm:prSet/>
      <dgm:spPr/>
      <dgm:t>
        <a:bodyPr/>
        <a:lstStyle/>
        <a:p>
          <a:endParaRPr lang="fr-FR"/>
        </a:p>
      </dgm:t>
    </dgm:pt>
    <dgm:pt modelId="{7A055400-C1D8-4AEC-B7DD-9EAA6408B127}">
      <dgm:prSet/>
      <dgm:spPr>
        <a:solidFill>
          <a:schemeClr val="accent2">
            <a:lumMod val="60000"/>
            <a:lumOff val="40000"/>
          </a:schemeClr>
        </a:solidFill>
      </dgm:spPr>
      <dgm:t>
        <a:bodyPr/>
        <a:lstStyle/>
        <a:p>
          <a:r>
            <a:rPr lang="fr-FR" dirty="0"/>
            <a:t>CHAPTER 5</a:t>
          </a:r>
        </a:p>
      </dgm:t>
    </dgm:pt>
    <dgm:pt modelId="{D1C45692-2090-44BF-9700-527AD2ACEF0A}" type="parTrans" cxnId="{09572942-376B-4F39-B146-C8BD6CB9BD61}">
      <dgm:prSet/>
      <dgm:spPr/>
      <dgm:t>
        <a:bodyPr/>
        <a:lstStyle/>
        <a:p>
          <a:endParaRPr lang="fr-FR"/>
        </a:p>
      </dgm:t>
    </dgm:pt>
    <dgm:pt modelId="{30C9B539-DB71-48D5-A0F0-A8C3CB16E443}" type="sibTrans" cxnId="{09572942-376B-4F39-B146-C8BD6CB9BD61}">
      <dgm:prSet/>
      <dgm:spPr/>
      <dgm:t>
        <a:bodyPr/>
        <a:lstStyle/>
        <a:p>
          <a:endParaRPr lang="fr-FR"/>
        </a:p>
      </dgm:t>
    </dgm:pt>
    <dgm:pt modelId="{A292E69A-725D-4F1B-B6E0-3CBE4F5718D1}">
      <dgm:prSet/>
      <dgm:spPr>
        <a:solidFill>
          <a:schemeClr val="accent2">
            <a:lumMod val="60000"/>
            <a:lumOff val="40000"/>
          </a:schemeClr>
        </a:solidFill>
      </dgm:spPr>
      <dgm:t>
        <a:bodyPr/>
        <a:lstStyle/>
        <a:p>
          <a:r>
            <a:rPr lang="fr-FR" dirty="0"/>
            <a:t>CHAPTER 6 </a:t>
          </a:r>
        </a:p>
      </dgm:t>
    </dgm:pt>
    <dgm:pt modelId="{9910C8C5-1913-4DED-828D-1533188C38E2}" type="parTrans" cxnId="{A3AA690A-3826-4B7E-9AEA-BFDF16F1CB91}">
      <dgm:prSet/>
      <dgm:spPr/>
      <dgm:t>
        <a:bodyPr/>
        <a:lstStyle/>
        <a:p>
          <a:endParaRPr lang="fr-FR"/>
        </a:p>
      </dgm:t>
    </dgm:pt>
    <dgm:pt modelId="{4B5C5E5E-3601-44D7-A390-D4750C15A33E}" type="sibTrans" cxnId="{A3AA690A-3826-4B7E-9AEA-BFDF16F1CB91}">
      <dgm:prSet/>
      <dgm:spPr/>
      <dgm:t>
        <a:bodyPr/>
        <a:lstStyle/>
        <a:p>
          <a:endParaRPr lang="fr-FR"/>
        </a:p>
      </dgm:t>
    </dgm:pt>
    <dgm:pt modelId="{491F39CD-CE0D-4243-B630-CFFEC93DCDC7}">
      <dgm:prSet phldrT="[Texte]" custT="1"/>
      <dgm:spPr/>
      <dgm:t>
        <a:bodyPr/>
        <a:lstStyle/>
        <a:p>
          <a:r>
            <a:rPr lang="fr-FR" sz="1600" dirty="0"/>
            <a:t>GENERAL PROVISIONS</a:t>
          </a:r>
        </a:p>
      </dgm:t>
    </dgm:pt>
    <dgm:pt modelId="{6922EB5F-9D8B-46F7-9B6B-6349C792956A}" type="parTrans" cxnId="{DAEC255D-2B9C-4F4D-BCCB-467425EDBDD5}">
      <dgm:prSet/>
      <dgm:spPr/>
      <dgm:t>
        <a:bodyPr/>
        <a:lstStyle/>
        <a:p>
          <a:endParaRPr lang="fr-FR"/>
        </a:p>
      </dgm:t>
    </dgm:pt>
    <dgm:pt modelId="{7EAFC290-1BAE-4B45-9161-678C86196415}" type="sibTrans" cxnId="{DAEC255D-2B9C-4F4D-BCCB-467425EDBDD5}">
      <dgm:prSet/>
      <dgm:spPr/>
      <dgm:t>
        <a:bodyPr/>
        <a:lstStyle/>
        <a:p>
          <a:endParaRPr lang="fr-FR"/>
        </a:p>
      </dgm:t>
    </dgm:pt>
    <dgm:pt modelId="{860924A3-814F-4202-A7D9-DB8D8E8B65C8}">
      <dgm:prSet phldrT="[Texte]" custT="1"/>
      <dgm:spPr/>
      <dgm:t>
        <a:bodyPr/>
        <a:lstStyle/>
        <a:p>
          <a:r>
            <a:rPr lang="fr-FR" sz="1400" dirty="0"/>
            <a:t>RULES OF THE ROAD</a:t>
          </a:r>
        </a:p>
      </dgm:t>
    </dgm:pt>
    <dgm:pt modelId="{F92ECDD2-B270-4B20-AA48-F5C35034E0FA}" type="parTrans" cxnId="{10EA7F14-6C5A-4030-A086-67D6AB20FF3B}">
      <dgm:prSet/>
      <dgm:spPr/>
      <dgm:t>
        <a:bodyPr/>
        <a:lstStyle/>
        <a:p>
          <a:endParaRPr lang="fr-FR"/>
        </a:p>
      </dgm:t>
    </dgm:pt>
    <dgm:pt modelId="{BD540DCA-C6BF-47C0-847F-F125496869BE}" type="sibTrans" cxnId="{10EA7F14-6C5A-4030-A086-67D6AB20FF3B}">
      <dgm:prSet/>
      <dgm:spPr/>
      <dgm:t>
        <a:bodyPr/>
        <a:lstStyle/>
        <a:p>
          <a:endParaRPr lang="fr-FR"/>
        </a:p>
      </dgm:t>
    </dgm:pt>
    <dgm:pt modelId="{B98A53D4-989E-42B2-AE9B-8F08AC42DB0E}">
      <dgm:prSet phldrT="[Texte]" custT="1"/>
      <dgm:spPr/>
      <dgm:t>
        <a:bodyPr/>
        <a:lstStyle/>
        <a:p>
          <a:r>
            <a:rPr lang="fr-FR" sz="1400" dirty="0"/>
            <a:t> </a:t>
          </a:r>
          <a:r>
            <a:rPr lang="en-US" sz="1400" dirty="0"/>
            <a:t>CONDITIONS FOR THE ADMISSION OF MOTOR VEHICLES AND TRAILERS TO INTERNATIONAL TRAFFIC</a:t>
          </a:r>
          <a:endParaRPr lang="fr-FR" sz="1300" dirty="0"/>
        </a:p>
      </dgm:t>
    </dgm:pt>
    <dgm:pt modelId="{6A6A55D5-3988-4FBE-9E55-F08864729C83}" type="parTrans" cxnId="{EECF55A2-DCBF-4F69-90E7-AD6339AD28C6}">
      <dgm:prSet/>
      <dgm:spPr/>
      <dgm:t>
        <a:bodyPr/>
        <a:lstStyle/>
        <a:p>
          <a:endParaRPr lang="fr-FR"/>
        </a:p>
      </dgm:t>
    </dgm:pt>
    <dgm:pt modelId="{71901258-C94D-428D-AFD1-638293E87C2F}" type="sibTrans" cxnId="{EECF55A2-DCBF-4F69-90E7-AD6339AD28C6}">
      <dgm:prSet/>
      <dgm:spPr/>
      <dgm:t>
        <a:bodyPr/>
        <a:lstStyle/>
        <a:p>
          <a:endParaRPr lang="fr-FR"/>
        </a:p>
      </dgm:t>
    </dgm:pt>
    <dgm:pt modelId="{108AC352-AC84-4FFF-9A5A-F2B1D6748208}">
      <dgm:prSet phldrT="[Texte]" custT="1"/>
      <dgm:spPr/>
      <dgm:t>
        <a:bodyPr/>
        <a:lstStyle/>
        <a:p>
          <a:r>
            <a:rPr lang="fr-FR" sz="1400" dirty="0"/>
            <a:t>DRIVERS OF MOTOR VEHICLES </a:t>
          </a:r>
          <a:endParaRPr lang="fr-FR" sz="1200" dirty="0"/>
        </a:p>
      </dgm:t>
    </dgm:pt>
    <dgm:pt modelId="{FE977362-A71D-4E12-899B-95D45D00628F}" type="parTrans" cxnId="{B6945802-5375-421A-9596-C8197C84B154}">
      <dgm:prSet/>
      <dgm:spPr/>
      <dgm:t>
        <a:bodyPr/>
        <a:lstStyle/>
        <a:p>
          <a:endParaRPr lang="fr-FR"/>
        </a:p>
      </dgm:t>
    </dgm:pt>
    <dgm:pt modelId="{138A5935-716F-4242-9B7F-289892CDEF4F}" type="sibTrans" cxnId="{B6945802-5375-421A-9596-C8197C84B154}">
      <dgm:prSet/>
      <dgm:spPr/>
      <dgm:t>
        <a:bodyPr/>
        <a:lstStyle/>
        <a:p>
          <a:endParaRPr lang="fr-FR"/>
        </a:p>
      </dgm:t>
    </dgm:pt>
    <dgm:pt modelId="{0105CA96-F814-467E-95F8-48E34E6C298F}">
      <dgm:prSet/>
      <dgm:spPr/>
      <dgm:t>
        <a:bodyPr/>
        <a:lstStyle/>
        <a:p>
          <a:r>
            <a:rPr lang="en-US" dirty="0"/>
            <a:t>CONDITIONS FOR THE ADMISSION OF CYCLES AND MOPEDS TO INTERNATIONAL TRAFFIC</a:t>
          </a:r>
          <a:endParaRPr lang="fr-FR" dirty="0"/>
        </a:p>
      </dgm:t>
    </dgm:pt>
    <dgm:pt modelId="{4CDF9840-F668-46C7-B987-E6A983B774A4}" type="parTrans" cxnId="{089B091F-3502-4F4D-B3CB-4D78EDF70E8B}">
      <dgm:prSet/>
      <dgm:spPr/>
      <dgm:t>
        <a:bodyPr/>
        <a:lstStyle/>
        <a:p>
          <a:endParaRPr lang="fr-FR"/>
        </a:p>
      </dgm:t>
    </dgm:pt>
    <dgm:pt modelId="{D1A698B0-8A4E-449C-9329-B6FB4988A267}" type="sibTrans" cxnId="{089B091F-3502-4F4D-B3CB-4D78EDF70E8B}">
      <dgm:prSet/>
      <dgm:spPr/>
      <dgm:t>
        <a:bodyPr/>
        <a:lstStyle/>
        <a:p>
          <a:endParaRPr lang="fr-FR"/>
        </a:p>
      </dgm:t>
    </dgm:pt>
    <dgm:pt modelId="{66ADB039-94CA-4991-91BF-80E8B0C5D088}">
      <dgm:prSet custT="1"/>
      <dgm:spPr/>
      <dgm:t>
        <a:bodyPr/>
        <a:lstStyle/>
        <a:p>
          <a:r>
            <a:rPr lang="fr-FR" sz="1400" dirty="0"/>
            <a:t> FINAL PROVISIONS</a:t>
          </a:r>
        </a:p>
      </dgm:t>
    </dgm:pt>
    <dgm:pt modelId="{9226FF36-CB5F-422A-97BF-0FF2D91EDD04}" type="parTrans" cxnId="{E8723DD6-5B84-4DDD-86C2-ED60123A7727}">
      <dgm:prSet/>
      <dgm:spPr/>
      <dgm:t>
        <a:bodyPr/>
        <a:lstStyle/>
        <a:p>
          <a:endParaRPr lang="fr-FR"/>
        </a:p>
      </dgm:t>
    </dgm:pt>
    <dgm:pt modelId="{CE91308B-6DCB-4D73-A37C-A105613D46EE}" type="sibTrans" cxnId="{E8723DD6-5B84-4DDD-86C2-ED60123A7727}">
      <dgm:prSet/>
      <dgm:spPr/>
      <dgm:t>
        <a:bodyPr/>
        <a:lstStyle/>
        <a:p>
          <a:endParaRPr lang="fr-FR"/>
        </a:p>
      </dgm:t>
    </dgm:pt>
    <dgm:pt modelId="{C418B64D-8941-4ED2-B01F-740BBA9DBFE7}" type="pres">
      <dgm:prSet presAssocID="{E390B51F-D4D4-42D0-B7E7-10D391D69FA4}" presName="theList" presStyleCnt="0">
        <dgm:presLayoutVars>
          <dgm:dir/>
          <dgm:animLvl val="lvl"/>
          <dgm:resizeHandles val="exact"/>
        </dgm:presLayoutVars>
      </dgm:prSet>
      <dgm:spPr/>
    </dgm:pt>
    <dgm:pt modelId="{211ACF73-A600-4017-AA31-A92EC128FBEE}" type="pres">
      <dgm:prSet presAssocID="{AE71ED3D-C99B-4BEC-90D2-F828E9C5E2A9}" presName="compNode" presStyleCnt="0"/>
      <dgm:spPr/>
    </dgm:pt>
    <dgm:pt modelId="{94EC7727-ADF8-4166-A13F-80DD5EDA976B}" type="pres">
      <dgm:prSet presAssocID="{AE71ED3D-C99B-4BEC-90D2-F828E9C5E2A9}" presName="aNode" presStyleLbl="bgShp" presStyleIdx="0" presStyleCnt="6"/>
      <dgm:spPr/>
    </dgm:pt>
    <dgm:pt modelId="{BCC92972-3DAB-4BD7-A082-BD0C916C7196}" type="pres">
      <dgm:prSet presAssocID="{AE71ED3D-C99B-4BEC-90D2-F828E9C5E2A9}" presName="textNode" presStyleLbl="bgShp" presStyleIdx="0" presStyleCnt="6"/>
      <dgm:spPr/>
    </dgm:pt>
    <dgm:pt modelId="{C5A6A309-87AD-4161-9D58-A13A335F5C16}" type="pres">
      <dgm:prSet presAssocID="{AE71ED3D-C99B-4BEC-90D2-F828E9C5E2A9}" presName="compChildNode" presStyleCnt="0"/>
      <dgm:spPr/>
    </dgm:pt>
    <dgm:pt modelId="{FCA4C4EA-CA8C-4661-BF7B-474115DD0510}" type="pres">
      <dgm:prSet presAssocID="{AE71ED3D-C99B-4BEC-90D2-F828E9C5E2A9}" presName="theInnerList" presStyleCnt="0"/>
      <dgm:spPr/>
    </dgm:pt>
    <dgm:pt modelId="{3156E2B0-F18F-4E19-BB1B-5568E139647E}" type="pres">
      <dgm:prSet presAssocID="{491F39CD-CE0D-4243-B630-CFFEC93DCDC7}" presName="childNode" presStyleLbl="node1" presStyleIdx="0" presStyleCnt="6">
        <dgm:presLayoutVars>
          <dgm:bulletEnabled val="1"/>
        </dgm:presLayoutVars>
      </dgm:prSet>
      <dgm:spPr/>
    </dgm:pt>
    <dgm:pt modelId="{D51A2296-5D25-450A-A069-3859F38C1689}" type="pres">
      <dgm:prSet presAssocID="{AE71ED3D-C99B-4BEC-90D2-F828E9C5E2A9}" presName="aSpace" presStyleCnt="0"/>
      <dgm:spPr/>
    </dgm:pt>
    <dgm:pt modelId="{E82608B8-FE00-4F87-B84E-7AD62E409994}" type="pres">
      <dgm:prSet presAssocID="{6CF40FD3-E639-4AF5-9BAE-C828E8E4F3FE}" presName="compNode" presStyleCnt="0"/>
      <dgm:spPr/>
    </dgm:pt>
    <dgm:pt modelId="{990BA929-FC11-412F-AD07-37A37A286ABE}" type="pres">
      <dgm:prSet presAssocID="{6CF40FD3-E639-4AF5-9BAE-C828E8E4F3FE}" presName="aNode" presStyleLbl="bgShp" presStyleIdx="1" presStyleCnt="6"/>
      <dgm:spPr/>
    </dgm:pt>
    <dgm:pt modelId="{7714A41D-3D60-44A8-BABD-159861AD068B}" type="pres">
      <dgm:prSet presAssocID="{6CF40FD3-E639-4AF5-9BAE-C828E8E4F3FE}" presName="textNode" presStyleLbl="bgShp" presStyleIdx="1" presStyleCnt="6"/>
      <dgm:spPr/>
    </dgm:pt>
    <dgm:pt modelId="{D9558728-568B-47C4-8D51-2CEB0702E738}" type="pres">
      <dgm:prSet presAssocID="{6CF40FD3-E639-4AF5-9BAE-C828E8E4F3FE}" presName="compChildNode" presStyleCnt="0"/>
      <dgm:spPr/>
    </dgm:pt>
    <dgm:pt modelId="{06ADDEEA-28C0-4937-93F0-3F89F0B3A7F2}" type="pres">
      <dgm:prSet presAssocID="{6CF40FD3-E639-4AF5-9BAE-C828E8E4F3FE}" presName="theInnerList" presStyleCnt="0"/>
      <dgm:spPr/>
    </dgm:pt>
    <dgm:pt modelId="{D85157E6-1188-4B64-92CE-C1A1F06FD7AE}" type="pres">
      <dgm:prSet presAssocID="{860924A3-814F-4202-A7D9-DB8D8E8B65C8}" presName="childNode" presStyleLbl="node1" presStyleIdx="1" presStyleCnt="6">
        <dgm:presLayoutVars>
          <dgm:bulletEnabled val="1"/>
        </dgm:presLayoutVars>
      </dgm:prSet>
      <dgm:spPr/>
    </dgm:pt>
    <dgm:pt modelId="{13A0ABD4-4869-41F7-837D-EAEEB571ACA3}" type="pres">
      <dgm:prSet presAssocID="{6CF40FD3-E639-4AF5-9BAE-C828E8E4F3FE}" presName="aSpace" presStyleCnt="0"/>
      <dgm:spPr/>
    </dgm:pt>
    <dgm:pt modelId="{19E74CD6-A927-46ED-B563-130FEC35D1C5}" type="pres">
      <dgm:prSet presAssocID="{8DB26430-1B18-4A88-B785-37DA840CD3CD}" presName="compNode" presStyleCnt="0"/>
      <dgm:spPr/>
    </dgm:pt>
    <dgm:pt modelId="{08F17FED-435D-4AE9-B104-A5D084FAA899}" type="pres">
      <dgm:prSet presAssocID="{8DB26430-1B18-4A88-B785-37DA840CD3CD}" presName="aNode" presStyleLbl="bgShp" presStyleIdx="2" presStyleCnt="6"/>
      <dgm:spPr/>
    </dgm:pt>
    <dgm:pt modelId="{A6352913-71A6-41A9-AA6A-AA3B7ACF3917}" type="pres">
      <dgm:prSet presAssocID="{8DB26430-1B18-4A88-B785-37DA840CD3CD}" presName="textNode" presStyleLbl="bgShp" presStyleIdx="2" presStyleCnt="6"/>
      <dgm:spPr/>
    </dgm:pt>
    <dgm:pt modelId="{0D0E8E57-68F2-449F-BB59-3BCE9C7FCD6A}" type="pres">
      <dgm:prSet presAssocID="{8DB26430-1B18-4A88-B785-37DA840CD3CD}" presName="compChildNode" presStyleCnt="0"/>
      <dgm:spPr/>
    </dgm:pt>
    <dgm:pt modelId="{E9419C26-9629-414D-B0FF-6C2D321C3D0B}" type="pres">
      <dgm:prSet presAssocID="{8DB26430-1B18-4A88-B785-37DA840CD3CD}" presName="theInnerList" presStyleCnt="0"/>
      <dgm:spPr/>
    </dgm:pt>
    <dgm:pt modelId="{79F684C4-DB75-4773-AACE-5C49A682ECCA}" type="pres">
      <dgm:prSet presAssocID="{B98A53D4-989E-42B2-AE9B-8F08AC42DB0E}" presName="childNode" presStyleLbl="node1" presStyleIdx="2" presStyleCnt="6">
        <dgm:presLayoutVars>
          <dgm:bulletEnabled val="1"/>
        </dgm:presLayoutVars>
      </dgm:prSet>
      <dgm:spPr/>
    </dgm:pt>
    <dgm:pt modelId="{B46AA0F6-1799-4B99-A449-44246EFCF004}" type="pres">
      <dgm:prSet presAssocID="{8DB26430-1B18-4A88-B785-37DA840CD3CD}" presName="aSpace" presStyleCnt="0"/>
      <dgm:spPr/>
    </dgm:pt>
    <dgm:pt modelId="{D03D32EE-AA82-47FB-AC5F-FD5974A4D267}" type="pres">
      <dgm:prSet presAssocID="{52C24E6B-A382-4086-A8FF-D560EF5CCB97}" presName="compNode" presStyleCnt="0"/>
      <dgm:spPr/>
    </dgm:pt>
    <dgm:pt modelId="{AF33ECFC-AC61-40C5-9399-0CCB47893FC3}" type="pres">
      <dgm:prSet presAssocID="{52C24E6B-A382-4086-A8FF-D560EF5CCB97}" presName="aNode" presStyleLbl="bgShp" presStyleIdx="3" presStyleCnt="6"/>
      <dgm:spPr/>
    </dgm:pt>
    <dgm:pt modelId="{E4B5DEC3-F2E0-480C-96F6-D0C1CF3AF0EE}" type="pres">
      <dgm:prSet presAssocID="{52C24E6B-A382-4086-A8FF-D560EF5CCB97}" presName="textNode" presStyleLbl="bgShp" presStyleIdx="3" presStyleCnt="6"/>
      <dgm:spPr/>
    </dgm:pt>
    <dgm:pt modelId="{A0B38BF5-6FC8-433C-8289-E90B5F96FECD}" type="pres">
      <dgm:prSet presAssocID="{52C24E6B-A382-4086-A8FF-D560EF5CCB97}" presName="compChildNode" presStyleCnt="0"/>
      <dgm:spPr/>
    </dgm:pt>
    <dgm:pt modelId="{8A227268-605E-4862-923D-DE380A0F57CC}" type="pres">
      <dgm:prSet presAssocID="{52C24E6B-A382-4086-A8FF-D560EF5CCB97}" presName="theInnerList" presStyleCnt="0"/>
      <dgm:spPr/>
    </dgm:pt>
    <dgm:pt modelId="{D5814DDB-B75F-46B1-8ADD-FDF08CDD5E19}" type="pres">
      <dgm:prSet presAssocID="{108AC352-AC84-4FFF-9A5A-F2B1D6748208}" presName="childNode" presStyleLbl="node1" presStyleIdx="3" presStyleCnt="6">
        <dgm:presLayoutVars>
          <dgm:bulletEnabled val="1"/>
        </dgm:presLayoutVars>
      </dgm:prSet>
      <dgm:spPr/>
    </dgm:pt>
    <dgm:pt modelId="{007C60C1-648A-4C61-B7BD-62199B8ACD30}" type="pres">
      <dgm:prSet presAssocID="{52C24E6B-A382-4086-A8FF-D560EF5CCB97}" presName="aSpace" presStyleCnt="0"/>
      <dgm:spPr/>
    </dgm:pt>
    <dgm:pt modelId="{2C6223B1-BF99-43AD-AFDE-C650B444DDDB}" type="pres">
      <dgm:prSet presAssocID="{7A055400-C1D8-4AEC-B7DD-9EAA6408B127}" presName="compNode" presStyleCnt="0"/>
      <dgm:spPr/>
    </dgm:pt>
    <dgm:pt modelId="{0F5CDE26-8ECC-40AE-911D-420AC42DE672}" type="pres">
      <dgm:prSet presAssocID="{7A055400-C1D8-4AEC-B7DD-9EAA6408B127}" presName="aNode" presStyleLbl="bgShp" presStyleIdx="4" presStyleCnt="6"/>
      <dgm:spPr/>
    </dgm:pt>
    <dgm:pt modelId="{D4CB7DB4-F42F-46E7-9A58-97D629D872D5}" type="pres">
      <dgm:prSet presAssocID="{7A055400-C1D8-4AEC-B7DD-9EAA6408B127}" presName="textNode" presStyleLbl="bgShp" presStyleIdx="4" presStyleCnt="6"/>
      <dgm:spPr/>
    </dgm:pt>
    <dgm:pt modelId="{DA4CF756-D9F4-426B-9E7B-572C19606640}" type="pres">
      <dgm:prSet presAssocID="{7A055400-C1D8-4AEC-B7DD-9EAA6408B127}" presName="compChildNode" presStyleCnt="0"/>
      <dgm:spPr/>
    </dgm:pt>
    <dgm:pt modelId="{965B6C55-E0E3-44D1-B01A-D0DBA07E7705}" type="pres">
      <dgm:prSet presAssocID="{7A055400-C1D8-4AEC-B7DD-9EAA6408B127}" presName="theInnerList" presStyleCnt="0"/>
      <dgm:spPr/>
    </dgm:pt>
    <dgm:pt modelId="{8C0E2F85-E601-4E69-8F88-55DD0188F9CF}" type="pres">
      <dgm:prSet presAssocID="{0105CA96-F814-467E-95F8-48E34E6C298F}" presName="childNode" presStyleLbl="node1" presStyleIdx="4" presStyleCnt="6">
        <dgm:presLayoutVars>
          <dgm:bulletEnabled val="1"/>
        </dgm:presLayoutVars>
      </dgm:prSet>
      <dgm:spPr/>
    </dgm:pt>
    <dgm:pt modelId="{C388E7AF-FEC9-4F47-A7B8-5681D542B359}" type="pres">
      <dgm:prSet presAssocID="{7A055400-C1D8-4AEC-B7DD-9EAA6408B127}" presName="aSpace" presStyleCnt="0"/>
      <dgm:spPr/>
    </dgm:pt>
    <dgm:pt modelId="{612943D4-6F68-42EA-95F9-772A44A83F89}" type="pres">
      <dgm:prSet presAssocID="{A292E69A-725D-4F1B-B6E0-3CBE4F5718D1}" presName="compNode" presStyleCnt="0"/>
      <dgm:spPr/>
    </dgm:pt>
    <dgm:pt modelId="{501B654B-8302-4EBF-88EC-4F80942084E8}" type="pres">
      <dgm:prSet presAssocID="{A292E69A-725D-4F1B-B6E0-3CBE4F5718D1}" presName="aNode" presStyleLbl="bgShp" presStyleIdx="5" presStyleCnt="6"/>
      <dgm:spPr/>
    </dgm:pt>
    <dgm:pt modelId="{E79B2E4D-FCFE-44A9-AB34-315FB4AC0F28}" type="pres">
      <dgm:prSet presAssocID="{A292E69A-725D-4F1B-B6E0-3CBE4F5718D1}" presName="textNode" presStyleLbl="bgShp" presStyleIdx="5" presStyleCnt="6"/>
      <dgm:spPr/>
    </dgm:pt>
    <dgm:pt modelId="{CD2AF2FE-6E2D-46A5-ABE6-143530042799}" type="pres">
      <dgm:prSet presAssocID="{A292E69A-725D-4F1B-B6E0-3CBE4F5718D1}" presName="compChildNode" presStyleCnt="0"/>
      <dgm:spPr/>
    </dgm:pt>
    <dgm:pt modelId="{7039BED3-4809-49E0-B0A6-DEFABAD7BF03}" type="pres">
      <dgm:prSet presAssocID="{A292E69A-725D-4F1B-B6E0-3CBE4F5718D1}" presName="theInnerList" presStyleCnt="0"/>
      <dgm:spPr/>
    </dgm:pt>
    <dgm:pt modelId="{CBB5DA86-0F9A-48D4-84EF-89836F8977D4}" type="pres">
      <dgm:prSet presAssocID="{66ADB039-94CA-4991-91BF-80E8B0C5D088}" presName="childNode" presStyleLbl="node1" presStyleIdx="5" presStyleCnt="6">
        <dgm:presLayoutVars>
          <dgm:bulletEnabled val="1"/>
        </dgm:presLayoutVars>
      </dgm:prSet>
      <dgm:spPr/>
    </dgm:pt>
  </dgm:ptLst>
  <dgm:cxnLst>
    <dgm:cxn modelId="{B6945802-5375-421A-9596-C8197C84B154}" srcId="{52C24E6B-A382-4086-A8FF-D560EF5CCB97}" destId="{108AC352-AC84-4FFF-9A5A-F2B1D6748208}" srcOrd="0" destOrd="0" parTransId="{FE977362-A71D-4E12-899B-95D45D00628F}" sibTransId="{138A5935-716F-4242-9B7F-289892CDEF4F}"/>
    <dgm:cxn modelId="{804EE905-46AD-4D0A-A9FC-6FBB7BC431B1}" type="presOf" srcId="{B98A53D4-989E-42B2-AE9B-8F08AC42DB0E}" destId="{79F684C4-DB75-4773-AACE-5C49A682ECCA}" srcOrd="0" destOrd="0" presId="urn:microsoft.com/office/officeart/2005/8/layout/lProcess2"/>
    <dgm:cxn modelId="{A3AA690A-3826-4B7E-9AEA-BFDF16F1CB91}" srcId="{E390B51F-D4D4-42D0-B7E7-10D391D69FA4}" destId="{A292E69A-725D-4F1B-B6E0-3CBE4F5718D1}" srcOrd="5" destOrd="0" parTransId="{9910C8C5-1913-4DED-828D-1533188C38E2}" sibTransId="{4B5C5E5E-3601-44D7-A390-D4750C15A33E}"/>
    <dgm:cxn modelId="{E4C9640F-78E9-4800-90D8-20D9E1AEEE0D}" type="presOf" srcId="{AE71ED3D-C99B-4BEC-90D2-F828E9C5E2A9}" destId="{BCC92972-3DAB-4BD7-A082-BD0C916C7196}" srcOrd="1" destOrd="0" presId="urn:microsoft.com/office/officeart/2005/8/layout/lProcess2"/>
    <dgm:cxn modelId="{921B940F-D0B2-4AD4-A28D-1185C461CA3E}" type="presOf" srcId="{7A055400-C1D8-4AEC-B7DD-9EAA6408B127}" destId="{D4CB7DB4-F42F-46E7-9A58-97D629D872D5}" srcOrd="1" destOrd="0" presId="urn:microsoft.com/office/officeart/2005/8/layout/lProcess2"/>
    <dgm:cxn modelId="{10EA7F14-6C5A-4030-A086-67D6AB20FF3B}" srcId="{6CF40FD3-E639-4AF5-9BAE-C828E8E4F3FE}" destId="{860924A3-814F-4202-A7D9-DB8D8E8B65C8}" srcOrd="0" destOrd="0" parTransId="{F92ECDD2-B270-4B20-AA48-F5C35034E0FA}" sibTransId="{BD540DCA-C6BF-47C0-847F-F125496869BE}"/>
    <dgm:cxn modelId="{089B091F-3502-4F4D-B3CB-4D78EDF70E8B}" srcId="{7A055400-C1D8-4AEC-B7DD-9EAA6408B127}" destId="{0105CA96-F814-467E-95F8-48E34E6C298F}" srcOrd="0" destOrd="0" parTransId="{4CDF9840-F668-46C7-B987-E6A983B774A4}" sibTransId="{D1A698B0-8A4E-449C-9329-B6FB4988A267}"/>
    <dgm:cxn modelId="{DAEC255D-2B9C-4F4D-BCCB-467425EDBDD5}" srcId="{AE71ED3D-C99B-4BEC-90D2-F828E9C5E2A9}" destId="{491F39CD-CE0D-4243-B630-CFFEC93DCDC7}" srcOrd="0" destOrd="0" parTransId="{6922EB5F-9D8B-46F7-9B6B-6349C792956A}" sibTransId="{7EAFC290-1BAE-4B45-9161-678C86196415}"/>
    <dgm:cxn modelId="{09572942-376B-4F39-B146-C8BD6CB9BD61}" srcId="{E390B51F-D4D4-42D0-B7E7-10D391D69FA4}" destId="{7A055400-C1D8-4AEC-B7DD-9EAA6408B127}" srcOrd="4" destOrd="0" parTransId="{D1C45692-2090-44BF-9700-527AD2ACEF0A}" sibTransId="{30C9B539-DB71-48D5-A0F0-A8C3CB16E443}"/>
    <dgm:cxn modelId="{5DC42345-BC7D-451F-B064-A5B91A4C6829}" type="presOf" srcId="{E390B51F-D4D4-42D0-B7E7-10D391D69FA4}" destId="{C418B64D-8941-4ED2-B01F-740BBA9DBFE7}" srcOrd="0" destOrd="0" presId="urn:microsoft.com/office/officeart/2005/8/layout/lProcess2"/>
    <dgm:cxn modelId="{00A3276E-19FB-4CDE-8954-BD7B0277D88E}" type="presOf" srcId="{AE71ED3D-C99B-4BEC-90D2-F828E9C5E2A9}" destId="{94EC7727-ADF8-4166-A13F-80DD5EDA976B}" srcOrd="0" destOrd="0" presId="urn:microsoft.com/office/officeart/2005/8/layout/lProcess2"/>
    <dgm:cxn modelId="{060C2553-04FE-47EC-BFC2-98F4F8F3977D}" type="presOf" srcId="{6CF40FD3-E639-4AF5-9BAE-C828E8E4F3FE}" destId="{7714A41D-3D60-44A8-BABD-159861AD068B}" srcOrd="1" destOrd="0" presId="urn:microsoft.com/office/officeart/2005/8/layout/lProcess2"/>
    <dgm:cxn modelId="{91456257-C1E5-4C78-9250-68DA72AB1E2F}" type="presOf" srcId="{6CF40FD3-E639-4AF5-9BAE-C828E8E4F3FE}" destId="{990BA929-FC11-412F-AD07-37A37A286ABE}" srcOrd="0" destOrd="0" presId="urn:microsoft.com/office/officeart/2005/8/layout/lProcess2"/>
    <dgm:cxn modelId="{06679B7B-EBD0-49D1-935E-83048BA304E1}" type="presOf" srcId="{8DB26430-1B18-4A88-B785-37DA840CD3CD}" destId="{08F17FED-435D-4AE9-B104-A5D084FAA899}" srcOrd="0" destOrd="0" presId="urn:microsoft.com/office/officeart/2005/8/layout/lProcess2"/>
    <dgm:cxn modelId="{2310B27D-22CD-490B-A61A-9A4F7F226886}" srcId="{E390B51F-D4D4-42D0-B7E7-10D391D69FA4}" destId="{52C24E6B-A382-4086-A8FF-D560EF5CCB97}" srcOrd="3" destOrd="0" parTransId="{025CEA7B-8FC9-4C50-BDB9-6EAFA715F4AF}" sibTransId="{D7968A51-7A15-4C11-9FBC-89DC802DADF6}"/>
    <dgm:cxn modelId="{C2F0DF7D-7354-4E24-9998-39212CF14C67}" type="presOf" srcId="{491F39CD-CE0D-4243-B630-CFFEC93DCDC7}" destId="{3156E2B0-F18F-4E19-BB1B-5568E139647E}" srcOrd="0" destOrd="0" presId="urn:microsoft.com/office/officeart/2005/8/layout/lProcess2"/>
    <dgm:cxn modelId="{F0F10884-6C9B-41ED-A8A3-F2810A7BD766}" type="presOf" srcId="{7A055400-C1D8-4AEC-B7DD-9EAA6408B127}" destId="{0F5CDE26-8ECC-40AE-911D-420AC42DE672}" srcOrd="0" destOrd="0" presId="urn:microsoft.com/office/officeart/2005/8/layout/lProcess2"/>
    <dgm:cxn modelId="{E9B8658D-A385-4F12-95A6-EB9076D85FC6}" type="presOf" srcId="{860924A3-814F-4202-A7D9-DB8D8E8B65C8}" destId="{D85157E6-1188-4B64-92CE-C1A1F06FD7AE}" srcOrd="0" destOrd="0" presId="urn:microsoft.com/office/officeart/2005/8/layout/lProcess2"/>
    <dgm:cxn modelId="{DBA47A8D-42C2-4A25-9CC8-1F6762B405F0}" type="presOf" srcId="{108AC352-AC84-4FFF-9A5A-F2B1D6748208}" destId="{D5814DDB-B75F-46B1-8ADD-FDF08CDD5E19}" srcOrd="0" destOrd="0" presId="urn:microsoft.com/office/officeart/2005/8/layout/lProcess2"/>
    <dgm:cxn modelId="{D6819E9A-CF1E-4CED-B236-B95D80A36B11}" srcId="{E390B51F-D4D4-42D0-B7E7-10D391D69FA4}" destId="{8DB26430-1B18-4A88-B785-37DA840CD3CD}" srcOrd="2" destOrd="0" parTransId="{87DC7303-4E72-4905-ACD3-A7EB6C914A3F}" sibTransId="{18A538F9-E446-4AEC-A117-262E9C9BD40B}"/>
    <dgm:cxn modelId="{BAE37D9E-F87A-4E30-815A-3141D38E9EA3}" srcId="{E390B51F-D4D4-42D0-B7E7-10D391D69FA4}" destId="{AE71ED3D-C99B-4BEC-90D2-F828E9C5E2A9}" srcOrd="0" destOrd="0" parTransId="{408F6BA4-7A03-4304-A233-C0D42029A502}" sibTransId="{B4B394B7-44C2-48CA-B160-5A85B1837CEF}"/>
    <dgm:cxn modelId="{EECF55A2-DCBF-4F69-90E7-AD6339AD28C6}" srcId="{8DB26430-1B18-4A88-B785-37DA840CD3CD}" destId="{B98A53D4-989E-42B2-AE9B-8F08AC42DB0E}" srcOrd="0" destOrd="0" parTransId="{6A6A55D5-3988-4FBE-9E55-F08864729C83}" sibTransId="{71901258-C94D-428D-AFD1-638293E87C2F}"/>
    <dgm:cxn modelId="{30B41EA8-E430-43D8-B555-5854D3FBE0BE}" srcId="{E390B51F-D4D4-42D0-B7E7-10D391D69FA4}" destId="{6CF40FD3-E639-4AF5-9BAE-C828E8E4F3FE}" srcOrd="1" destOrd="0" parTransId="{2FE223E7-2DC7-4273-BC5E-0BD478F0E20A}" sibTransId="{8C037E6F-E14C-4F91-AF06-7C425AB95812}"/>
    <dgm:cxn modelId="{6E3866B1-A0D9-4DFA-9DAC-B3C7B9E753FD}" type="presOf" srcId="{A292E69A-725D-4F1B-B6E0-3CBE4F5718D1}" destId="{E79B2E4D-FCFE-44A9-AB34-315FB4AC0F28}" srcOrd="1" destOrd="0" presId="urn:microsoft.com/office/officeart/2005/8/layout/lProcess2"/>
    <dgm:cxn modelId="{EACE3AC0-C1B2-4DCD-81DF-5B034AD5F2D4}" type="presOf" srcId="{8DB26430-1B18-4A88-B785-37DA840CD3CD}" destId="{A6352913-71A6-41A9-AA6A-AA3B7ACF3917}" srcOrd="1" destOrd="0" presId="urn:microsoft.com/office/officeart/2005/8/layout/lProcess2"/>
    <dgm:cxn modelId="{4403EFC9-DD82-4F76-8B24-9DB0B19E15D0}" type="presOf" srcId="{52C24E6B-A382-4086-A8FF-D560EF5CCB97}" destId="{AF33ECFC-AC61-40C5-9399-0CCB47893FC3}" srcOrd="0" destOrd="0" presId="urn:microsoft.com/office/officeart/2005/8/layout/lProcess2"/>
    <dgm:cxn modelId="{E8723DD6-5B84-4DDD-86C2-ED60123A7727}" srcId="{A292E69A-725D-4F1B-B6E0-3CBE4F5718D1}" destId="{66ADB039-94CA-4991-91BF-80E8B0C5D088}" srcOrd="0" destOrd="0" parTransId="{9226FF36-CB5F-422A-97BF-0FF2D91EDD04}" sibTransId="{CE91308B-6DCB-4D73-A37C-A105613D46EE}"/>
    <dgm:cxn modelId="{2323B1D7-ABC8-4498-A96E-880AEDA6EBA7}" type="presOf" srcId="{0105CA96-F814-467E-95F8-48E34E6C298F}" destId="{8C0E2F85-E601-4E69-8F88-55DD0188F9CF}" srcOrd="0" destOrd="0" presId="urn:microsoft.com/office/officeart/2005/8/layout/lProcess2"/>
    <dgm:cxn modelId="{03EC78E2-186F-44D7-ADF5-D0F4DB95C059}" type="presOf" srcId="{66ADB039-94CA-4991-91BF-80E8B0C5D088}" destId="{CBB5DA86-0F9A-48D4-84EF-89836F8977D4}" srcOrd="0" destOrd="0" presId="urn:microsoft.com/office/officeart/2005/8/layout/lProcess2"/>
    <dgm:cxn modelId="{DAFD2AF4-BE44-46A0-979B-5A46EF5170BF}" type="presOf" srcId="{A292E69A-725D-4F1B-B6E0-3CBE4F5718D1}" destId="{501B654B-8302-4EBF-88EC-4F80942084E8}" srcOrd="0" destOrd="0" presId="urn:microsoft.com/office/officeart/2005/8/layout/lProcess2"/>
    <dgm:cxn modelId="{EC94E1F7-A37D-4491-B298-E378316D608F}" type="presOf" srcId="{52C24E6B-A382-4086-A8FF-D560EF5CCB97}" destId="{E4B5DEC3-F2E0-480C-96F6-D0C1CF3AF0EE}" srcOrd="1" destOrd="0" presId="urn:microsoft.com/office/officeart/2005/8/layout/lProcess2"/>
    <dgm:cxn modelId="{3ADA17FF-EB27-4640-A452-9179FA3F7556}" type="presParOf" srcId="{C418B64D-8941-4ED2-B01F-740BBA9DBFE7}" destId="{211ACF73-A600-4017-AA31-A92EC128FBEE}" srcOrd="0" destOrd="0" presId="urn:microsoft.com/office/officeart/2005/8/layout/lProcess2"/>
    <dgm:cxn modelId="{1E473A28-09C6-4C0C-9767-16A44F7615C9}" type="presParOf" srcId="{211ACF73-A600-4017-AA31-A92EC128FBEE}" destId="{94EC7727-ADF8-4166-A13F-80DD5EDA976B}" srcOrd="0" destOrd="0" presId="urn:microsoft.com/office/officeart/2005/8/layout/lProcess2"/>
    <dgm:cxn modelId="{6E7AB747-5F3B-48C9-A352-3FAA1DBCDD6A}" type="presParOf" srcId="{211ACF73-A600-4017-AA31-A92EC128FBEE}" destId="{BCC92972-3DAB-4BD7-A082-BD0C916C7196}" srcOrd="1" destOrd="0" presId="urn:microsoft.com/office/officeart/2005/8/layout/lProcess2"/>
    <dgm:cxn modelId="{E26F4D97-0FD7-4C25-BD4F-EBDBB62D8827}" type="presParOf" srcId="{211ACF73-A600-4017-AA31-A92EC128FBEE}" destId="{C5A6A309-87AD-4161-9D58-A13A335F5C16}" srcOrd="2" destOrd="0" presId="urn:microsoft.com/office/officeart/2005/8/layout/lProcess2"/>
    <dgm:cxn modelId="{D7474D95-BCDB-4DD5-BBE7-EC59F5A6C119}" type="presParOf" srcId="{C5A6A309-87AD-4161-9D58-A13A335F5C16}" destId="{FCA4C4EA-CA8C-4661-BF7B-474115DD0510}" srcOrd="0" destOrd="0" presId="urn:microsoft.com/office/officeart/2005/8/layout/lProcess2"/>
    <dgm:cxn modelId="{74905DA3-354D-4C49-86F7-42D0E05DB5CC}" type="presParOf" srcId="{FCA4C4EA-CA8C-4661-BF7B-474115DD0510}" destId="{3156E2B0-F18F-4E19-BB1B-5568E139647E}" srcOrd="0" destOrd="0" presId="urn:microsoft.com/office/officeart/2005/8/layout/lProcess2"/>
    <dgm:cxn modelId="{41704A79-68B7-47E2-A3C6-37C0E4B6B06A}" type="presParOf" srcId="{C418B64D-8941-4ED2-B01F-740BBA9DBFE7}" destId="{D51A2296-5D25-450A-A069-3859F38C1689}" srcOrd="1" destOrd="0" presId="urn:microsoft.com/office/officeart/2005/8/layout/lProcess2"/>
    <dgm:cxn modelId="{D6007783-41C1-45B7-812F-323740FCC4CA}" type="presParOf" srcId="{C418B64D-8941-4ED2-B01F-740BBA9DBFE7}" destId="{E82608B8-FE00-4F87-B84E-7AD62E409994}" srcOrd="2" destOrd="0" presId="urn:microsoft.com/office/officeart/2005/8/layout/lProcess2"/>
    <dgm:cxn modelId="{A0CCD0AC-1529-459C-9B09-A5DB6E65403C}" type="presParOf" srcId="{E82608B8-FE00-4F87-B84E-7AD62E409994}" destId="{990BA929-FC11-412F-AD07-37A37A286ABE}" srcOrd="0" destOrd="0" presId="urn:microsoft.com/office/officeart/2005/8/layout/lProcess2"/>
    <dgm:cxn modelId="{CEE56DB5-AF62-4274-9567-4D6F80C89448}" type="presParOf" srcId="{E82608B8-FE00-4F87-B84E-7AD62E409994}" destId="{7714A41D-3D60-44A8-BABD-159861AD068B}" srcOrd="1" destOrd="0" presId="urn:microsoft.com/office/officeart/2005/8/layout/lProcess2"/>
    <dgm:cxn modelId="{E32E93AA-E3B1-4DF6-9FC4-D23A7415BEC0}" type="presParOf" srcId="{E82608B8-FE00-4F87-B84E-7AD62E409994}" destId="{D9558728-568B-47C4-8D51-2CEB0702E738}" srcOrd="2" destOrd="0" presId="urn:microsoft.com/office/officeart/2005/8/layout/lProcess2"/>
    <dgm:cxn modelId="{3CDA5C29-6BA5-4490-80E6-3C4063B52CC2}" type="presParOf" srcId="{D9558728-568B-47C4-8D51-2CEB0702E738}" destId="{06ADDEEA-28C0-4937-93F0-3F89F0B3A7F2}" srcOrd="0" destOrd="0" presId="urn:microsoft.com/office/officeart/2005/8/layout/lProcess2"/>
    <dgm:cxn modelId="{4624BC63-DF89-477A-87CC-D2D6C9E07EC7}" type="presParOf" srcId="{06ADDEEA-28C0-4937-93F0-3F89F0B3A7F2}" destId="{D85157E6-1188-4B64-92CE-C1A1F06FD7AE}" srcOrd="0" destOrd="0" presId="urn:microsoft.com/office/officeart/2005/8/layout/lProcess2"/>
    <dgm:cxn modelId="{1EA16041-B2F6-406D-B202-11AE63F26279}" type="presParOf" srcId="{C418B64D-8941-4ED2-B01F-740BBA9DBFE7}" destId="{13A0ABD4-4869-41F7-837D-EAEEB571ACA3}" srcOrd="3" destOrd="0" presId="urn:microsoft.com/office/officeart/2005/8/layout/lProcess2"/>
    <dgm:cxn modelId="{9F91986E-D32F-432D-BF1B-3C929179893D}" type="presParOf" srcId="{C418B64D-8941-4ED2-B01F-740BBA9DBFE7}" destId="{19E74CD6-A927-46ED-B563-130FEC35D1C5}" srcOrd="4" destOrd="0" presId="urn:microsoft.com/office/officeart/2005/8/layout/lProcess2"/>
    <dgm:cxn modelId="{B7A495A6-C7C5-4631-9885-7978E3942C60}" type="presParOf" srcId="{19E74CD6-A927-46ED-B563-130FEC35D1C5}" destId="{08F17FED-435D-4AE9-B104-A5D084FAA899}" srcOrd="0" destOrd="0" presId="urn:microsoft.com/office/officeart/2005/8/layout/lProcess2"/>
    <dgm:cxn modelId="{A4ECB3C4-E69C-43DD-983E-C175937B4BA4}" type="presParOf" srcId="{19E74CD6-A927-46ED-B563-130FEC35D1C5}" destId="{A6352913-71A6-41A9-AA6A-AA3B7ACF3917}" srcOrd="1" destOrd="0" presId="urn:microsoft.com/office/officeart/2005/8/layout/lProcess2"/>
    <dgm:cxn modelId="{910C2665-199C-48C2-8E04-E50101D5A441}" type="presParOf" srcId="{19E74CD6-A927-46ED-B563-130FEC35D1C5}" destId="{0D0E8E57-68F2-449F-BB59-3BCE9C7FCD6A}" srcOrd="2" destOrd="0" presId="urn:microsoft.com/office/officeart/2005/8/layout/lProcess2"/>
    <dgm:cxn modelId="{3CFC7C19-1B62-4952-B6CA-3423119F4FC5}" type="presParOf" srcId="{0D0E8E57-68F2-449F-BB59-3BCE9C7FCD6A}" destId="{E9419C26-9629-414D-B0FF-6C2D321C3D0B}" srcOrd="0" destOrd="0" presId="urn:microsoft.com/office/officeart/2005/8/layout/lProcess2"/>
    <dgm:cxn modelId="{86757551-174C-4B69-BA98-7CD3DEEAC398}" type="presParOf" srcId="{E9419C26-9629-414D-B0FF-6C2D321C3D0B}" destId="{79F684C4-DB75-4773-AACE-5C49A682ECCA}" srcOrd="0" destOrd="0" presId="urn:microsoft.com/office/officeart/2005/8/layout/lProcess2"/>
    <dgm:cxn modelId="{A6B67145-AEDE-4945-9BF9-06DD225187CC}" type="presParOf" srcId="{C418B64D-8941-4ED2-B01F-740BBA9DBFE7}" destId="{B46AA0F6-1799-4B99-A449-44246EFCF004}" srcOrd="5" destOrd="0" presId="urn:microsoft.com/office/officeart/2005/8/layout/lProcess2"/>
    <dgm:cxn modelId="{DD7B0FDA-5F04-4041-BD3A-EE473D714D83}" type="presParOf" srcId="{C418B64D-8941-4ED2-B01F-740BBA9DBFE7}" destId="{D03D32EE-AA82-47FB-AC5F-FD5974A4D267}" srcOrd="6" destOrd="0" presId="urn:microsoft.com/office/officeart/2005/8/layout/lProcess2"/>
    <dgm:cxn modelId="{D513CACD-4071-4B2B-8B83-C3BAF51E4E21}" type="presParOf" srcId="{D03D32EE-AA82-47FB-AC5F-FD5974A4D267}" destId="{AF33ECFC-AC61-40C5-9399-0CCB47893FC3}" srcOrd="0" destOrd="0" presId="urn:microsoft.com/office/officeart/2005/8/layout/lProcess2"/>
    <dgm:cxn modelId="{1E37521A-5E9C-4B2E-B7DD-25E68F69416E}" type="presParOf" srcId="{D03D32EE-AA82-47FB-AC5F-FD5974A4D267}" destId="{E4B5DEC3-F2E0-480C-96F6-D0C1CF3AF0EE}" srcOrd="1" destOrd="0" presId="urn:microsoft.com/office/officeart/2005/8/layout/lProcess2"/>
    <dgm:cxn modelId="{5FFE080E-4349-4858-B1EB-AF8D189F843E}" type="presParOf" srcId="{D03D32EE-AA82-47FB-AC5F-FD5974A4D267}" destId="{A0B38BF5-6FC8-433C-8289-E90B5F96FECD}" srcOrd="2" destOrd="0" presId="urn:microsoft.com/office/officeart/2005/8/layout/lProcess2"/>
    <dgm:cxn modelId="{3E0D151D-7E2C-42C7-AE75-96D8F9C5FF61}" type="presParOf" srcId="{A0B38BF5-6FC8-433C-8289-E90B5F96FECD}" destId="{8A227268-605E-4862-923D-DE380A0F57CC}" srcOrd="0" destOrd="0" presId="urn:microsoft.com/office/officeart/2005/8/layout/lProcess2"/>
    <dgm:cxn modelId="{02192283-AB61-4C34-BA46-E7C365A06FF6}" type="presParOf" srcId="{8A227268-605E-4862-923D-DE380A0F57CC}" destId="{D5814DDB-B75F-46B1-8ADD-FDF08CDD5E19}" srcOrd="0" destOrd="0" presId="urn:microsoft.com/office/officeart/2005/8/layout/lProcess2"/>
    <dgm:cxn modelId="{57D9AC74-F0B1-473C-9169-6A4DB419F9C7}" type="presParOf" srcId="{C418B64D-8941-4ED2-B01F-740BBA9DBFE7}" destId="{007C60C1-648A-4C61-B7BD-62199B8ACD30}" srcOrd="7" destOrd="0" presId="urn:microsoft.com/office/officeart/2005/8/layout/lProcess2"/>
    <dgm:cxn modelId="{61690CB0-5250-4DFE-BBB6-EFCD0A7ED296}" type="presParOf" srcId="{C418B64D-8941-4ED2-B01F-740BBA9DBFE7}" destId="{2C6223B1-BF99-43AD-AFDE-C650B444DDDB}" srcOrd="8" destOrd="0" presId="urn:microsoft.com/office/officeart/2005/8/layout/lProcess2"/>
    <dgm:cxn modelId="{C8864050-E0F8-4055-B462-38F32751174D}" type="presParOf" srcId="{2C6223B1-BF99-43AD-AFDE-C650B444DDDB}" destId="{0F5CDE26-8ECC-40AE-911D-420AC42DE672}" srcOrd="0" destOrd="0" presId="urn:microsoft.com/office/officeart/2005/8/layout/lProcess2"/>
    <dgm:cxn modelId="{2A99C8F3-44B7-454C-8C97-7DB3504BE98F}" type="presParOf" srcId="{2C6223B1-BF99-43AD-AFDE-C650B444DDDB}" destId="{D4CB7DB4-F42F-46E7-9A58-97D629D872D5}" srcOrd="1" destOrd="0" presId="urn:microsoft.com/office/officeart/2005/8/layout/lProcess2"/>
    <dgm:cxn modelId="{8935CCCF-637A-4CE5-B110-1A2EDCDA1051}" type="presParOf" srcId="{2C6223B1-BF99-43AD-AFDE-C650B444DDDB}" destId="{DA4CF756-D9F4-426B-9E7B-572C19606640}" srcOrd="2" destOrd="0" presId="urn:microsoft.com/office/officeart/2005/8/layout/lProcess2"/>
    <dgm:cxn modelId="{76362D0A-F8B9-4EB1-8925-1F3C76ACE17B}" type="presParOf" srcId="{DA4CF756-D9F4-426B-9E7B-572C19606640}" destId="{965B6C55-E0E3-44D1-B01A-D0DBA07E7705}" srcOrd="0" destOrd="0" presId="urn:microsoft.com/office/officeart/2005/8/layout/lProcess2"/>
    <dgm:cxn modelId="{7983F6E8-E23A-4311-8A3C-E9D518514BDC}" type="presParOf" srcId="{965B6C55-E0E3-44D1-B01A-D0DBA07E7705}" destId="{8C0E2F85-E601-4E69-8F88-55DD0188F9CF}" srcOrd="0" destOrd="0" presId="urn:microsoft.com/office/officeart/2005/8/layout/lProcess2"/>
    <dgm:cxn modelId="{7554B6F7-244C-4864-BD72-5159124CDB07}" type="presParOf" srcId="{C418B64D-8941-4ED2-B01F-740BBA9DBFE7}" destId="{C388E7AF-FEC9-4F47-A7B8-5681D542B359}" srcOrd="9" destOrd="0" presId="urn:microsoft.com/office/officeart/2005/8/layout/lProcess2"/>
    <dgm:cxn modelId="{FCE862D1-3992-44F8-BDA1-A4A4C6259D61}" type="presParOf" srcId="{C418B64D-8941-4ED2-B01F-740BBA9DBFE7}" destId="{612943D4-6F68-42EA-95F9-772A44A83F89}" srcOrd="10" destOrd="0" presId="urn:microsoft.com/office/officeart/2005/8/layout/lProcess2"/>
    <dgm:cxn modelId="{51DA6427-D141-442F-8416-366C150B0E98}" type="presParOf" srcId="{612943D4-6F68-42EA-95F9-772A44A83F89}" destId="{501B654B-8302-4EBF-88EC-4F80942084E8}" srcOrd="0" destOrd="0" presId="urn:microsoft.com/office/officeart/2005/8/layout/lProcess2"/>
    <dgm:cxn modelId="{6795BAF9-73B1-48CC-A000-A14654CBD1C6}" type="presParOf" srcId="{612943D4-6F68-42EA-95F9-772A44A83F89}" destId="{E79B2E4D-FCFE-44A9-AB34-315FB4AC0F28}" srcOrd="1" destOrd="0" presId="urn:microsoft.com/office/officeart/2005/8/layout/lProcess2"/>
    <dgm:cxn modelId="{DF76B9FB-8050-40AD-BAB2-813933249254}" type="presParOf" srcId="{612943D4-6F68-42EA-95F9-772A44A83F89}" destId="{CD2AF2FE-6E2D-46A5-ABE6-143530042799}" srcOrd="2" destOrd="0" presId="urn:microsoft.com/office/officeart/2005/8/layout/lProcess2"/>
    <dgm:cxn modelId="{FA9618BC-4187-44E1-B70B-82AEA390AB7A}" type="presParOf" srcId="{CD2AF2FE-6E2D-46A5-ABE6-143530042799}" destId="{7039BED3-4809-49E0-B0A6-DEFABAD7BF03}" srcOrd="0" destOrd="0" presId="urn:microsoft.com/office/officeart/2005/8/layout/lProcess2"/>
    <dgm:cxn modelId="{35912ED6-B7AB-4FDB-A16B-7F640E16CDEF}" type="presParOf" srcId="{7039BED3-4809-49E0-B0A6-DEFABAD7BF03}" destId="{CBB5DA86-0F9A-48D4-84EF-89836F8977D4}"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90B51F-D4D4-42D0-B7E7-10D391D69FA4}" type="doc">
      <dgm:prSet loTypeId="urn:microsoft.com/office/officeart/2005/8/layout/lProcess2" loCatId="list" qsTypeId="urn:microsoft.com/office/officeart/2005/8/quickstyle/simple5" qsCatId="simple" csTypeId="urn:microsoft.com/office/officeart/2005/8/colors/accent2_1" csCatId="accent2" phldr="1"/>
      <dgm:spPr/>
      <dgm:t>
        <a:bodyPr/>
        <a:lstStyle/>
        <a:p>
          <a:endParaRPr lang="fr-FR"/>
        </a:p>
      </dgm:t>
    </dgm:pt>
    <dgm:pt modelId="{AE71ED3D-C99B-4BEC-90D2-F828E9C5E2A9}">
      <dgm:prSet phldrT="[Texte]"/>
      <dgm:spPr>
        <a:solidFill>
          <a:schemeClr val="accent2">
            <a:lumMod val="60000"/>
            <a:lumOff val="40000"/>
          </a:schemeClr>
        </a:solidFill>
      </dgm:spPr>
      <dgm:t>
        <a:bodyPr/>
        <a:lstStyle/>
        <a:p>
          <a:r>
            <a:rPr lang="fr-FR" dirty="0"/>
            <a:t>CHAPTER 1</a:t>
          </a:r>
        </a:p>
      </dgm:t>
    </dgm:pt>
    <dgm:pt modelId="{408F6BA4-7A03-4304-A233-C0D42029A502}" type="parTrans" cxnId="{BAE37D9E-F87A-4E30-815A-3141D38E9EA3}">
      <dgm:prSet/>
      <dgm:spPr/>
      <dgm:t>
        <a:bodyPr/>
        <a:lstStyle/>
        <a:p>
          <a:endParaRPr lang="fr-FR"/>
        </a:p>
      </dgm:t>
    </dgm:pt>
    <dgm:pt modelId="{B4B394B7-44C2-48CA-B160-5A85B1837CEF}" type="sibTrans" cxnId="{BAE37D9E-F87A-4E30-815A-3141D38E9EA3}">
      <dgm:prSet/>
      <dgm:spPr/>
      <dgm:t>
        <a:bodyPr/>
        <a:lstStyle/>
        <a:p>
          <a:endParaRPr lang="fr-FR"/>
        </a:p>
      </dgm:t>
    </dgm:pt>
    <dgm:pt modelId="{6CF40FD3-E639-4AF5-9BAE-C828E8E4F3FE}">
      <dgm:prSet phldrT="[Texte]"/>
      <dgm:spPr>
        <a:solidFill>
          <a:schemeClr val="accent2">
            <a:lumMod val="60000"/>
            <a:lumOff val="40000"/>
          </a:schemeClr>
        </a:solidFill>
      </dgm:spPr>
      <dgm:t>
        <a:bodyPr/>
        <a:lstStyle/>
        <a:p>
          <a:r>
            <a:rPr lang="fr-FR" dirty="0"/>
            <a:t>CHAPTER 2 </a:t>
          </a:r>
        </a:p>
      </dgm:t>
    </dgm:pt>
    <dgm:pt modelId="{2FE223E7-2DC7-4273-BC5E-0BD478F0E20A}" type="parTrans" cxnId="{30B41EA8-E430-43D8-B555-5854D3FBE0BE}">
      <dgm:prSet/>
      <dgm:spPr/>
      <dgm:t>
        <a:bodyPr/>
        <a:lstStyle/>
        <a:p>
          <a:endParaRPr lang="fr-FR"/>
        </a:p>
      </dgm:t>
    </dgm:pt>
    <dgm:pt modelId="{8C037E6F-E14C-4F91-AF06-7C425AB95812}" type="sibTrans" cxnId="{30B41EA8-E430-43D8-B555-5854D3FBE0BE}">
      <dgm:prSet/>
      <dgm:spPr/>
      <dgm:t>
        <a:bodyPr/>
        <a:lstStyle/>
        <a:p>
          <a:endParaRPr lang="fr-FR"/>
        </a:p>
      </dgm:t>
    </dgm:pt>
    <dgm:pt modelId="{8DB26430-1B18-4A88-B785-37DA840CD3CD}">
      <dgm:prSet phldrT="[Texte]"/>
      <dgm:spPr>
        <a:solidFill>
          <a:schemeClr val="accent2">
            <a:lumMod val="60000"/>
            <a:lumOff val="40000"/>
          </a:schemeClr>
        </a:solidFill>
      </dgm:spPr>
      <dgm:t>
        <a:bodyPr/>
        <a:lstStyle/>
        <a:p>
          <a:r>
            <a:rPr lang="fr-FR" dirty="0"/>
            <a:t>CHAPTER 4</a:t>
          </a:r>
        </a:p>
      </dgm:t>
    </dgm:pt>
    <dgm:pt modelId="{87DC7303-4E72-4905-ACD3-A7EB6C914A3F}" type="parTrans" cxnId="{D6819E9A-CF1E-4CED-B236-B95D80A36B11}">
      <dgm:prSet/>
      <dgm:spPr/>
      <dgm:t>
        <a:bodyPr/>
        <a:lstStyle/>
        <a:p>
          <a:endParaRPr lang="fr-FR"/>
        </a:p>
      </dgm:t>
    </dgm:pt>
    <dgm:pt modelId="{18A538F9-E446-4AEC-A117-262E9C9BD40B}" type="sibTrans" cxnId="{D6819E9A-CF1E-4CED-B236-B95D80A36B11}">
      <dgm:prSet/>
      <dgm:spPr/>
      <dgm:t>
        <a:bodyPr/>
        <a:lstStyle/>
        <a:p>
          <a:endParaRPr lang="fr-FR"/>
        </a:p>
      </dgm:t>
    </dgm:pt>
    <dgm:pt modelId="{52C24E6B-A382-4086-A8FF-D560EF5CCB97}">
      <dgm:prSet phldrT="[Texte]"/>
      <dgm:spPr>
        <a:solidFill>
          <a:schemeClr val="accent2">
            <a:lumMod val="60000"/>
            <a:lumOff val="40000"/>
          </a:schemeClr>
        </a:solidFill>
      </dgm:spPr>
      <dgm:t>
        <a:bodyPr/>
        <a:lstStyle/>
        <a:p>
          <a:r>
            <a:rPr lang="fr-FR" dirty="0"/>
            <a:t>CHAPTER 5 </a:t>
          </a:r>
        </a:p>
      </dgm:t>
    </dgm:pt>
    <dgm:pt modelId="{025CEA7B-8FC9-4C50-BDB9-6EAFA715F4AF}" type="parTrans" cxnId="{2310B27D-22CD-490B-A61A-9A4F7F226886}">
      <dgm:prSet/>
      <dgm:spPr/>
      <dgm:t>
        <a:bodyPr/>
        <a:lstStyle/>
        <a:p>
          <a:endParaRPr lang="fr-FR"/>
        </a:p>
      </dgm:t>
    </dgm:pt>
    <dgm:pt modelId="{D7968A51-7A15-4C11-9FBC-89DC802DADF6}" type="sibTrans" cxnId="{2310B27D-22CD-490B-A61A-9A4F7F226886}">
      <dgm:prSet/>
      <dgm:spPr/>
      <dgm:t>
        <a:bodyPr/>
        <a:lstStyle/>
        <a:p>
          <a:endParaRPr lang="fr-FR"/>
        </a:p>
      </dgm:t>
    </dgm:pt>
    <dgm:pt modelId="{7A055400-C1D8-4AEC-B7DD-9EAA6408B127}">
      <dgm:prSet/>
      <dgm:spPr>
        <a:solidFill>
          <a:schemeClr val="accent2">
            <a:lumMod val="60000"/>
            <a:lumOff val="40000"/>
          </a:schemeClr>
        </a:solidFill>
      </dgm:spPr>
      <dgm:t>
        <a:bodyPr/>
        <a:lstStyle/>
        <a:p>
          <a:r>
            <a:rPr lang="fr-FR" dirty="0"/>
            <a:t>CHAPTER 6</a:t>
          </a:r>
        </a:p>
      </dgm:t>
    </dgm:pt>
    <dgm:pt modelId="{D1C45692-2090-44BF-9700-527AD2ACEF0A}" type="parTrans" cxnId="{09572942-376B-4F39-B146-C8BD6CB9BD61}">
      <dgm:prSet/>
      <dgm:spPr/>
      <dgm:t>
        <a:bodyPr/>
        <a:lstStyle/>
        <a:p>
          <a:endParaRPr lang="fr-FR"/>
        </a:p>
      </dgm:t>
    </dgm:pt>
    <dgm:pt modelId="{30C9B539-DB71-48D5-A0F0-A8C3CB16E443}" type="sibTrans" cxnId="{09572942-376B-4F39-B146-C8BD6CB9BD61}">
      <dgm:prSet/>
      <dgm:spPr/>
      <dgm:t>
        <a:bodyPr/>
        <a:lstStyle/>
        <a:p>
          <a:endParaRPr lang="fr-FR"/>
        </a:p>
      </dgm:t>
    </dgm:pt>
    <dgm:pt modelId="{A292E69A-725D-4F1B-B6E0-3CBE4F5718D1}">
      <dgm:prSet/>
      <dgm:spPr>
        <a:solidFill>
          <a:schemeClr val="accent2">
            <a:lumMod val="60000"/>
            <a:lumOff val="40000"/>
          </a:schemeClr>
        </a:solidFill>
      </dgm:spPr>
      <dgm:t>
        <a:bodyPr/>
        <a:lstStyle/>
        <a:p>
          <a:r>
            <a:rPr lang="fr-FR" dirty="0"/>
            <a:t>CHAPTER 7</a:t>
          </a:r>
        </a:p>
      </dgm:t>
    </dgm:pt>
    <dgm:pt modelId="{9910C8C5-1913-4DED-828D-1533188C38E2}" type="parTrans" cxnId="{A3AA690A-3826-4B7E-9AEA-BFDF16F1CB91}">
      <dgm:prSet/>
      <dgm:spPr/>
      <dgm:t>
        <a:bodyPr/>
        <a:lstStyle/>
        <a:p>
          <a:endParaRPr lang="fr-FR"/>
        </a:p>
      </dgm:t>
    </dgm:pt>
    <dgm:pt modelId="{4B5C5E5E-3601-44D7-A390-D4750C15A33E}" type="sibTrans" cxnId="{A3AA690A-3826-4B7E-9AEA-BFDF16F1CB91}">
      <dgm:prSet/>
      <dgm:spPr/>
      <dgm:t>
        <a:bodyPr/>
        <a:lstStyle/>
        <a:p>
          <a:endParaRPr lang="fr-FR"/>
        </a:p>
      </dgm:t>
    </dgm:pt>
    <dgm:pt modelId="{491F39CD-CE0D-4243-B630-CFFEC93DCDC7}">
      <dgm:prSet phldrT="[Texte]"/>
      <dgm:spPr/>
      <dgm:t>
        <a:bodyPr/>
        <a:lstStyle/>
        <a:p>
          <a:r>
            <a:rPr lang="fr-FR" dirty="0"/>
            <a:t>GENERAL PROVISIONS</a:t>
          </a:r>
        </a:p>
      </dgm:t>
    </dgm:pt>
    <dgm:pt modelId="{6922EB5F-9D8B-46F7-9B6B-6349C792956A}" type="parTrans" cxnId="{DAEC255D-2B9C-4F4D-BCCB-467425EDBDD5}">
      <dgm:prSet/>
      <dgm:spPr/>
      <dgm:t>
        <a:bodyPr/>
        <a:lstStyle/>
        <a:p>
          <a:endParaRPr lang="fr-FR"/>
        </a:p>
      </dgm:t>
    </dgm:pt>
    <dgm:pt modelId="{7EAFC290-1BAE-4B45-9161-678C86196415}" type="sibTrans" cxnId="{DAEC255D-2B9C-4F4D-BCCB-467425EDBDD5}">
      <dgm:prSet/>
      <dgm:spPr/>
      <dgm:t>
        <a:bodyPr/>
        <a:lstStyle/>
        <a:p>
          <a:endParaRPr lang="fr-FR"/>
        </a:p>
      </dgm:t>
    </dgm:pt>
    <dgm:pt modelId="{860924A3-814F-4202-A7D9-DB8D8E8B65C8}">
      <dgm:prSet phldrT="[Texte]"/>
      <dgm:spPr/>
      <dgm:t>
        <a:bodyPr/>
        <a:lstStyle/>
        <a:p>
          <a:r>
            <a:rPr lang="fr-FR" dirty="0"/>
            <a:t>RULES OF THE ROAD</a:t>
          </a:r>
        </a:p>
      </dgm:t>
    </dgm:pt>
    <dgm:pt modelId="{F92ECDD2-B270-4B20-AA48-F5C35034E0FA}" type="parTrans" cxnId="{10EA7F14-6C5A-4030-A086-67D6AB20FF3B}">
      <dgm:prSet/>
      <dgm:spPr/>
      <dgm:t>
        <a:bodyPr/>
        <a:lstStyle/>
        <a:p>
          <a:endParaRPr lang="fr-FR"/>
        </a:p>
      </dgm:t>
    </dgm:pt>
    <dgm:pt modelId="{BD540DCA-C6BF-47C0-847F-F125496869BE}" type="sibTrans" cxnId="{10EA7F14-6C5A-4030-A086-67D6AB20FF3B}">
      <dgm:prSet/>
      <dgm:spPr/>
      <dgm:t>
        <a:bodyPr/>
        <a:lstStyle/>
        <a:p>
          <a:endParaRPr lang="fr-FR"/>
        </a:p>
      </dgm:t>
    </dgm:pt>
    <dgm:pt modelId="{B98A53D4-989E-42B2-AE9B-8F08AC42DB0E}">
      <dgm:prSet phldrT="[Texte]"/>
      <dgm:spPr/>
      <dgm:t>
        <a:bodyPr/>
        <a:lstStyle/>
        <a:p>
          <a:r>
            <a:rPr lang="en-US" dirty="0"/>
            <a:t>CONDITIONS FOR THE ADMISSION OF MOTOR VEHICLES AND TRAILERS TO INTERNATIONAL TRAFFIC</a:t>
          </a:r>
          <a:endParaRPr lang="fr-FR" dirty="0"/>
        </a:p>
      </dgm:t>
    </dgm:pt>
    <dgm:pt modelId="{6A6A55D5-3988-4FBE-9E55-F08864729C83}" type="parTrans" cxnId="{EECF55A2-DCBF-4F69-90E7-AD6339AD28C6}">
      <dgm:prSet/>
      <dgm:spPr/>
      <dgm:t>
        <a:bodyPr/>
        <a:lstStyle/>
        <a:p>
          <a:endParaRPr lang="fr-FR"/>
        </a:p>
      </dgm:t>
    </dgm:pt>
    <dgm:pt modelId="{71901258-C94D-428D-AFD1-638293E87C2F}" type="sibTrans" cxnId="{EECF55A2-DCBF-4F69-90E7-AD6339AD28C6}">
      <dgm:prSet/>
      <dgm:spPr/>
      <dgm:t>
        <a:bodyPr/>
        <a:lstStyle/>
        <a:p>
          <a:endParaRPr lang="fr-FR"/>
        </a:p>
      </dgm:t>
    </dgm:pt>
    <dgm:pt modelId="{108AC352-AC84-4FFF-9A5A-F2B1D6748208}">
      <dgm:prSet phldrT="[Texte]"/>
      <dgm:spPr/>
      <dgm:t>
        <a:bodyPr/>
        <a:lstStyle/>
        <a:p>
          <a:r>
            <a:rPr lang="fr-FR" dirty="0"/>
            <a:t>DRIVERS OF MOTOR VEHICLES IN INTERNATIONAL TRAFFIC</a:t>
          </a:r>
        </a:p>
      </dgm:t>
    </dgm:pt>
    <dgm:pt modelId="{FE977362-A71D-4E12-899B-95D45D00628F}" type="parTrans" cxnId="{B6945802-5375-421A-9596-C8197C84B154}">
      <dgm:prSet/>
      <dgm:spPr/>
      <dgm:t>
        <a:bodyPr/>
        <a:lstStyle/>
        <a:p>
          <a:endParaRPr lang="fr-FR"/>
        </a:p>
      </dgm:t>
    </dgm:pt>
    <dgm:pt modelId="{138A5935-716F-4242-9B7F-289892CDEF4F}" type="sibTrans" cxnId="{B6945802-5375-421A-9596-C8197C84B154}">
      <dgm:prSet/>
      <dgm:spPr/>
      <dgm:t>
        <a:bodyPr/>
        <a:lstStyle/>
        <a:p>
          <a:endParaRPr lang="fr-FR"/>
        </a:p>
      </dgm:t>
    </dgm:pt>
    <dgm:pt modelId="{0105CA96-F814-467E-95F8-48E34E6C298F}">
      <dgm:prSet/>
      <dgm:spPr/>
      <dgm:t>
        <a:bodyPr/>
        <a:lstStyle/>
        <a:p>
          <a:r>
            <a:rPr lang="fr-FR" dirty="0"/>
            <a:t>PROVISIONS APPLICABLE TO CYCLES</a:t>
          </a:r>
        </a:p>
      </dgm:t>
    </dgm:pt>
    <dgm:pt modelId="{4CDF9840-F668-46C7-B987-E6A983B774A4}" type="parTrans" cxnId="{089B091F-3502-4F4D-B3CB-4D78EDF70E8B}">
      <dgm:prSet/>
      <dgm:spPr/>
      <dgm:t>
        <a:bodyPr/>
        <a:lstStyle/>
        <a:p>
          <a:endParaRPr lang="fr-FR"/>
        </a:p>
      </dgm:t>
    </dgm:pt>
    <dgm:pt modelId="{D1A698B0-8A4E-449C-9329-B6FB4988A267}" type="sibTrans" cxnId="{089B091F-3502-4F4D-B3CB-4D78EDF70E8B}">
      <dgm:prSet/>
      <dgm:spPr/>
      <dgm:t>
        <a:bodyPr/>
        <a:lstStyle/>
        <a:p>
          <a:endParaRPr lang="fr-FR"/>
        </a:p>
      </dgm:t>
    </dgm:pt>
    <dgm:pt modelId="{66ADB039-94CA-4991-91BF-80E8B0C5D088}">
      <dgm:prSet/>
      <dgm:spPr/>
      <dgm:t>
        <a:bodyPr/>
        <a:lstStyle/>
        <a:p>
          <a:r>
            <a:rPr lang="fr-FR" dirty="0"/>
            <a:t>FINAL PROVISIONS</a:t>
          </a:r>
        </a:p>
      </dgm:t>
    </dgm:pt>
    <dgm:pt modelId="{9226FF36-CB5F-422A-97BF-0FF2D91EDD04}" type="parTrans" cxnId="{E8723DD6-5B84-4DDD-86C2-ED60123A7727}">
      <dgm:prSet/>
      <dgm:spPr/>
      <dgm:t>
        <a:bodyPr/>
        <a:lstStyle/>
        <a:p>
          <a:endParaRPr lang="fr-FR"/>
        </a:p>
      </dgm:t>
    </dgm:pt>
    <dgm:pt modelId="{CE91308B-6DCB-4D73-A37C-A105613D46EE}" type="sibTrans" cxnId="{E8723DD6-5B84-4DDD-86C2-ED60123A7727}">
      <dgm:prSet/>
      <dgm:spPr/>
      <dgm:t>
        <a:bodyPr/>
        <a:lstStyle/>
        <a:p>
          <a:endParaRPr lang="fr-FR"/>
        </a:p>
      </dgm:t>
    </dgm:pt>
    <dgm:pt modelId="{3B006A3B-F745-49C7-9ABA-FF4D97B1B3CF}">
      <dgm:prSet phldrT="[Texte]"/>
      <dgm:spPr>
        <a:solidFill>
          <a:schemeClr val="accent2">
            <a:lumMod val="60000"/>
            <a:lumOff val="40000"/>
          </a:schemeClr>
        </a:solidFill>
      </dgm:spPr>
      <dgm:t>
        <a:bodyPr/>
        <a:lstStyle/>
        <a:p>
          <a:r>
            <a:rPr lang="fr-FR" dirty="0"/>
            <a:t>CHAPTER 3 </a:t>
          </a:r>
        </a:p>
      </dgm:t>
    </dgm:pt>
    <dgm:pt modelId="{426862F1-57D8-4CA5-96F2-43935BF506D9}" type="parTrans" cxnId="{2DD541F2-3C30-407B-A379-7B2133895673}">
      <dgm:prSet/>
      <dgm:spPr/>
      <dgm:t>
        <a:bodyPr/>
        <a:lstStyle/>
        <a:p>
          <a:endParaRPr lang="fr-FR"/>
        </a:p>
      </dgm:t>
    </dgm:pt>
    <dgm:pt modelId="{327DBC85-244E-42E7-AAFE-8ED7DBBE9071}" type="sibTrans" cxnId="{2DD541F2-3C30-407B-A379-7B2133895673}">
      <dgm:prSet/>
      <dgm:spPr/>
      <dgm:t>
        <a:bodyPr/>
        <a:lstStyle/>
        <a:p>
          <a:endParaRPr lang="fr-FR"/>
        </a:p>
      </dgm:t>
    </dgm:pt>
    <dgm:pt modelId="{D996A9B2-0895-4613-BDC2-8C31259CCD1E}">
      <dgm:prSet phldrT="[Texte]"/>
      <dgm:spPr/>
      <dgm:t>
        <a:bodyPr/>
        <a:lstStyle/>
        <a:p>
          <a:r>
            <a:rPr lang="fr-FR" dirty="0"/>
            <a:t>ROAD SIGNS</a:t>
          </a:r>
        </a:p>
      </dgm:t>
    </dgm:pt>
    <dgm:pt modelId="{24CCB3F5-B3D5-48E5-ACB6-2B566A52B4D7}" type="parTrans" cxnId="{A7475E65-358A-4F40-971D-6F22B19AC41E}">
      <dgm:prSet/>
      <dgm:spPr/>
      <dgm:t>
        <a:bodyPr/>
        <a:lstStyle/>
        <a:p>
          <a:endParaRPr lang="fr-FR"/>
        </a:p>
      </dgm:t>
    </dgm:pt>
    <dgm:pt modelId="{7B3EDEB0-5F86-49C8-8B03-F82B5CA844B6}" type="sibTrans" cxnId="{A7475E65-358A-4F40-971D-6F22B19AC41E}">
      <dgm:prSet/>
      <dgm:spPr/>
      <dgm:t>
        <a:bodyPr/>
        <a:lstStyle/>
        <a:p>
          <a:endParaRPr lang="fr-FR"/>
        </a:p>
      </dgm:t>
    </dgm:pt>
    <dgm:pt modelId="{C418B64D-8941-4ED2-B01F-740BBA9DBFE7}" type="pres">
      <dgm:prSet presAssocID="{E390B51F-D4D4-42D0-B7E7-10D391D69FA4}" presName="theList" presStyleCnt="0">
        <dgm:presLayoutVars>
          <dgm:dir/>
          <dgm:animLvl val="lvl"/>
          <dgm:resizeHandles val="exact"/>
        </dgm:presLayoutVars>
      </dgm:prSet>
      <dgm:spPr/>
    </dgm:pt>
    <dgm:pt modelId="{211ACF73-A600-4017-AA31-A92EC128FBEE}" type="pres">
      <dgm:prSet presAssocID="{AE71ED3D-C99B-4BEC-90D2-F828E9C5E2A9}" presName="compNode" presStyleCnt="0"/>
      <dgm:spPr/>
    </dgm:pt>
    <dgm:pt modelId="{94EC7727-ADF8-4166-A13F-80DD5EDA976B}" type="pres">
      <dgm:prSet presAssocID="{AE71ED3D-C99B-4BEC-90D2-F828E9C5E2A9}" presName="aNode" presStyleLbl="bgShp" presStyleIdx="0" presStyleCnt="7"/>
      <dgm:spPr/>
    </dgm:pt>
    <dgm:pt modelId="{BCC92972-3DAB-4BD7-A082-BD0C916C7196}" type="pres">
      <dgm:prSet presAssocID="{AE71ED3D-C99B-4BEC-90D2-F828E9C5E2A9}" presName="textNode" presStyleLbl="bgShp" presStyleIdx="0" presStyleCnt="7"/>
      <dgm:spPr/>
    </dgm:pt>
    <dgm:pt modelId="{C5A6A309-87AD-4161-9D58-A13A335F5C16}" type="pres">
      <dgm:prSet presAssocID="{AE71ED3D-C99B-4BEC-90D2-F828E9C5E2A9}" presName="compChildNode" presStyleCnt="0"/>
      <dgm:spPr/>
    </dgm:pt>
    <dgm:pt modelId="{FCA4C4EA-CA8C-4661-BF7B-474115DD0510}" type="pres">
      <dgm:prSet presAssocID="{AE71ED3D-C99B-4BEC-90D2-F828E9C5E2A9}" presName="theInnerList" presStyleCnt="0"/>
      <dgm:spPr/>
    </dgm:pt>
    <dgm:pt modelId="{3156E2B0-F18F-4E19-BB1B-5568E139647E}" type="pres">
      <dgm:prSet presAssocID="{491F39CD-CE0D-4243-B630-CFFEC93DCDC7}" presName="childNode" presStyleLbl="node1" presStyleIdx="0" presStyleCnt="7">
        <dgm:presLayoutVars>
          <dgm:bulletEnabled val="1"/>
        </dgm:presLayoutVars>
      </dgm:prSet>
      <dgm:spPr/>
    </dgm:pt>
    <dgm:pt modelId="{D51A2296-5D25-450A-A069-3859F38C1689}" type="pres">
      <dgm:prSet presAssocID="{AE71ED3D-C99B-4BEC-90D2-F828E9C5E2A9}" presName="aSpace" presStyleCnt="0"/>
      <dgm:spPr/>
    </dgm:pt>
    <dgm:pt modelId="{E82608B8-FE00-4F87-B84E-7AD62E409994}" type="pres">
      <dgm:prSet presAssocID="{6CF40FD3-E639-4AF5-9BAE-C828E8E4F3FE}" presName="compNode" presStyleCnt="0"/>
      <dgm:spPr/>
    </dgm:pt>
    <dgm:pt modelId="{990BA929-FC11-412F-AD07-37A37A286ABE}" type="pres">
      <dgm:prSet presAssocID="{6CF40FD3-E639-4AF5-9BAE-C828E8E4F3FE}" presName="aNode" presStyleLbl="bgShp" presStyleIdx="1" presStyleCnt="7"/>
      <dgm:spPr/>
    </dgm:pt>
    <dgm:pt modelId="{7714A41D-3D60-44A8-BABD-159861AD068B}" type="pres">
      <dgm:prSet presAssocID="{6CF40FD3-E639-4AF5-9BAE-C828E8E4F3FE}" presName="textNode" presStyleLbl="bgShp" presStyleIdx="1" presStyleCnt="7"/>
      <dgm:spPr/>
    </dgm:pt>
    <dgm:pt modelId="{D9558728-568B-47C4-8D51-2CEB0702E738}" type="pres">
      <dgm:prSet presAssocID="{6CF40FD3-E639-4AF5-9BAE-C828E8E4F3FE}" presName="compChildNode" presStyleCnt="0"/>
      <dgm:spPr/>
    </dgm:pt>
    <dgm:pt modelId="{06ADDEEA-28C0-4937-93F0-3F89F0B3A7F2}" type="pres">
      <dgm:prSet presAssocID="{6CF40FD3-E639-4AF5-9BAE-C828E8E4F3FE}" presName="theInnerList" presStyleCnt="0"/>
      <dgm:spPr/>
    </dgm:pt>
    <dgm:pt modelId="{D85157E6-1188-4B64-92CE-C1A1F06FD7AE}" type="pres">
      <dgm:prSet presAssocID="{860924A3-814F-4202-A7D9-DB8D8E8B65C8}" presName="childNode" presStyleLbl="node1" presStyleIdx="1" presStyleCnt="7">
        <dgm:presLayoutVars>
          <dgm:bulletEnabled val="1"/>
        </dgm:presLayoutVars>
      </dgm:prSet>
      <dgm:spPr/>
    </dgm:pt>
    <dgm:pt modelId="{13A0ABD4-4869-41F7-837D-EAEEB571ACA3}" type="pres">
      <dgm:prSet presAssocID="{6CF40FD3-E639-4AF5-9BAE-C828E8E4F3FE}" presName="aSpace" presStyleCnt="0"/>
      <dgm:spPr/>
    </dgm:pt>
    <dgm:pt modelId="{EE84BA9D-D716-41FE-AD96-EDA60FEE6772}" type="pres">
      <dgm:prSet presAssocID="{3B006A3B-F745-49C7-9ABA-FF4D97B1B3CF}" presName="compNode" presStyleCnt="0"/>
      <dgm:spPr/>
    </dgm:pt>
    <dgm:pt modelId="{638FB57E-2B28-4936-865D-BDCE9EC65728}" type="pres">
      <dgm:prSet presAssocID="{3B006A3B-F745-49C7-9ABA-FF4D97B1B3CF}" presName="aNode" presStyleLbl="bgShp" presStyleIdx="2" presStyleCnt="7"/>
      <dgm:spPr/>
    </dgm:pt>
    <dgm:pt modelId="{E4A0D8E1-89C5-4ECC-947E-A75AC187FCB9}" type="pres">
      <dgm:prSet presAssocID="{3B006A3B-F745-49C7-9ABA-FF4D97B1B3CF}" presName="textNode" presStyleLbl="bgShp" presStyleIdx="2" presStyleCnt="7"/>
      <dgm:spPr/>
    </dgm:pt>
    <dgm:pt modelId="{FD98B2EA-4F74-4BCD-BC7F-6E6800388DB8}" type="pres">
      <dgm:prSet presAssocID="{3B006A3B-F745-49C7-9ABA-FF4D97B1B3CF}" presName="compChildNode" presStyleCnt="0"/>
      <dgm:spPr/>
    </dgm:pt>
    <dgm:pt modelId="{1E02F7F6-30A2-456A-87C9-10CE319F221C}" type="pres">
      <dgm:prSet presAssocID="{3B006A3B-F745-49C7-9ABA-FF4D97B1B3CF}" presName="theInnerList" presStyleCnt="0"/>
      <dgm:spPr/>
    </dgm:pt>
    <dgm:pt modelId="{BF382A46-F3CC-438D-B636-A741DAE76325}" type="pres">
      <dgm:prSet presAssocID="{D996A9B2-0895-4613-BDC2-8C31259CCD1E}" presName="childNode" presStyleLbl="node1" presStyleIdx="2" presStyleCnt="7">
        <dgm:presLayoutVars>
          <dgm:bulletEnabled val="1"/>
        </dgm:presLayoutVars>
      </dgm:prSet>
      <dgm:spPr/>
    </dgm:pt>
    <dgm:pt modelId="{6F8B5142-418E-4854-B8ED-7595367CCA59}" type="pres">
      <dgm:prSet presAssocID="{3B006A3B-F745-49C7-9ABA-FF4D97B1B3CF}" presName="aSpace" presStyleCnt="0"/>
      <dgm:spPr/>
    </dgm:pt>
    <dgm:pt modelId="{19E74CD6-A927-46ED-B563-130FEC35D1C5}" type="pres">
      <dgm:prSet presAssocID="{8DB26430-1B18-4A88-B785-37DA840CD3CD}" presName="compNode" presStyleCnt="0"/>
      <dgm:spPr/>
    </dgm:pt>
    <dgm:pt modelId="{08F17FED-435D-4AE9-B104-A5D084FAA899}" type="pres">
      <dgm:prSet presAssocID="{8DB26430-1B18-4A88-B785-37DA840CD3CD}" presName="aNode" presStyleLbl="bgShp" presStyleIdx="3" presStyleCnt="7"/>
      <dgm:spPr/>
    </dgm:pt>
    <dgm:pt modelId="{A6352913-71A6-41A9-AA6A-AA3B7ACF3917}" type="pres">
      <dgm:prSet presAssocID="{8DB26430-1B18-4A88-B785-37DA840CD3CD}" presName="textNode" presStyleLbl="bgShp" presStyleIdx="3" presStyleCnt="7"/>
      <dgm:spPr/>
    </dgm:pt>
    <dgm:pt modelId="{0D0E8E57-68F2-449F-BB59-3BCE9C7FCD6A}" type="pres">
      <dgm:prSet presAssocID="{8DB26430-1B18-4A88-B785-37DA840CD3CD}" presName="compChildNode" presStyleCnt="0"/>
      <dgm:spPr/>
    </dgm:pt>
    <dgm:pt modelId="{E9419C26-9629-414D-B0FF-6C2D321C3D0B}" type="pres">
      <dgm:prSet presAssocID="{8DB26430-1B18-4A88-B785-37DA840CD3CD}" presName="theInnerList" presStyleCnt="0"/>
      <dgm:spPr/>
    </dgm:pt>
    <dgm:pt modelId="{79F684C4-DB75-4773-AACE-5C49A682ECCA}" type="pres">
      <dgm:prSet presAssocID="{B98A53D4-989E-42B2-AE9B-8F08AC42DB0E}" presName="childNode" presStyleLbl="node1" presStyleIdx="3" presStyleCnt="7">
        <dgm:presLayoutVars>
          <dgm:bulletEnabled val="1"/>
        </dgm:presLayoutVars>
      </dgm:prSet>
      <dgm:spPr/>
    </dgm:pt>
    <dgm:pt modelId="{B46AA0F6-1799-4B99-A449-44246EFCF004}" type="pres">
      <dgm:prSet presAssocID="{8DB26430-1B18-4A88-B785-37DA840CD3CD}" presName="aSpace" presStyleCnt="0"/>
      <dgm:spPr/>
    </dgm:pt>
    <dgm:pt modelId="{D03D32EE-AA82-47FB-AC5F-FD5974A4D267}" type="pres">
      <dgm:prSet presAssocID="{52C24E6B-A382-4086-A8FF-D560EF5CCB97}" presName="compNode" presStyleCnt="0"/>
      <dgm:spPr/>
    </dgm:pt>
    <dgm:pt modelId="{AF33ECFC-AC61-40C5-9399-0CCB47893FC3}" type="pres">
      <dgm:prSet presAssocID="{52C24E6B-A382-4086-A8FF-D560EF5CCB97}" presName="aNode" presStyleLbl="bgShp" presStyleIdx="4" presStyleCnt="7"/>
      <dgm:spPr/>
    </dgm:pt>
    <dgm:pt modelId="{E4B5DEC3-F2E0-480C-96F6-D0C1CF3AF0EE}" type="pres">
      <dgm:prSet presAssocID="{52C24E6B-A382-4086-A8FF-D560EF5CCB97}" presName="textNode" presStyleLbl="bgShp" presStyleIdx="4" presStyleCnt="7"/>
      <dgm:spPr/>
    </dgm:pt>
    <dgm:pt modelId="{A0B38BF5-6FC8-433C-8289-E90B5F96FECD}" type="pres">
      <dgm:prSet presAssocID="{52C24E6B-A382-4086-A8FF-D560EF5CCB97}" presName="compChildNode" presStyleCnt="0"/>
      <dgm:spPr/>
    </dgm:pt>
    <dgm:pt modelId="{8A227268-605E-4862-923D-DE380A0F57CC}" type="pres">
      <dgm:prSet presAssocID="{52C24E6B-A382-4086-A8FF-D560EF5CCB97}" presName="theInnerList" presStyleCnt="0"/>
      <dgm:spPr/>
    </dgm:pt>
    <dgm:pt modelId="{D5814DDB-B75F-46B1-8ADD-FDF08CDD5E19}" type="pres">
      <dgm:prSet presAssocID="{108AC352-AC84-4FFF-9A5A-F2B1D6748208}" presName="childNode" presStyleLbl="node1" presStyleIdx="4" presStyleCnt="7">
        <dgm:presLayoutVars>
          <dgm:bulletEnabled val="1"/>
        </dgm:presLayoutVars>
      </dgm:prSet>
      <dgm:spPr/>
    </dgm:pt>
    <dgm:pt modelId="{007C60C1-648A-4C61-B7BD-62199B8ACD30}" type="pres">
      <dgm:prSet presAssocID="{52C24E6B-A382-4086-A8FF-D560EF5CCB97}" presName="aSpace" presStyleCnt="0"/>
      <dgm:spPr/>
    </dgm:pt>
    <dgm:pt modelId="{2C6223B1-BF99-43AD-AFDE-C650B444DDDB}" type="pres">
      <dgm:prSet presAssocID="{7A055400-C1D8-4AEC-B7DD-9EAA6408B127}" presName="compNode" presStyleCnt="0"/>
      <dgm:spPr/>
    </dgm:pt>
    <dgm:pt modelId="{0F5CDE26-8ECC-40AE-911D-420AC42DE672}" type="pres">
      <dgm:prSet presAssocID="{7A055400-C1D8-4AEC-B7DD-9EAA6408B127}" presName="aNode" presStyleLbl="bgShp" presStyleIdx="5" presStyleCnt="7"/>
      <dgm:spPr/>
    </dgm:pt>
    <dgm:pt modelId="{D4CB7DB4-F42F-46E7-9A58-97D629D872D5}" type="pres">
      <dgm:prSet presAssocID="{7A055400-C1D8-4AEC-B7DD-9EAA6408B127}" presName="textNode" presStyleLbl="bgShp" presStyleIdx="5" presStyleCnt="7"/>
      <dgm:spPr/>
    </dgm:pt>
    <dgm:pt modelId="{DA4CF756-D9F4-426B-9E7B-572C19606640}" type="pres">
      <dgm:prSet presAssocID="{7A055400-C1D8-4AEC-B7DD-9EAA6408B127}" presName="compChildNode" presStyleCnt="0"/>
      <dgm:spPr/>
    </dgm:pt>
    <dgm:pt modelId="{965B6C55-E0E3-44D1-B01A-D0DBA07E7705}" type="pres">
      <dgm:prSet presAssocID="{7A055400-C1D8-4AEC-B7DD-9EAA6408B127}" presName="theInnerList" presStyleCnt="0"/>
      <dgm:spPr/>
    </dgm:pt>
    <dgm:pt modelId="{8C0E2F85-E601-4E69-8F88-55DD0188F9CF}" type="pres">
      <dgm:prSet presAssocID="{0105CA96-F814-467E-95F8-48E34E6C298F}" presName="childNode" presStyleLbl="node1" presStyleIdx="5" presStyleCnt="7">
        <dgm:presLayoutVars>
          <dgm:bulletEnabled val="1"/>
        </dgm:presLayoutVars>
      </dgm:prSet>
      <dgm:spPr/>
    </dgm:pt>
    <dgm:pt modelId="{C388E7AF-FEC9-4F47-A7B8-5681D542B359}" type="pres">
      <dgm:prSet presAssocID="{7A055400-C1D8-4AEC-B7DD-9EAA6408B127}" presName="aSpace" presStyleCnt="0"/>
      <dgm:spPr/>
    </dgm:pt>
    <dgm:pt modelId="{612943D4-6F68-42EA-95F9-772A44A83F89}" type="pres">
      <dgm:prSet presAssocID="{A292E69A-725D-4F1B-B6E0-3CBE4F5718D1}" presName="compNode" presStyleCnt="0"/>
      <dgm:spPr/>
    </dgm:pt>
    <dgm:pt modelId="{501B654B-8302-4EBF-88EC-4F80942084E8}" type="pres">
      <dgm:prSet presAssocID="{A292E69A-725D-4F1B-B6E0-3CBE4F5718D1}" presName="aNode" presStyleLbl="bgShp" presStyleIdx="6" presStyleCnt="7"/>
      <dgm:spPr/>
    </dgm:pt>
    <dgm:pt modelId="{E79B2E4D-FCFE-44A9-AB34-315FB4AC0F28}" type="pres">
      <dgm:prSet presAssocID="{A292E69A-725D-4F1B-B6E0-3CBE4F5718D1}" presName="textNode" presStyleLbl="bgShp" presStyleIdx="6" presStyleCnt="7"/>
      <dgm:spPr/>
    </dgm:pt>
    <dgm:pt modelId="{CD2AF2FE-6E2D-46A5-ABE6-143530042799}" type="pres">
      <dgm:prSet presAssocID="{A292E69A-725D-4F1B-B6E0-3CBE4F5718D1}" presName="compChildNode" presStyleCnt="0"/>
      <dgm:spPr/>
    </dgm:pt>
    <dgm:pt modelId="{7039BED3-4809-49E0-B0A6-DEFABAD7BF03}" type="pres">
      <dgm:prSet presAssocID="{A292E69A-725D-4F1B-B6E0-3CBE4F5718D1}" presName="theInnerList" presStyleCnt="0"/>
      <dgm:spPr/>
    </dgm:pt>
    <dgm:pt modelId="{CBB5DA86-0F9A-48D4-84EF-89836F8977D4}" type="pres">
      <dgm:prSet presAssocID="{66ADB039-94CA-4991-91BF-80E8B0C5D088}" presName="childNode" presStyleLbl="node1" presStyleIdx="6" presStyleCnt="7">
        <dgm:presLayoutVars>
          <dgm:bulletEnabled val="1"/>
        </dgm:presLayoutVars>
      </dgm:prSet>
      <dgm:spPr/>
    </dgm:pt>
  </dgm:ptLst>
  <dgm:cxnLst>
    <dgm:cxn modelId="{B6945802-5375-421A-9596-C8197C84B154}" srcId="{52C24E6B-A382-4086-A8FF-D560EF5CCB97}" destId="{108AC352-AC84-4FFF-9A5A-F2B1D6748208}" srcOrd="0" destOrd="0" parTransId="{FE977362-A71D-4E12-899B-95D45D00628F}" sibTransId="{138A5935-716F-4242-9B7F-289892CDEF4F}"/>
    <dgm:cxn modelId="{804EE905-46AD-4D0A-A9FC-6FBB7BC431B1}" type="presOf" srcId="{B98A53D4-989E-42B2-AE9B-8F08AC42DB0E}" destId="{79F684C4-DB75-4773-AACE-5C49A682ECCA}" srcOrd="0" destOrd="0" presId="urn:microsoft.com/office/officeart/2005/8/layout/lProcess2"/>
    <dgm:cxn modelId="{A3AA690A-3826-4B7E-9AEA-BFDF16F1CB91}" srcId="{E390B51F-D4D4-42D0-B7E7-10D391D69FA4}" destId="{A292E69A-725D-4F1B-B6E0-3CBE4F5718D1}" srcOrd="6" destOrd="0" parTransId="{9910C8C5-1913-4DED-828D-1533188C38E2}" sibTransId="{4B5C5E5E-3601-44D7-A390-D4750C15A33E}"/>
    <dgm:cxn modelId="{E4C9640F-78E9-4800-90D8-20D9E1AEEE0D}" type="presOf" srcId="{AE71ED3D-C99B-4BEC-90D2-F828E9C5E2A9}" destId="{BCC92972-3DAB-4BD7-A082-BD0C916C7196}" srcOrd="1" destOrd="0" presId="urn:microsoft.com/office/officeart/2005/8/layout/lProcess2"/>
    <dgm:cxn modelId="{921B940F-D0B2-4AD4-A28D-1185C461CA3E}" type="presOf" srcId="{7A055400-C1D8-4AEC-B7DD-9EAA6408B127}" destId="{D4CB7DB4-F42F-46E7-9A58-97D629D872D5}" srcOrd="1" destOrd="0" presId="urn:microsoft.com/office/officeart/2005/8/layout/lProcess2"/>
    <dgm:cxn modelId="{10EA7F14-6C5A-4030-A086-67D6AB20FF3B}" srcId="{6CF40FD3-E639-4AF5-9BAE-C828E8E4F3FE}" destId="{860924A3-814F-4202-A7D9-DB8D8E8B65C8}" srcOrd="0" destOrd="0" parTransId="{F92ECDD2-B270-4B20-AA48-F5C35034E0FA}" sibTransId="{BD540DCA-C6BF-47C0-847F-F125496869BE}"/>
    <dgm:cxn modelId="{BB631016-EE65-4B1D-9BB7-A405F5B3C984}" type="presOf" srcId="{3B006A3B-F745-49C7-9ABA-FF4D97B1B3CF}" destId="{638FB57E-2B28-4936-865D-BDCE9EC65728}" srcOrd="0" destOrd="0" presId="urn:microsoft.com/office/officeart/2005/8/layout/lProcess2"/>
    <dgm:cxn modelId="{089B091F-3502-4F4D-B3CB-4D78EDF70E8B}" srcId="{7A055400-C1D8-4AEC-B7DD-9EAA6408B127}" destId="{0105CA96-F814-467E-95F8-48E34E6C298F}" srcOrd="0" destOrd="0" parTransId="{4CDF9840-F668-46C7-B987-E6A983B774A4}" sibTransId="{D1A698B0-8A4E-449C-9329-B6FB4988A267}"/>
    <dgm:cxn modelId="{DAEC255D-2B9C-4F4D-BCCB-467425EDBDD5}" srcId="{AE71ED3D-C99B-4BEC-90D2-F828E9C5E2A9}" destId="{491F39CD-CE0D-4243-B630-CFFEC93DCDC7}" srcOrd="0" destOrd="0" parTransId="{6922EB5F-9D8B-46F7-9B6B-6349C792956A}" sibTransId="{7EAFC290-1BAE-4B45-9161-678C86196415}"/>
    <dgm:cxn modelId="{09572942-376B-4F39-B146-C8BD6CB9BD61}" srcId="{E390B51F-D4D4-42D0-B7E7-10D391D69FA4}" destId="{7A055400-C1D8-4AEC-B7DD-9EAA6408B127}" srcOrd="5" destOrd="0" parTransId="{D1C45692-2090-44BF-9700-527AD2ACEF0A}" sibTransId="{30C9B539-DB71-48D5-A0F0-A8C3CB16E443}"/>
    <dgm:cxn modelId="{5DC42345-BC7D-451F-B064-A5B91A4C6829}" type="presOf" srcId="{E390B51F-D4D4-42D0-B7E7-10D391D69FA4}" destId="{C418B64D-8941-4ED2-B01F-740BBA9DBFE7}" srcOrd="0" destOrd="0" presId="urn:microsoft.com/office/officeart/2005/8/layout/lProcess2"/>
    <dgm:cxn modelId="{A7475E65-358A-4F40-971D-6F22B19AC41E}" srcId="{3B006A3B-F745-49C7-9ABA-FF4D97B1B3CF}" destId="{D996A9B2-0895-4613-BDC2-8C31259CCD1E}" srcOrd="0" destOrd="0" parTransId="{24CCB3F5-B3D5-48E5-ACB6-2B566A52B4D7}" sibTransId="{7B3EDEB0-5F86-49C8-8B03-F82B5CA844B6}"/>
    <dgm:cxn modelId="{99E8E84B-D936-4663-A4D8-EC98FB1D94CE}" type="presOf" srcId="{D996A9B2-0895-4613-BDC2-8C31259CCD1E}" destId="{BF382A46-F3CC-438D-B636-A741DAE76325}" srcOrd="0" destOrd="0" presId="urn:microsoft.com/office/officeart/2005/8/layout/lProcess2"/>
    <dgm:cxn modelId="{00A3276E-19FB-4CDE-8954-BD7B0277D88E}" type="presOf" srcId="{AE71ED3D-C99B-4BEC-90D2-F828E9C5E2A9}" destId="{94EC7727-ADF8-4166-A13F-80DD5EDA976B}" srcOrd="0" destOrd="0" presId="urn:microsoft.com/office/officeart/2005/8/layout/lProcess2"/>
    <dgm:cxn modelId="{060C2553-04FE-47EC-BFC2-98F4F8F3977D}" type="presOf" srcId="{6CF40FD3-E639-4AF5-9BAE-C828E8E4F3FE}" destId="{7714A41D-3D60-44A8-BABD-159861AD068B}" srcOrd="1" destOrd="0" presId="urn:microsoft.com/office/officeart/2005/8/layout/lProcess2"/>
    <dgm:cxn modelId="{91456257-C1E5-4C78-9250-68DA72AB1E2F}" type="presOf" srcId="{6CF40FD3-E639-4AF5-9BAE-C828E8E4F3FE}" destId="{990BA929-FC11-412F-AD07-37A37A286ABE}" srcOrd="0" destOrd="0" presId="urn:microsoft.com/office/officeart/2005/8/layout/lProcess2"/>
    <dgm:cxn modelId="{06679B7B-EBD0-49D1-935E-83048BA304E1}" type="presOf" srcId="{8DB26430-1B18-4A88-B785-37DA840CD3CD}" destId="{08F17FED-435D-4AE9-B104-A5D084FAA899}" srcOrd="0" destOrd="0" presId="urn:microsoft.com/office/officeart/2005/8/layout/lProcess2"/>
    <dgm:cxn modelId="{2310B27D-22CD-490B-A61A-9A4F7F226886}" srcId="{E390B51F-D4D4-42D0-B7E7-10D391D69FA4}" destId="{52C24E6B-A382-4086-A8FF-D560EF5CCB97}" srcOrd="4" destOrd="0" parTransId="{025CEA7B-8FC9-4C50-BDB9-6EAFA715F4AF}" sibTransId="{D7968A51-7A15-4C11-9FBC-89DC802DADF6}"/>
    <dgm:cxn modelId="{C2F0DF7D-7354-4E24-9998-39212CF14C67}" type="presOf" srcId="{491F39CD-CE0D-4243-B630-CFFEC93DCDC7}" destId="{3156E2B0-F18F-4E19-BB1B-5568E139647E}" srcOrd="0" destOrd="0" presId="urn:microsoft.com/office/officeart/2005/8/layout/lProcess2"/>
    <dgm:cxn modelId="{F0F10884-6C9B-41ED-A8A3-F2810A7BD766}" type="presOf" srcId="{7A055400-C1D8-4AEC-B7DD-9EAA6408B127}" destId="{0F5CDE26-8ECC-40AE-911D-420AC42DE672}" srcOrd="0" destOrd="0" presId="urn:microsoft.com/office/officeart/2005/8/layout/lProcess2"/>
    <dgm:cxn modelId="{E9B8658D-A385-4F12-95A6-EB9076D85FC6}" type="presOf" srcId="{860924A3-814F-4202-A7D9-DB8D8E8B65C8}" destId="{D85157E6-1188-4B64-92CE-C1A1F06FD7AE}" srcOrd="0" destOrd="0" presId="urn:microsoft.com/office/officeart/2005/8/layout/lProcess2"/>
    <dgm:cxn modelId="{DBA47A8D-42C2-4A25-9CC8-1F6762B405F0}" type="presOf" srcId="{108AC352-AC84-4FFF-9A5A-F2B1D6748208}" destId="{D5814DDB-B75F-46B1-8ADD-FDF08CDD5E19}" srcOrd="0" destOrd="0" presId="urn:microsoft.com/office/officeart/2005/8/layout/lProcess2"/>
    <dgm:cxn modelId="{D6819E9A-CF1E-4CED-B236-B95D80A36B11}" srcId="{E390B51F-D4D4-42D0-B7E7-10D391D69FA4}" destId="{8DB26430-1B18-4A88-B785-37DA840CD3CD}" srcOrd="3" destOrd="0" parTransId="{87DC7303-4E72-4905-ACD3-A7EB6C914A3F}" sibTransId="{18A538F9-E446-4AEC-A117-262E9C9BD40B}"/>
    <dgm:cxn modelId="{BAE37D9E-F87A-4E30-815A-3141D38E9EA3}" srcId="{E390B51F-D4D4-42D0-B7E7-10D391D69FA4}" destId="{AE71ED3D-C99B-4BEC-90D2-F828E9C5E2A9}" srcOrd="0" destOrd="0" parTransId="{408F6BA4-7A03-4304-A233-C0D42029A502}" sibTransId="{B4B394B7-44C2-48CA-B160-5A85B1837CEF}"/>
    <dgm:cxn modelId="{EECF55A2-DCBF-4F69-90E7-AD6339AD28C6}" srcId="{8DB26430-1B18-4A88-B785-37DA840CD3CD}" destId="{B98A53D4-989E-42B2-AE9B-8F08AC42DB0E}" srcOrd="0" destOrd="0" parTransId="{6A6A55D5-3988-4FBE-9E55-F08864729C83}" sibTransId="{71901258-C94D-428D-AFD1-638293E87C2F}"/>
    <dgm:cxn modelId="{30B41EA8-E430-43D8-B555-5854D3FBE0BE}" srcId="{E390B51F-D4D4-42D0-B7E7-10D391D69FA4}" destId="{6CF40FD3-E639-4AF5-9BAE-C828E8E4F3FE}" srcOrd="1" destOrd="0" parTransId="{2FE223E7-2DC7-4273-BC5E-0BD478F0E20A}" sibTransId="{8C037E6F-E14C-4F91-AF06-7C425AB95812}"/>
    <dgm:cxn modelId="{996E4BA9-D7CF-4374-9219-AD2863069B4D}" type="presOf" srcId="{3B006A3B-F745-49C7-9ABA-FF4D97B1B3CF}" destId="{E4A0D8E1-89C5-4ECC-947E-A75AC187FCB9}" srcOrd="1" destOrd="0" presId="urn:microsoft.com/office/officeart/2005/8/layout/lProcess2"/>
    <dgm:cxn modelId="{6E3866B1-A0D9-4DFA-9DAC-B3C7B9E753FD}" type="presOf" srcId="{A292E69A-725D-4F1B-B6E0-3CBE4F5718D1}" destId="{E79B2E4D-FCFE-44A9-AB34-315FB4AC0F28}" srcOrd="1" destOrd="0" presId="urn:microsoft.com/office/officeart/2005/8/layout/lProcess2"/>
    <dgm:cxn modelId="{EACE3AC0-C1B2-4DCD-81DF-5B034AD5F2D4}" type="presOf" srcId="{8DB26430-1B18-4A88-B785-37DA840CD3CD}" destId="{A6352913-71A6-41A9-AA6A-AA3B7ACF3917}" srcOrd="1" destOrd="0" presId="urn:microsoft.com/office/officeart/2005/8/layout/lProcess2"/>
    <dgm:cxn modelId="{4403EFC9-DD82-4F76-8B24-9DB0B19E15D0}" type="presOf" srcId="{52C24E6B-A382-4086-A8FF-D560EF5CCB97}" destId="{AF33ECFC-AC61-40C5-9399-0CCB47893FC3}" srcOrd="0" destOrd="0" presId="urn:microsoft.com/office/officeart/2005/8/layout/lProcess2"/>
    <dgm:cxn modelId="{E8723DD6-5B84-4DDD-86C2-ED60123A7727}" srcId="{A292E69A-725D-4F1B-B6E0-3CBE4F5718D1}" destId="{66ADB039-94CA-4991-91BF-80E8B0C5D088}" srcOrd="0" destOrd="0" parTransId="{9226FF36-CB5F-422A-97BF-0FF2D91EDD04}" sibTransId="{CE91308B-6DCB-4D73-A37C-A105613D46EE}"/>
    <dgm:cxn modelId="{2323B1D7-ABC8-4498-A96E-880AEDA6EBA7}" type="presOf" srcId="{0105CA96-F814-467E-95F8-48E34E6C298F}" destId="{8C0E2F85-E601-4E69-8F88-55DD0188F9CF}" srcOrd="0" destOrd="0" presId="urn:microsoft.com/office/officeart/2005/8/layout/lProcess2"/>
    <dgm:cxn modelId="{03EC78E2-186F-44D7-ADF5-D0F4DB95C059}" type="presOf" srcId="{66ADB039-94CA-4991-91BF-80E8B0C5D088}" destId="{CBB5DA86-0F9A-48D4-84EF-89836F8977D4}" srcOrd="0" destOrd="0" presId="urn:microsoft.com/office/officeart/2005/8/layout/lProcess2"/>
    <dgm:cxn modelId="{2DD541F2-3C30-407B-A379-7B2133895673}" srcId="{E390B51F-D4D4-42D0-B7E7-10D391D69FA4}" destId="{3B006A3B-F745-49C7-9ABA-FF4D97B1B3CF}" srcOrd="2" destOrd="0" parTransId="{426862F1-57D8-4CA5-96F2-43935BF506D9}" sibTransId="{327DBC85-244E-42E7-AAFE-8ED7DBBE9071}"/>
    <dgm:cxn modelId="{DAFD2AF4-BE44-46A0-979B-5A46EF5170BF}" type="presOf" srcId="{A292E69A-725D-4F1B-B6E0-3CBE4F5718D1}" destId="{501B654B-8302-4EBF-88EC-4F80942084E8}" srcOrd="0" destOrd="0" presId="urn:microsoft.com/office/officeart/2005/8/layout/lProcess2"/>
    <dgm:cxn modelId="{EC94E1F7-A37D-4491-B298-E378316D608F}" type="presOf" srcId="{52C24E6B-A382-4086-A8FF-D560EF5CCB97}" destId="{E4B5DEC3-F2E0-480C-96F6-D0C1CF3AF0EE}" srcOrd="1" destOrd="0" presId="urn:microsoft.com/office/officeart/2005/8/layout/lProcess2"/>
    <dgm:cxn modelId="{3ADA17FF-EB27-4640-A452-9179FA3F7556}" type="presParOf" srcId="{C418B64D-8941-4ED2-B01F-740BBA9DBFE7}" destId="{211ACF73-A600-4017-AA31-A92EC128FBEE}" srcOrd="0" destOrd="0" presId="urn:microsoft.com/office/officeart/2005/8/layout/lProcess2"/>
    <dgm:cxn modelId="{1E473A28-09C6-4C0C-9767-16A44F7615C9}" type="presParOf" srcId="{211ACF73-A600-4017-AA31-A92EC128FBEE}" destId="{94EC7727-ADF8-4166-A13F-80DD5EDA976B}" srcOrd="0" destOrd="0" presId="urn:microsoft.com/office/officeart/2005/8/layout/lProcess2"/>
    <dgm:cxn modelId="{6E7AB747-5F3B-48C9-A352-3FAA1DBCDD6A}" type="presParOf" srcId="{211ACF73-A600-4017-AA31-A92EC128FBEE}" destId="{BCC92972-3DAB-4BD7-A082-BD0C916C7196}" srcOrd="1" destOrd="0" presId="urn:microsoft.com/office/officeart/2005/8/layout/lProcess2"/>
    <dgm:cxn modelId="{E26F4D97-0FD7-4C25-BD4F-EBDBB62D8827}" type="presParOf" srcId="{211ACF73-A600-4017-AA31-A92EC128FBEE}" destId="{C5A6A309-87AD-4161-9D58-A13A335F5C16}" srcOrd="2" destOrd="0" presId="urn:microsoft.com/office/officeart/2005/8/layout/lProcess2"/>
    <dgm:cxn modelId="{D7474D95-BCDB-4DD5-BBE7-EC59F5A6C119}" type="presParOf" srcId="{C5A6A309-87AD-4161-9D58-A13A335F5C16}" destId="{FCA4C4EA-CA8C-4661-BF7B-474115DD0510}" srcOrd="0" destOrd="0" presId="urn:microsoft.com/office/officeart/2005/8/layout/lProcess2"/>
    <dgm:cxn modelId="{74905DA3-354D-4C49-86F7-42D0E05DB5CC}" type="presParOf" srcId="{FCA4C4EA-CA8C-4661-BF7B-474115DD0510}" destId="{3156E2B0-F18F-4E19-BB1B-5568E139647E}" srcOrd="0" destOrd="0" presId="urn:microsoft.com/office/officeart/2005/8/layout/lProcess2"/>
    <dgm:cxn modelId="{41704A79-68B7-47E2-A3C6-37C0E4B6B06A}" type="presParOf" srcId="{C418B64D-8941-4ED2-B01F-740BBA9DBFE7}" destId="{D51A2296-5D25-450A-A069-3859F38C1689}" srcOrd="1" destOrd="0" presId="urn:microsoft.com/office/officeart/2005/8/layout/lProcess2"/>
    <dgm:cxn modelId="{D6007783-41C1-45B7-812F-323740FCC4CA}" type="presParOf" srcId="{C418B64D-8941-4ED2-B01F-740BBA9DBFE7}" destId="{E82608B8-FE00-4F87-B84E-7AD62E409994}" srcOrd="2" destOrd="0" presId="urn:microsoft.com/office/officeart/2005/8/layout/lProcess2"/>
    <dgm:cxn modelId="{A0CCD0AC-1529-459C-9B09-A5DB6E65403C}" type="presParOf" srcId="{E82608B8-FE00-4F87-B84E-7AD62E409994}" destId="{990BA929-FC11-412F-AD07-37A37A286ABE}" srcOrd="0" destOrd="0" presId="urn:microsoft.com/office/officeart/2005/8/layout/lProcess2"/>
    <dgm:cxn modelId="{CEE56DB5-AF62-4274-9567-4D6F80C89448}" type="presParOf" srcId="{E82608B8-FE00-4F87-B84E-7AD62E409994}" destId="{7714A41D-3D60-44A8-BABD-159861AD068B}" srcOrd="1" destOrd="0" presId="urn:microsoft.com/office/officeart/2005/8/layout/lProcess2"/>
    <dgm:cxn modelId="{E32E93AA-E3B1-4DF6-9FC4-D23A7415BEC0}" type="presParOf" srcId="{E82608B8-FE00-4F87-B84E-7AD62E409994}" destId="{D9558728-568B-47C4-8D51-2CEB0702E738}" srcOrd="2" destOrd="0" presId="urn:microsoft.com/office/officeart/2005/8/layout/lProcess2"/>
    <dgm:cxn modelId="{3CDA5C29-6BA5-4490-80E6-3C4063B52CC2}" type="presParOf" srcId="{D9558728-568B-47C4-8D51-2CEB0702E738}" destId="{06ADDEEA-28C0-4937-93F0-3F89F0B3A7F2}" srcOrd="0" destOrd="0" presId="urn:microsoft.com/office/officeart/2005/8/layout/lProcess2"/>
    <dgm:cxn modelId="{4624BC63-DF89-477A-87CC-D2D6C9E07EC7}" type="presParOf" srcId="{06ADDEEA-28C0-4937-93F0-3F89F0B3A7F2}" destId="{D85157E6-1188-4B64-92CE-C1A1F06FD7AE}" srcOrd="0" destOrd="0" presId="urn:microsoft.com/office/officeart/2005/8/layout/lProcess2"/>
    <dgm:cxn modelId="{1EA16041-B2F6-406D-B202-11AE63F26279}" type="presParOf" srcId="{C418B64D-8941-4ED2-B01F-740BBA9DBFE7}" destId="{13A0ABD4-4869-41F7-837D-EAEEB571ACA3}" srcOrd="3" destOrd="0" presId="urn:microsoft.com/office/officeart/2005/8/layout/lProcess2"/>
    <dgm:cxn modelId="{3D7FA43D-5EA1-4735-9CF4-30D0F84C80FA}" type="presParOf" srcId="{C418B64D-8941-4ED2-B01F-740BBA9DBFE7}" destId="{EE84BA9D-D716-41FE-AD96-EDA60FEE6772}" srcOrd="4" destOrd="0" presId="urn:microsoft.com/office/officeart/2005/8/layout/lProcess2"/>
    <dgm:cxn modelId="{33DCA189-7B9C-46FF-AA9F-6431B96D9A15}" type="presParOf" srcId="{EE84BA9D-D716-41FE-AD96-EDA60FEE6772}" destId="{638FB57E-2B28-4936-865D-BDCE9EC65728}" srcOrd="0" destOrd="0" presId="urn:microsoft.com/office/officeart/2005/8/layout/lProcess2"/>
    <dgm:cxn modelId="{9E9357E0-A1F1-4EDA-B95E-F221D55A3692}" type="presParOf" srcId="{EE84BA9D-D716-41FE-AD96-EDA60FEE6772}" destId="{E4A0D8E1-89C5-4ECC-947E-A75AC187FCB9}" srcOrd="1" destOrd="0" presId="urn:microsoft.com/office/officeart/2005/8/layout/lProcess2"/>
    <dgm:cxn modelId="{B23BC6F4-6A81-485E-BED6-9C3117BCAB28}" type="presParOf" srcId="{EE84BA9D-D716-41FE-AD96-EDA60FEE6772}" destId="{FD98B2EA-4F74-4BCD-BC7F-6E6800388DB8}" srcOrd="2" destOrd="0" presId="urn:microsoft.com/office/officeart/2005/8/layout/lProcess2"/>
    <dgm:cxn modelId="{BEB3DD8B-175D-4561-95CB-603B3DD3007D}" type="presParOf" srcId="{FD98B2EA-4F74-4BCD-BC7F-6E6800388DB8}" destId="{1E02F7F6-30A2-456A-87C9-10CE319F221C}" srcOrd="0" destOrd="0" presId="urn:microsoft.com/office/officeart/2005/8/layout/lProcess2"/>
    <dgm:cxn modelId="{169CBA1B-5CEB-4069-A056-9B8640F28397}" type="presParOf" srcId="{1E02F7F6-30A2-456A-87C9-10CE319F221C}" destId="{BF382A46-F3CC-438D-B636-A741DAE76325}" srcOrd="0" destOrd="0" presId="urn:microsoft.com/office/officeart/2005/8/layout/lProcess2"/>
    <dgm:cxn modelId="{6EEF1AD1-C196-46BF-A663-E97D09818541}" type="presParOf" srcId="{C418B64D-8941-4ED2-B01F-740BBA9DBFE7}" destId="{6F8B5142-418E-4854-B8ED-7595367CCA59}" srcOrd="5" destOrd="0" presId="urn:microsoft.com/office/officeart/2005/8/layout/lProcess2"/>
    <dgm:cxn modelId="{9F91986E-D32F-432D-BF1B-3C929179893D}" type="presParOf" srcId="{C418B64D-8941-4ED2-B01F-740BBA9DBFE7}" destId="{19E74CD6-A927-46ED-B563-130FEC35D1C5}" srcOrd="6" destOrd="0" presId="urn:microsoft.com/office/officeart/2005/8/layout/lProcess2"/>
    <dgm:cxn modelId="{B7A495A6-C7C5-4631-9885-7978E3942C60}" type="presParOf" srcId="{19E74CD6-A927-46ED-B563-130FEC35D1C5}" destId="{08F17FED-435D-4AE9-B104-A5D084FAA899}" srcOrd="0" destOrd="0" presId="urn:microsoft.com/office/officeart/2005/8/layout/lProcess2"/>
    <dgm:cxn modelId="{A4ECB3C4-E69C-43DD-983E-C175937B4BA4}" type="presParOf" srcId="{19E74CD6-A927-46ED-B563-130FEC35D1C5}" destId="{A6352913-71A6-41A9-AA6A-AA3B7ACF3917}" srcOrd="1" destOrd="0" presId="urn:microsoft.com/office/officeart/2005/8/layout/lProcess2"/>
    <dgm:cxn modelId="{910C2665-199C-48C2-8E04-E50101D5A441}" type="presParOf" srcId="{19E74CD6-A927-46ED-B563-130FEC35D1C5}" destId="{0D0E8E57-68F2-449F-BB59-3BCE9C7FCD6A}" srcOrd="2" destOrd="0" presId="urn:microsoft.com/office/officeart/2005/8/layout/lProcess2"/>
    <dgm:cxn modelId="{3CFC7C19-1B62-4952-B6CA-3423119F4FC5}" type="presParOf" srcId="{0D0E8E57-68F2-449F-BB59-3BCE9C7FCD6A}" destId="{E9419C26-9629-414D-B0FF-6C2D321C3D0B}" srcOrd="0" destOrd="0" presId="urn:microsoft.com/office/officeart/2005/8/layout/lProcess2"/>
    <dgm:cxn modelId="{86757551-174C-4B69-BA98-7CD3DEEAC398}" type="presParOf" srcId="{E9419C26-9629-414D-B0FF-6C2D321C3D0B}" destId="{79F684C4-DB75-4773-AACE-5C49A682ECCA}" srcOrd="0" destOrd="0" presId="urn:microsoft.com/office/officeart/2005/8/layout/lProcess2"/>
    <dgm:cxn modelId="{A6B67145-AEDE-4945-9BF9-06DD225187CC}" type="presParOf" srcId="{C418B64D-8941-4ED2-B01F-740BBA9DBFE7}" destId="{B46AA0F6-1799-4B99-A449-44246EFCF004}" srcOrd="7" destOrd="0" presId="urn:microsoft.com/office/officeart/2005/8/layout/lProcess2"/>
    <dgm:cxn modelId="{DD7B0FDA-5F04-4041-BD3A-EE473D714D83}" type="presParOf" srcId="{C418B64D-8941-4ED2-B01F-740BBA9DBFE7}" destId="{D03D32EE-AA82-47FB-AC5F-FD5974A4D267}" srcOrd="8" destOrd="0" presId="urn:microsoft.com/office/officeart/2005/8/layout/lProcess2"/>
    <dgm:cxn modelId="{D513CACD-4071-4B2B-8B83-C3BAF51E4E21}" type="presParOf" srcId="{D03D32EE-AA82-47FB-AC5F-FD5974A4D267}" destId="{AF33ECFC-AC61-40C5-9399-0CCB47893FC3}" srcOrd="0" destOrd="0" presId="urn:microsoft.com/office/officeart/2005/8/layout/lProcess2"/>
    <dgm:cxn modelId="{1E37521A-5E9C-4B2E-B7DD-25E68F69416E}" type="presParOf" srcId="{D03D32EE-AA82-47FB-AC5F-FD5974A4D267}" destId="{E4B5DEC3-F2E0-480C-96F6-D0C1CF3AF0EE}" srcOrd="1" destOrd="0" presId="urn:microsoft.com/office/officeart/2005/8/layout/lProcess2"/>
    <dgm:cxn modelId="{5FFE080E-4349-4858-B1EB-AF8D189F843E}" type="presParOf" srcId="{D03D32EE-AA82-47FB-AC5F-FD5974A4D267}" destId="{A0B38BF5-6FC8-433C-8289-E90B5F96FECD}" srcOrd="2" destOrd="0" presId="urn:microsoft.com/office/officeart/2005/8/layout/lProcess2"/>
    <dgm:cxn modelId="{3E0D151D-7E2C-42C7-AE75-96D8F9C5FF61}" type="presParOf" srcId="{A0B38BF5-6FC8-433C-8289-E90B5F96FECD}" destId="{8A227268-605E-4862-923D-DE380A0F57CC}" srcOrd="0" destOrd="0" presId="urn:microsoft.com/office/officeart/2005/8/layout/lProcess2"/>
    <dgm:cxn modelId="{02192283-AB61-4C34-BA46-E7C365A06FF6}" type="presParOf" srcId="{8A227268-605E-4862-923D-DE380A0F57CC}" destId="{D5814DDB-B75F-46B1-8ADD-FDF08CDD5E19}" srcOrd="0" destOrd="0" presId="urn:microsoft.com/office/officeart/2005/8/layout/lProcess2"/>
    <dgm:cxn modelId="{57D9AC74-F0B1-473C-9169-6A4DB419F9C7}" type="presParOf" srcId="{C418B64D-8941-4ED2-B01F-740BBA9DBFE7}" destId="{007C60C1-648A-4C61-B7BD-62199B8ACD30}" srcOrd="9" destOrd="0" presId="urn:microsoft.com/office/officeart/2005/8/layout/lProcess2"/>
    <dgm:cxn modelId="{61690CB0-5250-4DFE-BBB6-EFCD0A7ED296}" type="presParOf" srcId="{C418B64D-8941-4ED2-B01F-740BBA9DBFE7}" destId="{2C6223B1-BF99-43AD-AFDE-C650B444DDDB}" srcOrd="10" destOrd="0" presId="urn:microsoft.com/office/officeart/2005/8/layout/lProcess2"/>
    <dgm:cxn modelId="{C8864050-E0F8-4055-B462-38F32751174D}" type="presParOf" srcId="{2C6223B1-BF99-43AD-AFDE-C650B444DDDB}" destId="{0F5CDE26-8ECC-40AE-911D-420AC42DE672}" srcOrd="0" destOrd="0" presId="urn:microsoft.com/office/officeart/2005/8/layout/lProcess2"/>
    <dgm:cxn modelId="{2A99C8F3-44B7-454C-8C97-7DB3504BE98F}" type="presParOf" srcId="{2C6223B1-BF99-43AD-AFDE-C650B444DDDB}" destId="{D4CB7DB4-F42F-46E7-9A58-97D629D872D5}" srcOrd="1" destOrd="0" presId="urn:microsoft.com/office/officeart/2005/8/layout/lProcess2"/>
    <dgm:cxn modelId="{8935CCCF-637A-4CE5-B110-1A2EDCDA1051}" type="presParOf" srcId="{2C6223B1-BF99-43AD-AFDE-C650B444DDDB}" destId="{DA4CF756-D9F4-426B-9E7B-572C19606640}" srcOrd="2" destOrd="0" presId="urn:microsoft.com/office/officeart/2005/8/layout/lProcess2"/>
    <dgm:cxn modelId="{76362D0A-F8B9-4EB1-8925-1F3C76ACE17B}" type="presParOf" srcId="{DA4CF756-D9F4-426B-9E7B-572C19606640}" destId="{965B6C55-E0E3-44D1-B01A-D0DBA07E7705}" srcOrd="0" destOrd="0" presId="urn:microsoft.com/office/officeart/2005/8/layout/lProcess2"/>
    <dgm:cxn modelId="{7983F6E8-E23A-4311-8A3C-E9D518514BDC}" type="presParOf" srcId="{965B6C55-E0E3-44D1-B01A-D0DBA07E7705}" destId="{8C0E2F85-E601-4E69-8F88-55DD0188F9CF}" srcOrd="0" destOrd="0" presId="urn:microsoft.com/office/officeart/2005/8/layout/lProcess2"/>
    <dgm:cxn modelId="{7554B6F7-244C-4864-BD72-5159124CDB07}" type="presParOf" srcId="{C418B64D-8941-4ED2-B01F-740BBA9DBFE7}" destId="{C388E7AF-FEC9-4F47-A7B8-5681D542B359}" srcOrd="11" destOrd="0" presId="urn:microsoft.com/office/officeart/2005/8/layout/lProcess2"/>
    <dgm:cxn modelId="{FCE862D1-3992-44F8-BDA1-A4A4C6259D61}" type="presParOf" srcId="{C418B64D-8941-4ED2-B01F-740BBA9DBFE7}" destId="{612943D4-6F68-42EA-95F9-772A44A83F89}" srcOrd="12" destOrd="0" presId="urn:microsoft.com/office/officeart/2005/8/layout/lProcess2"/>
    <dgm:cxn modelId="{51DA6427-D141-442F-8416-366C150B0E98}" type="presParOf" srcId="{612943D4-6F68-42EA-95F9-772A44A83F89}" destId="{501B654B-8302-4EBF-88EC-4F80942084E8}" srcOrd="0" destOrd="0" presId="urn:microsoft.com/office/officeart/2005/8/layout/lProcess2"/>
    <dgm:cxn modelId="{6795BAF9-73B1-48CC-A000-A14654CBD1C6}" type="presParOf" srcId="{612943D4-6F68-42EA-95F9-772A44A83F89}" destId="{E79B2E4D-FCFE-44A9-AB34-315FB4AC0F28}" srcOrd="1" destOrd="0" presId="urn:microsoft.com/office/officeart/2005/8/layout/lProcess2"/>
    <dgm:cxn modelId="{DF76B9FB-8050-40AD-BAB2-813933249254}" type="presParOf" srcId="{612943D4-6F68-42EA-95F9-772A44A83F89}" destId="{CD2AF2FE-6E2D-46A5-ABE6-143530042799}" srcOrd="2" destOrd="0" presId="urn:microsoft.com/office/officeart/2005/8/layout/lProcess2"/>
    <dgm:cxn modelId="{FA9618BC-4187-44E1-B70B-82AEA390AB7A}" type="presParOf" srcId="{CD2AF2FE-6E2D-46A5-ABE6-143530042799}" destId="{7039BED3-4809-49E0-B0A6-DEFABAD7BF03}" srcOrd="0" destOrd="0" presId="urn:microsoft.com/office/officeart/2005/8/layout/lProcess2"/>
    <dgm:cxn modelId="{35912ED6-B7AB-4FDB-A16B-7F640E16CDEF}" type="presParOf" srcId="{7039BED3-4809-49E0-B0A6-DEFABAD7BF03}" destId="{CBB5DA86-0F9A-48D4-84EF-89836F8977D4}"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C7727-ADF8-4166-A13F-80DD5EDA976B}">
      <dsp:nvSpPr>
        <dsp:cNvPr id="0" name=""/>
        <dsp:cNvSpPr/>
      </dsp:nvSpPr>
      <dsp:spPr>
        <a:xfrm>
          <a:off x="4352"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1</a:t>
          </a:r>
        </a:p>
      </dsp:txBody>
      <dsp:txXfrm>
        <a:off x="4352" y="0"/>
        <a:ext cx="1719537" cy="1326321"/>
      </dsp:txXfrm>
    </dsp:sp>
    <dsp:sp modelId="{3156E2B0-F18F-4E19-BB1B-5568E139647E}">
      <dsp:nvSpPr>
        <dsp:cNvPr id="0" name=""/>
        <dsp:cNvSpPr/>
      </dsp:nvSpPr>
      <dsp:spPr>
        <a:xfrm>
          <a:off x="176306"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fr-FR" sz="1600" kern="1200" dirty="0"/>
            <a:t>GENERAL PROVISIONS</a:t>
          </a:r>
        </a:p>
      </dsp:txBody>
      <dsp:txXfrm>
        <a:off x="216597" y="1366612"/>
        <a:ext cx="1295048" cy="2793114"/>
      </dsp:txXfrm>
    </dsp:sp>
    <dsp:sp modelId="{990BA929-FC11-412F-AD07-37A37A286ABE}">
      <dsp:nvSpPr>
        <dsp:cNvPr id="0" name=""/>
        <dsp:cNvSpPr/>
      </dsp:nvSpPr>
      <dsp:spPr>
        <a:xfrm>
          <a:off x="1852855"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2 </a:t>
          </a:r>
        </a:p>
      </dsp:txBody>
      <dsp:txXfrm>
        <a:off x="1852855" y="0"/>
        <a:ext cx="1719537" cy="1326321"/>
      </dsp:txXfrm>
    </dsp:sp>
    <dsp:sp modelId="{D85157E6-1188-4B64-92CE-C1A1F06FD7AE}">
      <dsp:nvSpPr>
        <dsp:cNvPr id="0" name=""/>
        <dsp:cNvSpPr/>
      </dsp:nvSpPr>
      <dsp:spPr>
        <a:xfrm>
          <a:off x="2024809"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RULES OF THE ROAD</a:t>
          </a:r>
        </a:p>
      </dsp:txBody>
      <dsp:txXfrm>
        <a:off x="2065100" y="1366612"/>
        <a:ext cx="1295048" cy="2793114"/>
      </dsp:txXfrm>
    </dsp:sp>
    <dsp:sp modelId="{08F17FED-435D-4AE9-B104-A5D084FAA899}">
      <dsp:nvSpPr>
        <dsp:cNvPr id="0" name=""/>
        <dsp:cNvSpPr/>
      </dsp:nvSpPr>
      <dsp:spPr>
        <a:xfrm>
          <a:off x="3701358"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3 </a:t>
          </a:r>
        </a:p>
      </dsp:txBody>
      <dsp:txXfrm>
        <a:off x="3701358" y="0"/>
        <a:ext cx="1719537" cy="1326321"/>
      </dsp:txXfrm>
    </dsp:sp>
    <dsp:sp modelId="{79F684C4-DB75-4773-AACE-5C49A682ECCA}">
      <dsp:nvSpPr>
        <dsp:cNvPr id="0" name=""/>
        <dsp:cNvSpPr/>
      </dsp:nvSpPr>
      <dsp:spPr>
        <a:xfrm>
          <a:off x="3873312"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 </a:t>
          </a:r>
          <a:r>
            <a:rPr lang="en-US" sz="1400" kern="1200" dirty="0"/>
            <a:t>CONDITIONS FOR THE ADMISSION OF MOTOR VEHICLES AND TRAILERS TO INTERNATIONAL TRAFFIC</a:t>
          </a:r>
          <a:endParaRPr lang="fr-FR" sz="1300" kern="1200" dirty="0"/>
        </a:p>
      </dsp:txBody>
      <dsp:txXfrm>
        <a:off x="3913603" y="1366612"/>
        <a:ext cx="1295048" cy="2793114"/>
      </dsp:txXfrm>
    </dsp:sp>
    <dsp:sp modelId="{AF33ECFC-AC61-40C5-9399-0CCB47893FC3}">
      <dsp:nvSpPr>
        <dsp:cNvPr id="0" name=""/>
        <dsp:cNvSpPr/>
      </dsp:nvSpPr>
      <dsp:spPr>
        <a:xfrm>
          <a:off x="5549861"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4 </a:t>
          </a:r>
        </a:p>
      </dsp:txBody>
      <dsp:txXfrm>
        <a:off x="5549861" y="0"/>
        <a:ext cx="1719537" cy="1326321"/>
      </dsp:txXfrm>
    </dsp:sp>
    <dsp:sp modelId="{D5814DDB-B75F-46B1-8ADD-FDF08CDD5E19}">
      <dsp:nvSpPr>
        <dsp:cNvPr id="0" name=""/>
        <dsp:cNvSpPr/>
      </dsp:nvSpPr>
      <dsp:spPr>
        <a:xfrm>
          <a:off x="5721815"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DRIVERS OF MOTOR VEHICLES </a:t>
          </a:r>
          <a:endParaRPr lang="fr-FR" sz="1200" kern="1200" dirty="0"/>
        </a:p>
      </dsp:txBody>
      <dsp:txXfrm>
        <a:off x="5762106" y="1366612"/>
        <a:ext cx="1295048" cy="2793114"/>
      </dsp:txXfrm>
    </dsp:sp>
    <dsp:sp modelId="{0F5CDE26-8ECC-40AE-911D-420AC42DE672}">
      <dsp:nvSpPr>
        <dsp:cNvPr id="0" name=""/>
        <dsp:cNvSpPr/>
      </dsp:nvSpPr>
      <dsp:spPr>
        <a:xfrm>
          <a:off x="7398364"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5</a:t>
          </a:r>
        </a:p>
      </dsp:txBody>
      <dsp:txXfrm>
        <a:off x="7398364" y="0"/>
        <a:ext cx="1719537" cy="1326321"/>
      </dsp:txXfrm>
    </dsp:sp>
    <dsp:sp modelId="{8C0E2F85-E601-4E69-8F88-55DD0188F9CF}">
      <dsp:nvSpPr>
        <dsp:cNvPr id="0" name=""/>
        <dsp:cNvSpPr/>
      </dsp:nvSpPr>
      <dsp:spPr>
        <a:xfrm>
          <a:off x="7570318"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CONDITIONS FOR THE ADMISSION OF CYCLES AND MOPEDS TO INTERNATIONAL TRAFFIC</a:t>
          </a:r>
          <a:endParaRPr lang="fr-FR" sz="1400" kern="1200" dirty="0"/>
        </a:p>
      </dsp:txBody>
      <dsp:txXfrm>
        <a:off x="7610609" y="1366612"/>
        <a:ext cx="1295048" cy="2793114"/>
      </dsp:txXfrm>
    </dsp:sp>
    <dsp:sp modelId="{501B654B-8302-4EBF-88EC-4F80942084E8}">
      <dsp:nvSpPr>
        <dsp:cNvPr id="0" name=""/>
        <dsp:cNvSpPr/>
      </dsp:nvSpPr>
      <dsp:spPr>
        <a:xfrm>
          <a:off x="9246867" y="0"/>
          <a:ext cx="1719537" cy="442107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CHAPTER 6 </a:t>
          </a:r>
        </a:p>
      </dsp:txBody>
      <dsp:txXfrm>
        <a:off x="9246867" y="0"/>
        <a:ext cx="1719537" cy="1326321"/>
      </dsp:txXfrm>
    </dsp:sp>
    <dsp:sp modelId="{CBB5DA86-0F9A-48D4-84EF-89836F8977D4}">
      <dsp:nvSpPr>
        <dsp:cNvPr id="0" name=""/>
        <dsp:cNvSpPr/>
      </dsp:nvSpPr>
      <dsp:spPr>
        <a:xfrm>
          <a:off x="9418821" y="1326321"/>
          <a:ext cx="1375630" cy="28736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 FINAL PROVISIONS</a:t>
          </a:r>
        </a:p>
      </dsp:txBody>
      <dsp:txXfrm>
        <a:off x="9459112" y="1366612"/>
        <a:ext cx="1295048" cy="27931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C7727-ADF8-4166-A13F-80DD5EDA976B}">
      <dsp:nvSpPr>
        <dsp:cNvPr id="0" name=""/>
        <dsp:cNvSpPr/>
      </dsp:nvSpPr>
      <dsp:spPr>
        <a:xfrm>
          <a:off x="8229"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1</a:t>
          </a:r>
        </a:p>
      </dsp:txBody>
      <dsp:txXfrm>
        <a:off x="8229" y="0"/>
        <a:ext cx="1518669" cy="1372690"/>
      </dsp:txXfrm>
    </dsp:sp>
    <dsp:sp modelId="{3156E2B0-F18F-4E19-BB1B-5568E139647E}">
      <dsp:nvSpPr>
        <dsp:cNvPr id="0" name=""/>
        <dsp:cNvSpPr/>
      </dsp:nvSpPr>
      <dsp:spPr>
        <a:xfrm>
          <a:off x="160096"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GENERAL PROVISIONS</a:t>
          </a:r>
        </a:p>
      </dsp:txBody>
      <dsp:txXfrm>
        <a:off x="195680" y="1408274"/>
        <a:ext cx="1143767" cy="2902995"/>
      </dsp:txXfrm>
    </dsp:sp>
    <dsp:sp modelId="{990BA929-FC11-412F-AD07-37A37A286ABE}">
      <dsp:nvSpPr>
        <dsp:cNvPr id="0" name=""/>
        <dsp:cNvSpPr/>
      </dsp:nvSpPr>
      <dsp:spPr>
        <a:xfrm>
          <a:off x="1640798"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2 </a:t>
          </a:r>
        </a:p>
      </dsp:txBody>
      <dsp:txXfrm>
        <a:off x="1640798" y="0"/>
        <a:ext cx="1518669" cy="1372690"/>
      </dsp:txXfrm>
    </dsp:sp>
    <dsp:sp modelId="{D85157E6-1188-4B64-92CE-C1A1F06FD7AE}">
      <dsp:nvSpPr>
        <dsp:cNvPr id="0" name=""/>
        <dsp:cNvSpPr/>
      </dsp:nvSpPr>
      <dsp:spPr>
        <a:xfrm>
          <a:off x="1792665"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RULES OF THE ROAD</a:t>
          </a:r>
        </a:p>
      </dsp:txBody>
      <dsp:txXfrm>
        <a:off x="1828249" y="1408274"/>
        <a:ext cx="1143767" cy="2902995"/>
      </dsp:txXfrm>
    </dsp:sp>
    <dsp:sp modelId="{638FB57E-2B28-4936-865D-BDCE9EC65728}">
      <dsp:nvSpPr>
        <dsp:cNvPr id="0" name=""/>
        <dsp:cNvSpPr/>
      </dsp:nvSpPr>
      <dsp:spPr>
        <a:xfrm>
          <a:off x="3273368"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3 </a:t>
          </a:r>
        </a:p>
      </dsp:txBody>
      <dsp:txXfrm>
        <a:off x="3273368" y="0"/>
        <a:ext cx="1518669" cy="1372690"/>
      </dsp:txXfrm>
    </dsp:sp>
    <dsp:sp modelId="{BF382A46-F3CC-438D-B636-A741DAE76325}">
      <dsp:nvSpPr>
        <dsp:cNvPr id="0" name=""/>
        <dsp:cNvSpPr/>
      </dsp:nvSpPr>
      <dsp:spPr>
        <a:xfrm>
          <a:off x="3425235"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ROAD SIGNS</a:t>
          </a:r>
        </a:p>
      </dsp:txBody>
      <dsp:txXfrm>
        <a:off x="3460819" y="1408274"/>
        <a:ext cx="1143767" cy="2902995"/>
      </dsp:txXfrm>
    </dsp:sp>
    <dsp:sp modelId="{08F17FED-435D-4AE9-B104-A5D084FAA899}">
      <dsp:nvSpPr>
        <dsp:cNvPr id="0" name=""/>
        <dsp:cNvSpPr/>
      </dsp:nvSpPr>
      <dsp:spPr>
        <a:xfrm>
          <a:off x="4905937"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4</a:t>
          </a:r>
        </a:p>
      </dsp:txBody>
      <dsp:txXfrm>
        <a:off x="4905937" y="0"/>
        <a:ext cx="1518669" cy="1372690"/>
      </dsp:txXfrm>
    </dsp:sp>
    <dsp:sp modelId="{79F684C4-DB75-4773-AACE-5C49A682ECCA}">
      <dsp:nvSpPr>
        <dsp:cNvPr id="0" name=""/>
        <dsp:cNvSpPr/>
      </dsp:nvSpPr>
      <dsp:spPr>
        <a:xfrm>
          <a:off x="5057804"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CONDITIONS FOR THE ADMISSION OF MOTOR VEHICLES AND TRAILERS TO INTERNATIONAL TRAFFIC</a:t>
          </a:r>
          <a:endParaRPr lang="fr-FR" sz="1200" kern="1200" dirty="0"/>
        </a:p>
      </dsp:txBody>
      <dsp:txXfrm>
        <a:off x="5093388" y="1408274"/>
        <a:ext cx="1143767" cy="2902995"/>
      </dsp:txXfrm>
    </dsp:sp>
    <dsp:sp modelId="{AF33ECFC-AC61-40C5-9399-0CCB47893FC3}">
      <dsp:nvSpPr>
        <dsp:cNvPr id="0" name=""/>
        <dsp:cNvSpPr/>
      </dsp:nvSpPr>
      <dsp:spPr>
        <a:xfrm>
          <a:off x="6538506"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5 </a:t>
          </a:r>
        </a:p>
      </dsp:txBody>
      <dsp:txXfrm>
        <a:off x="6538506" y="0"/>
        <a:ext cx="1518669" cy="1372690"/>
      </dsp:txXfrm>
    </dsp:sp>
    <dsp:sp modelId="{D5814DDB-B75F-46B1-8ADD-FDF08CDD5E19}">
      <dsp:nvSpPr>
        <dsp:cNvPr id="0" name=""/>
        <dsp:cNvSpPr/>
      </dsp:nvSpPr>
      <dsp:spPr>
        <a:xfrm>
          <a:off x="6690373"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DRIVERS OF MOTOR VEHICLES IN INTERNATIONAL TRAFFIC</a:t>
          </a:r>
        </a:p>
      </dsp:txBody>
      <dsp:txXfrm>
        <a:off x="6725957" y="1408274"/>
        <a:ext cx="1143767" cy="2902995"/>
      </dsp:txXfrm>
    </dsp:sp>
    <dsp:sp modelId="{0F5CDE26-8ECC-40AE-911D-420AC42DE672}">
      <dsp:nvSpPr>
        <dsp:cNvPr id="0" name=""/>
        <dsp:cNvSpPr/>
      </dsp:nvSpPr>
      <dsp:spPr>
        <a:xfrm>
          <a:off x="8171076"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6</a:t>
          </a:r>
        </a:p>
      </dsp:txBody>
      <dsp:txXfrm>
        <a:off x="8171076" y="0"/>
        <a:ext cx="1518669" cy="1372690"/>
      </dsp:txXfrm>
    </dsp:sp>
    <dsp:sp modelId="{8C0E2F85-E601-4E69-8F88-55DD0188F9CF}">
      <dsp:nvSpPr>
        <dsp:cNvPr id="0" name=""/>
        <dsp:cNvSpPr/>
      </dsp:nvSpPr>
      <dsp:spPr>
        <a:xfrm>
          <a:off x="8322942"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PROVISIONS APPLICABLE TO CYCLES</a:t>
          </a:r>
        </a:p>
      </dsp:txBody>
      <dsp:txXfrm>
        <a:off x="8358526" y="1408274"/>
        <a:ext cx="1143767" cy="2902995"/>
      </dsp:txXfrm>
    </dsp:sp>
    <dsp:sp modelId="{501B654B-8302-4EBF-88EC-4F80942084E8}">
      <dsp:nvSpPr>
        <dsp:cNvPr id="0" name=""/>
        <dsp:cNvSpPr/>
      </dsp:nvSpPr>
      <dsp:spPr>
        <a:xfrm>
          <a:off x="9803645" y="0"/>
          <a:ext cx="1518669" cy="4575636"/>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CHAPTER 7</a:t>
          </a:r>
        </a:p>
      </dsp:txBody>
      <dsp:txXfrm>
        <a:off x="9803645" y="0"/>
        <a:ext cx="1518669" cy="1372690"/>
      </dsp:txXfrm>
    </dsp:sp>
    <dsp:sp modelId="{CBB5DA86-0F9A-48D4-84EF-89836F8977D4}">
      <dsp:nvSpPr>
        <dsp:cNvPr id="0" name=""/>
        <dsp:cNvSpPr/>
      </dsp:nvSpPr>
      <dsp:spPr>
        <a:xfrm>
          <a:off x="9955512" y="1372690"/>
          <a:ext cx="1214935" cy="297416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fr-FR" sz="1200" kern="1200" dirty="0"/>
            <a:t>FINAL PROVISIONS</a:t>
          </a:r>
        </a:p>
      </dsp:txBody>
      <dsp:txXfrm>
        <a:off x="9991096" y="1408274"/>
        <a:ext cx="1143767" cy="29029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4647988-CD00-4171-804E-F77710671DA7}" type="datetimeFigureOut">
              <a:rPr lang="fr-FR" smtClean="0"/>
              <a:t>31/08/2022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0E47677-4C72-45CF-BD7D-42E679B50512}" type="slidenum">
              <a:rPr lang="fr-FR" smtClean="0"/>
              <a:t>‹#›</a:t>
            </a:fld>
            <a:endParaRPr lang="fr-FR"/>
          </a:p>
        </p:txBody>
      </p:sp>
    </p:spTree>
    <p:extLst>
      <p:ext uri="{BB962C8B-B14F-4D97-AF65-F5344CB8AC3E}">
        <p14:creationId xmlns:p14="http://schemas.microsoft.com/office/powerpoint/2010/main" val="249154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FFC17314-236D-425B-B03C-8C3BB48F0CE8}"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63265869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5815E03-7F9F-42E1-B931-D70AEA273330}"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00916375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01E2A0E-0CA3-45CD-B30A-321A00DDAAEC}"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79915716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812F632-AE88-4C90-A702-F723275C9974}"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60941633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61ABE34-3AE5-4936-9792-A3D6C0F62C73}"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25597103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946014C-A283-4380-8243-1F82226BCAC1}"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106641227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DC473E7-50AA-44A4-8F52-868D1C173266}" type="datetime1">
              <a:rPr lang="fr-FR" smtClean="0"/>
              <a:t>31/08/2022</a:t>
            </a:fld>
            <a:endParaRPr lang="fr-FR"/>
          </a:p>
        </p:txBody>
      </p:sp>
      <p:sp>
        <p:nvSpPr>
          <p:cNvPr id="8" name="Espace réservé du pied de page 7"/>
          <p:cNvSpPr>
            <a:spLocks noGrp="1"/>
          </p:cNvSpPr>
          <p:nvPr>
            <p:ph type="ftr" sz="quarter" idx="11"/>
          </p:nvPr>
        </p:nvSpPr>
        <p:spPr/>
        <p:txBody>
          <a:bodyPr/>
          <a:lstStyle/>
          <a:p>
            <a:r>
              <a:rPr lang="fr-FR"/>
              <a:t>Soutenance de mémoire - 09/09/2019</a:t>
            </a:r>
          </a:p>
        </p:txBody>
      </p:sp>
      <p:sp>
        <p:nvSpPr>
          <p:cNvPr id="9" name="Espace réservé du numéro de diapositive 8"/>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59743446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1884AE4-C257-4500-A775-482D06EE921C}" type="datetime1">
              <a:rPr lang="fr-FR" smtClean="0"/>
              <a:t>31/08/2022</a:t>
            </a:fld>
            <a:endParaRPr lang="fr-FR"/>
          </a:p>
        </p:txBody>
      </p:sp>
      <p:sp>
        <p:nvSpPr>
          <p:cNvPr id="4" name="Espace réservé du pied de page 3"/>
          <p:cNvSpPr>
            <a:spLocks noGrp="1"/>
          </p:cNvSpPr>
          <p:nvPr>
            <p:ph type="ftr" sz="quarter" idx="11"/>
          </p:nvPr>
        </p:nvSpPr>
        <p:spPr/>
        <p:txBody>
          <a:bodyPr/>
          <a:lstStyle/>
          <a:p>
            <a:r>
              <a:rPr lang="fr-FR"/>
              <a:t>Soutenance de mémoire - 09/09/2019</a:t>
            </a:r>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66327441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019023-5EC8-490A-817C-9F82D449ACE5}" type="datetime1">
              <a:rPr lang="fr-FR" smtClean="0"/>
              <a:t>31/08/2022</a:t>
            </a:fld>
            <a:endParaRPr lang="fr-FR"/>
          </a:p>
        </p:txBody>
      </p:sp>
      <p:sp>
        <p:nvSpPr>
          <p:cNvPr id="3" name="Espace réservé du pied de page 2"/>
          <p:cNvSpPr>
            <a:spLocks noGrp="1"/>
          </p:cNvSpPr>
          <p:nvPr>
            <p:ph type="ftr" sz="quarter" idx="11"/>
          </p:nvPr>
        </p:nvSpPr>
        <p:spPr/>
        <p:txBody>
          <a:bodyPr/>
          <a:lstStyle/>
          <a:p>
            <a:r>
              <a:rPr lang="fr-FR"/>
              <a:t>Soutenance de mémoire - 09/09/2019</a:t>
            </a:r>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99983036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9FB6605-FA1C-4029-82F2-029F5B510321}"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78741237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CB27D2B-61DA-495D-A292-9365D4A785AB}"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77054975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B9C1-B512-4719-9394-183EBBE7E106}" type="datetime1">
              <a:rPr lang="fr-FR" smtClean="0"/>
              <a:t>31/08/2022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Soutenance de mémoire - 09/09/2019</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4D234-D7AD-4C9D-9B18-7DCD6B9AF64D}" type="slidenum">
              <a:rPr lang="fr-FR" smtClean="0"/>
              <a:t>‹#›</a:t>
            </a:fld>
            <a:endParaRPr lang="fr-FR"/>
          </a:p>
        </p:txBody>
      </p:sp>
    </p:spTree>
    <p:extLst>
      <p:ext uri="{BB962C8B-B14F-4D97-AF65-F5344CB8AC3E}">
        <p14:creationId xmlns:p14="http://schemas.microsoft.com/office/powerpoint/2010/main" val="3273291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7239" y="1700032"/>
            <a:ext cx="10515600" cy="3036553"/>
          </a:xfrm>
        </p:spPr>
        <p:txBody>
          <a:bodyPr>
            <a:noAutofit/>
          </a:bodyPr>
          <a:lstStyle/>
          <a:p>
            <a:pPr algn="ctr"/>
            <a:br>
              <a:rPr lang="en-US" sz="3200" b="1" dirty="0"/>
            </a:br>
            <a:r>
              <a:rPr lang="en-US" sz="3200" b="1" dirty="0"/>
              <a:t>Group of Experts on drafting a new legal instrument on the use of automated vehicles in traffic (GE.3) </a:t>
            </a:r>
            <a:br>
              <a:rPr lang="en-US" sz="3200" b="1" dirty="0"/>
            </a:br>
            <a:br>
              <a:rPr lang="en-US" sz="3200" b="1" dirty="0"/>
            </a:br>
            <a:r>
              <a:rPr lang="en-US" sz="3200" b="1" dirty="0"/>
              <a:t>4th session</a:t>
            </a:r>
            <a:br>
              <a:rPr lang="en-US" sz="3200" b="1" dirty="0"/>
            </a:br>
            <a:br>
              <a:rPr lang="en-US" sz="3200" b="1" dirty="0"/>
            </a:br>
            <a:br>
              <a:rPr lang="en-US" sz="3200" b="1" dirty="0"/>
            </a:br>
            <a:r>
              <a:rPr lang="en-US" sz="3200" b="1" dirty="0"/>
              <a:t>Geneva, 1-2 September 2022</a:t>
            </a:r>
            <a:br>
              <a:rPr lang="en-US" sz="3200" b="1" dirty="0"/>
            </a:br>
            <a:r>
              <a:rPr lang="en-US" sz="2400" b="1" i="1" dirty="0"/>
              <a:t>“Geneva and Vienna Conventions on Road Traffic”</a:t>
            </a:r>
            <a:br>
              <a:rPr lang="en-US" sz="2400" b="1" i="1" dirty="0"/>
            </a:br>
            <a:endParaRPr lang="fr-FR" sz="2400" b="1" i="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1</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6" name="Image 4"/>
          <p:cNvPicPr>
            <a:picLocks noChangeAspect="1"/>
          </p:cNvPicPr>
          <p:nvPr/>
        </p:nvPicPr>
        <p:blipFill>
          <a:blip r:embed="rId3"/>
          <a:stretch/>
        </p:blipFill>
        <p:spPr bwMode="auto">
          <a:xfrm>
            <a:off x="1928554" y="5635918"/>
            <a:ext cx="1424234" cy="944327"/>
          </a:xfrm>
          <a:prstGeom prst="rect">
            <a:avLst/>
          </a:prstGeom>
        </p:spPr>
      </p:pic>
      <p:sp>
        <p:nvSpPr>
          <p:cNvPr id="7" name="TextBox 6">
            <a:extLst>
              <a:ext uri="{FF2B5EF4-FFF2-40B4-BE49-F238E27FC236}">
                <a16:creationId xmlns:a16="http://schemas.microsoft.com/office/drawing/2014/main" id="{66EEA33A-EB4D-4C1E-A0CB-11415DAACE17}"/>
              </a:ext>
            </a:extLst>
          </p:cNvPr>
          <p:cNvSpPr txBox="1"/>
          <p:nvPr/>
        </p:nvSpPr>
        <p:spPr>
          <a:xfrm>
            <a:off x="8451364" y="175854"/>
            <a:ext cx="3542445"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j-lt"/>
                <a:cs typeface="Times New Roman" panose="02020603050405020304" pitchFamily="18" charset="0"/>
                <a:sym typeface="Arial"/>
              </a:rPr>
              <a:t>Presentation 2</a:t>
            </a:r>
            <a:b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4</a:t>
            </a:r>
            <a:r>
              <a:rPr kumimoji="0" lang="en-US" sz="1800" b="0" i="0" u="none" strike="noStrike" cap="none" spc="0" normalizeH="0" baseline="30000" dirty="0">
                <a:ln>
                  <a:noFill/>
                </a:ln>
                <a:solidFill>
                  <a:srgbClr val="000000"/>
                </a:solidFill>
                <a:effectLst/>
                <a:uFillTx/>
                <a:latin typeface="+mj-lt"/>
                <a:cs typeface="Times New Roman" panose="02020603050405020304" pitchFamily="18" charset="0"/>
                <a:sym typeface="Arial"/>
              </a:rPr>
              <a:t>th</a:t>
            </a: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 GoE on LIAV, 1-2 September 2022</a:t>
            </a:r>
            <a:b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Provisional agenda item </a:t>
            </a:r>
            <a:r>
              <a:rPr lang="en-US" dirty="0">
                <a:solidFill>
                  <a:srgbClr val="000000"/>
                </a:solidFill>
                <a:latin typeface="+mj-lt"/>
                <a:cs typeface="Times New Roman" panose="02020603050405020304" pitchFamily="18" charset="0"/>
                <a:sym typeface="Arial"/>
              </a:rPr>
              <a:t>2</a:t>
            </a:r>
            <a:endPar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endParaRPr>
          </a:p>
        </p:txBody>
      </p:sp>
    </p:spTree>
    <p:extLst>
      <p:ext uri="{BB962C8B-B14F-4D97-AF65-F5344CB8AC3E}">
        <p14:creationId xmlns:p14="http://schemas.microsoft.com/office/powerpoint/2010/main" val="210453717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892246" cy="1325563"/>
          </a:xfrm>
        </p:spPr>
        <p:txBody>
          <a:bodyPr>
            <a:normAutofit/>
          </a:bodyPr>
          <a:lstStyle/>
          <a:p>
            <a:r>
              <a:rPr lang="en-US" sz="3200" b="1" dirty="0">
                <a:solidFill>
                  <a:srgbClr val="0070C0"/>
                </a:solidFill>
              </a:rPr>
              <a:t>Conclusion :</a:t>
            </a:r>
            <a:endParaRPr lang="fr-FR" sz="3200" b="1" dirty="0">
              <a:solidFill>
                <a:srgbClr val="0070C0"/>
              </a:solidFill>
            </a:endParaRPr>
          </a:p>
        </p:txBody>
      </p:sp>
      <p:sp>
        <p:nvSpPr>
          <p:cNvPr id="3" name="Espace réservé du contenu 2"/>
          <p:cNvSpPr>
            <a:spLocks noGrp="1"/>
          </p:cNvSpPr>
          <p:nvPr>
            <p:ph idx="1"/>
          </p:nvPr>
        </p:nvSpPr>
        <p:spPr>
          <a:xfrm>
            <a:off x="838200" y="1446173"/>
            <a:ext cx="10515600" cy="4165063"/>
          </a:xfrm>
        </p:spPr>
        <p:txBody>
          <a:bodyPr>
            <a:normAutofit lnSpcReduction="10000"/>
          </a:bodyPr>
          <a:lstStyle/>
          <a:p>
            <a:pPr marL="0" indent="0" algn="just">
              <a:buNone/>
            </a:pPr>
            <a:r>
              <a:rPr lang="en-US" dirty="0"/>
              <a:t>The key points to be included in the new Convention:</a:t>
            </a:r>
          </a:p>
          <a:p>
            <a:pPr algn="just">
              <a:buFontTx/>
              <a:buChar char="-"/>
            </a:pPr>
            <a:r>
              <a:rPr lang="en-US" dirty="0"/>
              <a:t>A list of definitions specific to automated vehicles;</a:t>
            </a:r>
          </a:p>
          <a:p>
            <a:pPr algn="just">
              <a:buFontTx/>
              <a:buChar char="-"/>
            </a:pPr>
            <a:r>
              <a:rPr lang="en-US" dirty="0"/>
              <a:t>A reminder of the driver's role in the driving of automated vehicles;</a:t>
            </a:r>
          </a:p>
          <a:p>
            <a:pPr algn="just">
              <a:buFontTx/>
              <a:buChar char="-"/>
            </a:pPr>
            <a:r>
              <a:rPr lang="en-US" dirty="0"/>
              <a:t>The specific road traffic rules applicable to these vehicles: they remain the same as those in the two Conventions, but may give rise to certain specificities;</a:t>
            </a:r>
          </a:p>
          <a:p>
            <a:pPr algn="just">
              <a:buFontTx/>
              <a:buChar char="-"/>
            </a:pPr>
            <a:r>
              <a:rPr lang="en-US" dirty="0"/>
              <a:t>No specific provisions on vehicle registration;</a:t>
            </a:r>
          </a:p>
          <a:p>
            <a:pPr algn="just">
              <a:buFontTx/>
              <a:buChar char="-"/>
            </a:pPr>
            <a:r>
              <a:rPr lang="en-US" dirty="0"/>
              <a:t>No specific provisions on driving </a:t>
            </a:r>
            <a:r>
              <a:rPr lang="en-US" dirty="0" err="1"/>
              <a:t>licences</a:t>
            </a:r>
            <a:r>
              <a:rPr lang="en-US" dirty="0"/>
              <a:t>: however, training must be provided for drivers of these vehicles.</a:t>
            </a:r>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10</a:t>
            </a:fld>
            <a:endParaRPr lang="fr-FR"/>
          </a:p>
        </p:txBody>
      </p:sp>
      <p:pic>
        <p:nvPicPr>
          <p:cNvPr id="16" name="Image 15"/>
          <p:cNvPicPr>
            <a:picLocks noChangeAspect="1"/>
          </p:cNvPicPr>
          <p:nvPr/>
        </p:nvPicPr>
        <p:blipFill>
          <a:blip r:embed="rId2">
            <a:lum/>
            <a:alphaModFix/>
          </a:blip>
          <a:srcRect/>
          <a:stretch>
            <a:fillRect/>
          </a:stretch>
        </p:blipFill>
        <p:spPr>
          <a:xfrm>
            <a:off x="785813" y="5611236"/>
            <a:ext cx="1392218" cy="1014044"/>
          </a:xfrm>
          <a:prstGeom prst="rect">
            <a:avLst/>
          </a:prstGeom>
          <a:noFill/>
          <a:ln cap="flat">
            <a:noFill/>
          </a:ln>
        </p:spPr>
      </p:pic>
      <p:pic>
        <p:nvPicPr>
          <p:cNvPr id="17" name="Image 4"/>
          <p:cNvPicPr>
            <a:picLocks noChangeAspect="1"/>
          </p:cNvPicPr>
          <p:nvPr/>
        </p:nvPicPr>
        <p:blipFill>
          <a:blip r:embed="rId3"/>
          <a:stretch/>
        </p:blipFill>
        <p:spPr bwMode="auto">
          <a:xfrm>
            <a:off x="2428875" y="5611236"/>
            <a:ext cx="1350399" cy="895371"/>
          </a:xfrm>
          <a:prstGeom prst="rect">
            <a:avLst/>
          </a:prstGeom>
        </p:spPr>
      </p:pic>
    </p:spTree>
    <p:extLst>
      <p:ext uri="{BB962C8B-B14F-4D97-AF65-F5344CB8AC3E}">
        <p14:creationId xmlns:p14="http://schemas.microsoft.com/office/powerpoint/2010/main" val="351101735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dirty="0">
                <a:solidFill>
                  <a:srgbClr val="0070C0"/>
                </a:solidFill>
              </a:rPr>
              <a:t>Introduction</a:t>
            </a:r>
          </a:p>
        </p:txBody>
      </p:sp>
      <p:sp>
        <p:nvSpPr>
          <p:cNvPr id="4" name="Espace réservé du contenu 3"/>
          <p:cNvSpPr>
            <a:spLocks noGrp="1"/>
          </p:cNvSpPr>
          <p:nvPr>
            <p:ph idx="1"/>
          </p:nvPr>
        </p:nvSpPr>
        <p:spPr>
          <a:xfrm>
            <a:off x="732343" y="1432193"/>
            <a:ext cx="10727314" cy="3998392"/>
          </a:xfrm>
        </p:spPr>
        <p:txBody>
          <a:bodyPr>
            <a:normAutofit fontScale="70000" lnSpcReduction="20000"/>
          </a:bodyPr>
          <a:lstStyle/>
          <a:p>
            <a:pPr marL="0" indent="0">
              <a:buNone/>
            </a:pPr>
            <a:r>
              <a:rPr lang="en-US" dirty="0"/>
              <a:t>Reminder of the work </a:t>
            </a:r>
            <a:r>
              <a:rPr lang="en-US" dirty="0" err="1"/>
              <a:t>programme</a:t>
            </a:r>
            <a:r>
              <a:rPr lang="en-US" dirty="0"/>
              <a:t>: </a:t>
            </a:r>
          </a:p>
          <a:p>
            <a:pPr>
              <a:buFontTx/>
              <a:buChar char="-"/>
            </a:pPr>
            <a:r>
              <a:rPr lang="en-US" dirty="0"/>
              <a:t>b) Determine the type of instrument desirable, the scope of the issues addressed (by establishing a list of headings) and the legal implications. Among the 3 types of instruments recommended (convention, amendment, or protocol), it emerged from the last session of the group on 16 May 2022, </a:t>
            </a:r>
            <a:r>
              <a:rPr lang="en-US" u="sng" dirty="0"/>
              <a:t>that a convention seems to be the most appropriate legal instrument</a:t>
            </a:r>
            <a:r>
              <a:rPr lang="en-US" dirty="0"/>
              <a:t> with regard to the group's </a:t>
            </a:r>
            <a:r>
              <a:rPr lang="en-US" dirty="0" err="1"/>
              <a:t>ToR</a:t>
            </a:r>
            <a:r>
              <a:rPr lang="en-US" dirty="0"/>
              <a:t>;</a:t>
            </a:r>
          </a:p>
          <a:p>
            <a:pPr>
              <a:buFontTx/>
              <a:buChar char="-"/>
            </a:pPr>
            <a:r>
              <a:rPr lang="en-US" dirty="0"/>
              <a:t>Moreover, a convention has the advantage of guaranteeing a high level of compliance and uniform respect of the rules;</a:t>
            </a:r>
          </a:p>
          <a:p>
            <a:pPr>
              <a:buFontTx/>
              <a:buChar char="-"/>
            </a:pPr>
            <a:r>
              <a:rPr lang="en-US" dirty="0"/>
              <a:t>Moreover, given the importance of the issue, which is that of experimenting with a new era, that of automated vehicles, it seems necessary to start this with a new Convention;</a:t>
            </a:r>
          </a:p>
          <a:p>
            <a:pPr>
              <a:buFontTx/>
              <a:buChar char="-"/>
            </a:pPr>
            <a:r>
              <a:rPr lang="en-US" dirty="0"/>
              <a:t>Historical reminder (previous work of WP1): even before the creation of the working group, WP1 had in mind the elaboration of a Convention;</a:t>
            </a:r>
          </a:p>
          <a:p>
            <a:pPr>
              <a:buFontTx/>
              <a:buChar char="-"/>
            </a:pPr>
            <a:r>
              <a:rPr lang="en-US" dirty="0"/>
              <a:t>Thus, we propose to present the contents of the two Conventions on road traffic and to see how to adapt these specific rules to automated vehicles.</a:t>
            </a:r>
          </a:p>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2</a:t>
            </a:fld>
            <a:endParaRPr lang="fr-FR"/>
          </a:p>
        </p:txBody>
      </p:sp>
      <p:pic>
        <p:nvPicPr>
          <p:cNvPr id="16" name="Image 15"/>
          <p:cNvPicPr>
            <a:picLocks noChangeAspect="1"/>
          </p:cNvPicPr>
          <p:nvPr/>
        </p:nvPicPr>
        <p:blipFill>
          <a:blip r:embed="rId2">
            <a:lum/>
            <a:alphaModFix/>
          </a:blip>
          <a:srcRect/>
          <a:stretch>
            <a:fillRect/>
          </a:stretch>
        </p:blipFill>
        <p:spPr>
          <a:xfrm>
            <a:off x="785813" y="5611236"/>
            <a:ext cx="1392218" cy="1014044"/>
          </a:xfrm>
          <a:prstGeom prst="rect">
            <a:avLst/>
          </a:prstGeom>
          <a:noFill/>
          <a:ln cap="flat">
            <a:noFill/>
          </a:ln>
        </p:spPr>
      </p:pic>
      <p:pic>
        <p:nvPicPr>
          <p:cNvPr id="17" name="Image 4"/>
          <p:cNvPicPr>
            <a:picLocks noChangeAspect="1"/>
          </p:cNvPicPr>
          <p:nvPr/>
        </p:nvPicPr>
        <p:blipFill>
          <a:blip r:embed="rId3"/>
          <a:stretch/>
        </p:blipFill>
        <p:spPr bwMode="auto">
          <a:xfrm>
            <a:off x="2428875" y="5611236"/>
            <a:ext cx="1350399" cy="895371"/>
          </a:xfrm>
          <a:prstGeom prst="rect">
            <a:avLst/>
          </a:prstGeom>
        </p:spPr>
      </p:pic>
    </p:spTree>
    <p:extLst>
      <p:ext uri="{BB962C8B-B14F-4D97-AF65-F5344CB8AC3E}">
        <p14:creationId xmlns:p14="http://schemas.microsoft.com/office/powerpoint/2010/main" val="130340130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42702" y="208371"/>
            <a:ext cx="10813869" cy="1325563"/>
          </a:xfrm>
        </p:spPr>
        <p:txBody>
          <a:bodyPr>
            <a:normAutofit/>
          </a:bodyPr>
          <a:lstStyle/>
          <a:p>
            <a:r>
              <a:rPr lang="en-US" sz="3200" b="1" dirty="0">
                <a:solidFill>
                  <a:srgbClr val="0070C0"/>
                </a:solidFill>
              </a:rPr>
              <a:t>Provisions of the Vienna Convention on Road Traffic, 8 November 1968</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3</a:t>
            </a:fld>
            <a:endParaRPr lang="fr-FR"/>
          </a:p>
        </p:txBody>
      </p:sp>
      <p:pic>
        <p:nvPicPr>
          <p:cNvPr id="16" name="Image 15"/>
          <p:cNvPicPr>
            <a:picLocks noChangeAspect="1"/>
          </p:cNvPicPr>
          <p:nvPr/>
        </p:nvPicPr>
        <p:blipFill>
          <a:blip r:embed="rId2">
            <a:lum/>
            <a:alphaModFix/>
          </a:blip>
          <a:srcRect/>
          <a:stretch>
            <a:fillRect/>
          </a:stretch>
        </p:blipFill>
        <p:spPr>
          <a:xfrm>
            <a:off x="920315" y="5611236"/>
            <a:ext cx="1392218" cy="1014044"/>
          </a:xfrm>
          <a:prstGeom prst="rect">
            <a:avLst/>
          </a:prstGeom>
          <a:noFill/>
          <a:ln cap="flat">
            <a:noFill/>
          </a:ln>
        </p:spPr>
      </p:pic>
      <p:pic>
        <p:nvPicPr>
          <p:cNvPr id="17" name="Image 4"/>
          <p:cNvPicPr>
            <a:picLocks noChangeAspect="1"/>
          </p:cNvPicPr>
          <p:nvPr/>
        </p:nvPicPr>
        <p:blipFill>
          <a:blip r:embed="rId3"/>
          <a:stretch/>
        </p:blipFill>
        <p:spPr bwMode="auto">
          <a:xfrm>
            <a:off x="2428875" y="5611236"/>
            <a:ext cx="1350399" cy="895371"/>
          </a:xfrm>
          <a:prstGeom prst="rect">
            <a:avLst/>
          </a:prstGeom>
        </p:spPr>
      </p:pic>
      <p:sp>
        <p:nvSpPr>
          <p:cNvPr id="2" name="ZoneTexte 1"/>
          <p:cNvSpPr txBox="1"/>
          <p:nvPr/>
        </p:nvSpPr>
        <p:spPr>
          <a:xfrm>
            <a:off x="942702" y="1414463"/>
            <a:ext cx="10930211" cy="4470810"/>
          </a:xfrm>
          <a:prstGeom prst="rect">
            <a:avLst/>
          </a:prstGeom>
          <a:noFill/>
        </p:spPr>
        <p:txBody>
          <a:bodyPr wrap="square" rtlCol="0">
            <a:spAutoFit/>
          </a:bodyPr>
          <a:lstStyle/>
          <a:p>
            <a:endParaRPr lang="fr-FR" dirty="0"/>
          </a:p>
        </p:txBody>
      </p:sp>
      <p:graphicFrame>
        <p:nvGraphicFramePr>
          <p:cNvPr id="9" name="Diagramme 8"/>
          <p:cNvGraphicFramePr/>
          <p:nvPr>
            <p:extLst>
              <p:ext uri="{D42A27DB-BD31-4B8C-83A1-F6EECF244321}">
                <p14:modId xmlns:p14="http://schemas.microsoft.com/office/powerpoint/2010/main" val="2669465770"/>
              </p:ext>
            </p:extLst>
          </p:nvPr>
        </p:nvGraphicFramePr>
        <p:xfrm>
          <a:off x="785813" y="1414463"/>
          <a:ext cx="10970758" cy="44210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606261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42702" y="208371"/>
            <a:ext cx="10813869" cy="1325563"/>
          </a:xfrm>
        </p:spPr>
        <p:txBody>
          <a:bodyPr>
            <a:normAutofit/>
          </a:bodyPr>
          <a:lstStyle/>
          <a:p>
            <a:r>
              <a:rPr lang="en-US" sz="3200" b="1" dirty="0">
                <a:solidFill>
                  <a:srgbClr val="0070C0"/>
                </a:solidFill>
              </a:rPr>
              <a:t>Provisions of the Geneva Convention on Road Traffic, 19 September 1949</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4</a:t>
            </a:fld>
            <a:endParaRPr lang="fr-FR"/>
          </a:p>
        </p:txBody>
      </p:sp>
      <p:pic>
        <p:nvPicPr>
          <p:cNvPr id="16" name="Image 15"/>
          <p:cNvPicPr>
            <a:picLocks noChangeAspect="1"/>
          </p:cNvPicPr>
          <p:nvPr/>
        </p:nvPicPr>
        <p:blipFill>
          <a:blip r:embed="rId2">
            <a:lum/>
            <a:alphaModFix/>
          </a:blip>
          <a:srcRect/>
          <a:stretch>
            <a:fillRect/>
          </a:stretch>
        </p:blipFill>
        <p:spPr>
          <a:xfrm>
            <a:off x="736200" y="5742540"/>
            <a:ext cx="1392218" cy="1014044"/>
          </a:xfrm>
          <a:prstGeom prst="rect">
            <a:avLst/>
          </a:prstGeom>
          <a:noFill/>
          <a:ln cap="flat">
            <a:noFill/>
          </a:ln>
        </p:spPr>
      </p:pic>
      <p:pic>
        <p:nvPicPr>
          <p:cNvPr id="17" name="Image 4"/>
          <p:cNvPicPr>
            <a:picLocks noChangeAspect="1"/>
          </p:cNvPicPr>
          <p:nvPr/>
        </p:nvPicPr>
        <p:blipFill>
          <a:blip r:embed="rId3"/>
          <a:stretch/>
        </p:blipFill>
        <p:spPr bwMode="auto">
          <a:xfrm>
            <a:off x="2334920" y="5835534"/>
            <a:ext cx="1350399" cy="895371"/>
          </a:xfrm>
          <a:prstGeom prst="rect">
            <a:avLst/>
          </a:prstGeom>
        </p:spPr>
      </p:pic>
      <p:sp>
        <p:nvSpPr>
          <p:cNvPr id="2" name="ZoneTexte 1"/>
          <p:cNvSpPr txBox="1"/>
          <p:nvPr/>
        </p:nvSpPr>
        <p:spPr>
          <a:xfrm>
            <a:off x="942702" y="1414463"/>
            <a:ext cx="10930211" cy="4470810"/>
          </a:xfrm>
          <a:prstGeom prst="rect">
            <a:avLst/>
          </a:prstGeom>
          <a:noFill/>
        </p:spPr>
        <p:txBody>
          <a:bodyPr wrap="square" rtlCol="0">
            <a:spAutoFit/>
          </a:bodyPr>
          <a:lstStyle/>
          <a:p>
            <a:endParaRPr lang="fr-FR" dirty="0"/>
          </a:p>
        </p:txBody>
      </p:sp>
      <p:graphicFrame>
        <p:nvGraphicFramePr>
          <p:cNvPr id="9" name="Diagramme 8"/>
          <p:cNvGraphicFramePr/>
          <p:nvPr>
            <p:extLst>
              <p:ext uri="{D42A27DB-BD31-4B8C-83A1-F6EECF244321}">
                <p14:modId xmlns:p14="http://schemas.microsoft.com/office/powerpoint/2010/main" val="3116498122"/>
              </p:ext>
            </p:extLst>
          </p:nvPr>
        </p:nvGraphicFramePr>
        <p:xfrm>
          <a:off x="426027" y="1414464"/>
          <a:ext cx="11330544" cy="4575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952204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42702" y="208371"/>
            <a:ext cx="10813869" cy="1325563"/>
          </a:xfrm>
        </p:spPr>
        <p:txBody>
          <a:bodyPr>
            <a:normAutofit/>
          </a:bodyPr>
          <a:lstStyle/>
          <a:p>
            <a:r>
              <a:rPr lang="en-US" sz="3200" b="1" dirty="0">
                <a:solidFill>
                  <a:srgbClr val="0070C0"/>
                </a:solidFill>
              </a:rPr>
              <a:t>Application of the provisions of the 2 Conventions to automated vehicles – General Provisions</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5</a:t>
            </a:fld>
            <a:endParaRPr lang="fr-FR"/>
          </a:p>
        </p:txBody>
      </p:sp>
      <p:sp>
        <p:nvSpPr>
          <p:cNvPr id="2" name="ZoneTexte 1"/>
          <p:cNvSpPr txBox="1"/>
          <p:nvPr/>
        </p:nvSpPr>
        <p:spPr>
          <a:xfrm>
            <a:off x="561704" y="1259897"/>
            <a:ext cx="11194868" cy="4470810"/>
          </a:xfrm>
          <a:prstGeom prst="rect">
            <a:avLst/>
          </a:prstGeom>
          <a:noFill/>
        </p:spPr>
        <p:txBody>
          <a:bodyPr wrap="square" rtlCol="0">
            <a:spAutoFit/>
          </a:bodyPr>
          <a:lstStyle/>
          <a:p>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2761482027"/>
              </p:ext>
            </p:extLst>
          </p:nvPr>
        </p:nvGraphicFramePr>
        <p:xfrm>
          <a:off x="838199" y="1362634"/>
          <a:ext cx="10674928" cy="4820422"/>
        </p:xfrm>
        <a:graphic>
          <a:graphicData uri="http://schemas.openxmlformats.org/drawingml/2006/table">
            <a:tbl>
              <a:tblPr/>
              <a:tblGrid>
                <a:gridCol w="980897">
                  <a:extLst>
                    <a:ext uri="{9D8B030D-6E8A-4147-A177-3AD203B41FA5}">
                      <a16:colId xmlns:a16="http://schemas.microsoft.com/office/drawing/2014/main" val="621458630"/>
                    </a:ext>
                  </a:extLst>
                </a:gridCol>
                <a:gridCol w="1041671">
                  <a:extLst>
                    <a:ext uri="{9D8B030D-6E8A-4147-A177-3AD203B41FA5}">
                      <a16:colId xmlns:a16="http://schemas.microsoft.com/office/drawing/2014/main" val="2039410684"/>
                    </a:ext>
                  </a:extLst>
                </a:gridCol>
                <a:gridCol w="1065728">
                  <a:extLst>
                    <a:ext uri="{9D8B030D-6E8A-4147-A177-3AD203B41FA5}">
                      <a16:colId xmlns:a16="http://schemas.microsoft.com/office/drawing/2014/main" val="2364088501"/>
                    </a:ext>
                  </a:extLst>
                </a:gridCol>
                <a:gridCol w="3793316">
                  <a:extLst>
                    <a:ext uri="{9D8B030D-6E8A-4147-A177-3AD203B41FA5}">
                      <a16:colId xmlns:a16="http://schemas.microsoft.com/office/drawing/2014/main" val="2895041988"/>
                    </a:ext>
                  </a:extLst>
                </a:gridCol>
                <a:gridCol w="3793316">
                  <a:extLst>
                    <a:ext uri="{9D8B030D-6E8A-4147-A177-3AD203B41FA5}">
                      <a16:colId xmlns:a16="http://schemas.microsoft.com/office/drawing/2014/main" val="4153952925"/>
                    </a:ext>
                  </a:extLst>
                </a:gridCol>
              </a:tblGrid>
              <a:tr h="851154">
                <a:tc rowSpan="4">
                  <a:txBody>
                    <a:bodyPr/>
                    <a:lstStyle/>
                    <a:p>
                      <a:pPr algn="ctr" fontAlgn="ctr"/>
                      <a:r>
                        <a:rPr lang="fr-FR" sz="1500" b="1" i="0" u="none" strike="noStrike" dirty="0">
                          <a:solidFill>
                            <a:srgbClr val="000000"/>
                          </a:solidFill>
                          <a:effectLst/>
                          <a:latin typeface="Calibri" panose="020F0502020204030204" pitchFamily="34" charset="0"/>
                        </a:rPr>
                        <a:t>Vienna Convention </a:t>
                      </a:r>
                    </a:p>
                  </a:txBody>
                  <a:tcPr marL="8139" marR="8139" marT="81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fr-FR" sz="1400" b="1" i="0" u="none" strike="noStrike" dirty="0">
                          <a:solidFill>
                            <a:srgbClr val="000000"/>
                          </a:solidFill>
                          <a:effectLst/>
                          <a:latin typeface="Calibri" panose="020F0502020204030204" pitchFamily="34" charset="0"/>
                        </a:rPr>
                        <a:t>CHAPTER I</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400" b="1" i="0" u="none" strike="noStrike" dirty="0">
                          <a:solidFill>
                            <a:srgbClr val="000000"/>
                          </a:solidFill>
                          <a:effectLst/>
                          <a:latin typeface="Calibri" panose="020F0502020204030204" pitchFamily="34" charset="0"/>
                        </a:rPr>
                        <a:t>Article 1</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US" sz="1400" b="1" i="0" u="none" strike="noStrike" dirty="0">
                          <a:solidFill>
                            <a:srgbClr val="000000"/>
                          </a:solidFill>
                          <a:effectLst/>
                          <a:latin typeface="Calibri" panose="020F0502020204030204" pitchFamily="34" charset="0"/>
                        </a:rPr>
                        <a:t>Definition of driver. Definition of automated driving system in the new amendment</a:t>
                      </a:r>
                      <a:r>
                        <a:rPr lang="fr-FR" sz="1400" b="1" i="0" u="none" strike="noStrike" dirty="0">
                          <a:solidFill>
                            <a:srgbClr val="000000"/>
                          </a:solidFill>
                          <a:effectLst/>
                          <a:latin typeface="Calibri" panose="020F0502020204030204" pitchFamily="34" charset="0"/>
                        </a:rPr>
                        <a:t>t </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A reminder of certain definitions will be necessary in the new convention: </a:t>
                      </a:r>
                    </a:p>
                    <a:p>
                      <a:pPr algn="l" fontAlgn="ctr"/>
                      <a:r>
                        <a:rPr lang="en-US" sz="1200" b="0" i="0" u="none" strike="noStrike" dirty="0">
                          <a:solidFill>
                            <a:srgbClr val="000000"/>
                          </a:solidFill>
                          <a:effectLst/>
                          <a:latin typeface="Calibri" panose="020F0502020204030204" pitchFamily="34" charset="0"/>
                        </a:rPr>
                        <a:t>- The notion of driver should remain the same</a:t>
                      </a:r>
                    </a:p>
                    <a:p>
                      <a:pPr algn="l" fontAlgn="ctr"/>
                      <a:r>
                        <a:rPr lang="en-US" sz="1200" b="0" i="0" u="none" strike="noStrike" dirty="0">
                          <a:solidFill>
                            <a:srgbClr val="000000"/>
                          </a:solidFill>
                          <a:effectLst/>
                          <a:latin typeface="Calibri" panose="020F0502020204030204" pitchFamily="34" charset="0"/>
                        </a:rPr>
                        <a:t>- Reminder of the definition of automated driving system</a:t>
                      </a:r>
                    </a:p>
                    <a:p>
                      <a:pPr algn="l" fontAlgn="ctr"/>
                      <a:r>
                        <a:rPr lang="en-US" sz="1200" b="0" i="0" u="none" strike="noStrike" dirty="0">
                          <a:solidFill>
                            <a:srgbClr val="000000"/>
                          </a:solidFill>
                          <a:effectLst/>
                          <a:latin typeface="Calibri" panose="020F0502020204030204" pitchFamily="34" charset="0"/>
                        </a:rPr>
                        <a:t>- Scope of application: should the new Convention take account of all levels of automation?</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146765"/>
                  </a:ext>
                </a:extLst>
              </a:tr>
              <a:tr h="421743">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2</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a:solidFill>
                            <a:srgbClr val="000000"/>
                          </a:solidFill>
                          <a:effectLst/>
                          <a:latin typeface="Calibri" panose="020F0502020204030204" pitchFamily="34" charset="0"/>
                        </a:rPr>
                        <a:t>Annexes</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panose="020F0502020204030204" pitchFamily="34" charset="0"/>
                        </a:rPr>
                        <a:t> </a:t>
                      </a: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877673"/>
                  </a:ext>
                </a:extLst>
              </a:tr>
              <a:tr h="627193">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3</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a:solidFill>
                            <a:srgbClr val="000000"/>
                          </a:solidFill>
                          <a:effectLst/>
                          <a:latin typeface="Calibri" panose="020F0502020204030204" pitchFamily="34" charset="0"/>
                        </a:rPr>
                        <a:t> </a:t>
                      </a:r>
                      <a:r>
                        <a:rPr lang="en-US" sz="1400" b="1" i="0" u="none" strike="noStrike" dirty="0">
                          <a:solidFill>
                            <a:srgbClr val="000000"/>
                          </a:solidFill>
                          <a:effectLst/>
                          <a:latin typeface="Calibri" panose="020F0502020204030204" pitchFamily="34" charset="0"/>
                        </a:rPr>
                        <a:t>Obligations of the contracting parties</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a similar article should be included in the new Convention for Member States to apply in their domestic law</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4702099"/>
                  </a:ext>
                </a:extLst>
              </a:tr>
              <a:tr h="627193">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4</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err="1">
                          <a:solidFill>
                            <a:srgbClr val="000000"/>
                          </a:solidFill>
                          <a:effectLst/>
                          <a:latin typeface="Calibri" panose="020F0502020204030204" pitchFamily="34" charset="0"/>
                        </a:rPr>
                        <a:t>Signalling</a:t>
                      </a:r>
                      <a:endParaRPr lang="fr-FR" sz="1400" b="1"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The systems must integrate good mapping with signage and be able to </a:t>
                      </a:r>
                      <a:r>
                        <a:rPr lang="en-US" sz="1200" b="0" i="0" u="none" strike="noStrike" dirty="0" err="1">
                          <a:solidFill>
                            <a:srgbClr val="000000"/>
                          </a:solidFill>
                          <a:effectLst/>
                          <a:latin typeface="Calibri" panose="020F0502020204030204" pitchFamily="34" charset="0"/>
                        </a:rPr>
                        <a:t>recognise</a:t>
                      </a:r>
                      <a:r>
                        <a:rPr lang="en-US" sz="1200" b="0" i="0" u="none" strike="noStrike" dirty="0">
                          <a:solidFill>
                            <a:srgbClr val="000000"/>
                          </a:solidFill>
                          <a:effectLst/>
                          <a:latin typeface="Calibri" panose="020F0502020204030204" pitchFamily="34" charset="0"/>
                        </a:rPr>
                        <a:t> signs. They must </a:t>
                      </a:r>
                      <a:r>
                        <a:rPr lang="en-US" sz="1200" b="0" i="0" u="none" strike="noStrike" dirty="0" err="1">
                          <a:solidFill>
                            <a:srgbClr val="000000"/>
                          </a:solidFill>
                          <a:effectLst/>
                          <a:latin typeface="Calibri" panose="020F0502020204030204" pitchFamily="34" charset="0"/>
                        </a:rPr>
                        <a:t>recognise</a:t>
                      </a:r>
                      <a:r>
                        <a:rPr lang="en-US" sz="1200" b="0" i="0" u="none" strike="noStrike" dirty="0">
                          <a:solidFill>
                            <a:srgbClr val="000000"/>
                          </a:solidFill>
                          <a:effectLst/>
                          <a:latin typeface="Calibri" panose="020F0502020204030204" pitchFamily="34" charset="0"/>
                        </a:rPr>
                        <a:t> the signage of each country</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741772"/>
                  </a:ext>
                </a:extLst>
              </a:tr>
              <a:tr h="273215">
                <a:tc gridSpan="5">
                  <a:txBody>
                    <a:bodyPr/>
                    <a:lstStyle/>
                    <a:p>
                      <a:pPr algn="ctr" fontAlgn="ctr"/>
                      <a:r>
                        <a:rPr lang="fr-FR" sz="1500" b="1" i="0" u="none" strike="noStrike" dirty="0">
                          <a:solidFill>
                            <a:srgbClr val="000000"/>
                          </a:solidFill>
                          <a:effectLst/>
                          <a:latin typeface="Calibri" panose="020F0502020204030204" pitchFamily="34" charset="0"/>
                        </a:rPr>
                        <a:t> </a:t>
                      </a:r>
                    </a:p>
                  </a:txBody>
                  <a:tcPr marL="8139" marR="8139" marT="813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50909271"/>
                  </a:ext>
                </a:extLst>
              </a:tr>
              <a:tr h="421185">
                <a:tc rowSpan="5">
                  <a:txBody>
                    <a:bodyPr/>
                    <a:lstStyle/>
                    <a:p>
                      <a:pPr algn="ctr" fontAlgn="ctr"/>
                      <a:r>
                        <a:rPr lang="fr-FR" sz="1500" b="1" i="0" u="none" strike="noStrike" dirty="0">
                          <a:solidFill>
                            <a:srgbClr val="000000"/>
                          </a:solidFill>
                          <a:effectLst/>
                          <a:latin typeface="Calibri" panose="020F0502020204030204" pitchFamily="34" charset="0"/>
                        </a:rPr>
                        <a:t>Geneva</a:t>
                      </a:r>
                      <a:r>
                        <a:rPr lang="fr-FR" sz="1500" b="1" i="0" u="none" strike="noStrike" baseline="0" dirty="0">
                          <a:solidFill>
                            <a:srgbClr val="000000"/>
                          </a:solidFill>
                          <a:effectLst/>
                          <a:latin typeface="Calibri" panose="020F0502020204030204" pitchFamily="34" charset="0"/>
                        </a:rPr>
                        <a:t> </a:t>
                      </a:r>
                      <a:r>
                        <a:rPr lang="fr-FR" sz="1500" b="1" i="0" u="none" strike="noStrike" dirty="0">
                          <a:solidFill>
                            <a:srgbClr val="000000"/>
                          </a:solidFill>
                          <a:effectLst/>
                          <a:latin typeface="Calibri" panose="020F0502020204030204" pitchFamily="34" charset="0"/>
                        </a:rPr>
                        <a:t>Convention </a:t>
                      </a:r>
                    </a:p>
                  </a:txBody>
                  <a:tcPr marL="8139" marR="8139" marT="81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fr-FR" sz="1400" b="1" i="0" u="none" strike="noStrike" dirty="0">
                          <a:solidFill>
                            <a:srgbClr val="000000"/>
                          </a:solidFill>
                          <a:effectLst/>
                          <a:latin typeface="Calibri" panose="020F0502020204030204" pitchFamily="34" charset="0"/>
                        </a:rPr>
                        <a:t>CHAPTER I</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400" b="1" i="0" u="none" strike="noStrike">
                          <a:solidFill>
                            <a:srgbClr val="000000"/>
                          </a:solidFill>
                          <a:effectLst/>
                          <a:latin typeface="Calibri" panose="020F0502020204030204" pitchFamily="34" charset="0"/>
                        </a:rPr>
                        <a:t>Article 1</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a:solidFill>
                            <a:srgbClr val="000000"/>
                          </a:solidFill>
                          <a:effectLst/>
                          <a:latin typeface="Calibri" panose="020F0502020204030204" pitchFamily="34" charset="0"/>
                        </a:rPr>
                        <a:t>Application</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A reminder of certain definitions will be necessary in the new convention.</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329599"/>
                  </a:ext>
                </a:extLst>
              </a:tr>
              <a:tr h="275050">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2</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a:solidFill>
                            <a:srgbClr val="000000"/>
                          </a:solidFill>
                          <a:effectLst/>
                          <a:latin typeface="Calibri" panose="020F0502020204030204" pitchFamily="34" charset="0"/>
                        </a:rPr>
                        <a:t>Annexes</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panose="020F0502020204030204" pitchFamily="34" charset="0"/>
                        </a:rPr>
                        <a:t> </a:t>
                      </a: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175167"/>
                  </a:ext>
                </a:extLst>
              </a:tr>
              <a:tr h="330059">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3</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a:solidFill>
                            <a:srgbClr val="000000"/>
                          </a:solidFill>
                          <a:effectLst/>
                          <a:latin typeface="Calibri" panose="020F0502020204030204" pitchFamily="34" charset="0"/>
                        </a:rPr>
                        <a:t>Customs </a:t>
                      </a:r>
                      <a:r>
                        <a:rPr lang="fr-FR" sz="1400" b="1" i="0" u="none" strike="noStrike" dirty="0" err="1">
                          <a:solidFill>
                            <a:srgbClr val="000000"/>
                          </a:solidFill>
                          <a:effectLst/>
                          <a:latin typeface="Calibri" panose="020F0502020204030204" pitchFamily="34" charset="0"/>
                        </a:rPr>
                        <a:t>formalities</a:t>
                      </a:r>
                      <a:endParaRPr lang="fr-FR" sz="1400" b="1"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panose="020F0502020204030204" pitchFamily="34" charset="0"/>
                        </a:rPr>
                        <a:t> </a:t>
                      </a: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9531804"/>
                  </a:ext>
                </a:extLst>
              </a:tr>
              <a:tr h="249511">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4</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fr-FR" sz="1400" b="1" i="0" u="none" strike="noStrike" dirty="0" err="1">
                          <a:solidFill>
                            <a:srgbClr val="000000"/>
                          </a:solidFill>
                          <a:effectLst/>
                          <a:latin typeface="Calibri" panose="020F0502020204030204" pitchFamily="34" charset="0"/>
                        </a:rPr>
                        <a:t>Definition</a:t>
                      </a:r>
                      <a:endParaRPr lang="fr-FR" sz="1400" b="1"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A reminder of certain definitions will be necessary</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043083"/>
                  </a:ext>
                </a:extLst>
              </a:tr>
              <a:tr h="489854">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5</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US" sz="1400" b="1" i="0" u="none" strike="noStrike" dirty="0">
                          <a:solidFill>
                            <a:srgbClr val="000000"/>
                          </a:solidFill>
                          <a:effectLst/>
                          <a:latin typeface="Calibri" panose="020F0502020204030204" pitchFamily="34" charset="0"/>
                        </a:rPr>
                        <a:t>Exclusion from the scope of the agreement</a:t>
                      </a:r>
                    </a:p>
                  </a:txBody>
                  <a:tcPr marL="8139" marR="8139" marT="81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Driver assistance systems should not fall within the scope of the new Convention</a:t>
                      </a:r>
                      <a:endParaRPr lang="fr-FR" sz="1200" b="0" i="0" u="none" strike="noStrike" dirty="0">
                        <a:solidFill>
                          <a:srgbClr val="000000"/>
                        </a:solidFill>
                        <a:effectLst/>
                        <a:latin typeface="Calibri" panose="020F0502020204030204" pitchFamily="34" charset="0"/>
                      </a:endParaRPr>
                    </a:p>
                  </a:txBody>
                  <a:tcPr marL="8139" marR="8139" marT="81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33881"/>
                  </a:ext>
                </a:extLst>
              </a:tr>
            </a:tbl>
          </a:graphicData>
        </a:graphic>
      </p:graphicFrame>
    </p:spTree>
    <p:extLst>
      <p:ext uri="{BB962C8B-B14F-4D97-AF65-F5344CB8AC3E}">
        <p14:creationId xmlns:p14="http://schemas.microsoft.com/office/powerpoint/2010/main" val="281138249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2620" y="-32084"/>
            <a:ext cx="10813869" cy="887850"/>
          </a:xfrm>
        </p:spPr>
        <p:txBody>
          <a:bodyPr>
            <a:normAutofit/>
          </a:bodyPr>
          <a:lstStyle/>
          <a:p>
            <a:r>
              <a:rPr lang="en-US" sz="3200" b="1" dirty="0">
                <a:solidFill>
                  <a:srgbClr val="0070C0"/>
                </a:solidFill>
              </a:rPr>
              <a:t>Road Traffic Rules</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6</a:t>
            </a:fld>
            <a:endParaRPr lang="fr-FR"/>
          </a:p>
        </p:txBody>
      </p:sp>
      <p:sp>
        <p:nvSpPr>
          <p:cNvPr id="2" name="ZoneTexte 1"/>
          <p:cNvSpPr txBox="1"/>
          <p:nvPr/>
        </p:nvSpPr>
        <p:spPr>
          <a:xfrm>
            <a:off x="561704" y="1259897"/>
            <a:ext cx="11194868" cy="4470810"/>
          </a:xfrm>
          <a:prstGeom prst="rect">
            <a:avLst/>
          </a:prstGeom>
          <a:noFill/>
        </p:spPr>
        <p:txBody>
          <a:bodyPr wrap="square" rtlCol="0">
            <a:spAutoFit/>
          </a:bodyPr>
          <a:lstStyle/>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58009745"/>
              </p:ext>
            </p:extLst>
          </p:nvPr>
        </p:nvGraphicFramePr>
        <p:xfrm>
          <a:off x="302620" y="690525"/>
          <a:ext cx="11777084" cy="5817857"/>
        </p:xfrm>
        <a:graphic>
          <a:graphicData uri="http://schemas.openxmlformats.org/drawingml/2006/table">
            <a:tbl>
              <a:tblPr/>
              <a:tblGrid>
                <a:gridCol w="817076">
                  <a:extLst>
                    <a:ext uri="{9D8B030D-6E8A-4147-A177-3AD203B41FA5}">
                      <a16:colId xmlns:a16="http://schemas.microsoft.com/office/drawing/2014/main" val="2064953318"/>
                    </a:ext>
                  </a:extLst>
                </a:gridCol>
                <a:gridCol w="658138">
                  <a:extLst>
                    <a:ext uri="{9D8B030D-6E8A-4147-A177-3AD203B41FA5}">
                      <a16:colId xmlns:a16="http://schemas.microsoft.com/office/drawing/2014/main" val="3508252431"/>
                    </a:ext>
                  </a:extLst>
                </a:gridCol>
                <a:gridCol w="1248648">
                  <a:extLst>
                    <a:ext uri="{9D8B030D-6E8A-4147-A177-3AD203B41FA5}">
                      <a16:colId xmlns:a16="http://schemas.microsoft.com/office/drawing/2014/main" val="3448442698"/>
                    </a:ext>
                  </a:extLst>
                </a:gridCol>
                <a:gridCol w="1781426">
                  <a:extLst>
                    <a:ext uri="{9D8B030D-6E8A-4147-A177-3AD203B41FA5}">
                      <a16:colId xmlns:a16="http://schemas.microsoft.com/office/drawing/2014/main" val="887882065"/>
                    </a:ext>
                  </a:extLst>
                </a:gridCol>
                <a:gridCol w="7271796">
                  <a:extLst>
                    <a:ext uri="{9D8B030D-6E8A-4147-A177-3AD203B41FA5}">
                      <a16:colId xmlns:a16="http://schemas.microsoft.com/office/drawing/2014/main" val="3495285888"/>
                    </a:ext>
                  </a:extLst>
                </a:gridCol>
              </a:tblGrid>
              <a:tr h="641112">
                <a:tc rowSpan="8">
                  <a:txBody>
                    <a:bodyPr/>
                    <a:lstStyle/>
                    <a:p>
                      <a:pPr algn="ctr" fontAlgn="ctr"/>
                      <a:r>
                        <a:rPr lang="fr-FR" sz="1200" b="1" i="0" u="none" strike="noStrike" dirty="0">
                          <a:solidFill>
                            <a:srgbClr val="000000"/>
                          </a:solidFill>
                          <a:effectLst/>
                          <a:latin typeface="Calibri" panose="020F0502020204030204" pitchFamily="34" charset="0"/>
                        </a:rPr>
                        <a:t>Vienna Convention </a:t>
                      </a:r>
                    </a:p>
                  </a:txBody>
                  <a:tcPr marL="5146" marR="5146" marT="51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fr-FR" sz="1050" b="1" i="0" u="none" strike="noStrike" dirty="0">
                          <a:solidFill>
                            <a:srgbClr val="000000"/>
                          </a:solidFill>
                          <a:effectLst/>
                          <a:latin typeface="Calibri" panose="020F0502020204030204" pitchFamily="34" charset="0"/>
                        </a:rPr>
                        <a:t>CHAPTER II </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400" b="1" i="0" u="none" strike="noStrike">
                          <a:solidFill>
                            <a:srgbClr val="000000"/>
                          </a:solidFill>
                          <a:effectLst/>
                          <a:latin typeface="Calibri" panose="020F0502020204030204" pitchFamily="34" charset="0"/>
                        </a:rPr>
                        <a:t>article 6</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300" b="1" i="0" u="none" strike="noStrike" dirty="0">
                          <a:solidFill>
                            <a:srgbClr val="000000"/>
                          </a:solidFill>
                          <a:effectLst/>
                          <a:latin typeface="Calibri" panose="020F0502020204030204" pitchFamily="34" charset="0"/>
                        </a:rPr>
                        <a:t>Injunctions given by traffic wardens</a:t>
                      </a:r>
                      <a:endParaRPr lang="fr-FR" sz="13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The system will have to </a:t>
                      </a:r>
                      <a:r>
                        <a:rPr lang="en-US" sz="1300" b="0" i="0" u="none" strike="noStrike" dirty="0" err="1">
                          <a:solidFill>
                            <a:srgbClr val="000000"/>
                          </a:solidFill>
                          <a:effectLst/>
                          <a:latin typeface="Calibri" panose="020F0502020204030204" pitchFamily="34" charset="0"/>
                        </a:rPr>
                        <a:t>recognise</a:t>
                      </a:r>
                      <a:r>
                        <a:rPr lang="en-US" sz="1300" b="0" i="0" u="none" strike="noStrike" dirty="0">
                          <a:solidFill>
                            <a:srgbClr val="000000"/>
                          </a:solidFill>
                          <a:effectLst/>
                          <a:latin typeface="Calibri" panose="020F0502020204030204" pitchFamily="34" charset="0"/>
                        </a:rPr>
                        <a:t> an agent and then understand the commands. Before the development of more advanced systems, the driver will have to perform this task.</a:t>
                      </a: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14916"/>
                  </a:ext>
                </a:extLst>
              </a:tr>
              <a:tr h="852831">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7</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300" b="1" i="0" u="none" strike="noStrike" dirty="0">
                          <a:solidFill>
                            <a:srgbClr val="000000"/>
                          </a:solidFill>
                          <a:effectLst/>
                          <a:latin typeface="Calibri" panose="020F0502020204030204" pitchFamily="34" charset="0"/>
                        </a:rPr>
                        <a:t>General </a:t>
                      </a:r>
                      <a:r>
                        <a:rPr lang="fr-FR" sz="1300" b="1" i="0" u="none" strike="noStrike" dirty="0" err="1">
                          <a:solidFill>
                            <a:srgbClr val="000000"/>
                          </a:solidFill>
                          <a:effectLst/>
                          <a:latin typeface="Calibri" panose="020F0502020204030204" pitchFamily="34" charset="0"/>
                        </a:rPr>
                        <a:t>rules</a:t>
                      </a:r>
                      <a:endParaRPr lang="fr-FR" sz="13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r>
                        <a:rPr lang="fr-FR" sz="1300" b="0" i="0" u="none" strike="noStrike" dirty="0">
                          <a:solidFill>
                            <a:srgbClr val="000000"/>
                          </a:solidFill>
                          <a:effectLst/>
                          <a:latin typeface="Calibri" panose="020F0502020204030204" pitchFamily="34" charset="0"/>
                        </a:rPr>
                      </a:br>
                      <a:r>
                        <a:rPr lang="en-US" sz="1300" b="0" i="0" u="none" strike="noStrike" dirty="0">
                          <a:solidFill>
                            <a:srgbClr val="000000"/>
                          </a:solidFill>
                          <a:effectLst/>
                          <a:latin typeface="Calibri" panose="020F0502020204030204" pitchFamily="34" charset="0"/>
                        </a:rPr>
                        <a:t>Point of attention on seatbelts: a driver delegation system should not work without all passengers wearing seatbelts (today, only the driver shall fasten</a:t>
                      </a:r>
                      <a:r>
                        <a:rPr lang="en-US" sz="1300" b="0" i="0" u="none" strike="noStrike" baseline="0" dirty="0">
                          <a:solidFill>
                            <a:srgbClr val="000000"/>
                          </a:solidFill>
                          <a:effectLst/>
                          <a:latin typeface="Calibri" panose="020F0502020204030204" pitchFamily="34" charset="0"/>
                        </a:rPr>
                        <a:t> the seatbelt).</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339576"/>
                  </a:ext>
                </a:extLst>
              </a:tr>
              <a:tr h="522059">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8</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300" b="1" i="0" u="none" strike="noStrike" dirty="0">
                          <a:solidFill>
                            <a:srgbClr val="000000"/>
                          </a:solidFill>
                          <a:effectLst/>
                          <a:latin typeface="Calibri" panose="020F0502020204030204" pitchFamily="34" charset="0"/>
                        </a:rPr>
                        <a:t>Driver</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The automated</a:t>
                      </a:r>
                      <a:r>
                        <a:rPr lang="en-US" sz="1300" b="0" i="0" u="none" strike="noStrike" baseline="0" dirty="0">
                          <a:solidFill>
                            <a:srgbClr val="000000"/>
                          </a:solidFill>
                          <a:effectLst/>
                          <a:latin typeface="Calibri" panose="020F0502020204030204" pitchFamily="34" charset="0"/>
                        </a:rPr>
                        <a:t> </a:t>
                      </a:r>
                      <a:r>
                        <a:rPr lang="en-US" sz="1300" b="0" i="0" u="none" strike="noStrike" baseline="0">
                          <a:solidFill>
                            <a:srgbClr val="000000"/>
                          </a:solidFill>
                          <a:effectLst/>
                          <a:latin typeface="Calibri" panose="020F0502020204030204" pitchFamily="34" charset="0"/>
                        </a:rPr>
                        <a:t>driving </a:t>
                      </a:r>
                      <a:r>
                        <a:rPr lang="en-US" sz="1300" b="0" i="0" u="none" strike="noStrike">
                          <a:solidFill>
                            <a:srgbClr val="000000"/>
                          </a:solidFill>
                          <a:effectLst/>
                          <a:latin typeface="Calibri" panose="020F0502020204030204" pitchFamily="34" charset="0"/>
                        </a:rPr>
                        <a:t>system </a:t>
                      </a:r>
                      <a:r>
                        <a:rPr lang="en-US" sz="1300" b="0" i="0" u="none" strike="noStrike" dirty="0">
                          <a:solidFill>
                            <a:srgbClr val="000000"/>
                          </a:solidFill>
                          <a:effectLst/>
                          <a:latin typeface="Calibri" panose="020F0502020204030204" pitchFamily="34" charset="0"/>
                        </a:rPr>
                        <a:t>will not be able to be assimilated to a natural person driver. These provisions could be repeated in the new Convention. </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503224"/>
                  </a:ext>
                </a:extLst>
              </a:tr>
              <a:tr h="299810">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12</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kern="1200" dirty="0">
                          <a:solidFill>
                            <a:schemeClr val="tx1"/>
                          </a:solidFill>
                          <a:effectLst/>
                          <a:latin typeface="+mn-lt"/>
                          <a:ea typeface="+mn-ea"/>
                          <a:cs typeface="+mn-cs"/>
                        </a:rPr>
                        <a:t>Passing of </a:t>
                      </a:r>
                      <a:r>
                        <a:rPr lang="fr-FR" sz="1200" b="1" kern="1200" dirty="0" err="1">
                          <a:solidFill>
                            <a:schemeClr val="tx1"/>
                          </a:solidFill>
                          <a:effectLst/>
                          <a:latin typeface="+mn-lt"/>
                          <a:ea typeface="+mn-ea"/>
                          <a:cs typeface="+mn-cs"/>
                        </a:rPr>
                        <a:t>oncoming</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traffic</a:t>
                      </a:r>
                      <a:endParaRPr lang="fr-FR" sz="1200" b="1" i="0" u="none" strike="noStrike" dirty="0">
                        <a:solidFill>
                          <a:srgbClr val="000000"/>
                        </a:solidFill>
                        <a:effectLst/>
                        <a:latin typeface="+mn-lt"/>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The system should </a:t>
                      </a:r>
                      <a:r>
                        <a:rPr lang="en-US" sz="1300" b="0" i="0" u="none" strike="noStrike" dirty="0" err="1">
                          <a:solidFill>
                            <a:srgbClr val="000000"/>
                          </a:solidFill>
                          <a:effectLst/>
                          <a:latin typeface="Calibri" panose="020F0502020204030204" pitchFamily="34" charset="0"/>
                        </a:rPr>
                        <a:t>recognise</a:t>
                      </a:r>
                      <a:r>
                        <a:rPr lang="en-US" sz="1300" b="0" i="0" u="none" strike="noStrike" dirty="0">
                          <a:solidFill>
                            <a:srgbClr val="000000"/>
                          </a:solidFill>
                          <a:effectLst/>
                          <a:latin typeface="Calibri" panose="020F0502020204030204" pitchFamily="34" charset="0"/>
                        </a:rPr>
                        <a:t> mountain roads when priority is given to the climber</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921511"/>
                  </a:ext>
                </a:extLst>
              </a:tr>
              <a:tr h="522059">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13</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200" b="1" kern="1200" dirty="0">
                          <a:solidFill>
                            <a:schemeClr val="tx1"/>
                          </a:solidFill>
                          <a:effectLst/>
                          <a:latin typeface="+mn-lt"/>
                          <a:ea typeface="+mn-ea"/>
                          <a:cs typeface="+mn-cs"/>
                        </a:rPr>
                        <a:t>Speed and distance between vehicles</a:t>
                      </a:r>
                      <a:endParaRPr lang="fr-FR" sz="12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The system must know the speed rules applicable in each Contracting State. The system must know its environment in order to be able to control its speed according to the circumstances.</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251038"/>
                  </a:ext>
                </a:extLst>
              </a:tr>
              <a:tr h="641112">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21</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200" b="1" kern="1200" dirty="0" err="1">
                          <a:solidFill>
                            <a:schemeClr val="tx1"/>
                          </a:solidFill>
                          <a:effectLst/>
                          <a:latin typeface="+mn-lt"/>
                          <a:ea typeface="+mn-ea"/>
                          <a:cs typeface="+mn-cs"/>
                        </a:rPr>
                        <a:t>Behaviour</a:t>
                      </a:r>
                      <a:r>
                        <a:rPr lang="en-US" sz="1200" b="1" kern="1200" dirty="0">
                          <a:solidFill>
                            <a:schemeClr val="tx1"/>
                          </a:solidFill>
                          <a:effectLst/>
                          <a:latin typeface="+mn-lt"/>
                          <a:ea typeface="+mn-ea"/>
                          <a:cs typeface="+mn-cs"/>
                        </a:rPr>
                        <a:t> of drivers towards pedestrians</a:t>
                      </a:r>
                      <a:endParaRPr lang="fr-FR" sz="12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A system must be able to take into account the presence of vulnerable road users, such as a pedestrian at a pedestrian crossing</a:t>
                      </a: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701942"/>
                  </a:ext>
                </a:extLst>
              </a:tr>
              <a:tr h="522059">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31</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200" b="1" kern="1200" dirty="0" err="1">
                          <a:solidFill>
                            <a:schemeClr val="tx1"/>
                          </a:solidFill>
                          <a:effectLst/>
                          <a:latin typeface="+mn-lt"/>
                          <a:ea typeface="+mn-ea"/>
                          <a:cs typeface="+mn-cs"/>
                        </a:rPr>
                        <a:t>Behaviour</a:t>
                      </a:r>
                      <a:r>
                        <a:rPr lang="en-US" sz="1200" b="1" kern="1200" dirty="0">
                          <a:solidFill>
                            <a:schemeClr val="tx1"/>
                          </a:solidFill>
                          <a:effectLst/>
                          <a:latin typeface="+mn-lt"/>
                          <a:ea typeface="+mn-ea"/>
                          <a:cs typeface="+mn-cs"/>
                        </a:rPr>
                        <a:t> in case of accident</a:t>
                      </a:r>
                      <a:endParaRPr lang="fr-FR" sz="12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Injury assistance is not intended to apply to the driver assistance system. However, it is necessary in this situation for the driver to regain control of the vehicle. </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468352"/>
                  </a:ext>
                </a:extLst>
              </a:tr>
              <a:tr h="429394">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34</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kern="1200" dirty="0">
                          <a:solidFill>
                            <a:schemeClr val="tx1"/>
                          </a:solidFill>
                          <a:effectLst/>
                          <a:latin typeface="+mn-lt"/>
                          <a:ea typeface="+mn-ea"/>
                          <a:cs typeface="+mn-cs"/>
                        </a:rPr>
                        <a:t>Exemptions</a:t>
                      </a:r>
                      <a:endParaRPr lang="fr-FR" sz="12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Driver assistance systems must </a:t>
                      </a:r>
                      <a:r>
                        <a:rPr lang="en-US" sz="1300" b="0" i="0" u="none" strike="noStrike" dirty="0" err="1">
                          <a:solidFill>
                            <a:srgbClr val="000000"/>
                          </a:solidFill>
                          <a:effectLst/>
                          <a:latin typeface="Calibri" panose="020F0502020204030204" pitchFamily="34" charset="0"/>
                        </a:rPr>
                        <a:t>recognise</a:t>
                      </a:r>
                      <a:r>
                        <a:rPr lang="en-US" sz="1300" b="0" i="0" u="none" strike="noStrike" dirty="0">
                          <a:solidFill>
                            <a:srgbClr val="000000"/>
                          </a:solidFill>
                          <a:effectLst/>
                          <a:latin typeface="Calibri" panose="020F0502020204030204" pitchFamily="34" charset="0"/>
                        </a:rPr>
                        <a:t> a vehicle's priorities. They must be familiar with the specificities of each country.</a:t>
                      </a: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292845"/>
                  </a:ext>
                </a:extLst>
              </a:tr>
              <a:tr h="143370">
                <a:tc>
                  <a:txBody>
                    <a:bodyPr/>
                    <a:lstStyle/>
                    <a:p>
                      <a:pPr algn="ctr" fontAlgn="ctr"/>
                      <a:r>
                        <a:rPr lang="fr-FR" sz="1600" b="1" i="0" u="none" strike="noStrike" dirty="0">
                          <a:solidFill>
                            <a:srgbClr val="000000"/>
                          </a:solidFill>
                          <a:effectLst/>
                          <a:latin typeface="Calibri" panose="020F0502020204030204" pitchFamily="34" charset="0"/>
                        </a:rPr>
                        <a:t> </a:t>
                      </a:r>
                    </a:p>
                  </a:txBody>
                  <a:tcPr marL="5146" marR="5146" marT="51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panose="020F0502020204030204" pitchFamily="34" charset="0"/>
                        </a:rPr>
                        <a:t> </a:t>
                      </a:r>
                    </a:p>
                  </a:txBody>
                  <a:tcPr marL="5146" marR="5146" marT="51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1" i="0" u="none" strike="noStrike">
                          <a:solidFill>
                            <a:srgbClr val="000000"/>
                          </a:solidFill>
                          <a:effectLst/>
                          <a:latin typeface="Calibri" panose="020F0502020204030204" pitchFamily="34" charset="0"/>
                        </a:rPr>
                        <a:t> </a:t>
                      </a:r>
                    </a:p>
                  </a:txBody>
                  <a:tcPr marL="5146" marR="5146" marT="51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000000"/>
                          </a:solidFill>
                          <a:effectLst/>
                          <a:latin typeface="Calibri" panose="020F0502020204030204" pitchFamily="34" charset="0"/>
                        </a:rPr>
                        <a:t> </a:t>
                      </a:r>
                    </a:p>
                  </a:txBody>
                  <a:tcPr marL="5146" marR="5146" marT="51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300" b="0" i="0" u="none" strike="noStrike" dirty="0">
                          <a:solidFill>
                            <a:srgbClr val="000000"/>
                          </a:solidFill>
                          <a:effectLst/>
                          <a:latin typeface="Calibri" panose="020F0502020204030204" pitchFamily="34" charset="0"/>
                        </a:rPr>
                        <a:t> </a:t>
                      </a:r>
                    </a:p>
                  </a:txBody>
                  <a:tcPr marL="5146" marR="5146" marT="51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9245049"/>
                  </a:ext>
                </a:extLst>
              </a:tr>
              <a:tr h="222643">
                <a:tc rowSpan="4">
                  <a:txBody>
                    <a:bodyPr/>
                    <a:lstStyle/>
                    <a:p>
                      <a:pPr algn="ctr" fontAlgn="ctr"/>
                      <a:r>
                        <a:rPr lang="fr-FR" sz="1200" b="1" i="0" u="none" strike="noStrike" dirty="0">
                          <a:solidFill>
                            <a:srgbClr val="000000"/>
                          </a:solidFill>
                          <a:effectLst/>
                          <a:latin typeface="Calibri" panose="020F0502020204030204" pitchFamily="34" charset="0"/>
                        </a:rPr>
                        <a:t>Geneva Convention </a:t>
                      </a:r>
                    </a:p>
                  </a:txBody>
                  <a:tcPr marL="5146" marR="5146" marT="51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ctr" fontAlgn="ctr"/>
                      <a:r>
                        <a:rPr lang="fr-FR" sz="1050" b="1" i="0" u="none" strike="noStrike" dirty="0">
                          <a:solidFill>
                            <a:srgbClr val="000000"/>
                          </a:solidFill>
                          <a:effectLst/>
                          <a:latin typeface="Calibri" panose="020F0502020204030204" pitchFamily="34" charset="0"/>
                        </a:rPr>
                        <a:t>CHAPTER II</a:t>
                      </a:r>
                      <a:endParaRPr lang="fr-FR" sz="600" b="1" i="0" u="none" strike="noStrike" dirty="0">
                        <a:solidFill>
                          <a:srgbClr val="000000"/>
                        </a:solidFill>
                        <a:effectLst/>
                        <a:latin typeface="Calibri" panose="020F0502020204030204" pitchFamily="34" charset="0"/>
                      </a:endParaRPr>
                    </a:p>
                  </a:txBody>
                  <a:tcPr marL="5146" marR="5146" marT="51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4B084"/>
                    </a:solidFill>
                  </a:tcPr>
                </a:tc>
                <a:tc>
                  <a:txBody>
                    <a:bodyPr/>
                    <a:lstStyle/>
                    <a:p>
                      <a:pPr algn="ctr" fontAlgn="ctr"/>
                      <a:r>
                        <a:rPr lang="fr-FR" sz="1400" b="1" i="0" u="none" strike="noStrike">
                          <a:solidFill>
                            <a:srgbClr val="000000"/>
                          </a:solidFill>
                          <a:effectLst/>
                          <a:latin typeface="Calibri" panose="020F0502020204030204" pitchFamily="34" charset="0"/>
                        </a:rPr>
                        <a:t>Article 6</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300" b="1" i="0" u="none" strike="noStrike">
                          <a:solidFill>
                            <a:srgbClr val="000000"/>
                          </a:solidFill>
                          <a:effectLst/>
                          <a:latin typeface="Calibri" panose="020F0502020204030204" pitchFamily="34" charset="0"/>
                        </a:rPr>
                        <a:t>Obligations</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300" b="0" i="0" u="none" strike="noStrike" dirty="0">
                          <a:solidFill>
                            <a:srgbClr val="000000"/>
                          </a:solidFill>
                          <a:effectLst/>
                          <a:latin typeface="Calibri" panose="020F0502020204030204" pitchFamily="34" charset="0"/>
                        </a:rPr>
                        <a:t> </a:t>
                      </a: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208346"/>
                  </a:ext>
                </a:extLst>
              </a:tr>
              <a:tr h="222643">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7</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300" b="1" i="0" u="none" strike="noStrike" dirty="0">
                          <a:solidFill>
                            <a:srgbClr val="000000"/>
                          </a:solidFill>
                          <a:effectLst/>
                          <a:latin typeface="Calibri" panose="020F0502020204030204" pitchFamily="34" charset="0"/>
                        </a:rPr>
                        <a:t>Obligation of caution</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300" b="0" i="0" u="none" strike="noStrike" dirty="0">
                          <a:solidFill>
                            <a:srgbClr val="000000"/>
                          </a:solidFill>
                          <a:effectLst/>
                          <a:latin typeface="Calibri" panose="020F0502020204030204" pitchFamily="34" charset="0"/>
                        </a:rPr>
                        <a:t> </a:t>
                      </a: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573199"/>
                  </a:ext>
                </a:extLst>
              </a:tr>
              <a:tr h="263755">
                <a:tc vMerge="1">
                  <a:txBody>
                    <a:bodyPr/>
                    <a:lstStyle/>
                    <a:p>
                      <a:endParaRPr lang="fr-FR"/>
                    </a:p>
                  </a:txBody>
                  <a:tcPr/>
                </a:tc>
                <a:tc vMerge="1">
                  <a:txBody>
                    <a:bodyPr/>
                    <a:lstStyle/>
                    <a:p>
                      <a:endParaRPr lang="fr-FR"/>
                    </a:p>
                  </a:txBody>
                  <a:tcPr/>
                </a:tc>
                <a:tc>
                  <a:txBody>
                    <a:bodyPr/>
                    <a:lstStyle/>
                    <a:p>
                      <a:pPr algn="ctr" fontAlgn="ctr"/>
                      <a:r>
                        <a:rPr lang="fr-FR" sz="1400" b="1" i="0" u="none" strike="noStrike">
                          <a:solidFill>
                            <a:srgbClr val="000000"/>
                          </a:solidFill>
                          <a:effectLst/>
                          <a:latin typeface="Calibri" panose="020F0502020204030204" pitchFamily="34" charset="0"/>
                        </a:rPr>
                        <a:t>Article 8</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300" b="1" i="0" u="none" strike="noStrike" dirty="0">
                          <a:solidFill>
                            <a:srgbClr val="000000"/>
                          </a:solidFill>
                          <a:effectLst/>
                          <a:latin typeface="Calibri" panose="020F0502020204030204" pitchFamily="34" charset="0"/>
                        </a:rPr>
                        <a:t>Driver </a:t>
                      </a:r>
                      <a:r>
                        <a:rPr lang="fr-FR" sz="1300" b="1" i="0" u="none" strike="noStrike" dirty="0" err="1">
                          <a:solidFill>
                            <a:srgbClr val="000000"/>
                          </a:solidFill>
                          <a:effectLst/>
                          <a:latin typeface="Calibri" panose="020F0502020204030204" pitchFamily="34" charset="0"/>
                        </a:rPr>
                        <a:t>requirements</a:t>
                      </a:r>
                      <a:endParaRPr lang="fr-FR" sz="1300" b="1"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Reminder that the delegated driving system cannot be assimilated to a driver</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887897"/>
                  </a:ext>
                </a:extLst>
              </a:tr>
              <a:tr h="429394">
                <a:tc vMerge="1">
                  <a:txBody>
                    <a:bodyPr/>
                    <a:lstStyle/>
                    <a:p>
                      <a:endParaRPr lang="fr-FR"/>
                    </a:p>
                  </a:txBody>
                  <a:tcPr/>
                </a:tc>
                <a:tc vMerge="1">
                  <a:txBody>
                    <a:bodyPr/>
                    <a:lstStyle/>
                    <a:p>
                      <a:endParaRPr lang="fr-FR"/>
                    </a:p>
                  </a:txBody>
                  <a:tcPr/>
                </a:tc>
                <a:tc>
                  <a:txBody>
                    <a:bodyPr/>
                    <a:lstStyle/>
                    <a:p>
                      <a:pPr algn="ctr" fontAlgn="ctr"/>
                      <a:r>
                        <a:rPr lang="fr-FR" sz="1400" b="1" i="0" u="none" strike="noStrike" dirty="0">
                          <a:solidFill>
                            <a:srgbClr val="000000"/>
                          </a:solidFill>
                          <a:effectLst/>
                          <a:latin typeface="Calibri" panose="020F0502020204030204" pitchFamily="34" charset="0"/>
                        </a:rPr>
                        <a:t>Article 10</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300" b="1" i="0" u="none" strike="noStrike" dirty="0">
                          <a:solidFill>
                            <a:srgbClr val="000000"/>
                          </a:solidFill>
                          <a:effectLst/>
                          <a:latin typeface="Calibri" panose="020F0502020204030204" pitchFamily="34" charset="0"/>
                        </a:rPr>
                        <a:t>Speed control</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The system will have to </a:t>
                      </a:r>
                      <a:r>
                        <a:rPr lang="en-US" sz="1300" b="0" i="0" u="none" strike="noStrike" dirty="0" err="1">
                          <a:solidFill>
                            <a:srgbClr val="000000"/>
                          </a:solidFill>
                          <a:effectLst/>
                          <a:latin typeface="Calibri" panose="020F0502020204030204" pitchFamily="34" charset="0"/>
                        </a:rPr>
                        <a:t>recognise</a:t>
                      </a:r>
                      <a:r>
                        <a:rPr lang="en-US" sz="1300" b="0" i="0" u="none" strike="noStrike" dirty="0">
                          <a:solidFill>
                            <a:srgbClr val="000000"/>
                          </a:solidFill>
                          <a:effectLst/>
                          <a:latin typeface="Calibri" panose="020F0502020204030204" pitchFamily="34" charset="0"/>
                        </a:rPr>
                        <a:t> its environment in order to be able to control the speed according to the circumstances</a:t>
                      </a:r>
                      <a:endParaRPr lang="fr-FR" sz="1300" b="0" i="0" u="none" strike="noStrike" dirty="0">
                        <a:solidFill>
                          <a:srgbClr val="000000"/>
                        </a:solidFill>
                        <a:effectLst/>
                        <a:latin typeface="Calibri" panose="020F0502020204030204" pitchFamily="34" charset="0"/>
                      </a:endParaRPr>
                    </a:p>
                  </a:txBody>
                  <a:tcPr marL="5146" marR="5146" marT="51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876109"/>
                  </a:ext>
                </a:extLst>
              </a:tr>
            </a:tbl>
          </a:graphicData>
        </a:graphic>
      </p:graphicFrame>
    </p:spTree>
    <p:extLst>
      <p:ext uri="{BB962C8B-B14F-4D97-AF65-F5344CB8AC3E}">
        <p14:creationId xmlns:p14="http://schemas.microsoft.com/office/powerpoint/2010/main" val="385486042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2622" y="76300"/>
            <a:ext cx="10813869" cy="887850"/>
          </a:xfrm>
        </p:spPr>
        <p:txBody>
          <a:bodyPr>
            <a:normAutofit/>
          </a:bodyPr>
          <a:lstStyle/>
          <a:p>
            <a:pPr lvl="0"/>
            <a:r>
              <a:rPr lang="en-US" sz="3200" b="1" dirty="0">
                <a:solidFill>
                  <a:srgbClr val="0070C0"/>
                </a:solidFill>
              </a:rPr>
              <a:t>Provisions applicable to motor vehicles and trailers, and </a:t>
            </a:r>
            <a:r>
              <a:rPr lang="en-US" sz="3200" b="1" dirty="0" err="1">
                <a:solidFill>
                  <a:srgbClr val="0070C0"/>
                </a:solidFill>
              </a:rPr>
              <a:t>signalling</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7</a:t>
            </a:fld>
            <a:endParaRPr lang="fr-FR"/>
          </a:p>
        </p:txBody>
      </p:sp>
      <p:sp>
        <p:nvSpPr>
          <p:cNvPr id="2" name="ZoneTexte 1"/>
          <p:cNvSpPr txBox="1"/>
          <p:nvPr/>
        </p:nvSpPr>
        <p:spPr>
          <a:xfrm>
            <a:off x="561704" y="1259897"/>
            <a:ext cx="11194868" cy="4470810"/>
          </a:xfrm>
          <a:prstGeom prst="rect">
            <a:avLst/>
          </a:prstGeom>
          <a:noFill/>
        </p:spPr>
        <p:txBody>
          <a:bodyPr wrap="square" rtlCol="0">
            <a:spAutoFit/>
          </a:bodyPr>
          <a:lstStyle/>
          <a:p>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394235153"/>
              </p:ext>
            </p:extLst>
          </p:nvPr>
        </p:nvGraphicFramePr>
        <p:xfrm>
          <a:off x="302622" y="854241"/>
          <a:ext cx="11453949" cy="5293897"/>
        </p:xfrm>
        <a:graphic>
          <a:graphicData uri="http://schemas.openxmlformats.org/drawingml/2006/table">
            <a:tbl>
              <a:tblPr/>
              <a:tblGrid>
                <a:gridCol w="987674">
                  <a:extLst>
                    <a:ext uri="{9D8B030D-6E8A-4147-A177-3AD203B41FA5}">
                      <a16:colId xmlns:a16="http://schemas.microsoft.com/office/drawing/2014/main" val="3231868971"/>
                    </a:ext>
                  </a:extLst>
                </a:gridCol>
                <a:gridCol w="1689412">
                  <a:extLst>
                    <a:ext uri="{9D8B030D-6E8A-4147-A177-3AD203B41FA5}">
                      <a16:colId xmlns:a16="http://schemas.microsoft.com/office/drawing/2014/main" val="2328802827"/>
                    </a:ext>
                  </a:extLst>
                </a:gridCol>
                <a:gridCol w="1167436">
                  <a:extLst>
                    <a:ext uri="{9D8B030D-6E8A-4147-A177-3AD203B41FA5}">
                      <a16:colId xmlns:a16="http://schemas.microsoft.com/office/drawing/2014/main" val="1776939657"/>
                    </a:ext>
                  </a:extLst>
                </a:gridCol>
                <a:gridCol w="1536099">
                  <a:extLst>
                    <a:ext uri="{9D8B030D-6E8A-4147-A177-3AD203B41FA5}">
                      <a16:colId xmlns:a16="http://schemas.microsoft.com/office/drawing/2014/main" val="427030376"/>
                    </a:ext>
                  </a:extLst>
                </a:gridCol>
                <a:gridCol w="6073328">
                  <a:extLst>
                    <a:ext uri="{9D8B030D-6E8A-4147-A177-3AD203B41FA5}">
                      <a16:colId xmlns:a16="http://schemas.microsoft.com/office/drawing/2014/main" val="1102351754"/>
                    </a:ext>
                  </a:extLst>
                </a:gridCol>
              </a:tblGrid>
              <a:tr h="267254">
                <a:tc rowSpan="2">
                  <a:txBody>
                    <a:bodyPr/>
                    <a:lstStyle/>
                    <a:p>
                      <a:pPr algn="ctr" fontAlgn="ctr"/>
                      <a:r>
                        <a:rPr lang="fr-FR" sz="1200" b="1" i="0" u="none" strike="noStrike" dirty="0">
                          <a:solidFill>
                            <a:srgbClr val="000000"/>
                          </a:solidFill>
                          <a:effectLst/>
                          <a:latin typeface="Calibri" panose="020F0502020204030204" pitchFamily="34" charset="0"/>
                        </a:rPr>
                        <a:t>Vienna Convention </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panose="020F0502020204030204" pitchFamily="34" charset="0"/>
                        </a:rPr>
                        <a:t>CHAPTER III</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300" b="1" i="0" u="none" strike="noStrike">
                          <a:solidFill>
                            <a:srgbClr val="000000"/>
                          </a:solidFill>
                          <a:effectLst/>
                          <a:latin typeface="Calibri" panose="020F0502020204030204" pitchFamily="34" charset="0"/>
                        </a:rPr>
                        <a:t>Article 35</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i="0" u="none" strike="noStrike" dirty="0">
                          <a:solidFill>
                            <a:srgbClr val="000000"/>
                          </a:solidFill>
                          <a:effectLst/>
                          <a:latin typeface="Calibri" panose="020F0502020204030204" pitchFamily="34" charset="0"/>
                        </a:rPr>
                        <a:t>Registration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Registration rules do not change</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877397"/>
                  </a:ext>
                </a:extLst>
              </a:tr>
              <a:tr h="2124716">
                <a:tc vMerge="1">
                  <a:txBody>
                    <a:bodyPr/>
                    <a:lstStyle/>
                    <a:p>
                      <a:endParaRPr lang="fr-FR"/>
                    </a:p>
                  </a:txBody>
                  <a:tcPr/>
                </a:tc>
                <a:tc vMerge="1">
                  <a:txBody>
                    <a:bodyPr/>
                    <a:lstStyle/>
                    <a:p>
                      <a:endParaRPr lang="fr-FR"/>
                    </a:p>
                  </a:txBody>
                  <a:tcPr/>
                </a:tc>
                <a:tc>
                  <a:txBody>
                    <a:bodyPr/>
                    <a:lstStyle/>
                    <a:p>
                      <a:pPr algn="ctr" fontAlgn="ctr"/>
                      <a:r>
                        <a:rPr lang="fr-FR" sz="1300" b="1" i="0" u="none" strike="noStrike">
                          <a:solidFill>
                            <a:srgbClr val="000000"/>
                          </a:solidFill>
                          <a:effectLst/>
                          <a:latin typeface="Calibri" panose="020F0502020204030204" pitchFamily="34" charset="0"/>
                        </a:rPr>
                        <a:t>Article 38</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kern="1200" dirty="0">
                          <a:solidFill>
                            <a:schemeClr val="tx1"/>
                          </a:solidFill>
                          <a:effectLst/>
                          <a:latin typeface="+mn-lt"/>
                          <a:ea typeface="+mn-ea"/>
                          <a:cs typeface="+mn-cs"/>
                        </a:rPr>
                        <a:t>Identification marks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Possibly provide for a specific identification of delegated driving systems for law enforcement. This technical regulation should be discussed in WP29.</a:t>
                      </a:r>
                      <a:endParaRPr lang="fr-FR" sz="1400" b="0"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827355"/>
                  </a:ext>
                </a:extLst>
              </a:tr>
              <a:tr h="273496">
                <a:tc>
                  <a:txBody>
                    <a:bodyPr/>
                    <a:lstStyle/>
                    <a:p>
                      <a:pPr algn="ctr" fontAlgn="ctr"/>
                      <a:r>
                        <a:rPr lang="fr-FR" sz="12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3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9713103"/>
                  </a:ext>
                </a:extLst>
              </a:tr>
              <a:tr h="703811">
                <a:tc rowSpan="4">
                  <a:txBody>
                    <a:bodyPr/>
                    <a:lstStyle/>
                    <a:p>
                      <a:pPr algn="ctr" fontAlgn="ctr"/>
                      <a:r>
                        <a:rPr lang="fr-FR" sz="1200" b="1" i="0" u="none" strike="noStrike">
                          <a:solidFill>
                            <a:srgbClr val="000000"/>
                          </a:solidFill>
                          <a:effectLst/>
                          <a:latin typeface="Calibri" panose="020F0502020204030204" pitchFamily="34" charset="0"/>
                        </a:rPr>
                        <a:t>Convention de Genève</a:t>
                      </a:r>
                    </a:p>
                  </a:txBody>
                  <a:tcPr marL="7999" marR="7999" marT="79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000000"/>
                          </a:solidFill>
                          <a:effectLst/>
                          <a:latin typeface="Calibri" panose="020F0502020204030204" pitchFamily="34" charset="0"/>
                        </a:rPr>
                        <a:t>CHAPTER III</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300" b="1" i="0" u="none" strike="noStrike">
                          <a:solidFill>
                            <a:srgbClr val="000000"/>
                          </a:solidFill>
                          <a:effectLst/>
                          <a:latin typeface="Calibri" panose="020F0502020204030204" pitchFamily="34" charset="0"/>
                        </a:rPr>
                        <a:t>Article 17 </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i="0" u="none" strike="noStrike" dirty="0" err="1">
                          <a:solidFill>
                            <a:srgbClr val="000000"/>
                          </a:solidFill>
                          <a:effectLst/>
                          <a:latin typeface="Calibri" panose="020F0502020204030204" pitchFamily="34" charset="0"/>
                        </a:rPr>
                        <a:t>Rules</a:t>
                      </a:r>
                      <a:r>
                        <a:rPr lang="fr-FR" sz="1200" b="1" i="0" u="none" strike="noStrike" dirty="0">
                          <a:solidFill>
                            <a:srgbClr val="000000"/>
                          </a:solidFill>
                          <a:effectLst/>
                          <a:latin typeface="Calibri" panose="020F0502020204030204" pitchFamily="34" charset="0"/>
                        </a:rPr>
                        <a:t> on road </a:t>
                      </a:r>
                      <a:r>
                        <a:rPr lang="fr-FR" sz="1200" b="1" i="0" u="none" strike="noStrike" dirty="0" err="1">
                          <a:solidFill>
                            <a:srgbClr val="000000"/>
                          </a:solidFill>
                          <a:effectLst/>
                          <a:latin typeface="Calibri" panose="020F0502020204030204" pitchFamily="34" charset="0"/>
                        </a:rPr>
                        <a:t>signs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rgbClr val="000000"/>
                          </a:solidFill>
                          <a:effectLst/>
                          <a:latin typeface="Calibri" panose="020F0502020204030204" pitchFamily="34" charset="0"/>
                        </a:rPr>
                        <a:t>The systems must integrate good mapping with signage and be able to </a:t>
                      </a:r>
                      <a:r>
                        <a:rPr lang="en-US" sz="1400" b="0" i="0" u="none" strike="noStrike" dirty="0" err="1">
                          <a:solidFill>
                            <a:srgbClr val="000000"/>
                          </a:solidFill>
                          <a:effectLst/>
                          <a:latin typeface="Calibri" panose="020F0502020204030204" pitchFamily="34" charset="0"/>
                        </a:rPr>
                        <a:t>recognise</a:t>
                      </a:r>
                      <a:r>
                        <a:rPr lang="en-US" sz="1400" b="0" i="0" u="none" strike="noStrike" dirty="0">
                          <a:solidFill>
                            <a:srgbClr val="000000"/>
                          </a:solidFill>
                          <a:effectLst/>
                          <a:latin typeface="Calibri" panose="020F0502020204030204" pitchFamily="34" charset="0"/>
                        </a:rPr>
                        <a:t> signs. They must </a:t>
                      </a:r>
                      <a:r>
                        <a:rPr lang="en-US" sz="1400" b="0" i="0" u="none" strike="noStrike" dirty="0" err="1">
                          <a:solidFill>
                            <a:srgbClr val="000000"/>
                          </a:solidFill>
                          <a:effectLst/>
                          <a:latin typeface="Calibri" panose="020F0502020204030204" pitchFamily="34" charset="0"/>
                        </a:rPr>
                        <a:t>recognise</a:t>
                      </a:r>
                      <a:r>
                        <a:rPr lang="en-US" sz="1400" b="0" i="0" u="none" strike="noStrike" dirty="0">
                          <a:solidFill>
                            <a:srgbClr val="000000"/>
                          </a:solidFill>
                          <a:effectLst/>
                          <a:latin typeface="Calibri" panose="020F0502020204030204" pitchFamily="34" charset="0"/>
                        </a:rPr>
                        <a:t> the signage of each country</a:t>
                      </a:r>
                    </a:p>
                    <a:p>
                      <a:pPr algn="l" fontAlgn="ctr"/>
                      <a:endParaRPr lang="en-US" sz="1400" b="0"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6378735"/>
                  </a:ext>
                </a:extLst>
              </a:tr>
              <a:tr h="267254">
                <a:tc vMerge="1">
                  <a:txBody>
                    <a:bodyPr/>
                    <a:lstStyle/>
                    <a:p>
                      <a:endParaRPr lang="fr-FR"/>
                    </a:p>
                  </a:txBody>
                  <a:tcPr/>
                </a:tc>
                <a:tc rowSpan="3">
                  <a:txBody>
                    <a:bodyPr/>
                    <a:lstStyle/>
                    <a:p>
                      <a:pPr algn="ctr" fontAlgn="ctr"/>
                      <a:r>
                        <a:rPr lang="fr-FR" sz="1400" b="1" i="0" u="none" strike="noStrike" dirty="0">
                          <a:solidFill>
                            <a:srgbClr val="000000"/>
                          </a:solidFill>
                          <a:effectLst/>
                          <a:latin typeface="Calibri" panose="020F0502020204030204" pitchFamily="34" charset="0"/>
                        </a:rPr>
                        <a:t>CHAPTER IV</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300" b="1" i="0" u="none" strike="noStrike">
                          <a:solidFill>
                            <a:srgbClr val="000000"/>
                          </a:solidFill>
                          <a:effectLst/>
                          <a:latin typeface="Calibri" panose="020F0502020204030204" pitchFamily="34" charset="0"/>
                        </a:rPr>
                        <a:t>Article 18</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i="0" u="none" strike="noStrike" dirty="0">
                          <a:solidFill>
                            <a:srgbClr val="000000"/>
                          </a:solidFill>
                          <a:effectLst/>
                          <a:latin typeface="Calibri" panose="020F0502020204030204" pitchFamily="34" charset="0"/>
                        </a:rPr>
                        <a:t>Registration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914259"/>
                  </a:ext>
                </a:extLst>
              </a:tr>
              <a:tr h="267254">
                <a:tc vMerge="1">
                  <a:txBody>
                    <a:bodyPr/>
                    <a:lstStyle/>
                    <a:p>
                      <a:endParaRPr lang="fr-FR"/>
                    </a:p>
                  </a:txBody>
                  <a:tcPr/>
                </a:tc>
                <a:tc vMerge="1">
                  <a:txBody>
                    <a:bodyPr/>
                    <a:lstStyle/>
                    <a:p>
                      <a:endParaRPr lang="fr-FR"/>
                    </a:p>
                  </a:txBody>
                  <a:tcPr/>
                </a:tc>
                <a:tc>
                  <a:txBody>
                    <a:bodyPr/>
                    <a:lstStyle/>
                    <a:p>
                      <a:pPr algn="ctr" fontAlgn="ctr"/>
                      <a:r>
                        <a:rPr lang="fr-FR" sz="1300" b="1" i="0" u="none" strike="noStrike">
                          <a:solidFill>
                            <a:srgbClr val="000000"/>
                          </a:solidFill>
                          <a:effectLst/>
                          <a:latin typeface="Calibri" panose="020F0502020204030204" pitchFamily="34" charset="0"/>
                        </a:rPr>
                        <a:t>Article 22</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i="0" u="none" strike="noStrike" dirty="0" err="1">
                          <a:solidFill>
                            <a:srgbClr val="000000"/>
                          </a:solidFill>
                          <a:effectLst/>
                          <a:latin typeface="Calibri" panose="020F0502020204030204" pitchFamily="34" charset="0"/>
                        </a:rPr>
                        <a:t>Roadworthiness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706494"/>
                  </a:ext>
                </a:extLst>
              </a:tr>
              <a:tr h="1390112">
                <a:tc vMerge="1">
                  <a:txBody>
                    <a:bodyPr/>
                    <a:lstStyle/>
                    <a:p>
                      <a:endParaRPr lang="fr-FR"/>
                    </a:p>
                  </a:txBody>
                  <a:tcPr/>
                </a:tc>
                <a:tc vMerge="1">
                  <a:txBody>
                    <a:bodyPr/>
                    <a:lstStyle/>
                    <a:p>
                      <a:endParaRPr lang="fr-FR"/>
                    </a:p>
                  </a:txBody>
                  <a:tcPr/>
                </a:tc>
                <a:tc>
                  <a:txBody>
                    <a:bodyPr/>
                    <a:lstStyle/>
                    <a:p>
                      <a:pPr algn="ctr" fontAlgn="ctr"/>
                      <a:r>
                        <a:rPr lang="fr-FR" sz="1300" b="1" i="0" u="none" strike="noStrike">
                          <a:solidFill>
                            <a:srgbClr val="000000"/>
                          </a:solidFill>
                          <a:effectLst/>
                          <a:latin typeface="Calibri" panose="020F0502020204030204" pitchFamily="34" charset="0"/>
                        </a:rPr>
                        <a:t>Article 23</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200" b="1" i="0" u="none" strike="noStrike" dirty="0" err="1">
                          <a:solidFill>
                            <a:srgbClr val="000000"/>
                          </a:solidFill>
                          <a:effectLst/>
                          <a:latin typeface="Calibri" panose="020F0502020204030204" pitchFamily="34" charset="0"/>
                        </a:rPr>
                        <a:t>Weights</a:t>
                      </a:r>
                      <a:r>
                        <a:rPr lang="fr-FR" sz="1200" b="1" i="0" u="none" strike="noStrike" dirty="0">
                          <a:solidFill>
                            <a:srgbClr val="000000"/>
                          </a:solidFill>
                          <a:effectLst/>
                          <a:latin typeface="Calibri" panose="020F0502020204030204" pitchFamily="34" charset="0"/>
                        </a:rPr>
                        <a:t> and dimensions</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910833"/>
                  </a:ext>
                </a:extLst>
              </a:tr>
            </a:tbl>
          </a:graphicData>
        </a:graphic>
      </p:graphicFrame>
    </p:spTree>
    <p:extLst>
      <p:ext uri="{BB962C8B-B14F-4D97-AF65-F5344CB8AC3E}">
        <p14:creationId xmlns:p14="http://schemas.microsoft.com/office/powerpoint/2010/main" val="243592643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2622" y="76300"/>
            <a:ext cx="10813869" cy="887850"/>
          </a:xfrm>
        </p:spPr>
        <p:txBody>
          <a:bodyPr>
            <a:normAutofit/>
          </a:bodyPr>
          <a:lstStyle/>
          <a:p>
            <a:r>
              <a:rPr lang="en-US" sz="3200" b="1" dirty="0">
                <a:solidFill>
                  <a:srgbClr val="0070C0"/>
                </a:solidFill>
              </a:rPr>
              <a:t>Provisions applicable to drivers</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8</a:t>
            </a:fld>
            <a:endParaRPr lang="fr-FR"/>
          </a:p>
        </p:txBody>
      </p:sp>
      <p:sp>
        <p:nvSpPr>
          <p:cNvPr id="2" name="ZoneTexte 1"/>
          <p:cNvSpPr txBox="1"/>
          <p:nvPr/>
        </p:nvSpPr>
        <p:spPr>
          <a:xfrm>
            <a:off x="561704" y="1259897"/>
            <a:ext cx="11194868" cy="4470810"/>
          </a:xfrm>
          <a:prstGeom prst="rect">
            <a:avLst/>
          </a:prstGeom>
          <a:noFill/>
        </p:spPr>
        <p:txBody>
          <a:bodyPr wrap="square" rtlCol="0">
            <a:spAutoFit/>
          </a:bodyPr>
          <a:lstStyle/>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576565239"/>
              </p:ext>
            </p:extLst>
          </p:nvPr>
        </p:nvGraphicFramePr>
        <p:xfrm>
          <a:off x="329582" y="964150"/>
          <a:ext cx="11426989" cy="4438029"/>
        </p:xfrm>
        <a:graphic>
          <a:graphicData uri="http://schemas.openxmlformats.org/drawingml/2006/table">
            <a:tbl>
              <a:tblPr/>
              <a:tblGrid>
                <a:gridCol w="993892">
                  <a:extLst>
                    <a:ext uri="{9D8B030D-6E8A-4147-A177-3AD203B41FA5}">
                      <a16:colId xmlns:a16="http://schemas.microsoft.com/office/drawing/2014/main" val="4078033406"/>
                    </a:ext>
                  </a:extLst>
                </a:gridCol>
                <a:gridCol w="1371600">
                  <a:extLst>
                    <a:ext uri="{9D8B030D-6E8A-4147-A177-3AD203B41FA5}">
                      <a16:colId xmlns:a16="http://schemas.microsoft.com/office/drawing/2014/main" val="985659530"/>
                    </a:ext>
                  </a:extLst>
                </a:gridCol>
                <a:gridCol w="1010652">
                  <a:extLst>
                    <a:ext uri="{9D8B030D-6E8A-4147-A177-3AD203B41FA5}">
                      <a16:colId xmlns:a16="http://schemas.microsoft.com/office/drawing/2014/main" val="1865703212"/>
                    </a:ext>
                  </a:extLst>
                </a:gridCol>
                <a:gridCol w="1540042">
                  <a:extLst>
                    <a:ext uri="{9D8B030D-6E8A-4147-A177-3AD203B41FA5}">
                      <a16:colId xmlns:a16="http://schemas.microsoft.com/office/drawing/2014/main" val="4229481077"/>
                    </a:ext>
                  </a:extLst>
                </a:gridCol>
                <a:gridCol w="6510803">
                  <a:extLst>
                    <a:ext uri="{9D8B030D-6E8A-4147-A177-3AD203B41FA5}">
                      <a16:colId xmlns:a16="http://schemas.microsoft.com/office/drawing/2014/main" val="1826620543"/>
                    </a:ext>
                  </a:extLst>
                </a:gridCol>
              </a:tblGrid>
              <a:tr h="700776">
                <a:tc rowSpan="2">
                  <a:txBody>
                    <a:bodyPr/>
                    <a:lstStyle/>
                    <a:p>
                      <a:pPr algn="ctr" fontAlgn="b"/>
                      <a:r>
                        <a:rPr lang="fr-FR" sz="1400" b="1" i="0" u="none" strike="noStrike" dirty="0">
                          <a:solidFill>
                            <a:srgbClr val="000000"/>
                          </a:solidFill>
                          <a:effectLst/>
                          <a:latin typeface="Calibri" panose="020F0502020204030204" pitchFamily="34" charset="0"/>
                        </a:rPr>
                        <a:t>Vienna Convention</a:t>
                      </a:r>
                    </a:p>
                  </a:txBody>
                  <a:tcPr marL="7999" marR="7999" marT="79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panose="020F0502020204030204" pitchFamily="34" charset="0"/>
                        </a:rPr>
                        <a:t>CHAPTER IV</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300" b="1" i="0" u="none" strike="noStrike">
                          <a:solidFill>
                            <a:srgbClr val="000000"/>
                          </a:solidFill>
                          <a:effectLst/>
                          <a:latin typeface="Calibri" panose="020F0502020204030204" pitchFamily="34" charset="0"/>
                        </a:rPr>
                        <a:t>Article 40</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fr-FR" sz="1400" b="1" i="0" u="none" strike="noStrike" dirty="0" err="1">
                          <a:solidFill>
                            <a:srgbClr val="000000"/>
                          </a:solidFill>
                          <a:effectLst/>
                          <a:latin typeface="Calibri" panose="020F0502020204030204" pitchFamily="34" charset="0"/>
                        </a:rPr>
                        <a:t>Driving</a:t>
                      </a:r>
                      <a:r>
                        <a:rPr lang="fr-FR" sz="1400" b="1" i="0" u="none" strike="noStrike" baseline="0" dirty="0">
                          <a:solidFill>
                            <a:srgbClr val="000000"/>
                          </a:solidFill>
                          <a:effectLst/>
                          <a:latin typeface="Calibri" panose="020F0502020204030204" pitchFamily="34" charset="0"/>
                        </a:rPr>
                        <a:t> licence</a:t>
                      </a:r>
                      <a:endParaRPr lang="fr-FR" sz="14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7999" marR="7999" marT="799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9054297"/>
                  </a:ext>
                </a:extLst>
              </a:tr>
              <a:tr h="863929">
                <a:tc vMerge="1">
                  <a:txBody>
                    <a:bodyPr/>
                    <a:lstStyle/>
                    <a:p>
                      <a:endParaRPr lang="fr-FR"/>
                    </a:p>
                  </a:txBody>
                  <a:tcPr/>
                </a:tc>
                <a:tc vMerge="1">
                  <a:txBody>
                    <a:bodyPr/>
                    <a:lstStyle/>
                    <a:p>
                      <a:endParaRPr lang="fr-FR"/>
                    </a:p>
                  </a:txBody>
                  <a:tcPr/>
                </a:tc>
                <a:tc>
                  <a:txBody>
                    <a:bodyPr/>
                    <a:lstStyle/>
                    <a:p>
                      <a:pPr algn="ctr" fontAlgn="ctr"/>
                      <a:r>
                        <a:rPr lang="fr-FR" sz="1300" b="1" i="0" u="none" strike="noStrike">
                          <a:solidFill>
                            <a:srgbClr val="000000"/>
                          </a:solidFill>
                          <a:effectLst/>
                          <a:latin typeface="Calibri" panose="020F0502020204030204" pitchFamily="34" charset="0"/>
                        </a:rPr>
                        <a:t>Article 41</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fr-FR" sz="1400" b="1" i="0" u="none" strike="noStrike" dirty="0" err="1">
                          <a:solidFill>
                            <a:srgbClr val="000000"/>
                          </a:solidFill>
                          <a:effectLst/>
                          <a:latin typeface="Calibri" panose="020F0502020204030204" pitchFamily="34" charset="0"/>
                        </a:rPr>
                        <a:t>Driving</a:t>
                      </a:r>
                      <a:r>
                        <a:rPr lang="fr-FR" sz="1400" b="1" i="0" u="none" strike="noStrike" dirty="0">
                          <a:solidFill>
                            <a:srgbClr val="000000"/>
                          </a:solidFill>
                          <a:effectLst/>
                          <a:latin typeface="Calibri" panose="020F0502020204030204" pitchFamily="34" charset="0"/>
                        </a:rPr>
                        <a:t> </a:t>
                      </a:r>
                      <a:r>
                        <a:rPr lang="fr-FR" sz="1400" b="1" i="0" u="none" strike="noStrike" dirty="0" err="1">
                          <a:solidFill>
                            <a:srgbClr val="000000"/>
                          </a:solidFill>
                          <a:effectLst/>
                          <a:latin typeface="Calibri" panose="020F0502020204030204" pitchFamily="34" charset="0"/>
                        </a:rPr>
                        <a:t>licenceuire</a:t>
                      </a:r>
                      <a:endParaRPr lang="fr-FR" sz="14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While the licensing provisions remain unchanged for drivers of self-driving vehicles, there may be a need for proposals for additional training requirements for driving such vehicles.</a:t>
                      </a:r>
                    </a:p>
                    <a:p>
                      <a:pPr algn="l" fontAlgn="b"/>
                      <a:r>
                        <a:rPr lang="en-US" sz="1400" b="0" i="0" u="none" strike="noStrike" dirty="0">
                          <a:solidFill>
                            <a:srgbClr val="000000"/>
                          </a:solidFill>
                          <a:effectLst/>
                          <a:latin typeface="Calibri" panose="020F0502020204030204" pitchFamily="34" charset="0"/>
                        </a:rPr>
                        <a:t>On the other hand, information from the manufacturer should be required. To be discussed.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476402"/>
                  </a:ext>
                </a:extLst>
              </a:tr>
              <a:tr h="425521">
                <a:tc>
                  <a:txBody>
                    <a:bodyPr/>
                    <a:lstStyle/>
                    <a:p>
                      <a:pPr algn="ctr" fontAlgn="b"/>
                      <a:r>
                        <a:rPr lang="fr-FR" sz="1000" b="0" i="0" u="none" strike="noStrike" dirty="0">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4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7999" marR="7999" marT="799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400" b="1" i="0" u="none" strike="noStrike">
                          <a:solidFill>
                            <a:srgbClr val="000000"/>
                          </a:solidFill>
                          <a:effectLst/>
                          <a:latin typeface="Calibri" panose="020F0502020204030204" pitchFamily="34" charset="0"/>
                        </a:rPr>
                        <a:t> </a:t>
                      </a: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7999" marR="7999" marT="799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9704780"/>
                  </a:ext>
                </a:extLst>
              </a:tr>
              <a:tr h="700776">
                <a:tc rowSpan="2">
                  <a:txBody>
                    <a:bodyPr/>
                    <a:lstStyle/>
                    <a:p>
                      <a:pPr algn="ctr" fontAlgn="b"/>
                      <a:r>
                        <a:rPr lang="fr-FR" sz="1400" b="1" i="0" u="none" strike="noStrike" dirty="0">
                          <a:solidFill>
                            <a:srgbClr val="000000"/>
                          </a:solidFill>
                          <a:effectLst/>
                          <a:latin typeface="Calibri" panose="020F0502020204030204" pitchFamily="34" charset="0"/>
                        </a:rPr>
                        <a:t>Convention de Genève</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1400" b="1" i="0" u="none" strike="noStrike" dirty="0">
                          <a:solidFill>
                            <a:srgbClr val="000000"/>
                          </a:solidFill>
                          <a:effectLst/>
                          <a:latin typeface="Calibri" panose="020F0502020204030204" pitchFamily="34" charset="0"/>
                        </a:rPr>
                        <a:t>CHAPTER V</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300" b="1" i="0" u="none" strike="noStrike">
                          <a:solidFill>
                            <a:srgbClr val="000000"/>
                          </a:solidFill>
                          <a:effectLst/>
                          <a:latin typeface="Calibri" panose="020F0502020204030204" pitchFamily="34" charset="0"/>
                        </a:rPr>
                        <a:t>Article 24</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fr-FR" sz="1400" b="1" i="0" u="none" strike="noStrike" dirty="0" err="1">
                          <a:solidFill>
                            <a:srgbClr val="000000"/>
                          </a:solidFill>
                          <a:effectLst/>
                          <a:latin typeface="Calibri" panose="020F0502020204030204" pitchFamily="34" charset="0"/>
                        </a:rPr>
                        <a:t>Driving</a:t>
                      </a:r>
                      <a:r>
                        <a:rPr lang="fr-FR" sz="1400" b="1" i="0" u="none" strike="noStrike" baseline="0" dirty="0">
                          <a:solidFill>
                            <a:srgbClr val="000000"/>
                          </a:solidFill>
                          <a:effectLst/>
                          <a:latin typeface="Calibri" panose="020F0502020204030204" pitchFamily="34" charset="0"/>
                        </a:rPr>
                        <a:t> licence</a:t>
                      </a:r>
                      <a:endParaRPr lang="fr-FR" sz="14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100" b="0" i="0" u="none" strike="noStrike">
                          <a:solidFill>
                            <a:srgbClr val="000000"/>
                          </a:solidFill>
                          <a:effectLst/>
                          <a:latin typeface="Calibri" panose="020F0502020204030204" pitchFamily="34" charset="0"/>
                        </a:rPr>
                        <a:t> </a:t>
                      </a:r>
                    </a:p>
                  </a:txBody>
                  <a:tcPr marL="7999" marR="7999" marT="799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5062480"/>
                  </a:ext>
                </a:extLst>
              </a:tr>
              <a:tr h="1747027">
                <a:tc vMerge="1">
                  <a:txBody>
                    <a:bodyPr/>
                    <a:lstStyle/>
                    <a:p>
                      <a:endParaRPr lang="fr-FR"/>
                    </a:p>
                  </a:txBody>
                  <a:tcPr/>
                </a:tc>
                <a:tc vMerge="1">
                  <a:txBody>
                    <a:bodyPr/>
                    <a:lstStyle/>
                    <a:p>
                      <a:endParaRPr lang="fr-FR"/>
                    </a:p>
                  </a:txBody>
                  <a:tcPr/>
                </a:tc>
                <a:tc>
                  <a:txBody>
                    <a:bodyPr/>
                    <a:lstStyle/>
                    <a:p>
                      <a:pPr algn="ctr" fontAlgn="ctr"/>
                      <a:r>
                        <a:rPr lang="fr-FR" sz="1300" b="1" i="0" u="none" strike="noStrike">
                          <a:solidFill>
                            <a:srgbClr val="000000"/>
                          </a:solidFill>
                          <a:effectLst/>
                          <a:latin typeface="Calibri" panose="020F0502020204030204" pitchFamily="34" charset="0"/>
                        </a:rPr>
                        <a:t>Article 25</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fr-FR" sz="1400" b="1" i="0" u="none" strike="noStrike" dirty="0">
                          <a:solidFill>
                            <a:srgbClr val="000000"/>
                          </a:solidFill>
                          <a:effectLst/>
                          <a:latin typeface="Calibri" panose="020F0502020204030204" pitchFamily="34" charset="0"/>
                        </a:rPr>
                        <a:t>Information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7999" marR="7999" marT="799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176707"/>
                  </a:ext>
                </a:extLst>
              </a:tr>
            </a:tbl>
          </a:graphicData>
        </a:graphic>
      </p:graphicFrame>
    </p:spTree>
    <p:extLst>
      <p:ext uri="{BB962C8B-B14F-4D97-AF65-F5344CB8AC3E}">
        <p14:creationId xmlns:p14="http://schemas.microsoft.com/office/powerpoint/2010/main" val="368562774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2622" y="76300"/>
            <a:ext cx="10813869" cy="887850"/>
          </a:xfrm>
        </p:spPr>
        <p:txBody>
          <a:bodyPr>
            <a:normAutofit/>
          </a:bodyPr>
          <a:lstStyle/>
          <a:p>
            <a:r>
              <a:rPr lang="en-US" sz="3200" b="1" dirty="0">
                <a:solidFill>
                  <a:srgbClr val="0070C0"/>
                </a:solidFill>
              </a:rPr>
              <a:t>Final provisions</a:t>
            </a:r>
            <a:endParaRPr lang="fr-FR" sz="3200" b="1" dirty="0">
              <a:solidFill>
                <a:srgbClr val="0070C0"/>
              </a:solidFill>
            </a:endParaRPr>
          </a:p>
        </p:txBody>
      </p:sp>
      <p:sp>
        <p:nvSpPr>
          <p:cNvPr id="4" name="Espace réservé du contenu 3"/>
          <p:cNvSpPr>
            <a:spLocks noGrp="1"/>
          </p:cNvSpPr>
          <p:nvPr>
            <p:ph idx="1"/>
          </p:nvPr>
        </p:nvSpPr>
        <p:spPr>
          <a:xfrm>
            <a:off x="785813" y="1259897"/>
            <a:ext cx="10727314" cy="4575637"/>
          </a:xfrm>
        </p:spPr>
        <p:txBody>
          <a:bodyPr>
            <a:normAutofit/>
          </a:bodyPr>
          <a:lstStyle/>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9</a:t>
            </a:fld>
            <a:endParaRPr lang="fr-FR"/>
          </a:p>
        </p:txBody>
      </p:sp>
      <p:sp>
        <p:nvSpPr>
          <p:cNvPr id="2" name="ZoneTexte 1"/>
          <p:cNvSpPr txBox="1"/>
          <p:nvPr/>
        </p:nvSpPr>
        <p:spPr>
          <a:xfrm>
            <a:off x="561704" y="1259897"/>
            <a:ext cx="11194868" cy="4470810"/>
          </a:xfrm>
          <a:prstGeom prst="rect">
            <a:avLst/>
          </a:prstGeom>
          <a:noFill/>
        </p:spPr>
        <p:txBody>
          <a:bodyPr wrap="square" rtlCol="0">
            <a:spAutoFit/>
          </a:bodyPr>
          <a:lstStyle/>
          <a:p>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213640135"/>
              </p:ext>
            </p:extLst>
          </p:nvPr>
        </p:nvGraphicFramePr>
        <p:xfrm>
          <a:off x="302623" y="757984"/>
          <a:ext cx="11656766" cy="5657782"/>
        </p:xfrm>
        <a:graphic>
          <a:graphicData uri="http://schemas.openxmlformats.org/drawingml/2006/table">
            <a:tbl>
              <a:tblPr/>
              <a:tblGrid>
                <a:gridCol w="783470">
                  <a:extLst>
                    <a:ext uri="{9D8B030D-6E8A-4147-A177-3AD203B41FA5}">
                      <a16:colId xmlns:a16="http://schemas.microsoft.com/office/drawing/2014/main" val="3608025395"/>
                    </a:ext>
                  </a:extLst>
                </a:gridCol>
                <a:gridCol w="1365779">
                  <a:extLst>
                    <a:ext uri="{9D8B030D-6E8A-4147-A177-3AD203B41FA5}">
                      <a16:colId xmlns:a16="http://schemas.microsoft.com/office/drawing/2014/main" val="3704370987"/>
                    </a:ext>
                  </a:extLst>
                </a:gridCol>
                <a:gridCol w="1969263">
                  <a:extLst>
                    <a:ext uri="{9D8B030D-6E8A-4147-A177-3AD203B41FA5}">
                      <a16:colId xmlns:a16="http://schemas.microsoft.com/office/drawing/2014/main" val="4285131412"/>
                    </a:ext>
                  </a:extLst>
                </a:gridCol>
                <a:gridCol w="1979665">
                  <a:extLst>
                    <a:ext uri="{9D8B030D-6E8A-4147-A177-3AD203B41FA5}">
                      <a16:colId xmlns:a16="http://schemas.microsoft.com/office/drawing/2014/main" val="4286555075"/>
                    </a:ext>
                  </a:extLst>
                </a:gridCol>
                <a:gridCol w="5558589">
                  <a:extLst>
                    <a:ext uri="{9D8B030D-6E8A-4147-A177-3AD203B41FA5}">
                      <a16:colId xmlns:a16="http://schemas.microsoft.com/office/drawing/2014/main" val="3234542356"/>
                    </a:ext>
                  </a:extLst>
                </a:gridCol>
              </a:tblGrid>
              <a:tr h="262630">
                <a:tc rowSpan="12">
                  <a:txBody>
                    <a:bodyPr/>
                    <a:lstStyle/>
                    <a:p>
                      <a:pPr algn="ctr" fontAlgn="ctr"/>
                      <a:r>
                        <a:rPr lang="fr-FR" sz="1200" b="1" i="0" u="none" strike="noStrike" dirty="0">
                          <a:solidFill>
                            <a:srgbClr val="000000"/>
                          </a:solidFill>
                          <a:effectLst/>
                          <a:latin typeface="Calibri" panose="020F0502020204030204" pitchFamily="34" charset="0"/>
                        </a:rPr>
                        <a:t>Vienna Convention </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algn="ctr" fontAlgn="ctr"/>
                      <a:r>
                        <a:rPr lang="fr-FR" sz="1000" b="1" i="0" u="none" strike="noStrike" dirty="0">
                          <a:solidFill>
                            <a:srgbClr val="000000"/>
                          </a:solidFill>
                          <a:effectLst/>
                          <a:latin typeface="Calibri" panose="020F0502020204030204" pitchFamily="34" charset="0"/>
                        </a:rPr>
                        <a:t>CHAPTER VI</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200" b="1" i="0" u="none" strike="noStrike">
                          <a:solidFill>
                            <a:srgbClr val="000000"/>
                          </a:solidFill>
                          <a:effectLst/>
                          <a:latin typeface="Calibri" panose="020F0502020204030204" pitchFamily="34" charset="0"/>
                        </a:rPr>
                        <a:t>Article 45 </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Signing</a:t>
                      </a:r>
                      <a:r>
                        <a:rPr lang="fr-FR" sz="1200" b="1" i="0" u="none" strike="noStrike" dirty="0">
                          <a:solidFill>
                            <a:srgbClr val="000000"/>
                          </a:solidFill>
                          <a:effectLst/>
                          <a:latin typeface="Calibri" panose="020F0502020204030204" pitchFamily="34" charset="0"/>
                        </a:rPr>
                        <a:t> and ratification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622440"/>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46</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Application of the  Convention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640879"/>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47</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Entry </a:t>
                      </a:r>
                      <a:r>
                        <a:rPr lang="fr-FR" sz="1200" b="1" i="0" u="none" strike="noStrike" dirty="0" err="1">
                          <a:solidFill>
                            <a:srgbClr val="000000"/>
                          </a:solidFill>
                          <a:effectLst/>
                          <a:latin typeface="Calibri" panose="020F0502020204030204" pitchFamily="34" charset="0"/>
                        </a:rPr>
                        <a:t>into</a:t>
                      </a:r>
                      <a:r>
                        <a:rPr lang="fr-FR" sz="1200" b="1" i="0" u="none" strike="noStrike" dirty="0">
                          <a:solidFill>
                            <a:srgbClr val="000000"/>
                          </a:solidFill>
                          <a:effectLst/>
                          <a:latin typeface="Calibri" panose="020F0502020204030204" pitchFamily="34" charset="0"/>
                        </a:rPr>
                        <a:t> force</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010334"/>
                  </a:ext>
                </a:extLst>
              </a:tr>
              <a:tr h="410489">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48</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Repeal</a:t>
                      </a:r>
                      <a:r>
                        <a:rPr lang="fr-FR" sz="1200" b="1" i="0" u="none" strike="noStrike" dirty="0">
                          <a:solidFill>
                            <a:srgbClr val="000000"/>
                          </a:solidFill>
                          <a:effectLst/>
                          <a:latin typeface="Calibri" panose="020F0502020204030204" pitchFamily="34" charset="0"/>
                        </a:rPr>
                        <a:t> of </a:t>
                      </a:r>
                      <a:r>
                        <a:rPr lang="fr-FR" sz="1200" b="1" i="0" u="none" strike="noStrike" dirty="0" err="1">
                          <a:solidFill>
                            <a:srgbClr val="000000"/>
                          </a:solidFill>
                          <a:effectLst/>
                          <a:latin typeface="Calibri" panose="020F0502020204030204" pitchFamily="34" charset="0"/>
                        </a:rPr>
                        <a:t>previous</a:t>
                      </a:r>
                      <a:r>
                        <a:rPr lang="fr-FR" sz="1200" b="1" i="0" u="none" strike="noStrike" dirty="0">
                          <a:solidFill>
                            <a:srgbClr val="000000"/>
                          </a:solidFill>
                          <a:effectLst/>
                          <a:latin typeface="Calibri" panose="020F0502020204030204" pitchFamily="34" charset="0"/>
                        </a:rPr>
                        <a:t> Conventions</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This article will not be necessary, as the two previous Conventions remain applicable</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663041"/>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49</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Amendments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802584"/>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50</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Termination</a:t>
                      </a:r>
                      <a:r>
                        <a:rPr lang="fr-FR" sz="1200" b="1" i="0" u="none" strike="noStrike" dirty="0">
                          <a:solidFill>
                            <a:srgbClr val="000000"/>
                          </a:solidFill>
                          <a:effectLst/>
                          <a:latin typeface="Calibri" panose="020F0502020204030204" pitchFamily="34" charset="0"/>
                        </a:rPr>
                        <a:t> of the Convention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599696"/>
                  </a:ext>
                </a:extLst>
              </a:tr>
              <a:tr h="377014">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51</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Termination</a:t>
                      </a:r>
                      <a:r>
                        <a:rPr lang="fr-FR" sz="1200" b="1" i="0" u="none" strike="noStrike" dirty="0">
                          <a:solidFill>
                            <a:srgbClr val="000000"/>
                          </a:solidFill>
                          <a:effectLst/>
                          <a:latin typeface="Calibri" panose="020F0502020204030204" pitchFamily="34" charset="0"/>
                        </a:rPr>
                        <a:t> of application of the Convention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576577"/>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52</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Cases of dispute</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251757"/>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53</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Interpretation</a:t>
                      </a:r>
                      <a:r>
                        <a:rPr lang="fr-FR" sz="1200" b="1" i="0" u="none" strike="noStrike" dirty="0">
                          <a:solidFill>
                            <a:srgbClr val="000000"/>
                          </a:solidFill>
                          <a:effectLst/>
                          <a:latin typeface="Calibri" panose="020F0502020204030204" pitchFamily="34" charset="0"/>
                        </a:rPr>
                        <a:t> </a:t>
                      </a:r>
                      <a:r>
                        <a:rPr lang="fr-FR" sz="1200" b="1" i="0" u="none" strike="noStrike">
                          <a:solidFill>
                            <a:srgbClr val="000000"/>
                          </a:solidFill>
                          <a:effectLst/>
                          <a:latin typeface="Calibri" panose="020F0502020204030204" pitchFamily="34" charset="0"/>
                        </a:rPr>
                        <a:t>rules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629747"/>
                  </a:ext>
                </a:extLst>
              </a:tr>
              <a:tr h="377014">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54</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Declaration</a:t>
                      </a:r>
                      <a:r>
                        <a:rPr lang="fr-FR" sz="1200" b="1" i="0" u="none" strike="noStrike" dirty="0">
                          <a:solidFill>
                            <a:srgbClr val="000000"/>
                          </a:solidFill>
                          <a:effectLst/>
                          <a:latin typeface="Calibri" panose="020F0502020204030204" pitchFamily="34" charset="0"/>
                        </a:rPr>
                        <a:t> of </a:t>
                      </a:r>
                      <a:r>
                        <a:rPr lang="fr-FR" sz="1200" b="1" i="0" u="none" strike="noStrike" dirty="0" err="1">
                          <a:solidFill>
                            <a:srgbClr val="000000"/>
                          </a:solidFill>
                          <a:effectLst/>
                          <a:latin typeface="Calibri" panose="020F0502020204030204" pitchFamily="34" charset="0"/>
                        </a:rPr>
                        <a:t>Contracting</a:t>
                      </a:r>
                      <a:r>
                        <a:rPr lang="fr-FR" sz="1200" b="1" i="0" u="none" strike="noStrike" dirty="0">
                          <a:solidFill>
                            <a:srgbClr val="000000"/>
                          </a:solidFill>
                          <a:effectLst/>
                          <a:latin typeface="Calibri" panose="020F0502020204030204" pitchFamily="34" charset="0"/>
                        </a:rPr>
                        <a:t> Parties/</a:t>
                      </a:r>
                      <a:r>
                        <a:rPr lang="fr-FR" sz="1200" b="1" i="0" u="none" strike="noStrike" dirty="0" err="1">
                          <a:solidFill>
                            <a:srgbClr val="000000"/>
                          </a:solidFill>
                          <a:effectLst/>
                          <a:latin typeface="Calibri" panose="020F0502020204030204" pitchFamily="34" charset="0"/>
                        </a:rPr>
                        <a:t>Reservation</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256229"/>
                  </a:ext>
                </a:extLst>
              </a:tr>
              <a:tr h="377014">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55</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Notification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9714064"/>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56</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Languages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654783"/>
                  </a:ext>
                </a:extLst>
              </a:tr>
              <a:tr h="243112">
                <a:tc>
                  <a:txBody>
                    <a:bodyPr/>
                    <a:lstStyle/>
                    <a:p>
                      <a:pPr algn="l" fontAlgn="b"/>
                      <a:endParaRPr lang="fr-FR" sz="900" b="0" i="0" u="none" strike="noStrike">
                        <a:solidFill>
                          <a:srgbClr val="000000"/>
                        </a:solidFill>
                        <a:effectLst/>
                        <a:latin typeface="Calibri" panose="020F0502020204030204" pitchFamily="34" charset="0"/>
                      </a:endParaRPr>
                    </a:p>
                  </a:txBody>
                  <a:tcPr marL="7999" marR="7999" marT="799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9" marR="7999" marT="799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9" marR="7999" marT="799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fr-FR" sz="1400" b="1" i="0" u="none" strike="noStrike">
                        <a:solidFill>
                          <a:srgbClr val="000000"/>
                        </a:solidFill>
                        <a:effectLst/>
                        <a:latin typeface="Calibri" panose="020F0502020204030204" pitchFamily="34" charset="0"/>
                      </a:endParaRP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panose="020F0502020204030204" pitchFamily="34" charset="0"/>
                      </a:endParaRPr>
                    </a:p>
                  </a:txBody>
                  <a:tcPr marL="7999" marR="7999" marT="79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439839"/>
                  </a:ext>
                </a:extLst>
              </a:tr>
              <a:tr h="262630">
                <a:tc rowSpan="6">
                  <a:txBody>
                    <a:bodyPr/>
                    <a:lstStyle/>
                    <a:p>
                      <a:pPr algn="ctr" fontAlgn="ctr"/>
                      <a:r>
                        <a:rPr lang="fr-FR" sz="1200" b="1" i="0" u="none" strike="noStrike" dirty="0">
                          <a:solidFill>
                            <a:srgbClr val="000000"/>
                          </a:solidFill>
                          <a:effectLst/>
                          <a:latin typeface="Calibri" panose="020F0502020204030204" pitchFamily="34" charset="0"/>
                        </a:rPr>
                        <a:t>Geneva Convention</a:t>
                      </a:r>
                    </a:p>
                  </a:txBody>
                  <a:tcPr marL="7999" marR="7999" marT="79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ctr"/>
                      <a:r>
                        <a:rPr lang="fr-FR" sz="1000" b="1" i="0" u="none" strike="noStrike" dirty="0">
                          <a:solidFill>
                            <a:srgbClr val="000000"/>
                          </a:solidFill>
                          <a:effectLst/>
                          <a:latin typeface="Calibri" panose="020F0502020204030204" pitchFamily="34" charset="0"/>
                        </a:rPr>
                        <a:t>CHAPITRE VII </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fr-FR" sz="1200" b="1" i="0" u="none" strike="noStrike">
                          <a:solidFill>
                            <a:srgbClr val="000000"/>
                          </a:solidFill>
                          <a:effectLst/>
                          <a:latin typeface="Calibri" panose="020F0502020204030204" pitchFamily="34" charset="0"/>
                        </a:rPr>
                        <a:t>Article 27</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Signing</a:t>
                      </a:r>
                      <a:r>
                        <a:rPr lang="fr-FR" sz="1200" b="1" i="0" u="none" strike="noStrike" dirty="0">
                          <a:solidFill>
                            <a:srgbClr val="000000"/>
                          </a:solidFill>
                          <a:effectLst/>
                          <a:latin typeface="Calibri" panose="020F0502020204030204" pitchFamily="34" charset="0"/>
                        </a:rPr>
                        <a:t> and ratification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624453"/>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28</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Application</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759585"/>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29</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a:solidFill>
                            <a:srgbClr val="000000"/>
                          </a:solidFill>
                          <a:effectLst/>
                          <a:latin typeface="Calibri" panose="020F0502020204030204" pitchFamily="34" charset="0"/>
                        </a:rPr>
                        <a:t>Entry </a:t>
                      </a:r>
                      <a:r>
                        <a:rPr lang="fr-FR" sz="1200" b="1" i="0" u="none" strike="noStrike" dirty="0" err="1">
                          <a:solidFill>
                            <a:srgbClr val="000000"/>
                          </a:solidFill>
                          <a:effectLst/>
                          <a:latin typeface="Calibri" panose="020F0502020204030204" pitchFamily="34" charset="0"/>
                        </a:rPr>
                        <a:t>into</a:t>
                      </a:r>
                      <a:r>
                        <a:rPr lang="fr-FR" sz="1200" b="1" i="0" u="none" strike="noStrike" dirty="0">
                          <a:solidFill>
                            <a:srgbClr val="000000"/>
                          </a:solidFill>
                          <a:effectLst/>
                          <a:latin typeface="Calibri" panose="020F0502020204030204" pitchFamily="34" charset="0"/>
                        </a:rPr>
                        <a:t> force</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1320809"/>
                  </a:ext>
                </a:extLst>
              </a:tr>
              <a:tr h="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30</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Termination</a:t>
                      </a:r>
                      <a:r>
                        <a:rPr lang="fr-FR" sz="1200" b="1" i="0" u="none" strike="noStrike" dirty="0">
                          <a:solidFill>
                            <a:srgbClr val="000000"/>
                          </a:solidFill>
                          <a:effectLst/>
                          <a:latin typeface="Calibri" panose="020F0502020204030204" pitchFamily="34" charset="0"/>
                        </a:rPr>
                        <a:t> of the </a:t>
                      </a:r>
                      <a:r>
                        <a:rPr lang="fr-FR" sz="1200" b="1" i="0" u="none" strike="noStrike" dirty="0" err="1">
                          <a:solidFill>
                            <a:srgbClr val="000000"/>
                          </a:solidFill>
                          <a:effectLst/>
                          <a:latin typeface="Calibri" panose="020F0502020204030204" pitchFamily="34" charset="0"/>
                        </a:rPr>
                        <a:t>previous</a:t>
                      </a:r>
                      <a:r>
                        <a:rPr lang="fr-FR" sz="1200" b="1" i="0" u="none" strike="noStrike" dirty="0">
                          <a:solidFill>
                            <a:srgbClr val="000000"/>
                          </a:solidFill>
                          <a:effectLst/>
                          <a:latin typeface="Calibri" panose="020F0502020204030204" pitchFamily="34" charset="0"/>
                        </a:rPr>
                        <a:t> Conventions</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This article will not be necessary, as the two previous Conventions remain applicable</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4087629"/>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31</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Amendments</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865523"/>
                  </a:ext>
                </a:extLst>
              </a:tr>
              <a:tr h="262630">
                <a:tc vMerge="1">
                  <a:txBody>
                    <a:bodyPr/>
                    <a:lstStyle/>
                    <a:p>
                      <a:endParaRPr lang="fr-FR"/>
                    </a:p>
                  </a:txBody>
                  <a:tcPr/>
                </a:tc>
                <a:tc vMerge="1">
                  <a:txBody>
                    <a:bodyPr/>
                    <a:lstStyle/>
                    <a:p>
                      <a:endParaRPr lang="fr-FR"/>
                    </a:p>
                  </a:txBody>
                  <a:tcPr/>
                </a:tc>
                <a:tc>
                  <a:txBody>
                    <a:bodyPr/>
                    <a:lstStyle/>
                    <a:p>
                      <a:pPr algn="ctr" fontAlgn="ctr"/>
                      <a:r>
                        <a:rPr lang="fr-FR" sz="1200" b="1" i="0" u="none" strike="noStrike">
                          <a:solidFill>
                            <a:srgbClr val="000000"/>
                          </a:solidFill>
                          <a:effectLst/>
                          <a:latin typeface="Calibri" panose="020F0502020204030204" pitchFamily="34" charset="0"/>
                        </a:rPr>
                        <a:t>Article 32</a:t>
                      </a: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r-FR" sz="1200" b="1" i="0" u="none" strike="noStrike" dirty="0" err="1">
                          <a:solidFill>
                            <a:srgbClr val="000000"/>
                          </a:solidFill>
                          <a:effectLst/>
                          <a:latin typeface="Calibri" panose="020F0502020204030204" pitchFamily="34" charset="0"/>
                        </a:rPr>
                        <a:t>Termination</a:t>
                      </a:r>
                      <a:endParaRPr lang="fr-FR" sz="1200" b="1" i="0" u="none" strike="noStrike" dirty="0">
                        <a:solidFill>
                          <a:srgbClr val="000000"/>
                        </a:solidFill>
                        <a:effectLst/>
                        <a:latin typeface="Calibri" panose="020F0502020204030204" pitchFamily="34" charset="0"/>
                      </a:endParaRPr>
                    </a:p>
                  </a:txBody>
                  <a:tcPr marL="7999" marR="7999" marT="7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dirty="0">
                          <a:solidFill>
                            <a:srgbClr val="000000"/>
                          </a:solidFill>
                          <a:effectLst/>
                          <a:latin typeface="Calibri" panose="020F0502020204030204" pitchFamily="34" charset="0"/>
                        </a:rPr>
                        <a:t> </a:t>
                      </a:r>
                    </a:p>
                  </a:txBody>
                  <a:tcPr marL="7999" marR="7999" marT="7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51724"/>
                  </a:ext>
                </a:extLst>
              </a:tr>
            </a:tbl>
          </a:graphicData>
        </a:graphic>
      </p:graphicFrame>
    </p:spTree>
    <p:extLst>
      <p:ext uri="{BB962C8B-B14F-4D97-AF65-F5344CB8AC3E}">
        <p14:creationId xmlns:p14="http://schemas.microsoft.com/office/powerpoint/2010/main" val="3929118085"/>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F7A817-08C2-4F3E-B718-5DFE07DB021C}">
  <ds:schemaRefs>
    <ds:schemaRef ds:uri="http://schemas.microsoft.com/sharepoint/v3/contenttype/forms"/>
  </ds:schemaRefs>
</ds:datastoreItem>
</file>

<file path=customXml/itemProps2.xml><?xml version="1.0" encoding="utf-8"?>
<ds:datastoreItem xmlns:ds="http://schemas.openxmlformats.org/officeDocument/2006/customXml" ds:itemID="{10995144-53FA-4C10-A4CD-C47942F60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132</TotalTime>
  <Words>1325</Words>
  <Application>Microsoft Office PowerPoint</Application>
  <PresentationFormat>Widescreen</PresentationFormat>
  <Paragraphs>254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Thème Office</vt:lpstr>
      <vt:lpstr> Group of Experts on drafting a new legal instrument on the use of automated vehicles in traffic (GE.3)   4th session   Geneva, 1-2 September 2022 “Geneva and Vienna Conventions on Road Traffic” </vt:lpstr>
      <vt:lpstr>Introduction</vt:lpstr>
      <vt:lpstr>Provisions of the Vienna Convention on Road Traffic, 8 November 1968</vt:lpstr>
      <vt:lpstr>Provisions of the Geneva Convention on Road Traffic, 19 September 1949</vt:lpstr>
      <vt:lpstr>Application of the provisions of the 2 Conventions to automated vehicles – General Provisions</vt:lpstr>
      <vt:lpstr>Road Traffic Rules</vt:lpstr>
      <vt:lpstr>Provisions applicable to motor vehicles and trailers, and signalling</vt:lpstr>
      <vt:lpstr>Provisions applicable to drivers</vt:lpstr>
      <vt:lpstr>Final provisions</vt:lpstr>
      <vt:lpstr>Conclusion :</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VALMAIN JOEL</dc:creator>
  <cp:lastModifiedBy>Laura Mueller</cp:lastModifiedBy>
  <cp:revision>443</cp:revision>
  <cp:lastPrinted>2022-06-29T14:41:11Z</cp:lastPrinted>
  <dcterms:created xsi:type="dcterms:W3CDTF">2019-03-20T14:07:06Z</dcterms:created>
  <dcterms:modified xsi:type="dcterms:W3CDTF">2022-08-31T16:16:34Z</dcterms:modified>
</cp:coreProperties>
</file>