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3"/>
  </p:sldMasterIdLst>
  <p:notesMasterIdLst>
    <p:notesMasterId r:id="rId12"/>
  </p:notesMasterIdLst>
  <p:handoutMasterIdLst>
    <p:handoutMasterId r:id="rId13"/>
  </p:handoutMasterIdLst>
  <p:sldIdLst>
    <p:sldId id="256" r:id="rId4"/>
    <p:sldId id="442" r:id="rId5"/>
    <p:sldId id="436" r:id="rId6"/>
    <p:sldId id="416" r:id="rId7"/>
    <p:sldId id="443" r:id="rId8"/>
    <p:sldId id="444" r:id="rId9"/>
    <p:sldId id="445" r:id="rId10"/>
    <p:sldId id="446" r:id="rId11"/>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ㅤ" initials="ㅤ" lastIdx="9" clrIdx="1"/>
  <p:cmAuthor id="2" name="佐藤 晟安" initials="佐藤" lastIdx="7" clrIdx="2"/>
  <p:cmAuthor id="3" name="CI" initials="CI"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7C8"/>
    <a:srgbClr val="FF9900"/>
    <a:srgbClr val="4274B0"/>
    <a:srgbClr val="A1C6DF"/>
    <a:srgbClr val="7A0000"/>
    <a:srgbClr val="005828"/>
    <a:srgbClr val="007E39"/>
    <a:srgbClr val="196B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0D4B1-BA0D-4FDE-8D6A-A5E3B539D620}" v="2" dt="2022-06-21T17:23:36.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55" autoAdjust="0"/>
    <p:restoredTop sz="94151" autoAdjust="0"/>
  </p:normalViewPr>
  <p:slideViewPr>
    <p:cSldViewPr>
      <p:cViewPr varScale="1">
        <p:scale>
          <a:sx n="107" d="100"/>
          <a:sy n="107" d="100"/>
        </p:scale>
        <p:origin x="1866" y="108"/>
      </p:cViewPr>
      <p:guideLst>
        <p:guide orient="horz" pos="2160"/>
        <p:guide pos="3120"/>
      </p:guideLst>
    </p:cSldViewPr>
  </p:slideViewPr>
  <p:notesTextViewPr>
    <p:cViewPr>
      <p:scale>
        <a:sx n="100" d="100"/>
        <a:sy n="100" d="100"/>
      </p:scale>
      <p:origin x="0" y="0"/>
    </p:cViewPr>
  </p:notesTextViewPr>
  <p:notesViewPr>
    <p:cSldViewPr>
      <p:cViewPr varScale="1">
        <p:scale>
          <a:sx n="51" d="100"/>
          <a:sy n="51" d="100"/>
        </p:scale>
        <p:origin x="29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ueller" userId="b8b87b2b-eda4-44e0-9f77-97a24730064b" providerId="ADAL" clId="{BBB0D4B1-BA0D-4FDE-8D6A-A5E3B539D620}"/>
    <pc:docChg chg="modSld">
      <pc:chgData name="Laura Mueller" userId="b8b87b2b-eda4-44e0-9f77-97a24730064b" providerId="ADAL" clId="{BBB0D4B1-BA0D-4FDE-8D6A-A5E3B539D620}" dt="2022-06-21T17:26:18.123" v="119" actId="554"/>
      <pc:docMkLst>
        <pc:docMk/>
      </pc:docMkLst>
      <pc:sldChg chg="addSp modSp mod">
        <pc:chgData name="Laura Mueller" userId="b8b87b2b-eda4-44e0-9f77-97a24730064b" providerId="ADAL" clId="{BBB0D4B1-BA0D-4FDE-8D6A-A5E3B539D620}" dt="2022-06-21T17:26:18.123" v="119" actId="554"/>
        <pc:sldMkLst>
          <pc:docMk/>
          <pc:sldMk cId="0" sldId="256"/>
        </pc:sldMkLst>
        <pc:spChg chg="add mod">
          <ac:chgData name="Laura Mueller" userId="b8b87b2b-eda4-44e0-9f77-97a24730064b" providerId="ADAL" clId="{BBB0D4B1-BA0D-4FDE-8D6A-A5E3B539D620}" dt="2022-06-21T17:26:18.123" v="119" actId="554"/>
          <ac:spMkLst>
            <pc:docMk/>
            <pc:sldMk cId="0" sldId="256"/>
            <ac:spMk id="4" creationId="{C87B6DD6-556E-4CA3-A3C4-67128A51BE9D}"/>
          </ac:spMkLst>
        </pc:spChg>
        <pc:spChg chg="add mod">
          <ac:chgData name="Laura Mueller" userId="b8b87b2b-eda4-44e0-9f77-97a24730064b" providerId="ADAL" clId="{BBB0D4B1-BA0D-4FDE-8D6A-A5E3B539D620}" dt="2022-06-21T17:26:18.123" v="119" actId="554"/>
          <ac:spMkLst>
            <pc:docMk/>
            <pc:sldMk cId="0" sldId="256"/>
            <ac:spMk id="5" creationId="{8643D6E7-B920-464C-B562-8CC0213F1F47}"/>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Number of fatalities (people)</c:v>
                </c:pt>
              </c:strCache>
            </c:strRef>
          </c:tx>
          <c:spPr>
            <a:ln w="28575" cap="rnd">
              <a:solidFill>
                <a:srgbClr val="C00000"/>
              </a:solidFill>
              <a:round/>
            </a:ln>
            <a:effectLst/>
          </c:spPr>
          <c:marker>
            <c:symbol val="none"/>
          </c:marker>
          <c:cat>
            <c:strRef>
              <c:f>Sheet1!$A$3:$A$57</c:f>
              <c:strCache>
                <c:ptCount val="55"/>
                <c:pt idx="0">
                  <c:v>S42</c:v>
                </c:pt>
                <c:pt idx="1">
                  <c:v>43</c:v>
                </c:pt>
                <c:pt idx="2">
                  <c:v>44</c:v>
                </c:pt>
                <c:pt idx="3">
                  <c:v>45</c:v>
                </c:pt>
                <c:pt idx="4">
                  <c:v>46</c:v>
                </c:pt>
                <c:pt idx="5">
                  <c:v>47</c:v>
                </c:pt>
                <c:pt idx="6">
                  <c:v>48</c:v>
                </c:pt>
                <c:pt idx="7">
                  <c:v>49</c:v>
                </c:pt>
                <c:pt idx="8">
                  <c:v>50</c:v>
                </c:pt>
                <c:pt idx="9">
                  <c:v>51</c:v>
                </c:pt>
                <c:pt idx="10">
                  <c:v>52</c:v>
                </c:pt>
                <c:pt idx="11">
                  <c:v>53</c:v>
                </c:pt>
                <c:pt idx="12">
                  <c:v>54</c:v>
                </c:pt>
                <c:pt idx="13">
                  <c:v>55</c:v>
                </c:pt>
                <c:pt idx="14">
                  <c:v>56</c:v>
                </c:pt>
                <c:pt idx="15">
                  <c:v>57</c:v>
                </c:pt>
                <c:pt idx="16">
                  <c:v>58</c:v>
                </c:pt>
                <c:pt idx="17">
                  <c:v>59</c:v>
                </c:pt>
                <c:pt idx="18">
                  <c:v>60</c:v>
                </c:pt>
                <c:pt idx="19">
                  <c:v>61</c:v>
                </c:pt>
                <c:pt idx="20">
                  <c:v>62</c:v>
                </c:pt>
                <c:pt idx="21">
                  <c:v>63</c:v>
                </c:pt>
                <c:pt idx="22">
                  <c:v>H1</c:v>
                </c:pt>
                <c:pt idx="23">
                  <c:v>H2</c:v>
                </c:pt>
                <c:pt idx="24">
                  <c:v>3</c:v>
                </c:pt>
                <c:pt idx="25">
                  <c:v>4</c:v>
                </c:pt>
                <c:pt idx="26">
                  <c:v>5</c:v>
                </c:pt>
                <c:pt idx="27">
                  <c:v>6</c:v>
                </c:pt>
                <c:pt idx="28">
                  <c:v>7</c:v>
                </c:pt>
                <c:pt idx="29">
                  <c:v>8</c:v>
                </c:pt>
                <c:pt idx="30">
                  <c:v>9</c:v>
                </c:pt>
                <c:pt idx="31">
                  <c:v>10</c:v>
                </c:pt>
                <c:pt idx="32">
                  <c:v>11</c:v>
                </c:pt>
                <c:pt idx="33">
                  <c:v>12</c:v>
                </c:pt>
                <c:pt idx="34">
                  <c:v>13</c:v>
                </c:pt>
                <c:pt idx="35">
                  <c:v>14</c:v>
                </c:pt>
                <c:pt idx="36">
                  <c:v>15</c:v>
                </c:pt>
                <c:pt idx="37">
                  <c:v>16</c:v>
                </c:pt>
                <c:pt idx="38">
                  <c:v>17</c:v>
                </c:pt>
                <c:pt idx="39">
                  <c:v>18</c:v>
                </c:pt>
                <c:pt idx="40">
                  <c:v>19</c:v>
                </c:pt>
                <c:pt idx="41">
                  <c:v>20</c:v>
                </c:pt>
                <c:pt idx="42">
                  <c:v>21</c:v>
                </c:pt>
                <c:pt idx="43">
                  <c:v>22</c:v>
                </c:pt>
                <c:pt idx="44">
                  <c:v>23</c:v>
                </c:pt>
                <c:pt idx="45">
                  <c:v>24</c:v>
                </c:pt>
                <c:pt idx="46">
                  <c:v>25</c:v>
                </c:pt>
                <c:pt idx="47">
                  <c:v>26</c:v>
                </c:pt>
                <c:pt idx="48">
                  <c:v>27</c:v>
                </c:pt>
                <c:pt idx="49">
                  <c:v>28</c:v>
                </c:pt>
                <c:pt idx="50">
                  <c:v>29</c:v>
                </c:pt>
                <c:pt idx="51">
                  <c:v>30</c:v>
                </c:pt>
                <c:pt idx="52">
                  <c:v>R1</c:v>
                </c:pt>
                <c:pt idx="53">
                  <c:v>R2</c:v>
                </c:pt>
                <c:pt idx="54">
                  <c:v>R3</c:v>
                </c:pt>
              </c:strCache>
            </c:strRef>
          </c:cat>
          <c:val>
            <c:numRef>
              <c:f>Sheet1!$B$3:$B$57</c:f>
              <c:numCache>
                <c:formatCode>#,##0</c:formatCode>
                <c:ptCount val="55"/>
                <c:pt idx="0">
                  <c:v>13618</c:v>
                </c:pt>
                <c:pt idx="1">
                  <c:v>14256</c:v>
                </c:pt>
                <c:pt idx="2">
                  <c:v>16257</c:v>
                </c:pt>
                <c:pt idx="3">
                  <c:v>16765</c:v>
                </c:pt>
                <c:pt idx="4">
                  <c:v>16278</c:v>
                </c:pt>
                <c:pt idx="5">
                  <c:v>15918</c:v>
                </c:pt>
                <c:pt idx="6">
                  <c:v>14574</c:v>
                </c:pt>
                <c:pt idx="7">
                  <c:v>11432</c:v>
                </c:pt>
                <c:pt idx="8">
                  <c:v>10792</c:v>
                </c:pt>
                <c:pt idx="9">
                  <c:v>9734</c:v>
                </c:pt>
                <c:pt idx="10">
                  <c:v>8945</c:v>
                </c:pt>
                <c:pt idx="11">
                  <c:v>8783</c:v>
                </c:pt>
                <c:pt idx="12">
                  <c:v>8466</c:v>
                </c:pt>
                <c:pt idx="13">
                  <c:v>8760</c:v>
                </c:pt>
                <c:pt idx="14">
                  <c:v>8719</c:v>
                </c:pt>
                <c:pt idx="15">
                  <c:v>9073</c:v>
                </c:pt>
                <c:pt idx="16">
                  <c:v>9520</c:v>
                </c:pt>
                <c:pt idx="17">
                  <c:v>9262</c:v>
                </c:pt>
                <c:pt idx="18">
                  <c:v>9261</c:v>
                </c:pt>
                <c:pt idx="19">
                  <c:v>9317</c:v>
                </c:pt>
                <c:pt idx="20">
                  <c:v>9347</c:v>
                </c:pt>
                <c:pt idx="21">
                  <c:v>10344</c:v>
                </c:pt>
                <c:pt idx="22">
                  <c:v>11086</c:v>
                </c:pt>
                <c:pt idx="23">
                  <c:v>11227</c:v>
                </c:pt>
                <c:pt idx="24">
                  <c:v>11109</c:v>
                </c:pt>
                <c:pt idx="25">
                  <c:v>11452</c:v>
                </c:pt>
                <c:pt idx="26">
                  <c:v>10945</c:v>
                </c:pt>
                <c:pt idx="27">
                  <c:v>10653</c:v>
                </c:pt>
                <c:pt idx="28">
                  <c:v>10684</c:v>
                </c:pt>
                <c:pt idx="29">
                  <c:v>9943</c:v>
                </c:pt>
                <c:pt idx="30">
                  <c:v>9642</c:v>
                </c:pt>
                <c:pt idx="31">
                  <c:v>9214</c:v>
                </c:pt>
                <c:pt idx="32">
                  <c:v>9012</c:v>
                </c:pt>
                <c:pt idx="33">
                  <c:v>9073</c:v>
                </c:pt>
                <c:pt idx="34">
                  <c:v>8757</c:v>
                </c:pt>
                <c:pt idx="35">
                  <c:v>8396</c:v>
                </c:pt>
                <c:pt idx="36">
                  <c:v>7768</c:v>
                </c:pt>
                <c:pt idx="37">
                  <c:v>7425</c:v>
                </c:pt>
                <c:pt idx="38">
                  <c:v>6927</c:v>
                </c:pt>
                <c:pt idx="39">
                  <c:v>6403</c:v>
                </c:pt>
                <c:pt idx="40">
                  <c:v>5782</c:v>
                </c:pt>
                <c:pt idx="41">
                  <c:v>5197</c:v>
                </c:pt>
                <c:pt idx="42">
                  <c:v>4968</c:v>
                </c:pt>
                <c:pt idx="43">
                  <c:v>4922</c:v>
                </c:pt>
                <c:pt idx="44">
                  <c:v>4663</c:v>
                </c:pt>
                <c:pt idx="45">
                  <c:v>4411</c:v>
                </c:pt>
                <c:pt idx="46">
                  <c:v>4373</c:v>
                </c:pt>
                <c:pt idx="47">
                  <c:v>4113</c:v>
                </c:pt>
                <c:pt idx="48">
                  <c:v>4117</c:v>
                </c:pt>
                <c:pt idx="49">
                  <c:v>3904</c:v>
                </c:pt>
                <c:pt idx="50">
                  <c:v>3694</c:v>
                </c:pt>
                <c:pt idx="51">
                  <c:v>3532</c:v>
                </c:pt>
                <c:pt idx="52">
                  <c:v>3215</c:v>
                </c:pt>
                <c:pt idx="53">
                  <c:v>2839</c:v>
                </c:pt>
                <c:pt idx="54">
                  <c:v>2636</c:v>
                </c:pt>
              </c:numCache>
            </c:numRef>
          </c:val>
          <c:smooth val="0"/>
          <c:extLst>
            <c:ext xmlns:c16="http://schemas.microsoft.com/office/drawing/2014/chart" uri="{C3380CC4-5D6E-409C-BE32-E72D297353CC}">
              <c16:uniqueId val="{00000000-5BF4-4A35-A58D-D08B0DD5E3A3}"/>
            </c:ext>
          </c:extLst>
        </c:ser>
        <c:dLbls>
          <c:showLegendKey val="0"/>
          <c:showVal val="0"/>
          <c:showCatName val="0"/>
          <c:showSerName val="0"/>
          <c:showPercent val="0"/>
          <c:showBubbleSize val="0"/>
        </c:dLbls>
        <c:marker val="1"/>
        <c:smooth val="0"/>
        <c:axId val="215516288"/>
        <c:axId val="215517824"/>
      </c:lineChart>
      <c:lineChart>
        <c:grouping val="standard"/>
        <c:varyColors val="0"/>
        <c:ser>
          <c:idx val="1"/>
          <c:order val="1"/>
          <c:tx>
            <c:strRef>
              <c:f>Sheet1!$C$1</c:f>
              <c:strCache>
                <c:ptCount val="1"/>
                <c:pt idx="0">
                  <c:v>Number of accidents (10,000)</c:v>
                </c:pt>
              </c:strCache>
            </c:strRef>
          </c:tx>
          <c:spPr>
            <a:ln w="28575" cap="rnd">
              <a:solidFill>
                <a:schemeClr val="accent3"/>
              </a:solidFill>
              <a:round/>
            </a:ln>
            <a:effectLst/>
          </c:spPr>
          <c:marker>
            <c:symbol val="none"/>
          </c:marker>
          <c:cat>
            <c:strRef>
              <c:f>Sheet1!$A$3:$A$57</c:f>
              <c:strCache>
                <c:ptCount val="55"/>
                <c:pt idx="0">
                  <c:v>S42</c:v>
                </c:pt>
                <c:pt idx="1">
                  <c:v>43</c:v>
                </c:pt>
                <c:pt idx="2">
                  <c:v>44</c:v>
                </c:pt>
                <c:pt idx="3">
                  <c:v>45</c:v>
                </c:pt>
                <c:pt idx="4">
                  <c:v>46</c:v>
                </c:pt>
                <c:pt idx="5">
                  <c:v>47</c:v>
                </c:pt>
                <c:pt idx="6">
                  <c:v>48</c:v>
                </c:pt>
                <c:pt idx="7">
                  <c:v>49</c:v>
                </c:pt>
                <c:pt idx="8">
                  <c:v>50</c:v>
                </c:pt>
                <c:pt idx="9">
                  <c:v>51</c:v>
                </c:pt>
                <c:pt idx="10">
                  <c:v>52</c:v>
                </c:pt>
                <c:pt idx="11">
                  <c:v>53</c:v>
                </c:pt>
                <c:pt idx="12">
                  <c:v>54</c:v>
                </c:pt>
                <c:pt idx="13">
                  <c:v>55</c:v>
                </c:pt>
                <c:pt idx="14">
                  <c:v>56</c:v>
                </c:pt>
                <c:pt idx="15">
                  <c:v>57</c:v>
                </c:pt>
                <c:pt idx="16">
                  <c:v>58</c:v>
                </c:pt>
                <c:pt idx="17">
                  <c:v>59</c:v>
                </c:pt>
                <c:pt idx="18">
                  <c:v>60</c:v>
                </c:pt>
                <c:pt idx="19">
                  <c:v>61</c:v>
                </c:pt>
                <c:pt idx="20">
                  <c:v>62</c:v>
                </c:pt>
                <c:pt idx="21">
                  <c:v>63</c:v>
                </c:pt>
                <c:pt idx="22">
                  <c:v>H1</c:v>
                </c:pt>
                <c:pt idx="23">
                  <c:v>H2</c:v>
                </c:pt>
                <c:pt idx="24">
                  <c:v>3</c:v>
                </c:pt>
                <c:pt idx="25">
                  <c:v>4</c:v>
                </c:pt>
                <c:pt idx="26">
                  <c:v>5</c:v>
                </c:pt>
                <c:pt idx="27">
                  <c:v>6</c:v>
                </c:pt>
                <c:pt idx="28">
                  <c:v>7</c:v>
                </c:pt>
                <c:pt idx="29">
                  <c:v>8</c:v>
                </c:pt>
                <c:pt idx="30">
                  <c:v>9</c:v>
                </c:pt>
                <c:pt idx="31">
                  <c:v>10</c:v>
                </c:pt>
                <c:pt idx="32">
                  <c:v>11</c:v>
                </c:pt>
                <c:pt idx="33">
                  <c:v>12</c:v>
                </c:pt>
                <c:pt idx="34">
                  <c:v>13</c:v>
                </c:pt>
                <c:pt idx="35">
                  <c:v>14</c:v>
                </c:pt>
                <c:pt idx="36">
                  <c:v>15</c:v>
                </c:pt>
                <c:pt idx="37">
                  <c:v>16</c:v>
                </c:pt>
                <c:pt idx="38">
                  <c:v>17</c:v>
                </c:pt>
                <c:pt idx="39">
                  <c:v>18</c:v>
                </c:pt>
                <c:pt idx="40">
                  <c:v>19</c:v>
                </c:pt>
                <c:pt idx="41">
                  <c:v>20</c:v>
                </c:pt>
                <c:pt idx="42">
                  <c:v>21</c:v>
                </c:pt>
                <c:pt idx="43">
                  <c:v>22</c:v>
                </c:pt>
                <c:pt idx="44">
                  <c:v>23</c:v>
                </c:pt>
                <c:pt idx="45">
                  <c:v>24</c:v>
                </c:pt>
                <c:pt idx="46">
                  <c:v>25</c:v>
                </c:pt>
                <c:pt idx="47">
                  <c:v>26</c:v>
                </c:pt>
                <c:pt idx="48">
                  <c:v>27</c:v>
                </c:pt>
                <c:pt idx="49">
                  <c:v>28</c:v>
                </c:pt>
                <c:pt idx="50">
                  <c:v>29</c:v>
                </c:pt>
                <c:pt idx="51">
                  <c:v>30</c:v>
                </c:pt>
                <c:pt idx="52">
                  <c:v>R1</c:v>
                </c:pt>
                <c:pt idx="53">
                  <c:v>R2</c:v>
                </c:pt>
                <c:pt idx="54">
                  <c:v>R3</c:v>
                </c:pt>
              </c:strCache>
            </c:strRef>
          </c:cat>
          <c:val>
            <c:numRef>
              <c:f>Sheet1!$C$3:$C$57</c:f>
              <c:numCache>
                <c:formatCode>General</c:formatCode>
                <c:ptCount val="55"/>
                <c:pt idx="0">
                  <c:v>52</c:v>
                </c:pt>
                <c:pt idx="1">
                  <c:v>64</c:v>
                </c:pt>
                <c:pt idx="2">
                  <c:v>72</c:v>
                </c:pt>
                <c:pt idx="3">
                  <c:v>72</c:v>
                </c:pt>
                <c:pt idx="4">
                  <c:v>70</c:v>
                </c:pt>
                <c:pt idx="5">
                  <c:v>66</c:v>
                </c:pt>
                <c:pt idx="6">
                  <c:v>59</c:v>
                </c:pt>
                <c:pt idx="7">
                  <c:v>49</c:v>
                </c:pt>
                <c:pt idx="8">
                  <c:v>47</c:v>
                </c:pt>
                <c:pt idx="9">
                  <c:v>47</c:v>
                </c:pt>
                <c:pt idx="10">
                  <c:v>46</c:v>
                </c:pt>
                <c:pt idx="11">
                  <c:v>46</c:v>
                </c:pt>
                <c:pt idx="12">
                  <c:v>47</c:v>
                </c:pt>
                <c:pt idx="13">
                  <c:v>48</c:v>
                </c:pt>
                <c:pt idx="14">
                  <c:v>49</c:v>
                </c:pt>
                <c:pt idx="15">
                  <c:v>50</c:v>
                </c:pt>
                <c:pt idx="16">
                  <c:v>53</c:v>
                </c:pt>
                <c:pt idx="17">
                  <c:v>52</c:v>
                </c:pt>
                <c:pt idx="18">
                  <c:v>55</c:v>
                </c:pt>
                <c:pt idx="19">
                  <c:v>58</c:v>
                </c:pt>
                <c:pt idx="20">
                  <c:v>59</c:v>
                </c:pt>
                <c:pt idx="21">
                  <c:v>61</c:v>
                </c:pt>
                <c:pt idx="22">
                  <c:v>66</c:v>
                </c:pt>
                <c:pt idx="23">
                  <c:v>64</c:v>
                </c:pt>
                <c:pt idx="24">
                  <c:v>66</c:v>
                </c:pt>
                <c:pt idx="25">
                  <c:v>70</c:v>
                </c:pt>
                <c:pt idx="26">
                  <c:v>72</c:v>
                </c:pt>
                <c:pt idx="27">
                  <c:v>73</c:v>
                </c:pt>
                <c:pt idx="28">
                  <c:v>76</c:v>
                </c:pt>
                <c:pt idx="29">
                  <c:v>77</c:v>
                </c:pt>
                <c:pt idx="30">
                  <c:v>78</c:v>
                </c:pt>
                <c:pt idx="31">
                  <c:v>80</c:v>
                </c:pt>
                <c:pt idx="32">
                  <c:v>85</c:v>
                </c:pt>
                <c:pt idx="33">
                  <c:v>93</c:v>
                </c:pt>
                <c:pt idx="34">
                  <c:v>95</c:v>
                </c:pt>
                <c:pt idx="35">
                  <c:v>94</c:v>
                </c:pt>
                <c:pt idx="36">
                  <c:v>95</c:v>
                </c:pt>
                <c:pt idx="37">
                  <c:v>95</c:v>
                </c:pt>
                <c:pt idx="38">
                  <c:v>93</c:v>
                </c:pt>
                <c:pt idx="39">
                  <c:v>89</c:v>
                </c:pt>
                <c:pt idx="40">
                  <c:v>83</c:v>
                </c:pt>
                <c:pt idx="41">
                  <c:v>77</c:v>
                </c:pt>
                <c:pt idx="42">
                  <c:v>74</c:v>
                </c:pt>
                <c:pt idx="43">
                  <c:v>73</c:v>
                </c:pt>
                <c:pt idx="44">
                  <c:v>69</c:v>
                </c:pt>
                <c:pt idx="45">
                  <c:v>67</c:v>
                </c:pt>
                <c:pt idx="46">
                  <c:v>63</c:v>
                </c:pt>
                <c:pt idx="47">
                  <c:v>57</c:v>
                </c:pt>
                <c:pt idx="48">
                  <c:v>54</c:v>
                </c:pt>
                <c:pt idx="49">
                  <c:v>50</c:v>
                </c:pt>
                <c:pt idx="50">
                  <c:v>47</c:v>
                </c:pt>
                <c:pt idx="51">
                  <c:v>43</c:v>
                </c:pt>
                <c:pt idx="52">
                  <c:v>38</c:v>
                </c:pt>
                <c:pt idx="53">
                  <c:v>31</c:v>
                </c:pt>
                <c:pt idx="54">
                  <c:v>31</c:v>
                </c:pt>
              </c:numCache>
            </c:numRef>
          </c:val>
          <c:smooth val="0"/>
          <c:extLst>
            <c:ext xmlns:c16="http://schemas.microsoft.com/office/drawing/2014/chart" uri="{C3380CC4-5D6E-409C-BE32-E72D297353CC}">
              <c16:uniqueId val="{00000001-5BF4-4A35-A58D-D08B0DD5E3A3}"/>
            </c:ext>
          </c:extLst>
        </c:ser>
        <c:ser>
          <c:idx val="3"/>
          <c:order val="3"/>
          <c:tx>
            <c:strRef>
              <c:f>Sheet1!$E$1</c:f>
              <c:strCache>
                <c:ptCount val="1"/>
                <c:pt idx="0">
                  <c:v>Number of serious injuries (1,000)</c:v>
                </c:pt>
              </c:strCache>
            </c:strRef>
          </c:tx>
          <c:spPr>
            <a:ln w="28575" cap="rnd">
              <a:solidFill>
                <a:schemeClr val="accent5"/>
              </a:solidFill>
              <a:round/>
            </a:ln>
            <a:effectLst/>
          </c:spPr>
          <c:marker>
            <c:symbol val="none"/>
          </c:marker>
          <c:cat>
            <c:strRef>
              <c:f>Sheet1!$A$3:$A$57</c:f>
              <c:strCache>
                <c:ptCount val="55"/>
                <c:pt idx="0">
                  <c:v>S42</c:v>
                </c:pt>
                <c:pt idx="1">
                  <c:v>43</c:v>
                </c:pt>
                <c:pt idx="2">
                  <c:v>44</c:v>
                </c:pt>
                <c:pt idx="3">
                  <c:v>45</c:v>
                </c:pt>
                <c:pt idx="4">
                  <c:v>46</c:v>
                </c:pt>
                <c:pt idx="5">
                  <c:v>47</c:v>
                </c:pt>
                <c:pt idx="6">
                  <c:v>48</c:v>
                </c:pt>
                <c:pt idx="7">
                  <c:v>49</c:v>
                </c:pt>
                <c:pt idx="8">
                  <c:v>50</c:v>
                </c:pt>
                <c:pt idx="9">
                  <c:v>51</c:v>
                </c:pt>
                <c:pt idx="10">
                  <c:v>52</c:v>
                </c:pt>
                <c:pt idx="11">
                  <c:v>53</c:v>
                </c:pt>
                <c:pt idx="12">
                  <c:v>54</c:v>
                </c:pt>
                <c:pt idx="13">
                  <c:v>55</c:v>
                </c:pt>
                <c:pt idx="14">
                  <c:v>56</c:v>
                </c:pt>
                <c:pt idx="15">
                  <c:v>57</c:v>
                </c:pt>
                <c:pt idx="16">
                  <c:v>58</c:v>
                </c:pt>
                <c:pt idx="17">
                  <c:v>59</c:v>
                </c:pt>
                <c:pt idx="18">
                  <c:v>60</c:v>
                </c:pt>
                <c:pt idx="19">
                  <c:v>61</c:v>
                </c:pt>
                <c:pt idx="20">
                  <c:v>62</c:v>
                </c:pt>
                <c:pt idx="21">
                  <c:v>63</c:v>
                </c:pt>
                <c:pt idx="22">
                  <c:v>H1</c:v>
                </c:pt>
                <c:pt idx="23">
                  <c:v>H2</c:v>
                </c:pt>
                <c:pt idx="24">
                  <c:v>3</c:v>
                </c:pt>
                <c:pt idx="25">
                  <c:v>4</c:v>
                </c:pt>
                <c:pt idx="26">
                  <c:v>5</c:v>
                </c:pt>
                <c:pt idx="27">
                  <c:v>6</c:v>
                </c:pt>
                <c:pt idx="28">
                  <c:v>7</c:v>
                </c:pt>
                <c:pt idx="29">
                  <c:v>8</c:v>
                </c:pt>
                <c:pt idx="30">
                  <c:v>9</c:v>
                </c:pt>
                <c:pt idx="31">
                  <c:v>10</c:v>
                </c:pt>
                <c:pt idx="32">
                  <c:v>11</c:v>
                </c:pt>
                <c:pt idx="33">
                  <c:v>12</c:v>
                </c:pt>
                <c:pt idx="34">
                  <c:v>13</c:v>
                </c:pt>
                <c:pt idx="35">
                  <c:v>14</c:v>
                </c:pt>
                <c:pt idx="36">
                  <c:v>15</c:v>
                </c:pt>
                <c:pt idx="37">
                  <c:v>16</c:v>
                </c:pt>
                <c:pt idx="38">
                  <c:v>17</c:v>
                </c:pt>
                <c:pt idx="39">
                  <c:v>18</c:v>
                </c:pt>
                <c:pt idx="40">
                  <c:v>19</c:v>
                </c:pt>
                <c:pt idx="41">
                  <c:v>20</c:v>
                </c:pt>
                <c:pt idx="42">
                  <c:v>21</c:v>
                </c:pt>
                <c:pt idx="43">
                  <c:v>22</c:v>
                </c:pt>
                <c:pt idx="44">
                  <c:v>23</c:v>
                </c:pt>
                <c:pt idx="45">
                  <c:v>24</c:v>
                </c:pt>
                <c:pt idx="46">
                  <c:v>25</c:v>
                </c:pt>
                <c:pt idx="47">
                  <c:v>26</c:v>
                </c:pt>
                <c:pt idx="48">
                  <c:v>27</c:v>
                </c:pt>
                <c:pt idx="49">
                  <c:v>28</c:v>
                </c:pt>
                <c:pt idx="50">
                  <c:v>29</c:v>
                </c:pt>
                <c:pt idx="51">
                  <c:v>30</c:v>
                </c:pt>
                <c:pt idx="52">
                  <c:v>R1</c:v>
                </c:pt>
                <c:pt idx="53">
                  <c:v>R2</c:v>
                </c:pt>
                <c:pt idx="54">
                  <c:v>R3</c:v>
                </c:pt>
              </c:strCache>
            </c:strRef>
          </c:cat>
          <c:val>
            <c:numRef>
              <c:f>Sheet1!$E$3:$E$57</c:f>
              <c:numCache>
                <c:formatCode>General</c:formatCode>
                <c:ptCount val="55"/>
                <c:pt idx="0">
                  <c:v>110</c:v>
                </c:pt>
                <c:pt idx="1">
                  <c:v>121</c:v>
                </c:pt>
                <c:pt idx="2">
                  <c:v>128</c:v>
                </c:pt>
                <c:pt idx="3">
                  <c:v>127</c:v>
                </c:pt>
                <c:pt idx="4">
                  <c:v>118</c:v>
                </c:pt>
                <c:pt idx="5">
                  <c:v>108</c:v>
                </c:pt>
                <c:pt idx="6">
                  <c:v>96</c:v>
                </c:pt>
                <c:pt idx="7">
                  <c:v>80</c:v>
                </c:pt>
                <c:pt idx="8">
                  <c:v>63</c:v>
                </c:pt>
                <c:pt idx="9">
                  <c:v>56</c:v>
                </c:pt>
                <c:pt idx="10">
                  <c:v>52</c:v>
                </c:pt>
                <c:pt idx="11">
                  <c:v>51</c:v>
                </c:pt>
                <c:pt idx="12">
                  <c:v>49</c:v>
                </c:pt>
                <c:pt idx="13">
                  <c:v>64</c:v>
                </c:pt>
                <c:pt idx="14">
                  <c:v>66</c:v>
                </c:pt>
                <c:pt idx="15">
                  <c:v>69</c:v>
                </c:pt>
                <c:pt idx="16">
                  <c:v>71</c:v>
                </c:pt>
                <c:pt idx="17">
                  <c:v>68</c:v>
                </c:pt>
                <c:pt idx="18">
                  <c:v>72</c:v>
                </c:pt>
                <c:pt idx="19">
                  <c:v>73</c:v>
                </c:pt>
                <c:pt idx="20">
                  <c:v>73</c:v>
                </c:pt>
                <c:pt idx="21">
                  <c:v>77</c:v>
                </c:pt>
                <c:pt idx="22">
                  <c:v>81</c:v>
                </c:pt>
                <c:pt idx="23">
                  <c:v>79</c:v>
                </c:pt>
                <c:pt idx="24">
                  <c:v>78</c:v>
                </c:pt>
                <c:pt idx="25">
                  <c:v>80</c:v>
                </c:pt>
                <c:pt idx="26">
                  <c:v>80</c:v>
                </c:pt>
                <c:pt idx="27">
                  <c:v>78</c:v>
                </c:pt>
                <c:pt idx="28">
                  <c:v>79</c:v>
                </c:pt>
                <c:pt idx="29">
                  <c:v>77</c:v>
                </c:pt>
                <c:pt idx="30">
                  <c:v>76</c:v>
                </c:pt>
                <c:pt idx="31">
                  <c:v>74</c:v>
                </c:pt>
                <c:pt idx="32">
                  <c:v>76</c:v>
                </c:pt>
                <c:pt idx="33">
                  <c:v>80</c:v>
                </c:pt>
                <c:pt idx="34">
                  <c:v>80</c:v>
                </c:pt>
                <c:pt idx="35">
                  <c:v>78</c:v>
                </c:pt>
                <c:pt idx="36">
                  <c:v>75</c:v>
                </c:pt>
                <c:pt idx="37">
                  <c:v>73</c:v>
                </c:pt>
                <c:pt idx="38">
                  <c:v>69</c:v>
                </c:pt>
                <c:pt idx="39">
                  <c:v>64</c:v>
                </c:pt>
                <c:pt idx="40">
                  <c:v>61</c:v>
                </c:pt>
                <c:pt idx="41">
                  <c:v>57</c:v>
                </c:pt>
                <c:pt idx="42">
                  <c:v>54</c:v>
                </c:pt>
                <c:pt idx="43">
                  <c:v>52</c:v>
                </c:pt>
                <c:pt idx="44">
                  <c:v>49</c:v>
                </c:pt>
                <c:pt idx="45">
                  <c:v>47</c:v>
                </c:pt>
                <c:pt idx="46">
                  <c:v>45</c:v>
                </c:pt>
                <c:pt idx="47">
                  <c:v>42</c:v>
                </c:pt>
                <c:pt idx="48">
                  <c:v>39</c:v>
                </c:pt>
                <c:pt idx="49">
                  <c:v>37</c:v>
                </c:pt>
                <c:pt idx="50">
                  <c:v>37</c:v>
                </c:pt>
                <c:pt idx="51">
                  <c:v>35</c:v>
                </c:pt>
                <c:pt idx="52">
                  <c:v>32</c:v>
                </c:pt>
                <c:pt idx="53">
                  <c:v>27</c:v>
                </c:pt>
                <c:pt idx="54">
                  <c:v>27</c:v>
                </c:pt>
              </c:numCache>
            </c:numRef>
          </c:val>
          <c:smooth val="0"/>
          <c:extLst>
            <c:ext xmlns:c16="http://schemas.microsoft.com/office/drawing/2014/chart" uri="{C3380CC4-5D6E-409C-BE32-E72D297353CC}">
              <c16:uniqueId val="{00000002-5BF4-4A35-A58D-D08B0DD5E3A3}"/>
            </c:ext>
          </c:extLst>
        </c:ser>
        <c:ser>
          <c:idx val="4"/>
          <c:order val="4"/>
          <c:tx>
            <c:strRef>
              <c:f>Sheet1!$G$1</c:f>
              <c:strCache>
                <c:ptCount val="1"/>
                <c:pt idx="0">
                  <c:v>Number of casualties (10,000)</c:v>
                </c:pt>
              </c:strCache>
            </c:strRef>
          </c:tx>
          <c:spPr>
            <a:ln w="28575" cap="rnd">
              <a:solidFill>
                <a:schemeClr val="accent4"/>
              </a:solidFill>
              <a:round/>
            </a:ln>
            <a:effectLst/>
          </c:spPr>
          <c:marker>
            <c:symbol val="none"/>
          </c:marker>
          <c:cat>
            <c:strRef>
              <c:f>Sheet1!$A$3:$A$57</c:f>
              <c:strCache>
                <c:ptCount val="55"/>
                <c:pt idx="0">
                  <c:v>S42</c:v>
                </c:pt>
                <c:pt idx="1">
                  <c:v>43</c:v>
                </c:pt>
                <c:pt idx="2">
                  <c:v>44</c:v>
                </c:pt>
                <c:pt idx="3">
                  <c:v>45</c:v>
                </c:pt>
                <c:pt idx="4">
                  <c:v>46</c:v>
                </c:pt>
                <c:pt idx="5">
                  <c:v>47</c:v>
                </c:pt>
                <c:pt idx="6">
                  <c:v>48</c:v>
                </c:pt>
                <c:pt idx="7">
                  <c:v>49</c:v>
                </c:pt>
                <c:pt idx="8">
                  <c:v>50</c:v>
                </c:pt>
                <c:pt idx="9">
                  <c:v>51</c:v>
                </c:pt>
                <c:pt idx="10">
                  <c:v>52</c:v>
                </c:pt>
                <c:pt idx="11">
                  <c:v>53</c:v>
                </c:pt>
                <c:pt idx="12">
                  <c:v>54</c:v>
                </c:pt>
                <c:pt idx="13">
                  <c:v>55</c:v>
                </c:pt>
                <c:pt idx="14">
                  <c:v>56</c:v>
                </c:pt>
                <c:pt idx="15">
                  <c:v>57</c:v>
                </c:pt>
                <c:pt idx="16">
                  <c:v>58</c:v>
                </c:pt>
                <c:pt idx="17">
                  <c:v>59</c:v>
                </c:pt>
                <c:pt idx="18">
                  <c:v>60</c:v>
                </c:pt>
                <c:pt idx="19">
                  <c:v>61</c:v>
                </c:pt>
                <c:pt idx="20">
                  <c:v>62</c:v>
                </c:pt>
                <c:pt idx="21">
                  <c:v>63</c:v>
                </c:pt>
                <c:pt idx="22">
                  <c:v>H1</c:v>
                </c:pt>
                <c:pt idx="23">
                  <c:v>H2</c:v>
                </c:pt>
                <c:pt idx="24">
                  <c:v>3</c:v>
                </c:pt>
                <c:pt idx="25">
                  <c:v>4</c:v>
                </c:pt>
                <c:pt idx="26">
                  <c:v>5</c:v>
                </c:pt>
                <c:pt idx="27">
                  <c:v>6</c:v>
                </c:pt>
                <c:pt idx="28">
                  <c:v>7</c:v>
                </c:pt>
                <c:pt idx="29">
                  <c:v>8</c:v>
                </c:pt>
                <c:pt idx="30">
                  <c:v>9</c:v>
                </c:pt>
                <c:pt idx="31">
                  <c:v>10</c:v>
                </c:pt>
                <c:pt idx="32">
                  <c:v>11</c:v>
                </c:pt>
                <c:pt idx="33">
                  <c:v>12</c:v>
                </c:pt>
                <c:pt idx="34">
                  <c:v>13</c:v>
                </c:pt>
                <c:pt idx="35">
                  <c:v>14</c:v>
                </c:pt>
                <c:pt idx="36">
                  <c:v>15</c:v>
                </c:pt>
                <c:pt idx="37">
                  <c:v>16</c:v>
                </c:pt>
                <c:pt idx="38">
                  <c:v>17</c:v>
                </c:pt>
                <c:pt idx="39">
                  <c:v>18</c:v>
                </c:pt>
                <c:pt idx="40">
                  <c:v>19</c:v>
                </c:pt>
                <c:pt idx="41">
                  <c:v>20</c:v>
                </c:pt>
                <c:pt idx="42">
                  <c:v>21</c:v>
                </c:pt>
                <c:pt idx="43">
                  <c:v>22</c:v>
                </c:pt>
                <c:pt idx="44">
                  <c:v>23</c:v>
                </c:pt>
                <c:pt idx="45">
                  <c:v>24</c:v>
                </c:pt>
                <c:pt idx="46">
                  <c:v>25</c:v>
                </c:pt>
                <c:pt idx="47">
                  <c:v>26</c:v>
                </c:pt>
                <c:pt idx="48">
                  <c:v>27</c:v>
                </c:pt>
                <c:pt idx="49">
                  <c:v>28</c:v>
                </c:pt>
                <c:pt idx="50">
                  <c:v>29</c:v>
                </c:pt>
                <c:pt idx="51">
                  <c:v>30</c:v>
                </c:pt>
                <c:pt idx="52">
                  <c:v>R1</c:v>
                </c:pt>
                <c:pt idx="53">
                  <c:v>R2</c:v>
                </c:pt>
                <c:pt idx="54">
                  <c:v>R3</c:v>
                </c:pt>
              </c:strCache>
            </c:strRef>
          </c:cat>
          <c:val>
            <c:numRef>
              <c:f>Sheet1!$G$3:$G$57</c:f>
              <c:numCache>
                <c:formatCode>0</c:formatCode>
                <c:ptCount val="55"/>
                <c:pt idx="0">
                  <c:v>66.899500000000003</c:v>
                </c:pt>
                <c:pt idx="1">
                  <c:v>84.232699999999994</c:v>
                </c:pt>
                <c:pt idx="2">
                  <c:v>98.325699999999998</c:v>
                </c:pt>
                <c:pt idx="3">
                  <c:v>99.786100000000005</c:v>
                </c:pt>
                <c:pt idx="4">
                  <c:v>96.596699999999998</c:v>
                </c:pt>
                <c:pt idx="5">
                  <c:v>90.511600000000001</c:v>
                </c:pt>
                <c:pt idx="6">
                  <c:v>80.452200000000005</c:v>
                </c:pt>
                <c:pt idx="7">
                  <c:v>66.285200000000003</c:v>
                </c:pt>
                <c:pt idx="8">
                  <c:v>63.325899999999997</c:v>
                </c:pt>
                <c:pt idx="9">
                  <c:v>62.369100000000003</c:v>
                </c:pt>
                <c:pt idx="10">
                  <c:v>60.215600000000002</c:v>
                </c:pt>
                <c:pt idx="11">
                  <c:v>60.289900000000003</c:v>
                </c:pt>
                <c:pt idx="12">
                  <c:v>60.474800000000002</c:v>
                </c:pt>
                <c:pt idx="13">
                  <c:v>60.747900000000001</c:v>
                </c:pt>
                <c:pt idx="14">
                  <c:v>61.606499999999997</c:v>
                </c:pt>
                <c:pt idx="15">
                  <c:v>63.526499999999999</c:v>
                </c:pt>
                <c:pt idx="16">
                  <c:v>66.434200000000004</c:v>
                </c:pt>
                <c:pt idx="17">
                  <c:v>65.3583</c:v>
                </c:pt>
                <c:pt idx="18">
                  <c:v>69.060699999999997</c:v>
                </c:pt>
                <c:pt idx="19">
                  <c:v>72.164699999999996</c:v>
                </c:pt>
                <c:pt idx="20">
                  <c:v>73.152600000000007</c:v>
                </c:pt>
                <c:pt idx="21">
                  <c:v>76.318899999999999</c:v>
                </c:pt>
                <c:pt idx="22">
                  <c:v>82.591800000000006</c:v>
                </c:pt>
                <c:pt idx="23">
                  <c:v>80.152199999999993</c:v>
                </c:pt>
                <c:pt idx="24">
                  <c:v>82.135400000000004</c:v>
                </c:pt>
                <c:pt idx="25">
                  <c:v>85.545500000000004</c:v>
                </c:pt>
                <c:pt idx="26">
                  <c:v>88.957800000000006</c:v>
                </c:pt>
                <c:pt idx="27">
                  <c:v>89.2376</c:v>
                </c:pt>
                <c:pt idx="28">
                  <c:v>93.336100000000002</c:v>
                </c:pt>
                <c:pt idx="29">
                  <c:v>95.214699999999993</c:v>
                </c:pt>
                <c:pt idx="30">
                  <c:v>96.856700000000004</c:v>
                </c:pt>
                <c:pt idx="31">
                  <c:v>99.989000000000004</c:v>
                </c:pt>
                <c:pt idx="32">
                  <c:v>105.94110000000001</c:v>
                </c:pt>
                <c:pt idx="33">
                  <c:v>116.47799999999999</c:v>
                </c:pt>
                <c:pt idx="34">
                  <c:v>118.9796</c:v>
                </c:pt>
                <c:pt idx="35">
                  <c:v>117.6425</c:v>
                </c:pt>
                <c:pt idx="36">
                  <c:v>118.9449</c:v>
                </c:pt>
                <c:pt idx="37">
                  <c:v>119.1053</c:v>
                </c:pt>
                <c:pt idx="38">
                  <c:v>116.405</c:v>
                </c:pt>
                <c:pt idx="39">
                  <c:v>110.4979</c:v>
                </c:pt>
                <c:pt idx="40">
                  <c:v>104.0448</c:v>
                </c:pt>
                <c:pt idx="41">
                  <c:v>95.091200000000001</c:v>
                </c:pt>
                <c:pt idx="42">
                  <c:v>91.619399999999999</c:v>
                </c:pt>
                <c:pt idx="43">
                  <c:v>90.124499999999998</c:v>
                </c:pt>
                <c:pt idx="44">
                  <c:v>85.930400000000006</c:v>
                </c:pt>
                <c:pt idx="45">
                  <c:v>82.983000000000004</c:v>
                </c:pt>
                <c:pt idx="46">
                  <c:v>78.587999999999994</c:v>
                </c:pt>
                <c:pt idx="47">
                  <c:v>71.548699999999997</c:v>
                </c:pt>
                <c:pt idx="48">
                  <c:v>67.013999999999996</c:v>
                </c:pt>
                <c:pt idx="49">
                  <c:v>62.275700000000001</c:v>
                </c:pt>
                <c:pt idx="50">
                  <c:v>58.4544</c:v>
                </c:pt>
                <c:pt idx="51">
                  <c:v>52.937800000000003</c:v>
                </c:pt>
                <c:pt idx="52">
                  <c:v>46.499000000000002</c:v>
                </c:pt>
                <c:pt idx="53">
                  <c:v>37.231499999999997</c:v>
                </c:pt>
                <c:pt idx="54" formatCode="General">
                  <c:v>36</c:v>
                </c:pt>
              </c:numCache>
            </c:numRef>
          </c:val>
          <c:smooth val="0"/>
          <c:extLst>
            <c:ext xmlns:c16="http://schemas.microsoft.com/office/drawing/2014/chart" uri="{C3380CC4-5D6E-409C-BE32-E72D297353CC}">
              <c16:uniqueId val="{00000003-5BF4-4A35-A58D-D08B0DD5E3A3}"/>
            </c:ext>
          </c:extLst>
        </c:ser>
        <c:dLbls>
          <c:showLegendKey val="0"/>
          <c:showVal val="0"/>
          <c:showCatName val="0"/>
          <c:showSerName val="0"/>
          <c:showPercent val="0"/>
          <c:showBubbleSize val="0"/>
        </c:dLbls>
        <c:marker val="1"/>
        <c:smooth val="0"/>
        <c:axId val="216142208"/>
        <c:axId val="216144128"/>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負傷者数（万人）</c:v>
                      </c:pt>
                    </c:strCache>
                  </c:strRef>
                </c:tx>
                <c:spPr>
                  <a:ln w="28575" cap="rnd">
                    <a:solidFill>
                      <a:schemeClr val="accent4"/>
                    </a:solidFill>
                    <a:round/>
                  </a:ln>
                  <a:effectLst/>
                </c:spPr>
                <c:marker>
                  <c:symbol val="none"/>
                </c:marker>
                <c:cat>
                  <c:strRef>
                    <c:extLst>
                      <c:ext uri="{02D57815-91ED-43cb-92C2-25804820EDAC}">
                        <c15:formulaRef>
                          <c15:sqref>Sheet1!$A$3:$A$57</c15:sqref>
                        </c15:formulaRef>
                      </c:ext>
                    </c:extLst>
                    <c:strCache>
                      <c:ptCount val="55"/>
                      <c:pt idx="0">
                        <c:v>S42</c:v>
                      </c:pt>
                      <c:pt idx="1">
                        <c:v>43</c:v>
                      </c:pt>
                      <c:pt idx="2">
                        <c:v>44</c:v>
                      </c:pt>
                      <c:pt idx="3">
                        <c:v>45</c:v>
                      </c:pt>
                      <c:pt idx="4">
                        <c:v>46</c:v>
                      </c:pt>
                      <c:pt idx="5">
                        <c:v>47</c:v>
                      </c:pt>
                      <c:pt idx="6">
                        <c:v>48</c:v>
                      </c:pt>
                      <c:pt idx="7">
                        <c:v>49</c:v>
                      </c:pt>
                      <c:pt idx="8">
                        <c:v>50</c:v>
                      </c:pt>
                      <c:pt idx="9">
                        <c:v>51</c:v>
                      </c:pt>
                      <c:pt idx="10">
                        <c:v>52</c:v>
                      </c:pt>
                      <c:pt idx="11">
                        <c:v>53</c:v>
                      </c:pt>
                      <c:pt idx="12">
                        <c:v>54</c:v>
                      </c:pt>
                      <c:pt idx="13">
                        <c:v>55</c:v>
                      </c:pt>
                      <c:pt idx="14">
                        <c:v>56</c:v>
                      </c:pt>
                      <c:pt idx="15">
                        <c:v>57</c:v>
                      </c:pt>
                      <c:pt idx="16">
                        <c:v>58</c:v>
                      </c:pt>
                      <c:pt idx="17">
                        <c:v>59</c:v>
                      </c:pt>
                      <c:pt idx="18">
                        <c:v>60</c:v>
                      </c:pt>
                      <c:pt idx="19">
                        <c:v>61</c:v>
                      </c:pt>
                      <c:pt idx="20">
                        <c:v>62</c:v>
                      </c:pt>
                      <c:pt idx="21">
                        <c:v>63</c:v>
                      </c:pt>
                      <c:pt idx="22">
                        <c:v>H1</c:v>
                      </c:pt>
                      <c:pt idx="23">
                        <c:v>H2</c:v>
                      </c:pt>
                      <c:pt idx="24">
                        <c:v>3</c:v>
                      </c:pt>
                      <c:pt idx="25">
                        <c:v>4</c:v>
                      </c:pt>
                      <c:pt idx="26">
                        <c:v>5</c:v>
                      </c:pt>
                      <c:pt idx="27">
                        <c:v>6</c:v>
                      </c:pt>
                      <c:pt idx="28">
                        <c:v>7</c:v>
                      </c:pt>
                      <c:pt idx="29">
                        <c:v>8</c:v>
                      </c:pt>
                      <c:pt idx="30">
                        <c:v>9</c:v>
                      </c:pt>
                      <c:pt idx="31">
                        <c:v>10</c:v>
                      </c:pt>
                      <c:pt idx="32">
                        <c:v>11</c:v>
                      </c:pt>
                      <c:pt idx="33">
                        <c:v>12</c:v>
                      </c:pt>
                      <c:pt idx="34">
                        <c:v>13</c:v>
                      </c:pt>
                      <c:pt idx="35">
                        <c:v>14</c:v>
                      </c:pt>
                      <c:pt idx="36">
                        <c:v>15</c:v>
                      </c:pt>
                      <c:pt idx="37">
                        <c:v>16</c:v>
                      </c:pt>
                      <c:pt idx="38">
                        <c:v>17</c:v>
                      </c:pt>
                      <c:pt idx="39">
                        <c:v>18</c:v>
                      </c:pt>
                      <c:pt idx="40">
                        <c:v>19</c:v>
                      </c:pt>
                      <c:pt idx="41">
                        <c:v>20</c:v>
                      </c:pt>
                      <c:pt idx="42">
                        <c:v>21</c:v>
                      </c:pt>
                      <c:pt idx="43">
                        <c:v>22</c:v>
                      </c:pt>
                      <c:pt idx="44">
                        <c:v>23</c:v>
                      </c:pt>
                      <c:pt idx="45">
                        <c:v>24</c:v>
                      </c:pt>
                      <c:pt idx="46">
                        <c:v>25</c:v>
                      </c:pt>
                      <c:pt idx="47">
                        <c:v>26</c:v>
                      </c:pt>
                      <c:pt idx="48">
                        <c:v>27</c:v>
                      </c:pt>
                      <c:pt idx="49">
                        <c:v>28</c:v>
                      </c:pt>
                      <c:pt idx="50">
                        <c:v>29</c:v>
                      </c:pt>
                      <c:pt idx="51">
                        <c:v>30</c:v>
                      </c:pt>
                      <c:pt idx="52">
                        <c:v>R1</c:v>
                      </c:pt>
                      <c:pt idx="53">
                        <c:v>R2</c:v>
                      </c:pt>
                      <c:pt idx="54">
                        <c:v>R3</c:v>
                      </c:pt>
                    </c:strCache>
                  </c:strRef>
                </c:cat>
                <c:val>
                  <c:numRef>
                    <c:extLst>
                      <c:ext uri="{02D57815-91ED-43cb-92C2-25804820EDAC}">
                        <c15:formulaRef>
                          <c15:sqref>Sheet1!$D$3:$D$55</c15:sqref>
                        </c15:formulaRef>
                      </c:ext>
                    </c:extLst>
                    <c:numCache>
                      <c:formatCode>General</c:formatCode>
                      <c:ptCount val="53"/>
                      <c:pt idx="0">
                        <c:v>66</c:v>
                      </c:pt>
                      <c:pt idx="1">
                        <c:v>83</c:v>
                      </c:pt>
                      <c:pt idx="2">
                        <c:v>97</c:v>
                      </c:pt>
                      <c:pt idx="3">
                        <c:v>98</c:v>
                      </c:pt>
                      <c:pt idx="4">
                        <c:v>95</c:v>
                      </c:pt>
                      <c:pt idx="5">
                        <c:v>89</c:v>
                      </c:pt>
                      <c:pt idx="6">
                        <c:v>79</c:v>
                      </c:pt>
                      <c:pt idx="7">
                        <c:v>65</c:v>
                      </c:pt>
                      <c:pt idx="8">
                        <c:v>62</c:v>
                      </c:pt>
                      <c:pt idx="9">
                        <c:v>61</c:v>
                      </c:pt>
                      <c:pt idx="10">
                        <c:v>59</c:v>
                      </c:pt>
                      <c:pt idx="11">
                        <c:v>59</c:v>
                      </c:pt>
                      <c:pt idx="12">
                        <c:v>60</c:v>
                      </c:pt>
                      <c:pt idx="13">
                        <c:v>60</c:v>
                      </c:pt>
                      <c:pt idx="14">
                        <c:v>61</c:v>
                      </c:pt>
                      <c:pt idx="15">
                        <c:v>63</c:v>
                      </c:pt>
                      <c:pt idx="16">
                        <c:v>65</c:v>
                      </c:pt>
                      <c:pt idx="17">
                        <c:v>64</c:v>
                      </c:pt>
                      <c:pt idx="18">
                        <c:v>68</c:v>
                      </c:pt>
                      <c:pt idx="19">
                        <c:v>71</c:v>
                      </c:pt>
                      <c:pt idx="20">
                        <c:v>72</c:v>
                      </c:pt>
                      <c:pt idx="21">
                        <c:v>75</c:v>
                      </c:pt>
                      <c:pt idx="22">
                        <c:v>81</c:v>
                      </c:pt>
                      <c:pt idx="23">
                        <c:v>79</c:v>
                      </c:pt>
                      <c:pt idx="24">
                        <c:v>81</c:v>
                      </c:pt>
                      <c:pt idx="25">
                        <c:v>84</c:v>
                      </c:pt>
                      <c:pt idx="26">
                        <c:v>88</c:v>
                      </c:pt>
                      <c:pt idx="27">
                        <c:v>88</c:v>
                      </c:pt>
                      <c:pt idx="28">
                        <c:v>92</c:v>
                      </c:pt>
                      <c:pt idx="29">
                        <c:v>94</c:v>
                      </c:pt>
                      <c:pt idx="30">
                        <c:v>96</c:v>
                      </c:pt>
                      <c:pt idx="31">
                        <c:v>99</c:v>
                      </c:pt>
                      <c:pt idx="32">
                        <c:v>105</c:v>
                      </c:pt>
                      <c:pt idx="33">
                        <c:v>116</c:v>
                      </c:pt>
                      <c:pt idx="34">
                        <c:v>118</c:v>
                      </c:pt>
                      <c:pt idx="35">
                        <c:v>117</c:v>
                      </c:pt>
                      <c:pt idx="36">
                        <c:v>118</c:v>
                      </c:pt>
                      <c:pt idx="37">
                        <c:v>118</c:v>
                      </c:pt>
                      <c:pt idx="38">
                        <c:v>116</c:v>
                      </c:pt>
                      <c:pt idx="39">
                        <c:v>110</c:v>
                      </c:pt>
                      <c:pt idx="40">
                        <c:v>103</c:v>
                      </c:pt>
                      <c:pt idx="41">
                        <c:v>95</c:v>
                      </c:pt>
                      <c:pt idx="42">
                        <c:v>91</c:v>
                      </c:pt>
                      <c:pt idx="43">
                        <c:v>90</c:v>
                      </c:pt>
                      <c:pt idx="44">
                        <c:v>85</c:v>
                      </c:pt>
                      <c:pt idx="45">
                        <c:v>83</c:v>
                      </c:pt>
                      <c:pt idx="46">
                        <c:v>78</c:v>
                      </c:pt>
                      <c:pt idx="47">
                        <c:v>71</c:v>
                      </c:pt>
                      <c:pt idx="48">
                        <c:v>67</c:v>
                      </c:pt>
                      <c:pt idx="49">
                        <c:v>62</c:v>
                      </c:pt>
                      <c:pt idx="50">
                        <c:v>58</c:v>
                      </c:pt>
                      <c:pt idx="51">
                        <c:v>53</c:v>
                      </c:pt>
                      <c:pt idx="52">
                        <c:v>46</c:v>
                      </c:pt>
                    </c:numCache>
                  </c:numRef>
                </c:val>
                <c:smooth val="0"/>
                <c:extLst>
                  <c:ext xmlns:c16="http://schemas.microsoft.com/office/drawing/2014/chart" uri="{C3380CC4-5D6E-409C-BE32-E72D297353CC}">
                    <c16:uniqueId val="{00000004-5BF4-4A35-A58D-D08B0DD5E3A3}"/>
                  </c:ext>
                </c:extLst>
              </c15:ser>
            </c15:filteredLineSeries>
          </c:ext>
        </c:extLst>
      </c:lineChart>
      <c:catAx>
        <c:axId val="215516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horzOverflow="overflow" wrap="square" anchor="ctr" anchorCtr="1"/>
          <a:lstStyle/>
          <a:p>
            <a:pPr algn="ctr" rtl="0">
              <a:defRPr lang="ja-JP" sz="1197" b="0" i="0" u="none" strike="noStrike" kern="1200" baseline="0">
                <a:solidFill>
                  <a:schemeClr val="tx1">
                    <a:lumMod val="65000"/>
                    <a:lumOff val="35000"/>
                  </a:schemeClr>
                </a:solidFill>
                <a:latin typeface="+mn-lt"/>
                <a:ea typeface="+mn-ea"/>
                <a:cs typeface="+mn-cs"/>
              </a:defRPr>
            </a:pPr>
            <a:endParaRPr lang="en-US"/>
          </a:p>
        </c:txPr>
        <c:crossAx val="215517824"/>
        <c:crosses val="autoZero"/>
        <c:auto val="1"/>
        <c:lblAlgn val="ctr"/>
        <c:lblOffset val="100"/>
        <c:noMultiLvlLbl val="0"/>
      </c:catAx>
      <c:valAx>
        <c:axId val="21551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horzOverflow="overflow" wrap="square" anchor="ctr" anchorCtr="1"/>
          <a:lstStyle/>
          <a:p>
            <a:pPr algn="ctr" rtl="0">
              <a:defRPr lang="ja-JP" sz="1197" b="0" i="0" u="none" strike="noStrike" kern="1200" baseline="0">
                <a:solidFill>
                  <a:schemeClr val="tx1">
                    <a:lumMod val="65000"/>
                    <a:lumOff val="35000"/>
                  </a:schemeClr>
                </a:solidFill>
                <a:latin typeface="+mn-lt"/>
                <a:ea typeface="+mn-ea"/>
                <a:cs typeface="+mn-cs"/>
              </a:defRPr>
            </a:pPr>
            <a:endParaRPr lang="en-US"/>
          </a:p>
        </c:txPr>
        <c:crossAx val="215516288"/>
        <c:crosses val="autoZero"/>
        <c:crossBetween val="between"/>
      </c:valAx>
      <c:catAx>
        <c:axId val="216142208"/>
        <c:scaling>
          <c:orientation val="minMax"/>
        </c:scaling>
        <c:delete val="1"/>
        <c:axPos val="b"/>
        <c:numFmt formatCode="General" sourceLinked="1"/>
        <c:majorTickMark val="out"/>
        <c:minorTickMark val="none"/>
        <c:tickLblPos val="nextTo"/>
        <c:crossAx val="216144128"/>
        <c:crosses val="autoZero"/>
        <c:auto val="1"/>
        <c:lblAlgn val="ctr"/>
        <c:lblOffset val="100"/>
        <c:noMultiLvlLbl val="0"/>
      </c:catAx>
      <c:valAx>
        <c:axId val="216144128"/>
        <c:scaling>
          <c:orientation val="minMax"/>
          <c:max val="180"/>
        </c:scaling>
        <c:delete val="0"/>
        <c:axPos val="r"/>
        <c:numFmt formatCode="General" sourceLinked="1"/>
        <c:majorTickMark val="out"/>
        <c:minorTickMark val="none"/>
        <c:tickLblPos val="nextTo"/>
        <c:spPr>
          <a:noFill/>
          <a:ln>
            <a:noFill/>
          </a:ln>
          <a:effectLst/>
        </c:spPr>
        <c:txPr>
          <a:bodyPr horzOverflow="overflow" wrap="square" anchor="ctr" anchorCtr="1"/>
          <a:lstStyle/>
          <a:p>
            <a:pPr algn="ctr" rtl="0">
              <a:defRPr lang="ja-JP" sz="1197" b="0" i="0" u="none" strike="noStrike" kern="1200" baseline="0">
                <a:solidFill>
                  <a:schemeClr val="tx1">
                    <a:lumMod val="65000"/>
                    <a:lumOff val="35000"/>
                  </a:schemeClr>
                </a:solidFill>
                <a:latin typeface="+mn-lt"/>
                <a:ea typeface="+mn-ea"/>
                <a:cs typeface="+mn-cs"/>
              </a:defRPr>
            </a:pPr>
            <a:endParaRPr lang="en-US"/>
          </a:p>
        </c:txPr>
        <c:crossAx val="216142208"/>
        <c:crosses val="max"/>
        <c:crossBetween val="between"/>
      </c:valAx>
      <c:spPr>
        <a:noFill/>
        <a:ln>
          <a:solidFill>
            <a:schemeClr val="bg1">
              <a:lumMod val="50000"/>
            </a:schemeClr>
          </a:solidFill>
        </a:ln>
        <a:effectLst/>
      </c:spPr>
    </c:plotArea>
    <c:legend>
      <c:legendPos val="tr"/>
      <c:layout>
        <c:manualLayout>
          <c:xMode val="edge"/>
          <c:yMode val="edge"/>
          <c:x val="0.694935250601735"/>
          <c:y val="3.4519087741060585E-2"/>
          <c:w val="0.25661067398342829"/>
          <c:h val="0.36032146667858062"/>
        </c:manualLayout>
      </c:layout>
      <c:overlay val="1"/>
      <c:spPr>
        <a:noFill/>
        <a:ln>
          <a:noFill/>
        </a:ln>
        <a:effectLst/>
      </c:spPr>
      <c:txPr>
        <a:bodyPr rot="0" horzOverflow="overflow" wrap="square" anchor="ctr" anchorCtr="1"/>
        <a:lstStyle/>
        <a:p>
          <a:pPr algn="l" rtl="0">
            <a:defRPr lang="ja-JP" sz="1100" b="0" i="0" u="none" strike="noStrike" kern="1200" baseline="0">
              <a:solidFill>
                <a:schemeClr val="tx1">
                  <a:lumMod val="65000"/>
                  <a:lumOff val="35000"/>
                </a:schemeClr>
              </a:solidFill>
              <a:latin typeface="Arial" panose="020B0604020202020204" pitchFamily="34" charset="0"/>
              <a:ea typeface="ＭＳ Ｐゴシック"/>
              <a:cs typeface="+mn-cs"/>
            </a:defRPr>
          </a:pPr>
          <a:endParaRPr lang="en-US"/>
        </a:p>
      </c:txPr>
    </c:legend>
    <c:plotVisOnly val="1"/>
    <c:dispBlanksAs val="gap"/>
    <c:showDLblsOverMax val="0"/>
  </c:chart>
  <c:spPr>
    <a:ln>
      <a:noFill/>
    </a:ln>
    <a:effectLst/>
  </c:spPr>
  <c:txPr>
    <a:bodyPr horzOverflow="overflow" anchor="ctr" anchorCtr="1"/>
    <a:lstStyle/>
    <a:p>
      <a:pPr algn="ctr" rtl="0">
        <a:defRPr lang="ja-JP" altLang="en-US" sz="1000">
          <a:solidFill>
            <a:schemeClr val="tx1"/>
          </a:solidFill>
        </a:defRPr>
      </a:pPr>
      <a:endParaRPr lang="en-US"/>
    </a:p>
  </c:txPr>
  <c:externalData r:id="rId2">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19161999403541E-2"/>
          <c:y val="1.2534560513963041E-2"/>
          <c:w val="0.8108392683044725"/>
          <c:h val="0.96448541187710468"/>
        </c:manualLayout>
      </c:layout>
      <c:barChart>
        <c:barDir val="col"/>
        <c:grouping val="stacked"/>
        <c:varyColors val="0"/>
        <c:ser>
          <c:idx val="0"/>
          <c:order val="0"/>
          <c:spPr>
            <a:solidFill>
              <a:schemeClr val="accent1"/>
            </a:solidFill>
            <a:ln>
              <a:solidFill>
                <a:schemeClr val="tx1"/>
              </a:solidFill>
            </a:ln>
            <a:effectLst/>
          </c:spPr>
          <c:invertIfNegative val="0"/>
          <c:dPt>
            <c:idx val="0"/>
            <c:invertIfNegative val="0"/>
            <c:bubble3D val="0"/>
            <c:spPr>
              <a:pattFill prst="openDmnd">
                <a:fgClr>
                  <a:schemeClr val="tx1"/>
                </a:fgClr>
                <a:bgClr>
                  <a:schemeClr val="bg1"/>
                </a:bgClr>
              </a:pattFill>
              <a:ln>
                <a:solidFill>
                  <a:schemeClr val="tx1"/>
                </a:solidFill>
              </a:ln>
              <a:effectLst/>
            </c:spPr>
            <c:extLst>
              <c:ext xmlns:c16="http://schemas.microsoft.com/office/drawing/2014/chart" uri="{C3380CC4-5D6E-409C-BE32-E72D297353CC}">
                <c16:uniqueId val="{00000001-CD99-49A0-9449-A79E5EBB62B0}"/>
              </c:ext>
            </c:extLst>
          </c:dPt>
          <c:val>
            <c:numRef>
              <c:f>'[Microsoft PowerPoint 内のグラフ]データ表（20年度）'!$AI$170</c:f>
              <c:numCache>
                <c:formatCode>#,##0_ ;[Red]\-#,##0\ </c:formatCode>
                <c:ptCount val="1"/>
                <c:pt idx="0">
                  <c:v>7835.3628389011401</c:v>
                </c:pt>
              </c:numCache>
            </c:numRef>
          </c:val>
          <c:extLst>
            <c:ext xmlns:c16="http://schemas.microsoft.com/office/drawing/2014/chart" uri="{C3380CC4-5D6E-409C-BE32-E72D297353CC}">
              <c16:uniqueId val="{00000002-CD99-49A0-9449-A79E5EBB62B0}"/>
            </c:ext>
          </c:extLst>
        </c:ser>
        <c:ser>
          <c:idx val="1"/>
          <c:order val="1"/>
          <c:spPr>
            <a:pattFill prst="ltUpDiag">
              <a:fgClr>
                <a:schemeClr val="tx1"/>
              </a:fgClr>
              <a:bgClr>
                <a:schemeClr val="bg1"/>
              </a:bgClr>
            </a:pattFill>
            <a:ln>
              <a:solidFill>
                <a:schemeClr val="tx1"/>
              </a:solidFill>
            </a:ln>
            <a:effectLst/>
          </c:spPr>
          <c:invertIfNegative val="0"/>
          <c:val>
            <c:numRef>
              <c:f>'[Microsoft PowerPoint 内のグラフ]データ表（20年度）'!$AI$171</c:f>
              <c:numCache>
                <c:formatCode>#,##0_ ;[Red]\-#,##0\ </c:formatCode>
                <c:ptCount val="1"/>
                <c:pt idx="0">
                  <c:v>5237.8064860617906</c:v>
                </c:pt>
              </c:numCache>
            </c:numRef>
          </c:val>
          <c:extLst>
            <c:ext xmlns:c16="http://schemas.microsoft.com/office/drawing/2014/chart" uri="{C3380CC4-5D6E-409C-BE32-E72D297353CC}">
              <c16:uniqueId val="{00000003-CD99-49A0-9449-A79E5EBB62B0}"/>
            </c:ext>
          </c:extLst>
        </c:ser>
        <c:ser>
          <c:idx val="2"/>
          <c:order val="2"/>
          <c:spPr>
            <a:solidFill>
              <a:schemeClr val="accent1"/>
            </a:solidFill>
            <a:ln w="9525">
              <a:solidFill>
                <a:schemeClr val="tx1"/>
              </a:solidFill>
            </a:ln>
            <a:effectLst/>
          </c:spPr>
          <c:invertIfNegative val="0"/>
          <c:dPt>
            <c:idx val="0"/>
            <c:invertIfNegative val="0"/>
            <c:bubble3D val="0"/>
            <c:spPr>
              <a:pattFill prst="ltDnDiag">
                <a:fgClr>
                  <a:schemeClr val="tx1"/>
                </a:fgClr>
                <a:bgClr>
                  <a:schemeClr val="bg1"/>
                </a:bgClr>
              </a:pattFill>
              <a:ln w="9525">
                <a:solidFill>
                  <a:schemeClr val="tx1"/>
                </a:solidFill>
              </a:ln>
              <a:effectLst/>
            </c:spPr>
            <c:extLst>
              <c:ext xmlns:c16="http://schemas.microsoft.com/office/drawing/2014/chart" uri="{C3380CC4-5D6E-409C-BE32-E72D297353CC}">
                <c16:uniqueId val="{00000005-CD99-49A0-9449-A79E5EBB62B0}"/>
              </c:ext>
            </c:extLst>
          </c:dPt>
          <c:val>
            <c:numRef>
              <c:f>'[Microsoft PowerPoint 内のグラフ]データ表（20年度）'!$AI$172</c:f>
              <c:numCache>
                <c:formatCode>#,##0_ ;[Red]\-#,##0\ </c:formatCode>
                <c:ptCount val="1"/>
                <c:pt idx="0">
                  <c:v>9863.1120801590205</c:v>
                </c:pt>
              </c:numCache>
            </c:numRef>
          </c:val>
          <c:extLst>
            <c:ext xmlns:c16="http://schemas.microsoft.com/office/drawing/2014/chart" uri="{C3380CC4-5D6E-409C-BE32-E72D297353CC}">
              <c16:uniqueId val="{00000006-CD99-49A0-9449-A79E5EBB62B0}"/>
            </c:ext>
          </c:extLst>
        </c:ser>
        <c:ser>
          <c:idx val="3"/>
          <c:order val="3"/>
          <c:spPr>
            <a:solidFill>
              <a:schemeClr val="bg1">
                <a:lumMod val="75000"/>
              </a:schemeClr>
            </a:solidFill>
            <a:ln>
              <a:solidFill>
                <a:schemeClr val="tx1"/>
              </a:solidFill>
            </a:ln>
            <a:effectLst/>
          </c:spPr>
          <c:invertIfNegative val="0"/>
          <c:val>
            <c:numRef>
              <c:f>'[Microsoft PowerPoint 内のグラフ]データ表（20年度）'!$AI$173</c:f>
              <c:numCache>
                <c:formatCode>#,##0_ ;[Red]\-#,##0\ </c:formatCode>
                <c:ptCount val="1"/>
                <c:pt idx="0">
                  <c:v>746.71031451707677</c:v>
                </c:pt>
              </c:numCache>
            </c:numRef>
          </c:val>
          <c:extLst>
            <c:ext xmlns:c16="http://schemas.microsoft.com/office/drawing/2014/chart" uri="{C3380CC4-5D6E-409C-BE32-E72D297353CC}">
              <c16:uniqueId val="{00000007-CD99-49A0-9449-A79E5EBB62B0}"/>
            </c:ext>
          </c:extLst>
        </c:ser>
        <c:ser>
          <c:idx val="4"/>
          <c:order val="4"/>
          <c:spPr>
            <a:solidFill>
              <a:schemeClr val="tx2">
                <a:lumMod val="20000"/>
                <a:lumOff val="80000"/>
              </a:schemeClr>
            </a:solidFill>
            <a:ln>
              <a:solidFill>
                <a:schemeClr val="tx1"/>
              </a:solidFill>
            </a:ln>
            <a:effectLst/>
          </c:spPr>
          <c:invertIfNegative val="0"/>
          <c:val>
            <c:numRef>
              <c:f>'[Microsoft PowerPoint 内のグラフ]データ表（20年度）'!$AI$174</c:f>
              <c:numCache>
                <c:formatCode>#,##0_ ;[Red]\-#,##0\ </c:formatCode>
                <c:ptCount val="1"/>
                <c:pt idx="0">
                  <c:v>1264.1963034415603</c:v>
                </c:pt>
              </c:numCache>
            </c:numRef>
          </c:val>
          <c:extLst>
            <c:ext xmlns:c16="http://schemas.microsoft.com/office/drawing/2014/chart" uri="{C3380CC4-5D6E-409C-BE32-E72D297353CC}">
              <c16:uniqueId val="{00000008-CD99-49A0-9449-A79E5EBB62B0}"/>
            </c:ext>
          </c:extLst>
        </c:ser>
        <c:ser>
          <c:idx val="5"/>
          <c:order val="5"/>
          <c:spPr>
            <a:pattFill prst="pct25">
              <a:fgClr>
                <a:srgbClr val="00B0F0"/>
              </a:fgClr>
              <a:bgClr>
                <a:schemeClr val="bg1"/>
              </a:bgClr>
            </a:pattFill>
            <a:ln>
              <a:solidFill>
                <a:schemeClr val="tx1"/>
              </a:solidFill>
            </a:ln>
            <a:effectLst/>
          </c:spPr>
          <c:invertIfNegative val="0"/>
          <c:val>
            <c:numRef>
              <c:f>'[Microsoft PowerPoint 内のグラフ]データ表（20年度）'!$AI$175</c:f>
              <c:numCache>
                <c:formatCode>#,##0_ ;[Red]\-#,##0\ </c:formatCode>
                <c:ptCount val="1"/>
                <c:pt idx="0">
                  <c:v>2939.1016776448173</c:v>
                </c:pt>
              </c:numCache>
            </c:numRef>
          </c:val>
          <c:extLst>
            <c:ext xmlns:c16="http://schemas.microsoft.com/office/drawing/2014/chart" uri="{C3380CC4-5D6E-409C-BE32-E72D297353CC}">
              <c16:uniqueId val="{00000009-CD99-49A0-9449-A79E5EBB62B0}"/>
            </c:ext>
          </c:extLst>
        </c:ser>
        <c:ser>
          <c:idx val="6"/>
          <c:order val="6"/>
          <c:spPr>
            <a:solidFill>
              <a:srgbClr val="0070C0"/>
            </a:solidFill>
            <a:ln>
              <a:solidFill>
                <a:schemeClr val="tx1"/>
              </a:solidFill>
            </a:ln>
            <a:effectLst/>
          </c:spPr>
          <c:invertIfNegative val="0"/>
          <c:dPt>
            <c:idx val="0"/>
            <c:invertIfNegative val="0"/>
            <c:bubble3D val="0"/>
            <c:extLst>
              <c:ext xmlns:c16="http://schemas.microsoft.com/office/drawing/2014/chart" uri="{C3380CC4-5D6E-409C-BE32-E72D297353CC}">
                <c16:uniqueId val="{0000000B-CD99-49A0-9449-A79E5EBB62B0}"/>
              </c:ext>
            </c:extLst>
          </c:dPt>
          <c:val>
            <c:numRef>
              <c:f>'[Microsoft PowerPoint 内のグラフ]データ表（20年度）'!$AI$176</c:f>
              <c:numCache>
                <c:formatCode>#,##0_ ;[Red]\-#,##0\ </c:formatCode>
                <c:ptCount val="1"/>
                <c:pt idx="0">
                  <c:v>40393.790099667232</c:v>
                </c:pt>
              </c:numCache>
            </c:numRef>
          </c:val>
          <c:extLst>
            <c:ext xmlns:c16="http://schemas.microsoft.com/office/drawing/2014/chart" uri="{C3380CC4-5D6E-409C-BE32-E72D297353CC}">
              <c16:uniqueId val="{0000000C-CD99-49A0-9449-A79E5EBB62B0}"/>
            </c:ext>
          </c:extLst>
        </c:ser>
        <c:ser>
          <c:idx val="7"/>
          <c:order val="7"/>
          <c:spPr>
            <a:solidFill>
              <a:srgbClr val="002060"/>
            </a:solidFill>
            <a:ln>
              <a:solidFill>
                <a:schemeClr val="tx1"/>
              </a:solidFill>
            </a:ln>
            <a:effectLst/>
          </c:spPr>
          <c:invertIfNegative val="0"/>
          <c:dPt>
            <c:idx val="0"/>
            <c:invertIfNegative val="0"/>
            <c:bubble3D val="0"/>
            <c:extLst>
              <c:ext xmlns:c16="http://schemas.microsoft.com/office/drawing/2014/chart" uri="{C3380CC4-5D6E-409C-BE32-E72D297353CC}">
                <c16:uniqueId val="{0000000E-CD99-49A0-9449-A79E5EBB62B0}"/>
              </c:ext>
            </c:extLst>
          </c:dPt>
          <c:val>
            <c:numRef>
              <c:f>'[Microsoft PowerPoint 内のグラフ]データ表（20年度）'!$AI$177</c:f>
              <c:numCache>
                <c:formatCode>#,##0_ ;[Red]\-#,##0\ </c:formatCode>
                <c:ptCount val="1"/>
                <c:pt idx="0">
                  <c:v>32097.682667945312</c:v>
                </c:pt>
              </c:numCache>
            </c:numRef>
          </c:val>
          <c:extLst>
            <c:ext xmlns:c16="http://schemas.microsoft.com/office/drawing/2014/chart" uri="{C3380CC4-5D6E-409C-BE32-E72D297353CC}">
              <c16:uniqueId val="{0000000F-CD99-49A0-9449-A79E5EBB62B0}"/>
            </c:ext>
          </c:extLst>
        </c:ser>
        <c:ser>
          <c:idx val="8"/>
          <c:order val="8"/>
          <c:spPr>
            <a:solidFill>
              <a:schemeClr val="tx2">
                <a:lumMod val="50000"/>
              </a:schemeClr>
            </a:solidFill>
            <a:ln>
              <a:solidFill>
                <a:schemeClr val="tx1"/>
              </a:solidFill>
            </a:ln>
            <a:effectLst/>
          </c:spPr>
          <c:invertIfNegative val="0"/>
          <c:dPt>
            <c:idx val="0"/>
            <c:invertIfNegative val="0"/>
            <c:bubble3D val="0"/>
            <c:extLst>
              <c:ext xmlns:c16="http://schemas.microsoft.com/office/drawing/2014/chart" uri="{C3380CC4-5D6E-409C-BE32-E72D297353CC}">
                <c16:uniqueId val="{00000011-CD99-49A0-9449-A79E5EBB62B0}"/>
              </c:ext>
            </c:extLst>
          </c:dPt>
          <c:val>
            <c:numRef>
              <c:f>'[Microsoft PowerPoint 内のグラフ]データ表（20年度）'!$AI$178</c:f>
              <c:numCache>
                <c:formatCode>#,##0_ ;[Red]\-#,##0\ </c:formatCode>
                <c:ptCount val="1"/>
                <c:pt idx="0">
                  <c:v>84395.201444713675</c:v>
                </c:pt>
              </c:numCache>
            </c:numRef>
          </c:val>
          <c:extLst>
            <c:ext xmlns:c16="http://schemas.microsoft.com/office/drawing/2014/chart" uri="{C3380CC4-5D6E-409C-BE32-E72D297353CC}">
              <c16:uniqueId val="{00000012-CD99-49A0-9449-A79E5EBB62B0}"/>
            </c:ext>
          </c:extLst>
        </c:ser>
        <c:dLbls>
          <c:showLegendKey val="0"/>
          <c:showVal val="0"/>
          <c:showCatName val="0"/>
          <c:showSerName val="0"/>
          <c:showPercent val="0"/>
          <c:showBubbleSize val="0"/>
        </c:dLbls>
        <c:gapWidth val="42"/>
        <c:overlap val="100"/>
        <c:axId val="185443456"/>
        <c:axId val="185445376"/>
      </c:barChart>
      <c:catAx>
        <c:axId val="185443456"/>
        <c:scaling>
          <c:orientation val="minMax"/>
        </c:scaling>
        <c:delete val="1"/>
        <c:axPos val="b"/>
        <c:numFmt formatCode="General" sourceLinked="1"/>
        <c:majorTickMark val="none"/>
        <c:minorTickMark val="none"/>
        <c:tickLblPos val="nextTo"/>
        <c:crossAx val="185445376"/>
        <c:crosses val="autoZero"/>
        <c:auto val="1"/>
        <c:lblAlgn val="ctr"/>
        <c:lblOffset val="100"/>
        <c:noMultiLvlLbl val="0"/>
      </c:catAx>
      <c:valAx>
        <c:axId val="185445376"/>
        <c:scaling>
          <c:orientation val="minMax"/>
        </c:scaling>
        <c:delete val="1"/>
        <c:axPos val="l"/>
        <c:numFmt formatCode="#,##0_ ;[Red]\-#,##0\ " sourceLinked="1"/>
        <c:majorTickMark val="none"/>
        <c:minorTickMark val="none"/>
        <c:tickLblPos val="nextTo"/>
        <c:crossAx val="185443456"/>
        <c:crosses val="autoZero"/>
        <c:crossBetween val="between"/>
      </c:valAx>
      <c:spPr>
        <a:noFill/>
        <a:ln w="3175">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164658634538151E-2"/>
          <c:y val="2.0876826722338204E-2"/>
          <c:w val="0.91767068273092356"/>
          <c:h val="0.95407098121085598"/>
        </c:manualLayout>
      </c:layout>
      <c:doughnutChart>
        <c:varyColors val="1"/>
        <c:ser>
          <c:idx val="0"/>
          <c:order val="0"/>
          <c:spPr>
            <a:ln w="25400">
              <a:solidFill>
                <a:sysClr val="window" lastClr="FFFFFF"/>
              </a:solidFill>
            </a:ln>
          </c:spPr>
          <c:dPt>
            <c:idx val="0"/>
            <c:bubble3D val="0"/>
            <c:spPr>
              <a:solidFill>
                <a:srgbClr val="558ED5"/>
              </a:solidFill>
              <a:ln w="25400">
                <a:solidFill>
                  <a:sysClr val="window" lastClr="FFFFFF"/>
                </a:solidFill>
              </a:ln>
            </c:spPr>
            <c:extLst>
              <c:ext xmlns:c16="http://schemas.microsoft.com/office/drawing/2014/chart" uri="{C3380CC4-5D6E-409C-BE32-E72D297353CC}">
                <c16:uniqueId val="{00000001-7E91-4B8C-A0F8-79D0023A3498}"/>
              </c:ext>
            </c:extLst>
          </c:dPt>
          <c:dPt>
            <c:idx val="1"/>
            <c:bubble3D val="0"/>
            <c:spPr>
              <a:solidFill>
                <a:srgbClr val="FFFFFF">
                  <a:lumMod val="75000"/>
                </a:srgbClr>
              </a:solidFill>
              <a:ln w="25400">
                <a:solidFill>
                  <a:sysClr val="window" lastClr="FFFFFF"/>
                </a:solidFill>
              </a:ln>
            </c:spPr>
            <c:extLst>
              <c:ext xmlns:c16="http://schemas.microsoft.com/office/drawing/2014/chart" uri="{C3380CC4-5D6E-409C-BE32-E72D297353CC}">
                <c16:uniqueId val="{00000003-7E91-4B8C-A0F8-79D0023A3498}"/>
              </c:ext>
            </c:extLst>
          </c:dPt>
          <c:dPt>
            <c:idx val="2"/>
            <c:bubble3D val="0"/>
            <c:spPr>
              <a:solidFill>
                <a:srgbClr val="FFFFFF">
                  <a:lumMod val="75000"/>
                </a:srgbClr>
              </a:solidFill>
              <a:ln w="25400">
                <a:solidFill>
                  <a:sysClr val="window" lastClr="FFFFFF"/>
                </a:solidFill>
              </a:ln>
            </c:spPr>
            <c:extLst>
              <c:ext xmlns:c16="http://schemas.microsoft.com/office/drawing/2014/chart" uri="{C3380CC4-5D6E-409C-BE32-E72D297353CC}">
                <c16:uniqueId val="{00000005-7E91-4B8C-A0F8-79D0023A3498}"/>
              </c:ext>
            </c:extLst>
          </c:dPt>
          <c:dPt>
            <c:idx val="3"/>
            <c:bubble3D val="0"/>
            <c:spPr>
              <a:solidFill>
                <a:srgbClr val="FFFFFF">
                  <a:lumMod val="75000"/>
                </a:srgbClr>
              </a:solidFill>
              <a:ln w="25400">
                <a:solidFill>
                  <a:sysClr val="window" lastClr="FFFFFF"/>
                </a:solidFill>
              </a:ln>
            </c:spPr>
            <c:extLst>
              <c:ext xmlns:c16="http://schemas.microsoft.com/office/drawing/2014/chart" uri="{C3380CC4-5D6E-409C-BE32-E72D297353CC}">
                <c16:uniqueId val="{00000007-7E91-4B8C-A0F8-79D0023A3498}"/>
              </c:ext>
            </c:extLst>
          </c:dPt>
          <c:dPt>
            <c:idx val="4"/>
            <c:bubble3D val="0"/>
            <c:spPr>
              <a:solidFill>
                <a:srgbClr val="FFFFFF">
                  <a:lumMod val="75000"/>
                </a:srgbClr>
              </a:solidFill>
              <a:ln w="25400">
                <a:solidFill>
                  <a:sysClr val="window" lastClr="FFFFFF"/>
                </a:solidFill>
              </a:ln>
            </c:spPr>
            <c:extLst>
              <c:ext xmlns:c16="http://schemas.microsoft.com/office/drawing/2014/chart" uri="{C3380CC4-5D6E-409C-BE32-E72D297353CC}">
                <c16:uniqueId val="{00000009-7E91-4B8C-A0F8-79D0023A3498}"/>
              </c:ext>
            </c:extLst>
          </c:dPt>
          <c:dPt>
            <c:idx val="5"/>
            <c:bubble3D val="0"/>
            <c:spPr>
              <a:solidFill>
                <a:sysClr val="window" lastClr="FFFFFF"/>
              </a:solidFill>
              <a:ln w="25400">
                <a:solidFill>
                  <a:sysClr val="window" lastClr="FFFFFF"/>
                </a:solidFill>
              </a:ln>
            </c:spPr>
            <c:extLst>
              <c:ext xmlns:c16="http://schemas.microsoft.com/office/drawing/2014/chart" uri="{C3380CC4-5D6E-409C-BE32-E72D297353CC}">
                <c16:uniqueId val="{0000000B-7E91-4B8C-A0F8-79D0023A3498}"/>
              </c:ext>
            </c:extLst>
          </c:dPt>
          <c:val>
            <c:numRef>
              <c:f>'データ表（20年度）'!$AI$149:$AI$153</c:f>
              <c:numCache>
                <c:formatCode>#,##0_);[Red]\(#,##0\)</c:formatCode>
                <c:ptCount val="5"/>
                <c:pt idx="0">
                  <c:v>184772.96391305164</c:v>
                </c:pt>
                <c:pt idx="1">
                  <c:v>182156.07466260056</c:v>
                </c:pt>
                <c:pt idx="2">
                  <c:v>166499.21830211667</c:v>
                </c:pt>
                <c:pt idx="3">
                  <c:v>355534.22949051997</c:v>
                </c:pt>
                <c:pt idx="4">
                  <c:v>155224.9705084709</c:v>
                </c:pt>
              </c:numCache>
            </c:numRef>
          </c:val>
          <c:extLst>
            <c:ext xmlns:c16="http://schemas.microsoft.com/office/drawing/2014/chart" uri="{C3380CC4-5D6E-409C-BE32-E72D297353CC}">
              <c16:uniqueId val="{0000000C-7E91-4B8C-A0F8-79D0023A349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a:scene3d>
      <a:camera prst="orthographicFront"/>
      <a:lightRig rig="threePt" dir="t"/>
    </a:scene3d>
    <a:sp3d/>
  </c:spPr>
  <c:txPr>
    <a:bodyPr horzOverflow="overflow" anchor="ctr" anchorCtr="1"/>
    <a:lstStyle/>
    <a:p>
      <a:pPr algn="ctr" rtl="0">
        <a:defRPr lang="ja-JP" altLang="en-US" sz="1000">
          <a:solidFill>
            <a:schemeClr val="tx1"/>
          </a:solidFill>
        </a:defRPr>
      </a:pPr>
      <a:endParaRPr lang="en-US"/>
    </a:p>
  </c:txPr>
  <c:externalData r:id="rId2">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B5A618F-4C61-4345-B727-7F8104240584}" type="datetime1">
              <a:rPr kumimoji="1" lang="ja-JP" altLang="en-US" smtClean="0"/>
              <a:t>2022/6/21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CCD1C16-BAF7-4DD5-ABCE-3BC0CE7AD52D}" type="datetime1">
              <a:rPr kumimoji="1" lang="ja-JP" altLang="en-US" smtClean="0"/>
              <a:t>2022/6/21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defTabSz="914400" rtl="0" eaLnBrk="1" latinLnBrk="0" hangingPunct="1">
              <a:lnSpc>
                <a:spcPts val="2200"/>
              </a:lnSpc>
              <a:buFont typeface="Tahoma" panose="020B0604030504040204" pitchFamily="34" charset="0"/>
              <a:buNone/>
            </a:pPr>
            <a:endParaRPr kumimoji="1" lang="en-US" altLang="ja-JP" sz="1400" kern="100" dirty="0">
              <a:solidFill>
                <a:schemeClr val="tx1"/>
              </a:solidFill>
              <a:effectLst/>
              <a:latin typeface="Arial" panose="020B0604020202020204" pitchFamily="34" charset="0"/>
              <a:ea typeface="メイリオ" panose="020B0604030504040204" pitchFamily="50" charset="-128"/>
              <a:cs typeface="Times New Roman" panose="02020603050405020304" pitchFamily="18" charset="0"/>
            </a:endParaRPr>
          </a:p>
        </p:txBody>
      </p:sp>
      <p:sp>
        <p:nvSpPr>
          <p:cNvPr id="5" name="スライド番号プレースホルダー 4"/>
          <p:cNvSpPr>
            <a:spLocks noGrp="1"/>
          </p:cNvSpPr>
          <p:nvPr>
            <p:ph type="sldNum" sz="quarter" idx="10"/>
          </p:nvPr>
        </p:nvSpPr>
        <p:spPr/>
        <p:txBody>
          <a:bodyPr/>
          <a:lstStyle/>
          <a:p>
            <a:fld id="{21C75C97-5DEC-465A-942A-ECFBEE6DB4E1}" type="slidenum">
              <a:rPr kumimoji="1" lang="ja-JP" altLang="en-US" smtClean="0"/>
              <a:t>0</a:t>
            </a:fld>
            <a:endParaRPr kumimoji="1" lang="ja-JP" altLang="en-US"/>
          </a:p>
        </p:txBody>
      </p:sp>
    </p:spTree>
    <p:extLst>
      <p:ext uri="{BB962C8B-B14F-4D97-AF65-F5344CB8AC3E}">
        <p14:creationId xmlns:p14="http://schemas.microsoft.com/office/powerpoint/2010/main" val="359775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Rectangle 2"/>
          <p:cNvSpPr>
            <a:spLocks noGrp="1" noRot="1" noChangeAspect="1" noChangeArrowheads="1" noTextEdit="1"/>
          </p:cNvSpPr>
          <p:nvPr>
            <p:ph type="sldImg"/>
          </p:nvPr>
        </p:nvSpPr>
        <p:spPr>
          <a:xfrm>
            <a:off x="695325" y="739775"/>
            <a:ext cx="5345113" cy="3700463"/>
          </a:xfrm>
          <a:noFill/>
          <a:ln>
            <a:solidFill>
              <a:srgbClr val="000000"/>
            </a:solidFill>
            <a:miter lim="800000"/>
            <a:headEnd/>
            <a:tailEnd/>
          </a:ln>
        </p:spPr>
      </p:sp>
      <p:sp>
        <p:nvSpPr>
          <p:cNvPr id="1413" name="Rectangle 3"/>
          <p:cNvSpPr>
            <a:spLocks noGrp="1" noChangeArrowheads="1"/>
          </p:cNvSpPr>
          <p:nvPr>
            <p:ph type="body" idx="1"/>
          </p:nvPr>
        </p:nvSpPr>
        <p:spPr>
          <a:noFill/>
        </p:spPr>
        <p:txBody>
          <a:bodyPr wrap="square" numCol="1" anchor="t" anchorCtr="0" compatLnSpc="1">
            <a:prstTxWarp prst="textNoShape">
              <a:avLst/>
            </a:prstTxWarp>
          </a:bodyPr>
          <a:lstStyle/>
          <a:p>
            <a:pPr marL="0" indent="0" eaLnBrk="1" hangingPunct="1">
              <a:buFontTx/>
              <a:buNone/>
            </a:pPr>
            <a:endParaRPr lang="en-US" altLang="ja-JP" sz="14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0"/>
          </p:nvPr>
        </p:nvSpPr>
        <p:spPr/>
        <p:txBody>
          <a:bodyPr/>
          <a:lstStyle/>
          <a:p>
            <a:fld id="{21C75C97-5DEC-465A-942A-ECFBEE6DB4E1}" type="slidenum">
              <a:rPr kumimoji="1" lang="ja-JP" altLang="en-US" smtClean="0"/>
              <a:t>1</a:t>
            </a:fld>
            <a:endParaRPr kumimoji="1" lang="ja-JP" altLang="en-US"/>
          </a:p>
        </p:txBody>
      </p:sp>
    </p:spTree>
    <p:extLst>
      <p:ext uri="{BB962C8B-B14F-4D97-AF65-F5344CB8AC3E}">
        <p14:creationId xmlns:p14="http://schemas.microsoft.com/office/powerpoint/2010/main" val="214460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スライド イメージ プレースホルダー 1"/>
          <p:cNvSpPr>
            <a:spLocks noGrp="1" noRot="1" noChangeAspect="1"/>
          </p:cNvSpPr>
          <p:nvPr>
            <p:ph type="sldImg"/>
          </p:nvPr>
        </p:nvSpPr>
        <p:spPr/>
      </p:sp>
      <p:sp>
        <p:nvSpPr>
          <p:cNvPr id="1465" name="ノート プレースホルダー 2"/>
          <p:cNvSpPr>
            <a:spLocks noGrp="1"/>
          </p:cNvSpPr>
          <p:nvPr>
            <p:ph type="body" idx="1"/>
          </p:nvPr>
        </p:nvSpPr>
        <p:spPr/>
        <p:txBody>
          <a:bodyPr/>
          <a:lstStyle/>
          <a:p>
            <a:pPr marL="0" lvl="0" indent="0" algn="l">
              <a:lnSpc>
                <a:spcPts val="2200"/>
              </a:lnSpc>
              <a:buFontTx/>
              <a:buNone/>
            </a:pPr>
            <a:endParaRPr lang="en-US" altLang="ja-JP" sz="1400" kern="100" dirty="0">
              <a:effectLst/>
              <a:latin typeface="Arial" panose="020B0604020202020204" pitchFamily="34" charset="0"/>
              <a:ea typeface="メイリオ"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0"/>
          </p:nvPr>
        </p:nvSpPr>
        <p:spPr/>
        <p:txBody>
          <a:bodyPr/>
          <a:lstStyle/>
          <a:p>
            <a:fld id="{21C75C97-5DEC-465A-942A-ECFBEE6DB4E1}" type="slidenum">
              <a:rPr kumimoji="1" lang="ja-JP" altLang="en-US" smtClean="0"/>
              <a:t>2</a:t>
            </a:fld>
            <a:endParaRPr kumimoji="1" lang="ja-JP" altLang="en-US"/>
          </a:p>
        </p:txBody>
      </p:sp>
    </p:spTree>
    <p:extLst>
      <p:ext uri="{BB962C8B-B14F-4D97-AF65-F5344CB8AC3E}">
        <p14:creationId xmlns:p14="http://schemas.microsoft.com/office/powerpoint/2010/main" val="429464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 name="スライド イメージ プレースホルダ 1"/>
          <p:cNvSpPr>
            <a:spLocks noGrp="1" noRot="1" noChangeAspect="1" noTextEdit="1"/>
          </p:cNvSpPr>
          <p:nvPr>
            <p:ph type="sldImg"/>
          </p:nvPr>
        </p:nvSpPr>
        <p:spPr>
          <a:xfrm>
            <a:off x="355600" y="768350"/>
            <a:ext cx="5562600" cy="3851275"/>
          </a:xfrm>
          <a:ln/>
        </p:spPr>
      </p:sp>
      <p:sp>
        <p:nvSpPr>
          <p:cNvPr id="1097" name="ノート プレースホルダ 2"/>
          <p:cNvSpPr>
            <a:spLocks noGrp="1"/>
          </p:cNvSpPr>
          <p:nvPr>
            <p:ph type="body" idx="1"/>
          </p:nvPr>
        </p:nvSpPr>
        <p:spPr/>
        <p:txBody>
          <a:bodyPr>
            <a:normAutofit/>
          </a:bodyPr>
          <a:lstStyle/>
          <a:p>
            <a:pPr>
              <a:defRPr/>
            </a:pPr>
            <a:endParaRPr lang="ja-JP" altLang="en-US" dirty="0">
              <a:latin typeface="+mj-ea"/>
              <a:ea typeface="+mj-ea"/>
            </a:endParaRPr>
          </a:p>
        </p:txBody>
      </p:sp>
      <p:sp>
        <p:nvSpPr>
          <p:cNvPr id="2" name="スライド番号プレースホルダー 1"/>
          <p:cNvSpPr>
            <a:spLocks noGrp="1"/>
          </p:cNvSpPr>
          <p:nvPr>
            <p:ph type="sldNum" sz="quarter" idx="10"/>
          </p:nvPr>
        </p:nvSpPr>
        <p:spPr/>
        <p:txBody>
          <a:bodyPr/>
          <a:lstStyle/>
          <a:p>
            <a:fld id="{21C75C97-5DEC-465A-942A-ECFBEE6DB4E1}" type="slidenum">
              <a:rPr kumimoji="1" lang="ja-JP" altLang="en-US" smtClean="0"/>
              <a:t>3</a:t>
            </a:fld>
            <a:endParaRPr kumimoji="1" lang="ja-JP" altLang="en-US"/>
          </a:p>
        </p:txBody>
      </p:sp>
    </p:spTree>
    <p:extLst>
      <p:ext uri="{BB962C8B-B14F-4D97-AF65-F5344CB8AC3E}">
        <p14:creationId xmlns:p14="http://schemas.microsoft.com/office/powerpoint/2010/main" val="67178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スライド イメージ プレースホルダー 1"/>
          <p:cNvSpPr>
            <a:spLocks noGrp="1" noRot="1" noChangeAspect="1"/>
          </p:cNvSpPr>
          <p:nvPr>
            <p:ph type="sldImg"/>
          </p:nvPr>
        </p:nvSpPr>
        <p:spPr/>
      </p:sp>
      <p:sp>
        <p:nvSpPr>
          <p:cNvPr id="1465" name="ノート プレースホルダー 2"/>
          <p:cNvSpPr>
            <a:spLocks noGrp="1"/>
          </p:cNvSpPr>
          <p:nvPr>
            <p:ph type="body" idx="1"/>
          </p:nvPr>
        </p:nvSpPr>
        <p:spPr/>
        <p:txBody>
          <a:bodyPr/>
          <a:lstStyle/>
          <a:p>
            <a:pPr marL="0" marR="0" lvl="0" indent="0" algn="l" defTabSz="914400" rtl="0" eaLnBrk="1" fontAlgn="auto" latinLnBrk="0" hangingPunct="1">
              <a:lnSpc>
                <a:spcPts val="2200"/>
              </a:lnSpc>
              <a:spcBef>
                <a:spcPts val="0"/>
              </a:spcBef>
              <a:spcAft>
                <a:spcPts val="0"/>
              </a:spcAft>
              <a:buClrTx/>
              <a:buSzTx/>
              <a:buFont typeface="Tahoma" panose="020B0604030504040204" pitchFamily="34" charset="0"/>
              <a:buNone/>
              <a:tabLst/>
              <a:defRPr/>
            </a:pPr>
            <a:endParaRPr kumimoji="1" lang="en-US" altLang="ja-JP" sz="1400" kern="100" noProof="0" dirty="0">
              <a:solidFill>
                <a:schemeClr val="tx1"/>
              </a:solidFill>
              <a:effectLst/>
              <a:latin typeface="Arial" panose="020B0604020202020204" pitchFamily="34" charset="0"/>
              <a:ea typeface="メイリオ"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0"/>
          </p:nvPr>
        </p:nvSpPr>
        <p:spPr/>
        <p:txBody>
          <a:bodyPr/>
          <a:lstStyle/>
          <a:p>
            <a:fld id="{21C75C97-5DEC-465A-942A-ECFBEE6DB4E1}" type="slidenum">
              <a:rPr kumimoji="1" lang="ja-JP" altLang="en-US" smtClean="0"/>
              <a:t>4</a:t>
            </a:fld>
            <a:endParaRPr kumimoji="1" lang="ja-JP" altLang="en-US"/>
          </a:p>
        </p:txBody>
      </p:sp>
    </p:spTree>
    <p:extLst>
      <p:ext uri="{BB962C8B-B14F-4D97-AF65-F5344CB8AC3E}">
        <p14:creationId xmlns:p14="http://schemas.microsoft.com/office/powerpoint/2010/main" val="315903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defTabSz="914400" rtl="0" eaLnBrk="1" latinLnBrk="0" hangingPunct="1">
              <a:lnSpc>
                <a:spcPts val="2200"/>
              </a:lnSpc>
              <a:buFont typeface="Tahoma" panose="020B0604030504040204" pitchFamily="34" charset="0"/>
              <a:buNone/>
            </a:pPr>
            <a:endParaRPr kumimoji="1" lang="en-US" altLang="ja-JP" sz="14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0"/>
          </p:nvPr>
        </p:nvSpPr>
        <p:spPr/>
        <p:txBody>
          <a:bodyPr/>
          <a:lstStyle/>
          <a:p>
            <a:fld id="{21C75C97-5DEC-465A-942A-ECFBEE6DB4E1}" type="slidenum">
              <a:rPr kumimoji="1" lang="ja-JP" altLang="en-US" smtClean="0"/>
              <a:t>5</a:t>
            </a:fld>
            <a:endParaRPr kumimoji="1" lang="ja-JP" altLang="en-US"/>
          </a:p>
        </p:txBody>
      </p:sp>
    </p:spTree>
    <p:extLst>
      <p:ext uri="{BB962C8B-B14F-4D97-AF65-F5344CB8AC3E}">
        <p14:creationId xmlns:p14="http://schemas.microsoft.com/office/powerpoint/2010/main" val="187111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defTabSz="914400" rtl="0" eaLnBrk="1" latinLnBrk="0" hangingPunct="1">
              <a:lnSpc>
                <a:spcPts val="2200"/>
              </a:lnSpc>
              <a:buFont typeface="Tahoma" panose="020B0604030504040204" pitchFamily="34" charset="0"/>
              <a:buNone/>
            </a:pPr>
            <a:endParaRPr kumimoji="1" lang="ja-JP" altLang="en-US" sz="1400" kern="100" dirty="0">
              <a:solidFill>
                <a:schemeClr val="tx1"/>
              </a:solidFill>
              <a:effectLst/>
              <a:latin typeface="Arial" panose="020B0604020202020204" pitchFamily="34" charset="0"/>
              <a:ea typeface="メイリオ" panose="020B0604030504040204" pitchFamily="50" charset="-128"/>
              <a:cs typeface="Times New Roman" panose="02020603050405020304" pitchFamily="18" charset="0"/>
            </a:endParaRPr>
          </a:p>
        </p:txBody>
      </p:sp>
      <p:sp>
        <p:nvSpPr>
          <p:cNvPr id="5" name="スライド番号プレースホルダー 4"/>
          <p:cNvSpPr>
            <a:spLocks noGrp="1"/>
          </p:cNvSpPr>
          <p:nvPr>
            <p:ph type="sldNum" sz="quarter" idx="10"/>
          </p:nvPr>
        </p:nvSpPr>
        <p:spPr/>
        <p:txBody>
          <a:bodyPr/>
          <a:lstStyle/>
          <a:p>
            <a:fld id="{21C75C97-5DEC-465A-942A-ECFBEE6DB4E1}" type="slidenum">
              <a:rPr kumimoji="1" lang="ja-JP" altLang="en-US" smtClean="0"/>
              <a:t>6</a:t>
            </a:fld>
            <a:endParaRPr kumimoji="1" lang="ja-JP" altLang="en-US"/>
          </a:p>
        </p:txBody>
      </p:sp>
    </p:spTree>
    <p:extLst>
      <p:ext uri="{BB962C8B-B14F-4D97-AF65-F5344CB8AC3E}">
        <p14:creationId xmlns:p14="http://schemas.microsoft.com/office/powerpoint/2010/main" val="227242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defTabSz="914400" rtl="0" eaLnBrk="1" latinLnBrk="0" hangingPunct="1">
              <a:lnSpc>
                <a:spcPts val="2200"/>
              </a:lnSpc>
              <a:buFont typeface="Tahoma" panose="020B0604030504040204" pitchFamily="34" charset="0"/>
              <a:buNone/>
            </a:pPr>
            <a:endParaRPr kumimoji="1" lang="ja-JP" altLang="en-US" sz="1400" kern="100" dirty="0">
              <a:solidFill>
                <a:schemeClr val="tx1"/>
              </a:solidFill>
              <a:effectLst/>
              <a:latin typeface="Arial" panose="020B0604020202020204" pitchFamily="34" charset="0"/>
              <a:ea typeface="メイリオ" panose="020B0604030504040204" pitchFamily="50" charset="-128"/>
              <a:cs typeface="Times New Roman" panose="02020603050405020304" pitchFamily="18" charset="0"/>
            </a:endParaRPr>
          </a:p>
        </p:txBody>
      </p:sp>
      <p:sp>
        <p:nvSpPr>
          <p:cNvPr id="5" name="スライド番号プレースホルダー 4"/>
          <p:cNvSpPr>
            <a:spLocks noGrp="1"/>
          </p:cNvSpPr>
          <p:nvPr>
            <p:ph type="sldNum" sz="quarter" idx="10"/>
          </p:nvPr>
        </p:nvSpPr>
        <p:spPr/>
        <p:txBody>
          <a:bodyPr/>
          <a:lstStyle/>
          <a:p>
            <a:fld id="{21C75C97-5DEC-465A-942A-ECFBEE6DB4E1}" type="slidenum">
              <a:rPr kumimoji="1" lang="ja-JP" altLang="en-US" smtClean="0"/>
              <a:t>7</a:t>
            </a:fld>
            <a:endParaRPr kumimoji="1" lang="ja-JP" altLang="en-US"/>
          </a:p>
        </p:txBody>
      </p:sp>
    </p:spTree>
    <p:extLst>
      <p:ext uri="{BB962C8B-B14F-4D97-AF65-F5344CB8AC3E}">
        <p14:creationId xmlns:p14="http://schemas.microsoft.com/office/powerpoint/2010/main" val="2513094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6"/>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299" y="3284539"/>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6051551"/>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5"/>
            <a:ext cx="39274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3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1"/>
            <a:ext cx="8151813" cy="1470025"/>
          </a:xfrm>
        </p:spPr>
        <p:txBody>
          <a:bodyPr/>
          <a:lstStyle>
            <a:lvl1pPr>
              <a:defRPr sz="4333"/>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a:pPr>
                <a:defRPr/>
              </a:pPr>
              <a:t>‹#›</a:t>
            </a:fld>
            <a:endParaRPr lang="en-US" altLang="ja-JP" dirty="0"/>
          </a:p>
        </p:txBody>
      </p:sp>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1"/>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167"/>
            </a:lvl1pPr>
            <a:lvl2pPr marL="495285" indent="0">
              <a:buNone/>
              <a:defRPr sz="1950"/>
            </a:lvl2pPr>
            <a:lvl3pPr marL="990570" indent="0">
              <a:buNone/>
              <a:defRPr sz="1733"/>
            </a:lvl3pPr>
            <a:lvl4pPr marL="1485854" indent="0">
              <a:buNone/>
              <a:defRPr sz="1517"/>
            </a:lvl4pPr>
            <a:lvl5pPr marL="1981139" indent="0">
              <a:buNone/>
              <a:defRPr sz="1517"/>
            </a:lvl5pPr>
            <a:lvl6pPr marL="2476424" indent="0">
              <a:buNone/>
              <a:defRPr sz="1517"/>
            </a:lvl6pPr>
            <a:lvl7pPr marL="2971709" indent="0">
              <a:buNone/>
              <a:defRPr sz="1517"/>
            </a:lvl7pPr>
            <a:lvl8pPr marL="3466993" indent="0">
              <a:buNone/>
              <a:defRPr sz="1517"/>
            </a:lvl8pPr>
            <a:lvl9pPr marL="3962278" indent="0">
              <a:buNone/>
              <a:defRPr sz="1517"/>
            </a:lvl9pPr>
          </a:lstStyle>
          <a:p>
            <a:pPr lvl="0"/>
            <a:r>
              <a:rPr lang="ja-JP" altLang="en-US"/>
              <a:t>マスター テキストの書式設定</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lang="ja-JP" altLang="en-US"/>
              <a:t>マスター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17">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517">
                <a:ea typeface="ＭＳ Ｐゴシック" pitchFamily="50" charset="-128"/>
              </a:defRPr>
            </a:lvl1pPr>
          </a:lstStyle>
          <a:p>
            <a:pPr>
              <a:defRPr/>
            </a:pPr>
            <a:fld id="{FFDCE21E-3BF4-4A13-BE4A-B95BE9787BE2}" type="slidenum">
              <a:rPr lang="en-US" altLang="ja-JP"/>
              <a:pPr>
                <a:defRPr/>
              </a:pPr>
              <a:t>‹#›</a:t>
            </a:fld>
            <a:endParaRPr lang="en-US" altLang="ja-JP" dirty="0"/>
          </a:p>
        </p:txBody>
      </p:sp>
      <p:grpSp>
        <p:nvGrpSpPr>
          <p:cNvPr id="2" name="Group 18"/>
          <p:cNvGrpSpPr>
            <a:grpSpLocks/>
          </p:cNvGrpSpPr>
          <p:nvPr userDrawn="1"/>
        </p:nvGrpSpPr>
        <p:grpSpPr bwMode="auto">
          <a:xfrm>
            <a:off x="0" y="-1"/>
            <a:ext cx="9906000" cy="587375"/>
            <a:chOff x="0" y="0"/>
            <a:chExt cx="5760" cy="344"/>
          </a:xfrm>
        </p:grpSpPr>
        <p:pic>
          <p:nvPicPr>
            <p:cNvPr id="1034"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838538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8225765" y="1"/>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1" fontAlgn="base" hangingPunct="1">
        <a:spcBef>
          <a:spcPct val="0"/>
        </a:spcBef>
        <a:spcAft>
          <a:spcPct val="0"/>
        </a:spcAft>
        <a:defRPr kumimoji="1" sz="3033">
          <a:solidFill>
            <a:srgbClr val="4087C8"/>
          </a:solidFill>
          <a:latin typeface="+mj-lt"/>
          <a:ea typeface="+mj-ea"/>
          <a:cs typeface="+mj-cs"/>
        </a:defRPr>
      </a:lvl1pPr>
      <a:lvl2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5pPr>
      <a:lvl6pPr marL="495285"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6pPr>
      <a:lvl7pPr marL="990570"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7pPr>
      <a:lvl8pPr marL="1485854"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8pPr>
      <a:lvl9pPr marL="1981139"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9pPr>
    </p:titleStyle>
    <p:bodyStyle>
      <a:lvl1pPr marL="371464" indent="-371464" algn="l" rtl="0" eaLnBrk="1" fontAlgn="base" hangingPunct="1">
        <a:spcBef>
          <a:spcPct val="20000"/>
        </a:spcBef>
        <a:spcAft>
          <a:spcPct val="0"/>
        </a:spcAft>
        <a:buChar char="•"/>
        <a:defRPr kumimoji="1" sz="3467">
          <a:solidFill>
            <a:schemeClr val="tx1"/>
          </a:solidFill>
          <a:latin typeface="+mn-lt"/>
          <a:ea typeface="+mn-ea"/>
          <a:cs typeface="+mn-cs"/>
        </a:defRPr>
      </a:lvl1pPr>
      <a:lvl2pPr marL="804838" indent="-309553" algn="l" rtl="0" eaLnBrk="1" fontAlgn="base" hangingPunct="1">
        <a:spcBef>
          <a:spcPct val="20000"/>
        </a:spcBef>
        <a:spcAft>
          <a:spcPct val="0"/>
        </a:spcAft>
        <a:buChar char="–"/>
        <a:defRPr kumimoji="1" sz="3033">
          <a:solidFill>
            <a:schemeClr val="tx1"/>
          </a:solidFill>
          <a:latin typeface="+mn-lt"/>
          <a:ea typeface="+mn-ea"/>
        </a:defRPr>
      </a:lvl2pPr>
      <a:lvl3pPr marL="1238212" indent="-247642" algn="l" rtl="0" eaLnBrk="1" fontAlgn="base" hangingPunct="1">
        <a:spcBef>
          <a:spcPct val="20000"/>
        </a:spcBef>
        <a:spcAft>
          <a:spcPct val="0"/>
        </a:spcAft>
        <a:buChar char="•"/>
        <a:defRPr kumimoji="1" sz="2600">
          <a:solidFill>
            <a:schemeClr val="tx1"/>
          </a:solidFill>
          <a:latin typeface="+mn-lt"/>
          <a:ea typeface="+mn-ea"/>
        </a:defRPr>
      </a:lvl3pPr>
      <a:lvl4pPr marL="1733497" indent="-247642" algn="l" rtl="0" eaLnBrk="1" fontAlgn="base" hangingPunct="1">
        <a:spcBef>
          <a:spcPct val="20000"/>
        </a:spcBef>
        <a:spcAft>
          <a:spcPct val="0"/>
        </a:spcAft>
        <a:buChar char="–"/>
        <a:defRPr kumimoji="1" sz="2167">
          <a:solidFill>
            <a:schemeClr val="tx1"/>
          </a:solidFill>
          <a:latin typeface="+mn-lt"/>
          <a:ea typeface="+mn-ea"/>
        </a:defRPr>
      </a:lvl4pPr>
      <a:lvl5pPr marL="2228781" indent="-247642" algn="l" rtl="0" eaLnBrk="1" fontAlgn="base" hangingPunct="1">
        <a:spcBef>
          <a:spcPct val="20000"/>
        </a:spcBef>
        <a:spcAft>
          <a:spcPct val="0"/>
        </a:spcAft>
        <a:buChar char="»"/>
        <a:defRPr kumimoji="1" sz="2167">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27esv.org/"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1784648" y="2204864"/>
            <a:ext cx="8121352" cy="1368152"/>
          </a:xfrm>
        </p:spPr>
        <p:txBody>
          <a:bodyPr/>
          <a:lstStyle/>
          <a:p>
            <a:r>
              <a:rPr lang="en-US" altLang="ja-JP" sz="3600" dirty="0"/>
              <a:t>Challenges for Transportation</a:t>
            </a:r>
            <a:endParaRPr lang="ja-JP" altLang="en-US" sz="3600" dirty="0"/>
          </a:p>
        </p:txBody>
      </p:sp>
      <p:sp>
        <p:nvSpPr>
          <p:cNvPr id="3075" name="Rectangle 6"/>
          <p:cNvSpPr>
            <a:spLocks noGrp="1" noChangeArrowheads="1"/>
          </p:cNvSpPr>
          <p:nvPr>
            <p:ph type="subTitle" idx="1"/>
          </p:nvPr>
        </p:nvSpPr>
        <p:spPr>
          <a:xfrm>
            <a:off x="1485900" y="3886200"/>
            <a:ext cx="6934200" cy="1415008"/>
          </a:xfrm>
        </p:spPr>
        <p:txBody>
          <a:bodyPr/>
          <a:lstStyle/>
          <a:p>
            <a:r>
              <a:rPr lang="en-US" altLang="zh-TW" sz="2400" i="1" dirty="0">
                <a:latin typeface="Times New Roman" panose="02020603050405020304" pitchFamily="18" charset="0"/>
                <a:cs typeface="Times New Roman" panose="02020603050405020304" pitchFamily="18" charset="0"/>
              </a:rPr>
              <a:t>NOTSU Masao</a:t>
            </a:r>
          </a:p>
          <a:p>
            <a:r>
              <a:rPr lang="en-US" altLang="zh-TW" sz="2400" dirty="0">
                <a:latin typeface="Times New Roman" panose="02020603050405020304" pitchFamily="18" charset="0"/>
                <a:cs typeface="Times New Roman" panose="02020603050405020304" pitchFamily="18" charset="0"/>
              </a:rPr>
              <a:t>Director-General for Engineering Affairs</a:t>
            </a:r>
          </a:p>
          <a:p>
            <a:r>
              <a:rPr lang="en-US" altLang="zh-TW" sz="2400" dirty="0">
                <a:latin typeface="Times New Roman" panose="02020603050405020304" pitchFamily="18" charset="0"/>
                <a:cs typeface="Times New Roman" panose="02020603050405020304" pitchFamily="18" charset="0"/>
              </a:rPr>
              <a:t>RTB, MLIT</a:t>
            </a:r>
            <a:endParaRPr lang="zh-TW" alt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87B6DD6-556E-4CA3-A3C4-67128A51BE9D}"/>
              </a:ext>
            </a:extLst>
          </p:cNvPr>
          <p:cNvSpPr txBox="1"/>
          <p:nvPr/>
        </p:nvSpPr>
        <p:spPr>
          <a:xfrm>
            <a:off x="6537176" y="188640"/>
            <a:ext cx="3008324" cy="584775"/>
          </a:xfrm>
          <a:prstGeom prst="rect">
            <a:avLst/>
          </a:prstGeom>
          <a:noFill/>
        </p:spPr>
        <p:txBody>
          <a:bodyPr wrap="none" rtlCol="0">
            <a:spAutoFit/>
          </a:bodyPr>
          <a:lstStyle/>
          <a:p>
            <a:r>
              <a:rPr lang="en-GB" sz="1600" u="sng" dirty="0">
                <a:latin typeface="Times New Roman" panose="02020603050405020304" pitchFamily="18" charset="0"/>
                <a:cs typeface="Times New Roman" panose="02020603050405020304" pitchFamily="18" charset="0"/>
              </a:rPr>
              <a:t>Informal document </a:t>
            </a:r>
            <a:r>
              <a:rPr lang="en-GB" sz="1600" dirty="0">
                <a:latin typeface="Times New Roman" panose="02020603050405020304" pitchFamily="18" charset="0"/>
                <a:cs typeface="Times New Roman" panose="02020603050405020304" pitchFamily="18" charset="0"/>
              </a:rPr>
              <a:t>WP.29-187-28</a:t>
            </a:r>
          </a:p>
          <a:p>
            <a:r>
              <a:rPr lang="en-GB" sz="1600" dirty="0">
                <a:latin typeface="Times New Roman" panose="02020603050405020304" pitchFamily="18" charset="0"/>
                <a:cs typeface="Times New Roman" panose="02020603050405020304" pitchFamily="18" charset="0"/>
              </a:rPr>
              <a:t>187th WP.29, 21-24 June 2022</a:t>
            </a:r>
          </a:p>
        </p:txBody>
      </p:sp>
      <p:sp>
        <p:nvSpPr>
          <p:cNvPr id="5" name="TextBox 4">
            <a:extLst>
              <a:ext uri="{FF2B5EF4-FFF2-40B4-BE49-F238E27FC236}">
                <a16:creationId xmlns:a16="http://schemas.microsoft.com/office/drawing/2014/main" id="{8643D6E7-B920-464C-B562-8CC0213F1F47}"/>
              </a:ext>
            </a:extLst>
          </p:cNvPr>
          <p:cNvSpPr txBox="1"/>
          <p:nvPr/>
        </p:nvSpPr>
        <p:spPr>
          <a:xfrm>
            <a:off x="272480" y="188640"/>
            <a:ext cx="2082621" cy="584775"/>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Submitted by the </a:t>
            </a:r>
          </a:p>
          <a:p>
            <a:r>
              <a:rPr lang="en-GB" sz="1600" dirty="0">
                <a:latin typeface="Times New Roman" panose="02020603050405020304" pitchFamily="18" charset="0"/>
                <a:cs typeface="Times New Roman" panose="02020603050405020304" pitchFamily="18" charset="0"/>
              </a:rPr>
              <a:t>representative of Japan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 name="タイトル 9"/>
          <p:cNvSpPr>
            <a:spLocks noGrp="1"/>
          </p:cNvSpPr>
          <p:nvPr>
            <p:ph type="title"/>
          </p:nvPr>
        </p:nvSpPr>
        <p:spPr>
          <a:xfrm>
            <a:off x="0" y="0"/>
            <a:ext cx="6876256" cy="346511"/>
          </a:xfrm>
        </p:spPr>
        <p:txBody>
          <a:bodyPr/>
          <a:lstStyle/>
          <a:p>
            <a:r>
              <a:rPr kumimoji="1" lang="en-US" altLang="ja-JP" sz="2400" dirty="0">
                <a:latin typeface="+mn-lt"/>
              </a:rPr>
              <a:t>Trend of Traffic Accidents in Japan</a:t>
            </a:r>
            <a:endParaRPr kumimoji="1" lang="ja-JP" altLang="en-US" sz="2400" dirty="0">
              <a:solidFill>
                <a:srgbClr val="FF0000"/>
              </a:solidFill>
              <a:latin typeface="+mn-lt"/>
            </a:endParaRPr>
          </a:p>
        </p:txBody>
      </p:sp>
      <p:graphicFrame>
        <p:nvGraphicFramePr>
          <p:cNvPr id="1402" name="グラフ 367"/>
          <p:cNvGraphicFramePr/>
          <p:nvPr>
            <p:extLst>
              <p:ext uri="{D42A27DB-BD31-4B8C-83A1-F6EECF244321}">
                <p14:modId xmlns:p14="http://schemas.microsoft.com/office/powerpoint/2010/main" val="4276739518"/>
              </p:ext>
            </p:extLst>
          </p:nvPr>
        </p:nvGraphicFramePr>
        <p:xfrm>
          <a:off x="123132" y="1670339"/>
          <a:ext cx="9689897" cy="4756325"/>
        </p:xfrm>
        <a:graphic>
          <a:graphicData uri="http://schemas.openxmlformats.org/drawingml/2006/chart">
            <c:chart xmlns:c="http://schemas.openxmlformats.org/drawingml/2006/chart" xmlns:r="http://schemas.openxmlformats.org/officeDocument/2006/relationships" r:id="rId3"/>
          </a:graphicData>
        </a:graphic>
      </p:graphicFrame>
      <p:sp>
        <p:nvSpPr>
          <p:cNvPr id="1404" name="正方形/長方形 370"/>
          <p:cNvSpPr/>
          <p:nvPr/>
        </p:nvSpPr>
        <p:spPr>
          <a:xfrm>
            <a:off x="608138" y="6552713"/>
            <a:ext cx="6793134" cy="276999"/>
          </a:xfrm>
          <a:prstGeom prst="rect">
            <a:avLst/>
          </a:prstGeom>
        </p:spPr>
        <p:txBody>
          <a:bodyPr wrap="square">
            <a:spAutoFit/>
          </a:bodyPr>
          <a:lstStyle>
            <a:defPPr>
              <a:defRPr lang="ja-JP"/>
            </a:defPPr>
            <a:lvl1pPr marL="0" algn="l" defTabSz="914400" rtl="0" eaLnBrk="1" latinLnBrk="0" hangingPunct="1">
              <a:defRPr kumimoji="1" sz="1800" kern="1200">
                <a:solidFill>
                  <a:sysClr val="windowText" lastClr="000000"/>
                </a:solidFill>
                <a:latin typeface="Calibri"/>
                <a:ea typeface="ＭＳ Ｐゴシック"/>
                <a:cs typeface="+mn-cs"/>
              </a:defRPr>
            </a:lvl1pPr>
            <a:lvl2pPr marL="457200" algn="l" defTabSz="914400" rtl="0" eaLnBrk="1" latinLnBrk="0" hangingPunct="1">
              <a:defRPr kumimoji="1" sz="1800" kern="1200">
                <a:solidFill>
                  <a:sysClr val="windowText" lastClr="000000"/>
                </a:solidFill>
                <a:latin typeface="Calibri"/>
                <a:ea typeface="ＭＳ Ｐゴシック"/>
                <a:cs typeface="+mn-cs"/>
              </a:defRPr>
            </a:lvl2pPr>
            <a:lvl3pPr marL="914400" algn="l" defTabSz="914400" rtl="0" eaLnBrk="1" latinLnBrk="0" hangingPunct="1">
              <a:defRPr kumimoji="1" sz="1800" kern="1200">
                <a:solidFill>
                  <a:sysClr val="windowText" lastClr="000000"/>
                </a:solidFill>
                <a:latin typeface="Calibri"/>
                <a:ea typeface="ＭＳ Ｐゴシック"/>
                <a:cs typeface="+mn-cs"/>
              </a:defRPr>
            </a:lvl3pPr>
            <a:lvl4pPr marL="1371600" algn="l" defTabSz="914400" rtl="0" eaLnBrk="1" latinLnBrk="0" hangingPunct="1">
              <a:defRPr kumimoji="1" sz="1800" kern="1200">
                <a:solidFill>
                  <a:sysClr val="windowText" lastClr="000000"/>
                </a:solidFill>
                <a:latin typeface="Calibri"/>
                <a:ea typeface="ＭＳ Ｐゴシック"/>
                <a:cs typeface="+mn-cs"/>
              </a:defRPr>
            </a:lvl4pPr>
            <a:lvl5pPr marL="1828800" algn="l" defTabSz="914400" rtl="0" eaLnBrk="1" latinLnBrk="0" hangingPunct="1">
              <a:defRPr kumimoji="1" sz="1800" kern="1200">
                <a:solidFill>
                  <a:sysClr val="windowText" lastClr="000000"/>
                </a:solidFill>
                <a:latin typeface="Calibri"/>
                <a:ea typeface="ＭＳ Ｐゴシック"/>
                <a:cs typeface="+mn-cs"/>
              </a:defRPr>
            </a:lvl5pPr>
            <a:lvl6pPr marL="2286000" algn="l" defTabSz="914400" rtl="0" eaLnBrk="1" latinLnBrk="0" hangingPunct="1">
              <a:defRPr kumimoji="1" sz="1800" kern="1200">
                <a:solidFill>
                  <a:sysClr val="windowText" lastClr="000000"/>
                </a:solidFill>
                <a:latin typeface="Calibri"/>
                <a:ea typeface="ＭＳ Ｐゴシック"/>
                <a:cs typeface="+mn-cs"/>
              </a:defRPr>
            </a:lvl6pPr>
            <a:lvl7pPr marL="2743200" algn="l" defTabSz="914400" rtl="0" eaLnBrk="1" latinLnBrk="0" hangingPunct="1">
              <a:defRPr kumimoji="1" sz="1800" kern="1200">
                <a:solidFill>
                  <a:sysClr val="windowText" lastClr="000000"/>
                </a:solidFill>
                <a:latin typeface="Calibri"/>
                <a:ea typeface="ＭＳ Ｐゴシック"/>
                <a:cs typeface="+mn-cs"/>
              </a:defRPr>
            </a:lvl7pPr>
            <a:lvl8pPr marL="3200400" algn="l" defTabSz="914400" rtl="0" eaLnBrk="1" latinLnBrk="0" hangingPunct="1">
              <a:defRPr kumimoji="1" sz="1800" kern="1200">
                <a:solidFill>
                  <a:sysClr val="windowText" lastClr="000000"/>
                </a:solidFill>
                <a:latin typeface="Calibri"/>
                <a:ea typeface="ＭＳ Ｐゴシック"/>
                <a:cs typeface="+mn-cs"/>
              </a:defRPr>
            </a:lvl8pPr>
            <a:lvl9pPr marL="3657600" algn="l" defTabSz="914400" rtl="0" eaLnBrk="1" latinLnBrk="0" hangingPunct="1">
              <a:defRPr kumimoji="1" sz="1800" kern="1200">
                <a:solidFill>
                  <a:sysClr val="windowText" lastClr="000000"/>
                </a:solidFill>
                <a:latin typeface="Calibri"/>
                <a:ea typeface="ＭＳ Ｐゴシック"/>
                <a:cs typeface="+mn-cs"/>
              </a:defRPr>
            </a:lvl9pPr>
          </a:lstStyle>
          <a:p>
            <a:r>
              <a:rPr lang="en-US" altLang="ja-JP" sz="1200" dirty="0">
                <a:latin typeface="+mn-lt"/>
              </a:rPr>
              <a:t>Source: Compiled by the MLIT from materials published by the National Police Agency (NPA).</a:t>
            </a:r>
            <a:endParaRPr lang="ja-JP" altLang="en-US" sz="1200" dirty="0">
              <a:latin typeface="+mn-lt"/>
            </a:endParaRPr>
          </a:p>
        </p:txBody>
      </p:sp>
      <p:sp>
        <p:nvSpPr>
          <p:cNvPr id="1405" name="正方形/長方形 371"/>
          <p:cNvSpPr/>
          <p:nvPr/>
        </p:nvSpPr>
        <p:spPr>
          <a:xfrm>
            <a:off x="1125656" y="1299976"/>
            <a:ext cx="7128618" cy="307777"/>
          </a:xfrm>
          <a:prstGeom prst="rect">
            <a:avLst/>
          </a:prstGeom>
        </p:spPr>
        <p:txBody>
          <a:bodyPr wrap="none">
            <a:spAutoFit/>
          </a:bodyPr>
          <a:lstStyle>
            <a:defPPr>
              <a:defRPr lang="ja-JP"/>
            </a:defPPr>
            <a:lvl1pPr marL="0" algn="l" defTabSz="914400" rtl="0" eaLnBrk="1" latinLnBrk="0" hangingPunct="1">
              <a:defRPr kumimoji="1" sz="1800" kern="1200">
                <a:solidFill>
                  <a:sysClr val="windowText" lastClr="000000"/>
                </a:solidFill>
                <a:latin typeface="Calibri"/>
                <a:ea typeface="ＭＳ Ｐゴシック"/>
                <a:cs typeface="+mn-cs"/>
              </a:defRPr>
            </a:lvl1pPr>
            <a:lvl2pPr marL="457200" algn="l" defTabSz="914400" rtl="0" eaLnBrk="1" latinLnBrk="0" hangingPunct="1">
              <a:defRPr kumimoji="1" sz="1800" kern="1200">
                <a:solidFill>
                  <a:sysClr val="windowText" lastClr="000000"/>
                </a:solidFill>
                <a:latin typeface="Calibri"/>
                <a:ea typeface="ＭＳ Ｐゴシック"/>
                <a:cs typeface="+mn-cs"/>
              </a:defRPr>
            </a:lvl2pPr>
            <a:lvl3pPr marL="914400" algn="l" defTabSz="914400" rtl="0" eaLnBrk="1" latinLnBrk="0" hangingPunct="1">
              <a:defRPr kumimoji="1" sz="1800" kern="1200">
                <a:solidFill>
                  <a:sysClr val="windowText" lastClr="000000"/>
                </a:solidFill>
                <a:latin typeface="Calibri"/>
                <a:ea typeface="ＭＳ Ｐゴシック"/>
                <a:cs typeface="+mn-cs"/>
              </a:defRPr>
            </a:lvl3pPr>
            <a:lvl4pPr marL="1371600" algn="l" defTabSz="914400" rtl="0" eaLnBrk="1" latinLnBrk="0" hangingPunct="1">
              <a:defRPr kumimoji="1" sz="1800" kern="1200">
                <a:solidFill>
                  <a:sysClr val="windowText" lastClr="000000"/>
                </a:solidFill>
                <a:latin typeface="Calibri"/>
                <a:ea typeface="ＭＳ Ｐゴシック"/>
                <a:cs typeface="+mn-cs"/>
              </a:defRPr>
            </a:lvl4pPr>
            <a:lvl5pPr marL="1828800" algn="l" defTabSz="914400" rtl="0" eaLnBrk="1" latinLnBrk="0" hangingPunct="1">
              <a:defRPr kumimoji="1" sz="1800" kern="1200">
                <a:solidFill>
                  <a:sysClr val="windowText" lastClr="000000"/>
                </a:solidFill>
                <a:latin typeface="Calibri"/>
                <a:ea typeface="ＭＳ Ｐゴシック"/>
                <a:cs typeface="+mn-cs"/>
              </a:defRPr>
            </a:lvl5pPr>
            <a:lvl6pPr marL="2286000" algn="l" defTabSz="914400" rtl="0" eaLnBrk="1" latinLnBrk="0" hangingPunct="1">
              <a:defRPr kumimoji="1" sz="1800" kern="1200">
                <a:solidFill>
                  <a:sysClr val="windowText" lastClr="000000"/>
                </a:solidFill>
                <a:latin typeface="Calibri"/>
                <a:ea typeface="ＭＳ Ｐゴシック"/>
                <a:cs typeface="+mn-cs"/>
              </a:defRPr>
            </a:lvl6pPr>
            <a:lvl7pPr marL="2743200" algn="l" defTabSz="914400" rtl="0" eaLnBrk="1" latinLnBrk="0" hangingPunct="1">
              <a:defRPr kumimoji="1" sz="1800" kern="1200">
                <a:solidFill>
                  <a:sysClr val="windowText" lastClr="000000"/>
                </a:solidFill>
                <a:latin typeface="Calibri"/>
                <a:ea typeface="ＭＳ Ｐゴシック"/>
                <a:cs typeface="+mn-cs"/>
              </a:defRPr>
            </a:lvl7pPr>
            <a:lvl8pPr marL="3200400" algn="l" defTabSz="914400" rtl="0" eaLnBrk="1" latinLnBrk="0" hangingPunct="1">
              <a:defRPr kumimoji="1" sz="1800" kern="1200">
                <a:solidFill>
                  <a:sysClr val="windowText" lastClr="000000"/>
                </a:solidFill>
                <a:latin typeface="Calibri"/>
                <a:ea typeface="ＭＳ Ｐゴシック"/>
                <a:cs typeface="+mn-cs"/>
              </a:defRPr>
            </a:lvl8pPr>
            <a:lvl9pPr marL="3657600" algn="l" defTabSz="914400" rtl="0" eaLnBrk="1" latinLnBrk="0" hangingPunct="1">
              <a:defRPr kumimoji="1" sz="1800" kern="1200">
                <a:solidFill>
                  <a:sysClr val="windowText" lastClr="000000"/>
                </a:solidFill>
                <a:latin typeface="Calibri"/>
                <a:ea typeface="ＭＳ Ｐゴシック"/>
                <a:cs typeface="+mn-cs"/>
              </a:defRPr>
            </a:lvl9pPr>
          </a:lstStyle>
          <a:p>
            <a:r>
              <a:rPr lang="en-US" altLang="ja-JP" sz="1400" b="1" dirty="0">
                <a:latin typeface="+mn-lt"/>
              </a:rPr>
              <a:t>Trend of the number of traffic fatalities, serious injuries, casualties, and accidents</a:t>
            </a:r>
            <a:endParaRPr lang="ja-JP" altLang="en-US" sz="1400" b="1" dirty="0">
              <a:latin typeface="+mn-lt"/>
            </a:endParaRPr>
          </a:p>
        </p:txBody>
      </p:sp>
      <p:cxnSp>
        <p:nvCxnSpPr>
          <p:cNvPr id="1407" name="直線矢印コネクタ 373"/>
          <p:cNvCxnSpPr/>
          <p:nvPr/>
        </p:nvCxnSpPr>
        <p:spPr>
          <a:xfrm flipV="1">
            <a:off x="9272334" y="5449311"/>
            <a:ext cx="0" cy="468676"/>
          </a:xfrm>
          <a:prstGeom prst="straightConnector1">
            <a:avLst/>
          </a:prstGeom>
          <a:ln w="6350" cap="flat" cmpd="sng" algn="ctr">
            <a:solidFill>
              <a:sysClr val="windowText" lastClr="000000"/>
            </a:solidFill>
            <a:prstDash val="sysDash"/>
            <a:miter lim="800000"/>
            <a:tailEnd type="triangle"/>
          </a:ln>
        </p:spPr>
      </p:cxnSp>
      <p:sp>
        <p:nvSpPr>
          <p:cNvPr id="1408" name="正方形/長方形 375"/>
          <p:cNvSpPr/>
          <p:nvPr/>
        </p:nvSpPr>
        <p:spPr>
          <a:xfrm>
            <a:off x="-57497" y="1358688"/>
            <a:ext cx="1331270" cy="369332"/>
          </a:xfrm>
          <a:prstGeom prst="rect">
            <a:avLst/>
          </a:prstGeom>
        </p:spPr>
        <p:txBody>
          <a:bodyPr wrap="square">
            <a:spAutoFit/>
          </a:bodyPr>
          <a:lstStyle>
            <a:defPPr>
              <a:defRPr lang="ja-JP"/>
            </a:defPPr>
            <a:lvl1pPr marL="0" algn="l" defTabSz="914400" rtl="0" eaLnBrk="1" latinLnBrk="0" hangingPunct="1">
              <a:defRPr kumimoji="1" sz="1800" kern="1200">
                <a:solidFill>
                  <a:sysClr val="windowText" lastClr="000000"/>
                </a:solidFill>
                <a:latin typeface="Calibri"/>
                <a:ea typeface="ＭＳ Ｐゴシック"/>
                <a:cs typeface="+mn-cs"/>
              </a:defRPr>
            </a:lvl1pPr>
            <a:lvl2pPr marL="457200" algn="l" defTabSz="914400" rtl="0" eaLnBrk="1" latinLnBrk="0" hangingPunct="1">
              <a:defRPr kumimoji="1" sz="1800" kern="1200">
                <a:solidFill>
                  <a:sysClr val="windowText" lastClr="000000"/>
                </a:solidFill>
                <a:latin typeface="Calibri"/>
                <a:ea typeface="ＭＳ Ｐゴシック"/>
                <a:cs typeface="+mn-cs"/>
              </a:defRPr>
            </a:lvl2pPr>
            <a:lvl3pPr marL="914400" algn="l" defTabSz="914400" rtl="0" eaLnBrk="1" latinLnBrk="0" hangingPunct="1">
              <a:defRPr kumimoji="1" sz="1800" kern="1200">
                <a:solidFill>
                  <a:sysClr val="windowText" lastClr="000000"/>
                </a:solidFill>
                <a:latin typeface="Calibri"/>
                <a:ea typeface="ＭＳ Ｐゴシック"/>
                <a:cs typeface="+mn-cs"/>
              </a:defRPr>
            </a:lvl3pPr>
            <a:lvl4pPr marL="1371600" algn="l" defTabSz="914400" rtl="0" eaLnBrk="1" latinLnBrk="0" hangingPunct="1">
              <a:defRPr kumimoji="1" sz="1800" kern="1200">
                <a:solidFill>
                  <a:sysClr val="windowText" lastClr="000000"/>
                </a:solidFill>
                <a:latin typeface="Calibri"/>
                <a:ea typeface="ＭＳ Ｐゴシック"/>
                <a:cs typeface="+mn-cs"/>
              </a:defRPr>
            </a:lvl4pPr>
            <a:lvl5pPr marL="1828800" algn="l" defTabSz="914400" rtl="0" eaLnBrk="1" latinLnBrk="0" hangingPunct="1">
              <a:defRPr kumimoji="1" sz="1800" kern="1200">
                <a:solidFill>
                  <a:sysClr val="windowText" lastClr="000000"/>
                </a:solidFill>
                <a:latin typeface="Calibri"/>
                <a:ea typeface="ＭＳ Ｐゴシック"/>
                <a:cs typeface="+mn-cs"/>
              </a:defRPr>
            </a:lvl5pPr>
            <a:lvl6pPr marL="2286000" algn="l" defTabSz="914400" rtl="0" eaLnBrk="1" latinLnBrk="0" hangingPunct="1">
              <a:defRPr kumimoji="1" sz="1800" kern="1200">
                <a:solidFill>
                  <a:sysClr val="windowText" lastClr="000000"/>
                </a:solidFill>
                <a:latin typeface="Calibri"/>
                <a:ea typeface="ＭＳ Ｐゴシック"/>
                <a:cs typeface="+mn-cs"/>
              </a:defRPr>
            </a:lvl6pPr>
            <a:lvl7pPr marL="2743200" algn="l" defTabSz="914400" rtl="0" eaLnBrk="1" latinLnBrk="0" hangingPunct="1">
              <a:defRPr kumimoji="1" sz="1800" kern="1200">
                <a:solidFill>
                  <a:sysClr val="windowText" lastClr="000000"/>
                </a:solidFill>
                <a:latin typeface="Calibri"/>
                <a:ea typeface="ＭＳ Ｐゴシック"/>
                <a:cs typeface="+mn-cs"/>
              </a:defRPr>
            </a:lvl7pPr>
            <a:lvl8pPr marL="3200400" algn="l" defTabSz="914400" rtl="0" eaLnBrk="1" latinLnBrk="0" hangingPunct="1">
              <a:defRPr kumimoji="1" sz="1800" kern="1200">
                <a:solidFill>
                  <a:sysClr val="windowText" lastClr="000000"/>
                </a:solidFill>
                <a:latin typeface="Calibri"/>
                <a:ea typeface="ＭＳ Ｐゴシック"/>
                <a:cs typeface="+mn-cs"/>
              </a:defRPr>
            </a:lvl8pPr>
            <a:lvl9pPr marL="3657600" algn="l" defTabSz="914400" rtl="0" eaLnBrk="1" latinLnBrk="0" hangingPunct="1">
              <a:defRPr kumimoji="1" sz="1800" kern="1200">
                <a:solidFill>
                  <a:sysClr val="windowText" lastClr="000000"/>
                </a:solidFill>
                <a:latin typeface="Calibri"/>
                <a:ea typeface="ＭＳ Ｐゴシック"/>
                <a:cs typeface="+mn-cs"/>
              </a:defRPr>
            </a:lvl9pPr>
          </a:lstStyle>
          <a:p>
            <a:pPr algn="ctr"/>
            <a:r>
              <a:rPr lang="en-US" altLang="ja-JP" sz="900" dirty="0">
                <a:latin typeface="+mn-lt"/>
                <a:cs typeface="Arial" panose="020B0604020202020204" pitchFamily="34" charset="0"/>
              </a:rPr>
              <a:t>Number of fatalities (people)</a:t>
            </a:r>
            <a:endParaRPr lang="ja-JP" altLang="en-US" sz="900" dirty="0">
              <a:latin typeface="+mn-lt"/>
              <a:cs typeface="Arial" panose="020B0604020202020204" pitchFamily="34" charset="0"/>
            </a:endParaRPr>
          </a:p>
        </p:txBody>
      </p:sp>
      <p:sp>
        <p:nvSpPr>
          <p:cNvPr id="1409" name="正方形/長方形 376"/>
          <p:cNvSpPr/>
          <p:nvPr/>
        </p:nvSpPr>
        <p:spPr>
          <a:xfrm>
            <a:off x="8083571" y="1199948"/>
            <a:ext cx="1922321" cy="507831"/>
          </a:xfrm>
          <a:prstGeom prst="rect">
            <a:avLst/>
          </a:prstGeom>
        </p:spPr>
        <p:txBody>
          <a:bodyPr wrap="none">
            <a:spAutoFit/>
          </a:bodyPr>
          <a:lstStyle>
            <a:defPPr>
              <a:defRPr lang="ja-JP"/>
            </a:defPPr>
            <a:lvl1pPr marL="0" algn="l" defTabSz="914400" rtl="0" eaLnBrk="1" latinLnBrk="0" hangingPunct="1">
              <a:defRPr kumimoji="1" sz="1800" kern="1200">
                <a:solidFill>
                  <a:sysClr val="windowText" lastClr="000000"/>
                </a:solidFill>
                <a:latin typeface="Calibri"/>
                <a:ea typeface="ＭＳ Ｐゴシック"/>
                <a:cs typeface="+mn-cs"/>
              </a:defRPr>
            </a:lvl1pPr>
            <a:lvl2pPr marL="457200" algn="l" defTabSz="914400" rtl="0" eaLnBrk="1" latinLnBrk="0" hangingPunct="1">
              <a:defRPr kumimoji="1" sz="1800" kern="1200">
                <a:solidFill>
                  <a:sysClr val="windowText" lastClr="000000"/>
                </a:solidFill>
                <a:latin typeface="Calibri"/>
                <a:ea typeface="ＭＳ Ｐゴシック"/>
                <a:cs typeface="+mn-cs"/>
              </a:defRPr>
            </a:lvl2pPr>
            <a:lvl3pPr marL="914400" algn="l" defTabSz="914400" rtl="0" eaLnBrk="1" latinLnBrk="0" hangingPunct="1">
              <a:defRPr kumimoji="1" sz="1800" kern="1200">
                <a:solidFill>
                  <a:sysClr val="windowText" lastClr="000000"/>
                </a:solidFill>
                <a:latin typeface="Calibri"/>
                <a:ea typeface="ＭＳ Ｐゴシック"/>
                <a:cs typeface="+mn-cs"/>
              </a:defRPr>
            </a:lvl3pPr>
            <a:lvl4pPr marL="1371600" algn="l" defTabSz="914400" rtl="0" eaLnBrk="1" latinLnBrk="0" hangingPunct="1">
              <a:defRPr kumimoji="1" sz="1800" kern="1200">
                <a:solidFill>
                  <a:sysClr val="windowText" lastClr="000000"/>
                </a:solidFill>
                <a:latin typeface="Calibri"/>
                <a:ea typeface="ＭＳ Ｐゴシック"/>
                <a:cs typeface="+mn-cs"/>
              </a:defRPr>
            </a:lvl4pPr>
            <a:lvl5pPr marL="1828800" algn="l" defTabSz="914400" rtl="0" eaLnBrk="1" latinLnBrk="0" hangingPunct="1">
              <a:defRPr kumimoji="1" sz="1800" kern="1200">
                <a:solidFill>
                  <a:sysClr val="windowText" lastClr="000000"/>
                </a:solidFill>
                <a:latin typeface="Calibri"/>
                <a:ea typeface="ＭＳ Ｐゴシック"/>
                <a:cs typeface="+mn-cs"/>
              </a:defRPr>
            </a:lvl5pPr>
            <a:lvl6pPr marL="2286000" algn="l" defTabSz="914400" rtl="0" eaLnBrk="1" latinLnBrk="0" hangingPunct="1">
              <a:defRPr kumimoji="1" sz="1800" kern="1200">
                <a:solidFill>
                  <a:sysClr val="windowText" lastClr="000000"/>
                </a:solidFill>
                <a:latin typeface="Calibri"/>
                <a:ea typeface="ＭＳ Ｐゴシック"/>
                <a:cs typeface="+mn-cs"/>
              </a:defRPr>
            </a:lvl6pPr>
            <a:lvl7pPr marL="2743200" algn="l" defTabSz="914400" rtl="0" eaLnBrk="1" latinLnBrk="0" hangingPunct="1">
              <a:defRPr kumimoji="1" sz="1800" kern="1200">
                <a:solidFill>
                  <a:sysClr val="windowText" lastClr="000000"/>
                </a:solidFill>
                <a:latin typeface="Calibri"/>
                <a:ea typeface="ＭＳ Ｐゴシック"/>
                <a:cs typeface="+mn-cs"/>
              </a:defRPr>
            </a:lvl7pPr>
            <a:lvl8pPr marL="3200400" algn="l" defTabSz="914400" rtl="0" eaLnBrk="1" latinLnBrk="0" hangingPunct="1">
              <a:defRPr kumimoji="1" sz="1800" kern="1200">
                <a:solidFill>
                  <a:sysClr val="windowText" lastClr="000000"/>
                </a:solidFill>
                <a:latin typeface="Calibri"/>
                <a:ea typeface="ＭＳ Ｐゴシック"/>
                <a:cs typeface="+mn-cs"/>
              </a:defRPr>
            </a:lvl8pPr>
            <a:lvl9pPr marL="3657600" algn="l" defTabSz="914400" rtl="0" eaLnBrk="1" latinLnBrk="0" hangingPunct="1">
              <a:defRPr kumimoji="1" sz="1800" kern="1200">
                <a:solidFill>
                  <a:sysClr val="windowText" lastClr="000000"/>
                </a:solidFill>
                <a:latin typeface="Calibri"/>
                <a:ea typeface="ＭＳ Ｐゴシック"/>
                <a:cs typeface="+mn-cs"/>
              </a:defRPr>
            </a:lvl9pPr>
          </a:lstStyle>
          <a:p>
            <a:pPr algn="ctr"/>
            <a:r>
              <a:rPr lang="en-US" altLang="ja-JP" sz="900" dirty="0">
                <a:latin typeface="+mn-lt"/>
              </a:rPr>
              <a:t>Number of accidents (10,000)</a:t>
            </a:r>
          </a:p>
          <a:p>
            <a:pPr algn="ctr"/>
            <a:r>
              <a:rPr lang="en-US" altLang="ja-JP" sz="900" dirty="0">
                <a:latin typeface="+mn-lt"/>
              </a:rPr>
              <a:t>Number of casualties (10,000)</a:t>
            </a:r>
          </a:p>
          <a:p>
            <a:pPr algn="ctr"/>
            <a:r>
              <a:rPr lang="en-US" altLang="ja-JP" sz="900" dirty="0">
                <a:latin typeface="+mn-lt"/>
              </a:rPr>
              <a:t>Number of serious injuries (1,000)</a:t>
            </a:r>
          </a:p>
        </p:txBody>
      </p:sp>
      <p:sp>
        <p:nvSpPr>
          <p:cNvPr id="13" name="正方形/長方形 372"/>
          <p:cNvSpPr/>
          <p:nvPr/>
        </p:nvSpPr>
        <p:spPr>
          <a:xfrm>
            <a:off x="576026" y="620960"/>
            <a:ext cx="8985485" cy="523220"/>
          </a:xfrm>
          <a:prstGeom prst="rect">
            <a:avLst/>
          </a:prstGeom>
          <a:ln>
            <a:solidFill>
              <a:sysClr val="windowText" lastClr="000000"/>
            </a:solidFill>
            <a:prstDash val="sysDash"/>
          </a:ln>
        </p:spPr>
        <p:txBody>
          <a:bodyPr wrap="square">
            <a:spAutoFit/>
          </a:bodyPr>
          <a:lstStyle>
            <a:defPPr>
              <a:defRPr lang="ja-JP"/>
            </a:defPPr>
            <a:lvl1pPr marL="0" algn="l" defTabSz="914400" rtl="0" eaLnBrk="1" latinLnBrk="0" hangingPunct="1">
              <a:defRPr kumimoji="1" sz="1800" kern="1200">
                <a:solidFill>
                  <a:sysClr val="windowText" lastClr="000000"/>
                </a:solidFill>
                <a:latin typeface="Calibri"/>
                <a:ea typeface="ＭＳ Ｐゴシック"/>
                <a:cs typeface="+mn-cs"/>
              </a:defRPr>
            </a:lvl1pPr>
            <a:lvl2pPr marL="457200" algn="l" defTabSz="914400" rtl="0" eaLnBrk="1" latinLnBrk="0" hangingPunct="1">
              <a:defRPr kumimoji="1" sz="1800" kern="1200">
                <a:solidFill>
                  <a:sysClr val="windowText" lastClr="000000"/>
                </a:solidFill>
                <a:latin typeface="Calibri"/>
                <a:ea typeface="ＭＳ Ｐゴシック"/>
                <a:cs typeface="+mn-cs"/>
              </a:defRPr>
            </a:lvl2pPr>
            <a:lvl3pPr marL="914400" algn="l" defTabSz="914400" rtl="0" eaLnBrk="1" latinLnBrk="0" hangingPunct="1">
              <a:defRPr kumimoji="1" sz="1800" kern="1200">
                <a:solidFill>
                  <a:sysClr val="windowText" lastClr="000000"/>
                </a:solidFill>
                <a:latin typeface="Calibri"/>
                <a:ea typeface="ＭＳ Ｐゴシック"/>
                <a:cs typeface="+mn-cs"/>
              </a:defRPr>
            </a:lvl3pPr>
            <a:lvl4pPr marL="1371600" algn="l" defTabSz="914400" rtl="0" eaLnBrk="1" latinLnBrk="0" hangingPunct="1">
              <a:defRPr kumimoji="1" sz="1800" kern="1200">
                <a:solidFill>
                  <a:sysClr val="windowText" lastClr="000000"/>
                </a:solidFill>
                <a:latin typeface="Calibri"/>
                <a:ea typeface="ＭＳ Ｐゴシック"/>
                <a:cs typeface="+mn-cs"/>
              </a:defRPr>
            </a:lvl4pPr>
            <a:lvl5pPr marL="1828800" algn="l" defTabSz="914400" rtl="0" eaLnBrk="1" latinLnBrk="0" hangingPunct="1">
              <a:defRPr kumimoji="1" sz="1800" kern="1200">
                <a:solidFill>
                  <a:sysClr val="windowText" lastClr="000000"/>
                </a:solidFill>
                <a:latin typeface="Calibri"/>
                <a:ea typeface="ＭＳ Ｐゴシック"/>
                <a:cs typeface="+mn-cs"/>
              </a:defRPr>
            </a:lvl5pPr>
            <a:lvl6pPr marL="2286000" algn="l" defTabSz="914400" rtl="0" eaLnBrk="1" latinLnBrk="0" hangingPunct="1">
              <a:defRPr kumimoji="1" sz="1800" kern="1200">
                <a:solidFill>
                  <a:sysClr val="windowText" lastClr="000000"/>
                </a:solidFill>
                <a:latin typeface="Calibri"/>
                <a:ea typeface="ＭＳ Ｐゴシック"/>
                <a:cs typeface="+mn-cs"/>
              </a:defRPr>
            </a:lvl6pPr>
            <a:lvl7pPr marL="2743200" algn="l" defTabSz="914400" rtl="0" eaLnBrk="1" latinLnBrk="0" hangingPunct="1">
              <a:defRPr kumimoji="1" sz="1800" kern="1200">
                <a:solidFill>
                  <a:sysClr val="windowText" lastClr="000000"/>
                </a:solidFill>
                <a:latin typeface="Calibri"/>
                <a:ea typeface="ＭＳ Ｐゴシック"/>
                <a:cs typeface="+mn-cs"/>
              </a:defRPr>
            </a:lvl7pPr>
            <a:lvl8pPr marL="3200400" algn="l" defTabSz="914400" rtl="0" eaLnBrk="1" latinLnBrk="0" hangingPunct="1">
              <a:defRPr kumimoji="1" sz="1800" kern="1200">
                <a:solidFill>
                  <a:sysClr val="windowText" lastClr="000000"/>
                </a:solidFill>
                <a:latin typeface="Calibri"/>
                <a:ea typeface="ＭＳ Ｐゴシック"/>
                <a:cs typeface="+mn-cs"/>
              </a:defRPr>
            </a:lvl8pPr>
            <a:lvl9pPr marL="3657600" algn="l" defTabSz="914400" rtl="0" eaLnBrk="1" latinLnBrk="0" hangingPunct="1">
              <a:defRPr kumimoji="1" sz="1800" kern="1200">
                <a:solidFill>
                  <a:sysClr val="windowText" lastClr="000000"/>
                </a:solidFill>
                <a:latin typeface="Calibri"/>
                <a:ea typeface="ＭＳ Ｐゴシック"/>
                <a:cs typeface="+mn-cs"/>
              </a:defRPr>
            </a:lvl9pPr>
          </a:lstStyle>
          <a:p>
            <a:r>
              <a:rPr lang="en-US" altLang="ja-JP" sz="1400" dirty="0">
                <a:latin typeface="+mn-lt"/>
              </a:rPr>
              <a:t>2021	Number of accidents resulting in injury or fatality: 305,196</a:t>
            </a:r>
          </a:p>
          <a:p>
            <a:r>
              <a:rPr lang="en-US" altLang="ja-JP" sz="1400" dirty="0">
                <a:latin typeface="+mn-lt"/>
              </a:rPr>
              <a:t>	Number of fatalities: 2,636</a:t>
            </a:r>
            <a:r>
              <a:rPr lang="ja-JP" altLang="en-US" sz="1400" dirty="0">
                <a:latin typeface="+mn-lt"/>
              </a:rPr>
              <a:t>　　</a:t>
            </a:r>
            <a:r>
              <a:rPr lang="en-US" altLang="ja-JP" sz="1400" dirty="0">
                <a:latin typeface="+mn-lt"/>
              </a:rPr>
              <a:t>Number of serious injuries: 27,204</a:t>
            </a:r>
            <a:r>
              <a:rPr lang="ja-JP" altLang="en-US" sz="1400" dirty="0">
                <a:latin typeface="+mn-lt"/>
              </a:rPr>
              <a:t>　　</a:t>
            </a:r>
            <a:r>
              <a:rPr lang="en-US" altLang="ja-JP" sz="1400" dirty="0">
                <a:latin typeface="+mn-lt"/>
              </a:rPr>
              <a:t>Number of casualties: 364,767</a:t>
            </a:r>
          </a:p>
        </p:txBody>
      </p:sp>
      <p:sp>
        <p:nvSpPr>
          <p:cNvPr id="3" name="スライド番号プレースホルダー 2"/>
          <p:cNvSpPr>
            <a:spLocks noGrp="1"/>
          </p:cNvSpPr>
          <p:nvPr>
            <p:ph type="sldNum" sz="quarter" idx="12"/>
          </p:nvPr>
        </p:nvSpPr>
        <p:spPr/>
        <p:txBody>
          <a:bodyPr/>
          <a:lstStyle/>
          <a:p>
            <a:pPr>
              <a:defRPr/>
            </a:pPr>
            <a:fld id="{964DE403-68E0-47EB-9A36-3C247B164772}" type="slidenum">
              <a:rPr lang="en-US" altLang="ja-JP" smtClean="0"/>
              <a:pPr>
                <a:defRPr/>
              </a:pPr>
              <a:t>1</a:t>
            </a:fld>
            <a:endParaRPr lang="en-US" altLang="ja-JP"/>
          </a:p>
        </p:txBody>
      </p:sp>
    </p:spTree>
    <p:extLst>
      <p:ext uri="{BB962C8B-B14F-4D97-AF65-F5344CB8AC3E}">
        <p14:creationId xmlns:p14="http://schemas.microsoft.com/office/powerpoint/2010/main" val="36429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 name="タイトル 1"/>
          <p:cNvSpPr>
            <a:spLocks noGrp="1"/>
          </p:cNvSpPr>
          <p:nvPr>
            <p:ph type="title"/>
          </p:nvPr>
        </p:nvSpPr>
        <p:spPr/>
        <p:txBody>
          <a:bodyPr/>
          <a:lstStyle/>
          <a:p>
            <a:r>
              <a:rPr lang="en-US" altLang="ja-JP" sz="2400" dirty="0">
                <a:latin typeface="+mn-lt"/>
                <a:ea typeface="HG創英角ｺﾞｼｯｸUB" panose="020B0909000000000000" pitchFamily="49" charset="-128"/>
              </a:rPr>
              <a:t>Directions of Our Vehicle Safety Measures</a:t>
            </a:r>
            <a:endParaRPr kumimoji="1" lang="ja-JP" altLang="en-US" sz="2400" dirty="0">
              <a:latin typeface="+mn-lt"/>
            </a:endParaRPr>
          </a:p>
        </p:txBody>
      </p:sp>
      <p:sp>
        <p:nvSpPr>
          <p:cNvPr id="37" name="CustomShape 7"/>
          <p:cNvSpPr/>
          <p:nvPr/>
        </p:nvSpPr>
        <p:spPr>
          <a:xfrm>
            <a:off x="416496" y="746989"/>
            <a:ext cx="2376264" cy="648072"/>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118080" tIns="59040" rIns="118080" bIns="59040" anchor="ctr">
            <a:noAutofit/>
          </a:bodyPr>
          <a:lstStyle/>
          <a:p>
            <a:pPr algn="ctr">
              <a:lnSpc>
                <a:spcPct val="100000"/>
              </a:lnSpc>
              <a:tabLst>
                <a:tab pos="0" algn="l"/>
              </a:tabLst>
            </a:pPr>
            <a:r>
              <a:rPr lang="en-US" altLang="ja-JP" sz="2400" b="1" spc="-1" dirty="0">
                <a:solidFill>
                  <a:srgbClr val="FFFFFF"/>
                </a:solidFill>
              </a:rPr>
              <a:t>Priority Areas</a:t>
            </a:r>
            <a:endParaRPr lang="en-US" sz="2400" b="0" strike="noStrike" spc="-1" dirty="0"/>
          </a:p>
        </p:txBody>
      </p:sp>
      <p:sp>
        <p:nvSpPr>
          <p:cNvPr id="39" name="正方形/長方形 38">
            <a:extLst>
              <a:ext uri="{FF2B5EF4-FFF2-40B4-BE49-F238E27FC236}">
                <a16:creationId xmlns:a16="http://schemas.microsoft.com/office/drawing/2014/main" id="{0D6EEA9D-91A6-7A4A-BEF2-16313D0EDB3B}"/>
              </a:ext>
            </a:extLst>
          </p:cNvPr>
          <p:cNvSpPr/>
          <p:nvPr/>
        </p:nvSpPr>
        <p:spPr>
          <a:xfrm>
            <a:off x="808081" y="1459883"/>
            <a:ext cx="8447825" cy="400110"/>
          </a:xfrm>
          <a:prstGeom prst="rect">
            <a:avLst/>
          </a:prstGeom>
        </p:spPr>
        <p:txBody>
          <a:bodyPr wrap="none">
            <a:spAutoFit/>
          </a:bodyPr>
          <a:lstStyle/>
          <a:p>
            <a:pPr marL="365125" indent="-365125">
              <a:lnSpc>
                <a:spcPct val="100000"/>
              </a:lnSpc>
              <a:buFont typeface="Wingdings" panose="05000000000000000000" pitchFamily="2" charset="2"/>
              <a:buChar char="n"/>
            </a:pPr>
            <a:r>
              <a:rPr lang="en-US" altLang="ja-JP" sz="2000" b="1" spc="-1" dirty="0">
                <a:solidFill>
                  <a:srgbClr val="4087C8"/>
                </a:solidFill>
                <a:latin typeface="+mn-lt"/>
                <a:ea typeface="+mn-ea"/>
              </a:rPr>
              <a:t>Protecting pedestrians, cyclists, and other </a:t>
            </a:r>
            <a:r>
              <a:rPr lang="en-US" altLang="ja-JP" sz="2000" b="1" spc="-1" dirty="0">
                <a:solidFill>
                  <a:srgbClr val="FF0000"/>
                </a:solidFill>
                <a:latin typeface="+mn-lt"/>
                <a:ea typeface="+mn-ea"/>
              </a:rPr>
              <a:t>vulnerable road users</a:t>
            </a:r>
          </a:p>
        </p:txBody>
      </p:sp>
      <p:sp>
        <p:nvSpPr>
          <p:cNvPr id="42" name="正方形/長方形 41">
            <a:extLst>
              <a:ext uri="{FF2B5EF4-FFF2-40B4-BE49-F238E27FC236}">
                <a16:creationId xmlns:a16="http://schemas.microsoft.com/office/drawing/2014/main" id="{FB66E23C-9CB4-EC4F-B734-BA190F0E9C8B}"/>
              </a:ext>
            </a:extLst>
          </p:cNvPr>
          <p:cNvSpPr/>
          <p:nvPr/>
        </p:nvSpPr>
        <p:spPr>
          <a:xfrm>
            <a:off x="814549" y="3758552"/>
            <a:ext cx="7729645" cy="400110"/>
          </a:xfrm>
          <a:prstGeom prst="rect">
            <a:avLst/>
          </a:prstGeom>
        </p:spPr>
        <p:txBody>
          <a:bodyPr wrap="square">
            <a:spAutoFit/>
          </a:bodyPr>
          <a:lstStyle/>
          <a:p>
            <a:pPr marL="342900" indent="-342900">
              <a:lnSpc>
                <a:spcPct val="100000"/>
              </a:lnSpc>
              <a:buFont typeface="Wingdings" panose="05000000000000000000" pitchFamily="2" charset="2"/>
              <a:buChar char="n"/>
            </a:pPr>
            <a:r>
              <a:rPr lang="en-US" altLang="ja-JP" sz="2000" b="1" spc="-1" dirty="0">
                <a:solidFill>
                  <a:srgbClr val="4087C8"/>
                </a:solidFill>
                <a:latin typeface="+mn-lt"/>
                <a:ea typeface="+mn-ea"/>
              </a:rPr>
              <a:t>Preventing priority serious accidents involving </a:t>
            </a:r>
            <a:r>
              <a:rPr lang="en-US" altLang="ja-JP" sz="2000" b="1" spc="-1" dirty="0">
                <a:solidFill>
                  <a:srgbClr val="FF0000"/>
                </a:solidFill>
                <a:latin typeface="+mn-lt"/>
                <a:ea typeface="+mn-ea"/>
              </a:rPr>
              <a:t>the elderly</a:t>
            </a:r>
            <a:endParaRPr lang="en-US" altLang="ja-JP" sz="2000" b="1" spc="-1" dirty="0">
              <a:solidFill>
                <a:srgbClr val="4087C8"/>
              </a:solidFill>
              <a:latin typeface="+mn-lt"/>
              <a:ea typeface="+mn-ea"/>
            </a:endParaRPr>
          </a:p>
        </p:txBody>
      </p:sp>
      <p:sp>
        <p:nvSpPr>
          <p:cNvPr id="43" name="正方形/長方形 42">
            <a:extLst>
              <a:ext uri="{FF2B5EF4-FFF2-40B4-BE49-F238E27FC236}">
                <a16:creationId xmlns:a16="http://schemas.microsoft.com/office/drawing/2014/main" id="{B080DFA1-BB61-C84C-9C7D-CCDC0719AF5C}"/>
              </a:ext>
            </a:extLst>
          </p:cNvPr>
          <p:cNvSpPr/>
          <p:nvPr/>
        </p:nvSpPr>
        <p:spPr>
          <a:xfrm>
            <a:off x="808081" y="5140528"/>
            <a:ext cx="2793778" cy="400110"/>
          </a:xfrm>
          <a:prstGeom prst="rect">
            <a:avLst/>
          </a:prstGeom>
        </p:spPr>
        <p:txBody>
          <a:bodyPr wrap="none">
            <a:spAutoFit/>
          </a:bodyPr>
          <a:lstStyle/>
          <a:p>
            <a:pPr marL="342900" indent="-342900">
              <a:lnSpc>
                <a:spcPct val="100000"/>
              </a:lnSpc>
              <a:buFont typeface="Wingdings" panose="05000000000000000000" pitchFamily="2" charset="2"/>
              <a:buChar char="n"/>
            </a:pPr>
            <a:r>
              <a:rPr lang="en-US" altLang="ja-JP" sz="2000" b="1" spc="-1" dirty="0">
                <a:solidFill>
                  <a:srgbClr val="FF0000"/>
                </a:solidFill>
                <a:latin typeface="+mn-lt"/>
                <a:ea typeface="+mn-ea"/>
              </a:rPr>
              <a:t>Automated driving</a:t>
            </a:r>
          </a:p>
        </p:txBody>
      </p:sp>
      <p:sp>
        <p:nvSpPr>
          <p:cNvPr id="9" name="テキスト ボックス 8"/>
          <p:cNvSpPr txBox="1"/>
          <p:nvPr/>
        </p:nvSpPr>
        <p:spPr>
          <a:xfrm>
            <a:off x="1382491" y="1814240"/>
            <a:ext cx="7848872" cy="2031325"/>
          </a:xfrm>
          <a:prstGeom prst="rect">
            <a:avLst/>
          </a:prstGeom>
          <a:noFill/>
        </p:spPr>
        <p:txBody>
          <a:bodyPr wrap="square" rtlCol="0">
            <a:spAutoFit/>
          </a:bodyPr>
          <a:lstStyle/>
          <a:p>
            <a:pPr marL="342900" indent="-342900">
              <a:spcBef>
                <a:spcPts val="0"/>
              </a:spcBef>
              <a:buFont typeface="Wingdings" panose="05000000000000000000" pitchFamily="2" charset="2"/>
              <a:buChar char="ü"/>
            </a:pPr>
            <a:r>
              <a:rPr lang="en-US" altLang="ja-JP" dirty="0">
                <a:latin typeface="+mn-lt"/>
                <a:ea typeface="+mn-ea"/>
              </a:rPr>
              <a:t>Establish a regulation on devices for checking close-proximity rear view while reversing</a:t>
            </a:r>
          </a:p>
          <a:p>
            <a:pPr marL="342900" indent="-342900">
              <a:spcBef>
                <a:spcPts val="0"/>
              </a:spcBef>
              <a:buFont typeface="Wingdings" panose="05000000000000000000" pitchFamily="2" charset="2"/>
              <a:buChar char="ü"/>
            </a:pPr>
            <a:r>
              <a:rPr lang="en-US" altLang="ja-JP" dirty="0">
                <a:effectLst/>
                <a:latin typeface="+mn-lt"/>
                <a:ea typeface="メイリオ" panose="020B0604030504040204" pitchFamily="50" charset="-128"/>
              </a:rPr>
              <a:t>Establish a regulation on close-proximity front and lateral view requirements</a:t>
            </a:r>
          </a:p>
          <a:p>
            <a:pPr marL="342900" indent="-342900">
              <a:spcBef>
                <a:spcPts val="0"/>
              </a:spcBef>
              <a:buFont typeface="Wingdings" panose="05000000000000000000" pitchFamily="2" charset="2"/>
              <a:buChar char="ü"/>
            </a:pPr>
            <a:r>
              <a:rPr lang="en-US" altLang="ja-JP" u="sng" dirty="0">
                <a:latin typeface="+mn-lt"/>
                <a:ea typeface="+mn-ea"/>
              </a:rPr>
              <a:t>Strengthen and expand the regulation on AEBS</a:t>
            </a:r>
          </a:p>
          <a:p>
            <a:pPr marL="342900" indent="-342900">
              <a:spcBef>
                <a:spcPts val="0"/>
              </a:spcBef>
              <a:buFont typeface="Wingdings" panose="05000000000000000000" pitchFamily="2" charset="2"/>
              <a:buChar char="ü"/>
            </a:pPr>
            <a:r>
              <a:rPr lang="en-US" altLang="ja-JP" dirty="0">
                <a:latin typeface="+mn-lt"/>
              </a:rPr>
              <a:t>Consider introducing a regulation for auto-leveling devices</a:t>
            </a:r>
          </a:p>
          <a:p>
            <a:pPr marL="342900" indent="-342900">
              <a:spcBef>
                <a:spcPts val="0"/>
              </a:spcBef>
              <a:buFont typeface="Wingdings" panose="05000000000000000000" pitchFamily="2" charset="2"/>
              <a:buChar char="ü"/>
            </a:pPr>
            <a:r>
              <a:rPr lang="en-US" altLang="ja-JP" u="sng" dirty="0">
                <a:latin typeface="+mn-lt"/>
                <a:ea typeface="+mn-ea"/>
              </a:rPr>
              <a:t>Establish a regulation for Reverse Warning Alarm</a:t>
            </a:r>
            <a:r>
              <a:rPr lang="en-US" altLang="ja-JP" dirty="0">
                <a:latin typeface="+mn-lt"/>
                <a:ea typeface="+mn-ea"/>
              </a:rPr>
              <a:t>, etc.</a:t>
            </a:r>
            <a:endParaRPr lang="ja-JP" altLang="en-US" dirty="0">
              <a:latin typeface="+mn-lt"/>
              <a:ea typeface="+mn-ea"/>
            </a:endParaRPr>
          </a:p>
        </p:txBody>
      </p:sp>
      <p:sp>
        <p:nvSpPr>
          <p:cNvPr id="11" name="テキスト ボックス 10"/>
          <p:cNvSpPr txBox="1"/>
          <p:nvPr/>
        </p:nvSpPr>
        <p:spPr>
          <a:xfrm>
            <a:off x="1423300" y="4174277"/>
            <a:ext cx="8035193" cy="923330"/>
          </a:xfrm>
          <a:prstGeom prst="rect">
            <a:avLst/>
          </a:prstGeom>
          <a:noFill/>
        </p:spPr>
        <p:txBody>
          <a:bodyPr wrap="square" rtlCol="0">
            <a:spAutoFit/>
          </a:bodyPr>
          <a:lstStyle/>
          <a:p>
            <a:pPr marL="342900" indent="-342900">
              <a:spcBef>
                <a:spcPts val="0"/>
              </a:spcBef>
              <a:buFont typeface="Wingdings" panose="05000000000000000000" pitchFamily="2" charset="2"/>
              <a:buChar char="ü"/>
            </a:pPr>
            <a:r>
              <a:rPr lang="en-US" altLang="ja-JP" dirty="0">
                <a:latin typeface="+mn-lt"/>
                <a:ea typeface="+mn-ea"/>
              </a:rPr>
              <a:t>Establish a regulation for risk mitigation function (RMF)</a:t>
            </a:r>
          </a:p>
          <a:p>
            <a:pPr marL="342900" indent="-342900">
              <a:spcBef>
                <a:spcPts val="0"/>
              </a:spcBef>
              <a:buFont typeface="Wingdings" panose="05000000000000000000" pitchFamily="2" charset="2"/>
              <a:buChar char="ü"/>
            </a:pPr>
            <a:r>
              <a:rPr lang="en-US" altLang="ja-JP" dirty="0">
                <a:latin typeface="+mn-lt"/>
              </a:rPr>
              <a:t>Consider introducing a regulation for Misapplication Prevention Systems/ Devices (PMPS/ PMPD), etc.</a:t>
            </a:r>
            <a:endParaRPr lang="ja-JP" altLang="en-US" dirty="0">
              <a:latin typeface="+mn-lt"/>
              <a:ea typeface="+mn-ea"/>
            </a:endParaRPr>
          </a:p>
        </p:txBody>
      </p:sp>
      <p:sp>
        <p:nvSpPr>
          <p:cNvPr id="13" name="テキスト ボックス 12"/>
          <p:cNvSpPr txBox="1"/>
          <p:nvPr/>
        </p:nvSpPr>
        <p:spPr>
          <a:xfrm>
            <a:off x="1396355" y="5653359"/>
            <a:ext cx="7848872" cy="369332"/>
          </a:xfrm>
          <a:prstGeom prst="rect">
            <a:avLst/>
          </a:prstGeom>
          <a:noFill/>
        </p:spPr>
        <p:txBody>
          <a:bodyPr wrap="square" rtlCol="0">
            <a:spAutoFit/>
          </a:bodyPr>
          <a:lstStyle/>
          <a:p>
            <a:pPr marL="342900" indent="-342900">
              <a:spcBef>
                <a:spcPts val="0"/>
              </a:spcBef>
              <a:buFont typeface="Wingdings" panose="05000000000000000000" pitchFamily="2" charset="2"/>
              <a:buChar char="ü"/>
            </a:pPr>
            <a:r>
              <a:rPr lang="en-US" altLang="ja-JP" dirty="0">
                <a:latin typeface="+mn-lt"/>
                <a:ea typeface="+mn-ea"/>
              </a:rPr>
              <a:t>Consider </a:t>
            </a:r>
            <a:r>
              <a:rPr lang="en-US" altLang="ja-JP" u="sng" dirty="0">
                <a:latin typeface="+mn-lt"/>
                <a:ea typeface="+mn-ea"/>
              </a:rPr>
              <a:t>strengthening and expanding the regulation on ALKS, etc.</a:t>
            </a:r>
            <a:endParaRPr lang="ja-JP" altLang="en-US" dirty="0">
              <a:latin typeface="+mn-lt"/>
              <a:ea typeface="+mn-ea"/>
            </a:endParaRPr>
          </a:p>
        </p:txBody>
      </p:sp>
      <p:sp>
        <p:nvSpPr>
          <p:cNvPr id="2" name="スライド番号プレースホルダー 1"/>
          <p:cNvSpPr>
            <a:spLocks noGrp="1"/>
          </p:cNvSpPr>
          <p:nvPr>
            <p:ph type="sldNum" sz="quarter" idx="12"/>
          </p:nvPr>
        </p:nvSpPr>
        <p:spPr/>
        <p:txBody>
          <a:bodyPr/>
          <a:lstStyle/>
          <a:p>
            <a:pPr>
              <a:defRPr/>
            </a:pPr>
            <a:fld id="{06FFE511-5094-4685-A035-FB392A6605D8}" type="slidenum">
              <a:rPr lang="en-US" altLang="ja-JP" smtClean="0"/>
              <a:pPr>
                <a:defRPr/>
              </a:pPr>
              <a:t>2</a:t>
            </a:fld>
            <a:endParaRPr lang="en-US" altLang="ja-JP"/>
          </a:p>
        </p:txBody>
      </p:sp>
    </p:spTree>
    <p:extLst>
      <p:ext uri="{BB962C8B-B14F-4D97-AF65-F5344CB8AC3E}">
        <p14:creationId xmlns:p14="http://schemas.microsoft.com/office/powerpoint/2010/main" val="360812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グラフ 60">
            <a:extLst>
              <a:ext uri="{FF2B5EF4-FFF2-40B4-BE49-F238E27FC236}">
                <a16:creationId xmlns:a16="http://schemas.microsoft.com/office/drawing/2014/main" id="{006C4EE2-EE85-4D98-86C3-A5D916DFA59E}"/>
              </a:ext>
            </a:extLst>
          </p:cNvPr>
          <p:cNvGraphicFramePr>
            <a:graphicFrameLocks noGrp="1"/>
          </p:cNvGraphicFramePr>
          <p:nvPr>
            <p:extLst>
              <p:ext uri="{D42A27DB-BD31-4B8C-83A1-F6EECF244321}">
                <p14:modId xmlns:p14="http://schemas.microsoft.com/office/powerpoint/2010/main" val="2182456931"/>
              </p:ext>
            </p:extLst>
          </p:nvPr>
        </p:nvGraphicFramePr>
        <p:xfrm>
          <a:off x="6825208" y="1484784"/>
          <a:ext cx="2192934" cy="4510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グラフ 35"/>
          <p:cNvGraphicFramePr>
            <a:graphicFrameLocks noGrp="1"/>
          </p:cNvGraphicFramePr>
          <p:nvPr>
            <p:extLst>
              <p:ext uri="{D42A27DB-BD31-4B8C-83A1-F6EECF244321}">
                <p14:modId xmlns:p14="http://schemas.microsoft.com/office/powerpoint/2010/main" val="2983593296"/>
              </p:ext>
            </p:extLst>
          </p:nvPr>
        </p:nvGraphicFramePr>
        <p:xfrm>
          <a:off x="675216" y="2018068"/>
          <a:ext cx="3600314" cy="3276762"/>
        </p:xfrm>
        <a:graphic>
          <a:graphicData uri="http://schemas.openxmlformats.org/drawingml/2006/chart">
            <c:chart xmlns:c="http://schemas.openxmlformats.org/drawingml/2006/chart" xmlns:r="http://schemas.openxmlformats.org/officeDocument/2006/relationships" r:id="rId4"/>
          </a:graphicData>
        </a:graphic>
      </p:graphicFrame>
      <p:sp>
        <p:nvSpPr>
          <p:cNvPr id="1068" name="テキスト ボックス 48133"/>
          <p:cNvSpPr txBox="1"/>
          <p:nvPr/>
        </p:nvSpPr>
        <p:spPr>
          <a:xfrm>
            <a:off x="234357" y="6505692"/>
            <a:ext cx="480226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n-lt"/>
                <a:ea typeface="ＭＳ Ｐゴシック"/>
                <a:cs typeface="+mn-cs"/>
              </a:rPr>
              <a:t>Source: </a:t>
            </a:r>
            <a:r>
              <a:rPr kumimoji="0" lang="en-US" altLang="ja-JP" sz="1100" b="0" i="1" u="none" strike="noStrike" kern="1200" cap="none" spc="0" normalizeH="0" baseline="0" noProof="0" dirty="0">
                <a:ln>
                  <a:noFill/>
                </a:ln>
                <a:solidFill>
                  <a:prstClr val="black"/>
                </a:solidFill>
                <a:effectLst/>
                <a:uLnTx/>
                <a:uFillTx/>
                <a:latin typeface="+mn-lt"/>
                <a:ea typeface="ＭＳ Ｐゴシック"/>
                <a:cs typeface="+mn-cs"/>
              </a:rPr>
              <a:t>Japan's Greenhouse Gas Emissions Data 1990-2020 </a:t>
            </a:r>
            <a:r>
              <a:rPr kumimoji="0" lang="en-US" altLang="ja-JP" sz="1100" b="0" i="0" u="none" strike="noStrike" kern="1200" cap="none" spc="0" normalizeH="0" baseline="0" noProof="0" dirty="0">
                <a:ln>
                  <a:noFill/>
                </a:ln>
                <a:solidFill>
                  <a:prstClr val="black"/>
                </a:solidFill>
                <a:effectLst/>
                <a:uLnTx/>
                <a:uFillTx/>
                <a:latin typeface="+mn-lt"/>
                <a:ea typeface="ＭＳ Ｐゴシック"/>
                <a:cs typeface="+mn-cs"/>
              </a:rPr>
              <a:t>(2022)</a:t>
            </a:r>
          </a:p>
        </p:txBody>
      </p:sp>
      <p:sp>
        <p:nvSpPr>
          <p:cNvPr id="1069" name="Text Box 24"/>
          <p:cNvSpPr txBox="1">
            <a:spLocks noChangeArrowheads="1"/>
          </p:cNvSpPr>
          <p:nvPr/>
        </p:nvSpPr>
        <p:spPr bwMode="white">
          <a:xfrm>
            <a:off x="7188311" y="2671537"/>
            <a:ext cx="1324008" cy="375683"/>
          </a:xfrm>
          <a:prstGeom prst="rect">
            <a:avLst/>
          </a:prstGeom>
          <a:noFill/>
          <a:ln w="25400" algn="ctr">
            <a:noFill/>
            <a:miter lim="800000"/>
            <a:headEnd/>
            <a:tailEnd/>
          </a:ln>
        </p:spPr>
        <p:txBody>
          <a:bodyPr wrap="square" lIns="15337" tIns="15337" rIns="15337" bIns="15337" anchor="ctr">
            <a:spAutoFit/>
          </a:bodyPr>
          <a:lstStyle/>
          <a:p>
            <a:pPr marL="0" marR="0" lvl="0" indent="0" algn="ctr" defTabSz="457200" rtl="0" eaLnBrk="1" fontAlgn="auto" latinLnBrk="0" hangingPunct="1">
              <a:lnSpc>
                <a:spcPct val="80000"/>
              </a:lnSpc>
              <a:spcBef>
                <a:spcPts val="0"/>
              </a:spcBef>
              <a:spcAft>
                <a:spcPct val="2000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n-lt"/>
                <a:ea typeface="ＭＳ Ｐゴシック"/>
                <a:cs typeface="+mn-cs"/>
              </a:rPr>
              <a:t>Passenger cars (Private)</a:t>
            </a:r>
            <a:endParaRPr kumimoji="0" lang="ja-JP" altLang="en-US" sz="1400" b="1" i="0" u="none" strike="noStrike" kern="1200" cap="none" spc="0" normalizeH="0" baseline="0" noProof="0" dirty="0">
              <a:ln>
                <a:noFill/>
              </a:ln>
              <a:solidFill>
                <a:prstClr val="white"/>
              </a:solidFill>
              <a:effectLst/>
              <a:uLnTx/>
              <a:uFillTx/>
              <a:latin typeface="+mn-lt"/>
              <a:ea typeface="ＭＳ Ｐゴシック"/>
              <a:cs typeface="+mn-cs"/>
            </a:endParaRPr>
          </a:p>
        </p:txBody>
      </p:sp>
      <p:sp>
        <p:nvSpPr>
          <p:cNvPr id="1070" name="Text Box 25"/>
          <p:cNvSpPr txBox="1">
            <a:spLocks noChangeArrowheads="1"/>
          </p:cNvSpPr>
          <p:nvPr/>
        </p:nvSpPr>
        <p:spPr bwMode="white">
          <a:xfrm>
            <a:off x="7207829" y="3958044"/>
            <a:ext cx="1284971" cy="191017"/>
          </a:xfrm>
          <a:prstGeom prst="rect">
            <a:avLst/>
          </a:prstGeom>
          <a:noFill/>
          <a:ln w="25400" algn="ctr">
            <a:noFill/>
            <a:miter lim="800000"/>
            <a:headEnd/>
            <a:tailEnd/>
          </a:ln>
        </p:spPr>
        <p:txBody>
          <a:bodyPr wrap="none" lIns="15337" tIns="15337" rIns="15337" bIns="15337" anchor="ctr">
            <a:spAutoFit/>
          </a:bodyPr>
          <a:lstStyle/>
          <a:p>
            <a:pPr marL="0" marR="0" lvl="0" indent="0" algn="ctr" defTabSz="457200" rtl="0" eaLnBrk="1" fontAlgn="auto" latinLnBrk="0" hangingPunct="1">
              <a:lnSpc>
                <a:spcPct val="80000"/>
              </a:lnSpc>
              <a:spcBef>
                <a:spcPts val="0"/>
              </a:spcBef>
              <a:spcAft>
                <a:spcPct val="20000"/>
              </a:spcAft>
              <a:buClrTx/>
              <a:buSzTx/>
              <a:buFontTx/>
              <a:buNone/>
              <a:tabLst/>
              <a:defRPr/>
            </a:pPr>
            <a:r>
              <a:rPr kumimoji="0" lang="en-US" altLang="ja-JP" sz="1300" b="1" i="0" u="none" strike="noStrike" kern="1200" cap="none" spc="0" normalizeH="0" baseline="0" noProof="0" dirty="0">
                <a:ln>
                  <a:noFill/>
                </a:ln>
                <a:solidFill>
                  <a:prstClr val="white"/>
                </a:solidFill>
                <a:effectLst/>
                <a:uLnTx/>
                <a:uFillTx/>
                <a:latin typeface="+mn-lt"/>
                <a:ea typeface="ＭＳ Ｐゴシック"/>
                <a:cs typeface="+mn-cs"/>
              </a:rPr>
              <a:t>Trucks (Private)</a:t>
            </a:r>
            <a:endParaRPr kumimoji="0" lang="ja-JP" altLang="en-US" sz="1300" b="1" i="0" u="none" strike="noStrike" kern="1200" cap="none" spc="0" normalizeH="0" baseline="0" noProof="0" dirty="0">
              <a:ln>
                <a:noFill/>
              </a:ln>
              <a:solidFill>
                <a:prstClr val="white"/>
              </a:solidFill>
              <a:effectLst/>
              <a:uLnTx/>
              <a:uFillTx/>
              <a:latin typeface="+mn-lt"/>
              <a:ea typeface="ＭＳ Ｐゴシック"/>
              <a:cs typeface="+mn-cs"/>
            </a:endParaRPr>
          </a:p>
        </p:txBody>
      </p:sp>
      <p:sp>
        <p:nvSpPr>
          <p:cNvPr id="1071" name="Text Box 26"/>
          <p:cNvSpPr txBox="1">
            <a:spLocks noChangeArrowheads="1"/>
          </p:cNvSpPr>
          <p:nvPr/>
        </p:nvSpPr>
        <p:spPr bwMode="white">
          <a:xfrm>
            <a:off x="7162861" y="4679065"/>
            <a:ext cx="1344303" cy="375683"/>
          </a:xfrm>
          <a:prstGeom prst="rect">
            <a:avLst/>
          </a:prstGeom>
          <a:noFill/>
          <a:ln w="25400" algn="ctr">
            <a:noFill/>
            <a:miter lim="800000"/>
            <a:headEnd/>
            <a:tailEnd/>
          </a:ln>
        </p:spPr>
        <p:txBody>
          <a:bodyPr wrap="square" lIns="15337" tIns="15337" rIns="15337" bIns="15337" anchor="ctr">
            <a:spAutoFit/>
          </a:bodyPr>
          <a:lstStyle/>
          <a:p>
            <a:pPr marL="0" marR="0" lvl="0" indent="0" algn="ctr" defTabSz="457200" rtl="0" eaLnBrk="1" fontAlgn="auto" latinLnBrk="0" hangingPunct="1">
              <a:lnSpc>
                <a:spcPct val="80000"/>
              </a:lnSpc>
              <a:spcBef>
                <a:spcPts val="0"/>
              </a:spcBef>
              <a:spcAft>
                <a:spcPct val="2000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n-lt"/>
                <a:ea typeface="ＭＳ Ｐゴシック"/>
                <a:cs typeface="+mn-cs"/>
              </a:rPr>
              <a:t>Trucks (Commercial)</a:t>
            </a:r>
          </a:p>
        </p:txBody>
      </p:sp>
      <p:sp>
        <p:nvSpPr>
          <p:cNvPr id="1078" name="Text Box 13"/>
          <p:cNvSpPr txBox="1">
            <a:spLocks noChangeArrowheads="1"/>
          </p:cNvSpPr>
          <p:nvPr/>
        </p:nvSpPr>
        <p:spPr>
          <a:xfrm>
            <a:off x="1735274" y="3423899"/>
            <a:ext cx="1514838" cy="660950"/>
          </a:xfrm>
          <a:prstGeom prst="rect">
            <a:avLst/>
          </a:prstGeom>
          <a:noFill/>
          <a:ln w="12700" algn="ctr">
            <a:noFill/>
            <a:miter lim="800000"/>
            <a:headEnd/>
            <a:tailEnd/>
          </a:ln>
        </p:spPr>
        <p:txBody>
          <a:bodyPr wrap="none" lIns="0" tIns="0" rIns="0" bIns="0">
            <a:spAutoFit/>
          </a:bodyPr>
          <a:lstStyle/>
          <a:p>
            <a:pPr marL="0" marR="0" lvl="0" indent="0" algn="ctr" defTabSz="457200" rtl="0" eaLnBrk="1" fontAlgn="auto" latinLnBrk="0" hangingPunct="1">
              <a:lnSpc>
                <a:spcPct val="90000"/>
              </a:lnSpc>
              <a:spcBef>
                <a:spcPts val="0"/>
              </a:spcBef>
              <a:spcAft>
                <a:spcPts val="0"/>
              </a:spcAft>
              <a:buClr>
                <a:srgbClr val="FF0000"/>
              </a:buClr>
              <a:buSzTx/>
              <a:buFont typeface="Wingdings" pitchFamily="2" charset="2"/>
              <a:buNone/>
              <a:tabLst/>
              <a:defRPr/>
            </a:pPr>
            <a:r>
              <a:rPr kumimoji="0" lang="en-US" altLang="ja-JP" sz="1193" b="1" i="0" u="none" strike="noStrike" kern="1200" cap="none" spc="0" normalizeH="0" baseline="0" noProof="0" dirty="0">
                <a:ln>
                  <a:noFill/>
                </a:ln>
                <a:solidFill>
                  <a:prstClr val="black"/>
                </a:solidFill>
                <a:effectLst/>
                <a:uLnTx/>
                <a:uFillTx/>
                <a:latin typeface="+mn-lt"/>
                <a:ea typeface="ＭＳ Ｐゴシック"/>
                <a:cs typeface="+mn-cs"/>
              </a:rPr>
              <a:t>Total CO</a:t>
            </a:r>
            <a:r>
              <a:rPr kumimoji="0" lang="en-US" altLang="ja-JP" sz="1193" b="1" i="0" u="none" strike="noStrike" kern="1200" cap="none" spc="0" normalizeH="0" baseline="-25000" noProof="0" dirty="0">
                <a:ln>
                  <a:noFill/>
                </a:ln>
                <a:solidFill>
                  <a:prstClr val="black"/>
                </a:solidFill>
                <a:effectLst/>
                <a:uLnTx/>
                <a:uFillTx/>
                <a:latin typeface="+mn-lt"/>
                <a:ea typeface="ＭＳ Ｐゴシック"/>
                <a:cs typeface="+mn-cs"/>
              </a:rPr>
              <a:t>2</a:t>
            </a:r>
            <a:r>
              <a:rPr kumimoji="0" lang="en-US" altLang="ja-JP" sz="1193" b="1" i="0" u="none" strike="noStrike" kern="1200" cap="none" spc="0" normalizeH="0" baseline="0" noProof="0" dirty="0">
                <a:ln>
                  <a:noFill/>
                </a:ln>
                <a:solidFill>
                  <a:prstClr val="black"/>
                </a:solidFill>
                <a:effectLst/>
                <a:uLnTx/>
                <a:uFillTx/>
                <a:latin typeface="+mn-lt"/>
                <a:ea typeface="ＭＳ Ｐゴシック"/>
                <a:cs typeface="+mn-cs"/>
              </a:rPr>
              <a:t> emissions</a:t>
            </a:r>
          </a:p>
          <a:p>
            <a:pPr marL="0" marR="0" lvl="0" indent="0" algn="ctr" defTabSz="457200" rtl="0" eaLnBrk="1" fontAlgn="auto" latinLnBrk="0" hangingPunct="1">
              <a:lnSpc>
                <a:spcPct val="90000"/>
              </a:lnSpc>
              <a:spcBef>
                <a:spcPts val="0"/>
              </a:spcBef>
              <a:spcAft>
                <a:spcPts val="0"/>
              </a:spcAft>
              <a:buClr>
                <a:srgbClr val="FF0000"/>
              </a:buClr>
              <a:buSzTx/>
              <a:buFont typeface="Wingdings" pitchFamily="2" charset="2"/>
              <a:buNone/>
              <a:tabLst/>
              <a:defRPr/>
            </a:pPr>
            <a:r>
              <a:rPr kumimoji="0" lang="en-US" altLang="ja-JP" sz="1193" b="1" i="0" u="none" strike="noStrike" kern="1200" cap="none" spc="0" normalizeH="0" baseline="0" noProof="0" dirty="0">
                <a:ln>
                  <a:noFill/>
                </a:ln>
                <a:solidFill>
                  <a:prstClr val="black"/>
                </a:solidFill>
                <a:effectLst/>
                <a:uLnTx/>
                <a:uFillTx/>
                <a:latin typeface="+mn-lt"/>
                <a:ea typeface="ＭＳ Ｐゴシック"/>
                <a:cs typeface="+mn-cs"/>
              </a:rPr>
              <a:t>Billion tons</a:t>
            </a:r>
          </a:p>
          <a:p>
            <a:pPr marL="0" marR="0" lvl="0" indent="0" algn="ctr" defTabSz="457200" rtl="0" eaLnBrk="1" fontAlgn="auto" latinLnBrk="0" hangingPunct="1">
              <a:lnSpc>
                <a:spcPct val="90000"/>
              </a:lnSpc>
              <a:spcBef>
                <a:spcPts val="0"/>
              </a:spcBef>
              <a:spcAft>
                <a:spcPts val="0"/>
              </a:spcAft>
              <a:buClr>
                <a:srgbClr val="FF0000"/>
              </a:buClr>
              <a:buSzTx/>
              <a:buFont typeface="Wingdings" pitchFamily="2" charset="2"/>
              <a:buNone/>
              <a:tabLst/>
              <a:defRPr/>
            </a:pPr>
            <a:r>
              <a:rPr kumimoji="0" lang="en-US" altLang="ja-JP" sz="1193" b="1" i="0" u="none" strike="noStrike" kern="1200" cap="none" spc="0" normalizeH="0" baseline="0" noProof="0" dirty="0">
                <a:ln>
                  <a:noFill/>
                </a:ln>
                <a:solidFill>
                  <a:prstClr val="black"/>
                </a:solidFill>
                <a:effectLst/>
                <a:uLnTx/>
                <a:uFillTx/>
                <a:latin typeface="+mn-lt"/>
                <a:ea typeface="ＭＳ Ｐゴシック"/>
                <a:cs typeface="+mn-cs"/>
              </a:rPr>
              <a:t>(2020)</a:t>
            </a:r>
          </a:p>
          <a:p>
            <a:pPr marL="0" marR="0" lvl="0" indent="0" algn="ctr" defTabSz="457200" rtl="0" eaLnBrk="1" fontAlgn="auto" latinLnBrk="0" hangingPunct="1">
              <a:lnSpc>
                <a:spcPct val="90000"/>
              </a:lnSpc>
              <a:spcBef>
                <a:spcPts val="0"/>
              </a:spcBef>
              <a:spcAft>
                <a:spcPts val="0"/>
              </a:spcAft>
              <a:buClr>
                <a:srgbClr val="FF0000"/>
              </a:buClr>
              <a:buSzTx/>
              <a:buFont typeface="Wingdings" pitchFamily="2" charset="2"/>
              <a:buNone/>
              <a:tabLst/>
              <a:defRPr/>
            </a:pPr>
            <a:endParaRPr kumimoji="0" lang="ja-JP" altLang="en-US" sz="1193" b="1"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1081" name="テキスト ボックス 64"/>
          <p:cNvSpPr txBox="1"/>
          <p:nvPr/>
        </p:nvSpPr>
        <p:spPr>
          <a:xfrm>
            <a:off x="5619184" y="1101690"/>
            <a:ext cx="3950832" cy="646331"/>
          </a:xfrm>
          <a:prstGeom prst="rect">
            <a:avLst/>
          </a:prstGeom>
          <a:solidFill>
            <a:srgbClr val="558ED5"/>
          </a:solidFill>
          <a:ln w="28575">
            <a:solidFill>
              <a:srgbClr val="558ED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b="1" i="0" u="none" strike="noStrike" kern="1200" cap="none" spc="0" normalizeH="0" baseline="0" noProof="0" dirty="0">
                <a:ln>
                  <a:noFill/>
                </a:ln>
                <a:solidFill>
                  <a:prstClr val="white"/>
                </a:solidFill>
                <a:effectLst/>
                <a:uLnTx/>
                <a:uFillTx/>
                <a:latin typeface="+mn-lt"/>
                <a:ea typeface="ＭＳ Ｐゴシック"/>
                <a:cs typeface="+mn-cs"/>
              </a:rPr>
              <a:t>CO</a:t>
            </a:r>
            <a:r>
              <a:rPr kumimoji="0" lang="en-US" altLang="ja-JP" b="1" i="0" u="none" strike="noStrike" kern="1200" cap="none" spc="0" normalizeH="0" baseline="-25000" noProof="0" dirty="0">
                <a:ln>
                  <a:noFill/>
                </a:ln>
                <a:solidFill>
                  <a:prstClr val="white"/>
                </a:solidFill>
                <a:effectLst/>
                <a:uLnTx/>
                <a:uFillTx/>
                <a:latin typeface="+mn-lt"/>
                <a:ea typeface="ＭＳ Ｐゴシック"/>
                <a:cs typeface="+mn-cs"/>
              </a:rPr>
              <a:t>2</a:t>
            </a:r>
            <a:r>
              <a:rPr kumimoji="0" lang="en-US" altLang="ja-JP" b="1" i="0" u="none" strike="noStrike" kern="1200" cap="none" spc="0" normalizeH="0" baseline="0" noProof="0" dirty="0">
                <a:ln>
                  <a:noFill/>
                </a:ln>
                <a:solidFill>
                  <a:prstClr val="white"/>
                </a:solidFill>
                <a:effectLst/>
                <a:uLnTx/>
                <a:uFillTx/>
                <a:latin typeface="+mn-lt"/>
                <a:ea typeface="ＭＳ Ｐゴシック"/>
                <a:cs typeface="+mn-cs"/>
              </a:rPr>
              <a:t> emissions from the transportation sector</a:t>
            </a:r>
            <a:endParaRPr kumimoji="0" lang="ja-JP" altLang="en-US" b="1" i="0" u="none" strike="noStrike" kern="1200" cap="none" spc="0" normalizeH="0" baseline="0" noProof="0" dirty="0">
              <a:ln>
                <a:noFill/>
              </a:ln>
              <a:solidFill>
                <a:prstClr val="white"/>
              </a:solidFill>
              <a:effectLst/>
              <a:uLnTx/>
              <a:uFillTx/>
              <a:latin typeface="+mn-lt"/>
              <a:ea typeface="ＭＳ Ｐゴシック"/>
              <a:cs typeface="+mn-cs"/>
            </a:endParaRPr>
          </a:p>
        </p:txBody>
      </p:sp>
      <p:sp>
        <p:nvSpPr>
          <p:cNvPr id="1082" name="テキスト ボックス 65"/>
          <p:cNvSpPr txBox="1"/>
          <p:nvPr/>
        </p:nvSpPr>
        <p:spPr>
          <a:xfrm>
            <a:off x="329681" y="1438052"/>
            <a:ext cx="4402096" cy="369332"/>
          </a:xfrm>
          <a:prstGeom prst="rect">
            <a:avLst/>
          </a:prstGeom>
          <a:solidFill>
            <a:srgbClr val="558ED5"/>
          </a:solidFill>
          <a:ln w="28575">
            <a:solidFill>
              <a:srgbClr val="558ED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b="1" i="0" u="none" strike="noStrike" kern="1200" cap="none" spc="0" normalizeH="0" baseline="0" noProof="0" dirty="0">
                <a:ln>
                  <a:noFill/>
                </a:ln>
                <a:solidFill>
                  <a:prstClr val="white"/>
                </a:solidFill>
                <a:effectLst/>
                <a:uLnTx/>
                <a:uFillTx/>
                <a:latin typeface="+mn-lt"/>
                <a:ea typeface="ＭＳ Ｐゴシック"/>
                <a:cs typeface="+mn-cs"/>
              </a:rPr>
              <a:t>CO</a:t>
            </a:r>
            <a:r>
              <a:rPr kumimoji="0" lang="en-US" altLang="ja-JP" b="1" i="0" u="none" strike="noStrike" kern="1200" cap="none" spc="0" normalizeH="0" baseline="-25000" noProof="0" dirty="0">
                <a:ln>
                  <a:noFill/>
                </a:ln>
                <a:solidFill>
                  <a:prstClr val="white"/>
                </a:solidFill>
                <a:effectLst/>
                <a:uLnTx/>
                <a:uFillTx/>
                <a:latin typeface="+mn-lt"/>
                <a:ea typeface="ＭＳ Ｐゴシック"/>
                <a:cs typeface="+mn-cs"/>
              </a:rPr>
              <a:t>2</a:t>
            </a:r>
            <a:r>
              <a:rPr kumimoji="0" lang="en-US" altLang="ja-JP" b="1" i="0" u="none" strike="noStrike" kern="1200" cap="none" spc="0" normalizeH="0" baseline="0" noProof="0" dirty="0">
                <a:ln>
                  <a:noFill/>
                </a:ln>
                <a:solidFill>
                  <a:prstClr val="white"/>
                </a:solidFill>
                <a:effectLst/>
                <a:uLnTx/>
                <a:uFillTx/>
                <a:latin typeface="+mn-lt"/>
                <a:ea typeface="ＭＳ Ｐゴシック"/>
                <a:cs typeface="+mn-cs"/>
              </a:rPr>
              <a:t> emissions by sector in Japan</a:t>
            </a:r>
            <a:endParaRPr kumimoji="0" lang="ja-JP" altLang="en-US" b="1" i="0" u="none" strike="noStrike" kern="1200" cap="none" spc="0" normalizeH="0" baseline="0" noProof="0" dirty="0">
              <a:ln>
                <a:noFill/>
              </a:ln>
              <a:solidFill>
                <a:prstClr val="white"/>
              </a:solidFill>
              <a:effectLst/>
              <a:uLnTx/>
              <a:uFillTx/>
              <a:latin typeface="+mn-lt"/>
              <a:ea typeface="ＭＳ Ｐゴシック"/>
              <a:cs typeface="+mn-cs"/>
            </a:endParaRPr>
          </a:p>
        </p:txBody>
      </p:sp>
      <p:cxnSp>
        <p:nvCxnSpPr>
          <p:cNvPr id="3" name="直線コネクタ 2"/>
          <p:cNvCxnSpPr/>
          <p:nvPr/>
        </p:nvCxnSpPr>
        <p:spPr>
          <a:xfrm flipV="1">
            <a:off x="2502373" y="1868342"/>
            <a:ext cx="4726520" cy="247873"/>
          </a:xfrm>
          <a:prstGeom prst="line">
            <a:avLst/>
          </a:prstGeom>
          <a:ln w="12700">
            <a:solidFill>
              <a:srgbClr val="4087C8"/>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853220" y="2960349"/>
            <a:ext cx="3383990" cy="2915135"/>
          </a:xfrm>
          <a:prstGeom prst="line">
            <a:avLst/>
          </a:prstGeom>
          <a:ln>
            <a:solidFill>
              <a:srgbClr val="4087C8"/>
            </a:solidFill>
          </a:ln>
        </p:spPr>
        <p:style>
          <a:lnRef idx="1">
            <a:schemeClr val="accent1"/>
          </a:lnRef>
          <a:fillRef idx="0">
            <a:schemeClr val="accent1"/>
          </a:fillRef>
          <a:effectRef idx="0">
            <a:schemeClr val="accent1"/>
          </a:effectRef>
          <a:fontRef idx="minor">
            <a:schemeClr val="tx1"/>
          </a:fontRef>
        </p:style>
      </p:cxnSp>
      <p:sp>
        <p:nvSpPr>
          <p:cNvPr id="37" name="Text Box 8"/>
          <p:cNvSpPr txBox="1">
            <a:spLocks noChangeArrowheads="1"/>
          </p:cNvSpPr>
          <p:nvPr/>
        </p:nvSpPr>
        <p:spPr>
          <a:xfrm>
            <a:off x="3516305" y="3637537"/>
            <a:ext cx="1215472" cy="661916"/>
          </a:xfrm>
          <a:prstGeom prst="rect">
            <a:avLst/>
          </a:prstGeom>
          <a:solidFill>
            <a:schemeClr val="bg1"/>
          </a:solidFill>
          <a:ln w="6350" algn="ctr">
            <a:solidFill>
              <a:schemeClr val="tx1"/>
            </a:solidFill>
            <a:miter lim="800000"/>
            <a:headEnd/>
            <a:tailEnd/>
          </a:ln>
        </p:spPr>
        <p:txBody>
          <a:bodyPr wrap="square" lIns="15337" tIns="15337" rIns="15337" bIns="15337">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Business and other sectors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17%</a:t>
            </a:r>
          </a:p>
        </p:txBody>
      </p:sp>
      <p:sp>
        <p:nvSpPr>
          <p:cNvPr id="6" name="右中かっこ 5"/>
          <p:cNvSpPr/>
          <p:nvPr/>
        </p:nvSpPr>
        <p:spPr>
          <a:xfrm flipH="1">
            <a:off x="5788949" y="1877031"/>
            <a:ext cx="178834" cy="3362564"/>
          </a:xfrm>
          <a:prstGeom prst="rightBrace">
            <a:avLst>
              <a:gd name="adj1" fmla="val 3054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ea typeface="ＭＳ Ｐゴシック"/>
              <a:cs typeface="+mn-cs"/>
            </a:endParaRPr>
          </a:p>
        </p:txBody>
      </p:sp>
      <p:sp>
        <p:nvSpPr>
          <p:cNvPr id="7" name="正方形/長方形 6"/>
          <p:cNvSpPr/>
          <p:nvPr/>
        </p:nvSpPr>
        <p:spPr>
          <a:xfrm>
            <a:off x="4751167" y="3284708"/>
            <a:ext cx="135205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70C0"/>
                </a:solidFill>
                <a:effectLst/>
                <a:uLnTx/>
                <a:uFillTx/>
                <a:latin typeface="+mn-lt"/>
                <a:ea typeface="ＭＳ Ｐゴシック"/>
                <a:cs typeface="+mn-cs"/>
              </a:rPr>
              <a:t>Motor vehicles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70C0"/>
                </a:solidFill>
                <a:effectLst/>
                <a:uLnTx/>
                <a:uFillTx/>
                <a:latin typeface="+mn-lt"/>
                <a:ea typeface="ＭＳ Ｐゴシック"/>
                <a:cs typeface="+mn-cs"/>
              </a:rPr>
              <a:t>88%</a:t>
            </a:r>
          </a:p>
        </p:txBody>
      </p:sp>
      <p:sp>
        <p:nvSpPr>
          <p:cNvPr id="31" name="Text Box 8"/>
          <p:cNvSpPr txBox="1">
            <a:spLocks noChangeArrowheads="1"/>
          </p:cNvSpPr>
          <p:nvPr/>
        </p:nvSpPr>
        <p:spPr>
          <a:xfrm>
            <a:off x="3102427" y="2148490"/>
            <a:ext cx="1824522" cy="723471"/>
          </a:xfrm>
          <a:prstGeom prst="rect">
            <a:avLst/>
          </a:prstGeom>
          <a:solidFill>
            <a:schemeClr val="bg1"/>
          </a:solidFill>
          <a:ln w="6350" algn="ctr">
            <a:solidFill>
              <a:schemeClr val="tx1"/>
            </a:solidFill>
            <a:miter lim="800000"/>
            <a:headEnd/>
            <a:tailEnd/>
          </a:ln>
        </p:spPr>
        <p:txBody>
          <a:bodyPr wrap="square" lIns="15337" tIns="15337" rIns="15337" bIns="15337">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mn-lt"/>
                <a:ea typeface="ＭＳ Ｐゴシック"/>
                <a:cs typeface="+mn-cs"/>
              </a:rPr>
              <a:t>Transportation</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2000" b="1" i="0" u="none" strike="noStrike" kern="1200" cap="none" spc="0" normalizeH="0" baseline="0" noProof="0" dirty="0">
                <a:ln>
                  <a:noFill/>
                </a:ln>
                <a:solidFill>
                  <a:srgbClr val="FF0000"/>
                </a:solidFill>
                <a:effectLst/>
                <a:uLnTx/>
                <a:uFillTx/>
                <a:latin typeface="+mn-lt"/>
                <a:ea typeface="ＭＳ Ｐゴシック"/>
                <a:cs typeface="+mn-cs"/>
              </a:rPr>
              <a:t>18% </a:t>
            </a:r>
          </a:p>
        </p:txBody>
      </p:sp>
      <p:sp>
        <p:nvSpPr>
          <p:cNvPr id="40" name="Text Box 8"/>
          <p:cNvSpPr txBox="1">
            <a:spLocks noChangeArrowheads="1"/>
          </p:cNvSpPr>
          <p:nvPr/>
        </p:nvSpPr>
        <p:spPr>
          <a:xfrm>
            <a:off x="2715186" y="4703036"/>
            <a:ext cx="972000" cy="477250"/>
          </a:xfrm>
          <a:prstGeom prst="rect">
            <a:avLst/>
          </a:prstGeom>
          <a:solidFill>
            <a:schemeClr val="bg1"/>
          </a:solidFill>
          <a:ln w="6350" algn="ctr">
            <a:solidFill>
              <a:schemeClr val="tx1"/>
            </a:solidFill>
            <a:miter lim="800000"/>
            <a:headEnd/>
            <a:tailEnd/>
          </a:ln>
        </p:spPr>
        <p:txBody>
          <a:bodyPr wrap="square" lIns="15337" tIns="15337" rIns="15337" bIns="15337">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Households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16%</a:t>
            </a:r>
          </a:p>
        </p:txBody>
      </p:sp>
      <p:sp>
        <p:nvSpPr>
          <p:cNvPr id="45" name="Text Box 8"/>
          <p:cNvSpPr txBox="1">
            <a:spLocks noChangeArrowheads="1"/>
          </p:cNvSpPr>
          <p:nvPr/>
        </p:nvSpPr>
        <p:spPr>
          <a:xfrm>
            <a:off x="1289117" y="2185868"/>
            <a:ext cx="972000" cy="477250"/>
          </a:xfrm>
          <a:prstGeom prst="rect">
            <a:avLst/>
          </a:prstGeom>
          <a:solidFill>
            <a:schemeClr val="bg1"/>
          </a:solidFill>
          <a:ln w="6350" algn="ctr">
            <a:solidFill>
              <a:schemeClr val="tx1"/>
            </a:solidFill>
            <a:miter lim="800000"/>
            <a:headEnd/>
            <a:tailEnd/>
          </a:ln>
        </p:spPr>
        <p:txBody>
          <a:bodyPr wrap="square" lIns="15337" tIns="15337" rIns="15337" bIns="15337">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Others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15%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48" name="Text Box 8"/>
          <p:cNvSpPr txBox="1">
            <a:spLocks noChangeArrowheads="1"/>
          </p:cNvSpPr>
          <p:nvPr/>
        </p:nvSpPr>
        <p:spPr>
          <a:xfrm>
            <a:off x="651099" y="3897723"/>
            <a:ext cx="972000" cy="477250"/>
          </a:xfrm>
          <a:prstGeom prst="rect">
            <a:avLst/>
          </a:prstGeom>
          <a:solidFill>
            <a:schemeClr val="bg1"/>
          </a:solidFill>
          <a:ln w="6350" algn="ctr">
            <a:solidFill>
              <a:schemeClr val="tx1"/>
            </a:solidFill>
            <a:miter lim="800000"/>
            <a:headEnd/>
            <a:tailEnd/>
          </a:ln>
        </p:spPr>
        <p:txBody>
          <a:bodyPr wrap="square" lIns="15337" tIns="15337" rIns="15337" bIns="15337">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Industry</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34%</a:t>
            </a:r>
          </a:p>
        </p:txBody>
      </p:sp>
      <p:sp>
        <p:nvSpPr>
          <p:cNvPr id="49" name="正方形/長方形 48"/>
          <p:cNvSpPr/>
          <p:nvPr/>
        </p:nvSpPr>
        <p:spPr>
          <a:xfrm>
            <a:off x="6668235" y="2683350"/>
            <a:ext cx="534121"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46%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0" name="正方形/長方形 49"/>
          <p:cNvSpPr/>
          <p:nvPr/>
        </p:nvSpPr>
        <p:spPr>
          <a:xfrm>
            <a:off x="6679228" y="3918136"/>
            <a:ext cx="534121"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17%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2" name="正方形/長方形 51"/>
          <p:cNvSpPr/>
          <p:nvPr/>
        </p:nvSpPr>
        <p:spPr>
          <a:xfrm>
            <a:off x="6679228" y="4519409"/>
            <a:ext cx="534121"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i="0" u="none" strike="noStrike" kern="1200" cap="none" spc="0" normalizeH="0" baseline="0" noProof="0" dirty="0">
                <a:ln>
                  <a:noFill/>
                </a:ln>
                <a:solidFill>
                  <a:prstClr val="black"/>
                </a:solidFill>
                <a:effectLst/>
                <a:uLnTx/>
                <a:uFillTx/>
                <a:latin typeface="+mn-lt"/>
                <a:ea typeface="ＭＳ Ｐゴシック"/>
                <a:cs typeface="+mn-cs"/>
              </a:rPr>
              <a:t>22</a:t>
            </a: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 </a:t>
            </a:r>
            <a:endParaRPr kumimoji="0" lang="ja-JP" altLang="en-US" sz="120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3" name="正方形/長方形 52"/>
          <p:cNvSpPr/>
          <p:nvPr/>
        </p:nvSpPr>
        <p:spPr>
          <a:xfrm>
            <a:off x="6764188" y="4803304"/>
            <a:ext cx="449162"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2%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4" name="正方形/長方形 53"/>
          <p:cNvSpPr/>
          <p:nvPr/>
        </p:nvSpPr>
        <p:spPr>
          <a:xfrm>
            <a:off x="6764188" y="5017827"/>
            <a:ext cx="449162"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1%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5" name="正方形/長方形 54"/>
          <p:cNvSpPr/>
          <p:nvPr/>
        </p:nvSpPr>
        <p:spPr>
          <a:xfrm>
            <a:off x="6764188" y="5212157"/>
            <a:ext cx="449162"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5%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6" name="正方形/長方形 55"/>
          <p:cNvSpPr/>
          <p:nvPr/>
        </p:nvSpPr>
        <p:spPr>
          <a:xfrm>
            <a:off x="6764189" y="5414488"/>
            <a:ext cx="449162"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3%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7" name="正方形/長方形 56"/>
          <p:cNvSpPr/>
          <p:nvPr/>
        </p:nvSpPr>
        <p:spPr>
          <a:xfrm>
            <a:off x="6764188" y="5598532"/>
            <a:ext cx="449162"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ＭＳ Ｐゴシック"/>
                <a:cs typeface="+mn-cs"/>
              </a:rPr>
              <a:t>4% </a:t>
            </a:r>
            <a:endParaRPr kumimoji="0"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8" name="正方形/長方形 57"/>
          <p:cNvSpPr/>
          <p:nvPr/>
        </p:nvSpPr>
        <p:spPr>
          <a:xfrm>
            <a:off x="5995992" y="4768736"/>
            <a:ext cx="798617" cy="338554"/>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n-lt"/>
                <a:ea typeface="ＭＳ Ｐゴシック"/>
                <a:cs typeface="+mn-cs"/>
              </a:rPr>
              <a:t>Buses</a:t>
            </a:r>
            <a:endParaRPr kumimoji="0" lang="ja-JP" altLang="en-US" sz="1600" b="1"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59" name="正方形/長方形 58"/>
          <p:cNvSpPr/>
          <p:nvPr/>
        </p:nvSpPr>
        <p:spPr>
          <a:xfrm>
            <a:off x="6131482" y="4993365"/>
            <a:ext cx="693588" cy="338554"/>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n-lt"/>
                <a:ea typeface="ＭＳ Ｐゴシック"/>
                <a:cs typeface="+mn-cs"/>
              </a:rPr>
              <a:t>Taxis</a:t>
            </a:r>
            <a:endParaRPr kumimoji="0" lang="ja-JP" altLang="en-US" sz="1600" b="1"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64" name="正方形/長方形 63"/>
          <p:cNvSpPr/>
          <p:nvPr/>
        </p:nvSpPr>
        <p:spPr>
          <a:xfrm>
            <a:off x="7136818" y="5358296"/>
            <a:ext cx="1426994"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n-lt"/>
                <a:ea typeface="ＭＳ Ｐゴシック"/>
                <a:cs typeface="+mn-cs"/>
              </a:rPr>
              <a:t>Coastal shipping</a:t>
            </a:r>
            <a:endParaRPr kumimoji="0" lang="ja-JP" altLang="en-US" sz="1200" b="1"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65" name="正方形/長方形 64"/>
          <p:cNvSpPr/>
          <p:nvPr/>
        </p:nvSpPr>
        <p:spPr>
          <a:xfrm>
            <a:off x="7457067" y="5523029"/>
            <a:ext cx="786497"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n-lt"/>
                <a:ea typeface="ＭＳ Ｐゴシック"/>
                <a:cs typeface="+mn-cs"/>
              </a:rPr>
              <a:t>Aviation</a:t>
            </a:r>
            <a:endParaRPr kumimoji="0" lang="ja-JP" altLang="en-US" sz="1200" b="1"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66" name="正方形/長方形 65"/>
          <p:cNvSpPr/>
          <p:nvPr/>
        </p:nvSpPr>
        <p:spPr>
          <a:xfrm>
            <a:off x="7450205" y="5675553"/>
            <a:ext cx="8002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n-lt"/>
                <a:ea typeface="ＭＳ Ｐゴシック"/>
                <a:cs typeface="+mn-cs"/>
              </a:rPr>
              <a:t>Railroad</a:t>
            </a:r>
            <a:endParaRPr kumimoji="0" lang="ja-JP" altLang="en-US" sz="1200" b="1"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21" name="テキスト ボックス 20"/>
          <p:cNvSpPr txBox="1"/>
          <p:nvPr/>
        </p:nvSpPr>
        <p:spPr>
          <a:xfrm>
            <a:off x="8416458" y="3910516"/>
            <a:ext cx="1223379" cy="276999"/>
          </a:xfrm>
          <a:prstGeom prst="rect">
            <a:avLst/>
          </a:prstGeom>
          <a:noFill/>
        </p:spPr>
        <p:txBody>
          <a:bodyPr wrap="square" rtlCol="0">
            <a:spAutoFit/>
          </a:bodyPr>
          <a:lstStyle/>
          <a:p>
            <a:pPr lvl="0" algn="r" defTabSz="457200">
              <a:defRPr/>
            </a:pPr>
            <a:r>
              <a:rPr kumimoji="1" lang="en-US" altLang="ja-JP" sz="1200" b="0" i="0" u="none" strike="noStrike" kern="1200" cap="none" spc="0" normalizeH="0" baseline="0" noProof="0" dirty="0">
                <a:ln>
                  <a:noFill/>
                </a:ln>
                <a:effectLst/>
                <a:uLnTx/>
                <a:uFillTx/>
                <a:latin typeface="+mn-lt"/>
                <a:ea typeface="ＭＳ Ｐゴシック"/>
                <a:cs typeface="+mn-cs"/>
              </a:rPr>
              <a:t>14.1 million</a:t>
            </a:r>
            <a:endParaRPr kumimoji="1" lang="ja-JP" altLang="en-US" sz="1200" b="0" i="0" u="none" strike="noStrike" kern="1200" cap="none" spc="0" normalizeH="0" baseline="0" noProof="0" dirty="0">
              <a:ln>
                <a:noFill/>
              </a:ln>
              <a:effectLst/>
              <a:uLnTx/>
              <a:uFillTx/>
              <a:latin typeface="+mn-lt"/>
              <a:ea typeface="ＭＳ Ｐゴシック"/>
              <a:cs typeface="+mn-cs"/>
            </a:endParaRPr>
          </a:p>
        </p:txBody>
      </p:sp>
      <p:sp>
        <p:nvSpPr>
          <p:cNvPr id="72" name="テキスト ボックス 71"/>
          <p:cNvSpPr txBox="1"/>
          <p:nvPr/>
        </p:nvSpPr>
        <p:spPr>
          <a:xfrm>
            <a:off x="8416458" y="2685333"/>
            <a:ext cx="1223379"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n-lt"/>
                <a:ea typeface="ＭＳ Ｐゴシック"/>
                <a:cs typeface="+mn-cs"/>
              </a:rPr>
              <a:t>61.9 million</a:t>
            </a:r>
            <a:endParaRPr kumimoji="1" lang="ja-JP" altLang="en-US" sz="1200" b="0" i="0" u="none" strike="noStrike" kern="1200" cap="none" spc="0" normalizeH="0" baseline="0" noProof="0" dirty="0">
              <a:ln>
                <a:noFill/>
              </a:ln>
              <a:effectLst/>
              <a:uLnTx/>
              <a:uFillTx/>
              <a:latin typeface="+mn-lt"/>
              <a:ea typeface="ＭＳ Ｐゴシック"/>
              <a:cs typeface="+mn-cs"/>
            </a:endParaRPr>
          </a:p>
        </p:txBody>
      </p:sp>
      <p:sp>
        <p:nvSpPr>
          <p:cNvPr id="73" name="テキスト ボックス 72"/>
          <p:cNvSpPr txBox="1"/>
          <p:nvPr/>
        </p:nvSpPr>
        <p:spPr>
          <a:xfrm>
            <a:off x="8416458" y="4502554"/>
            <a:ext cx="1223379"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n-lt"/>
                <a:ea typeface="ＭＳ Ｐゴシック"/>
                <a:cs typeface="+mn-cs"/>
              </a:rPr>
              <a:t>1.6 million</a:t>
            </a:r>
            <a:endParaRPr kumimoji="1" lang="ja-JP" altLang="en-US" sz="1200" b="0" i="0" u="none" strike="noStrike" kern="1200" cap="none" spc="0" normalizeH="0" baseline="0" noProof="0" dirty="0">
              <a:ln>
                <a:noFill/>
              </a:ln>
              <a:effectLst/>
              <a:uLnTx/>
              <a:uFillTx/>
              <a:latin typeface="+mn-lt"/>
              <a:ea typeface="ＭＳ Ｐゴシック"/>
              <a:cs typeface="+mn-cs"/>
            </a:endParaRPr>
          </a:p>
        </p:txBody>
      </p:sp>
      <p:sp>
        <p:nvSpPr>
          <p:cNvPr id="74" name="テキスト ボックス 73"/>
          <p:cNvSpPr txBox="1"/>
          <p:nvPr/>
        </p:nvSpPr>
        <p:spPr>
          <a:xfrm>
            <a:off x="8416458" y="4796408"/>
            <a:ext cx="1223379"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ＭＳ Ｐゴシック"/>
                <a:cs typeface="+mn-cs"/>
              </a:rPr>
              <a:t>200,000</a:t>
            </a:r>
            <a:endParaRPr kumimoji="1"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sp>
        <p:nvSpPr>
          <p:cNvPr id="75" name="テキスト ボックス 74"/>
          <p:cNvSpPr txBox="1"/>
          <p:nvPr/>
        </p:nvSpPr>
        <p:spPr>
          <a:xfrm>
            <a:off x="8416458" y="5021943"/>
            <a:ext cx="1223379"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ＭＳ Ｐゴシック"/>
                <a:cs typeface="+mn-cs"/>
              </a:rPr>
              <a:t>200,000</a:t>
            </a:r>
            <a:endParaRPr kumimoji="1" lang="ja-JP" altLang="en-US" sz="1200" b="0" i="0" u="none" strike="noStrike" kern="1200" cap="none" spc="0" normalizeH="0" baseline="0" noProof="0" dirty="0">
              <a:ln>
                <a:noFill/>
              </a:ln>
              <a:solidFill>
                <a:prstClr val="black"/>
              </a:solidFill>
              <a:effectLst/>
              <a:uLnTx/>
              <a:uFillTx/>
              <a:latin typeface="+mn-lt"/>
              <a:ea typeface="ＭＳ Ｐゴシック"/>
              <a:cs typeface="+mn-cs"/>
            </a:endParaRPr>
          </a:p>
        </p:txBody>
      </p:sp>
      <p:cxnSp>
        <p:nvCxnSpPr>
          <p:cNvPr id="78" name="直線コネクタ 77"/>
          <p:cNvCxnSpPr/>
          <p:nvPr/>
        </p:nvCxnSpPr>
        <p:spPr>
          <a:xfrm flipV="1">
            <a:off x="8481831" y="4953588"/>
            <a:ext cx="350120" cy="351770"/>
          </a:xfrm>
          <a:prstGeom prst="line">
            <a:avLst/>
          </a:prstGeom>
          <a:ln>
            <a:solidFill>
              <a:schemeClr val="tx1"/>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84" name="タイトル 1"/>
          <p:cNvSpPr>
            <a:spLocks noGrp="1"/>
          </p:cNvSpPr>
          <p:nvPr>
            <p:ph type="title"/>
          </p:nvPr>
        </p:nvSpPr>
        <p:spPr>
          <a:xfrm>
            <a:off x="0" y="422"/>
            <a:ext cx="8434772" cy="476250"/>
          </a:xfrm>
          <a:noFill/>
          <a:ln>
            <a:noFill/>
          </a:ln>
        </p:spPr>
        <p:txBody>
          <a:bodyPr vert="horz" wrap="square" lIns="84406" tIns="42203" rIns="84406" bIns="42203" numCol="1" anchor="ctr" anchorCtr="0" compatLnSpc="1">
            <a:prstTxWarp prst="textNoShape">
              <a:avLst/>
            </a:prstTxWarp>
          </a:bodyPr>
          <a:lstStyle/>
          <a:p>
            <a:r>
              <a:rPr lang="en-US" altLang="ja-JP" sz="2400" kern="1200" dirty="0">
                <a:latin typeface="+mn-lt"/>
                <a:ea typeface="HGP創英角ｺﾞｼｯｸUB"/>
              </a:rPr>
              <a:t>CO</a:t>
            </a:r>
            <a:r>
              <a:rPr lang="en-US" altLang="ja-JP" sz="2400" kern="1200" baseline="-25000" dirty="0">
                <a:latin typeface="+mn-lt"/>
                <a:ea typeface="HGP創英角ｺﾞｼｯｸUB"/>
              </a:rPr>
              <a:t>2</a:t>
            </a:r>
            <a:r>
              <a:rPr lang="en-US" altLang="ja-JP" sz="2400" kern="1200" dirty="0">
                <a:latin typeface="+mn-lt"/>
                <a:ea typeface="HGP創英角ｺﾞｼｯｸUB"/>
              </a:rPr>
              <a:t> Emissions in Japan</a:t>
            </a:r>
            <a:endParaRPr lang="ja-JP" altLang="en-US" sz="2400" kern="1200" dirty="0">
              <a:latin typeface="+mn-lt"/>
              <a:ea typeface="HGP創英角ｺﾞｼｯｸUB"/>
            </a:endParaRPr>
          </a:p>
        </p:txBody>
      </p:sp>
      <p:cxnSp>
        <p:nvCxnSpPr>
          <p:cNvPr id="62" name="直線コネクタ 61"/>
          <p:cNvCxnSpPr/>
          <p:nvPr/>
        </p:nvCxnSpPr>
        <p:spPr>
          <a:xfrm flipV="1">
            <a:off x="8481831" y="5172998"/>
            <a:ext cx="353781" cy="194299"/>
          </a:xfrm>
          <a:prstGeom prst="line">
            <a:avLst/>
          </a:prstGeom>
          <a:ln>
            <a:solidFill>
              <a:schemeClr val="tx1"/>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flipV="1">
            <a:off x="7149861" y="4936782"/>
            <a:ext cx="103705" cy="368576"/>
          </a:xfrm>
          <a:prstGeom prst="line">
            <a:avLst/>
          </a:prstGeom>
          <a:ln>
            <a:solidFill>
              <a:schemeClr val="tx1"/>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flipV="1">
            <a:off x="7153521" y="5156193"/>
            <a:ext cx="92266" cy="201109"/>
          </a:xfrm>
          <a:prstGeom prst="line">
            <a:avLst/>
          </a:prstGeom>
          <a:ln>
            <a:solidFill>
              <a:schemeClr val="tx1"/>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651FC12D-27C1-4F31-90C9-A93D49E44687}" type="slidenum">
              <a:rPr lang="en-US" altLang="ja-JP" smtClean="0"/>
              <a:pPr>
                <a:defRPr/>
              </a:pPr>
              <a:t>3</a:t>
            </a:fld>
            <a:endParaRPr lang="en-US" altLang="ja-JP"/>
          </a:p>
        </p:txBody>
      </p:sp>
    </p:spTree>
    <p:extLst>
      <p:ext uri="{BB962C8B-B14F-4D97-AF65-F5344CB8AC3E}">
        <p14:creationId xmlns:p14="http://schemas.microsoft.com/office/powerpoint/2010/main" val="315891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 name="タイトル 1"/>
          <p:cNvSpPr>
            <a:spLocks noGrp="1"/>
          </p:cNvSpPr>
          <p:nvPr>
            <p:ph type="title"/>
          </p:nvPr>
        </p:nvSpPr>
        <p:spPr/>
        <p:txBody>
          <a:bodyPr/>
          <a:lstStyle/>
          <a:p>
            <a:r>
              <a:rPr lang="en-US" altLang="ja-JP" sz="2400" dirty="0">
                <a:latin typeface="+mn-lt"/>
                <a:ea typeface="HG創英角ｺﾞｼｯｸUB" panose="020B0909000000000000" pitchFamily="49" charset="-128"/>
              </a:rPr>
              <a:t>Directions of Measures to Achieve Carbon Neutrality</a:t>
            </a:r>
            <a:endParaRPr kumimoji="1" lang="ja-JP" altLang="en-US" sz="2400" dirty="0">
              <a:latin typeface="+mn-lt"/>
            </a:endParaRPr>
          </a:p>
        </p:txBody>
      </p:sp>
      <p:sp>
        <p:nvSpPr>
          <p:cNvPr id="37" name="CustomShape 7"/>
          <p:cNvSpPr/>
          <p:nvPr/>
        </p:nvSpPr>
        <p:spPr>
          <a:xfrm>
            <a:off x="416496" y="836712"/>
            <a:ext cx="2000672" cy="648072"/>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118080" tIns="59040" rIns="118080" bIns="59040" anchor="ctr">
            <a:noAutofit/>
          </a:bodyPr>
          <a:lstStyle/>
          <a:p>
            <a:pPr algn="ctr">
              <a:lnSpc>
                <a:spcPct val="100000"/>
              </a:lnSpc>
              <a:tabLst>
                <a:tab pos="0" algn="l"/>
              </a:tabLst>
            </a:pPr>
            <a:r>
              <a:rPr lang="en-US" altLang="ja-JP" sz="2000" b="1" spc="-1" dirty="0">
                <a:solidFill>
                  <a:srgbClr val="FFFFFF"/>
                </a:solidFill>
              </a:rPr>
              <a:t>Major Actions</a:t>
            </a:r>
            <a:endParaRPr lang="en-US" sz="2000" b="0" strike="noStrike" spc="-1" dirty="0"/>
          </a:p>
        </p:txBody>
      </p:sp>
      <p:sp>
        <p:nvSpPr>
          <p:cNvPr id="39" name="正方形/長方形 38">
            <a:extLst>
              <a:ext uri="{FF2B5EF4-FFF2-40B4-BE49-F238E27FC236}">
                <a16:creationId xmlns:a16="http://schemas.microsoft.com/office/drawing/2014/main" id="{0D6EEA9D-91A6-7A4A-BEF2-16313D0EDB3B}"/>
              </a:ext>
            </a:extLst>
          </p:cNvPr>
          <p:cNvSpPr/>
          <p:nvPr/>
        </p:nvSpPr>
        <p:spPr>
          <a:xfrm>
            <a:off x="772163" y="2998205"/>
            <a:ext cx="7309309" cy="461665"/>
          </a:xfrm>
          <a:prstGeom prst="rect">
            <a:avLst/>
          </a:prstGeom>
        </p:spPr>
        <p:txBody>
          <a:bodyPr wrap="none">
            <a:spAutoFit/>
          </a:bodyPr>
          <a:lstStyle/>
          <a:p>
            <a:pPr marL="457200" indent="-457200">
              <a:lnSpc>
                <a:spcPct val="100000"/>
              </a:lnSpc>
              <a:buFont typeface="Wingdings" panose="05000000000000000000" pitchFamily="2" charset="2"/>
              <a:buChar char="n"/>
            </a:pPr>
            <a:r>
              <a:rPr lang="en-US" altLang="ja-JP" sz="2400" b="1" spc="-1" dirty="0">
                <a:solidFill>
                  <a:schemeClr val="accent1"/>
                </a:solidFill>
                <a:latin typeface="+mn-lt"/>
                <a:ea typeface="+mn-ea"/>
              </a:rPr>
              <a:t>Promote and spread next-generation vehicles</a:t>
            </a:r>
          </a:p>
        </p:txBody>
      </p:sp>
      <p:sp>
        <p:nvSpPr>
          <p:cNvPr id="41" name="正方形/長方形 40">
            <a:extLst>
              <a:ext uri="{FF2B5EF4-FFF2-40B4-BE49-F238E27FC236}">
                <a16:creationId xmlns:a16="http://schemas.microsoft.com/office/drawing/2014/main" id="{1EFF2A3A-D429-1441-95BA-06F384BD6581}"/>
              </a:ext>
            </a:extLst>
          </p:cNvPr>
          <p:cNvSpPr/>
          <p:nvPr/>
        </p:nvSpPr>
        <p:spPr>
          <a:xfrm>
            <a:off x="808081" y="1748971"/>
            <a:ext cx="5587107" cy="461665"/>
          </a:xfrm>
          <a:prstGeom prst="rect">
            <a:avLst/>
          </a:prstGeom>
        </p:spPr>
        <p:txBody>
          <a:bodyPr wrap="none">
            <a:spAutoFit/>
          </a:bodyPr>
          <a:lstStyle/>
          <a:p>
            <a:pPr marL="342900" indent="-342900">
              <a:lnSpc>
                <a:spcPct val="100000"/>
              </a:lnSpc>
              <a:buFont typeface="Wingdings" panose="05000000000000000000" pitchFamily="2" charset="2"/>
              <a:buChar char="n"/>
            </a:pPr>
            <a:r>
              <a:rPr lang="en-US" altLang="ja-JP" sz="2400" b="1" spc="-1" dirty="0">
                <a:solidFill>
                  <a:schemeClr val="accent1"/>
                </a:solidFill>
                <a:latin typeface="+mn-lt"/>
                <a:ea typeface="+mn-ea"/>
              </a:rPr>
              <a:t>Establish fuel efficiency standards</a:t>
            </a:r>
          </a:p>
        </p:txBody>
      </p:sp>
      <p:sp>
        <p:nvSpPr>
          <p:cNvPr id="42" name="正方形/長方形 41">
            <a:extLst>
              <a:ext uri="{FF2B5EF4-FFF2-40B4-BE49-F238E27FC236}">
                <a16:creationId xmlns:a16="http://schemas.microsoft.com/office/drawing/2014/main" id="{FB66E23C-9CB4-EC4F-B734-BA190F0E9C8B}"/>
              </a:ext>
            </a:extLst>
          </p:cNvPr>
          <p:cNvSpPr/>
          <p:nvPr/>
        </p:nvSpPr>
        <p:spPr>
          <a:xfrm>
            <a:off x="808081" y="5025876"/>
            <a:ext cx="9040471" cy="830997"/>
          </a:xfrm>
          <a:prstGeom prst="rect">
            <a:avLst/>
          </a:prstGeom>
        </p:spPr>
        <p:txBody>
          <a:bodyPr wrap="square">
            <a:spAutoFit/>
          </a:bodyPr>
          <a:lstStyle/>
          <a:p>
            <a:pPr marL="342900" indent="-342900">
              <a:lnSpc>
                <a:spcPct val="100000"/>
              </a:lnSpc>
              <a:buFont typeface="Wingdings" panose="05000000000000000000" pitchFamily="2" charset="2"/>
              <a:buChar char="n"/>
            </a:pPr>
            <a:r>
              <a:rPr lang="en-US" altLang="ja-JP" sz="2400" b="1" spc="-1" dirty="0">
                <a:solidFill>
                  <a:schemeClr val="accent1"/>
                </a:solidFill>
                <a:latin typeface="+mn-lt"/>
                <a:ea typeface="+mn-ea"/>
              </a:rPr>
              <a:t>Visualize CO</a:t>
            </a:r>
            <a:r>
              <a:rPr lang="en-US" altLang="ja-JP" sz="2400" b="1" spc="-1" baseline="-25000" dirty="0">
                <a:solidFill>
                  <a:schemeClr val="accent1"/>
                </a:solidFill>
                <a:latin typeface="+mn-lt"/>
                <a:ea typeface="+mn-ea"/>
              </a:rPr>
              <a:t>2</a:t>
            </a:r>
            <a:r>
              <a:rPr lang="en-US" altLang="ja-JP" sz="2400" b="1" spc="-1" dirty="0">
                <a:solidFill>
                  <a:schemeClr val="accent1"/>
                </a:solidFill>
                <a:latin typeface="+mn-lt"/>
                <a:ea typeface="+mn-ea"/>
              </a:rPr>
              <a:t> emissions over the entire life cycle of vehicles</a:t>
            </a:r>
          </a:p>
        </p:txBody>
      </p:sp>
      <p:sp>
        <p:nvSpPr>
          <p:cNvPr id="9" name="テキスト ボックス 8"/>
          <p:cNvSpPr txBox="1"/>
          <p:nvPr/>
        </p:nvSpPr>
        <p:spPr>
          <a:xfrm>
            <a:off x="1108472" y="5800487"/>
            <a:ext cx="8309024" cy="830997"/>
          </a:xfrm>
          <a:prstGeom prst="rect">
            <a:avLst/>
          </a:prstGeom>
          <a:noFill/>
        </p:spPr>
        <p:txBody>
          <a:bodyPr wrap="square" rtlCol="0">
            <a:spAutoFit/>
          </a:bodyPr>
          <a:lstStyle/>
          <a:p>
            <a:pPr marL="342900" indent="-342900">
              <a:spcBef>
                <a:spcPts val="0"/>
              </a:spcBef>
              <a:buFont typeface="Wingdings" panose="05000000000000000000" pitchFamily="2" charset="2"/>
              <a:buChar char="ü"/>
            </a:pPr>
            <a:r>
              <a:rPr lang="en-US" altLang="ja-JP" sz="2400" dirty="0">
                <a:latin typeface="+mn-lt"/>
                <a:ea typeface="+mn-ea"/>
              </a:rPr>
              <a:t>Establish technical guidelines for an internationally harmonized Life Cycle Assessment (LCA) methodology</a:t>
            </a:r>
          </a:p>
        </p:txBody>
      </p:sp>
      <p:sp>
        <p:nvSpPr>
          <p:cNvPr id="10" name="テキスト ボックス 9"/>
          <p:cNvSpPr txBox="1"/>
          <p:nvPr/>
        </p:nvSpPr>
        <p:spPr>
          <a:xfrm>
            <a:off x="1108472" y="2309940"/>
            <a:ext cx="8597056" cy="461665"/>
          </a:xfrm>
          <a:prstGeom prst="rect">
            <a:avLst/>
          </a:prstGeom>
          <a:noFill/>
        </p:spPr>
        <p:txBody>
          <a:bodyPr wrap="square" rtlCol="0">
            <a:spAutoFit/>
          </a:bodyPr>
          <a:lstStyle/>
          <a:p>
            <a:pPr marL="342900" indent="-342900">
              <a:spcBef>
                <a:spcPts val="0"/>
              </a:spcBef>
              <a:buFont typeface="Wingdings" panose="05000000000000000000" pitchFamily="2" charset="2"/>
              <a:buChar char="ü"/>
            </a:pPr>
            <a:r>
              <a:rPr lang="en-US" altLang="ja-JP" sz="2400" dirty="0">
                <a:latin typeface="+mn-lt"/>
                <a:ea typeface="+mn-ea"/>
              </a:rPr>
              <a:t>Establish ambitious fuel efficiency and emission standards</a:t>
            </a:r>
            <a:endParaRPr lang="ja-JP" altLang="en-US" sz="2400" dirty="0">
              <a:latin typeface="+mn-lt"/>
              <a:ea typeface="+mn-ea"/>
            </a:endParaRPr>
          </a:p>
        </p:txBody>
      </p:sp>
      <p:sp>
        <p:nvSpPr>
          <p:cNvPr id="11" name="テキスト ボックス 10"/>
          <p:cNvSpPr txBox="1"/>
          <p:nvPr/>
        </p:nvSpPr>
        <p:spPr>
          <a:xfrm>
            <a:off x="1108472" y="3530592"/>
            <a:ext cx="8740080" cy="461665"/>
          </a:xfrm>
          <a:prstGeom prst="rect">
            <a:avLst/>
          </a:prstGeom>
          <a:noFill/>
        </p:spPr>
        <p:txBody>
          <a:bodyPr wrap="square" rtlCol="0">
            <a:spAutoFit/>
          </a:bodyPr>
          <a:lstStyle/>
          <a:p>
            <a:pPr marL="342900" indent="-342900">
              <a:spcBef>
                <a:spcPts val="0"/>
              </a:spcBef>
              <a:buFont typeface="Wingdings" panose="05000000000000000000" pitchFamily="2" charset="2"/>
              <a:buChar char="ü"/>
            </a:pPr>
            <a:r>
              <a:rPr lang="en-US" altLang="ja-JP" sz="2400" dirty="0">
                <a:latin typeface="+mn-lt"/>
                <a:ea typeface="+mn-ea"/>
              </a:rPr>
              <a:t>Develop and introduce tax incentives and subsidy programs</a:t>
            </a:r>
          </a:p>
        </p:txBody>
      </p:sp>
      <p:sp>
        <p:nvSpPr>
          <p:cNvPr id="13" name="テキスト ボックス 12"/>
          <p:cNvSpPr txBox="1"/>
          <p:nvPr/>
        </p:nvSpPr>
        <p:spPr>
          <a:xfrm>
            <a:off x="1108472" y="4120144"/>
            <a:ext cx="8740080" cy="830997"/>
          </a:xfrm>
          <a:prstGeom prst="rect">
            <a:avLst/>
          </a:prstGeom>
          <a:noFill/>
        </p:spPr>
        <p:txBody>
          <a:bodyPr wrap="square" rtlCol="0">
            <a:spAutoFit/>
          </a:bodyPr>
          <a:lstStyle/>
          <a:p>
            <a:pPr marL="342900" indent="-342900">
              <a:spcBef>
                <a:spcPts val="0"/>
              </a:spcBef>
              <a:buFont typeface="Wingdings" panose="05000000000000000000" pitchFamily="2" charset="2"/>
              <a:buChar char="ü"/>
            </a:pPr>
            <a:r>
              <a:rPr lang="en-US" altLang="ja-JP" sz="2400" dirty="0">
                <a:latin typeface="+mn-lt"/>
                <a:ea typeface="+mn-ea"/>
              </a:rPr>
              <a:t>Under the Green Growth Strategy, set an electrification target for new vehicles sold</a:t>
            </a:r>
          </a:p>
        </p:txBody>
      </p:sp>
      <p:sp>
        <p:nvSpPr>
          <p:cNvPr id="2" name="スライド番号プレースホルダー 1"/>
          <p:cNvSpPr>
            <a:spLocks noGrp="1"/>
          </p:cNvSpPr>
          <p:nvPr>
            <p:ph type="sldNum" sz="quarter" idx="12"/>
          </p:nvPr>
        </p:nvSpPr>
        <p:spPr/>
        <p:txBody>
          <a:bodyPr/>
          <a:lstStyle/>
          <a:p>
            <a:pPr>
              <a:defRPr/>
            </a:pPr>
            <a:fld id="{06FFE511-5094-4685-A035-FB392A6605D8}" type="slidenum">
              <a:rPr lang="en-US" altLang="ja-JP" smtClean="0"/>
              <a:pPr>
                <a:defRPr/>
              </a:pPr>
              <a:t>4</a:t>
            </a:fld>
            <a:endParaRPr lang="en-US" altLang="ja-JP"/>
          </a:p>
        </p:txBody>
      </p:sp>
    </p:spTree>
    <p:extLst>
      <p:ext uri="{BB962C8B-B14F-4D97-AF65-F5344CB8AC3E}">
        <p14:creationId xmlns:p14="http://schemas.microsoft.com/office/powerpoint/2010/main" val="278096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602" y="19397"/>
            <a:ext cx="8385381" cy="476250"/>
          </a:xfrm>
        </p:spPr>
        <p:txBody>
          <a:bodyPr/>
          <a:lstStyle/>
          <a:p>
            <a:r>
              <a:rPr lang="en-US" altLang="ja-JP" sz="2400" dirty="0">
                <a:latin typeface="Arial" panose="020B0604020202020204" pitchFamily="34" charset="0"/>
                <a:cs typeface="Arial" panose="020B0604020202020204" pitchFamily="34" charset="0"/>
              </a:rPr>
              <a:t>Growing Expectations for WP.29</a:t>
            </a:r>
            <a:endParaRPr kumimoji="1" lang="ja-JP" altLang="en-US" sz="2400" dirty="0">
              <a:latin typeface="Arial" panose="020B0604020202020204" pitchFamily="34" charset="0"/>
              <a:cs typeface="Arial" panose="020B0604020202020204" pitchFamily="34" charset="0"/>
            </a:endParaRPr>
          </a:p>
        </p:txBody>
      </p:sp>
      <p:sp>
        <p:nvSpPr>
          <p:cNvPr id="5" name="テキスト ボックス 4"/>
          <p:cNvSpPr txBox="1"/>
          <p:nvPr/>
        </p:nvSpPr>
        <p:spPr>
          <a:xfrm>
            <a:off x="416496" y="858088"/>
            <a:ext cx="8928992" cy="5016758"/>
          </a:xfrm>
          <a:prstGeom prst="rect">
            <a:avLst/>
          </a:prstGeom>
          <a:noFill/>
        </p:spPr>
        <p:txBody>
          <a:bodyPr wrap="square" rtlCol="0">
            <a:spAutoFit/>
          </a:bodyPr>
          <a:lstStyle/>
          <a:p>
            <a:pPr marL="538163" indent="-538163" algn="just">
              <a:lnSpc>
                <a:spcPct val="150000"/>
              </a:lnSpc>
              <a:spcBef>
                <a:spcPts val="0"/>
              </a:spcBef>
              <a:spcAft>
                <a:spcPts val="1200"/>
              </a:spcAft>
              <a:buFont typeface="Wingdings" panose="05000000000000000000" pitchFamily="2" charset="2"/>
              <a:buChar char="u"/>
            </a:pPr>
            <a:r>
              <a:rPr kumimoji="1" lang="en-US" altLang="ja-JP" sz="2000" dirty="0">
                <a:latin typeface="+mn-lt"/>
                <a:ea typeface="+mn-ea"/>
              </a:rPr>
              <a:t>In the years to come, the WP.29, or the World Forum for Harmonization of Vehicle Regulations, will play an increasingly important role in our efforts to address global safety and environmental issues, while keeping pace with the rapid progress of automotive technology.</a:t>
            </a:r>
            <a:endParaRPr lang="en-US" altLang="ja-JP" sz="2000" dirty="0">
              <a:latin typeface="+mn-lt"/>
              <a:ea typeface="+mn-ea"/>
            </a:endParaRPr>
          </a:p>
          <a:p>
            <a:pPr marL="538163" indent="-538163" algn="just">
              <a:lnSpc>
                <a:spcPct val="150000"/>
              </a:lnSpc>
              <a:spcBef>
                <a:spcPts val="0"/>
              </a:spcBef>
              <a:spcAft>
                <a:spcPts val="1200"/>
              </a:spcAft>
              <a:buFont typeface="Wingdings" panose="05000000000000000000" pitchFamily="2" charset="2"/>
              <a:buChar char="u"/>
            </a:pPr>
            <a:r>
              <a:rPr lang="en-US" altLang="ja-JP" sz="2000" dirty="0">
                <a:latin typeface="+mn-lt"/>
                <a:ea typeface="+mn-ea"/>
              </a:rPr>
              <a:t>WP.29 evolves into a more attractive forum for the international harmonization of vehicle regulations, and that the number of Contracting Parties to the 1958 and 1998 Agreements continues to increase.</a:t>
            </a:r>
          </a:p>
          <a:p>
            <a:pPr marL="538163" indent="-538163" algn="just">
              <a:lnSpc>
                <a:spcPct val="150000"/>
              </a:lnSpc>
              <a:spcBef>
                <a:spcPts val="0"/>
              </a:spcBef>
              <a:spcAft>
                <a:spcPts val="1200"/>
              </a:spcAft>
              <a:buFont typeface="Wingdings" panose="05000000000000000000" pitchFamily="2" charset="2"/>
              <a:buChar char="u"/>
            </a:pPr>
            <a:r>
              <a:rPr kumimoji="1" lang="en-US" altLang="ja-JP" sz="2000" dirty="0">
                <a:latin typeface="+mn-lt"/>
                <a:ea typeface="+mn-ea"/>
              </a:rPr>
              <a:t>Japan is currently playing an important role such as Vice-Chair of AC.3 and Vice-Chair of GRVA, and will continue contributing to the development of WP.29.</a:t>
            </a:r>
            <a:endParaRPr lang="en-US" altLang="ja-JP" sz="2000" dirty="0">
              <a:latin typeface="+mn-lt"/>
              <a:ea typeface="+mn-ea"/>
            </a:endParaRPr>
          </a:p>
        </p:txBody>
      </p:sp>
      <p:sp>
        <p:nvSpPr>
          <p:cNvPr id="3" name="スライド番号プレースホルダー 2"/>
          <p:cNvSpPr>
            <a:spLocks noGrp="1"/>
          </p:cNvSpPr>
          <p:nvPr>
            <p:ph type="sldNum" sz="quarter" idx="12"/>
          </p:nvPr>
        </p:nvSpPr>
        <p:spPr/>
        <p:txBody>
          <a:bodyPr/>
          <a:lstStyle/>
          <a:p>
            <a:pPr>
              <a:defRPr/>
            </a:pPr>
            <a:fld id="{06FFE511-5094-4685-A035-FB392A6605D8}" type="slidenum">
              <a:rPr lang="en-US" altLang="ja-JP" smtClean="0"/>
              <a:pPr>
                <a:defRPr/>
              </a:pPr>
              <a:t>5</a:t>
            </a:fld>
            <a:endParaRPr lang="en-US" altLang="ja-JP"/>
          </a:p>
        </p:txBody>
      </p:sp>
    </p:spTree>
    <p:extLst>
      <p:ext uri="{BB962C8B-B14F-4D97-AF65-F5344CB8AC3E}">
        <p14:creationId xmlns:p14="http://schemas.microsoft.com/office/powerpoint/2010/main" val="279659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27</a:t>
            </a:r>
            <a:r>
              <a:rPr kumimoji="1" lang="en-US" altLang="ja-JP" baseline="30000" dirty="0"/>
              <a:t>th</a:t>
            </a:r>
            <a:r>
              <a:rPr kumimoji="1" lang="en-US" altLang="ja-JP" dirty="0"/>
              <a:t> ESV</a:t>
            </a:r>
            <a:r>
              <a:rPr lang="ja-JP" altLang="en-US" dirty="0"/>
              <a:t> </a:t>
            </a:r>
            <a:r>
              <a:rPr kumimoji="1" lang="en-US" altLang="ja-JP" dirty="0"/>
              <a:t>2023</a:t>
            </a:r>
            <a:endParaRPr kumimoji="1" lang="ja-JP" altLang="en-US" dirty="0"/>
          </a:p>
        </p:txBody>
      </p:sp>
      <p:pic>
        <p:nvPicPr>
          <p:cNvPr id="4" name="図 3"/>
          <p:cNvPicPr>
            <a:picLocks noChangeAspect="1"/>
          </p:cNvPicPr>
          <p:nvPr/>
        </p:nvPicPr>
        <p:blipFill>
          <a:blip r:embed="rId3"/>
          <a:stretch>
            <a:fillRect/>
          </a:stretch>
        </p:blipFill>
        <p:spPr>
          <a:xfrm>
            <a:off x="361078" y="579446"/>
            <a:ext cx="9128426" cy="6458361"/>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48" y="4789912"/>
            <a:ext cx="1441458" cy="1441458"/>
          </a:xfrm>
          <a:prstGeom prst="rect">
            <a:avLst/>
          </a:prstGeom>
        </p:spPr>
      </p:pic>
      <p:sp>
        <p:nvSpPr>
          <p:cNvPr id="6" name="テキスト ボックス 139"/>
          <p:cNvSpPr txBox="1"/>
          <p:nvPr/>
        </p:nvSpPr>
        <p:spPr>
          <a:xfrm>
            <a:off x="0" y="6325205"/>
            <a:ext cx="2305554" cy="276999"/>
          </a:xfrm>
          <a:prstGeom prst="rect">
            <a:avLst/>
          </a:prstGeom>
          <a:noFill/>
        </p:spPr>
        <p:txBody>
          <a:bodyPr wrap="square" rtlCol="0">
            <a:spAutoFit/>
          </a:bodyPr>
          <a:lstStyle/>
          <a:p>
            <a:pPr algn="l">
              <a:spcAft>
                <a:spcPts val="600"/>
              </a:spcAft>
            </a:pPr>
            <a:r>
              <a:rPr lang="en-US" altLang="ja-JP" sz="1200" b="1" dirty="0">
                <a:solidFill>
                  <a:schemeClr val="bg1"/>
                </a:solidFill>
                <a:latin typeface="Meiryo UI" panose="020B0604030504040204" pitchFamily="50" charset="-128"/>
                <a:ea typeface="Meiryo UI" panose="020B0604030504040204" pitchFamily="50" charset="-128"/>
                <a:hlinkClick r:id="rId5"/>
              </a:rPr>
              <a:t>https://www.27esv.org/</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06FFE511-5094-4685-A035-FB392A6605D8}" type="slidenum">
              <a:rPr lang="en-US" altLang="ja-JP" smtClean="0"/>
              <a:pPr>
                <a:defRPr/>
              </a:pPr>
              <a:t>6</a:t>
            </a:fld>
            <a:endParaRPr lang="en-US" altLang="ja-JP"/>
          </a:p>
        </p:txBody>
      </p:sp>
    </p:spTree>
    <p:extLst>
      <p:ext uri="{BB962C8B-B14F-4D97-AF65-F5344CB8AC3E}">
        <p14:creationId xmlns:p14="http://schemas.microsoft.com/office/powerpoint/2010/main" val="140885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6536" y="2924944"/>
            <a:ext cx="8385381" cy="1008112"/>
          </a:xfrm>
        </p:spPr>
        <p:txBody>
          <a:bodyPr/>
          <a:lstStyle/>
          <a:p>
            <a:pPr algn="ctr"/>
            <a:r>
              <a:rPr lang="en-US" altLang="ja-JP" sz="4400" dirty="0"/>
              <a:t>Thank you.</a:t>
            </a:r>
            <a:endParaRPr kumimoji="1" lang="ja-JP" altLang="en-US" sz="4400" dirty="0"/>
          </a:p>
        </p:txBody>
      </p:sp>
      <p:sp>
        <p:nvSpPr>
          <p:cNvPr id="3" name="スライド番号プレースホルダー 2"/>
          <p:cNvSpPr>
            <a:spLocks noGrp="1"/>
          </p:cNvSpPr>
          <p:nvPr>
            <p:ph type="sldNum" sz="quarter" idx="12"/>
          </p:nvPr>
        </p:nvSpPr>
        <p:spPr/>
        <p:txBody>
          <a:bodyPr/>
          <a:lstStyle/>
          <a:p>
            <a:pPr>
              <a:defRPr/>
            </a:pPr>
            <a:fld id="{06FFE511-5094-4685-A035-FB392A6605D8}" type="slidenum">
              <a:rPr lang="en-US" altLang="ja-JP" smtClean="0"/>
              <a:pPr>
                <a:defRPr/>
              </a:pPr>
              <a:t>7</a:t>
            </a:fld>
            <a:endParaRPr lang="en-US" altLang="ja-JP"/>
          </a:p>
        </p:txBody>
      </p:sp>
    </p:spTree>
    <p:extLst>
      <p:ext uri="{BB962C8B-B14F-4D97-AF65-F5344CB8AC3E}">
        <p14:creationId xmlns:p14="http://schemas.microsoft.com/office/powerpoint/2010/main" val="1871823138"/>
      </p:ext>
    </p:extLst>
  </p:cSld>
  <p:clrMapOvr>
    <a:masterClrMapping/>
  </p:clrMapOvr>
</p:sld>
</file>

<file path=ppt/theme/theme1.xml><?xml version="1.0" encoding="utf-8"?>
<a:theme xmlns:a="http://schemas.openxmlformats.org/drawingml/2006/main" name="標準デザイン">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b452def0de8df4ef3ef9f9f7df05aca2">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05B57-4250-438C-9F00-77A98A21E56B}">
  <ds:schemaRefs>
    <ds:schemaRef ds:uri="http://schemas.microsoft.com/sharepoint/v3/contenttype/forms"/>
  </ds:schemaRefs>
</ds:datastoreItem>
</file>

<file path=customXml/itemProps2.xml><?xml version="1.0" encoding="utf-8"?>
<ds:datastoreItem xmlns:ds="http://schemas.openxmlformats.org/officeDocument/2006/customXml" ds:itemID="{EA84C448-C96E-48EE-831C-79889BF17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13965</TotalTime>
  <Words>554</Words>
  <Application>Microsoft Office PowerPoint</Application>
  <PresentationFormat>A4 Paper (210x297 mm)</PresentationFormat>
  <Paragraphs>101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HGP創英角ｺﾞｼｯｸUB</vt:lpstr>
      <vt:lpstr>Meiryo UI</vt:lpstr>
      <vt:lpstr>ＭＳ Ｐゴシック</vt:lpstr>
      <vt:lpstr>Arial</vt:lpstr>
      <vt:lpstr>Calibri</vt:lpstr>
      <vt:lpstr>Tahoma</vt:lpstr>
      <vt:lpstr>Times New Roman</vt:lpstr>
      <vt:lpstr>Wingdings</vt:lpstr>
      <vt:lpstr>標準デザイン</vt:lpstr>
      <vt:lpstr>Challenges for Transportation</vt:lpstr>
      <vt:lpstr>Trend of Traffic Accidents in Japan</vt:lpstr>
      <vt:lpstr>Directions of Our Vehicle Safety Measures</vt:lpstr>
      <vt:lpstr>CO2 Emissions in Japan</vt:lpstr>
      <vt:lpstr>Directions of Measures to Achieve Carbon Neutrality</vt:lpstr>
      <vt:lpstr>Growing Expectations for WP.29</vt:lpstr>
      <vt:lpstr>27th ESV 2023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プレゼンテーションタイトル</dc:title>
  <dc:creator>ㅤ</dc:creator>
  <cp:lastModifiedBy>Laura Mueller</cp:lastModifiedBy>
  <cp:revision>290</cp:revision>
  <cp:lastPrinted>2022-06-16T09:29:50Z</cp:lastPrinted>
  <dcterms:created xsi:type="dcterms:W3CDTF">2020-10-22T04:22:28Z</dcterms:created>
  <dcterms:modified xsi:type="dcterms:W3CDTF">2022-06-21T17:26:22Z</dcterms:modified>
</cp:coreProperties>
</file>