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3"/>
  </p:sldMasterIdLst>
  <p:notesMasterIdLst>
    <p:notesMasterId r:id="rId11"/>
  </p:notesMasterIdLst>
  <p:handoutMasterIdLst>
    <p:handoutMasterId r:id="rId12"/>
  </p:handoutMasterIdLst>
  <p:sldIdLst>
    <p:sldId id="257" r:id="rId4"/>
    <p:sldId id="259" r:id="rId5"/>
    <p:sldId id="268" r:id="rId6"/>
    <p:sldId id="266" r:id="rId7"/>
    <p:sldId id="274" r:id="rId8"/>
    <p:sldId id="275" r:id="rId9"/>
    <p:sldId id="267" r:id="rId10"/>
  </p:sldIdLst>
  <p:sldSz cx="12192000" cy="6858000"/>
  <p:notesSz cx="6805613" cy="99441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nout Drenthel" initials="AD"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6B1E"/>
    <a:srgbClr val="4C4C70"/>
    <a:srgbClr val="CCCCD6"/>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0651C3A-4460-11DB-9652-00E08161164F}">
  <a:tblStyle styleId="{90651C3A-4460-11DB-9652-00E08161164F}" styleName="RDW transparant">
    <a:wholeTbl>
      <a:tcTxStyle>
        <a:fontRef idx="minor">
          <a:prstClr val="black"/>
        </a:fontRef>
        <a:schemeClr val="dk2"/>
      </a:tcTxStyle>
      <a:tcStyle>
        <a:tcBdr>
          <a:left>
            <a:ln w="0" cmpd="sng"/>
          </a:left>
          <a:right>
            <a:ln w="0" cmpd="sng"/>
          </a:right>
          <a:top>
            <a:ln w="0" cmpd="sng"/>
          </a:top>
          <a:bottom>
            <a:ln w="10000" cmpd="sng">
              <a:solidFill>
                <a:schemeClr val="accent2">
                  <a:tint val="80000"/>
                </a:schemeClr>
              </a:solidFill>
            </a:ln>
          </a:bottom>
          <a:insideH>
            <a:ln w="10000" cmpd="sng">
              <a:solidFill>
                <a:schemeClr val="accent2">
                  <a:tint val="80000"/>
                </a:schemeClr>
              </a:solidFill>
            </a:ln>
          </a:insideH>
          <a:insideV>
            <a:ln w="0" cmpd="sng"/>
          </a:insideV>
        </a:tcBdr>
        <a:fill>
          <a:noFill/>
        </a:fill>
      </a:tcStyle>
    </a:wholeTbl>
    <a:band1H>
      <a:tcStyle>
        <a:tcBdr/>
        <a:fill>
          <a:solidFill>
            <a:schemeClr val="accent6">
              <a:tint val="20000"/>
            </a:schemeClr>
          </a:solidFill>
        </a:fill>
      </a:tcStyle>
    </a:band1H>
    <a:band2H>
      <a:tcStyle>
        <a:tcBdr/>
      </a:tcStyle>
    </a:band2H>
    <a:band1V>
      <a:tcStyle>
        <a:tcBdr/>
        <a:fill>
          <a:solidFill>
            <a:schemeClr val="accent6">
              <a:tint val="20000"/>
            </a:schemeClr>
          </a:solidFill>
        </a:fill>
      </a:tcStyle>
    </a:band1V>
    <a:band2V>
      <a:tcStyle>
        <a:tcBdr/>
      </a:tcStyle>
    </a:band2V>
    <a:lastCol>
      <a:tcTxStyle b="on">
        <a:fontRef idx="minor">
          <a:prstClr val="black"/>
        </a:fontRef>
        <a:schemeClr val="dk2"/>
      </a:tcTxStyle>
      <a:tcStyle>
        <a:tcBdr/>
        <a:fill>
          <a:solidFill>
            <a:srgbClr val="EFEFF6"/>
          </a:solidFill>
        </a:fill>
      </a:tcStyle>
    </a:lastCol>
    <a:firstCol>
      <a:tcTxStyle b="on">
        <a:fontRef idx="minor">
          <a:prstClr val="black"/>
        </a:fontRef>
        <a:schemeClr val="dk2"/>
      </a:tcTxStyle>
      <a:tcStyle>
        <a:tcBdr/>
        <a:fill>
          <a:solidFill>
            <a:srgbClr val="EFEFF6"/>
          </a:solidFill>
        </a:fill>
      </a:tcStyle>
    </a:firstCol>
    <a:lastRow>
      <a:tcTxStyle b="on">
        <a:fontRef idx="minor">
          <a:prstClr val="black"/>
        </a:fontRef>
        <a:schemeClr val="dk2"/>
      </a:tcTxStyle>
      <a:tcStyle>
        <a:tcBdr>
          <a:top>
            <a:ln w="30000" cmpd="sng">
              <a:solidFill>
                <a:schemeClr val="accent2"/>
              </a:solidFill>
            </a:ln>
          </a:top>
          <a:bottom>
            <a:ln w="0" cmpd="sng"/>
          </a:bottom>
        </a:tcBdr>
        <a:fill>
          <a:noFill/>
        </a:fill>
      </a:tcStyle>
    </a:lastRow>
    <a:firstRow>
      <a:tcTxStyle b="on">
        <a:fontRef idx="minor">
          <a:prstClr val="black"/>
        </a:fontRef>
        <a:schemeClr val="dk2"/>
      </a:tcTxStyle>
      <a:tcStyle>
        <a:tcBdr>
          <a:bottom>
            <a:ln w="30000" cmpd="sng">
              <a:solidFill>
                <a:schemeClr val="accent2"/>
              </a:solidFill>
            </a:ln>
          </a:bottom>
        </a:tcBdr>
        <a:fill>
          <a:noFill/>
        </a:fill>
      </a:tcStyle>
    </a:firstRow>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2814" autoAdjust="0"/>
  </p:normalViewPr>
  <p:slideViewPr>
    <p:cSldViewPr snapToGrid="0" snapToObjects="1">
      <p:cViewPr varScale="1">
        <p:scale>
          <a:sx n="109" d="100"/>
          <a:sy n="109" d="100"/>
        </p:scale>
        <p:origin x="396"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Guichard" userId="b25862a6-b641-4ece-b9f9-9230f3cdb908" providerId="ADAL" clId="{8E2E7C0B-3559-44E8-8196-DB708704BF5F}"/>
    <pc:docChg chg="modSld">
      <pc:chgData name="Francois Guichard" userId="b25862a6-b641-4ece-b9f9-9230f3cdb908" providerId="ADAL" clId="{8E2E7C0B-3559-44E8-8196-DB708704BF5F}" dt="2022-06-21T15:47:26.541" v="4" actId="20577"/>
      <pc:docMkLst>
        <pc:docMk/>
      </pc:docMkLst>
      <pc:sldChg chg="modSp mod">
        <pc:chgData name="Francois Guichard" userId="b25862a6-b641-4ece-b9f9-9230f3cdb908" providerId="ADAL" clId="{8E2E7C0B-3559-44E8-8196-DB708704BF5F}" dt="2022-06-21T15:47:26.541" v="4" actId="20577"/>
        <pc:sldMkLst>
          <pc:docMk/>
          <pc:sldMk cId="3978021513" sldId="257"/>
        </pc:sldMkLst>
        <pc:spChg chg="mod">
          <ac:chgData name="Francois Guichard" userId="b25862a6-b641-4ece-b9f9-9230f3cdb908" providerId="ADAL" clId="{8E2E7C0B-3559-44E8-8196-DB708704BF5F}" dt="2022-06-21T15:47:26.541" v="4" actId="20577"/>
          <ac:spMkLst>
            <pc:docMk/>
            <pc:sldMk cId="3978021513" sldId="257"/>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5444AC51-CBDC-423B-AF4D-9502FF8A8BB5}" type="datetimeFigureOut">
              <a:rPr lang="nl-NL" smtClean="0"/>
              <a:t>21-6-2022</a:t>
            </a:fld>
            <a:endParaRPr lang="nl-NL"/>
          </a:p>
        </p:txBody>
      </p:sp>
      <p:sp>
        <p:nvSpPr>
          <p:cNvPr id="4" name="Tijdelijke aanduiding voor voettekst 3"/>
          <p:cNvSpPr>
            <a:spLocks noGrp="1"/>
          </p:cNvSpPr>
          <p:nvPr>
            <p:ph type="ftr" sz="quarter" idx="2"/>
          </p:nvPr>
        </p:nvSpPr>
        <p:spPr>
          <a:xfrm>
            <a:off x="0" y="9445625"/>
            <a:ext cx="2949575" cy="498475"/>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4450" y="9445625"/>
            <a:ext cx="2949575" cy="498475"/>
          </a:xfrm>
          <a:prstGeom prst="rect">
            <a:avLst/>
          </a:prstGeom>
        </p:spPr>
        <p:txBody>
          <a:bodyPr vert="horz" lIns="91440" tIns="45720" rIns="91440" bIns="45720" rtlCol="0" anchor="b"/>
          <a:lstStyle>
            <a:lvl1pPr algn="r">
              <a:defRPr sz="1200"/>
            </a:lvl1pPr>
          </a:lstStyle>
          <a:p>
            <a:fld id="{3F347EBF-57B1-491A-88C4-27D35E33A545}" type="slidenum">
              <a:rPr lang="nl-NL" smtClean="0"/>
              <a:t>‹#›</a:t>
            </a:fld>
            <a:endParaRPr lang="nl-NL"/>
          </a:p>
        </p:txBody>
      </p:sp>
    </p:spTree>
    <p:extLst>
      <p:ext uri="{BB962C8B-B14F-4D97-AF65-F5344CB8AC3E}">
        <p14:creationId xmlns:p14="http://schemas.microsoft.com/office/powerpoint/2010/main" val="1499525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2" y="0"/>
            <a:ext cx="2949099" cy="498932"/>
          </a:xfrm>
          <a:prstGeom prst="rect">
            <a:avLst/>
          </a:prstGeom>
        </p:spPr>
        <p:txBody>
          <a:bodyPr vert="horz" lIns="92828" tIns="46414" rIns="92828" bIns="46414" rtlCol="0"/>
          <a:lstStyle>
            <a:lvl1pPr algn="l">
              <a:defRPr sz="1200"/>
            </a:lvl1pPr>
          </a:lstStyle>
          <a:p>
            <a:endParaRPr lang="nl-NL"/>
          </a:p>
        </p:txBody>
      </p:sp>
      <p:sp>
        <p:nvSpPr>
          <p:cNvPr id="3" name="Tijdelijke aanduiding voor datum 2"/>
          <p:cNvSpPr>
            <a:spLocks noGrp="1"/>
          </p:cNvSpPr>
          <p:nvPr>
            <p:ph type="dt" idx="1"/>
          </p:nvPr>
        </p:nvSpPr>
        <p:spPr>
          <a:xfrm>
            <a:off x="3854941" y="0"/>
            <a:ext cx="2949099" cy="498932"/>
          </a:xfrm>
          <a:prstGeom prst="rect">
            <a:avLst/>
          </a:prstGeom>
        </p:spPr>
        <p:txBody>
          <a:bodyPr vert="horz" lIns="92828" tIns="46414" rIns="92828" bIns="46414" rtlCol="0"/>
          <a:lstStyle>
            <a:lvl1pPr algn="r">
              <a:defRPr sz="1200"/>
            </a:lvl1pPr>
          </a:lstStyle>
          <a:p>
            <a:fld id="{295701D1-27D5-7A45-A70C-9FC9DC1108D0}" type="datetimeFigureOut">
              <a:rPr lang="nl-NL" smtClean="0"/>
              <a:t>21-6-2022</a:t>
            </a:fld>
            <a:endParaRPr lang="nl-NL"/>
          </a:p>
        </p:txBody>
      </p:sp>
      <p:sp>
        <p:nvSpPr>
          <p:cNvPr id="4" name="Tijdelijke aanduiding voor dia-afbeelding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2828" tIns="46414" rIns="92828" bIns="46414" rtlCol="0" anchor="ctr"/>
          <a:lstStyle/>
          <a:p>
            <a:endParaRPr lang="nl-NL"/>
          </a:p>
        </p:txBody>
      </p:sp>
      <p:sp>
        <p:nvSpPr>
          <p:cNvPr id="5" name="Tijdelijke aanduiding voor notities 4"/>
          <p:cNvSpPr>
            <a:spLocks noGrp="1"/>
          </p:cNvSpPr>
          <p:nvPr>
            <p:ph type="body" sz="quarter" idx="3"/>
          </p:nvPr>
        </p:nvSpPr>
        <p:spPr>
          <a:xfrm>
            <a:off x="680562" y="4785598"/>
            <a:ext cx="5444490" cy="3915489"/>
          </a:xfrm>
          <a:prstGeom prst="rect">
            <a:avLst/>
          </a:prstGeom>
        </p:spPr>
        <p:txBody>
          <a:bodyPr vert="horz" lIns="92828" tIns="46414" rIns="92828" bIns="46414" rtlCol="0"/>
          <a:lstStyle/>
          <a:p>
            <a:r>
              <a:rPr lang="nl-NL"/>
              <a:t>Tekststijl van het model bewerken
Tweede niveau
Derde niveau
Vierde niveau
Vijfde niveau</a:t>
            </a:r>
          </a:p>
        </p:txBody>
      </p:sp>
      <p:sp>
        <p:nvSpPr>
          <p:cNvPr id="6" name="Tijdelijke aanduiding voor voettekst 5"/>
          <p:cNvSpPr>
            <a:spLocks noGrp="1"/>
          </p:cNvSpPr>
          <p:nvPr>
            <p:ph type="ftr" sz="quarter" idx="4"/>
          </p:nvPr>
        </p:nvSpPr>
        <p:spPr>
          <a:xfrm>
            <a:off x="2" y="9445169"/>
            <a:ext cx="2949099" cy="498931"/>
          </a:xfrm>
          <a:prstGeom prst="rect">
            <a:avLst/>
          </a:prstGeom>
        </p:spPr>
        <p:txBody>
          <a:bodyPr vert="horz" lIns="92828" tIns="46414" rIns="92828" bIns="46414"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4941" y="9445169"/>
            <a:ext cx="2949099" cy="498931"/>
          </a:xfrm>
          <a:prstGeom prst="rect">
            <a:avLst/>
          </a:prstGeom>
        </p:spPr>
        <p:txBody>
          <a:bodyPr vert="horz" lIns="92828" tIns="46414" rIns="92828" bIns="46414" rtlCol="0" anchor="b"/>
          <a:lstStyle>
            <a:lvl1pPr algn="r">
              <a:defRPr sz="1200"/>
            </a:lvl1pPr>
          </a:lstStyle>
          <a:p>
            <a:fld id="{3F1978FB-535E-AB4D-A4CB-EA3507069D9B}" type="slidenum">
              <a:rPr lang="nl-NL" smtClean="0"/>
              <a:t>‹#›</a:t>
            </a:fld>
            <a:endParaRPr lang="nl-NL"/>
          </a:p>
        </p:txBody>
      </p:sp>
    </p:spTree>
    <p:extLst>
      <p:ext uri="{BB962C8B-B14F-4D97-AF65-F5344CB8AC3E}">
        <p14:creationId xmlns:p14="http://schemas.microsoft.com/office/powerpoint/2010/main" val="3159635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15.svg"/><Relationship Id="rId4" Type="http://schemas.openxmlformats.org/officeDocument/2006/relationships/image" Target="../media/image1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2.sv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jp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1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 (blauw)">
    <p:bg>
      <p:bgPr>
        <a:solidFill>
          <a:schemeClr val="accent2"/>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294D9F34-53B6-6A40-B3E6-417F5138DBB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729915" y="1115303"/>
            <a:ext cx="1450799" cy="483600"/>
          </a:xfrm>
          <a:prstGeom prst="rect">
            <a:avLst/>
          </a:prstGeom>
        </p:spPr>
      </p:pic>
      <p:sp>
        <p:nvSpPr>
          <p:cNvPr id="11" name="Rechthoek 10">
            <a:extLst>
              <a:ext uri="{FF2B5EF4-FFF2-40B4-BE49-F238E27FC236}">
                <a16:creationId xmlns:a16="http://schemas.microsoft.com/office/drawing/2014/main" id="{69FC6220-B30D-E745-AA4A-3A72D68A8BF3}"/>
              </a:ext>
            </a:extLst>
          </p:cNvPr>
          <p:cNvSpPr/>
          <p:nvPr userDrawn="1"/>
        </p:nvSpPr>
        <p:spPr>
          <a:xfrm>
            <a:off x="2589303" y="3439134"/>
            <a:ext cx="57600" cy="1036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C7705971-F074-FD4B-8839-8B2BAC4EDB65}"/>
              </a:ext>
            </a:extLst>
          </p:cNvPr>
          <p:cNvSpPr>
            <a:spLocks noGrp="1"/>
          </p:cNvSpPr>
          <p:nvPr>
            <p:ph type="ctrTitle"/>
          </p:nvPr>
        </p:nvSpPr>
        <p:spPr>
          <a:xfrm>
            <a:off x="2968625" y="3439136"/>
            <a:ext cx="6256339" cy="1026187"/>
          </a:xfrm>
        </p:spPr>
        <p:txBody>
          <a:bodyPr lIns="0" tIns="0" rIns="0" bIns="0" anchor="ctr"/>
          <a:lstStyle>
            <a:lvl1pPr algn="l">
              <a:defRPr sz="4000">
                <a:solidFill>
                  <a:schemeClr val="bg2"/>
                </a:solidFill>
              </a:defRPr>
            </a:lvl1pPr>
          </a:lstStyle>
          <a:p>
            <a:r>
              <a:rPr lang="nl-NL"/>
              <a:t>Klik om de stijl te bewerken</a:t>
            </a:r>
            <a:endParaRPr lang="nl-NL" dirty="0"/>
          </a:p>
        </p:txBody>
      </p:sp>
      <p:sp>
        <p:nvSpPr>
          <p:cNvPr id="3" name="Ondertitel 2">
            <a:extLst>
              <a:ext uri="{FF2B5EF4-FFF2-40B4-BE49-F238E27FC236}">
                <a16:creationId xmlns:a16="http://schemas.microsoft.com/office/drawing/2014/main" id="{B4B8206F-E751-924D-8955-9E7D4D691AAE}"/>
              </a:ext>
            </a:extLst>
          </p:cNvPr>
          <p:cNvSpPr>
            <a:spLocks noGrp="1"/>
          </p:cNvSpPr>
          <p:nvPr>
            <p:ph type="subTitle" idx="1"/>
          </p:nvPr>
        </p:nvSpPr>
        <p:spPr>
          <a:xfrm>
            <a:off x="2967037" y="4465322"/>
            <a:ext cx="6268404" cy="777239"/>
          </a:xfrm>
        </p:spPr>
        <p:txBody>
          <a:bodyPr lIns="0" tIns="0" rIns="0" bIns="0"/>
          <a:lstStyle>
            <a:lvl1pPr marL="0" indent="0" algn="l">
              <a:buNone/>
              <a:defRPr sz="2400">
                <a:solidFill>
                  <a:srgbClr val="CCCCD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15" name="Tijdelijke aanduiding voor tekst 14">
            <a:extLst>
              <a:ext uri="{FF2B5EF4-FFF2-40B4-BE49-F238E27FC236}">
                <a16:creationId xmlns:a16="http://schemas.microsoft.com/office/drawing/2014/main" id="{62144C76-4D5D-3E4C-844F-328104192F53}"/>
              </a:ext>
            </a:extLst>
          </p:cNvPr>
          <p:cNvSpPr>
            <a:spLocks noGrp="1"/>
          </p:cNvSpPr>
          <p:nvPr>
            <p:ph type="body" sz="quarter" idx="10" hasCustomPrompt="1"/>
          </p:nvPr>
        </p:nvSpPr>
        <p:spPr>
          <a:xfrm>
            <a:off x="2968625" y="5242561"/>
            <a:ext cx="6256339" cy="855027"/>
          </a:xfrm>
        </p:spPr>
        <p:txBody>
          <a:bodyPr lIns="0" tIns="0" rIns="0" bIns="0" anchor="b" anchorCtr="0"/>
          <a:lstStyle>
            <a:lvl1pPr marL="0" indent="0">
              <a:spcAft>
                <a:spcPts val="0"/>
              </a:spcAft>
              <a:buNone/>
              <a:defRPr sz="1600">
                <a:solidFill>
                  <a:srgbClr val="CCCCD6"/>
                </a:solidFill>
              </a:defRPr>
            </a:lvl1pPr>
          </a:lstStyle>
          <a:p>
            <a:r>
              <a:rPr lang="nl-NL" dirty="0"/>
              <a:t>Naam spreker en datum</a:t>
            </a:r>
          </a:p>
          <a:p>
            <a:endParaRPr lang="nl-NL" dirty="0"/>
          </a:p>
        </p:txBody>
      </p:sp>
      <p:sp>
        <p:nvSpPr>
          <p:cNvPr id="12" name="Rechthoek 11">
            <a:extLst>
              <a:ext uri="{FF2B5EF4-FFF2-40B4-BE49-F238E27FC236}">
                <a16:creationId xmlns:a16="http://schemas.microsoft.com/office/drawing/2014/main" id="{F0A1CDA6-A59B-C64A-9680-73ABC66F2969}"/>
              </a:ext>
            </a:extLst>
          </p:cNvPr>
          <p:cNvSpPr/>
          <p:nvPr userDrawn="1"/>
        </p:nvSpPr>
        <p:spPr>
          <a:xfrm>
            <a:off x="-1393" y="0"/>
            <a:ext cx="12193200" cy="6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813258784"/>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to links 2:3 (logo zw)">
    <p:spTree>
      <p:nvGrpSpPr>
        <p:cNvPr id="1" name=""/>
        <p:cNvGrpSpPr/>
        <p:nvPr/>
      </p:nvGrpSpPr>
      <p:grpSpPr>
        <a:xfrm>
          <a:off x="0" y="0"/>
          <a:ext cx="0" cy="0"/>
          <a:chOff x="0" y="0"/>
          <a:chExt cx="0" cy="0"/>
        </a:xfrm>
      </p:grpSpPr>
      <p:sp>
        <p:nvSpPr>
          <p:cNvPr id="9" name="Tijdelijke aanduiding voor afbeelding 8">
            <a:extLst>
              <a:ext uri="{FF2B5EF4-FFF2-40B4-BE49-F238E27FC236}">
                <a16:creationId xmlns:a16="http://schemas.microsoft.com/office/drawing/2014/main" id="{234144B8-70E8-7347-9214-5AB3ADB2733B}"/>
              </a:ext>
            </a:extLst>
          </p:cNvPr>
          <p:cNvSpPr>
            <a:spLocks noGrp="1"/>
          </p:cNvSpPr>
          <p:nvPr>
            <p:ph type="pic" sz="quarter" idx="14"/>
          </p:nvPr>
        </p:nvSpPr>
        <p:spPr>
          <a:xfrm>
            <a:off x="1" y="64800"/>
            <a:ext cx="4797425" cy="6793200"/>
          </a:xfrm>
        </p:spPr>
        <p:txBody>
          <a:bodyPr/>
          <a:lstStyle/>
          <a:p>
            <a:r>
              <a:rPr lang="nl-NL"/>
              <a:t>Klik op het pictogram als u een afbeelding wilt toevoegen</a:t>
            </a:r>
            <a:endParaRPr lang="nl-NL" dirty="0"/>
          </a:p>
        </p:txBody>
      </p:sp>
      <p:sp>
        <p:nvSpPr>
          <p:cNvPr id="2" name="Titel 1">
            <a:extLst>
              <a:ext uri="{FF2B5EF4-FFF2-40B4-BE49-F238E27FC236}">
                <a16:creationId xmlns:a16="http://schemas.microsoft.com/office/drawing/2014/main" id="{89C95D7B-5E95-E149-82A9-54E4C3F5F49E}"/>
              </a:ext>
            </a:extLst>
          </p:cNvPr>
          <p:cNvSpPr>
            <a:spLocks noGrp="1"/>
          </p:cNvSpPr>
          <p:nvPr>
            <p:ph type="title"/>
          </p:nvPr>
        </p:nvSpPr>
        <p:spPr>
          <a:xfrm>
            <a:off x="5180014" y="769620"/>
            <a:ext cx="6251575" cy="921068"/>
          </a:xfrm>
        </p:spPr>
        <p:txBody>
          <a:bodyPr/>
          <a:lstStyle/>
          <a:p>
            <a:r>
              <a:rPr lang="nl-NL"/>
              <a:t>Klik om de stijl te bewerken</a:t>
            </a:r>
            <a:endParaRPr lang="nl-NL" dirty="0"/>
          </a:p>
        </p:txBody>
      </p:sp>
      <p:sp>
        <p:nvSpPr>
          <p:cNvPr id="3" name="Tijdelijke aanduiding voor datum 2">
            <a:extLst>
              <a:ext uri="{FF2B5EF4-FFF2-40B4-BE49-F238E27FC236}">
                <a16:creationId xmlns:a16="http://schemas.microsoft.com/office/drawing/2014/main" id="{B59F0612-AE4C-D142-9839-2824D145A7DF}"/>
              </a:ext>
            </a:extLst>
          </p:cNvPr>
          <p:cNvSpPr>
            <a:spLocks noGrp="1"/>
          </p:cNvSpPr>
          <p:nvPr>
            <p:ph type="dt" sz="half" idx="10"/>
          </p:nvPr>
        </p:nvSpPr>
        <p:spPr/>
        <p:txBody>
          <a:bodyPr/>
          <a:lstStyle/>
          <a:p>
            <a:fld id="{82AE00F7-CD30-49A7-A0E8-00B22EF36D24}" type="datetime1">
              <a:rPr lang="nl-NL" smtClean="0"/>
              <a:t>21-6-2022</a:t>
            </a:fld>
            <a:endParaRPr lang="nl-NL" dirty="0"/>
          </a:p>
        </p:txBody>
      </p:sp>
      <p:sp>
        <p:nvSpPr>
          <p:cNvPr id="4" name="Tijdelijke aanduiding voor voettekst 3">
            <a:extLst>
              <a:ext uri="{FF2B5EF4-FFF2-40B4-BE49-F238E27FC236}">
                <a16:creationId xmlns:a16="http://schemas.microsoft.com/office/drawing/2014/main" id="{CF3A4BA2-7474-F746-AAA0-61C70BA84486}"/>
              </a:ext>
            </a:extLst>
          </p:cNvPr>
          <p:cNvSpPr>
            <a:spLocks noGrp="1"/>
          </p:cNvSpPr>
          <p:nvPr>
            <p:ph type="ftr" sz="quarter" idx="11"/>
          </p:nvPr>
        </p:nvSpPr>
        <p:spPr/>
        <p:txBody>
          <a:bodyPr/>
          <a:lstStyle/>
          <a:p>
            <a:r>
              <a:rPr lang="nl-NL" dirty="0"/>
              <a:t>RDW Presentatiesjabloon</a:t>
            </a:r>
          </a:p>
        </p:txBody>
      </p:sp>
      <p:sp>
        <p:nvSpPr>
          <p:cNvPr id="5" name="Tijdelijke aanduiding voor dianummer 4">
            <a:extLst>
              <a:ext uri="{FF2B5EF4-FFF2-40B4-BE49-F238E27FC236}">
                <a16:creationId xmlns:a16="http://schemas.microsoft.com/office/drawing/2014/main" id="{5A6C21AF-3FD4-174F-9857-CC1975A0A83E}"/>
              </a:ext>
            </a:extLst>
          </p:cNvPr>
          <p:cNvSpPr>
            <a:spLocks noGrp="1"/>
          </p:cNvSpPr>
          <p:nvPr>
            <p:ph type="sldNum" sz="quarter" idx="12"/>
          </p:nvPr>
        </p:nvSpPr>
        <p:spPr/>
        <p:txBody>
          <a:bodyPr/>
          <a:lstStyle/>
          <a:p>
            <a:fld id="{5E5C2CF4-0E80-7A46-8F96-EE1F0D78FA73}" type="slidenum">
              <a:rPr lang="nl-NL" smtClean="0"/>
              <a:pPr/>
              <a:t>‹#›</a:t>
            </a:fld>
            <a:endParaRPr lang="nl-NL" dirty="0"/>
          </a:p>
        </p:txBody>
      </p:sp>
      <p:sp>
        <p:nvSpPr>
          <p:cNvPr id="7" name="Tijdelijke aanduiding voor tekst 6">
            <a:extLst>
              <a:ext uri="{FF2B5EF4-FFF2-40B4-BE49-F238E27FC236}">
                <a16:creationId xmlns:a16="http://schemas.microsoft.com/office/drawing/2014/main" id="{A8C51D98-510E-F64D-9CCD-1EFF4166B818}"/>
              </a:ext>
            </a:extLst>
          </p:cNvPr>
          <p:cNvSpPr>
            <a:spLocks noGrp="1"/>
          </p:cNvSpPr>
          <p:nvPr>
            <p:ph type="body" sz="quarter" idx="13"/>
          </p:nvPr>
        </p:nvSpPr>
        <p:spPr>
          <a:xfrm>
            <a:off x="5180014" y="2024064"/>
            <a:ext cx="6251575" cy="4073525"/>
          </a:xfrm>
        </p:spPr>
        <p:txBody>
          <a:bodyPr/>
          <a:lstStyle/>
          <a:p>
            <a:pPr lvl="0"/>
            <a:r>
              <a:rPr lang="nl-NL"/>
              <a:t>Klik om de modelstijlen te bewerken</a:t>
            </a:r>
          </a:p>
        </p:txBody>
      </p:sp>
      <p:cxnSp>
        <p:nvCxnSpPr>
          <p:cNvPr id="16" name="Rechte verbindingslijn 15">
            <a:extLst>
              <a:ext uri="{FF2B5EF4-FFF2-40B4-BE49-F238E27FC236}">
                <a16:creationId xmlns:a16="http://schemas.microsoft.com/office/drawing/2014/main" id="{4142E03A-3276-BC4F-B929-B394E8CF122A}"/>
              </a:ext>
            </a:extLst>
          </p:cNvPr>
          <p:cNvCxnSpPr>
            <a:cxnSpLocks/>
          </p:cNvCxnSpPr>
          <p:nvPr userDrawn="1"/>
        </p:nvCxnSpPr>
        <p:spPr>
          <a:xfrm>
            <a:off x="5187601" y="6097588"/>
            <a:ext cx="6243988" cy="0"/>
          </a:xfrm>
          <a:prstGeom prst="line">
            <a:avLst/>
          </a:prstGeom>
          <a:ln w="9525"/>
        </p:spPr>
        <p:style>
          <a:lnRef idx="1">
            <a:schemeClr val="accent1"/>
          </a:lnRef>
          <a:fillRef idx="0">
            <a:schemeClr val="accent1"/>
          </a:fillRef>
          <a:effectRef idx="0">
            <a:schemeClr val="accent1"/>
          </a:effectRef>
          <a:fontRef idx="minor">
            <a:schemeClr val="tx1"/>
          </a:fontRef>
        </p:style>
      </p:cxnSp>
      <p:grpSp>
        <p:nvGrpSpPr>
          <p:cNvPr id="39" name="Groeperen 27">
            <a:extLst>
              <a:ext uri="{FF2B5EF4-FFF2-40B4-BE49-F238E27FC236}">
                <a16:creationId xmlns:a16="http://schemas.microsoft.com/office/drawing/2014/main" id="{33DD7148-092F-334D-813D-836D73F490AE}"/>
              </a:ext>
            </a:extLst>
          </p:cNvPr>
          <p:cNvGrpSpPr/>
          <p:nvPr userDrawn="1"/>
        </p:nvGrpSpPr>
        <p:grpSpPr>
          <a:xfrm>
            <a:off x="-2203839" y="12702"/>
            <a:ext cx="1813665" cy="3887577"/>
            <a:chOff x="9362017" y="12700"/>
            <a:chExt cx="1813665" cy="3887577"/>
          </a:xfrm>
        </p:grpSpPr>
        <p:sp>
          <p:nvSpPr>
            <p:cNvPr id="40" name="Tekstvak 39">
              <a:extLst>
                <a:ext uri="{FF2B5EF4-FFF2-40B4-BE49-F238E27FC236}">
                  <a16:creationId xmlns:a16="http://schemas.microsoft.com/office/drawing/2014/main" id="{81739D4B-A6AB-674C-9520-0A4A040BEDF3}"/>
                </a:ext>
              </a:extLst>
            </p:cNvPr>
            <p:cNvSpPr txBox="1"/>
            <p:nvPr userDrawn="1"/>
          </p:nvSpPr>
          <p:spPr>
            <a:xfrm>
              <a:off x="9384982" y="12700"/>
              <a:ext cx="1790700" cy="2616101"/>
            </a:xfrm>
            <a:prstGeom prst="rect">
              <a:avLst/>
            </a:prstGeom>
            <a:noFill/>
          </p:spPr>
          <p:txBody>
            <a:bodyPr wrap="square" lIns="0" tIns="0" rIns="0" bIns="0" rtlCol="0">
              <a:spAutoFit/>
            </a:bodyPr>
            <a:lstStyle/>
            <a:p>
              <a:pPr algn="l"/>
              <a:r>
                <a:rPr lang="nl-NL" sz="1000" cap="none" baseline="0" dirty="0">
                  <a:solidFill>
                    <a:schemeClr val="accent1"/>
                  </a:solidFill>
                  <a:latin typeface="+mj-lt"/>
                  <a:ea typeface="Arial" charset="0"/>
                  <a:cs typeface="Arial" charset="0"/>
                </a:rPr>
                <a:t>Foto of afbeelding wijzigen</a:t>
              </a:r>
              <a:endParaRPr lang="nl-NL" sz="1000" cap="none" baseline="0" dirty="0">
                <a:solidFill>
                  <a:schemeClr val="tx1">
                    <a:lumMod val="50000"/>
                    <a:lumOff val="50000"/>
                  </a:schemeClr>
                </a:solidFill>
                <a:latin typeface="+mj-lt"/>
                <a:ea typeface="Arial" charset="0"/>
                <a:cs typeface="Arial" charset="0"/>
              </a:endParaRPr>
            </a:p>
            <a:p>
              <a:pPr algn="l"/>
              <a:r>
                <a:rPr lang="nl-NL" sz="1000" i="1" cap="none" baseline="0" dirty="0">
                  <a:solidFill>
                    <a:schemeClr val="tx1">
                      <a:lumMod val="50000"/>
                      <a:lumOff val="50000"/>
                    </a:schemeClr>
                  </a:solidFill>
                  <a:latin typeface="+mj-lt"/>
                  <a:ea typeface="Arial" charset="0"/>
                  <a:cs typeface="Arial" charset="0"/>
                </a:rPr>
                <a:t>(Haal om een foto te vervangen eerst de bestaande foto weg!)</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Klik op het ‘Afbeelding’ pictogram om een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afbeelding in te 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Selecteer een afbeelding en klik op de knop ‘Invoegen’.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Indien gewenst, kun je de afbeelding schalen, verplaatsen of(anders)bijsnijden met de functie ‘Bijsnijden’ onder ‘Hulpmiddelen voor afbeeldingen’.</a:t>
              </a:r>
            </a:p>
          </p:txBody>
        </p:sp>
        <p:pic>
          <p:nvPicPr>
            <p:cNvPr id="41" name="Afbeelding 40">
              <a:extLst>
                <a:ext uri="{FF2B5EF4-FFF2-40B4-BE49-F238E27FC236}">
                  <a16:creationId xmlns:a16="http://schemas.microsoft.com/office/drawing/2014/main" id="{D0CB15B3-285B-D04F-A773-418A0EACE14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362018" y="2716893"/>
              <a:ext cx="1813664" cy="1183384"/>
            </a:xfrm>
            <a:prstGeom prst="rect">
              <a:avLst/>
            </a:prstGeom>
          </p:spPr>
        </p:pic>
        <p:cxnSp>
          <p:nvCxnSpPr>
            <p:cNvPr id="42" name="Rechte verbindingslijn 41">
              <a:extLst>
                <a:ext uri="{FF2B5EF4-FFF2-40B4-BE49-F238E27FC236}">
                  <a16:creationId xmlns:a16="http://schemas.microsoft.com/office/drawing/2014/main" id="{172D5B75-B9CF-1745-9429-5B0A3298DBDB}"/>
                </a:ext>
              </a:extLst>
            </p:cNvPr>
            <p:cNvCxnSpPr/>
            <p:nvPr userDrawn="1"/>
          </p:nvCxnSpPr>
          <p:spPr>
            <a:xfrm>
              <a:off x="9362018" y="1168117"/>
              <a:ext cx="18136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Rechte verbindingslijn 42">
              <a:extLst>
                <a:ext uri="{FF2B5EF4-FFF2-40B4-BE49-F238E27FC236}">
                  <a16:creationId xmlns:a16="http://schemas.microsoft.com/office/drawing/2014/main" id="{77FD65DB-BB94-654E-B5A6-3A17435F44C0}"/>
                </a:ext>
              </a:extLst>
            </p:cNvPr>
            <p:cNvCxnSpPr/>
            <p:nvPr userDrawn="1"/>
          </p:nvCxnSpPr>
          <p:spPr>
            <a:xfrm>
              <a:off x="9362017" y="1624724"/>
              <a:ext cx="181366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pic>
        <p:nvPicPr>
          <p:cNvPr id="44" name="Picture 2" descr="https://d2mxuefqeaa7sj.cloudfront.net/s_69F1E00778327C387CFF28DB3777B115BA4A53CF71B90B4D1ADB7E5F934F3AFC_1535530882665_afbeelding.png">
            <a:extLst>
              <a:ext uri="{FF2B5EF4-FFF2-40B4-BE49-F238E27FC236}">
                <a16:creationId xmlns:a16="http://schemas.microsoft.com/office/drawing/2014/main" id="{74E64875-189D-AF43-8374-A58E3ECA34DA}"/>
              </a:ext>
            </a:extLst>
          </p:cNvPr>
          <p:cNvPicPr>
            <a:picLocks noChangeAspect="1" noChangeArrowheads="1"/>
          </p:cNvPicPr>
          <p:nvPr userDrawn="1"/>
        </p:nvPicPr>
        <p:blipFill>
          <a:blip r:embed="rId3">
            <a:extLst>
              <a:ext uri="{28A0092B-C50C-407E-A947-70E740481C1C}">
                <a14:useLocalDpi xmlns:a14="http://schemas.microsoft.com/office/drawing/2010/main"/>
              </a:ext>
            </a:extLst>
          </a:blip>
          <a:srcRect/>
          <a:stretch>
            <a:fillRect/>
          </a:stretch>
        </p:blipFill>
        <p:spPr bwMode="auto">
          <a:xfrm>
            <a:off x="-687115" y="590552"/>
            <a:ext cx="341073" cy="366977"/>
          </a:xfrm>
          <a:prstGeom prst="rect">
            <a:avLst/>
          </a:prstGeom>
          <a:noFill/>
          <a:extLst>
            <a:ext uri="{909E8E84-426E-40DD-AFC4-6F175D3DCCD1}">
              <a14:hiddenFill xmlns:a14="http://schemas.microsoft.com/office/drawing/2010/main">
                <a:solidFill>
                  <a:srgbClr val="FFFFFF"/>
                </a:solidFill>
              </a14:hiddenFill>
            </a:ext>
          </a:extLst>
        </p:spPr>
      </p:pic>
      <p:cxnSp>
        <p:nvCxnSpPr>
          <p:cNvPr id="45" name="Rechte verbindingslijn 44">
            <a:extLst>
              <a:ext uri="{FF2B5EF4-FFF2-40B4-BE49-F238E27FC236}">
                <a16:creationId xmlns:a16="http://schemas.microsoft.com/office/drawing/2014/main" id="{2EF373DE-0002-3F4A-8FA6-0B8C0F0FBC01}"/>
              </a:ext>
            </a:extLst>
          </p:cNvPr>
          <p:cNvCxnSpPr>
            <a:cxnSpLocks/>
          </p:cNvCxnSpPr>
          <p:nvPr userDrawn="1"/>
        </p:nvCxnSpPr>
        <p:spPr>
          <a:xfrm>
            <a:off x="758826" y="6097588"/>
            <a:ext cx="4031999"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11" name="Tijdelijke aanduiding voor afbeelding 10">
            <a:extLst>
              <a:ext uri="{FF2B5EF4-FFF2-40B4-BE49-F238E27FC236}">
                <a16:creationId xmlns:a16="http://schemas.microsoft.com/office/drawing/2014/main" id="{AF4B432D-7618-DD46-B754-C7F023FEF407}"/>
              </a:ext>
            </a:extLst>
          </p:cNvPr>
          <p:cNvSpPr>
            <a:spLocks noGrp="1"/>
          </p:cNvSpPr>
          <p:nvPr>
            <p:ph type="pic" sz="quarter" idx="15" hasCustomPrompt="1"/>
          </p:nvPr>
        </p:nvSpPr>
        <p:spPr>
          <a:xfrm>
            <a:off x="756000" y="6364802"/>
            <a:ext cx="900000" cy="299995"/>
          </a:xfrm>
          <a:blipFill>
            <a:blip r:embed="rId4">
              <a:extLst>
                <a:ext uri="{96DAC541-7B7A-43D3-8B79-37D633B846F1}">
                  <asvg:svgBlip xmlns:asvg="http://schemas.microsoft.com/office/drawing/2016/SVG/main" r:embed="rId5"/>
                </a:ext>
              </a:extLst>
            </a:blip>
            <a:stretch>
              <a:fillRect/>
            </a:stretch>
          </a:blipFill>
        </p:spPr>
        <p:txBody>
          <a:bodyPr/>
          <a:lstStyle>
            <a:lvl1pPr marL="0" indent="0">
              <a:buNone/>
              <a:defRPr/>
            </a:lvl1pPr>
          </a:lstStyle>
          <a:p>
            <a:r>
              <a:rPr lang="nl-NL" dirty="0"/>
              <a:t> </a:t>
            </a:r>
          </a:p>
        </p:txBody>
      </p:sp>
      <p:grpSp>
        <p:nvGrpSpPr>
          <p:cNvPr id="46" name="Groep 45">
            <a:extLst>
              <a:ext uri="{FF2B5EF4-FFF2-40B4-BE49-F238E27FC236}">
                <a16:creationId xmlns:a16="http://schemas.microsoft.com/office/drawing/2014/main" id="{457B8D60-D970-9E41-8F6F-7D114C2D92FF}"/>
              </a:ext>
            </a:extLst>
          </p:cNvPr>
          <p:cNvGrpSpPr/>
          <p:nvPr userDrawn="1"/>
        </p:nvGrpSpPr>
        <p:grpSpPr>
          <a:xfrm>
            <a:off x="12376269" y="-54065"/>
            <a:ext cx="3518336" cy="7340224"/>
            <a:chOff x="12376269" y="-120870"/>
            <a:chExt cx="3518336" cy="7340224"/>
          </a:xfrm>
        </p:grpSpPr>
        <p:grpSp>
          <p:nvGrpSpPr>
            <p:cNvPr id="47" name="Groep 46">
              <a:extLst>
                <a:ext uri="{FF2B5EF4-FFF2-40B4-BE49-F238E27FC236}">
                  <a16:creationId xmlns:a16="http://schemas.microsoft.com/office/drawing/2014/main" id="{4AB7C67E-1FDF-B045-9DC3-D9C0AC462AB8}"/>
                </a:ext>
              </a:extLst>
            </p:cNvPr>
            <p:cNvGrpSpPr/>
            <p:nvPr userDrawn="1"/>
          </p:nvGrpSpPr>
          <p:grpSpPr>
            <a:xfrm>
              <a:off x="12433106" y="847293"/>
              <a:ext cx="3461499" cy="6372061"/>
              <a:chOff x="-2933894" y="1437843"/>
              <a:chExt cx="3461499" cy="6372061"/>
            </a:xfrm>
          </p:grpSpPr>
          <p:cxnSp>
            <p:nvCxnSpPr>
              <p:cNvPr id="56" name="Gebogen verbindingslijn 55">
                <a:extLst>
                  <a:ext uri="{FF2B5EF4-FFF2-40B4-BE49-F238E27FC236}">
                    <a16:creationId xmlns:a16="http://schemas.microsoft.com/office/drawing/2014/main" id="{3E951F87-3010-7A42-BEBB-74A23AE0D37F}"/>
                  </a:ext>
                </a:extLst>
              </p:cNvPr>
              <p:cNvCxnSpPr>
                <a:cxnSpLocks/>
                <a:stCxn id="62" idx="4"/>
                <a:endCxn id="58"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57" name="Tekstvak 56">
                <a:extLst>
                  <a:ext uri="{FF2B5EF4-FFF2-40B4-BE49-F238E27FC236}">
                    <a16:creationId xmlns:a16="http://schemas.microsoft.com/office/drawing/2014/main" id="{F12427CE-1275-224F-8F0C-F995369EEC4F}"/>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58" name="Tekstvak 57">
                <a:extLst>
                  <a:ext uri="{FF2B5EF4-FFF2-40B4-BE49-F238E27FC236}">
                    <a16:creationId xmlns:a16="http://schemas.microsoft.com/office/drawing/2014/main" id="{339BE51D-C773-6049-86FE-561C7BCAE540}"/>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59" name="Tekstvak 58">
                <a:extLst>
                  <a:ext uri="{FF2B5EF4-FFF2-40B4-BE49-F238E27FC236}">
                    <a16:creationId xmlns:a16="http://schemas.microsoft.com/office/drawing/2014/main" id="{817FE23E-6191-554F-A15C-0651F87BEEE0}"/>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60" name="Tekstvak 59">
                <a:extLst>
                  <a:ext uri="{FF2B5EF4-FFF2-40B4-BE49-F238E27FC236}">
                    <a16:creationId xmlns:a16="http://schemas.microsoft.com/office/drawing/2014/main" id="{5D1A447F-A87F-C548-9DD8-2EADF62C715E}"/>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61" name="Tekstvak 60">
                <a:extLst>
                  <a:ext uri="{FF2B5EF4-FFF2-40B4-BE49-F238E27FC236}">
                    <a16:creationId xmlns:a16="http://schemas.microsoft.com/office/drawing/2014/main" id="{4A23E473-03A4-F44E-91E3-9EDED7B88409}"/>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62" name="Tekstvak 61">
                <a:extLst>
                  <a:ext uri="{FF2B5EF4-FFF2-40B4-BE49-F238E27FC236}">
                    <a16:creationId xmlns:a16="http://schemas.microsoft.com/office/drawing/2014/main" id="{76C11BC9-C3D4-6442-8142-66F0B045BC20}"/>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63" name="Tekstvak 62">
                <a:extLst>
                  <a:ext uri="{FF2B5EF4-FFF2-40B4-BE49-F238E27FC236}">
                    <a16:creationId xmlns:a16="http://schemas.microsoft.com/office/drawing/2014/main" id="{B75356D8-3174-3C4A-AFA6-FDBD58C01B92}"/>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64" name="Groeperen 38">
                <a:extLst>
                  <a:ext uri="{FF2B5EF4-FFF2-40B4-BE49-F238E27FC236}">
                    <a16:creationId xmlns:a16="http://schemas.microsoft.com/office/drawing/2014/main" id="{FC90F444-FF96-2C46-8D50-58C4604A0F72}"/>
                  </a:ext>
                </a:extLst>
              </p:cNvPr>
              <p:cNvGrpSpPr/>
              <p:nvPr userDrawn="1"/>
            </p:nvGrpSpPr>
            <p:grpSpPr>
              <a:xfrm>
                <a:off x="-2817520" y="6055099"/>
                <a:ext cx="2918952" cy="1754805"/>
                <a:chOff x="-5218600" y="4763397"/>
                <a:chExt cx="2918952" cy="1562562"/>
              </a:xfrm>
            </p:grpSpPr>
            <p:pic>
              <p:nvPicPr>
                <p:cNvPr id="65" name="Afbeelding 64">
                  <a:extLst>
                    <a:ext uri="{FF2B5EF4-FFF2-40B4-BE49-F238E27FC236}">
                      <a16:creationId xmlns:a16="http://schemas.microsoft.com/office/drawing/2014/main" id="{31E944D6-5CF6-2E45-A8BB-433AD66411D3}"/>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66" name="Rechte verbindingslijn 65">
                  <a:extLst>
                    <a:ext uri="{FF2B5EF4-FFF2-40B4-BE49-F238E27FC236}">
                      <a16:creationId xmlns:a16="http://schemas.microsoft.com/office/drawing/2014/main" id="{8C3762CD-70D9-3F41-9BAA-F07C12F5B9C8}"/>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67" name="Groeperen 37">
                  <a:extLst>
                    <a:ext uri="{FF2B5EF4-FFF2-40B4-BE49-F238E27FC236}">
                      <a16:creationId xmlns:a16="http://schemas.microsoft.com/office/drawing/2014/main" id="{122F4978-2CD1-EB47-898F-C79A355D340C}"/>
                    </a:ext>
                  </a:extLst>
                </p:cNvPr>
                <p:cNvGrpSpPr/>
                <p:nvPr userDrawn="1"/>
              </p:nvGrpSpPr>
              <p:grpSpPr>
                <a:xfrm>
                  <a:off x="-5218600" y="4763397"/>
                  <a:ext cx="2918948" cy="1562562"/>
                  <a:chOff x="-5218600" y="4763397"/>
                  <a:chExt cx="2918948" cy="1562562"/>
                </a:xfrm>
              </p:grpSpPr>
              <p:sp>
                <p:nvSpPr>
                  <p:cNvPr id="68" name="Rechthoek 67">
                    <a:extLst>
                      <a:ext uri="{FF2B5EF4-FFF2-40B4-BE49-F238E27FC236}">
                        <a16:creationId xmlns:a16="http://schemas.microsoft.com/office/drawing/2014/main" id="{FBDB803E-D5B6-4441-903B-278A07DBB834}"/>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69" name="Rechthoek 68">
                    <a:extLst>
                      <a:ext uri="{FF2B5EF4-FFF2-40B4-BE49-F238E27FC236}">
                        <a16:creationId xmlns:a16="http://schemas.microsoft.com/office/drawing/2014/main" id="{50B5531A-3E9C-2043-A2B4-62B2A5344F23}"/>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70" name="Gebogen verbindingslijn 55">
                    <a:extLst>
                      <a:ext uri="{FF2B5EF4-FFF2-40B4-BE49-F238E27FC236}">
                        <a16:creationId xmlns:a16="http://schemas.microsoft.com/office/drawing/2014/main" id="{33D337DA-7194-9C4C-B747-EB700445805C}"/>
                      </a:ext>
                    </a:extLst>
                  </p:cNvPr>
                  <p:cNvCxnSpPr>
                    <a:cxnSpLocks/>
                    <a:stCxn id="55" idx="0"/>
                    <a:endCxn id="68"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96" name="Gebogen verbindingslijn 57">
                    <a:extLst>
                      <a:ext uri="{FF2B5EF4-FFF2-40B4-BE49-F238E27FC236}">
                        <a16:creationId xmlns:a16="http://schemas.microsoft.com/office/drawing/2014/main" id="{936557B7-048E-4945-9BCB-172D3B2330C1}"/>
                      </a:ext>
                    </a:extLst>
                  </p:cNvPr>
                  <p:cNvCxnSpPr>
                    <a:cxnSpLocks/>
                    <a:stCxn id="53" idx="0"/>
                    <a:endCxn id="69"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97" name="Tekstvak 96">
                    <a:extLst>
                      <a:ext uri="{FF2B5EF4-FFF2-40B4-BE49-F238E27FC236}">
                        <a16:creationId xmlns:a16="http://schemas.microsoft.com/office/drawing/2014/main" id="{A4084714-FB7B-5E4B-A205-BE382B0F33F7}"/>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98" name="Afbeelding 97">
                    <a:extLst>
                      <a:ext uri="{FF2B5EF4-FFF2-40B4-BE49-F238E27FC236}">
                        <a16:creationId xmlns:a16="http://schemas.microsoft.com/office/drawing/2014/main" id="{78E1A273-3A9D-7249-AFEA-EB01728A1DEE}"/>
                      </a:ext>
                    </a:extLst>
                  </p:cNvPr>
                  <p:cNvPicPr>
                    <a:picLocks noChangeAspect="1"/>
                  </p:cNvPicPr>
                  <p:nvPr userDrawn="1"/>
                </p:nvPicPr>
                <p:blipFill>
                  <a:blip r:embed="rId7"/>
                  <a:stretch>
                    <a:fillRect/>
                  </a:stretch>
                </p:blipFill>
                <p:spPr>
                  <a:xfrm>
                    <a:off x="-5218600" y="5884354"/>
                    <a:ext cx="731520" cy="122134"/>
                  </a:xfrm>
                  <a:prstGeom prst="rect">
                    <a:avLst/>
                  </a:prstGeom>
                </p:spPr>
              </p:pic>
            </p:grpSp>
          </p:grpSp>
        </p:grpSp>
        <p:sp>
          <p:nvSpPr>
            <p:cNvPr id="48" name="Rechthoek 47">
              <a:extLst>
                <a:ext uri="{FF2B5EF4-FFF2-40B4-BE49-F238E27FC236}">
                  <a16:creationId xmlns:a16="http://schemas.microsoft.com/office/drawing/2014/main" id="{EDD77B81-CBC1-9242-9E0A-199D8692AD2E}"/>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49" name="Rechte verbindingslijn 48">
              <a:extLst>
                <a:ext uri="{FF2B5EF4-FFF2-40B4-BE49-F238E27FC236}">
                  <a16:creationId xmlns:a16="http://schemas.microsoft.com/office/drawing/2014/main" id="{EAA81A8C-5E02-1349-821B-74874F1A6C29}"/>
                </a:ext>
              </a:extLst>
            </p:cNvPr>
            <p:cNvCxnSpPr>
              <a:stCxn id="59" idx="4"/>
              <a:endCxn id="60"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0" name="Rechte verbindingslijn 49">
              <a:extLst>
                <a:ext uri="{FF2B5EF4-FFF2-40B4-BE49-F238E27FC236}">
                  <a16:creationId xmlns:a16="http://schemas.microsoft.com/office/drawing/2014/main" id="{20ED5A4D-AD6C-B849-9256-57294BB6C015}"/>
                </a:ext>
              </a:extLst>
            </p:cNvPr>
            <p:cNvCxnSpPr>
              <a:cxnSpLocks/>
              <a:stCxn id="60" idx="4"/>
              <a:endCxn id="63"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1" name="Rechte verbindingslijn 50">
              <a:extLst>
                <a:ext uri="{FF2B5EF4-FFF2-40B4-BE49-F238E27FC236}">
                  <a16:creationId xmlns:a16="http://schemas.microsoft.com/office/drawing/2014/main" id="{CEA56CFD-B6FF-C340-9B16-544EFB6282B7}"/>
                </a:ext>
              </a:extLst>
            </p:cNvPr>
            <p:cNvCxnSpPr>
              <a:cxnSpLocks/>
              <a:stCxn id="63" idx="4"/>
              <a:endCxn id="61"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2" name="Rechte verbindingslijn 51">
              <a:extLst>
                <a:ext uri="{FF2B5EF4-FFF2-40B4-BE49-F238E27FC236}">
                  <a16:creationId xmlns:a16="http://schemas.microsoft.com/office/drawing/2014/main" id="{12D1423F-DA5F-164D-8CF7-7BE062B6D40F}"/>
                </a:ext>
              </a:extLst>
            </p:cNvPr>
            <p:cNvCxnSpPr>
              <a:cxnSpLocks/>
              <a:stCxn id="61" idx="4"/>
              <a:endCxn id="62"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53" name="Ovaal 52">
              <a:extLst>
                <a:ext uri="{FF2B5EF4-FFF2-40B4-BE49-F238E27FC236}">
                  <a16:creationId xmlns:a16="http://schemas.microsoft.com/office/drawing/2014/main" id="{291DAD6B-20DB-0644-9D05-39E2BB621E30}"/>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54" name="Rechthoek 53">
              <a:extLst>
                <a:ext uri="{FF2B5EF4-FFF2-40B4-BE49-F238E27FC236}">
                  <a16:creationId xmlns:a16="http://schemas.microsoft.com/office/drawing/2014/main" id="{6065A4C5-6A89-4B45-B186-2C0FC139CE94}"/>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55" name="Ovaal 54">
              <a:extLst>
                <a:ext uri="{FF2B5EF4-FFF2-40B4-BE49-F238E27FC236}">
                  <a16:creationId xmlns:a16="http://schemas.microsoft.com/office/drawing/2014/main" id="{1B505918-6CA4-2246-9813-54347CF6E628}"/>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1943509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to rechts 3:2">
    <p:spTree>
      <p:nvGrpSpPr>
        <p:cNvPr id="1" name=""/>
        <p:cNvGrpSpPr/>
        <p:nvPr/>
      </p:nvGrpSpPr>
      <p:grpSpPr>
        <a:xfrm>
          <a:off x="0" y="0"/>
          <a:ext cx="0" cy="0"/>
          <a:chOff x="0" y="0"/>
          <a:chExt cx="0" cy="0"/>
        </a:xfrm>
      </p:grpSpPr>
      <p:sp>
        <p:nvSpPr>
          <p:cNvPr id="9" name="Tijdelijke aanduiding voor afbeelding 8">
            <a:extLst>
              <a:ext uri="{FF2B5EF4-FFF2-40B4-BE49-F238E27FC236}">
                <a16:creationId xmlns:a16="http://schemas.microsoft.com/office/drawing/2014/main" id="{234144B8-70E8-7347-9214-5AB3ADB2733B}"/>
              </a:ext>
            </a:extLst>
          </p:cNvPr>
          <p:cNvSpPr>
            <a:spLocks noGrp="1"/>
          </p:cNvSpPr>
          <p:nvPr>
            <p:ph type="pic" sz="quarter" idx="14"/>
          </p:nvPr>
        </p:nvSpPr>
        <p:spPr>
          <a:xfrm>
            <a:off x="7394576" y="64800"/>
            <a:ext cx="4797425" cy="6793200"/>
          </a:xfrm>
        </p:spPr>
        <p:txBody>
          <a:bodyPr/>
          <a:lstStyle/>
          <a:p>
            <a:r>
              <a:rPr lang="nl-NL"/>
              <a:t>Klik op het pictogram als u een afbeelding wilt toevoegen</a:t>
            </a:r>
            <a:endParaRPr lang="nl-NL" dirty="0"/>
          </a:p>
        </p:txBody>
      </p:sp>
      <p:sp>
        <p:nvSpPr>
          <p:cNvPr id="2" name="Titel 1">
            <a:extLst>
              <a:ext uri="{FF2B5EF4-FFF2-40B4-BE49-F238E27FC236}">
                <a16:creationId xmlns:a16="http://schemas.microsoft.com/office/drawing/2014/main" id="{89C95D7B-5E95-E149-82A9-54E4C3F5F49E}"/>
              </a:ext>
            </a:extLst>
          </p:cNvPr>
          <p:cNvSpPr>
            <a:spLocks noGrp="1"/>
          </p:cNvSpPr>
          <p:nvPr>
            <p:ph type="title"/>
          </p:nvPr>
        </p:nvSpPr>
        <p:spPr>
          <a:xfrm>
            <a:off x="758826" y="769620"/>
            <a:ext cx="6251575" cy="921068"/>
          </a:xfrm>
        </p:spPr>
        <p:txBody>
          <a:bodyPr/>
          <a:lstStyle/>
          <a:p>
            <a:r>
              <a:rPr lang="nl-NL"/>
              <a:t>Klik om de stijl te bewerken</a:t>
            </a:r>
            <a:endParaRPr lang="nl-NL" dirty="0"/>
          </a:p>
        </p:txBody>
      </p:sp>
      <p:sp>
        <p:nvSpPr>
          <p:cNvPr id="3" name="Tijdelijke aanduiding voor datum 2">
            <a:extLst>
              <a:ext uri="{FF2B5EF4-FFF2-40B4-BE49-F238E27FC236}">
                <a16:creationId xmlns:a16="http://schemas.microsoft.com/office/drawing/2014/main" id="{B59F0612-AE4C-D142-9839-2824D145A7DF}"/>
              </a:ext>
            </a:extLst>
          </p:cNvPr>
          <p:cNvSpPr>
            <a:spLocks noGrp="1"/>
          </p:cNvSpPr>
          <p:nvPr>
            <p:ph type="dt" sz="half" idx="10"/>
          </p:nvPr>
        </p:nvSpPr>
        <p:spPr/>
        <p:txBody>
          <a:bodyPr/>
          <a:lstStyle/>
          <a:p>
            <a:fld id="{E286C935-4961-46AF-AD59-75A84648C09F}" type="datetime1">
              <a:rPr lang="nl-NL" smtClean="0"/>
              <a:t>21-6-2022</a:t>
            </a:fld>
            <a:endParaRPr lang="nl-NL" dirty="0"/>
          </a:p>
        </p:txBody>
      </p:sp>
      <p:sp>
        <p:nvSpPr>
          <p:cNvPr id="4" name="Tijdelijke aanduiding voor voettekst 3">
            <a:extLst>
              <a:ext uri="{FF2B5EF4-FFF2-40B4-BE49-F238E27FC236}">
                <a16:creationId xmlns:a16="http://schemas.microsoft.com/office/drawing/2014/main" id="{CF3A4BA2-7474-F746-AAA0-61C70BA84486}"/>
              </a:ext>
            </a:extLst>
          </p:cNvPr>
          <p:cNvSpPr>
            <a:spLocks noGrp="1"/>
          </p:cNvSpPr>
          <p:nvPr>
            <p:ph type="ftr" sz="quarter" idx="11"/>
          </p:nvPr>
        </p:nvSpPr>
        <p:spPr/>
        <p:txBody>
          <a:bodyPr/>
          <a:lstStyle/>
          <a:p>
            <a:r>
              <a:rPr lang="nl-NL" dirty="0"/>
              <a:t>RDW Presentatiesjabloon</a:t>
            </a:r>
          </a:p>
        </p:txBody>
      </p:sp>
      <p:sp>
        <p:nvSpPr>
          <p:cNvPr id="5" name="Tijdelijke aanduiding voor dianummer 4">
            <a:extLst>
              <a:ext uri="{FF2B5EF4-FFF2-40B4-BE49-F238E27FC236}">
                <a16:creationId xmlns:a16="http://schemas.microsoft.com/office/drawing/2014/main" id="{5A6C21AF-3FD4-174F-9857-CC1975A0A83E}"/>
              </a:ext>
            </a:extLst>
          </p:cNvPr>
          <p:cNvSpPr>
            <a:spLocks noGrp="1"/>
          </p:cNvSpPr>
          <p:nvPr>
            <p:ph type="sldNum" sz="quarter" idx="12"/>
          </p:nvPr>
        </p:nvSpPr>
        <p:spPr/>
        <p:txBody>
          <a:bodyPr/>
          <a:lstStyle/>
          <a:p>
            <a:fld id="{5E5C2CF4-0E80-7A46-8F96-EE1F0D78FA73}" type="slidenum">
              <a:rPr lang="nl-NL" smtClean="0"/>
              <a:pPr/>
              <a:t>‹#›</a:t>
            </a:fld>
            <a:endParaRPr lang="nl-NL" dirty="0"/>
          </a:p>
        </p:txBody>
      </p:sp>
      <p:sp>
        <p:nvSpPr>
          <p:cNvPr id="7" name="Tijdelijke aanduiding voor tekst 6">
            <a:extLst>
              <a:ext uri="{FF2B5EF4-FFF2-40B4-BE49-F238E27FC236}">
                <a16:creationId xmlns:a16="http://schemas.microsoft.com/office/drawing/2014/main" id="{A8C51D98-510E-F64D-9CCD-1EFF4166B818}"/>
              </a:ext>
            </a:extLst>
          </p:cNvPr>
          <p:cNvSpPr>
            <a:spLocks noGrp="1"/>
          </p:cNvSpPr>
          <p:nvPr>
            <p:ph type="body" sz="quarter" idx="13"/>
          </p:nvPr>
        </p:nvSpPr>
        <p:spPr>
          <a:xfrm>
            <a:off x="758826" y="2024064"/>
            <a:ext cx="6251575" cy="4073525"/>
          </a:xfrm>
        </p:spPr>
        <p:txBody>
          <a:bodyPr/>
          <a:lstStyle/>
          <a:p>
            <a:pPr lvl="0"/>
            <a:r>
              <a:rPr lang="nl-NL"/>
              <a:t>Klik om de modelstijlen te bewerken</a:t>
            </a:r>
          </a:p>
        </p:txBody>
      </p:sp>
      <p:cxnSp>
        <p:nvCxnSpPr>
          <p:cNvPr id="16" name="Rechte verbindingslijn 15">
            <a:extLst>
              <a:ext uri="{FF2B5EF4-FFF2-40B4-BE49-F238E27FC236}">
                <a16:creationId xmlns:a16="http://schemas.microsoft.com/office/drawing/2014/main" id="{4142E03A-3276-BC4F-B929-B394E8CF122A}"/>
              </a:ext>
            </a:extLst>
          </p:cNvPr>
          <p:cNvCxnSpPr>
            <a:cxnSpLocks/>
          </p:cNvCxnSpPr>
          <p:nvPr userDrawn="1"/>
        </p:nvCxnSpPr>
        <p:spPr>
          <a:xfrm>
            <a:off x="7396163" y="6097588"/>
            <a:ext cx="4039200"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8" name="Rechte verbindingslijn 17">
            <a:extLst>
              <a:ext uri="{FF2B5EF4-FFF2-40B4-BE49-F238E27FC236}">
                <a16:creationId xmlns:a16="http://schemas.microsoft.com/office/drawing/2014/main" id="{50FEB0BC-5E7F-B24C-A2DE-300E25AA8430}"/>
              </a:ext>
            </a:extLst>
          </p:cNvPr>
          <p:cNvCxnSpPr>
            <a:cxnSpLocks/>
          </p:cNvCxnSpPr>
          <p:nvPr userDrawn="1"/>
        </p:nvCxnSpPr>
        <p:spPr>
          <a:xfrm>
            <a:off x="758825" y="6097588"/>
            <a:ext cx="6242400" cy="0"/>
          </a:xfrm>
          <a:prstGeom prst="line">
            <a:avLst/>
          </a:prstGeom>
          <a:ln w="9525"/>
        </p:spPr>
        <p:style>
          <a:lnRef idx="1">
            <a:schemeClr val="accent1"/>
          </a:lnRef>
          <a:fillRef idx="0">
            <a:schemeClr val="accent1"/>
          </a:fillRef>
          <a:effectRef idx="0">
            <a:schemeClr val="accent1"/>
          </a:effectRef>
          <a:fontRef idx="minor">
            <a:schemeClr val="tx1"/>
          </a:fontRef>
        </p:style>
      </p:cxnSp>
      <p:grpSp>
        <p:nvGrpSpPr>
          <p:cNvPr id="45" name="Groeperen 27">
            <a:extLst>
              <a:ext uri="{FF2B5EF4-FFF2-40B4-BE49-F238E27FC236}">
                <a16:creationId xmlns:a16="http://schemas.microsoft.com/office/drawing/2014/main" id="{259DA975-6B0F-5C43-933E-24601164E1BC}"/>
              </a:ext>
            </a:extLst>
          </p:cNvPr>
          <p:cNvGrpSpPr/>
          <p:nvPr userDrawn="1"/>
        </p:nvGrpSpPr>
        <p:grpSpPr>
          <a:xfrm>
            <a:off x="-2203839" y="12702"/>
            <a:ext cx="1813665" cy="3887577"/>
            <a:chOff x="9362017" y="12700"/>
            <a:chExt cx="1813665" cy="3887577"/>
          </a:xfrm>
        </p:grpSpPr>
        <p:sp>
          <p:nvSpPr>
            <p:cNvPr id="46" name="Tekstvak 45">
              <a:extLst>
                <a:ext uri="{FF2B5EF4-FFF2-40B4-BE49-F238E27FC236}">
                  <a16:creationId xmlns:a16="http://schemas.microsoft.com/office/drawing/2014/main" id="{FAA0E55D-02BC-B14A-8D71-0B93514E6EAF}"/>
                </a:ext>
              </a:extLst>
            </p:cNvPr>
            <p:cNvSpPr txBox="1"/>
            <p:nvPr userDrawn="1"/>
          </p:nvSpPr>
          <p:spPr>
            <a:xfrm>
              <a:off x="9384982" y="12700"/>
              <a:ext cx="1790700" cy="2616101"/>
            </a:xfrm>
            <a:prstGeom prst="rect">
              <a:avLst/>
            </a:prstGeom>
            <a:noFill/>
          </p:spPr>
          <p:txBody>
            <a:bodyPr wrap="square" lIns="0" tIns="0" rIns="0" bIns="0" rtlCol="0">
              <a:spAutoFit/>
            </a:bodyPr>
            <a:lstStyle/>
            <a:p>
              <a:pPr algn="l"/>
              <a:r>
                <a:rPr lang="nl-NL" sz="1000" cap="none" baseline="0" dirty="0">
                  <a:solidFill>
                    <a:schemeClr val="accent1"/>
                  </a:solidFill>
                  <a:latin typeface="+mj-lt"/>
                  <a:ea typeface="Arial" charset="0"/>
                  <a:cs typeface="Arial" charset="0"/>
                </a:rPr>
                <a:t>Foto of afbeelding wijzigen</a:t>
              </a:r>
              <a:endParaRPr lang="nl-NL" sz="1000" cap="none" baseline="0" dirty="0">
                <a:solidFill>
                  <a:schemeClr val="tx1">
                    <a:lumMod val="50000"/>
                    <a:lumOff val="50000"/>
                  </a:schemeClr>
                </a:solidFill>
                <a:latin typeface="+mj-lt"/>
                <a:ea typeface="Arial" charset="0"/>
                <a:cs typeface="Arial" charset="0"/>
              </a:endParaRPr>
            </a:p>
            <a:p>
              <a:pPr algn="l"/>
              <a:r>
                <a:rPr lang="nl-NL" sz="1000" i="1" cap="none" baseline="0" dirty="0">
                  <a:solidFill>
                    <a:schemeClr val="tx1">
                      <a:lumMod val="50000"/>
                      <a:lumOff val="50000"/>
                    </a:schemeClr>
                  </a:solidFill>
                  <a:latin typeface="+mj-lt"/>
                  <a:ea typeface="Arial" charset="0"/>
                  <a:cs typeface="Arial" charset="0"/>
                </a:rPr>
                <a:t>(Haal om een foto te vervangen eerst de bestaande foto weg!)</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Klik op het ‘Afbeelding’ pictogram om een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afbeelding in te 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Selecteer een afbeelding en klik op de knop ‘Invoegen’.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Indien gewenst, kun je de afbeelding schalen, verplaatsen of(anders)bijsnijden met de functie ‘Bijsnijden’ onder ‘Hulpmiddelen voor afbeeldingen’.</a:t>
              </a:r>
            </a:p>
          </p:txBody>
        </p:sp>
        <p:pic>
          <p:nvPicPr>
            <p:cNvPr id="47" name="Afbeelding 46">
              <a:extLst>
                <a:ext uri="{FF2B5EF4-FFF2-40B4-BE49-F238E27FC236}">
                  <a16:creationId xmlns:a16="http://schemas.microsoft.com/office/drawing/2014/main" id="{CE112E6F-608B-4E4D-BCBA-04FBD53377D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362018" y="2716893"/>
              <a:ext cx="1813664" cy="1183384"/>
            </a:xfrm>
            <a:prstGeom prst="rect">
              <a:avLst/>
            </a:prstGeom>
          </p:spPr>
        </p:pic>
        <p:cxnSp>
          <p:nvCxnSpPr>
            <p:cNvPr id="48" name="Rechte verbindingslijn 47">
              <a:extLst>
                <a:ext uri="{FF2B5EF4-FFF2-40B4-BE49-F238E27FC236}">
                  <a16:creationId xmlns:a16="http://schemas.microsoft.com/office/drawing/2014/main" id="{692D206D-B462-0141-8EF2-1B32F8AF3C4F}"/>
                </a:ext>
              </a:extLst>
            </p:cNvPr>
            <p:cNvCxnSpPr/>
            <p:nvPr userDrawn="1"/>
          </p:nvCxnSpPr>
          <p:spPr>
            <a:xfrm>
              <a:off x="9362018" y="1168117"/>
              <a:ext cx="18136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Rechte verbindingslijn 48">
              <a:extLst>
                <a:ext uri="{FF2B5EF4-FFF2-40B4-BE49-F238E27FC236}">
                  <a16:creationId xmlns:a16="http://schemas.microsoft.com/office/drawing/2014/main" id="{A2CFF75B-2F47-9B4F-917F-5C91AD80ABC8}"/>
                </a:ext>
              </a:extLst>
            </p:cNvPr>
            <p:cNvCxnSpPr/>
            <p:nvPr userDrawn="1"/>
          </p:nvCxnSpPr>
          <p:spPr>
            <a:xfrm>
              <a:off x="9362017" y="1624724"/>
              <a:ext cx="181366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pic>
        <p:nvPicPr>
          <p:cNvPr id="50" name="Picture 2" descr="https://d2mxuefqeaa7sj.cloudfront.net/s_69F1E00778327C387CFF28DB3777B115BA4A53CF71B90B4D1ADB7E5F934F3AFC_1535530882665_afbeelding.png">
            <a:extLst>
              <a:ext uri="{FF2B5EF4-FFF2-40B4-BE49-F238E27FC236}">
                <a16:creationId xmlns:a16="http://schemas.microsoft.com/office/drawing/2014/main" id="{B2AF9A7F-10C3-EC43-B2EB-C34436D6EA5F}"/>
              </a:ext>
            </a:extLst>
          </p:cNvPr>
          <p:cNvPicPr>
            <a:picLocks noChangeAspect="1" noChangeArrowheads="1"/>
          </p:cNvPicPr>
          <p:nvPr userDrawn="1"/>
        </p:nvPicPr>
        <p:blipFill>
          <a:blip r:embed="rId3">
            <a:extLst>
              <a:ext uri="{28A0092B-C50C-407E-A947-70E740481C1C}">
                <a14:useLocalDpi xmlns:a14="http://schemas.microsoft.com/office/drawing/2010/main"/>
              </a:ext>
            </a:extLst>
          </a:blip>
          <a:srcRect/>
          <a:stretch>
            <a:fillRect/>
          </a:stretch>
        </p:blipFill>
        <p:spPr bwMode="auto">
          <a:xfrm>
            <a:off x="-687115" y="590552"/>
            <a:ext cx="341073" cy="366977"/>
          </a:xfrm>
          <a:prstGeom prst="rect">
            <a:avLst/>
          </a:prstGeom>
          <a:noFill/>
          <a:extLst>
            <a:ext uri="{909E8E84-426E-40DD-AFC4-6F175D3DCCD1}">
              <a14:hiddenFill xmlns:a14="http://schemas.microsoft.com/office/drawing/2010/main">
                <a:solidFill>
                  <a:srgbClr val="FFFFFF"/>
                </a:solidFill>
              </a14:hiddenFill>
            </a:ext>
          </a:extLst>
        </p:spPr>
      </p:pic>
      <p:grpSp>
        <p:nvGrpSpPr>
          <p:cNvPr id="41" name="Groep 40">
            <a:extLst>
              <a:ext uri="{FF2B5EF4-FFF2-40B4-BE49-F238E27FC236}">
                <a16:creationId xmlns:a16="http://schemas.microsoft.com/office/drawing/2014/main" id="{75F55C92-AAA0-7944-848F-ED3EF4C8E1F6}"/>
              </a:ext>
            </a:extLst>
          </p:cNvPr>
          <p:cNvGrpSpPr/>
          <p:nvPr userDrawn="1"/>
        </p:nvGrpSpPr>
        <p:grpSpPr>
          <a:xfrm>
            <a:off x="12376269" y="-54065"/>
            <a:ext cx="3518336" cy="7340224"/>
            <a:chOff x="12376269" y="-120870"/>
            <a:chExt cx="3518336" cy="7340224"/>
          </a:xfrm>
        </p:grpSpPr>
        <p:grpSp>
          <p:nvGrpSpPr>
            <p:cNvPr id="42" name="Groep 41">
              <a:extLst>
                <a:ext uri="{FF2B5EF4-FFF2-40B4-BE49-F238E27FC236}">
                  <a16:creationId xmlns:a16="http://schemas.microsoft.com/office/drawing/2014/main" id="{0217D0AF-B2DF-7249-B4F2-7101408AF3AB}"/>
                </a:ext>
              </a:extLst>
            </p:cNvPr>
            <p:cNvGrpSpPr/>
            <p:nvPr userDrawn="1"/>
          </p:nvGrpSpPr>
          <p:grpSpPr>
            <a:xfrm>
              <a:off x="12433106" y="847293"/>
              <a:ext cx="3461499" cy="6372061"/>
              <a:chOff x="-2933894" y="1437843"/>
              <a:chExt cx="3461499" cy="6372061"/>
            </a:xfrm>
          </p:grpSpPr>
          <p:cxnSp>
            <p:nvCxnSpPr>
              <p:cNvPr id="57" name="Gebogen verbindingslijn 56">
                <a:extLst>
                  <a:ext uri="{FF2B5EF4-FFF2-40B4-BE49-F238E27FC236}">
                    <a16:creationId xmlns:a16="http://schemas.microsoft.com/office/drawing/2014/main" id="{72B9899D-444E-DD4B-AF09-A5425053E27B}"/>
                  </a:ext>
                </a:extLst>
              </p:cNvPr>
              <p:cNvCxnSpPr>
                <a:cxnSpLocks/>
                <a:stCxn id="63" idx="4"/>
                <a:endCxn id="59"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58" name="Tekstvak 57">
                <a:extLst>
                  <a:ext uri="{FF2B5EF4-FFF2-40B4-BE49-F238E27FC236}">
                    <a16:creationId xmlns:a16="http://schemas.microsoft.com/office/drawing/2014/main" id="{9759B752-3FDB-0D47-9D95-BC141FBEEAF0}"/>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59" name="Tekstvak 58">
                <a:extLst>
                  <a:ext uri="{FF2B5EF4-FFF2-40B4-BE49-F238E27FC236}">
                    <a16:creationId xmlns:a16="http://schemas.microsoft.com/office/drawing/2014/main" id="{056F5EC3-1028-6A44-A799-9CF8F922FA45}"/>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60" name="Tekstvak 59">
                <a:extLst>
                  <a:ext uri="{FF2B5EF4-FFF2-40B4-BE49-F238E27FC236}">
                    <a16:creationId xmlns:a16="http://schemas.microsoft.com/office/drawing/2014/main" id="{E37B2EE9-AF56-4347-A01D-69459304D8BC}"/>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61" name="Tekstvak 60">
                <a:extLst>
                  <a:ext uri="{FF2B5EF4-FFF2-40B4-BE49-F238E27FC236}">
                    <a16:creationId xmlns:a16="http://schemas.microsoft.com/office/drawing/2014/main" id="{6CE56C9F-C1EA-7344-AA39-A5FDF389B78D}"/>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62" name="Tekstvak 61">
                <a:extLst>
                  <a:ext uri="{FF2B5EF4-FFF2-40B4-BE49-F238E27FC236}">
                    <a16:creationId xmlns:a16="http://schemas.microsoft.com/office/drawing/2014/main" id="{499AF7F3-DB12-6344-A61B-C636492C1992}"/>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63" name="Tekstvak 62">
                <a:extLst>
                  <a:ext uri="{FF2B5EF4-FFF2-40B4-BE49-F238E27FC236}">
                    <a16:creationId xmlns:a16="http://schemas.microsoft.com/office/drawing/2014/main" id="{E62F3CCE-2266-214B-B6E9-453120920CF8}"/>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64" name="Tekstvak 63">
                <a:extLst>
                  <a:ext uri="{FF2B5EF4-FFF2-40B4-BE49-F238E27FC236}">
                    <a16:creationId xmlns:a16="http://schemas.microsoft.com/office/drawing/2014/main" id="{0B60D339-69D1-4E44-A87D-69FC75D93D4B}"/>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65" name="Groeperen 38">
                <a:extLst>
                  <a:ext uri="{FF2B5EF4-FFF2-40B4-BE49-F238E27FC236}">
                    <a16:creationId xmlns:a16="http://schemas.microsoft.com/office/drawing/2014/main" id="{DC33B4F3-4583-4D40-B930-E64B60A1E34C}"/>
                  </a:ext>
                </a:extLst>
              </p:cNvPr>
              <p:cNvGrpSpPr/>
              <p:nvPr userDrawn="1"/>
            </p:nvGrpSpPr>
            <p:grpSpPr>
              <a:xfrm>
                <a:off x="-2817520" y="6055099"/>
                <a:ext cx="2918952" cy="1754805"/>
                <a:chOff x="-5218600" y="4763397"/>
                <a:chExt cx="2918952" cy="1562562"/>
              </a:xfrm>
            </p:grpSpPr>
            <p:pic>
              <p:nvPicPr>
                <p:cNvPr id="66" name="Afbeelding 65">
                  <a:extLst>
                    <a:ext uri="{FF2B5EF4-FFF2-40B4-BE49-F238E27FC236}">
                      <a16:creationId xmlns:a16="http://schemas.microsoft.com/office/drawing/2014/main" id="{3DC7E38F-132D-B349-9672-0A635575CEF9}"/>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67" name="Rechte verbindingslijn 66">
                  <a:extLst>
                    <a:ext uri="{FF2B5EF4-FFF2-40B4-BE49-F238E27FC236}">
                      <a16:creationId xmlns:a16="http://schemas.microsoft.com/office/drawing/2014/main" id="{9F057E58-6700-5A44-A752-FFF6C4D186F2}"/>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68" name="Groeperen 37">
                  <a:extLst>
                    <a:ext uri="{FF2B5EF4-FFF2-40B4-BE49-F238E27FC236}">
                      <a16:creationId xmlns:a16="http://schemas.microsoft.com/office/drawing/2014/main" id="{08B92B62-BF16-9043-9C3E-6CA799412195}"/>
                    </a:ext>
                  </a:extLst>
                </p:cNvPr>
                <p:cNvGrpSpPr/>
                <p:nvPr userDrawn="1"/>
              </p:nvGrpSpPr>
              <p:grpSpPr>
                <a:xfrm>
                  <a:off x="-5218600" y="4763397"/>
                  <a:ext cx="2918948" cy="1562562"/>
                  <a:chOff x="-5218600" y="4763397"/>
                  <a:chExt cx="2918948" cy="1562562"/>
                </a:xfrm>
              </p:grpSpPr>
              <p:sp>
                <p:nvSpPr>
                  <p:cNvPr id="69" name="Rechthoek 68">
                    <a:extLst>
                      <a:ext uri="{FF2B5EF4-FFF2-40B4-BE49-F238E27FC236}">
                        <a16:creationId xmlns:a16="http://schemas.microsoft.com/office/drawing/2014/main" id="{16CAA5AC-635A-394C-ADAC-CFE2ED2755A1}"/>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70" name="Rechthoek 69">
                    <a:extLst>
                      <a:ext uri="{FF2B5EF4-FFF2-40B4-BE49-F238E27FC236}">
                        <a16:creationId xmlns:a16="http://schemas.microsoft.com/office/drawing/2014/main" id="{A8719A32-DE72-D945-B708-E30DD1BE263E}"/>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71" name="Gebogen verbindingslijn 55">
                    <a:extLst>
                      <a:ext uri="{FF2B5EF4-FFF2-40B4-BE49-F238E27FC236}">
                        <a16:creationId xmlns:a16="http://schemas.microsoft.com/office/drawing/2014/main" id="{87EFD3F5-C702-0645-8C83-34E90DD19A0C}"/>
                      </a:ext>
                    </a:extLst>
                  </p:cNvPr>
                  <p:cNvCxnSpPr>
                    <a:cxnSpLocks/>
                    <a:stCxn id="56" idx="0"/>
                    <a:endCxn id="69"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72" name="Gebogen verbindingslijn 57">
                    <a:extLst>
                      <a:ext uri="{FF2B5EF4-FFF2-40B4-BE49-F238E27FC236}">
                        <a16:creationId xmlns:a16="http://schemas.microsoft.com/office/drawing/2014/main" id="{95CC551E-A32C-444D-A710-4DF3C4341FF3}"/>
                      </a:ext>
                    </a:extLst>
                  </p:cNvPr>
                  <p:cNvCxnSpPr>
                    <a:cxnSpLocks/>
                    <a:stCxn id="54" idx="0"/>
                    <a:endCxn id="70"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73" name="Tekstvak 72">
                    <a:extLst>
                      <a:ext uri="{FF2B5EF4-FFF2-40B4-BE49-F238E27FC236}">
                        <a16:creationId xmlns:a16="http://schemas.microsoft.com/office/drawing/2014/main" id="{FB9C8BB0-5FDA-AF4F-88C8-1D8B9EC82DAB}"/>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74" name="Afbeelding 73">
                    <a:extLst>
                      <a:ext uri="{FF2B5EF4-FFF2-40B4-BE49-F238E27FC236}">
                        <a16:creationId xmlns:a16="http://schemas.microsoft.com/office/drawing/2014/main" id="{A4A2CEB7-055A-7C44-B263-B6B1548A84FF}"/>
                      </a:ext>
                    </a:extLst>
                  </p:cNvPr>
                  <p:cNvPicPr>
                    <a:picLocks noChangeAspect="1"/>
                  </p:cNvPicPr>
                  <p:nvPr userDrawn="1"/>
                </p:nvPicPr>
                <p:blipFill>
                  <a:blip r:embed="rId5"/>
                  <a:stretch>
                    <a:fillRect/>
                  </a:stretch>
                </p:blipFill>
                <p:spPr>
                  <a:xfrm>
                    <a:off x="-5218600" y="5884354"/>
                    <a:ext cx="731520" cy="122134"/>
                  </a:xfrm>
                  <a:prstGeom prst="rect">
                    <a:avLst/>
                  </a:prstGeom>
                </p:spPr>
              </p:pic>
            </p:grpSp>
          </p:grpSp>
        </p:grpSp>
        <p:sp>
          <p:nvSpPr>
            <p:cNvPr id="43" name="Rechthoek 42">
              <a:extLst>
                <a:ext uri="{FF2B5EF4-FFF2-40B4-BE49-F238E27FC236}">
                  <a16:creationId xmlns:a16="http://schemas.microsoft.com/office/drawing/2014/main" id="{F5F52C8B-B65B-AC48-9B23-3961F3888617}"/>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44" name="Rechte verbindingslijn 43">
              <a:extLst>
                <a:ext uri="{FF2B5EF4-FFF2-40B4-BE49-F238E27FC236}">
                  <a16:creationId xmlns:a16="http://schemas.microsoft.com/office/drawing/2014/main" id="{E515575A-85DE-D641-8A13-A601B1997F82}"/>
                </a:ext>
              </a:extLst>
            </p:cNvPr>
            <p:cNvCxnSpPr>
              <a:stCxn id="60" idx="4"/>
              <a:endCxn id="61"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1" name="Rechte verbindingslijn 50">
              <a:extLst>
                <a:ext uri="{FF2B5EF4-FFF2-40B4-BE49-F238E27FC236}">
                  <a16:creationId xmlns:a16="http://schemas.microsoft.com/office/drawing/2014/main" id="{FACD324F-4C58-AF4C-A968-5E8B2371CEE0}"/>
                </a:ext>
              </a:extLst>
            </p:cNvPr>
            <p:cNvCxnSpPr>
              <a:cxnSpLocks/>
              <a:stCxn id="61" idx="4"/>
              <a:endCxn id="64"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2" name="Rechte verbindingslijn 51">
              <a:extLst>
                <a:ext uri="{FF2B5EF4-FFF2-40B4-BE49-F238E27FC236}">
                  <a16:creationId xmlns:a16="http://schemas.microsoft.com/office/drawing/2014/main" id="{BEC0B7BA-8C3A-3B45-A12A-3361C0F69E51}"/>
                </a:ext>
              </a:extLst>
            </p:cNvPr>
            <p:cNvCxnSpPr>
              <a:cxnSpLocks/>
              <a:stCxn id="64" idx="4"/>
              <a:endCxn id="62"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3" name="Rechte verbindingslijn 52">
              <a:extLst>
                <a:ext uri="{FF2B5EF4-FFF2-40B4-BE49-F238E27FC236}">
                  <a16:creationId xmlns:a16="http://schemas.microsoft.com/office/drawing/2014/main" id="{738F1C53-5AD8-B84C-B9AA-ECD237E8248D}"/>
                </a:ext>
              </a:extLst>
            </p:cNvPr>
            <p:cNvCxnSpPr>
              <a:cxnSpLocks/>
              <a:stCxn id="62" idx="4"/>
              <a:endCxn id="63"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54" name="Ovaal 53">
              <a:extLst>
                <a:ext uri="{FF2B5EF4-FFF2-40B4-BE49-F238E27FC236}">
                  <a16:creationId xmlns:a16="http://schemas.microsoft.com/office/drawing/2014/main" id="{D5542344-2A9A-3A44-B60C-530C09E39753}"/>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55" name="Rechthoek 54">
              <a:extLst>
                <a:ext uri="{FF2B5EF4-FFF2-40B4-BE49-F238E27FC236}">
                  <a16:creationId xmlns:a16="http://schemas.microsoft.com/office/drawing/2014/main" id="{4C11EDDD-C910-7D47-81E2-0E30C396F070}"/>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56" name="Ovaal 55">
              <a:extLst>
                <a:ext uri="{FF2B5EF4-FFF2-40B4-BE49-F238E27FC236}">
                  <a16:creationId xmlns:a16="http://schemas.microsoft.com/office/drawing/2014/main" id="{BD5B242E-60D3-4C43-95C3-C1796028B785}"/>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3501645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oto rechts 2:3">
    <p:spTree>
      <p:nvGrpSpPr>
        <p:cNvPr id="1" name=""/>
        <p:cNvGrpSpPr/>
        <p:nvPr/>
      </p:nvGrpSpPr>
      <p:grpSpPr>
        <a:xfrm>
          <a:off x="0" y="0"/>
          <a:ext cx="0" cy="0"/>
          <a:chOff x="0" y="0"/>
          <a:chExt cx="0" cy="0"/>
        </a:xfrm>
      </p:grpSpPr>
      <p:sp>
        <p:nvSpPr>
          <p:cNvPr id="9" name="Tijdelijke aanduiding voor afbeelding 8">
            <a:extLst>
              <a:ext uri="{FF2B5EF4-FFF2-40B4-BE49-F238E27FC236}">
                <a16:creationId xmlns:a16="http://schemas.microsoft.com/office/drawing/2014/main" id="{234144B8-70E8-7347-9214-5AB3ADB2733B}"/>
              </a:ext>
            </a:extLst>
          </p:cNvPr>
          <p:cNvSpPr>
            <a:spLocks noGrp="1"/>
          </p:cNvSpPr>
          <p:nvPr>
            <p:ph type="pic" sz="quarter" idx="14"/>
          </p:nvPr>
        </p:nvSpPr>
        <p:spPr>
          <a:xfrm>
            <a:off x="5180013" y="64800"/>
            <a:ext cx="7011987" cy="6793200"/>
          </a:xfrm>
        </p:spPr>
        <p:txBody>
          <a:bodyPr/>
          <a:lstStyle/>
          <a:p>
            <a:r>
              <a:rPr lang="nl-NL"/>
              <a:t>Klik op het pictogram als u een afbeelding wilt toevoegen</a:t>
            </a:r>
            <a:endParaRPr lang="nl-NL" dirty="0"/>
          </a:p>
        </p:txBody>
      </p:sp>
      <p:sp>
        <p:nvSpPr>
          <p:cNvPr id="2" name="Titel 1">
            <a:extLst>
              <a:ext uri="{FF2B5EF4-FFF2-40B4-BE49-F238E27FC236}">
                <a16:creationId xmlns:a16="http://schemas.microsoft.com/office/drawing/2014/main" id="{89C95D7B-5E95-E149-82A9-54E4C3F5F49E}"/>
              </a:ext>
            </a:extLst>
          </p:cNvPr>
          <p:cNvSpPr>
            <a:spLocks noGrp="1"/>
          </p:cNvSpPr>
          <p:nvPr>
            <p:ph type="title"/>
          </p:nvPr>
        </p:nvSpPr>
        <p:spPr>
          <a:xfrm>
            <a:off x="758827" y="769619"/>
            <a:ext cx="4038600" cy="1254436"/>
          </a:xfrm>
        </p:spPr>
        <p:txBody>
          <a:bodyPr>
            <a:normAutofit/>
          </a:bodyPr>
          <a:lstStyle>
            <a:lvl1pPr>
              <a:defRPr sz="3600"/>
            </a:lvl1pPr>
          </a:lstStyle>
          <a:p>
            <a:r>
              <a:rPr lang="nl-NL"/>
              <a:t>Klik om de stijl te bewerken</a:t>
            </a:r>
            <a:endParaRPr lang="nl-NL" dirty="0"/>
          </a:p>
        </p:txBody>
      </p:sp>
      <p:sp>
        <p:nvSpPr>
          <p:cNvPr id="3" name="Tijdelijke aanduiding voor datum 2">
            <a:extLst>
              <a:ext uri="{FF2B5EF4-FFF2-40B4-BE49-F238E27FC236}">
                <a16:creationId xmlns:a16="http://schemas.microsoft.com/office/drawing/2014/main" id="{B59F0612-AE4C-D142-9839-2824D145A7DF}"/>
              </a:ext>
            </a:extLst>
          </p:cNvPr>
          <p:cNvSpPr>
            <a:spLocks noGrp="1"/>
          </p:cNvSpPr>
          <p:nvPr>
            <p:ph type="dt" sz="half" idx="10"/>
          </p:nvPr>
        </p:nvSpPr>
        <p:spPr/>
        <p:txBody>
          <a:bodyPr/>
          <a:lstStyle/>
          <a:p>
            <a:fld id="{0F975F8D-4BA9-4CFC-8FDD-5B457C914978}" type="datetime1">
              <a:rPr lang="nl-NL" smtClean="0"/>
              <a:t>21-6-2022</a:t>
            </a:fld>
            <a:endParaRPr lang="nl-NL" dirty="0"/>
          </a:p>
        </p:txBody>
      </p:sp>
      <p:sp>
        <p:nvSpPr>
          <p:cNvPr id="4" name="Tijdelijke aanduiding voor voettekst 3">
            <a:extLst>
              <a:ext uri="{FF2B5EF4-FFF2-40B4-BE49-F238E27FC236}">
                <a16:creationId xmlns:a16="http://schemas.microsoft.com/office/drawing/2014/main" id="{CF3A4BA2-7474-F746-AAA0-61C70BA84486}"/>
              </a:ext>
            </a:extLst>
          </p:cNvPr>
          <p:cNvSpPr>
            <a:spLocks noGrp="1"/>
          </p:cNvSpPr>
          <p:nvPr>
            <p:ph type="ftr" sz="quarter" idx="11"/>
          </p:nvPr>
        </p:nvSpPr>
        <p:spPr/>
        <p:txBody>
          <a:bodyPr/>
          <a:lstStyle/>
          <a:p>
            <a:r>
              <a:rPr lang="nl-NL"/>
              <a:t>RDW Presentatiesjabloon</a:t>
            </a:r>
            <a:endParaRPr lang="nl-NL" dirty="0"/>
          </a:p>
        </p:txBody>
      </p:sp>
      <p:sp>
        <p:nvSpPr>
          <p:cNvPr id="5" name="Tijdelijke aanduiding voor dianummer 4">
            <a:extLst>
              <a:ext uri="{FF2B5EF4-FFF2-40B4-BE49-F238E27FC236}">
                <a16:creationId xmlns:a16="http://schemas.microsoft.com/office/drawing/2014/main" id="{5A6C21AF-3FD4-174F-9857-CC1975A0A83E}"/>
              </a:ext>
            </a:extLst>
          </p:cNvPr>
          <p:cNvSpPr>
            <a:spLocks noGrp="1"/>
          </p:cNvSpPr>
          <p:nvPr>
            <p:ph type="sldNum" sz="quarter" idx="12"/>
          </p:nvPr>
        </p:nvSpPr>
        <p:spPr/>
        <p:txBody>
          <a:bodyPr/>
          <a:lstStyle/>
          <a:p>
            <a:fld id="{5E5C2CF4-0E80-7A46-8F96-EE1F0D78FA73}" type="slidenum">
              <a:rPr lang="nl-NL" smtClean="0"/>
              <a:pPr/>
              <a:t>‹#›</a:t>
            </a:fld>
            <a:endParaRPr lang="nl-NL" dirty="0"/>
          </a:p>
        </p:txBody>
      </p:sp>
      <p:sp>
        <p:nvSpPr>
          <p:cNvPr id="7" name="Tijdelijke aanduiding voor tekst 6">
            <a:extLst>
              <a:ext uri="{FF2B5EF4-FFF2-40B4-BE49-F238E27FC236}">
                <a16:creationId xmlns:a16="http://schemas.microsoft.com/office/drawing/2014/main" id="{A8C51D98-510E-F64D-9CCD-1EFF4166B818}"/>
              </a:ext>
            </a:extLst>
          </p:cNvPr>
          <p:cNvSpPr>
            <a:spLocks noGrp="1"/>
          </p:cNvSpPr>
          <p:nvPr>
            <p:ph type="body" sz="quarter" idx="13"/>
          </p:nvPr>
        </p:nvSpPr>
        <p:spPr>
          <a:xfrm>
            <a:off x="758827" y="2024064"/>
            <a:ext cx="4038600" cy="4073525"/>
          </a:xfrm>
        </p:spPr>
        <p:txBody>
          <a:bodyPr/>
          <a:lstStyle/>
          <a:p>
            <a:pPr lvl="0"/>
            <a:r>
              <a:rPr lang="nl-NL"/>
              <a:t>Klik om de modelstijlen te bewerken</a:t>
            </a:r>
          </a:p>
        </p:txBody>
      </p:sp>
      <p:cxnSp>
        <p:nvCxnSpPr>
          <p:cNvPr id="16" name="Rechte verbindingslijn 15">
            <a:extLst>
              <a:ext uri="{FF2B5EF4-FFF2-40B4-BE49-F238E27FC236}">
                <a16:creationId xmlns:a16="http://schemas.microsoft.com/office/drawing/2014/main" id="{4142E03A-3276-BC4F-B929-B394E8CF122A}"/>
              </a:ext>
            </a:extLst>
          </p:cNvPr>
          <p:cNvCxnSpPr>
            <a:cxnSpLocks/>
          </p:cNvCxnSpPr>
          <p:nvPr userDrawn="1"/>
        </p:nvCxnSpPr>
        <p:spPr>
          <a:xfrm>
            <a:off x="758825" y="6097588"/>
            <a:ext cx="4039200"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2" name="Rechte verbindingslijn 11">
            <a:extLst>
              <a:ext uri="{FF2B5EF4-FFF2-40B4-BE49-F238E27FC236}">
                <a16:creationId xmlns:a16="http://schemas.microsoft.com/office/drawing/2014/main" id="{C66B6AAB-494C-1D42-A506-292930978B16}"/>
              </a:ext>
            </a:extLst>
          </p:cNvPr>
          <p:cNvCxnSpPr>
            <a:cxnSpLocks/>
          </p:cNvCxnSpPr>
          <p:nvPr userDrawn="1"/>
        </p:nvCxnSpPr>
        <p:spPr>
          <a:xfrm>
            <a:off x="5187600" y="6097588"/>
            <a:ext cx="6242400" cy="0"/>
          </a:xfrm>
          <a:prstGeom prst="line">
            <a:avLst/>
          </a:prstGeom>
          <a:ln w="9525"/>
        </p:spPr>
        <p:style>
          <a:lnRef idx="1">
            <a:schemeClr val="accent1"/>
          </a:lnRef>
          <a:fillRef idx="0">
            <a:schemeClr val="accent1"/>
          </a:fillRef>
          <a:effectRef idx="0">
            <a:schemeClr val="accent1"/>
          </a:effectRef>
          <a:fontRef idx="minor">
            <a:schemeClr val="tx1"/>
          </a:fontRef>
        </p:style>
      </p:cxnSp>
      <p:grpSp>
        <p:nvGrpSpPr>
          <p:cNvPr id="43" name="Groeperen 27">
            <a:extLst>
              <a:ext uri="{FF2B5EF4-FFF2-40B4-BE49-F238E27FC236}">
                <a16:creationId xmlns:a16="http://schemas.microsoft.com/office/drawing/2014/main" id="{90413670-7C38-1646-819C-9E854E8582BD}"/>
              </a:ext>
            </a:extLst>
          </p:cNvPr>
          <p:cNvGrpSpPr/>
          <p:nvPr userDrawn="1"/>
        </p:nvGrpSpPr>
        <p:grpSpPr>
          <a:xfrm>
            <a:off x="-2203839" y="12702"/>
            <a:ext cx="1813665" cy="3887577"/>
            <a:chOff x="9362017" y="12700"/>
            <a:chExt cx="1813665" cy="3887577"/>
          </a:xfrm>
        </p:grpSpPr>
        <p:sp>
          <p:nvSpPr>
            <p:cNvPr id="44" name="Tekstvak 43">
              <a:extLst>
                <a:ext uri="{FF2B5EF4-FFF2-40B4-BE49-F238E27FC236}">
                  <a16:creationId xmlns:a16="http://schemas.microsoft.com/office/drawing/2014/main" id="{CEF8F069-9FB4-694B-A2B4-F9075C2FA919}"/>
                </a:ext>
              </a:extLst>
            </p:cNvPr>
            <p:cNvSpPr txBox="1"/>
            <p:nvPr userDrawn="1"/>
          </p:nvSpPr>
          <p:spPr>
            <a:xfrm>
              <a:off x="9384982" y="12700"/>
              <a:ext cx="1790700" cy="2616101"/>
            </a:xfrm>
            <a:prstGeom prst="rect">
              <a:avLst/>
            </a:prstGeom>
            <a:noFill/>
          </p:spPr>
          <p:txBody>
            <a:bodyPr wrap="square" lIns="0" tIns="0" rIns="0" bIns="0" rtlCol="0">
              <a:spAutoFit/>
            </a:bodyPr>
            <a:lstStyle/>
            <a:p>
              <a:pPr algn="l"/>
              <a:r>
                <a:rPr lang="nl-NL" sz="1000" cap="none" baseline="0" dirty="0">
                  <a:solidFill>
                    <a:schemeClr val="accent1"/>
                  </a:solidFill>
                  <a:latin typeface="+mj-lt"/>
                  <a:ea typeface="Arial" charset="0"/>
                  <a:cs typeface="Arial" charset="0"/>
                </a:rPr>
                <a:t>Foto of afbeelding wijzigen</a:t>
              </a:r>
              <a:endParaRPr lang="nl-NL" sz="1000" cap="none" baseline="0" dirty="0">
                <a:solidFill>
                  <a:schemeClr val="tx1">
                    <a:lumMod val="50000"/>
                    <a:lumOff val="50000"/>
                  </a:schemeClr>
                </a:solidFill>
                <a:latin typeface="+mj-lt"/>
                <a:ea typeface="Arial" charset="0"/>
                <a:cs typeface="Arial" charset="0"/>
              </a:endParaRPr>
            </a:p>
            <a:p>
              <a:pPr algn="l"/>
              <a:r>
                <a:rPr lang="nl-NL" sz="1000" i="1" cap="none" baseline="0" dirty="0">
                  <a:solidFill>
                    <a:schemeClr val="tx1">
                      <a:lumMod val="50000"/>
                      <a:lumOff val="50000"/>
                    </a:schemeClr>
                  </a:solidFill>
                  <a:latin typeface="+mj-lt"/>
                  <a:ea typeface="Arial" charset="0"/>
                  <a:cs typeface="Arial" charset="0"/>
                </a:rPr>
                <a:t>(Haal om een foto te vervangen eerst de bestaande foto weg!)</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Klik op het ‘Afbeelding’ pictogram om een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afbeelding in te 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Selecteer een afbeelding en klik op de knop ‘Invoegen’.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Indien gewenst, kun je de afbeelding schalen, verplaatsen of(anders)bijsnijden met de functie ‘Bijsnijden’ onder ‘Hulpmiddelen voor afbeeldingen’.</a:t>
              </a:r>
            </a:p>
          </p:txBody>
        </p:sp>
        <p:pic>
          <p:nvPicPr>
            <p:cNvPr id="45" name="Afbeelding 44">
              <a:extLst>
                <a:ext uri="{FF2B5EF4-FFF2-40B4-BE49-F238E27FC236}">
                  <a16:creationId xmlns:a16="http://schemas.microsoft.com/office/drawing/2014/main" id="{77B3665A-B71F-4B4D-8D48-B0ACB6F63A3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362018" y="2716893"/>
              <a:ext cx="1813664" cy="1183384"/>
            </a:xfrm>
            <a:prstGeom prst="rect">
              <a:avLst/>
            </a:prstGeom>
          </p:spPr>
        </p:pic>
        <p:cxnSp>
          <p:nvCxnSpPr>
            <p:cNvPr id="46" name="Rechte verbindingslijn 45">
              <a:extLst>
                <a:ext uri="{FF2B5EF4-FFF2-40B4-BE49-F238E27FC236}">
                  <a16:creationId xmlns:a16="http://schemas.microsoft.com/office/drawing/2014/main" id="{1C78226D-30A1-9D45-8D73-CBC8742A3D1C}"/>
                </a:ext>
              </a:extLst>
            </p:cNvPr>
            <p:cNvCxnSpPr/>
            <p:nvPr userDrawn="1"/>
          </p:nvCxnSpPr>
          <p:spPr>
            <a:xfrm>
              <a:off x="9362018" y="1168117"/>
              <a:ext cx="18136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Rechte verbindingslijn 46">
              <a:extLst>
                <a:ext uri="{FF2B5EF4-FFF2-40B4-BE49-F238E27FC236}">
                  <a16:creationId xmlns:a16="http://schemas.microsoft.com/office/drawing/2014/main" id="{9D5D8228-6DB0-0A4F-B84D-8B88B06AC2E2}"/>
                </a:ext>
              </a:extLst>
            </p:cNvPr>
            <p:cNvCxnSpPr/>
            <p:nvPr userDrawn="1"/>
          </p:nvCxnSpPr>
          <p:spPr>
            <a:xfrm>
              <a:off x="9362017" y="1624724"/>
              <a:ext cx="181366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pic>
        <p:nvPicPr>
          <p:cNvPr id="48" name="Picture 2" descr="https://d2mxuefqeaa7sj.cloudfront.net/s_69F1E00778327C387CFF28DB3777B115BA4A53CF71B90B4D1ADB7E5F934F3AFC_1535530882665_afbeelding.png">
            <a:extLst>
              <a:ext uri="{FF2B5EF4-FFF2-40B4-BE49-F238E27FC236}">
                <a16:creationId xmlns:a16="http://schemas.microsoft.com/office/drawing/2014/main" id="{03309F14-F8C8-3F44-B579-F25D2D162A5A}"/>
              </a:ext>
            </a:extLst>
          </p:cNvPr>
          <p:cNvPicPr>
            <a:picLocks noChangeAspect="1" noChangeArrowheads="1"/>
          </p:cNvPicPr>
          <p:nvPr userDrawn="1"/>
        </p:nvPicPr>
        <p:blipFill>
          <a:blip r:embed="rId3">
            <a:extLst>
              <a:ext uri="{28A0092B-C50C-407E-A947-70E740481C1C}">
                <a14:useLocalDpi xmlns:a14="http://schemas.microsoft.com/office/drawing/2010/main"/>
              </a:ext>
            </a:extLst>
          </a:blip>
          <a:srcRect/>
          <a:stretch>
            <a:fillRect/>
          </a:stretch>
        </p:blipFill>
        <p:spPr bwMode="auto">
          <a:xfrm>
            <a:off x="-687115" y="590552"/>
            <a:ext cx="341073" cy="366977"/>
          </a:xfrm>
          <a:prstGeom prst="rect">
            <a:avLst/>
          </a:prstGeom>
          <a:noFill/>
          <a:extLst>
            <a:ext uri="{909E8E84-426E-40DD-AFC4-6F175D3DCCD1}">
              <a14:hiddenFill xmlns:a14="http://schemas.microsoft.com/office/drawing/2010/main">
                <a:solidFill>
                  <a:srgbClr val="FFFFFF"/>
                </a:solidFill>
              </a14:hiddenFill>
            </a:ext>
          </a:extLst>
        </p:spPr>
      </p:pic>
      <p:grpSp>
        <p:nvGrpSpPr>
          <p:cNvPr id="41" name="Groep 40">
            <a:extLst>
              <a:ext uri="{FF2B5EF4-FFF2-40B4-BE49-F238E27FC236}">
                <a16:creationId xmlns:a16="http://schemas.microsoft.com/office/drawing/2014/main" id="{00BE09A1-FB19-7743-9F6D-263E978DE20B}"/>
              </a:ext>
            </a:extLst>
          </p:cNvPr>
          <p:cNvGrpSpPr/>
          <p:nvPr userDrawn="1"/>
        </p:nvGrpSpPr>
        <p:grpSpPr>
          <a:xfrm>
            <a:off x="12376269" y="-54065"/>
            <a:ext cx="3518336" cy="7340224"/>
            <a:chOff x="12376269" y="-120870"/>
            <a:chExt cx="3518336" cy="7340224"/>
          </a:xfrm>
        </p:grpSpPr>
        <p:grpSp>
          <p:nvGrpSpPr>
            <p:cNvPr id="42" name="Groep 41">
              <a:extLst>
                <a:ext uri="{FF2B5EF4-FFF2-40B4-BE49-F238E27FC236}">
                  <a16:creationId xmlns:a16="http://schemas.microsoft.com/office/drawing/2014/main" id="{2A73D473-AFD3-2548-A6D1-0E99C29757CC}"/>
                </a:ext>
              </a:extLst>
            </p:cNvPr>
            <p:cNvGrpSpPr/>
            <p:nvPr userDrawn="1"/>
          </p:nvGrpSpPr>
          <p:grpSpPr>
            <a:xfrm>
              <a:off x="12433106" y="847293"/>
              <a:ext cx="3461499" cy="6372061"/>
              <a:chOff x="-2933894" y="1437843"/>
              <a:chExt cx="3461499" cy="6372061"/>
            </a:xfrm>
          </p:grpSpPr>
          <p:cxnSp>
            <p:nvCxnSpPr>
              <p:cNvPr id="57" name="Gebogen verbindingslijn 56">
                <a:extLst>
                  <a:ext uri="{FF2B5EF4-FFF2-40B4-BE49-F238E27FC236}">
                    <a16:creationId xmlns:a16="http://schemas.microsoft.com/office/drawing/2014/main" id="{5F355B49-A8DE-274C-A496-FAB0B412C2A4}"/>
                  </a:ext>
                </a:extLst>
              </p:cNvPr>
              <p:cNvCxnSpPr>
                <a:cxnSpLocks/>
                <a:stCxn id="63" idx="4"/>
                <a:endCxn id="59"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58" name="Tekstvak 57">
                <a:extLst>
                  <a:ext uri="{FF2B5EF4-FFF2-40B4-BE49-F238E27FC236}">
                    <a16:creationId xmlns:a16="http://schemas.microsoft.com/office/drawing/2014/main" id="{BBCA6B83-A69F-4A4D-B65F-11690DD21535}"/>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59" name="Tekstvak 58">
                <a:extLst>
                  <a:ext uri="{FF2B5EF4-FFF2-40B4-BE49-F238E27FC236}">
                    <a16:creationId xmlns:a16="http://schemas.microsoft.com/office/drawing/2014/main" id="{0967AE0E-C0BC-4346-9F09-04FF51B7ACAC}"/>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60" name="Tekstvak 59">
                <a:extLst>
                  <a:ext uri="{FF2B5EF4-FFF2-40B4-BE49-F238E27FC236}">
                    <a16:creationId xmlns:a16="http://schemas.microsoft.com/office/drawing/2014/main" id="{EF0634DA-67BB-FF40-AB00-810301FA73EE}"/>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61" name="Tekstvak 60">
                <a:extLst>
                  <a:ext uri="{FF2B5EF4-FFF2-40B4-BE49-F238E27FC236}">
                    <a16:creationId xmlns:a16="http://schemas.microsoft.com/office/drawing/2014/main" id="{6E13FE82-1E0D-0F4A-9CA7-08576D23FD60}"/>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62" name="Tekstvak 61">
                <a:extLst>
                  <a:ext uri="{FF2B5EF4-FFF2-40B4-BE49-F238E27FC236}">
                    <a16:creationId xmlns:a16="http://schemas.microsoft.com/office/drawing/2014/main" id="{1AAD93B4-DEDE-1B4F-8BCE-8D3AB3410CA5}"/>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63" name="Tekstvak 62">
                <a:extLst>
                  <a:ext uri="{FF2B5EF4-FFF2-40B4-BE49-F238E27FC236}">
                    <a16:creationId xmlns:a16="http://schemas.microsoft.com/office/drawing/2014/main" id="{BF41C8D8-A081-E942-B60C-0ADABB45C0A7}"/>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64" name="Tekstvak 63">
                <a:extLst>
                  <a:ext uri="{FF2B5EF4-FFF2-40B4-BE49-F238E27FC236}">
                    <a16:creationId xmlns:a16="http://schemas.microsoft.com/office/drawing/2014/main" id="{B2DD8EB3-B2A4-9647-A440-57F6AC5FAF77}"/>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65" name="Groeperen 38">
                <a:extLst>
                  <a:ext uri="{FF2B5EF4-FFF2-40B4-BE49-F238E27FC236}">
                    <a16:creationId xmlns:a16="http://schemas.microsoft.com/office/drawing/2014/main" id="{B44F6031-E40B-174A-AFA4-C5C889082C05}"/>
                  </a:ext>
                </a:extLst>
              </p:cNvPr>
              <p:cNvGrpSpPr/>
              <p:nvPr userDrawn="1"/>
            </p:nvGrpSpPr>
            <p:grpSpPr>
              <a:xfrm>
                <a:off x="-2817520" y="6055099"/>
                <a:ext cx="2918952" cy="1754805"/>
                <a:chOff x="-5218600" y="4763397"/>
                <a:chExt cx="2918952" cy="1562562"/>
              </a:xfrm>
            </p:grpSpPr>
            <p:pic>
              <p:nvPicPr>
                <p:cNvPr id="66" name="Afbeelding 65">
                  <a:extLst>
                    <a:ext uri="{FF2B5EF4-FFF2-40B4-BE49-F238E27FC236}">
                      <a16:creationId xmlns:a16="http://schemas.microsoft.com/office/drawing/2014/main" id="{8C3E8765-48F2-124F-83D4-4D63D57E58ED}"/>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67" name="Rechte verbindingslijn 66">
                  <a:extLst>
                    <a:ext uri="{FF2B5EF4-FFF2-40B4-BE49-F238E27FC236}">
                      <a16:creationId xmlns:a16="http://schemas.microsoft.com/office/drawing/2014/main" id="{9140CFEF-33C8-8C4C-8589-23C89E9D3416}"/>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68" name="Groeperen 37">
                  <a:extLst>
                    <a:ext uri="{FF2B5EF4-FFF2-40B4-BE49-F238E27FC236}">
                      <a16:creationId xmlns:a16="http://schemas.microsoft.com/office/drawing/2014/main" id="{1175C307-48F4-2E4A-9574-C2B57ECB0555}"/>
                    </a:ext>
                  </a:extLst>
                </p:cNvPr>
                <p:cNvGrpSpPr/>
                <p:nvPr userDrawn="1"/>
              </p:nvGrpSpPr>
              <p:grpSpPr>
                <a:xfrm>
                  <a:off x="-5218600" y="4763397"/>
                  <a:ext cx="2918948" cy="1562562"/>
                  <a:chOff x="-5218600" y="4763397"/>
                  <a:chExt cx="2918948" cy="1562562"/>
                </a:xfrm>
              </p:grpSpPr>
              <p:sp>
                <p:nvSpPr>
                  <p:cNvPr id="69" name="Rechthoek 68">
                    <a:extLst>
                      <a:ext uri="{FF2B5EF4-FFF2-40B4-BE49-F238E27FC236}">
                        <a16:creationId xmlns:a16="http://schemas.microsoft.com/office/drawing/2014/main" id="{B90B1EDB-95C5-4247-A700-7DDA83582FE4}"/>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70" name="Rechthoek 69">
                    <a:extLst>
                      <a:ext uri="{FF2B5EF4-FFF2-40B4-BE49-F238E27FC236}">
                        <a16:creationId xmlns:a16="http://schemas.microsoft.com/office/drawing/2014/main" id="{DAC7E9AF-AFB3-4143-8EE3-9F89A8C12694}"/>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71" name="Gebogen verbindingslijn 55">
                    <a:extLst>
                      <a:ext uri="{FF2B5EF4-FFF2-40B4-BE49-F238E27FC236}">
                        <a16:creationId xmlns:a16="http://schemas.microsoft.com/office/drawing/2014/main" id="{06712335-D4AE-A543-9127-A6F6286DB8B4}"/>
                      </a:ext>
                    </a:extLst>
                  </p:cNvPr>
                  <p:cNvCxnSpPr>
                    <a:cxnSpLocks/>
                    <a:stCxn id="56" idx="0"/>
                    <a:endCxn id="69"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72" name="Gebogen verbindingslijn 57">
                    <a:extLst>
                      <a:ext uri="{FF2B5EF4-FFF2-40B4-BE49-F238E27FC236}">
                        <a16:creationId xmlns:a16="http://schemas.microsoft.com/office/drawing/2014/main" id="{96698A2F-E279-B247-A1E7-CACB16A3805E}"/>
                      </a:ext>
                    </a:extLst>
                  </p:cNvPr>
                  <p:cNvCxnSpPr>
                    <a:cxnSpLocks/>
                    <a:stCxn id="54" idx="0"/>
                    <a:endCxn id="70"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73" name="Tekstvak 72">
                    <a:extLst>
                      <a:ext uri="{FF2B5EF4-FFF2-40B4-BE49-F238E27FC236}">
                        <a16:creationId xmlns:a16="http://schemas.microsoft.com/office/drawing/2014/main" id="{14D4837E-3EA8-134E-9695-3C877DE97DDE}"/>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99" name="Afbeelding 98">
                    <a:extLst>
                      <a:ext uri="{FF2B5EF4-FFF2-40B4-BE49-F238E27FC236}">
                        <a16:creationId xmlns:a16="http://schemas.microsoft.com/office/drawing/2014/main" id="{368033C2-F8E4-2C44-A2E2-9BD1E27D0D0E}"/>
                      </a:ext>
                    </a:extLst>
                  </p:cNvPr>
                  <p:cNvPicPr>
                    <a:picLocks noChangeAspect="1"/>
                  </p:cNvPicPr>
                  <p:nvPr userDrawn="1"/>
                </p:nvPicPr>
                <p:blipFill>
                  <a:blip r:embed="rId5"/>
                  <a:stretch>
                    <a:fillRect/>
                  </a:stretch>
                </p:blipFill>
                <p:spPr>
                  <a:xfrm>
                    <a:off x="-5218600" y="5884354"/>
                    <a:ext cx="731520" cy="122134"/>
                  </a:xfrm>
                  <a:prstGeom prst="rect">
                    <a:avLst/>
                  </a:prstGeom>
                </p:spPr>
              </p:pic>
            </p:grpSp>
          </p:grpSp>
        </p:grpSp>
        <p:sp>
          <p:nvSpPr>
            <p:cNvPr id="49" name="Rechthoek 48">
              <a:extLst>
                <a:ext uri="{FF2B5EF4-FFF2-40B4-BE49-F238E27FC236}">
                  <a16:creationId xmlns:a16="http://schemas.microsoft.com/office/drawing/2014/main" id="{CD02A368-7628-6242-9A4A-0C79F4C17BE4}"/>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50" name="Rechte verbindingslijn 49">
              <a:extLst>
                <a:ext uri="{FF2B5EF4-FFF2-40B4-BE49-F238E27FC236}">
                  <a16:creationId xmlns:a16="http://schemas.microsoft.com/office/drawing/2014/main" id="{722D845C-8F31-3646-A4AE-6F14B6769BBE}"/>
                </a:ext>
              </a:extLst>
            </p:cNvPr>
            <p:cNvCxnSpPr>
              <a:stCxn id="60" idx="4"/>
              <a:endCxn id="61"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1" name="Rechte verbindingslijn 50">
              <a:extLst>
                <a:ext uri="{FF2B5EF4-FFF2-40B4-BE49-F238E27FC236}">
                  <a16:creationId xmlns:a16="http://schemas.microsoft.com/office/drawing/2014/main" id="{75AB1DDF-E13E-A043-ADA1-EC5650C48183}"/>
                </a:ext>
              </a:extLst>
            </p:cNvPr>
            <p:cNvCxnSpPr>
              <a:cxnSpLocks/>
              <a:stCxn id="61" idx="4"/>
              <a:endCxn id="64"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2" name="Rechte verbindingslijn 51">
              <a:extLst>
                <a:ext uri="{FF2B5EF4-FFF2-40B4-BE49-F238E27FC236}">
                  <a16:creationId xmlns:a16="http://schemas.microsoft.com/office/drawing/2014/main" id="{CFB2D706-71FD-764C-869B-EAC65AF2CBE6}"/>
                </a:ext>
              </a:extLst>
            </p:cNvPr>
            <p:cNvCxnSpPr>
              <a:cxnSpLocks/>
              <a:stCxn id="64" idx="4"/>
              <a:endCxn id="62"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3" name="Rechte verbindingslijn 52">
              <a:extLst>
                <a:ext uri="{FF2B5EF4-FFF2-40B4-BE49-F238E27FC236}">
                  <a16:creationId xmlns:a16="http://schemas.microsoft.com/office/drawing/2014/main" id="{4CEA297F-D336-BC46-BE73-0D55F5C79F3A}"/>
                </a:ext>
              </a:extLst>
            </p:cNvPr>
            <p:cNvCxnSpPr>
              <a:cxnSpLocks/>
              <a:stCxn id="62" idx="4"/>
              <a:endCxn id="63"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54" name="Ovaal 53">
              <a:extLst>
                <a:ext uri="{FF2B5EF4-FFF2-40B4-BE49-F238E27FC236}">
                  <a16:creationId xmlns:a16="http://schemas.microsoft.com/office/drawing/2014/main" id="{110605C8-DEBB-0642-923D-B802B0A59ABE}"/>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55" name="Rechthoek 54">
              <a:extLst>
                <a:ext uri="{FF2B5EF4-FFF2-40B4-BE49-F238E27FC236}">
                  <a16:creationId xmlns:a16="http://schemas.microsoft.com/office/drawing/2014/main" id="{02946DD9-61B3-2346-911F-41D8319F6F12}"/>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56" name="Ovaal 55">
              <a:extLst>
                <a:ext uri="{FF2B5EF4-FFF2-40B4-BE49-F238E27FC236}">
                  <a16:creationId xmlns:a16="http://schemas.microsoft.com/office/drawing/2014/main" id="{27D7D0EE-5076-C64E-8A91-94B23BFFC401}"/>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3980832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afbeeldingen">
    <p:spTree>
      <p:nvGrpSpPr>
        <p:cNvPr id="1" name=""/>
        <p:cNvGrpSpPr/>
        <p:nvPr/>
      </p:nvGrpSpPr>
      <p:grpSpPr>
        <a:xfrm>
          <a:off x="0" y="0"/>
          <a:ext cx="0" cy="0"/>
          <a:chOff x="0" y="0"/>
          <a:chExt cx="0" cy="0"/>
        </a:xfrm>
      </p:grpSpPr>
      <p:sp>
        <p:nvSpPr>
          <p:cNvPr id="9" name="Tijdelijke aanduiding voor afbeelding 8">
            <a:extLst>
              <a:ext uri="{FF2B5EF4-FFF2-40B4-BE49-F238E27FC236}">
                <a16:creationId xmlns:a16="http://schemas.microsoft.com/office/drawing/2014/main" id="{234144B8-70E8-7347-9214-5AB3ADB2733B}"/>
              </a:ext>
            </a:extLst>
          </p:cNvPr>
          <p:cNvSpPr>
            <a:spLocks noGrp="1"/>
          </p:cNvSpPr>
          <p:nvPr>
            <p:ph type="pic" sz="quarter" idx="14"/>
          </p:nvPr>
        </p:nvSpPr>
        <p:spPr>
          <a:xfrm>
            <a:off x="7396163" y="760412"/>
            <a:ext cx="4038600" cy="2554288"/>
          </a:xfrm>
        </p:spPr>
        <p:txBody>
          <a:bodyPr/>
          <a:lstStyle/>
          <a:p>
            <a:r>
              <a:rPr lang="nl-NL"/>
              <a:t>Klik op het pictogram als u een afbeelding wilt toevoegen</a:t>
            </a:r>
            <a:endParaRPr lang="nl-NL" dirty="0"/>
          </a:p>
        </p:txBody>
      </p:sp>
      <p:sp>
        <p:nvSpPr>
          <p:cNvPr id="2" name="Titel 1">
            <a:extLst>
              <a:ext uri="{FF2B5EF4-FFF2-40B4-BE49-F238E27FC236}">
                <a16:creationId xmlns:a16="http://schemas.microsoft.com/office/drawing/2014/main" id="{89C95D7B-5E95-E149-82A9-54E4C3F5F49E}"/>
              </a:ext>
            </a:extLst>
          </p:cNvPr>
          <p:cNvSpPr>
            <a:spLocks noGrp="1"/>
          </p:cNvSpPr>
          <p:nvPr>
            <p:ph type="title"/>
          </p:nvPr>
        </p:nvSpPr>
        <p:spPr>
          <a:xfrm>
            <a:off x="758827" y="769620"/>
            <a:ext cx="6237288" cy="921068"/>
          </a:xfrm>
        </p:spPr>
        <p:txBody>
          <a:bodyPr/>
          <a:lstStyle/>
          <a:p>
            <a:r>
              <a:rPr lang="nl-NL"/>
              <a:t>Klik om de stijl te bewerken</a:t>
            </a:r>
            <a:endParaRPr lang="nl-NL" dirty="0"/>
          </a:p>
        </p:txBody>
      </p:sp>
      <p:sp>
        <p:nvSpPr>
          <p:cNvPr id="3" name="Tijdelijke aanduiding voor datum 2">
            <a:extLst>
              <a:ext uri="{FF2B5EF4-FFF2-40B4-BE49-F238E27FC236}">
                <a16:creationId xmlns:a16="http://schemas.microsoft.com/office/drawing/2014/main" id="{B59F0612-AE4C-D142-9839-2824D145A7DF}"/>
              </a:ext>
            </a:extLst>
          </p:cNvPr>
          <p:cNvSpPr>
            <a:spLocks noGrp="1"/>
          </p:cNvSpPr>
          <p:nvPr>
            <p:ph type="dt" sz="half" idx="10"/>
          </p:nvPr>
        </p:nvSpPr>
        <p:spPr/>
        <p:txBody>
          <a:bodyPr/>
          <a:lstStyle/>
          <a:p>
            <a:fld id="{D5B53314-00BA-45E3-AA9F-8E3D695FECF7}" type="datetime1">
              <a:rPr lang="nl-NL" smtClean="0"/>
              <a:t>21-6-2022</a:t>
            </a:fld>
            <a:endParaRPr lang="nl-NL" dirty="0"/>
          </a:p>
        </p:txBody>
      </p:sp>
      <p:sp>
        <p:nvSpPr>
          <p:cNvPr id="4" name="Tijdelijke aanduiding voor voettekst 3">
            <a:extLst>
              <a:ext uri="{FF2B5EF4-FFF2-40B4-BE49-F238E27FC236}">
                <a16:creationId xmlns:a16="http://schemas.microsoft.com/office/drawing/2014/main" id="{CF3A4BA2-7474-F746-AAA0-61C70BA84486}"/>
              </a:ext>
            </a:extLst>
          </p:cNvPr>
          <p:cNvSpPr>
            <a:spLocks noGrp="1"/>
          </p:cNvSpPr>
          <p:nvPr>
            <p:ph type="ftr" sz="quarter" idx="11"/>
          </p:nvPr>
        </p:nvSpPr>
        <p:spPr/>
        <p:txBody>
          <a:bodyPr/>
          <a:lstStyle/>
          <a:p>
            <a:r>
              <a:rPr lang="nl-NL" dirty="0"/>
              <a:t>RDW Presentatiesjabloon</a:t>
            </a:r>
          </a:p>
        </p:txBody>
      </p:sp>
      <p:sp>
        <p:nvSpPr>
          <p:cNvPr id="5" name="Tijdelijke aanduiding voor dianummer 4">
            <a:extLst>
              <a:ext uri="{FF2B5EF4-FFF2-40B4-BE49-F238E27FC236}">
                <a16:creationId xmlns:a16="http://schemas.microsoft.com/office/drawing/2014/main" id="{5A6C21AF-3FD4-174F-9857-CC1975A0A83E}"/>
              </a:ext>
            </a:extLst>
          </p:cNvPr>
          <p:cNvSpPr>
            <a:spLocks noGrp="1"/>
          </p:cNvSpPr>
          <p:nvPr>
            <p:ph type="sldNum" sz="quarter" idx="12"/>
          </p:nvPr>
        </p:nvSpPr>
        <p:spPr/>
        <p:txBody>
          <a:bodyPr/>
          <a:lstStyle/>
          <a:p>
            <a:fld id="{5E5C2CF4-0E80-7A46-8F96-EE1F0D78FA73}" type="slidenum">
              <a:rPr lang="nl-NL" smtClean="0"/>
              <a:pPr/>
              <a:t>‹#›</a:t>
            </a:fld>
            <a:endParaRPr lang="nl-NL" dirty="0"/>
          </a:p>
        </p:txBody>
      </p:sp>
      <p:sp>
        <p:nvSpPr>
          <p:cNvPr id="7" name="Tijdelijke aanduiding voor tekst 6">
            <a:extLst>
              <a:ext uri="{FF2B5EF4-FFF2-40B4-BE49-F238E27FC236}">
                <a16:creationId xmlns:a16="http://schemas.microsoft.com/office/drawing/2014/main" id="{A8C51D98-510E-F64D-9CCD-1EFF4166B818}"/>
              </a:ext>
            </a:extLst>
          </p:cNvPr>
          <p:cNvSpPr>
            <a:spLocks noGrp="1"/>
          </p:cNvSpPr>
          <p:nvPr>
            <p:ph type="body" sz="quarter" idx="13"/>
          </p:nvPr>
        </p:nvSpPr>
        <p:spPr>
          <a:xfrm>
            <a:off x="758827" y="2024064"/>
            <a:ext cx="6237288" cy="4073525"/>
          </a:xfrm>
        </p:spPr>
        <p:txBody>
          <a:bodyPr lIns="0" tIns="0" rIns="0" bIns="0"/>
          <a:lstStyle/>
          <a:p>
            <a:pPr lvl="0"/>
            <a:r>
              <a:rPr lang="nl-NL"/>
              <a:t>Klik om de modelstijlen te bewerken</a:t>
            </a:r>
          </a:p>
        </p:txBody>
      </p:sp>
      <p:cxnSp>
        <p:nvCxnSpPr>
          <p:cNvPr id="16" name="Rechte verbindingslijn 15">
            <a:extLst>
              <a:ext uri="{FF2B5EF4-FFF2-40B4-BE49-F238E27FC236}">
                <a16:creationId xmlns:a16="http://schemas.microsoft.com/office/drawing/2014/main" id="{4142E03A-3276-BC4F-B929-B394E8CF122A}"/>
              </a:ext>
            </a:extLst>
          </p:cNvPr>
          <p:cNvCxnSpPr>
            <a:cxnSpLocks/>
          </p:cNvCxnSpPr>
          <p:nvPr userDrawn="1"/>
        </p:nvCxnSpPr>
        <p:spPr>
          <a:xfrm>
            <a:off x="759600" y="6097588"/>
            <a:ext cx="62424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11" name="Tijdelijke aanduiding voor afbeelding 8">
            <a:extLst>
              <a:ext uri="{FF2B5EF4-FFF2-40B4-BE49-F238E27FC236}">
                <a16:creationId xmlns:a16="http://schemas.microsoft.com/office/drawing/2014/main" id="{D7BADE49-56DC-D947-B56D-DFDA001890F4}"/>
              </a:ext>
            </a:extLst>
          </p:cNvPr>
          <p:cNvSpPr>
            <a:spLocks noGrp="1"/>
          </p:cNvSpPr>
          <p:nvPr>
            <p:ph type="pic" sz="quarter" idx="15"/>
          </p:nvPr>
        </p:nvSpPr>
        <p:spPr>
          <a:xfrm>
            <a:off x="7396163" y="3550444"/>
            <a:ext cx="4038600" cy="2554288"/>
          </a:xfrm>
        </p:spPr>
        <p:txBody>
          <a:bodyPr/>
          <a:lstStyle/>
          <a:p>
            <a:r>
              <a:rPr lang="nl-NL"/>
              <a:t>Klik op het pictogram als u een afbeelding wilt toevoegen</a:t>
            </a:r>
            <a:endParaRPr lang="nl-NL" dirty="0"/>
          </a:p>
        </p:txBody>
      </p:sp>
      <p:cxnSp>
        <p:nvCxnSpPr>
          <p:cNvPr id="12" name="Rechte verbindingslijn 11">
            <a:extLst>
              <a:ext uri="{FF2B5EF4-FFF2-40B4-BE49-F238E27FC236}">
                <a16:creationId xmlns:a16="http://schemas.microsoft.com/office/drawing/2014/main" id="{3F4D01FA-66C6-944B-90FF-5067B3E56AA2}"/>
              </a:ext>
            </a:extLst>
          </p:cNvPr>
          <p:cNvCxnSpPr>
            <a:cxnSpLocks/>
          </p:cNvCxnSpPr>
          <p:nvPr userDrawn="1"/>
        </p:nvCxnSpPr>
        <p:spPr>
          <a:xfrm>
            <a:off x="7396163" y="6097588"/>
            <a:ext cx="4039200" cy="0"/>
          </a:xfrm>
          <a:prstGeom prst="line">
            <a:avLst/>
          </a:prstGeom>
          <a:ln w="9525"/>
        </p:spPr>
        <p:style>
          <a:lnRef idx="1">
            <a:schemeClr val="accent1"/>
          </a:lnRef>
          <a:fillRef idx="0">
            <a:schemeClr val="accent1"/>
          </a:fillRef>
          <a:effectRef idx="0">
            <a:schemeClr val="accent1"/>
          </a:effectRef>
          <a:fontRef idx="minor">
            <a:schemeClr val="tx1"/>
          </a:fontRef>
        </p:style>
      </p:cxnSp>
      <p:grpSp>
        <p:nvGrpSpPr>
          <p:cNvPr id="45" name="Groeperen 27">
            <a:extLst>
              <a:ext uri="{FF2B5EF4-FFF2-40B4-BE49-F238E27FC236}">
                <a16:creationId xmlns:a16="http://schemas.microsoft.com/office/drawing/2014/main" id="{B11743A3-EF2D-F84B-893A-F298C964A26A}"/>
              </a:ext>
            </a:extLst>
          </p:cNvPr>
          <p:cNvGrpSpPr/>
          <p:nvPr userDrawn="1"/>
        </p:nvGrpSpPr>
        <p:grpSpPr>
          <a:xfrm>
            <a:off x="-2203839" y="12702"/>
            <a:ext cx="1813665" cy="3887577"/>
            <a:chOff x="9362017" y="12700"/>
            <a:chExt cx="1813665" cy="3887577"/>
          </a:xfrm>
        </p:grpSpPr>
        <p:sp>
          <p:nvSpPr>
            <p:cNvPr id="46" name="Tekstvak 45">
              <a:extLst>
                <a:ext uri="{FF2B5EF4-FFF2-40B4-BE49-F238E27FC236}">
                  <a16:creationId xmlns:a16="http://schemas.microsoft.com/office/drawing/2014/main" id="{33C2BEFC-6747-7B41-8E80-7F59E83A467B}"/>
                </a:ext>
              </a:extLst>
            </p:cNvPr>
            <p:cNvSpPr txBox="1"/>
            <p:nvPr userDrawn="1"/>
          </p:nvSpPr>
          <p:spPr>
            <a:xfrm>
              <a:off x="9384982" y="12700"/>
              <a:ext cx="1790700" cy="2616101"/>
            </a:xfrm>
            <a:prstGeom prst="rect">
              <a:avLst/>
            </a:prstGeom>
            <a:noFill/>
          </p:spPr>
          <p:txBody>
            <a:bodyPr wrap="square" lIns="0" tIns="0" rIns="0" bIns="0" rtlCol="0">
              <a:spAutoFit/>
            </a:bodyPr>
            <a:lstStyle/>
            <a:p>
              <a:pPr algn="l"/>
              <a:r>
                <a:rPr lang="nl-NL" sz="1000" cap="none" baseline="0" dirty="0">
                  <a:solidFill>
                    <a:schemeClr val="accent1"/>
                  </a:solidFill>
                  <a:latin typeface="+mj-lt"/>
                  <a:ea typeface="Arial" charset="0"/>
                  <a:cs typeface="Arial" charset="0"/>
                </a:rPr>
                <a:t>Foto of afbeelding wijzigen</a:t>
              </a:r>
              <a:endParaRPr lang="nl-NL" sz="1000" cap="none" baseline="0" dirty="0">
                <a:solidFill>
                  <a:schemeClr val="tx1">
                    <a:lumMod val="50000"/>
                    <a:lumOff val="50000"/>
                  </a:schemeClr>
                </a:solidFill>
                <a:latin typeface="+mj-lt"/>
                <a:ea typeface="Arial" charset="0"/>
                <a:cs typeface="Arial" charset="0"/>
              </a:endParaRPr>
            </a:p>
            <a:p>
              <a:pPr algn="l"/>
              <a:r>
                <a:rPr lang="nl-NL" sz="1000" i="1" cap="none" baseline="0" dirty="0">
                  <a:solidFill>
                    <a:schemeClr val="tx1">
                      <a:lumMod val="50000"/>
                      <a:lumOff val="50000"/>
                    </a:schemeClr>
                  </a:solidFill>
                  <a:latin typeface="+mj-lt"/>
                  <a:ea typeface="Arial" charset="0"/>
                  <a:cs typeface="Arial" charset="0"/>
                </a:rPr>
                <a:t>(Haal om een foto te vervangen eerst de bestaande foto weg!)</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Klik op het ‘Afbeelding’ pictogram om een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afbeelding in te 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Selecteer een afbeelding en klik op de knop ‘Invoegen’.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Indien gewenst, kun je de afbeelding schalen, verplaatsen of(anders)bijsnijden met de functie ‘Bijsnijden’ onder ‘Hulpmiddelen voor afbeeldingen’.</a:t>
              </a:r>
            </a:p>
          </p:txBody>
        </p:sp>
        <p:pic>
          <p:nvPicPr>
            <p:cNvPr id="47" name="Afbeelding 46">
              <a:extLst>
                <a:ext uri="{FF2B5EF4-FFF2-40B4-BE49-F238E27FC236}">
                  <a16:creationId xmlns:a16="http://schemas.microsoft.com/office/drawing/2014/main" id="{0194ACF8-2D5E-6941-A70B-739F8474ED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362018" y="2716893"/>
              <a:ext cx="1813664" cy="1183384"/>
            </a:xfrm>
            <a:prstGeom prst="rect">
              <a:avLst/>
            </a:prstGeom>
          </p:spPr>
        </p:pic>
        <p:cxnSp>
          <p:nvCxnSpPr>
            <p:cNvPr id="48" name="Rechte verbindingslijn 47">
              <a:extLst>
                <a:ext uri="{FF2B5EF4-FFF2-40B4-BE49-F238E27FC236}">
                  <a16:creationId xmlns:a16="http://schemas.microsoft.com/office/drawing/2014/main" id="{4F0BEBAC-8DE6-3546-929B-F0FB840A1CC4}"/>
                </a:ext>
              </a:extLst>
            </p:cNvPr>
            <p:cNvCxnSpPr/>
            <p:nvPr userDrawn="1"/>
          </p:nvCxnSpPr>
          <p:spPr>
            <a:xfrm>
              <a:off x="9362018" y="1168117"/>
              <a:ext cx="18136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Rechte verbindingslijn 48">
              <a:extLst>
                <a:ext uri="{FF2B5EF4-FFF2-40B4-BE49-F238E27FC236}">
                  <a16:creationId xmlns:a16="http://schemas.microsoft.com/office/drawing/2014/main" id="{731CA0B1-AC64-8149-A851-1FA5778DE5BD}"/>
                </a:ext>
              </a:extLst>
            </p:cNvPr>
            <p:cNvCxnSpPr/>
            <p:nvPr userDrawn="1"/>
          </p:nvCxnSpPr>
          <p:spPr>
            <a:xfrm>
              <a:off x="9362017" y="1624724"/>
              <a:ext cx="181366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pic>
        <p:nvPicPr>
          <p:cNvPr id="50" name="Picture 2" descr="https://d2mxuefqeaa7sj.cloudfront.net/s_69F1E00778327C387CFF28DB3777B115BA4A53CF71B90B4D1ADB7E5F934F3AFC_1535530882665_afbeelding.png">
            <a:extLst>
              <a:ext uri="{FF2B5EF4-FFF2-40B4-BE49-F238E27FC236}">
                <a16:creationId xmlns:a16="http://schemas.microsoft.com/office/drawing/2014/main" id="{C04D83DC-BE62-B94E-B9D1-7EF2A6EE431E}"/>
              </a:ext>
            </a:extLst>
          </p:cNvPr>
          <p:cNvPicPr>
            <a:picLocks noChangeAspect="1" noChangeArrowheads="1"/>
          </p:cNvPicPr>
          <p:nvPr userDrawn="1"/>
        </p:nvPicPr>
        <p:blipFill>
          <a:blip r:embed="rId3">
            <a:extLst>
              <a:ext uri="{28A0092B-C50C-407E-A947-70E740481C1C}">
                <a14:useLocalDpi xmlns:a14="http://schemas.microsoft.com/office/drawing/2010/main"/>
              </a:ext>
            </a:extLst>
          </a:blip>
          <a:srcRect/>
          <a:stretch>
            <a:fillRect/>
          </a:stretch>
        </p:blipFill>
        <p:spPr bwMode="auto">
          <a:xfrm>
            <a:off x="-687115" y="590552"/>
            <a:ext cx="341073" cy="366977"/>
          </a:xfrm>
          <a:prstGeom prst="rect">
            <a:avLst/>
          </a:prstGeom>
          <a:noFill/>
          <a:extLst>
            <a:ext uri="{909E8E84-426E-40DD-AFC4-6F175D3DCCD1}">
              <a14:hiddenFill xmlns:a14="http://schemas.microsoft.com/office/drawing/2010/main">
                <a:solidFill>
                  <a:srgbClr val="FFFFFF"/>
                </a:solidFill>
              </a14:hiddenFill>
            </a:ext>
          </a:extLst>
        </p:spPr>
      </p:pic>
      <p:grpSp>
        <p:nvGrpSpPr>
          <p:cNvPr id="42" name="Groep 41">
            <a:extLst>
              <a:ext uri="{FF2B5EF4-FFF2-40B4-BE49-F238E27FC236}">
                <a16:creationId xmlns:a16="http://schemas.microsoft.com/office/drawing/2014/main" id="{59F7F2BD-52C7-8B4E-9801-F3EDED9F5B1A}"/>
              </a:ext>
            </a:extLst>
          </p:cNvPr>
          <p:cNvGrpSpPr/>
          <p:nvPr userDrawn="1"/>
        </p:nvGrpSpPr>
        <p:grpSpPr>
          <a:xfrm>
            <a:off x="12376269" y="-54065"/>
            <a:ext cx="3518336" cy="7340224"/>
            <a:chOff x="12376269" y="-120870"/>
            <a:chExt cx="3518336" cy="7340224"/>
          </a:xfrm>
        </p:grpSpPr>
        <p:grpSp>
          <p:nvGrpSpPr>
            <p:cNvPr id="43" name="Groep 42">
              <a:extLst>
                <a:ext uri="{FF2B5EF4-FFF2-40B4-BE49-F238E27FC236}">
                  <a16:creationId xmlns:a16="http://schemas.microsoft.com/office/drawing/2014/main" id="{DE05D5F1-F159-2449-B694-AA9FBC62D625}"/>
                </a:ext>
              </a:extLst>
            </p:cNvPr>
            <p:cNvGrpSpPr/>
            <p:nvPr userDrawn="1"/>
          </p:nvGrpSpPr>
          <p:grpSpPr>
            <a:xfrm>
              <a:off x="12433106" y="847293"/>
              <a:ext cx="3461499" cy="6372061"/>
              <a:chOff x="-2933894" y="1437843"/>
              <a:chExt cx="3461499" cy="6372061"/>
            </a:xfrm>
          </p:grpSpPr>
          <p:cxnSp>
            <p:nvCxnSpPr>
              <p:cNvPr id="58" name="Gebogen verbindingslijn 57">
                <a:extLst>
                  <a:ext uri="{FF2B5EF4-FFF2-40B4-BE49-F238E27FC236}">
                    <a16:creationId xmlns:a16="http://schemas.microsoft.com/office/drawing/2014/main" id="{F71D0C99-4EA6-C644-BC42-F26284E5F120}"/>
                  </a:ext>
                </a:extLst>
              </p:cNvPr>
              <p:cNvCxnSpPr>
                <a:cxnSpLocks/>
                <a:stCxn id="64" idx="4"/>
                <a:endCxn id="60"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59" name="Tekstvak 58">
                <a:extLst>
                  <a:ext uri="{FF2B5EF4-FFF2-40B4-BE49-F238E27FC236}">
                    <a16:creationId xmlns:a16="http://schemas.microsoft.com/office/drawing/2014/main" id="{5AE9DF54-6AC6-564E-89C8-260B6601F917}"/>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60" name="Tekstvak 59">
                <a:extLst>
                  <a:ext uri="{FF2B5EF4-FFF2-40B4-BE49-F238E27FC236}">
                    <a16:creationId xmlns:a16="http://schemas.microsoft.com/office/drawing/2014/main" id="{D25930E4-C3E2-7548-853F-3231704946B3}"/>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61" name="Tekstvak 60">
                <a:extLst>
                  <a:ext uri="{FF2B5EF4-FFF2-40B4-BE49-F238E27FC236}">
                    <a16:creationId xmlns:a16="http://schemas.microsoft.com/office/drawing/2014/main" id="{91F5310F-AA6A-6D49-ABD0-7A8618A36DA8}"/>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62" name="Tekstvak 61">
                <a:extLst>
                  <a:ext uri="{FF2B5EF4-FFF2-40B4-BE49-F238E27FC236}">
                    <a16:creationId xmlns:a16="http://schemas.microsoft.com/office/drawing/2014/main" id="{50C9C48F-3335-7A47-ACE4-6AECD5804E3A}"/>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63" name="Tekstvak 62">
                <a:extLst>
                  <a:ext uri="{FF2B5EF4-FFF2-40B4-BE49-F238E27FC236}">
                    <a16:creationId xmlns:a16="http://schemas.microsoft.com/office/drawing/2014/main" id="{08F15E3E-BB05-3F43-903B-B9268F9D7368}"/>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64" name="Tekstvak 63">
                <a:extLst>
                  <a:ext uri="{FF2B5EF4-FFF2-40B4-BE49-F238E27FC236}">
                    <a16:creationId xmlns:a16="http://schemas.microsoft.com/office/drawing/2014/main" id="{38E3A627-ADB8-D640-AB67-FE8E084D5C9C}"/>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65" name="Tekstvak 64">
                <a:extLst>
                  <a:ext uri="{FF2B5EF4-FFF2-40B4-BE49-F238E27FC236}">
                    <a16:creationId xmlns:a16="http://schemas.microsoft.com/office/drawing/2014/main" id="{FC52ACDF-21ED-0D4A-B269-6330019D6A9F}"/>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66" name="Groeperen 38">
                <a:extLst>
                  <a:ext uri="{FF2B5EF4-FFF2-40B4-BE49-F238E27FC236}">
                    <a16:creationId xmlns:a16="http://schemas.microsoft.com/office/drawing/2014/main" id="{9BCDB90D-DE3D-5946-B0E7-ACB871BEEB36}"/>
                  </a:ext>
                </a:extLst>
              </p:cNvPr>
              <p:cNvGrpSpPr/>
              <p:nvPr userDrawn="1"/>
            </p:nvGrpSpPr>
            <p:grpSpPr>
              <a:xfrm>
                <a:off x="-2817520" y="6055099"/>
                <a:ext cx="2918952" cy="1754805"/>
                <a:chOff x="-5218600" y="4763397"/>
                <a:chExt cx="2918952" cy="1562562"/>
              </a:xfrm>
            </p:grpSpPr>
            <p:pic>
              <p:nvPicPr>
                <p:cNvPr id="67" name="Afbeelding 66">
                  <a:extLst>
                    <a:ext uri="{FF2B5EF4-FFF2-40B4-BE49-F238E27FC236}">
                      <a16:creationId xmlns:a16="http://schemas.microsoft.com/office/drawing/2014/main" id="{79D6BEF4-85D8-A24E-B63F-990A9EB6EA94}"/>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68" name="Rechte verbindingslijn 67">
                  <a:extLst>
                    <a:ext uri="{FF2B5EF4-FFF2-40B4-BE49-F238E27FC236}">
                      <a16:creationId xmlns:a16="http://schemas.microsoft.com/office/drawing/2014/main" id="{52FEE375-0787-4C42-AA86-E8BF56FF37A7}"/>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69" name="Groeperen 37">
                  <a:extLst>
                    <a:ext uri="{FF2B5EF4-FFF2-40B4-BE49-F238E27FC236}">
                      <a16:creationId xmlns:a16="http://schemas.microsoft.com/office/drawing/2014/main" id="{492FE320-5FD9-B440-A985-B4ED1B5942E7}"/>
                    </a:ext>
                  </a:extLst>
                </p:cNvPr>
                <p:cNvGrpSpPr/>
                <p:nvPr userDrawn="1"/>
              </p:nvGrpSpPr>
              <p:grpSpPr>
                <a:xfrm>
                  <a:off x="-5218600" y="4763397"/>
                  <a:ext cx="2918948" cy="1562562"/>
                  <a:chOff x="-5218600" y="4763397"/>
                  <a:chExt cx="2918948" cy="1562562"/>
                </a:xfrm>
              </p:grpSpPr>
              <p:sp>
                <p:nvSpPr>
                  <p:cNvPr id="70" name="Rechthoek 69">
                    <a:extLst>
                      <a:ext uri="{FF2B5EF4-FFF2-40B4-BE49-F238E27FC236}">
                        <a16:creationId xmlns:a16="http://schemas.microsoft.com/office/drawing/2014/main" id="{AC80652E-9A0F-4F40-B722-0042E9D3E152}"/>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71" name="Rechthoek 70">
                    <a:extLst>
                      <a:ext uri="{FF2B5EF4-FFF2-40B4-BE49-F238E27FC236}">
                        <a16:creationId xmlns:a16="http://schemas.microsoft.com/office/drawing/2014/main" id="{F30CB6D8-F4EC-004A-B05F-8A3E05DA08A5}"/>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72" name="Gebogen verbindingslijn 55">
                    <a:extLst>
                      <a:ext uri="{FF2B5EF4-FFF2-40B4-BE49-F238E27FC236}">
                        <a16:creationId xmlns:a16="http://schemas.microsoft.com/office/drawing/2014/main" id="{A295597B-2EFC-9D43-B84B-809754FC6DB1}"/>
                      </a:ext>
                    </a:extLst>
                  </p:cNvPr>
                  <p:cNvCxnSpPr>
                    <a:cxnSpLocks/>
                    <a:stCxn id="57" idx="0"/>
                    <a:endCxn id="70"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73" name="Gebogen verbindingslijn 57">
                    <a:extLst>
                      <a:ext uri="{FF2B5EF4-FFF2-40B4-BE49-F238E27FC236}">
                        <a16:creationId xmlns:a16="http://schemas.microsoft.com/office/drawing/2014/main" id="{D33E72C9-6697-F94A-B117-FE1DED2BA4B3}"/>
                      </a:ext>
                    </a:extLst>
                  </p:cNvPr>
                  <p:cNvCxnSpPr>
                    <a:cxnSpLocks/>
                    <a:stCxn id="55" idx="0"/>
                    <a:endCxn id="71"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74" name="Tekstvak 73">
                    <a:extLst>
                      <a:ext uri="{FF2B5EF4-FFF2-40B4-BE49-F238E27FC236}">
                        <a16:creationId xmlns:a16="http://schemas.microsoft.com/office/drawing/2014/main" id="{0EFD257E-0915-D04C-AD72-69108079616B}"/>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75" name="Afbeelding 74">
                    <a:extLst>
                      <a:ext uri="{FF2B5EF4-FFF2-40B4-BE49-F238E27FC236}">
                        <a16:creationId xmlns:a16="http://schemas.microsoft.com/office/drawing/2014/main" id="{3DB5AC75-6606-3145-8649-5EF174A418DA}"/>
                      </a:ext>
                    </a:extLst>
                  </p:cNvPr>
                  <p:cNvPicPr>
                    <a:picLocks noChangeAspect="1"/>
                  </p:cNvPicPr>
                  <p:nvPr userDrawn="1"/>
                </p:nvPicPr>
                <p:blipFill>
                  <a:blip r:embed="rId5"/>
                  <a:stretch>
                    <a:fillRect/>
                  </a:stretch>
                </p:blipFill>
                <p:spPr>
                  <a:xfrm>
                    <a:off x="-5218600" y="5884354"/>
                    <a:ext cx="731520" cy="122134"/>
                  </a:xfrm>
                  <a:prstGeom prst="rect">
                    <a:avLst/>
                  </a:prstGeom>
                </p:spPr>
              </p:pic>
            </p:grpSp>
          </p:grpSp>
        </p:grpSp>
        <p:sp>
          <p:nvSpPr>
            <p:cNvPr id="44" name="Rechthoek 43">
              <a:extLst>
                <a:ext uri="{FF2B5EF4-FFF2-40B4-BE49-F238E27FC236}">
                  <a16:creationId xmlns:a16="http://schemas.microsoft.com/office/drawing/2014/main" id="{6B3EFC32-9B9C-6E46-91F7-153897242B87}"/>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51" name="Rechte verbindingslijn 50">
              <a:extLst>
                <a:ext uri="{FF2B5EF4-FFF2-40B4-BE49-F238E27FC236}">
                  <a16:creationId xmlns:a16="http://schemas.microsoft.com/office/drawing/2014/main" id="{B9E439EB-039F-AA46-A175-FE5958D1AFFC}"/>
                </a:ext>
              </a:extLst>
            </p:cNvPr>
            <p:cNvCxnSpPr>
              <a:stCxn id="61" idx="4"/>
              <a:endCxn id="62"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2" name="Rechte verbindingslijn 51">
              <a:extLst>
                <a:ext uri="{FF2B5EF4-FFF2-40B4-BE49-F238E27FC236}">
                  <a16:creationId xmlns:a16="http://schemas.microsoft.com/office/drawing/2014/main" id="{D3FC1632-9D86-E042-A975-7D09F1C81BBE}"/>
                </a:ext>
              </a:extLst>
            </p:cNvPr>
            <p:cNvCxnSpPr>
              <a:cxnSpLocks/>
              <a:stCxn id="62" idx="4"/>
              <a:endCxn id="65"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3" name="Rechte verbindingslijn 52">
              <a:extLst>
                <a:ext uri="{FF2B5EF4-FFF2-40B4-BE49-F238E27FC236}">
                  <a16:creationId xmlns:a16="http://schemas.microsoft.com/office/drawing/2014/main" id="{9E42F2D5-E3C2-C74C-B357-A90F47A926F5}"/>
                </a:ext>
              </a:extLst>
            </p:cNvPr>
            <p:cNvCxnSpPr>
              <a:cxnSpLocks/>
              <a:stCxn id="65" idx="4"/>
              <a:endCxn id="63"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4" name="Rechte verbindingslijn 53">
              <a:extLst>
                <a:ext uri="{FF2B5EF4-FFF2-40B4-BE49-F238E27FC236}">
                  <a16:creationId xmlns:a16="http://schemas.microsoft.com/office/drawing/2014/main" id="{D5053F15-D0DE-2A46-A8E3-4B684E0E591E}"/>
                </a:ext>
              </a:extLst>
            </p:cNvPr>
            <p:cNvCxnSpPr>
              <a:cxnSpLocks/>
              <a:stCxn id="63" idx="4"/>
              <a:endCxn id="64"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55" name="Ovaal 54">
              <a:extLst>
                <a:ext uri="{FF2B5EF4-FFF2-40B4-BE49-F238E27FC236}">
                  <a16:creationId xmlns:a16="http://schemas.microsoft.com/office/drawing/2014/main" id="{69AB6D2F-A405-8344-B93E-17BFD0F55B13}"/>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56" name="Rechthoek 55">
              <a:extLst>
                <a:ext uri="{FF2B5EF4-FFF2-40B4-BE49-F238E27FC236}">
                  <a16:creationId xmlns:a16="http://schemas.microsoft.com/office/drawing/2014/main" id="{2EA26375-E957-7843-97F5-6C0489B85331}"/>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57" name="Ovaal 56">
              <a:extLst>
                <a:ext uri="{FF2B5EF4-FFF2-40B4-BE49-F238E27FC236}">
                  <a16:creationId xmlns:a16="http://schemas.microsoft.com/office/drawing/2014/main" id="{EF475DD3-14F0-CC4F-80A3-CB124D820166}"/>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3564229526"/>
      </p:ext>
    </p:extLst>
  </p:cSld>
  <p:clrMapOvr>
    <a:masterClrMapping/>
  </p:clrMapOvr>
  <p:extLst>
    <p:ext uri="{DCECCB84-F9BA-43D5-87BE-67443E8EF086}">
      <p15:sldGuideLst xmlns:p15="http://schemas.microsoft.com/office/powerpoint/2012/main">
        <p15:guide id="1" orient="horz" pos="2088" userDrawn="1">
          <p15:clr>
            <a:srgbClr val="FBAE40"/>
          </p15:clr>
        </p15:guide>
        <p15:guide id="2" orient="horz" pos="2232"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 afbeeldingen">
    <p:spTree>
      <p:nvGrpSpPr>
        <p:cNvPr id="1" name=""/>
        <p:cNvGrpSpPr/>
        <p:nvPr/>
      </p:nvGrpSpPr>
      <p:grpSpPr>
        <a:xfrm>
          <a:off x="0" y="0"/>
          <a:ext cx="0" cy="0"/>
          <a:chOff x="0" y="0"/>
          <a:chExt cx="0" cy="0"/>
        </a:xfrm>
      </p:grpSpPr>
      <p:sp>
        <p:nvSpPr>
          <p:cNvPr id="9" name="Tijdelijke aanduiding voor afbeelding 8">
            <a:extLst>
              <a:ext uri="{FF2B5EF4-FFF2-40B4-BE49-F238E27FC236}">
                <a16:creationId xmlns:a16="http://schemas.microsoft.com/office/drawing/2014/main" id="{234144B8-70E8-7347-9214-5AB3ADB2733B}"/>
              </a:ext>
            </a:extLst>
          </p:cNvPr>
          <p:cNvSpPr>
            <a:spLocks noGrp="1"/>
          </p:cNvSpPr>
          <p:nvPr>
            <p:ph type="pic" sz="quarter" idx="14"/>
          </p:nvPr>
        </p:nvSpPr>
        <p:spPr>
          <a:xfrm>
            <a:off x="5180014" y="760412"/>
            <a:ext cx="3013199" cy="2554288"/>
          </a:xfrm>
        </p:spPr>
        <p:txBody>
          <a:bodyPr/>
          <a:lstStyle/>
          <a:p>
            <a:r>
              <a:rPr lang="nl-NL"/>
              <a:t>Klik op het pictogram als u een afbeelding wilt toevoegen</a:t>
            </a:r>
            <a:endParaRPr lang="nl-NL" dirty="0"/>
          </a:p>
        </p:txBody>
      </p:sp>
      <p:sp>
        <p:nvSpPr>
          <p:cNvPr id="2" name="Titel 1">
            <a:extLst>
              <a:ext uri="{FF2B5EF4-FFF2-40B4-BE49-F238E27FC236}">
                <a16:creationId xmlns:a16="http://schemas.microsoft.com/office/drawing/2014/main" id="{89C95D7B-5E95-E149-82A9-54E4C3F5F49E}"/>
              </a:ext>
            </a:extLst>
          </p:cNvPr>
          <p:cNvSpPr>
            <a:spLocks noGrp="1"/>
          </p:cNvSpPr>
          <p:nvPr>
            <p:ph type="title"/>
          </p:nvPr>
        </p:nvSpPr>
        <p:spPr>
          <a:xfrm>
            <a:off x="758827" y="769621"/>
            <a:ext cx="4038599" cy="1254443"/>
          </a:xfrm>
        </p:spPr>
        <p:txBody>
          <a:bodyPr>
            <a:normAutofit/>
          </a:bodyPr>
          <a:lstStyle>
            <a:lvl1pPr>
              <a:defRPr sz="3600"/>
            </a:lvl1pPr>
          </a:lstStyle>
          <a:p>
            <a:r>
              <a:rPr lang="nl-NL"/>
              <a:t>Klik om de stijl te bewerken</a:t>
            </a:r>
            <a:endParaRPr lang="nl-NL" dirty="0"/>
          </a:p>
        </p:txBody>
      </p:sp>
      <p:sp>
        <p:nvSpPr>
          <p:cNvPr id="3" name="Tijdelijke aanduiding voor datum 2">
            <a:extLst>
              <a:ext uri="{FF2B5EF4-FFF2-40B4-BE49-F238E27FC236}">
                <a16:creationId xmlns:a16="http://schemas.microsoft.com/office/drawing/2014/main" id="{B59F0612-AE4C-D142-9839-2824D145A7DF}"/>
              </a:ext>
            </a:extLst>
          </p:cNvPr>
          <p:cNvSpPr>
            <a:spLocks noGrp="1"/>
          </p:cNvSpPr>
          <p:nvPr>
            <p:ph type="dt" sz="half" idx="10"/>
          </p:nvPr>
        </p:nvSpPr>
        <p:spPr/>
        <p:txBody>
          <a:bodyPr/>
          <a:lstStyle/>
          <a:p>
            <a:fld id="{F5658E28-2D4F-4C33-A2CF-8CA23984DBA0}" type="datetime1">
              <a:rPr lang="nl-NL" smtClean="0"/>
              <a:t>21-6-2022</a:t>
            </a:fld>
            <a:endParaRPr lang="nl-NL" dirty="0"/>
          </a:p>
        </p:txBody>
      </p:sp>
      <p:sp>
        <p:nvSpPr>
          <p:cNvPr id="4" name="Tijdelijke aanduiding voor voettekst 3">
            <a:extLst>
              <a:ext uri="{FF2B5EF4-FFF2-40B4-BE49-F238E27FC236}">
                <a16:creationId xmlns:a16="http://schemas.microsoft.com/office/drawing/2014/main" id="{CF3A4BA2-7474-F746-AAA0-61C70BA84486}"/>
              </a:ext>
            </a:extLst>
          </p:cNvPr>
          <p:cNvSpPr>
            <a:spLocks noGrp="1"/>
          </p:cNvSpPr>
          <p:nvPr>
            <p:ph type="ftr" sz="quarter" idx="11"/>
          </p:nvPr>
        </p:nvSpPr>
        <p:spPr/>
        <p:txBody>
          <a:bodyPr/>
          <a:lstStyle/>
          <a:p>
            <a:r>
              <a:rPr lang="nl-NL"/>
              <a:t>RDW Presentatiesjabloon</a:t>
            </a:r>
            <a:endParaRPr lang="nl-NL" dirty="0"/>
          </a:p>
        </p:txBody>
      </p:sp>
      <p:sp>
        <p:nvSpPr>
          <p:cNvPr id="5" name="Tijdelijke aanduiding voor dianummer 4">
            <a:extLst>
              <a:ext uri="{FF2B5EF4-FFF2-40B4-BE49-F238E27FC236}">
                <a16:creationId xmlns:a16="http://schemas.microsoft.com/office/drawing/2014/main" id="{5A6C21AF-3FD4-174F-9857-CC1975A0A83E}"/>
              </a:ext>
            </a:extLst>
          </p:cNvPr>
          <p:cNvSpPr>
            <a:spLocks noGrp="1"/>
          </p:cNvSpPr>
          <p:nvPr>
            <p:ph type="sldNum" sz="quarter" idx="12"/>
          </p:nvPr>
        </p:nvSpPr>
        <p:spPr/>
        <p:txBody>
          <a:bodyPr/>
          <a:lstStyle/>
          <a:p>
            <a:fld id="{5E5C2CF4-0E80-7A46-8F96-EE1F0D78FA73}" type="slidenum">
              <a:rPr lang="nl-NL" smtClean="0"/>
              <a:pPr/>
              <a:t>‹#›</a:t>
            </a:fld>
            <a:endParaRPr lang="nl-NL" dirty="0"/>
          </a:p>
        </p:txBody>
      </p:sp>
      <p:sp>
        <p:nvSpPr>
          <p:cNvPr id="7" name="Tijdelijke aanduiding voor tekst 6">
            <a:extLst>
              <a:ext uri="{FF2B5EF4-FFF2-40B4-BE49-F238E27FC236}">
                <a16:creationId xmlns:a16="http://schemas.microsoft.com/office/drawing/2014/main" id="{A8C51D98-510E-F64D-9CCD-1EFF4166B818}"/>
              </a:ext>
            </a:extLst>
          </p:cNvPr>
          <p:cNvSpPr>
            <a:spLocks noGrp="1"/>
          </p:cNvSpPr>
          <p:nvPr>
            <p:ph type="body" sz="quarter" idx="13"/>
          </p:nvPr>
        </p:nvSpPr>
        <p:spPr>
          <a:xfrm>
            <a:off x="758827" y="2024064"/>
            <a:ext cx="4038599" cy="4073525"/>
          </a:xfrm>
        </p:spPr>
        <p:txBody>
          <a:bodyPr/>
          <a:lstStyle/>
          <a:p>
            <a:pPr lvl="0"/>
            <a:r>
              <a:rPr lang="nl-NL"/>
              <a:t>Klik om de modelstijlen te bewerken</a:t>
            </a:r>
          </a:p>
        </p:txBody>
      </p:sp>
      <p:cxnSp>
        <p:nvCxnSpPr>
          <p:cNvPr id="16" name="Rechte verbindingslijn 15">
            <a:extLst>
              <a:ext uri="{FF2B5EF4-FFF2-40B4-BE49-F238E27FC236}">
                <a16:creationId xmlns:a16="http://schemas.microsoft.com/office/drawing/2014/main" id="{4142E03A-3276-BC4F-B929-B394E8CF122A}"/>
              </a:ext>
            </a:extLst>
          </p:cNvPr>
          <p:cNvCxnSpPr>
            <a:cxnSpLocks/>
          </p:cNvCxnSpPr>
          <p:nvPr userDrawn="1"/>
        </p:nvCxnSpPr>
        <p:spPr>
          <a:xfrm>
            <a:off x="759600" y="6097588"/>
            <a:ext cx="40392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11" name="Tijdelijke aanduiding voor afbeelding 8">
            <a:extLst>
              <a:ext uri="{FF2B5EF4-FFF2-40B4-BE49-F238E27FC236}">
                <a16:creationId xmlns:a16="http://schemas.microsoft.com/office/drawing/2014/main" id="{D7BADE49-56DC-D947-B56D-DFDA001890F4}"/>
              </a:ext>
            </a:extLst>
          </p:cNvPr>
          <p:cNvSpPr>
            <a:spLocks noGrp="1"/>
          </p:cNvSpPr>
          <p:nvPr>
            <p:ph type="pic" sz="quarter" idx="15"/>
          </p:nvPr>
        </p:nvSpPr>
        <p:spPr>
          <a:xfrm>
            <a:off x="8407402" y="760413"/>
            <a:ext cx="3013199" cy="2554288"/>
          </a:xfrm>
        </p:spPr>
        <p:txBody>
          <a:bodyPr/>
          <a:lstStyle/>
          <a:p>
            <a:r>
              <a:rPr lang="nl-NL"/>
              <a:t>Klik op het pictogram als u een afbeelding wilt toevoegen</a:t>
            </a:r>
            <a:endParaRPr lang="nl-NL" dirty="0"/>
          </a:p>
        </p:txBody>
      </p:sp>
      <p:sp>
        <p:nvSpPr>
          <p:cNvPr id="10" name="Tijdelijke aanduiding voor afbeelding 9">
            <a:extLst>
              <a:ext uri="{FF2B5EF4-FFF2-40B4-BE49-F238E27FC236}">
                <a16:creationId xmlns:a16="http://schemas.microsoft.com/office/drawing/2014/main" id="{8C60CE97-7961-F546-AB31-5DF20DD954A7}"/>
              </a:ext>
            </a:extLst>
          </p:cNvPr>
          <p:cNvSpPr>
            <a:spLocks noGrp="1"/>
          </p:cNvSpPr>
          <p:nvPr>
            <p:ph type="pic" sz="quarter" idx="16"/>
          </p:nvPr>
        </p:nvSpPr>
        <p:spPr>
          <a:xfrm>
            <a:off x="5180402" y="3550444"/>
            <a:ext cx="3011487" cy="2554288"/>
          </a:xfrm>
        </p:spPr>
        <p:txBody>
          <a:bodyPr/>
          <a:lstStyle/>
          <a:p>
            <a:r>
              <a:rPr lang="nl-NL"/>
              <a:t>Klik op het pictogram als u een afbeelding wilt toevoegen</a:t>
            </a:r>
          </a:p>
        </p:txBody>
      </p:sp>
      <p:sp>
        <p:nvSpPr>
          <p:cNvPr id="13" name="Tijdelijke aanduiding voor afbeelding 12">
            <a:extLst>
              <a:ext uri="{FF2B5EF4-FFF2-40B4-BE49-F238E27FC236}">
                <a16:creationId xmlns:a16="http://schemas.microsoft.com/office/drawing/2014/main" id="{638DB843-3708-7643-957D-F6AD5FFA39FD}"/>
              </a:ext>
            </a:extLst>
          </p:cNvPr>
          <p:cNvSpPr>
            <a:spLocks noGrp="1"/>
          </p:cNvSpPr>
          <p:nvPr>
            <p:ph type="pic" sz="quarter" idx="17"/>
          </p:nvPr>
        </p:nvSpPr>
        <p:spPr>
          <a:xfrm>
            <a:off x="8407402" y="3550444"/>
            <a:ext cx="3013199" cy="2554288"/>
          </a:xfrm>
        </p:spPr>
        <p:txBody>
          <a:bodyPr/>
          <a:lstStyle/>
          <a:p>
            <a:r>
              <a:rPr lang="nl-NL"/>
              <a:t>Klik op het pictogram als u een afbeelding wilt toevoegen</a:t>
            </a:r>
          </a:p>
        </p:txBody>
      </p:sp>
      <p:cxnSp>
        <p:nvCxnSpPr>
          <p:cNvPr id="17" name="Rechte verbindingslijn 16">
            <a:extLst>
              <a:ext uri="{FF2B5EF4-FFF2-40B4-BE49-F238E27FC236}">
                <a16:creationId xmlns:a16="http://schemas.microsoft.com/office/drawing/2014/main" id="{C4948A93-24F1-0945-847F-A98C7E72F873}"/>
              </a:ext>
            </a:extLst>
          </p:cNvPr>
          <p:cNvCxnSpPr>
            <a:cxnSpLocks/>
          </p:cNvCxnSpPr>
          <p:nvPr userDrawn="1"/>
        </p:nvCxnSpPr>
        <p:spPr>
          <a:xfrm>
            <a:off x="5180400" y="6097588"/>
            <a:ext cx="3006000"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9" name="Rechte verbindingslijn 18">
            <a:extLst>
              <a:ext uri="{FF2B5EF4-FFF2-40B4-BE49-F238E27FC236}">
                <a16:creationId xmlns:a16="http://schemas.microsoft.com/office/drawing/2014/main" id="{7043CFAE-5CA9-1B49-AD57-A598B00EBB2A}"/>
              </a:ext>
            </a:extLst>
          </p:cNvPr>
          <p:cNvCxnSpPr>
            <a:cxnSpLocks/>
          </p:cNvCxnSpPr>
          <p:nvPr userDrawn="1"/>
        </p:nvCxnSpPr>
        <p:spPr>
          <a:xfrm>
            <a:off x="8407401" y="6097588"/>
            <a:ext cx="3006000" cy="0"/>
          </a:xfrm>
          <a:prstGeom prst="line">
            <a:avLst/>
          </a:prstGeom>
          <a:ln w="9525"/>
        </p:spPr>
        <p:style>
          <a:lnRef idx="1">
            <a:schemeClr val="accent1"/>
          </a:lnRef>
          <a:fillRef idx="0">
            <a:schemeClr val="accent1"/>
          </a:fillRef>
          <a:effectRef idx="0">
            <a:schemeClr val="accent1"/>
          </a:effectRef>
          <a:fontRef idx="minor">
            <a:schemeClr val="tx1"/>
          </a:fontRef>
        </p:style>
      </p:cxnSp>
      <p:grpSp>
        <p:nvGrpSpPr>
          <p:cNvPr id="48" name="Groeperen 27">
            <a:extLst>
              <a:ext uri="{FF2B5EF4-FFF2-40B4-BE49-F238E27FC236}">
                <a16:creationId xmlns:a16="http://schemas.microsoft.com/office/drawing/2014/main" id="{599822A7-38A1-6E4E-BCE1-F9C20230CD92}"/>
              </a:ext>
            </a:extLst>
          </p:cNvPr>
          <p:cNvGrpSpPr/>
          <p:nvPr userDrawn="1"/>
        </p:nvGrpSpPr>
        <p:grpSpPr>
          <a:xfrm>
            <a:off x="-2203839" y="12702"/>
            <a:ext cx="1813665" cy="3887577"/>
            <a:chOff x="9362017" y="12700"/>
            <a:chExt cx="1813665" cy="3887577"/>
          </a:xfrm>
        </p:grpSpPr>
        <p:sp>
          <p:nvSpPr>
            <p:cNvPr id="49" name="Tekstvak 48">
              <a:extLst>
                <a:ext uri="{FF2B5EF4-FFF2-40B4-BE49-F238E27FC236}">
                  <a16:creationId xmlns:a16="http://schemas.microsoft.com/office/drawing/2014/main" id="{58212371-EDD1-AB48-A59D-8235753D9CA5}"/>
                </a:ext>
              </a:extLst>
            </p:cNvPr>
            <p:cNvSpPr txBox="1"/>
            <p:nvPr userDrawn="1"/>
          </p:nvSpPr>
          <p:spPr>
            <a:xfrm>
              <a:off x="9384982" y="12700"/>
              <a:ext cx="1790700" cy="2616101"/>
            </a:xfrm>
            <a:prstGeom prst="rect">
              <a:avLst/>
            </a:prstGeom>
            <a:noFill/>
          </p:spPr>
          <p:txBody>
            <a:bodyPr wrap="square" lIns="0" tIns="0" rIns="0" bIns="0" rtlCol="0">
              <a:spAutoFit/>
            </a:bodyPr>
            <a:lstStyle/>
            <a:p>
              <a:pPr algn="l"/>
              <a:r>
                <a:rPr lang="nl-NL" sz="1000" cap="none" baseline="0" dirty="0">
                  <a:solidFill>
                    <a:schemeClr val="accent1"/>
                  </a:solidFill>
                  <a:latin typeface="+mj-lt"/>
                  <a:ea typeface="Arial" charset="0"/>
                  <a:cs typeface="Arial" charset="0"/>
                </a:rPr>
                <a:t>Foto of afbeelding wijzigen</a:t>
              </a:r>
              <a:endParaRPr lang="nl-NL" sz="1000" cap="none" baseline="0" dirty="0">
                <a:solidFill>
                  <a:schemeClr val="tx1">
                    <a:lumMod val="50000"/>
                    <a:lumOff val="50000"/>
                  </a:schemeClr>
                </a:solidFill>
                <a:latin typeface="+mj-lt"/>
                <a:ea typeface="Arial" charset="0"/>
                <a:cs typeface="Arial" charset="0"/>
              </a:endParaRPr>
            </a:p>
            <a:p>
              <a:pPr algn="l"/>
              <a:r>
                <a:rPr lang="nl-NL" sz="1000" i="1" cap="none" baseline="0" dirty="0">
                  <a:solidFill>
                    <a:schemeClr val="tx1">
                      <a:lumMod val="50000"/>
                      <a:lumOff val="50000"/>
                    </a:schemeClr>
                  </a:solidFill>
                  <a:latin typeface="+mj-lt"/>
                  <a:ea typeface="Arial" charset="0"/>
                  <a:cs typeface="Arial" charset="0"/>
                </a:rPr>
                <a:t>(Haal om een foto te vervangen eerst de bestaande foto weg!)</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Klik op het ‘Afbeelding’ pictogram om een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afbeelding in te 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Selecteer een afbeelding en klik op de knop ‘Invoegen’.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Indien gewenst, kun je de afbeelding schalen, verplaatsen of(anders)bijsnijden met de functie ‘Bijsnijden’ onder ‘Hulpmiddelen voor afbeeldingen’.</a:t>
              </a:r>
            </a:p>
          </p:txBody>
        </p:sp>
        <p:pic>
          <p:nvPicPr>
            <p:cNvPr id="50" name="Afbeelding 49">
              <a:extLst>
                <a:ext uri="{FF2B5EF4-FFF2-40B4-BE49-F238E27FC236}">
                  <a16:creationId xmlns:a16="http://schemas.microsoft.com/office/drawing/2014/main" id="{871F3A15-2D94-BA4B-9191-FC50F1ACEF7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362018" y="2716893"/>
              <a:ext cx="1813664" cy="1183384"/>
            </a:xfrm>
            <a:prstGeom prst="rect">
              <a:avLst/>
            </a:prstGeom>
          </p:spPr>
        </p:pic>
        <p:cxnSp>
          <p:nvCxnSpPr>
            <p:cNvPr id="51" name="Rechte verbindingslijn 50">
              <a:extLst>
                <a:ext uri="{FF2B5EF4-FFF2-40B4-BE49-F238E27FC236}">
                  <a16:creationId xmlns:a16="http://schemas.microsoft.com/office/drawing/2014/main" id="{118775EB-76D1-894A-B203-A6DE5294AC38}"/>
                </a:ext>
              </a:extLst>
            </p:cNvPr>
            <p:cNvCxnSpPr/>
            <p:nvPr userDrawn="1"/>
          </p:nvCxnSpPr>
          <p:spPr>
            <a:xfrm>
              <a:off x="9362018" y="1168117"/>
              <a:ext cx="18136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Rechte verbindingslijn 51">
              <a:extLst>
                <a:ext uri="{FF2B5EF4-FFF2-40B4-BE49-F238E27FC236}">
                  <a16:creationId xmlns:a16="http://schemas.microsoft.com/office/drawing/2014/main" id="{31B7046A-57C5-E14A-8337-1AE293DE3DAE}"/>
                </a:ext>
              </a:extLst>
            </p:cNvPr>
            <p:cNvCxnSpPr/>
            <p:nvPr userDrawn="1"/>
          </p:nvCxnSpPr>
          <p:spPr>
            <a:xfrm>
              <a:off x="9362017" y="1624724"/>
              <a:ext cx="181366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pic>
        <p:nvPicPr>
          <p:cNvPr id="53" name="Picture 2" descr="https://d2mxuefqeaa7sj.cloudfront.net/s_69F1E00778327C387CFF28DB3777B115BA4A53CF71B90B4D1ADB7E5F934F3AFC_1535530882665_afbeelding.png">
            <a:extLst>
              <a:ext uri="{FF2B5EF4-FFF2-40B4-BE49-F238E27FC236}">
                <a16:creationId xmlns:a16="http://schemas.microsoft.com/office/drawing/2014/main" id="{BC6223BF-3A69-8843-B232-5B51589037B9}"/>
              </a:ext>
            </a:extLst>
          </p:cNvPr>
          <p:cNvPicPr>
            <a:picLocks noChangeAspect="1" noChangeArrowheads="1"/>
          </p:cNvPicPr>
          <p:nvPr userDrawn="1"/>
        </p:nvPicPr>
        <p:blipFill>
          <a:blip r:embed="rId3">
            <a:extLst>
              <a:ext uri="{28A0092B-C50C-407E-A947-70E740481C1C}">
                <a14:useLocalDpi xmlns:a14="http://schemas.microsoft.com/office/drawing/2010/main"/>
              </a:ext>
            </a:extLst>
          </a:blip>
          <a:srcRect/>
          <a:stretch>
            <a:fillRect/>
          </a:stretch>
        </p:blipFill>
        <p:spPr bwMode="auto">
          <a:xfrm>
            <a:off x="-687115" y="590552"/>
            <a:ext cx="341073" cy="366977"/>
          </a:xfrm>
          <a:prstGeom prst="rect">
            <a:avLst/>
          </a:prstGeom>
          <a:noFill/>
          <a:extLst>
            <a:ext uri="{909E8E84-426E-40DD-AFC4-6F175D3DCCD1}">
              <a14:hiddenFill xmlns:a14="http://schemas.microsoft.com/office/drawing/2010/main">
                <a:solidFill>
                  <a:srgbClr val="FFFFFF"/>
                </a:solidFill>
              </a14:hiddenFill>
            </a:ext>
          </a:extLst>
        </p:spPr>
      </p:pic>
      <p:grpSp>
        <p:nvGrpSpPr>
          <p:cNvPr id="45" name="Groep 44">
            <a:extLst>
              <a:ext uri="{FF2B5EF4-FFF2-40B4-BE49-F238E27FC236}">
                <a16:creationId xmlns:a16="http://schemas.microsoft.com/office/drawing/2014/main" id="{185A6E93-FEDF-FF42-BBC1-FEBFA530D383}"/>
              </a:ext>
            </a:extLst>
          </p:cNvPr>
          <p:cNvGrpSpPr/>
          <p:nvPr userDrawn="1"/>
        </p:nvGrpSpPr>
        <p:grpSpPr>
          <a:xfrm>
            <a:off x="12376269" y="-54065"/>
            <a:ext cx="3518336" cy="7340224"/>
            <a:chOff x="12376269" y="-120870"/>
            <a:chExt cx="3518336" cy="7340224"/>
          </a:xfrm>
        </p:grpSpPr>
        <p:grpSp>
          <p:nvGrpSpPr>
            <p:cNvPr id="46" name="Groep 45">
              <a:extLst>
                <a:ext uri="{FF2B5EF4-FFF2-40B4-BE49-F238E27FC236}">
                  <a16:creationId xmlns:a16="http://schemas.microsoft.com/office/drawing/2014/main" id="{2BBE4910-A3B9-EF4F-93E7-78EC5FED1E2A}"/>
                </a:ext>
              </a:extLst>
            </p:cNvPr>
            <p:cNvGrpSpPr/>
            <p:nvPr userDrawn="1"/>
          </p:nvGrpSpPr>
          <p:grpSpPr>
            <a:xfrm>
              <a:off x="12433106" y="847293"/>
              <a:ext cx="3461499" cy="6372061"/>
              <a:chOff x="-2933894" y="1437843"/>
              <a:chExt cx="3461499" cy="6372061"/>
            </a:xfrm>
          </p:grpSpPr>
          <p:cxnSp>
            <p:nvCxnSpPr>
              <p:cNvPr id="61" name="Gebogen verbindingslijn 60">
                <a:extLst>
                  <a:ext uri="{FF2B5EF4-FFF2-40B4-BE49-F238E27FC236}">
                    <a16:creationId xmlns:a16="http://schemas.microsoft.com/office/drawing/2014/main" id="{213B0DFF-E26B-6448-9A5A-DCF651843328}"/>
                  </a:ext>
                </a:extLst>
              </p:cNvPr>
              <p:cNvCxnSpPr>
                <a:cxnSpLocks/>
                <a:stCxn id="67" idx="4"/>
                <a:endCxn id="63"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62" name="Tekstvak 61">
                <a:extLst>
                  <a:ext uri="{FF2B5EF4-FFF2-40B4-BE49-F238E27FC236}">
                    <a16:creationId xmlns:a16="http://schemas.microsoft.com/office/drawing/2014/main" id="{861DF45A-FA3A-FA49-8619-1F901598CE71}"/>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63" name="Tekstvak 62">
                <a:extLst>
                  <a:ext uri="{FF2B5EF4-FFF2-40B4-BE49-F238E27FC236}">
                    <a16:creationId xmlns:a16="http://schemas.microsoft.com/office/drawing/2014/main" id="{16CDD426-7D48-2D48-9CB8-9E7E6DCD2AD6}"/>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64" name="Tekstvak 63">
                <a:extLst>
                  <a:ext uri="{FF2B5EF4-FFF2-40B4-BE49-F238E27FC236}">
                    <a16:creationId xmlns:a16="http://schemas.microsoft.com/office/drawing/2014/main" id="{C9DD19E9-A8BF-3142-9EE0-3D867B015ABD}"/>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65" name="Tekstvak 64">
                <a:extLst>
                  <a:ext uri="{FF2B5EF4-FFF2-40B4-BE49-F238E27FC236}">
                    <a16:creationId xmlns:a16="http://schemas.microsoft.com/office/drawing/2014/main" id="{335E0BF0-7755-024B-B5BB-DD31F1947AAB}"/>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66" name="Tekstvak 65">
                <a:extLst>
                  <a:ext uri="{FF2B5EF4-FFF2-40B4-BE49-F238E27FC236}">
                    <a16:creationId xmlns:a16="http://schemas.microsoft.com/office/drawing/2014/main" id="{7596B995-2463-D94B-8A99-7F1CCC79234C}"/>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67" name="Tekstvak 66">
                <a:extLst>
                  <a:ext uri="{FF2B5EF4-FFF2-40B4-BE49-F238E27FC236}">
                    <a16:creationId xmlns:a16="http://schemas.microsoft.com/office/drawing/2014/main" id="{AADCF4B7-B09C-7A43-8EAA-41C5DC4B7FAA}"/>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68" name="Tekstvak 67">
                <a:extLst>
                  <a:ext uri="{FF2B5EF4-FFF2-40B4-BE49-F238E27FC236}">
                    <a16:creationId xmlns:a16="http://schemas.microsoft.com/office/drawing/2014/main" id="{932EE2DE-672F-EA4E-851A-2C2003BEA526}"/>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69" name="Groeperen 38">
                <a:extLst>
                  <a:ext uri="{FF2B5EF4-FFF2-40B4-BE49-F238E27FC236}">
                    <a16:creationId xmlns:a16="http://schemas.microsoft.com/office/drawing/2014/main" id="{79101EA8-F0CE-7F42-84FB-099623BBDFE1}"/>
                  </a:ext>
                </a:extLst>
              </p:cNvPr>
              <p:cNvGrpSpPr/>
              <p:nvPr userDrawn="1"/>
            </p:nvGrpSpPr>
            <p:grpSpPr>
              <a:xfrm>
                <a:off x="-2817520" y="6055099"/>
                <a:ext cx="2918952" cy="1754805"/>
                <a:chOff x="-5218600" y="4763397"/>
                <a:chExt cx="2918952" cy="1562562"/>
              </a:xfrm>
            </p:grpSpPr>
            <p:pic>
              <p:nvPicPr>
                <p:cNvPr id="70" name="Afbeelding 69">
                  <a:extLst>
                    <a:ext uri="{FF2B5EF4-FFF2-40B4-BE49-F238E27FC236}">
                      <a16:creationId xmlns:a16="http://schemas.microsoft.com/office/drawing/2014/main" id="{9C206558-7462-9443-8655-8D4FFEA0FE78}"/>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71" name="Rechte verbindingslijn 70">
                  <a:extLst>
                    <a:ext uri="{FF2B5EF4-FFF2-40B4-BE49-F238E27FC236}">
                      <a16:creationId xmlns:a16="http://schemas.microsoft.com/office/drawing/2014/main" id="{9566833E-DB19-8843-A5F3-E0B948718915}"/>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72" name="Groeperen 37">
                  <a:extLst>
                    <a:ext uri="{FF2B5EF4-FFF2-40B4-BE49-F238E27FC236}">
                      <a16:creationId xmlns:a16="http://schemas.microsoft.com/office/drawing/2014/main" id="{51B8E4DD-407A-104A-AB30-DF9DE427D9B0}"/>
                    </a:ext>
                  </a:extLst>
                </p:cNvPr>
                <p:cNvGrpSpPr/>
                <p:nvPr userDrawn="1"/>
              </p:nvGrpSpPr>
              <p:grpSpPr>
                <a:xfrm>
                  <a:off x="-5218600" y="4763397"/>
                  <a:ext cx="2918948" cy="1562562"/>
                  <a:chOff x="-5218600" y="4763397"/>
                  <a:chExt cx="2918948" cy="1562562"/>
                </a:xfrm>
              </p:grpSpPr>
              <p:sp>
                <p:nvSpPr>
                  <p:cNvPr id="73" name="Rechthoek 72">
                    <a:extLst>
                      <a:ext uri="{FF2B5EF4-FFF2-40B4-BE49-F238E27FC236}">
                        <a16:creationId xmlns:a16="http://schemas.microsoft.com/office/drawing/2014/main" id="{1D7DFD33-C573-D241-A365-593FA211AB42}"/>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74" name="Rechthoek 73">
                    <a:extLst>
                      <a:ext uri="{FF2B5EF4-FFF2-40B4-BE49-F238E27FC236}">
                        <a16:creationId xmlns:a16="http://schemas.microsoft.com/office/drawing/2014/main" id="{A777C0B4-A7FA-A643-84E7-B4B77E0E81B4}"/>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75" name="Gebogen verbindingslijn 55">
                    <a:extLst>
                      <a:ext uri="{FF2B5EF4-FFF2-40B4-BE49-F238E27FC236}">
                        <a16:creationId xmlns:a16="http://schemas.microsoft.com/office/drawing/2014/main" id="{E4AE8991-1B64-1245-BD47-51DAE4D4FD3A}"/>
                      </a:ext>
                    </a:extLst>
                  </p:cNvPr>
                  <p:cNvCxnSpPr>
                    <a:cxnSpLocks/>
                    <a:stCxn id="60" idx="0"/>
                    <a:endCxn id="73"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76" name="Gebogen verbindingslijn 57">
                    <a:extLst>
                      <a:ext uri="{FF2B5EF4-FFF2-40B4-BE49-F238E27FC236}">
                        <a16:creationId xmlns:a16="http://schemas.microsoft.com/office/drawing/2014/main" id="{874338A1-1C75-E846-B273-9C472F580084}"/>
                      </a:ext>
                    </a:extLst>
                  </p:cNvPr>
                  <p:cNvCxnSpPr>
                    <a:cxnSpLocks/>
                    <a:stCxn id="58" idx="0"/>
                    <a:endCxn id="74"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77" name="Tekstvak 76">
                    <a:extLst>
                      <a:ext uri="{FF2B5EF4-FFF2-40B4-BE49-F238E27FC236}">
                        <a16:creationId xmlns:a16="http://schemas.microsoft.com/office/drawing/2014/main" id="{A0CFC9F5-1292-F347-AA25-E0970E313421}"/>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78" name="Afbeelding 77">
                    <a:extLst>
                      <a:ext uri="{FF2B5EF4-FFF2-40B4-BE49-F238E27FC236}">
                        <a16:creationId xmlns:a16="http://schemas.microsoft.com/office/drawing/2014/main" id="{18813CDD-1284-C547-AC06-D2488F29F0E1}"/>
                      </a:ext>
                    </a:extLst>
                  </p:cNvPr>
                  <p:cNvPicPr>
                    <a:picLocks noChangeAspect="1"/>
                  </p:cNvPicPr>
                  <p:nvPr userDrawn="1"/>
                </p:nvPicPr>
                <p:blipFill>
                  <a:blip r:embed="rId5"/>
                  <a:stretch>
                    <a:fillRect/>
                  </a:stretch>
                </p:blipFill>
                <p:spPr>
                  <a:xfrm>
                    <a:off x="-5218600" y="5884354"/>
                    <a:ext cx="731520" cy="122134"/>
                  </a:xfrm>
                  <a:prstGeom prst="rect">
                    <a:avLst/>
                  </a:prstGeom>
                </p:spPr>
              </p:pic>
            </p:grpSp>
          </p:grpSp>
        </p:grpSp>
        <p:sp>
          <p:nvSpPr>
            <p:cNvPr id="47" name="Rechthoek 46">
              <a:extLst>
                <a:ext uri="{FF2B5EF4-FFF2-40B4-BE49-F238E27FC236}">
                  <a16:creationId xmlns:a16="http://schemas.microsoft.com/office/drawing/2014/main" id="{0608613D-E6BF-B644-A9A7-30C3A23BD0CD}"/>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54" name="Rechte verbindingslijn 53">
              <a:extLst>
                <a:ext uri="{FF2B5EF4-FFF2-40B4-BE49-F238E27FC236}">
                  <a16:creationId xmlns:a16="http://schemas.microsoft.com/office/drawing/2014/main" id="{54448FB6-0BF0-9D4C-BC37-357B610E7D5F}"/>
                </a:ext>
              </a:extLst>
            </p:cNvPr>
            <p:cNvCxnSpPr>
              <a:stCxn id="64" idx="4"/>
              <a:endCxn id="65"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5" name="Rechte verbindingslijn 54">
              <a:extLst>
                <a:ext uri="{FF2B5EF4-FFF2-40B4-BE49-F238E27FC236}">
                  <a16:creationId xmlns:a16="http://schemas.microsoft.com/office/drawing/2014/main" id="{98116397-2534-6848-9E2B-807477ADC7E3}"/>
                </a:ext>
              </a:extLst>
            </p:cNvPr>
            <p:cNvCxnSpPr>
              <a:cxnSpLocks/>
              <a:stCxn id="65" idx="4"/>
              <a:endCxn id="68"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6" name="Rechte verbindingslijn 55">
              <a:extLst>
                <a:ext uri="{FF2B5EF4-FFF2-40B4-BE49-F238E27FC236}">
                  <a16:creationId xmlns:a16="http://schemas.microsoft.com/office/drawing/2014/main" id="{6E9731B1-FC1D-D847-AB93-8E30936E0038}"/>
                </a:ext>
              </a:extLst>
            </p:cNvPr>
            <p:cNvCxnSpPr>
              <a:cxnSpLocks/>
              <a:stCxn id="68" idx="4"/>
              <a:endCxn id="66"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7" name="Rechte verbindingslijn 56">
              <a:extLst>
                <a:ext uri="{FF2B5EF4-FFF2-40B4-BE49-F238E27FC236}">
                  <a16:creationId xmlns:a16="http://schemas.microsoft.com/office/drawing/2014/main" id="{A11747AE-083A-B64F-BAE8-154251733DDB}"/>
                </a:ext>
              </a:extLst>
            </p:cNvPr>
            <p:cNvCxnSpPr>
              <a:cxnSpLocks/>
              <a:stCxn id="66" idx="4"/>
              <a:endCxn id="67"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58" name="Ovaal 57">
              <a:extLst>
                <a:ext uri="{FF2B5EF4-FFF2-40B4-BE49-F238E27FC236}">
                  <a16:creationId xmlns:a16="http://schemas.microsoft.com/office/drawing/2014/main" id="{44AFBCFD-EA3D-6B42-B23B-E48E2D74AC8D}"/>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59" name="Rechthoek 58">
              <a:extLst>
                <a:ext uri="{FF2B5EF4-FFF2-40B4-BE49-F238E27FC236}">
                  <a16:creationId xmlns:a16="http://schemas.microsoft.com/office/drawing/2014/main" id="{4B72C805-65E4-724E-860B-F7DEC86DE8FA}"/>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60" name="Ovaal 59">
              <a:extLst>
                <a:ext uri="{FF2B5EF4-FFF2-40B4-BE49-F238E27FC236}">
                  <a16:creationId xmlns:a16="http://schemas.microsoft.com/office/drawing/2014/main" id="{1CE01B2A-DD2B-154C-BAC9-DD6476F50D08}"/>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3033333637"/>
      </p:ext>
    </p:extLst>
  </p:cSld>
  <p:clrMapOvr>
    <a:masterClrMapping/>
  </p:clrMapOvr>
  <p:extLst>
    <p:ext uri="{DCECCB84-F9BA-43D5-87BE-67443E8EF086}">
      <p15:sldGuideLst xmlns:p15="http://schemas.microsoft.com/office/powerpoint/2012/main">
        <p15:guide id="1" orient="horz" pos="2088">
          <p15:clr>
            <a:srgbClr val="FBAE40"/>
          </p15:clr>
        </p15:guide>
        <p15:guide id="2" orient="horz" pos="2232">
          <p15:clr>
            <a:srgbClr val="FBAE40"/>
          </p15:clr>
        </p15:guide>
        <p15:guide id="3" pos="5160" userDrawn="1">
          <p15:clr>
            <a:srgbClr val="FBAE40"/>
          </p15:clr>
        </p15:guide>
        <p15:guide id="4" pos="5296"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6 afbeeldingen">
    <p:spTree>
      <p:nvGrpSpPr>
        <p:cNvPr id="1" name=""/>
        <p:cNvGrpSpPr/>
        <p:nvPr/>
      </p:nvGrpSpPr>
      <p:grpSpPr>
        <a:xfrm>
          <a:off x="0" y="0"/>
          <a:ext cx="0" cy="0"/>
          <a:chOff x="0" y="0"/>
          <a:chExt cx="0" cy="0"/>
        </a:xfrm>
      </p:grpSpPr>
      <p:sp>
        <p:nvSpPr>
          <p:cNvPr id="9" name="Tijdelijke aanduiding voor afbeelding 8">
            <a:extLst>
              <a:ext uri="{FF2B5EF4-FFF2-40B4-BE49-F238E27FC236}">
                <a16:creationId xmlns:a16="http://schemas.microsoft.com/office/drawing/2014/main" id="{234144B8-70E8-7347-9214-5AB3ADB2733B}"/>
              </a:ext>
            </a:extLst>
          </p:cNvPr>
          <p:cNvSpPr>
            <a:spLocks noGrp="1"/>
          </p:cNvSpPr>
          <p:nvPr>
            <p:ph type="pic" sz="quarter" idx="14"/>
          </p:nvPr>
        </p:nvSpPr>
        <p:spPr>
          <a:xfrm>
            <a:off x="756002" y="2028767"/>
            <a:ext cx="3421063" cy="1922400"/>
          </a:xfrm>
        </p:spPr>
        <p:txBody>
          <a:bodyPr/>
          <a:lstStyle/>
          <a:p>
            <a:r>
              <a:rPr lang="nl-NL"/>
              <a:t>Klik op het pictogram als u een afbeelding wilt toevoegen</a:t>
            </a:r>
            <a:endParaRPr lang="nl-NL" dirty="0"/>
          </a:p>
        </p:txBody>
      </p:sp>
      <p:sp>
        <p:nvSpPr>
          <p:cNvPr id="3" name="Tijdelijke aanduiding voor datum 2">
            <a:extLst>
              <a:ext uri="{FF2B5EF4-FFF2-40B4-BE49-F238E27FC236}">
                <a16:creationId xmlns:a16="http://schemas.microsoft.com/office/drawing/2014/main" id="{B59F0612-AE4C-D142-9839-2824D145A7DF}"/>
              </a:ext>
            </a:extLst>
          </p:cNvPr>
          <p:cNvSpPr>
            <a:spLocks noGrp="1"/>
          </p:cNvSpPr>
          <p:nvPr>
            <p:ph type="dt" sz="half" idx="10"/>
          </p:nvPr>
        </p:nvSpPr>
        <p:spPr/>
        <p:txBody>
          <a:bodyPr/>
          <a:lstStyle/>
          <a:p>
            <a:fld id="{82D2C4EC-9C14-4C53-A0F6-2296A35E3B14}" type="datetime1">
              <a:rPr lang="nl-NL" smtClean="0"/>
              <a:t>21-6-2022</a:t>
            </a:fld>
            <a:endParaRPr lang="nl-NL" dirty="0"/>
          </a:p>
        </p:txBody>
      </p:sp>
      <p:sp>
        <p:nvSpPr>
          <p:cNvPr id="4" name="Tijdelijke aanduiding voor voettekst 3">
            <a:extLst>
              <a:ext uri="{FF2B5EF4-FFF2-40B4-BE49-F238E27FC236}">
                <a16:creationId xmlns:a16="http://schemas.microsoft.com/office/drawing/2014/main" id="{CF3A4BA2-7474-F746-AAA0-61C70BA84486}"/>
              </a:ext>
            </a:extLst>
          </p:cNvPr>
          <p:cNvSpPr>
            <a:spLocks noGrp="1"/>
          </p:cNvSpPr>
          <p:nvPr>
            <p:ph type="ftr" sz="quarter" idx="11"/>
          </p:nvPr>
        </p:nvSpPr>
        <p:spPr/>
        <p:txBody>
          <a:bodyPr/>
          <a:lstStyle/>
          <a:p>
            <a:r>
              <a:rPr lang="nl-NL"/>
              <a:t>RDW Presentatiesjabloon</a:t>
            </a:r>
            <a:endParaRPr lang="nl-NL" dirty="0"/>
          </a:p>
        </p:txBody>
      </p:sp>
      <p:sp>
        <p:nvSpPr>
          <p:cNvPr id="5" name="Tijdelijke aanduiding voor dianummer 4">
            <a:extLst>
              <a:ext uri="{FF2B5EF4-FFF2-40B4-BE49-F238E27FC236}">
                <a16:creationId xmlns:a16="http://schemas.microsoft.com/office/drawing/2014/main" id="{5A6C21AF-3FD4-174F-9857-CC1975A0A83E}"/>
              </a:ext>
            </a:extLst>
          </p:cNvPr>
          <p:cNvSpPr>
            <a:spLocks noGrp="1"/>
          </p:cNvSpPr>
          <p:nvPr>
            <p:ph type="sldNum" sz="quarter" idx="12"/>
          </p:nvPr>
        </p:nvSpPr>
        <p:spPr/>
        <p:txBody>
          <a:bodyPr/>
          <a:lstStyle/>
          <a:p>
            <a:fld id="{5E5C2CF4-0E80-7A46-8F96-EE1F0D78FA73}" type="slidenum">
              <a:rPr lang="nl-NL" smtClean="0"/>
              <a:pPr/>
              <a:t>‹#›</a:t>
            </a:fld>
            <a:endParaRPr lang="nl-NL" dirty="0"/>
          </a:p>
        </p:txBody>
      </p:sp>
      <p:cxnSp>
        <p:nvCxnSpPr>
          <p:cNvPr id="16" name="Rechte verbindingslijn 15">
            <a:extLst>
              <a:ext uri="{FF2B5EF4-FFF2-40B4-BE49-F238E27FC236}">
                <a16:creationId xmlns:a16="http://schemas.microsoft.com/office/drawing/2014/main" id="{4142E03A-3276-BC4F-B929-B394E8CF122A}"/>
              </a:ext>
            </a:extLst>
          </p:cNvPr>
          <p:cNvCxnSpPr>
            <a:cxnSpLocks/>
          </p:cNvCxnSpPr>
          <p:nvPr userDrawn="1"/>
        </p:nvCxnSpPr>
        <p:spPr>
          <a:xfrm>
            <a:off x="756000" y="6097588"/>
            <a:ext cx="34200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11" name="Tijdelijke aanduiding voor afbeelding 8">
            <a:extLst>
              <a:ext uri="{FF2B5EF4-FFF2-40B4-BE49-F238E27FC236}">
                <a16:creationId xmlns:a16="http://schemas.microsoft.com/office/drawing/2014/main" id="{D7BADE49-56DC-D947-B56D-DFDA001890F4}"/>
              </a:ext>
            </a:extLst>
          </p:cNvPr>
          <p:cNvSpPr>
            <a:spLocks noGrp="1"/>
          </p:cNvSpPr>
          <p:nvPr>
            <p:ph type="pic" sz="quarter" idx="15"/>
          </p:nvPr>
        </p:nvSpPr>
        <p:spPr>
          <a:xfrm>
            <a:off x="4386000" y="2028769"/>
            <a:ext cx="3420000" cy="1922400"/>
          </a:xfrm>
        </p:spPr>
        <p:txBody>
          <a:bodyPr/>
          <a:lstStyle/>
          <a:p>
            <a:r>
              <a:rPr lang="nl-NL"/>
              <a:t>Klik op het pictogram als u een afbeelding wilt toevoegen</a:t>
            </a:r>
            <a:endParaRPr lang="nl-NL" dirty="0"/>
          </a:p>
        </p:txBody>
      </p:sp>
      <p:sp>
        <p:nvSpPr>
          <p:cNvPr id="10" name="Tijdelijke aanduiding voor afbeelding 9">
            <a:extLst>
              <a:ext uri="{FF2B5EF4-FFF2-40B4-BE49-F238E27FC236}">
                <a16:creationId xmlns:a16="http://schemas.microsoft.com/office/drawing/2014/main" id="{8C60CE97-7961-F546-AB31-5DF20DD954A7}"/>
              </a:ext>
            </a:extLst>
          </p:cNvPr>
          <p:cNvSpPr>
            <a:spLocks noGrp="1"/>
          </p:cNvSpPr>
          <p:nvPr>
            <p:ph type="pic" sz="quarter" idx="16"/>
          </p:nvPr>
        </p:nvSpPr>
        <p:spPr>
          <a:xfrm>
            <a:off x="8011588" y="2028064"/>
            <a:ext cx="3420000" cy="1922400"/>
          </a:xfrm>
        </p:spPr>
        <p:txBody>
          <a:bodyPr/>
          <a:lstStyle/>
          <a:p>
            <a:r>
              <a:rPr lang="nl-NL"/>
              <a:t>Klik op het pictogram als u een afbeelding wilt toevoegen</a:t>
            </a:r>
            <a:endParaRPr lang="nl-NL" dirty="0"/>
          </a:p>
        </p:txBody>
      </p:sp>
      <p:sp>
        <p:nvSpPr>
          <p:cNvPr id="13" name="Tijdelijke aanduiding voor afbeelding 12">
            <a:extLst>
              <a:ext uri="{FF2B5EF4-FFF2-40B4-BE49-F238E27FC236}">
                <a16:creationId xmlns:a16="http://schemas.microsoft.com/office/drawing/2014/main" id="{638DB843-3708-7643-957D-F6AD5FFA39FD}"/>
              </a:ext>
            </a:extLst>
          </p:cNvPr>
          <p:cNvSpPr>
            <a:spLocks noGrp="1"/>
          </p:cNvSpPr>
          <p:nvPr>
            <p:ph type="pic" sz="quarter" idx="17"/>
          </p:nvPr>
        </p:nvSpPr>
        <p:spPr>
          <a:xfrm>
            <a:off x="756002" y="4183200"/>
            <a:ext cx="3421063" cy="1922400"/>
          </a:xfrm>
        </p:spPr>
        <p:txBody>
          <a:bodyPr/>
          <a:lstStyle/>
          <a:p>
            <a:r>
              <a:rPr lang="nl-NL"/>
              <a:t>Klik op het pictogram als u een afbeelding wilt toevoegen</a:t>
            </a:r>
            <a:endParaRPr lang="nl-NL" dirty="0"/>
          </a:p>
        </p:txBody>
      </p:sp>
      <p:cxnSp>
        <p:nvCxnSpPr>
          <p:cNvPr id="19" name="Rechte verbindingslijn 18">
            <a:extLst>
              <a:ext uri="{FF2B5EF4-FFF2-40B4-BE49-F238E27FC236}">
                <a16:creationId xmlns:a16="http://schemas.microsoft.com/office/drawing/2014/main" id="{7043CFAE-5CA9-1B49-AD57-A598B00EBB2A}"/>
              </a:ext>
            </a:extLst>
          </p:cNvPr>
          <p:cNvCxnSpPr>
            <a:cxnSpLocks/>
          </p:cNvCxnSpPr>
          <p:nvPr userDrawn="1"/>
        </p:nvCxnSpPr>
        <p:spPr>
          <a:xfrm>
            <a:off x="8420102" y="6097588"/>
            <a:ext cx="3011487"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6" name="Titel 5">
            <a:extLst>
              <a:ext uri="{FF2B5EF4-FFF2-40B4-BE49-F238E27FC236}">
                <a16:creationId xmlns:a16="http://schemas.microsoft.com/office/drawing/2014/main" id="{D65B32E5-1FDA-8743-8C30-C06D0B3E3BD5}"/>
              </a:ext>
            </a:extLst>
          </p:cNvPr>
          <p:cNvSpPr>
            <a:spLocks noGrp="1"/>
          </p:cNvSpPr>
          <p:nvPr>
            <p:ph type="title"/>
          </p:nvPr>
        </p:nvSpPr>
        <p:spPr>
          <a:xfrm>
            <a:off x="758825" y="769620"/>
            <a:ext cx="10672763" cy="921068"/>
          </a:xfrm>
        </p:spPr>
        <p:txBody>
          <a:bodyPr/>
          <a:lstStyle/>
          <a:p>
            <a:r>
              <a:rPr lang="nl-NL"/>
              <a:t>Klik om de stijl te bewerken</a:t>
            </a:r>
            <a:endParaRPr lang="nl-NL" dirty="0"/>
          </a:p>
        </p:txBody>
      </p:sp>
      <p:sp>
        <p:nvSpPr>
          <p:cNvPr id="14" name="Tijdelijke aanduiding voor afbeelding 13">
            <a:extLst>
              <a:ext uri="{FF2B5EF4-FFF2-40B4-BE49-F238E27FC236}">
                <a16:creationId xmlns:a16="http://schemas.microsoft.com/office/drawing/2014/main" id="{2192E513-CA9C-5046-97F7-16ECB57589CA}"/>
              </a:ext>
            </a:extLst>
          </p:cNvPr>
          <p:cNvSpPr>
            <a:spLocks noGrp="1"/>
          </p:cNvSpPr>
          <p:nvPr>
            <p:ph type="pic" sz="quarter" idx="18"/>
          </p:nvPr>
        </p:nvSpPr>
        <p:spPr>
          <a:xfrm>
            <a:off x="4386000" y="4183200"/>
            <a:ext cx="3420000" cy="1922400"/>
          </a:xfrm>
        </p:spPr>
        <p:txBody>
          <a:bodyPr/>
          <a:lstStyle/>
          <a:p>
            <a:r>
              <a:rPr lang="nl-NL"/>
              <a:t>Klik op het pictogram als u een afbeelding wilt toevoegen</a:t>
            </a:r>
          </a:p>
        </p:txBody>
      </p:sp>
      <p:sp>
        <p:nvSpPr>
          <p:cNvPr id="23" name="Tijdelijke aanduiding voor afbeelding 22">
            <a:extLst>
              <a:ext uri="{FF2B5EF4-FFF2-40B4-BE49-F238E27FC236}">
                <a16:creationId xmlns:a16="http://schemas.microsoft.com/office/drawing/2014/main" id="{B5DC050F-9E1C-034D-9F67-E027E9858ED6}"/>
              </a:ext>
            </a:extLst>
          </p:cNvPr>
          <p:cNvSpPr>
            <a:spLocks noGrp="1"/>
          </p:cNvSpPr>
          <p:nvPr>
            <p:ph type="pic" sz="quarter" idx="19"/>
          </p:nvPr>
        </p:nvSpPr>
        <p:spPr>
          <a:xfrm>
            <a:off x="8011588" y="4183200"/>
            <a:ext cx="3420000" cy="1922400"/>
          </a:xfrm>
        </p:spPr>
        <p:txBody>
          <a:bodyPr/>
          <a:lstStyle/>
          <a:p>
            <a:r>
              <a:rPr lang="nl-NL"/>
              <a:t>Klik op het pictogram als u een afbeelding wilt toevoegen</a:t>
            </a:r>
          </a:p>
        </p:txBody>
      </p:sp>
      <p:cxnSp>
        <p:nvCxnSpPr>
          <p:cNvPr id="24" name="Rechte verbindingslijn 23">
            <a:extLst>
              <a:ext uri="{FF2B5EF4-FFF2-40B4-BE49-F238E27FC236}">
                <a16:creationId xmlns:a16="http://schemas.microsoft.com/office/drawing/2014/main" id="{B35E2658-081B-DC42-AFDC-A2CF44314667}"/>
              </a:ext>
            </a:extLst>
          </p:cNvPr>
          <p:cNvCxnSpPr>
            <a:cxnSpLocks/>
          </p:cNvCxnSpPr>
          <p:nvPr userDrawn="1"/>
        </p:nvCxnSpPr>
        <p:spPr>
          <a:xfrm>
            <a:off x="756002" y="6097588"/>
            <a:ext cx="3421063"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26" name="Rechte verbindingslijn 25">
            <a:extLst>
              <a:ext uri="{FF2B5EF4-FFF2-40B4-BE49-F238E27FC236}">
                <a16:creationId xmlns:a16="http://schemas.microsoft.com/office/drawing/2014/main" id="{EC053E76-9FCF-F14A-BE80-835FE51710DA}"/>
              </a:ext>
            </a:extLst>
          </p:cNvPr>
          <p:cNvCxnSpPr>
            <a:cxnSpLocks/>
          </p:cNvCxnSpPr>
          <p:nvPr userDrawn="1"/>
        </p:nvCxnSpPr>
        <p:spPr>
          <a:xfrm>
            <a:off x="4386000" y="6097588"/>
            <a:ext cx="3420000"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29" name="Rechte verbindingslijn 28">
            <a:extLst>
              <a:ext uri="{FF2B5EF4-FFF2-40B4-BE49-F238E27FC236}">
                <a16:creationId xmlns:a16="http://schemas.microsoft.com/office/drawing/2014/main" id="{7794C426-4E04-C34F-8772-45BB6B9DE46D}"/>
              </a:ext>
            </a:extLst>
          </p:cNvPr>
          <p:cNvCxnSpPr>
            <a:cxnSpLocks/>
          </p:cNvCxnSpPr>
          <p:nvPr userDrawn="1"/>
        </p:nvCxnSpPr>
        <p:spPr>
          <a:xfrm>
            <a:off x="8010526" y="6097588"/>
            <a:ext cx="3421063" cy="0"/>
          </a:xfrm>
          <a:prstGeom prst="line">
            <a:avLst/>
          </a:prstGeom>
          <a:ln w="9525"/>
        </p:spPr>
        <p:style>
          <a:lnRef idx="1">
            <a:schemeClr val="accent1"/>
          </a:lnRef>
          <a:fillRef idx="0">
            <a:schemeClr val="accent1"/>
          </a:fillRef>
          <a:effectRef idx="0">
            <a:schemeClr val="accent1"/>
          </a:effectRef>
          <a:fontRef idx="minor">
            <a:schemeClr val="tx1"/>
          </a:fontRef>
        </p:style>
      </p:cxnSp>
      <p:grpSp>
        <p:nvGrpSpPr>
          <p:cNvPr id="28" name="Groeperen 27">
            <a:extLst>
              <a:ext uri="{FF2B5EF4-FFF2-40B4-BE49-F238E27FC236}">
                <a16:creationId xmlns:a16="http://schemas.microsoft.com/office/drawing/2014/main" id="{B1E7644F-4A35-8843-8469-6367EFED5F9C}"/>
              </a:ext>
            </a:extLst>
          </p:cNvPr>
          <p:cNvGrpSpPr/>
          <p:nvPr userDrawn="1"/>
        </p:nvGrpSpPr>
        <p:grpSpPr>
          <a:xfrm>
            <a:off x="-2203839" y="12702"/>
            <a:ext cx="1813665" cy="3887577"/>
            <a:chOff x="9362017" y="12700"/>
            <a:chExt cx="1813665" cy="3887577"/>
          </a:xfrm>
        </p:grpSpPr>
        <p:sp>
          <p:nvSpPr>
            <p:cNvPr id="30" name="Tekstvak 29">
              <a:extLst>
                <a:ext uri="{FF2B5EF4-FFF2-40B4-BE49-F238E27FC236}">
                  <a16:creationId xmlns:a16="http://schemas.microsoft.com/office/drawing/2014/main" id="{2DA7C11D-5757-2043-A3B3-B96A548F85CC}"/>
                </a:ext>
              </a:extLst>
            </p:cNvPr>
            <p:cNvSpPr txBox="1"/>
            <p:nvPr userDrawn="1"/>
          </p:nvSpPr>
          <p:spPr>
            <a:xfrm>
              <a:off x="9384982" y="12700"/>
              <a:ext cx="1790700" cy="2616101"/>
            </a:xfrm>
            <a:prstGeom prst="rect">
              <a:avLst/>
            </a:prstGeom>
            <a:noFill/>
          </p:spPr>
          <p:txBody>
            <a:bodyPr wrap="square" lIns="0" tIns="0" rIns="0" bIns="0" rtlCol="0">
              <a:spAutoFit/>
            </a:bodyPr>
            <a:lstStyle/>
            <a:p>
              <a:pPr algn="l"/>
              <a:r>
                <a:rPr lang="nl-NL" sz="1000" cap="none" baseline="0" dirty="0">
                  <a:solidFill>
                    <a:schemeClr val="accent1"/>
                  </a:solidFill>
                  <a:latin typeface="+mj-lt"/>
                  <a:ea typeface="Arial" charset="0"/>
                  <a:cs typeface="Arial" charset="0"/>
                </a:rPr>
                <a:t>Foto of afbeelding wijzigen</a:t>
              </a:r>
              <a:endParaRPr lang="nl-NL" sz="1000" cap="none" baseline="0" dirty="0">
                <a:solidFill>
                  <a:schemeClr val="tx1">
                    <a:lumMod val="50000"/>
                    <a:lumOff val="50000"/>
                  </a:schemeClr>
                </a:solidFill>
                <a:latin typeface="+mj-lt"/>
                <a:ea typeface="Arial" charset="0"/>
                <a:cs typeface="Arial" charset="0"/>
              </a:endParaRPr>
            </a:p>
            <a:p>
              <a:pPr algn="l"/>
              <a:r>
                <a:rPr lang="nl-NL" sz="1000" i="1" cap="none" baseline="0" dirty="0">
                  <a:solidFill>
                    <a:schemeClr val="tx1">
                      <a:lumMod val="50000"/>
                      <a:lumOff val="50000"/>
                    </a:schemeClr>
                  </a:solidFill>
                  <a:latin typeface="+mj-lt"/>
                  <a:ea typeface="Arial" charset="0"/>
                  <a:cs typeface="Arial" charset="0"/>
                </a:rPr>
                <a:t>(Haal om een foto te vervangen eerst de bestaande foto weg!)</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Klik op het ‘Afbeelding’ pictogram om een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afbeelding in te 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Selecteer een afbeelding en klik op de knop ‘Invoegen’.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Indien gewenst, kun je de afbeelding schalen, verplaatsen of(anders)bijsnijden met de functie ‘Bijsnijden’ onder ‘Hulpmiddelen voor afbeeldingen’.</a:t>
              </a:r>
            </a:p>
          </p:txBody>
        </p:sp>
        <p:pic>
          <p:nvPicPr>
            <p:cNvPr id="31" name="Afbeelding 30">
              <a:extLst>
                <a:ext uri="{FF2B5EF4-FFF2-40B4-BE49-F238E27FC236}">
                  <a16:creationId xmlns:a16="http://schemas.microsoft.com/office/drawing/2014/main" id="{12CBAC4D-5ABA-4C4F-85CA-D9BAA4D0326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362018" y="2716893"/>
              <a:ext cx="1813664" cy="1183384"/>
            </a:xfrm>
            <a:prstGeom prst="rect">
              <a:avLst/>
            </a:prstGeom>
          </p:spPr>
        </p:pic>
        <p:cxnSp>
          <p:nvCxnSpPr>
            <p:cNvPr id="32" name="Rechte verbindingslijn 31">
              <a:extLst>
                <a:ext uri="{FF2B5EF4-FFF2-40B4-BE49-F238E27FC236}">
                  <a16:creationId xmlns:a16="http://schemas.microsoft.com/office/drawing/2014/main" id="{28F5C83A-314E-A243-B0D3-8C0300D8F263}"/>
                </a:ext>
              </a:extLst>
            </p:cNvPr>
            <p:cNvCxnSpPr/>
            <p:nvPr userDrawn="1"/>
          </p:nvCxnSpPr>
          <p:spPr>
            <a:xfrm>
              <a:off x="9362018" y="1168117"/>
              <a:ext cx="18136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Rechte verbindingslijn 32">
              <a:extLst>
                <a:ext uri="{FF2B5EF4-FFF2-40B4-BE49-F238E27FC236}">
                  <a16:creationId xmlns:a16="http://schemas.microsoft.com/office/drawing/2014/main" id="{E4EDE32A-596C-B341-865C-65E1ED7DFB9D}"/>
                </a:ext>
              </a:extLst>
            </p:cNvPr>
            <p:cNvCxnSpPr/>
            <p:nvPr userDrawn="1"/>
          </p:nvCxnSpPr>
          <p:spPr>
            <a:xfrm>
              <a:off x="9362017" y="1624724"/>
              <a:ext cx="181366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pic>
        <p:nvPicPr>
          <p:cNvPr id="34" name="Picture 2" descr="https://d2mxuefqeaa7sj.cloudfront.net/s_69F1E00778327C387CFF28DB3777B115BA4A53CF71B90B4D1ADB7E5F934F3AFC_1535530882665_afbeelding.png">
            <a:extLst>
              <a:ext uri="{FF2B5EF4-FFF2-40B4-BE49-F238E27FC236}">
                <a16:creationId xmlns:a16="http://schemas.microsoft.com/office/drawing/2014/main" id="{7DD16719-590C-3440-A963-97430B2EAB7D}"/>
              </a:ext>
            </a:extLst>
          </p:cNvPr>
          <p:cNvPicPr>
            <a:picLocks noChangeAspect="1" noChangeArrowheads="1"/>
          </p:cNvPicPr>
          <p:nvPr userDrawn="1"/>
        </p:nvPicPr>
        <p:blipFill>
          <a:blip r:embed="rId3">
            <a:extLst>
              <a:ext uri="{28A0092B-C50C-407E-A947-70E740481C1C}">
                <a14:useLocalDpi xmlns:a14="http://schemas.microsoft.com/office/drawing/2010/main"/>
              </a:ext>
            </a:extLst>
          </a:blip>
          <a:srcRect/>
          <a:stretch>
            <a:fillRect/>
          </a:stretch>
        </p:blipFill>
        <p:spPr bwMode="auto">
          <a:xfrm>
            <a:off x="-687115" y="590552"/>
            <a:ext cx="341073" cy="366977"/>
          </a:xfrm>
          <a:prstGeom prst="rect">
            <a:avLst/>
          </a:prstGeom>
          <a:noFill/>
          <a:extLst>
            <a:ext uri="{909E8E84-426E-40DD-AFC4-6F175D3DCCD1}">
              <a14:hiddenFill xmlns:a14="http://schemas.microsoft.com/office/drawing/2010/main">
                <a:solidFill>
                  <a:srgbClr val="FFFFFF"/>
                </a:solidFill>
              </a14:hiddenFill>
            </a:ext>
          </a:extLst>
        </p:spPr>
      </p:pic>
      <p:grpSp>
        <p:nvGrpSpPr>
          <p:cNvPr id="48" name="Groep 47">
            <a:extLst>
              <a:ext uri="{FF2B5EF4-FFF2-40B4-BE49-F238E27FC236}">
                <a16:creationId xmlns:a16="http://schemas.microsoft.com/office/drawing/2014/main" id="{0651682E-AA23-8A46-A4E8-A6B332E83BE5}"/>
              </a:ext>
            </a:extLst>
          </p:cNvPr>
          <p:cNvGrpSpPr/>
          <p:nvPr userDrawn="1"/>
        </p:nvGrpSpPr>
        <p:grpSpPr>
          <a:xfrm>
            <a:off x="12376269" y="-54065"/>
            <a:ext cx="3518336" cy="7340224"/>
            <a:chOff x="12376269" y="-120870"/>
            <a:chExt cx="3518336" cy="7340224"/>
          </a:xfrm>
        </p:grpSpPr>
        <p:grpSp>
          <p:nvGrpSpPr>
            <p:cNvPr id="49" name="Groep 48">
              <a:extLst>
                <a:ext uri="{FF2B5EF4-FFF2-40B4-BE49-F238E27FC236}">
                  <a16:creationId xmlns:a16="http://schemas.microsoft.com/office/drawing/2014/main" id="{BBF18116-6C9F-BE40-96E4-765BA1574681}"/>
                </a:ext>
              </a:extLst>
            </p:cNvPr>
            <p:cNvGrpSpPr/>
            <p:nvPr userDrawn="1"/>
          </p:nvGrpSpPr>
          <p:grpSpPr>
            <a:xfrm>
              <a:off x="12433106" y="847293"/>
              <a:ext cx="3461499" cy="6372061"/>
              <a:chOff x="-2933894" y="1437843"/>
              <a:chExt cx="3461499" cy="6372061"/>
            </a:xfrm>
          </p:grpSpPr>
          <p:cxnSp>
            <p:nvCxnSpPr>
              <p:cNvPr id="58" name="Gebogen verbindingslijn 57">
                <a:extLst>
                  <a:ext uri="{FF2B5EF4-FFF2-40B4-BE49-F238E27FC236}">
                    <a16:creationId xmlns:a16="http://schemas.microsoft.com/office/drawing/2014/main" id="{4263FABB-1EA9-9649-BF2A-40EA351B4EFF}"/>
                  </a:ext>
                </a:extLst>
              </p:cNvPr>
              <p:cNvCxnSpPr>
                <a:cxnSpLocks/>
                <a:stCxn id="89" idx="4"/>
                <a:endCxn id="85"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59" name="Tekstvak 58">
                <a:extLst>
                  <a:ext uri="{FF2B5EF4-FFF2-40B4-BE49-F238E27FC236}">
                    <a16:creationId xmlns:a16="http://schemas.microsoft.com/office/drawing/2014/main" id="{A65B38FF-A72F-FA47-84CF-7CBE9E7B85A3}"/>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85" name="Tekstvak 84">
                <a:extLst>
                  <a:ext uri="{FF2B5EF4-FFF2-40B4-BE49-F238E27FC236}">
                    <a16:creationId xmlns:a16="http://schemas.microsoft.com/office/drawing/2014/main" id="{30372064-806B-0941-A49F-22172B1688F2}"/>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86" name="Tekstvak 85">
                <a:extLst>
                  <a:ext uri="{FF2B5EF4-FFF2-40B4-BE49-F238E27FC236}">
                    <a16:creationId xmlns:a16="http://schemas.microsoft.com/office/drawing/2014/main" id="{ED812740-51F7-224B-A7B5-FB8F56D9086E}"/>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87" name="Tekstvak 86">
                <a:extLst>
                  <a:ext uri="{FF2B5EF4-FFF2-40B4-BE49-F238E27FC236}">
                    <a16:creationId xmlns:a16="http://schemas.microsoft.com/office/drawing/2014/main" id="{C576980C-7EB3-9245-97DD-67741D025D6D}"/>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88" name="Tekstvak 87">
                <a:extLst>
                  <a:ext uri="{FF2B5EF4-FFF2-40B4-BE49-F238E27FC236}">
                    <a16:creationId xmlns:a16="http://schemas.microsoft.com/office/drawing/2014/main" id="{E355B444-EAD6-B447-BFD8-0CBA661D7276}"/>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89" name="Tekstvak 88">
                <a:extLst>
                  <a:ext uri="{FF2B5EF4-FFF2-40B4-BE49-F238E27FC236}">
                    <a16:creationId xmlns:a16="http://schemas.microsoft.com/office/drawing/2014/main" id="{52ECEE5D-475D-2743-A584-03AF8B1ABDB5}"/>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90" name="Tekstvak 89">
                <a:extLst>
                  <a:ext uri="{FF2B5EF4-FFF2-40B4-BE49-F238E27FC236}">
                    <a16:creationId xmlns:a16="http://schemas.microsoft.com/office/drawing/2014/main" id="{81BF708B-473E-3F48-AE33-632A82029A12}"/>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91" name="Groeperen 38">
                <a:extLst>
                  <a:ext uri="{FF2B5EF4-FFF2-40B4-BE49-F238E27FC236}">
                    <a16:creationId xmlns:a16="http://schemas.microsoft.com/office/drawing/2014/main" id="{AB7F8318-A569-F242-991F-15840546080E}"/>
                  </a:ext>
                </a:extLst>
              </p:cNvPr>
              <p:cNvGrpSpPr/>
              <p:nvPr userDrawn="1"/>
            </p:nvGrpSpPr>
            <p:grpSpPr>
              <a:xfrm>
                <a:off x="-2817520" y="6055099"/>
                <a:ext cx="2918952" cy="1754805"/>
                <a:chOff x="-5218600" y="4763397"/>
                <a:chExt cx="2918952" cy="1562562"/>
              </a:xfrm>
            </p:grpSpPr>
            <p:pic>
              <p:nvPicPr>
                <p:cNvPr id="92" name="Afbeelding 91">
                  <a:extLst>
                    <a:ext uri="{FF2B5EF4-FFF2-40B4-BE49-F238E27FC236}">
                      <a16:creationId xmlns:a16="http://schemas.microsoft.com/office/drawing/2014/main" id="{27C8290C-77C3-4F4B-A624-5959239C7062}"/>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93" name="Rechte verbindingslijn 92">
                  <a:extLst>
                    <a:ext uri="{FF2B5EF4-FFF2-40B4-BE49-F238E27FC236}">
                      <a16:creationId xmlns:a16="http://schemas.microsoft.com/office/drawing/2014/main" id="{9BB45F0C-1194-924E-B9C3-EFB168E176F2}"/>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94" name="Groeperen 37">
                  <a:extLst>
                    <a:ext uri="{FF2B5EF4-FFF2-40B4-BE49-F238E27FC236}">
                      <a16:creationId xmlns:a16="http://schemas.microsoft.com/office/drawing/2014/main" id="{51B286A6-838C-894C-AA21-45D2025BFADE}"/>
                    </a:ext>
                  </a:extLst>
                </p:cNvPr>
                <p:cNvGrpSpPr/>
                <p:nvPr userDrawn="1"/>
              </p:nvGrpSpPr>
              <p:grpSpPr>
                <a:xfrm>
                  <a:off x="-5218600" y="4763397"/>
                  <a:ext cx="2918948" cy="1562562"/>
                  <a:chOff x="-5218600" y="4763397"/>
                  <a:chExt cx="2918948" cy="1562562"/>
                </a:xfrm>
              </p:grpSpPr>
              <p:sp>
                <p:nvSpPr>
                  <p:cNvPr id="95" name="Rechthoek 94">
                    <a:extLst>
                      <a:ext uri="{FF2B5EF4-FFF2-40B4-BE49-F238E27FC236}">
                        <a16:creationId xmlns:a16="http://schemas.microsoft.com/office/drawing/2014/main" id="{385D8D8F-6209-FE4B-9DF5-1200C76EBB20}"/>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96" name="Rechthoek 95">
                    <a:extLst>
                      <a:ext uri="{FF2B5EF4-FFF2-40B4-BE49-F238E27FC236}">
                        <a16:creationId xmlns:a16="http://schemas.microsoft.com/office/drawing/2014/main" id="{94CA2B5D-8000-B447-B35E-494BBFA2CD34}"/>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97" name="Gebogen verbindingslijn 55">
                    <a:extLst>
                      <a:ext uri="{FF2B5EF4-FFF2-40B4-BE49-F238E27FC236}">
                        <a16:creationId xmlns:a16="http://schemas.microsoft.com/office/drawing/2014/main" id="{ADF9B863-6E23-E545-A7C0-038214955691}"/>
                      </a:ext>
                    </a:extLst>
                  </p:cNvPr>
                  <p:cNvCxnSpPr>
                    <a:cxnSpLocks/>
                    <a:stCxn id="57" idx="0"/>
                    <a:endCxn id="95"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98" name="Gebogen verbindingslijn 57">
                    <a:extLst>
                      <a:ext uri="{FF2B5EF4-FFF2-40B4-BE49-F238E27FC236}">
                        <a16:creationId xmlns:a16="http://schemas.microsoft.com/office/drawing/2014/main" id="{F2B2096B-7C30-8342-9F51-6E300ED80E60}"/>
                      </a:ext>
                    </a:extLst>
                  </p:cNvPr>
                  <p:cNvCxnSpPr>
                    <a:cxnSpLocks/>
                    <a:stCxn id="55" idx="0"/>
                    <a:endCxn id="96"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99" name="Tekstvak 98">
                    <a:extLst>
                      <a:ext uri="{FF2B5EF4-FFF2-40B4-BE49-F238E27FC236}">
                        <a16:creationId xmlns:a16="http://schemas.microsoft.com/office/drawing/2014/main" id="{3488B364-50F4-3546-B6DD-1AB3D20278B7}"/>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100" name="Afbeelding 99">
                    <a:extLst>
                      <a:ext uri="{FF2B5EF4-FFF2-40B4-BE49-F238E27FC236}">
                        <a16:creationId xmlns:a16="http://schemas.microsoft.com/office/drawing/2014/main" id="{F1948F46-DEFF-0640-A0E2-C812179948D6}"/>
                      </a:ext>
                    </a:extLst>
                  </p:cNvPr>
                  <p:cNvPicPr>
                    <a:picLocks noChangeAspect="1"/>
                  </p:cNvPicPr>
                  <p:nvPr userDrawn="1"/>
                </p:nvPicPr>
                <p:blipFill>
                  <a:blip r:embed="rId5"/>
                  <a:stretch>
                    <a:fillRect/>
                  </a:stretch>
                </p:blipFill>
                <p:spPr>
                  <a:xfrm>
                    <a:off x="-5218600" y="5884354"/>
                    <a:ext cx="731520" cy="122134"/>
                  </a:xfrm>
                  <a:prstGeom prst="rect">
                    <a:avLst/>
                  </a:prstGeom>
                </p:spPr>
              </p:pic>
            </p:grpSp>
          </p:grpSp>
        </p:grpSp>
        <p:sp>
          <p:nvSpPr>
            <p:cNvPr id="50" name="Rechthoek 49">
              <a:extLst>
                <a:ext uri="{FF2B5EF4-FFF2-40B4-BE49-F238E27FC236}">
                  <a16:creationId xmlns:a16="http://schemas.microsoft.com/office/drawing/2014/main" id="{AA9DBA8C-05B3-8241-B712-83955765856D}"/>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51" name="Rechte verbindingslijn 50">
              <a:extLst>
                <a:ext uri="{FF2B5EF4-FFF2-40B4-BE49-F238E27FC236}">
                  <a16:creationId xmlns:a16="http://schemas.microsoft.com/office/drawing/2014/main" id="{72029A5A-5315-D54F-B996-8997AABCFD52}"/>
                </a:ext>
              </a:extLst>
            </p:cNvPr>
            <p:cNvCxnSpPr>
              <a:stCxn id="86" idx="4"/>
              <a:endCxn id="87"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2" name="Rechte verbindingslijn 51">
              <a:extLst>
                <a:ext uri="{FF2B5EF4-FFF2-40B4-BE49-F238E27FC236}">
                  <a16:creationId xmlns:a16="http://schemas.microsoft.com/office/drawing/2014/main" id="{ED1F1576-2018-EB44-BA53-7610E7CE32AD}"/>
                </a:ext>
              </a:extLst>
            </p:cNvPr>
            <p:cNvCxnSpPr>
              <a:cxnSpLocks/>
              <a:stCxn id="87" idx="4"/>
              <a:endCxn id="90"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3" name="Rechte verbindingslijn 52">
              <a:extLst>
                <a:ext uri="{FF2B5EF4-FFF2-40B4-BE49-F238E27FC236}">
                  <a16:creationId xmlns:a16="http://schemas.microsoft.com/office/drawing/2014/main" id="{B8DED4C8-6D56-804C-ADC9-3F8157523223}"/>
                </a:ext>
              </a:extLst>
            </p:cNvPr>
            <p:cNvCxnSpPr>
              <a:cxnSpLocks/>
              <a:stCxn id="90" idx="4"/>
              <a:endCxn id="88"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4" name="Rechte verbindingslijn 53">
              <a:extLst>
                <a:ext uri="{FF2B5EF4-FFF2-40B4-BE49-F238E27FC236}">
                  <a16:creationId xmlns:a16="http://schemas.microsoft.com/office/drawing/2014/main" id="{5588CBB9-E598-B646-B535-1202D615F137}"/>
                </a:ext>
              </a:extLst>
            </p:cNvPr>
            <p:cNvCxnSpPr>
              <a:cxnSpLocks/>
              <a:stCxn id="88" idx="4"/>
              <a:endCxn id="89"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55" name="Ovaal 54">
              <a:extLst>
                <a:ext uri="{FF2B5EF4-FFF2-40B4-BE49-F238E27FC236}">
                  <a16:creationId xmlns:a16="http://schemas.microsoft.com/office/drawing/2014/main" id="{38314479-9B9F-0C47-BA1E-D68234DD9BBA}"/>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56" name="Rechthoek 55">
              <a:extLst>
                <a:ext uri="{FF2B5EF4-FFF2-40B4-BE49-F238E27FC236}">
                  <a16:creationId xmlns:a16="http://schemas.microsoft.com/office/drawing/2014/main" id="{90983F29-8073-4646-9C16-6143B2044BEF}"/>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57" name="Ovaal 56">
              <a:extLst>
                <a:ext uri="{FF2B5EF4-FFF2-40B4-BE49-F238E27FC236}">
                  <a16:creationId xmlns:a16="http://schemas.microsoft.com/office/drawing/2014/main" id="{7E435172-BC84-9043-A01B-FA3136730275}"/>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4081013743"/>
      </p:ext>
    </p:extLst>
  </p:cSld>
  <p:clrMapOvr>
    <a:masterClrMapping/>
  </p:clrMapOvr>
  <p:extLst>
    <p:ext uri="{DCECCB84-F9BA-43D5-87BE-67443E8EF086}">
      <p15:sldGuideLst xmlns:p15="http://schemas.microsoft.com/office/powerpoint/2012/main">
        <p15:guide id="3" pos="4910" userDrawn="1">
          <p15:clr>
            <a:srgbClr val="FBAE40"/>
          </p15:clr>
        </p15:guide>
        <p15:guide id="4" pos="5046" userDrawn="1">
          <p15:clr>
            <a:srgbClr val="FBAE40"/>
          </p15:clr>
        </p15:guide>
        <p15:guide id="5" orient="horz" pos="2490" userDrawn="1">
          <p15:clr>
            <a:srgbClr val="FBAE40"/>
          </p15:clr>
        </p15:guide>
        <p15:guide id="6" orient="horz" pos="2628" userDrawn="1">
          <p15:clr>
            <a:srgbClr val="FBAE40"/>
          </p15:clr>
        </p15:guide>
        <p15:guide id="7" pos="2633" userDrawn="1">
          <p15:clr>
            <a:srgbClr val="FBAE40"/>
          </p15:clr>
        </p15:guide>
        <p15:guide id="8" pos="277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cxnSp>
        <p:nvCxnSpPr>
          <p:cNvPr id="9" name="Rechte verbindingslijn 8">
            <a:extLst>
              <a:ext uri="{FF2B5EF4-FFF2-40B4-BE49-F238E27FC236}">
                <a16:creationId xmlns:a16="http://schemas.microsoft.com/office/drawing/2014/main" id="{1DCB4593-F211-B442-91D0-7B4988409D2E}"/>
              </a:ext>
            </a:extLst>
          </p:cNvPr>
          <p:cNvCxnSpPr>
            <a:cxnSpLocks/>
          </p:cNvCxnSpPr>
          <p:nvPr userDrawn="1"/>
        </p:nvCxnSpPr>
        <p:spPr>
          <a:xfrm>
            <a:off x="1853531" y="6097588"/>
            <a:ext cx="4046400"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2" name="Rechte verbindingslijn 11">
            <a:extLst>
              <a:ext uri="{FF2B5EF4-FFF2-40B4-BE49-F238E27FC236}">
                <a16:creationId xmlns:a16="http://schemas.microsoft.com/office/drawing/2014/main" id="{FE1CC4F8-7647-CE44-B27E-1E6826802554}"/>
              </a:ext>
            </a:extLst>
          </p:cNvPr>
          <p:cNvCxnSpPr>
            <a:cxnSpLocks/>
          </p:cNvCxnSpPr>
          <p:nvPr userDrawn="1"/>
        </p:nvCxnSpPr>
        <p:spPr>
          <a:xfrm>
            <a:off x="6289200" y="6097588"/>
            <a:ext cx="40464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2" name="Titel 1">
            <a:extLst>
              <a:ext uri="{FF2B5EF4-FFF2-40B4-BE49-F238E27FC236}">
                <a16:creationId xmlns:a16="http://schemas.microsoft.com/office/drawing/2014/main" id="{38CA7319-E10A-414B-AA4F-6AFBB4BCE7C2}"/>
              </a:ext>
            </a:extLst>
          </p:cNvPr>
          <p:cNvSpPr>
            <a:spLocks noGrp="1"/>
          </p:cNvSpPr>
          <p:nvPr>
            <p:ph type="title"/>
          </p:nvPr>
        </p:nvSpPr>
        <p:spPr/>
        <p:txBody>
          <a:bodyPr/>
          <a:lstStyle/>
          <a:p>
            <a:r>
              <a:rPr lang="nl-NL"/>
              <a:t>Klik om de stijl te bewerken</a:t>
            </a:r>
          </a:p>
        </p:txBody>
      </p:sp>
      <p:sp>
        <p:nvSpPr>
          <p:cNvPr id="5" name="Tijdelijke aanduiding voor datum 4">
            <a:extLst>
              <a:ext uri="{FF2B5EF4-FFF2-40B4-BE49-F238E27FC236}">
                <a16:creationId xmlns:a16="http://schemas.microsoft.com/office/drawing/2014/main" id="{0C72BF4B-C4C6-FB4F-BEE3-FBCDFC9FAFA8}"/>
              </a:ext>
            </a:extLst>
          </p:cNvPr>
          <p:cNvSpPr>
            <a:spLocks noGrp="1"/>
          </p:cNvSpPr>
          <p:nvPr>
            <p:ph type="dt" sz="half" idx="10"/>
          </p:nvPr>
        </p:nvSpPr>
        <p:spPr/>
        <p:txBody>
          <a:bodyPr/>
          <a:lstStyle/>
          <a:p>
            <a:fld id="{3D4770AA-5712-46F7-A72A-6A50B100454A}" type="datetime1">
              <a:rPr lang="nl-NL" smtClean="0"/>
              <a:t>21-6-2022</a:t>
            </a:fld>
            <a:endParaRPr lang="nl-NL"/>
          </a:p>
        </p:txBody>
      </p:sp>
      <p:sp>
        <p:nvSpPr>
          <p:cNvPr id="6" name="Tijdelijke aanduiding voor voettekst 5">
            <a:extLst>
              <a:ext uri="{FF2B5EF4-FFF2-40B4-BE49-F238E27FC236}">
                <a16:creationId xmlns:a16="http://schemas.microsoft.com/office/drawing/2014/main" id="{0E8427CD-AEBD-9941-849B-0129B0D464A1}"/>
              </a:ext>
            </a:extLst>
          </p:cNvPr>
          <p:cNvSpPr>
            <a:spLocks noGrp="1"/>
          </p:cNvSpPr>
          <p:nvPr>
            <p:ph type="ftr" sz="quarter" idx="11"/>
          </p:nvPr>
        </p:nvSpPr>
        <p:spPr/>
        <p:txBody>
          <a:bodyPr/>
          <a:lstStyle/>
          <a:p>
            <a:r>
              <a:rPr lang="nl-NL"/>
              <a:t>RDW Presentatiesjabloon</a:t>
            </a:r>
          </a:p>
        </p:txBody>
      </p:sp>
      <p:sp>
        <p:nvSpPr>
          <p:cNvPr id="7" name="Tijdelijke aanduiding voor dianummer 6">
            <a:extLst>
              <a:ext uri="{FF2B5EF4-FFF2-40B4-BE49-F238E27FC236}">
                <a16:creationId xmlns:a16="http://schemas.microsoft.com/office/drawing/2014/main" id="{CE283429-EA4E-094E-82A9-AEB5DB82FAB5}"/>
              </a:ext>
            </a:extLst>
          </p:cNvPr>
          <p:cNvSpPr>
            <a:spLocks noGrp="1"/>
          </p:cNvSpPr>
          <p:nvPr>
            <p:ph type="sldNum" sz="quarter" idx="12"/>
          </p:nvPr>
        </p:nvSpPr>
        <p:spPr/>
        <p:txBody>
          <a:bodyPr/>
          <a:lstStyle/>
          <a:p>
            <a:fld id="{5E5C2CF4-0E80-7A46-8F96-EE1F0D78FA73}" type="slidenum">
              <a:rPr lang="nl-NL" smtClean="0"/>
              <a:t>‹#›</a:t>
            </a:fld>
            <a:endParaRPr lang="nl-NL"/>
          </a:p>
        </p:txBody>
      </p:sp>
      <p:sp>
        <p:nvSpPr>
          <p:cNvPr id="3" name="Tijdelijke aanduiding voor inhoud 2">
            <a:extLst>
              <a:ext uri="{FF2B5EF4-FFF2-40B4-BE49-F238E27FC236}">
                <a16:creationId xmlns:a16="http://schemas.microsoft.com/office/drawing/2014/main" id="{4EB71D3C-4C05-C042-800E-9F0D38AA115E}"/>
              </a:ext>
            </a:extLst>
          </p:cNvPr>
          <p:cNvSpPr>
            <a:spLocks noGrp="1"/>
          </p:cNvSpPr>
          <p:nvPr>
            <p:ph sz="half" idx="1"/>
          </p:nvPr>
        </p:nvSpPr>
        <p:spPr>
          <a:xfrm>
            <a:off x="1853531" y="2031207"/>
            <a:ext cx="4038600" cy="4078800"/>
          </a:xfrm>
          <a:solidFill>
            <a:schemeClr val="bg2"/>
          </a:solidFill>
          <a:effectLst/>
        </p:spPr>
        <p:txBody>
          <a:bodyPr lIns="180000" tIns="180000" rIns="180000" bIns="180000"/>
          <a:lstStyle/>
          <a:p>
            <a:pPr lvl="0"/>
            <a:r>
              <a:rPr lang="nl-NL"/>
              <a:t>Klik om de modelstijlen te bewerken</a:t>
            </a:r>
          </a:p>
        </p:txBody>
      </p:sp>
      <p:sp>
        <p:nvSpPr>
          <p:cNvPr id="4" name="Tijdelijke aanduiding voor inhoud 3">
            <a:extLst>
              <a:ext uri="{FF2B5EF4-FFF2-40B4-BE49-F238E27FC236}">
                <a16:creationId xmlns:a16="http://schemas.microsoft.com/office/drawing/2014/main" id="{AFCC736B-39A8-CC45-A3AB-1EF6AC756886}"/>
              </a:ext>
            </a:extLst>
          </p:cNvPr>
          <p:cNvSpPr>
            <a:spLocks noGrp="1"/>
          </p:cNvSpPr>
          <p:nvPr>
            <p:ph sz="half" idx="2"/>
          </p:nvPr>
        </p:nvSpPr>
        <p:spPr>
          <a:xfrm>
            <a:off x="6287597" y="2031207"/>
            <a:ext cx="4046400" cy="4078800"/>
          </a:xfrm>
          <a:solidFill>
            <a:schemeClr val="bg2"/>
          </a:solidFill>
          <a:effectLst/>
        </p:spPr>
        <p:txBody>
          <a:bodyPr lIns="180000" tIns="180000" rIns="180000" bIns="180000"/>
          <a:lstStyle/>
          <a:p>
            <a:pPr lvl="0"/>
            <a:r>
              <a:rPr lang="nl-NL"/>
              <a:t>Klik om de modelstijlen te bewerken</a:t>
            </a:r>
          </a:p>
        </p:txBody>
      </p:sp>
      <p:grpSp>
        <p:nvGrpSpPr>
          <p:cNvPr id="35" name="Groep 34">
            <a:extLst>
              <a:ext uri="{FF2B5EF4-FFF2-40B4-BE49-F238E27FC236}">
                <a16:creationId xmlns:a16="http://schemas.microsoft.com/office/drawing/2014/main" id="{E6D190B1-DB3B-AE48-9149-A466F83A72F0}"/>
              </a:ext>
            </a:extLst>
          </p:cNvPr>
          <p:cNvGrpSpPr/>
          <p:nvPr userDrawn="1"/>
        </p:nvGrpSpPr>
        <p:grpSpPr>
          <a:xfrm>
            <a:off x="12376269" y="-54065"/>
            <a:ext cx="3518336" cy="7340224"/>
            <a:chOff x="12376269" y="-120870"/>
            <a:chExt cx="3518336" cy="7340224"/>
          </a:xfrm>
        </p:grpSpPr>
        <p:grpSp>
          <p:nvGrpSpPr>
            <p:cNvPr id="61" name="Groep 60">
              <a:extLst>
                <a:ext uri="{FF2B5EF4-FFF2-40B4-BE49-F238E27FC236}">
                  <a16:creationId xmlns:a16="http://schemas.microsoft.com/office/drawing/2014/main" id="{9190F270-314F-0E4F-BEE7-80DDC3CD9ACD}"/>
                </a:ext>
              </a:extLst>
            </p:cNvPr>
            <p:cNvGrpSpPr/>
            <p:nvPr userDrawn="1"/>
          </p:nvGrpSpPr>
          <p:grpSpPr>
            <a:xfrm>
              <a:off x="12433106" y="847293"/>
              <a:ext cx="3461499" cy="6372061"/>
              <a:chOff x="-2933894" y="1437843"/>
              <a:chExt cx="3461499" cy="6372061"/>
            </a:xfrm>
          </p:grpSpPr>
          <p:cxnSp>
            <p:nvCxnSpPr>
              <p:cNvPr id="70" name="Gebogen verbindingslijn 69">
                <a:extLst>
                  <a:ext uri="{FF2B5EF4-FFF2-40B4-BE49-F238E27FC236}">
                    <a16:creationId xmlns:a16="http://schemas.microsoft.com/office/drawing/2014/main" id="{CBA9B90A-C851-6445-A822-BAB305D2F9E7}"/>
                  </a:ext>
                </a:extLst>
              </p:cNvPr>
              <p:cNvCxnSpPr>
                <a:cxnSpLocks/>
                <a:stCxn id="76" idx="4"/>
                <a:endCxn id="72"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71" name="Tekstvak 70">
                <a:extLst>
                  <a:ext uri="{FF2B5EF4-FFF2-40B4-BE49-F238E27FC236}">
                    <a16:creationId xmlns:a16="http://schemas.microsoft.com/office/drawing/2014/main" id="{5ACEB273-33DF-2347-BF8B-CF628519A813}"/>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72" name="Tekstvak 71">
                <a:extLst>
                  <a:ext uri="{FF2B5EF4-FFF2-40B4-BE49-F238E27FC236}">
                    <a16:creationId xmlns:a16="http://schemas.microsoft.com/office/drawing/2014/main" id="{96DB0D35-A92D-844C-9E83-A4237A89CE36}"/>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73" name="Tekstvak 72">
                <a:extLst>
                  <a:ext uri="{FF2B5EF4-FFF2-40B4-BE49-F238E27FC236}">
                    <a16:creationId xmlns:a16="http://schemas.microsoft.com/office/drawing/2014/main" id="{564822B9-7C93-1241-B38E-6257ADE5CDCD}"/>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74" name="Tekstvak 73">
                <a:extLst>
                  <a:ext uri="{FF2B5EF4-FFF2-40B4-BE49-F238E27FC236}">
                    <a16:creationId xmlns:a16="http://schemas.microsoft.com/office/drawing/2014/main" id="{B07FB97B-4396-4447-A2F2-D930588036E2}"/>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75" name="Tekstvak 74">
                <a:extLst>
                  <a:ext uri="{FF2B5EF4-FFF2-40B4-BE49-F238E27FC236}">
                    <a16:creationId xmlns:a16="http://schemas.microsoft.com/office/drawing/2014/main" id="{E1055289-98CB-9F47-98FC-7EC54011152A}"/>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76" name="Tekstvak 75">
                <a:extLst>
                  <a:ext uri="{FF2B5EF4-FFF2-40B4-BE49-F238E27FC236}">
                    <a16:creationId xmlns:a16="http://schemas.microsoft.com/office/drawing/2014/main" id="{B28B83BD-EC24-614E-8126-0C7CFF22FD23}"/>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77" name="Tekstvak 76">
                <a:extLst>
                  <a:ext uri="{FF2B5EF4-FFF2-40B4-BE49-F238E27FC236}">
                    <a16:creationId xmlns:a16="http://schemas.microsoft.com/office/drawing/2014/main" id="{66431475-D69D-234B-A45D-BB241FF26721}"/>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78" name="Groeperen 38">
                <a:extLst>
                  <a:ext uri="{FF2B5EF4-FFF2-40B4-BE49-F238E27FC236}">
                    <a16:creationId xmlns:a16="http://schemas.microsoft.com/office/drawing/2014/main" id="{359B11EA-B671-824F-886A-C344C68419FB}"/>
                  </a:ext>
                </a:extLst>
              </p:cNvPr>
              <p:cNvGrpSpPr/>
              <p:nvPr userDrawn="1"/>
            </p:nvGrpSpPr>
            <p:grpSpPr>
              <a:xfrm>
                <a:off x="-2817520" y="6055099"/>
                <a:ext cx="2918952" cy="1754805"/>
                <a:chOff x="-5218600" y="4763397"/>
                <a:chExt cx="2918952" cy="1562562"/>
              </a:xfrm>
            </p:grpSpPr>
            <p:pic>
              <p:nvPicPr>
                <p:cNvPr id="79" name="Afbeelding 78">
                  <a:extLst>
                    <a:ext uri="{FF2B5EF4-FFF2-40B4-BE49-F238E27FC236}">
                      <a16:creationId xmlns:a16="http://schemas.microsoft.com/office/drawing/2014/main" id="{55115E2C-F6C8-024A-A0A2-5C5455E85FC1}"/>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80" name="Rechte verbindingslijn 79">
                  <a:extLst>
                    <a:ext uri="{FF2B5EF4-FFF2-40B4-BE49-F238E27FC236}">
                      <a16:creationId xmlns:a16="http://schemas.microsoft.com/office/drawing/2014/main" id="{B2A30A0B-4F16-4E40-BB31-492946767BEC}"/>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81" name="Groeperen 37">
                  <a:extLst>
                    <a:ext uri="{FF2B5EF4-FFF2-40B4-BE49-F238E27FC236}">
                      <a16:creationId xmlns:a16="http://schemas.microsoft.com/office/drawing/2014/main" id="{E0ED9BFF-DB60-0144-AC60-83CAA272F6B8}"/>
                    </a:ext>
                  </a:extLst>
                </p:cNvPr>
                <p:cNvGrpSpPr/>
                <p:nvPr userDrawn="1"/>
              </p:nvGrpSpPr>
              <p:grpSpPr>
                <a:xfrm>
                  <a:off x="-5218600" y="4763397"/>
                  <a:ext cx="2918948" cy="1562562"/>
                  <a:chOff x="-5218600" y="4763397"/>
                  <a:chExt cx="2918948" cy="1562562"/>
                </a:xfrm>
              </p:grpSpPr>
              <p:sp>
                <p:nvSpPr>
                  <p:cNvPr id="82" name="Rechthoek 81">
                    <a:extLst>
                      <a:ext uri="{FF2B5EF4-FFF2-40B4-BE49-F238E27FC236}">
                        <a16:creationId xmlns:a16="http://schemas.microsoft.com/office/drawing/2014/main" id="{D4AD8BD2-26FC-2E42-825A-71FD55794B05}"/>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83" name="Rechthoek 82">
                    <a:extLst>
                      <a:ext uri="{FF2B5EF4-FFF2-40B4-BE49-F238E27FC236}">
                        <a16:creationId xmlns:a16="http://schemas.microsoft.com/office/drawing/2014/main" id="{38032759-841C-1345-A47E-1504E08A538B}"/>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84" name="Gebogen verbindingslijn 55">
                    <a:extLst>
                      <a:ext uri="{FF2B5EF4-FFF2-40B4-BE49-F238E27FC236}">
                        <a16:creationId xmlns:a16="http://schemas.microsoft.com/office/drawing/2014/main" id="{DCD31DD0-32BA-7540-A1CF-393D42016132}"/>
                      </a:ext>
                    </a:extLst>
                  </p:cNvPr>
                  <p:cNvCxnSpPr>
                    <a:cxnSpLocks/>
                    <a:stCxn id="69" idx="0"/>
                    <a:endCxn id="82"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85" name="Gebogen verbindingslijn 57">
                    <a:extLst>
                      <a:ext uri="{FF2B5EF4-FFF2-40B4-BE49-F238E27FC236}">
                        <a16:creationId xmlns:a16="http://schemas.microsoft.com/office/drawing/2014/main" id="{F2E64A39-D7D2-564B-A96E-A8A6ABB7E4F7}"/>
                      </a:ext>
                    </a:extLst>
                  </p:cNvPr>
                  <p:cNvCxnSpPr>
                    <a:cxnSpLocks/>
                    <a:stCxn id="67" idx="0"/>
                    <a:endCxn id="83"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86" name="Tekstvak 85">
                    <a:extLst>
                      <a:ext uri="{FF2B5EF4-FFF2-40B4-BE49-F238E27FC236}">
                        <a16:creationId xmlns:a16="http://schemas.microsoft.com/office/drawing/2014/main" id="{AF5A0E0A-8D49-3044-B1CF-43D001891D5A}"/>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87" name="Afbeelding 86">
                    <a:extLst>
                      <a:ext uri="{FF2B5EF4-FFF2-40B4-BE49-F238E27FC236}">
                        <a16:creationId xmlns:a16="http://schemas.microsoft.com/office/drawing/2014/main" id="{136AB07B-CAA9-4C4B-B146-D7D2254EC5D3}"/>
                      </a:ext>
                    </a:extLst>
                  </p:cNvPr>
                  <p:cNvPicPr>
                    <a:picLocks noChangeAspect="1"/>
                  </p:cNvPicPr>
                  <p:nvPr userDrawn="1"/>
                </p:nvPicPr>
                <p:blipFill>
                  <a:blip r:embed="rId3"/>
                  <a:stretch>
                    <a:fillRect/>
                  </a:stretch>
                </p:blipFill>
                <p:spPr>
                  <a:xfrm>
                    <a:off x="-5218600" y="5884354"/>
                    <a:ext cx="731520" cy="122134"/>
                  </a:xfrm>
                  <a:prstGeom prst="rect">
                    <a:avLst/>
                  </a:prstGeom>
                </p:spPr>
              </p:pic>
            </p:grpSp>
          </p:grpSp>
        </p:grpSp>
        <p:sp>
          <p:nvSpPr>
            <p:cNvPr id="62" name="Rechthoek 61">
              <a:extLst>
                <a:ext uri="{FF2B5EF4-FFF2-40B4-BE49-F238E27FC236}">
                  <a16:creationId xmlns:a16="http://schemas.microsoft.com/office/drawing/2014/main" id="{E8340A87-0A7F-5242-948D-5848F9665C15}"/>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63" name="Rechte verbindingslijn 62">
              <a:extLst>
                <a:ext uri="{FF2B5EF4-FFF2-40B4-BE49-F238E27FC236}">
                  <a16:creationId xmlns:a16="http://schemas.microsoft.com/office/drawing/2014/main" id="{FAC7E833-90A6-5342-B847-20949E3F0AE4}"/>
                </a:ext>
              </a:extLst>
            </p:cNvPr>
            <p:cNvCxnSpPr>
              <a:stCxn id="73" idx="4"/>
              <a:endCxn id="74"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64" name="Rechte verbindingslijn 63">
              <a:extLst>
                <a:ext uri="{FF2B5EF4-FFF2-40B4-BE49-F238E27FC236}">
                  <a16:creationId xmlns:a16="http://schemas.microsoft.com/office/drawing/2014/main" id="{657F2A76-5D5A-8D4B-BB2D-7A5571F827C3}"/>
                </a:ext>
              </a:extLst>
            </p:cNvPr>
            <p:cNvCxnSpPr>
              <a:cxnSpLocks/>
              <a:stCxn id="74" idx="4"/>
              <a:endCxn id="77"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65" name="Rechte verbindingslijn 64">
              <a:extLst>
                <a:ext uri="{FF2B5EF4-FFF2-40B4-BE49-F238E27FC236}">
                  <a16:creationId xmlns:a16="http://schemas.microsoft.com/office/drawing/2014/main" id="{53FA390F-F0BD-864C-B20A-6FAF64245906}"/>
                </a:ext>
              </a:extLst>
            </p:cNvPr>
            <p:cNvCxnSpPr>
              <a:cxnSpLocks/>
              <a:stCxn id="77" idx="4"/>
              <a:endCxn id="75"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66" name="Rechte verbindingslijn 65">
              <a:extLst>
                <a:ext uri="{FF2B5EF4-FFF2-40B4-BE49-F238E27FC236}">
                  <a16:creationId xmlns:a16="http://schemas.microsoft.com/office/drawing/2014/main" id="{C6AA6767-BAD1-D046-A246-B59B3A10DA73}"/>
                </a:ext>
              </a:extLst>
            </p:cNvPr>
            <p:cNvCxnSpPr>
              <a:cxnSpLocks/>
              <a:stCxn id="75" idx="4"/>
              <a:endCxn id="76"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67" name="Ovaal 66">
              <a:extLst>
                <a:ext uri="{FF2B5EF4-FFF2-40B4-BE49-F238E27FC236}">
                  <a16:creationId xmlns:a16="http://schemas.microsoft.com/office/drawing/2014/main" id="{60944206-60DE-F547-B9AA-DAF185409D3C}"/>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68" name="Rechthoek 67">
              <a:extLst>
                <a:ext uri="{FF2B5EF4-FFF2-40B4-BE49-F238E27FC236}">
                  <a16:creationId xmlns:a16="http://schemas.microsoft.com/office/drawing/2014/main" id="{2EB57C4A-D748-7247-AD0B-C5F4D5FAEE27}"/>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69" name="Ovaal 68">
              <a:extLst>
                <a:ext uri="{FF2B5EF4-FFF2-40B4-BE49-F238E27FC236}">
                  <a16:creationId xmlns:a16="http://schemas.microsoft.com/office/drawing/2014/main" id="{742C7F69-46A6-3749-905C-A58EEE958802}"/>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4547476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houd van vi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CA7319-E10A-414B-AA4F-6AFBB4BCE7C2}"/>
              </a:ext>
            </a:extLst>
          </p:cNvPr>
          <p:cNvSpPr>
            <a:spLocks noGrp="1"/>
          </p:cNvSpPr>
          <p:nvPr>
            <p:ph type="title"/>
          </p:nvPr>
        </p:nvSpPr>
        <p:spPr/>
        <p:txBody>
          <a:bodyPr/>
          <a:lstStyle/>
          <a:p>
            <a:r>
              <a:rPr lang="nl-NL"/>
              <a:t>Klik om de stijl te bewerken</a:t>
            </a:r>
            <a:endParaRPr lang="nl-NL" dirty="0"/>
          </a:p>
        </p:txBody>
      </p:sp>
      <p:sp>
        <p:nvSpPr>
          <p:cNvPr id="3" name="Tijdelijke aanduiding voor inhoud 2">
            <a:extLst>
              <a:ext uri="{FF2B5EF4-FFF2-40B4-BE49-F238E27FC236}">
                <a16:creationId xmlns:a16="http://schemas.microsoft.com/office/drawing/2014/main" id="{4EB71D3C-4C05-C042-800E-9F0D38AA115E}"/>
              </a:ext>
            </a:extLst>
          </p:cNvPr>
          <p:cNvSpPr>
            <a:spLocks noGrp="1"/>
          </p:cNvSpPr>
          <p:nvPr>
            <p:ph sz="half" idx="1"/>
          </p:nvPr>
        </p:nvSpPr>
        <p:spPr>
          <a:xfrm>
            <a:off x="756000" y="2024064"/>
            <a:ext cx="5133600" cy="1839913"/>
          </a:xfrm>
          <a:solidFill>
            <a:schemeClr val="bg2"/>
          </a:solidFill>
          <a:effectLst/>
        </p:spPr>
        <p:txBody>
          <a:bodyPr vert="horz" lIns="180000" tIns="180000" rIns="180000" bIns="180000" rtlCol="0">
            <a:noAutofit/>
          </a:bodyPr>
          <a:lstStyle>
            <a:lvl1pPr>
              <a:defRPr lang="nl-NL" dirty="0"/>
            </a:lvl1pPr>
          </a:lstStyle>
          <a:p>
            <a:pPr lvl="0"/>
            <a:r>
              <a:rPr lang="nl-NL"/>
              <a:t>Klik om de modelstijlen te bewerken</a:t>
            </a:r>
          </a:p>
        </p:txBody>
      </p:sp>
      <p:sp>
        <p:nvSpPr>
          <p:cNvPr id="4" name="Tijdelijke aanduiding voor inhoud 3">
            <a:extLst>
              <a:ext uri="{FF2B5EF4-FFF2-40B4-BE49-F238E27FC236}">
                <a16:creationId xmlns:a16="http://schemas.microsoft.com/office/drawing/2014/main" id="{AFCC736B-39A8-CC45-A3AB-1EF6AC756886}"/>
              </a:ext>
            </a:extLst>
          </p:cNvPr>
          <p:cNvSpPr>
            <a:spLocks noGrp="1"/>
          </p:cNvSpPr>
          <p:nvPr>
            <p:ph sz="half" idx="2"/>
          </p:nvPr>
        </p:nvSpPr>
        <p:spPr>
          <a:xfrm>
            <a:off x="6287596" y="2024063"/>
            <a:ext cx="5133600" cy="1839912"/>
          </a:xfrm>
          <a:solidFill>
            <a:schemeClr val="bg2"/>
          </a:solidFill>
          <a:effectLst/>
        </p:spPr>
        <p:txBody>
          <a:bodyPr lIns="180000" tIns="180000" rIns="180000" bIns="180000"/>
          <a:lstStyle/>
          <a:p>
            <a:pPr lvl="0"/>
            <a:r>
              <a:rPr lang="nl-NL"/>
              <a:t>Klik om de modelstijlen te bewerken</a:t>
            </a:r>
          </a:p>
        </p:txBody>
      </p:sp>
      <p:sp>
        <p:nvSpPr>
          <p:cNvPr id="5" name="Tijdelijke aanduiding voor datum 4">
            <a:extLst>
              <a:ext uri="{FF2B5EF4-FFF2-40B4-BE49-F238E27FC236}">
                <a16:creationId xmlns:a16="http://schemas.microsoft.com/office/drawing/2014/main" id="{0C72BF4B-C4C6-FB4F-BEE3-FBCDFC9FAFA8}"/>
              </a:ext>
            </a:extLst>
          </p:cNvPr>
          <p:cNvSpPr>
            <a:spLocks noGrp="1"/>
          </p:cNvSpPr>
          <p:nvPr>
            <p:ph type="dt" sz="half" idx="10"/>
          </p:nvPr>
        </p:nvSpPr>
        <p:spPr/>
        <p:txBody>
          <a:bodyPr/>
          <a:lstStyle/>
          <a:p>
            <a:fld id="{0832F033-3184-46FB-BCDB-9DCB5B2797BD}" type="datetime1">
              <a:rPr lang="nl-NL" smtClean="0"/>
              <a:t>21-6-2022</a:t>
            </a:fld>
            <a:endParaRPr lang="nl-NL"/>
          </a:p>
        </p:txBody>
      </p:sp>
      <p:sp>
        <p:nvSpPr>
          <p:cNvPr id="6" name="Tijdelijke aanduiding voor voettekst 5">
            <a:extLst>
              <a:ext uri="{FF2B5EF4-FFF2-40B4-BE49-F238E27FC236}">
                <a16:creationId xmlns:a16="http://schemas.microsoft.com/office/drawing/2014/main" id="{0E8427CD-AEBD-9941-849B-0129B0D464A1}"/>
              </a:ext>
            </a:extLst>
          </p:cNvPr>
          <p:cNvSpPr>
            <a:spLocks noGrp="1"/>
          </p:cNvSpPr>
          <p:nvPr>
            <p:ph type="ftr" sz="quarter" idx="11"/>
          </p:nvPr>
        </p:nvSpPr>
        <p:spPr/>
        <p:txBody>
          <a:bodyPr/>
          <a:lstStyle/>
          <a:p>
            <a:r>
              <a:rPr lang="nl-NL"/>
              <a:t>RDW Presentatiesjabloon</a:t>
            </a:r>
          </a:p>
        </p:txBody>
      </p:sp>
      <p:sp>
        <p:nvSpPr>
          <p:cNvPr id="7" name="Tijdelijke aanduiding voor dianummer 6">
            <a:extLst>
              <a:ext uri="{FF2B5EF4-FFF2-40B4-BE49-F238E27FC236}">
                <a16:creationId xmlns:a16="http://schemas.microsoft.com/office/drawing/2014/main" id="{CE283429-EA4E-094E-82A9-AEB5DB82FAB5}"/>
              </a:ext>
            </a:extLst>
          </p:cNvPr>
          <p:cNvSpPr>
            <a:spLocks noGrp="1"/>
          </p:cNvSpPr>
          <p:nvPr>
            <p:ph type="sldNum" sz="quarter" idx="12"/>
          </p:nvPr>
        </p:nvSpPr>
        <p:spPr/>
        <p:txBody>
          <a:bodyPr/>
          <a:lstStyle/>
          <a:p>
            <a:fld id="{5E5C2CF4-0E80-7A46-8F96-EE1F0D78FA73}" type="slidenum">
              <a:rPr lang="nl-NL" smtClean="0"/>
              <a:t>‹#›</a:t>
            </a:fld>
            <a:endParaRPr lang="nl-NL" dirty="0"/>
          </a:p>
        </p:txBody>
      </p:sp>
      <p:cxnSp>
        <p:nvCxnSpPr>
          <p:cNvPr id="14" name="Rechte verbindingslijn 13">
            <a:extLst>
              <a:ext uri="{FF2B5EF4-FFF2-40B4-BE49-F238E27FC236}">
                <a16:creationId xmlns:a16="http://schemas.microsoft.com/office/drawing/2014/main" id="{FBAAB2C4-73A2-4A47-A654-06FE117E650E}"/>
              </a:ext>
            </a:extLst>
          </p:cNvPr>
          <p:cNvCxnSpPr>
            <a:cxnSpLocks/>
          </p:cNvCxnSpPr>
          <p:nvPr userDrawn="1"/>
        </p:nvCxnSpPr>
        <p:spPr>
          <a:xfrm>
            <a:off x="756000" y="6097588"/>
            <a:ext cx="5133600"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5" name="Rechte verbindingslijn 14">
            <a:extLst>
              <a:ext uri="{FF2B5EF4-FFF2-40B4-BE49-F238E27FC236}">
                <a16:creationId xmlns:a16="http://schemas.microsoft.com/office/drawing/2014/main" id="{C8729FFA-EB99-6342-B94E-45E15F21BD1A}"/>
              </a:ext>
            </a:extLst>
          </p:cNvPr>
          <p:cNvCxnSpPr>
            <a:cxnSpLocks/>
          </p:cNvCxnSpPr>
          <p:nvPr userDrawn="1"/>
        </p:nvCxnSpPr>
        <p:spPr>
          <a:xfrm>
            <a:off x="6287596" y="6098400"/>
            <a:ext cx="51336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10" name="Tijdelijke aanduiding voor inhoud 9">
            <a:extLst>
              <a:ext uri="{FF2B5EF4-FFF2-40B4-BE49-F238E27FC236}">
                <a16:creationId xmlns:a16="http://schemas.microsoft.com/office/drawing/2014/main" id="{5883C098-83C6-BD45-9724-C0EE62E2DA88}"/>
              </a:ext>
            </a:extLst>
          </p:cNvPr>
          <p:cNvSpPr>
            <a:spLocks noGrp="1"/>
          </p:cNvSpPr>
          <p:nvPr>
            <p:ph sz="quarter" idx="13"/>
          </p:nvPr>
        </p:nvSpPr>
        <p:spPr>
          <a:xfrm>
            <a:off x="756000" y="4269544"/>
            <a:ext cx="5133600" cy="1839600"/>
          </a:xfrm>
          <a:solidFill>
            <a:schemeClr val="bg2"/>
          </a:solidFill>
          <a:effectLst/>
        </p:spPr>
        <p:txBody>
          <a:bodyPr vert="horz" lIns="180000" tIns="180000" rIns="180000" bIns="180000" rtlCol="0">
            <a:noAutofit/>
          </a:bodyPr>
          <a:lstStyle>
            <a:lvl1pPr>
              <a:defRPr lang="nl-NL"/>
            </a:lvl1pPr>
          </a:lstStyle>
          <a:p>
            <a:pPr lvl="0"/>
            <a:r>
              <a:rPr lang="nl-NL"/>
              <a:t>Klik om de modelstijlen te bewerken</a:t>
            </a:r>
          </a:p>
        </p:txBody>
      </p:sp>
      <p:sp>
        <p:nvSpPr>
          <p:cNvPr id="12" name="Tijdelijke aanduiding voor inhoud 11">
            <a:extLst>
              <a:ext uri="{FF2B5EF4-FFF2-40B4-BE49-F238E27FC236}">
                <a16:creationId xmlns:a16="http://schemas.microsoft.com/office/drawing/2014/main" id="{2794C074-F960-3647-83C3-896BE33A56E0}"/>
              </a:ext>
            </a:extLst>
          </p:cNvPr>
          <p:cNvSpPr>
            <a:spLocks noGrp="1"/>
          </p:cNvSpPr>
          <p:nvPr>
            <p:ph sz="quarter" idx="14"/>
          </p:nvPr>
        </p:nvSpPr>
        <p:spPr>
          <a:xfrm>
            <a:off x="6287596" y="4269544"/>
            <a:ext cx="5133600" cy="1839600"/>
          </a:xfrm>
          <a:solidFill>
            <a:schemeClr val="bg2"/>
          </a:solidFill>
          <a:effectLst/>
        </p:spPr>
        <p:txBody>
          <a:bodyPr vert="horz" lIns="180000" tIns="180000" rIns="180000" bIns="180000" rtlCol="0">
            <a:noAutofit/>
          </a:bodyPr>
          <a:lstStyle>
            <a:lvl1pPr>
              <a:defRPr lang="nl-NL"/>
            </a:lvl1pPr>
          </a:lstStyle>
          <a:p>
            <a:pPr lvl="0"/>
            <a:r>
              <a:rPr lang="nl-NL"/>
              <a:t>Klik om de modelstijlen te bewerken</a:t>
            </a:r>
          </a:p>
        </p:txBody>
      </p:sp>
      <p:grpSp>
        <p:nvGrpSpPr>
          <p:cNvPr id="37" name="Groep 36">
            <a:extLst>
              <a:ext uri="{FF2B5EF4-FFF2-40B4-BE49-F238E27FC236}">
                <a16:creationId xmlns:a16="http://schemas.microsoft.com/office/drawing/2014/main" id="{EC8B256F-25C8-6043-92D8-39DB9648B840}"/>
              </a:ext>
            </a:extLst>
          </p:cNvPr>
          <p:cNvGrpSpPr/>
          <p:nvPr userDrawn="1"/>
        </p:nvGrpSpPr>
        <p:grpSpPr>
          <a:xfrm>
            <a:off x="12376269" y="-54065"/>
            <a:ext cx="3518336" cy="7340224"/>
            <a:chOff x="12376269" y="-120870"/>
            <a:chExt cx="3518336" cy="7340224"/>
          </a:xfrm>
        </p:grpSpPr>
        <p:grpSp>
          <p:nvGrpSpPr>
            <p:cNvPr id="38" name="Groep 37">
              <a:extLst>
                <a:ext uri="{FF2B5EF4-FFF2-40B4-BE49-F238E27FC236}">
                  <a16:creationId xmlns:a16="http://schemas.microsoft.com/office/drawing/2014/main" id="{56E4A4ED-4662-6F40-8C30-C6A004031640}"/>
                </a:ext>
              </a:extLst>
            </p:cNvPr>
            <p:cNvGrpSpPr/>
            <p:nvPr userDrawn="1"/>
          </p:nvGrpSpPr>
          <p:grpSpPr>
            <a:xfrm>
              <a:off x="12433106" y="847293"/>
              <a:ext cx="3461499" cy="6372061"/>
              <a:chOff x="-2933894" y="1437843"/>
              <a:chExt cx="3461499" cy="6372061"/>
            </a:xfrm>
          </p:grpSpPr>
          <p:cxnSp>
            <p:nvCxnSpPr>
              <p:cNvPr id="47" name="Gebogen verbindingslijn 46">
                <a:extLst>
                  <a:ext uri="{FF2B5EF4-FFF2-40B4-BE49-F238E27FC236}">
                    <a16:creationId xmlns:a16="http://schemas.microsoft.com/office/drawing/2014/main" id="{6DBFCE21-88C6-2543-B1CA-93D24D7C69E9}"/>
                  </a:ext>
                </a:extLst>
              </p:cNvPr>
              <p:cNvCxnSpPr>
                <a:cxnSpLocks/>
                <a:stCxn id="53" idx="4"/>
                <a:endCxn id="49"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48" name="Tekstvak 47">
                <a:extLst>
                  <a:ext uri="{FF2B5EF4-FFF2-40B4-BE49-F238E27FC236}">
                    <a16:creationId xmlns:a16="http://schemas.microsoft.com/office/drawing/2014/main" id="{407A7038-D827-254C-A2F3-8E39E7809CA0}"/>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49" name="Tekstvak 48">
                <a:extLst>
                  <a:ext uri="{FF2B5EF4-FFF2-40B4-BE49-F238E27FC236}">
                    <a16:creationId xmlns:a16="http://schemas.microsoft.com/office/drawing/2014/main" id="{F6E6012C-60C2-2442-AAC5-0B3727D5667F}"/>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50" name="Tekstvak 49">
                <a:extLst>
                  <a:ext uri="{FF2B5EF4-FFF2-40B4-BE49-F238E27FC236}">
                    <a16:creationId xmlns:a16="http://schemas.microsoft.com/office/drawing/2014/main" id="{50D0A977-8E12-0741-A11E-1DA9C75905D9}"/>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51" name="Tekstvak 50">
                <a:extLst>
                  <a:ext uri="{FF2B5EF4-FFF2-40B4-BE49-F238E27FC236}">
                    <a16:creationId xmlns:a16="http://schemas.microsoft.com/office/drawing/2014/main" id="{3A0A7069-DEEB-F24F-9BAE-DE21D3783A3C}"/>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52" name="Tekstvak 51">
                <a:extLst>
                  <a:ext uri="{FF2B5EF4-FFF2-40B4-BE49-F238E27FC236}">
                    <a16:creationId xmlns:a16="http://schemas.microsoft.com/office/drawing/2014/main" id="{A3DDA5C6-B399-6049-84CD-0B8B3C7F8F7F}"/>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53" name="Tekstvak 52">
                <a:extLst>
                  <a:ext uri="{FF2B5EF4-FFF2-40B4-BE49-F238E27FC236}">
                    <a16:creationId xmlns:a16="http://schemas.microsoft.com/office/drawing/2014/main" id="{4705B200-5B69-7E46-B7FE-4C85F8AB5D26}"/>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54" name="Tekstvak 53">
                <a:extLst>
                  <a:ext uri="{FF2B5EF4-FFF2-40B4-BE49-F238E27FC236}">
                    <a16:creationId xmlns:a16="http://schemas.microsoft.com/office/drawing/2014/main" id="{033C3826-63D2-0640-B5D5-A4BA9A1ED0BE}"/>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55" name="Groeperen 38">
                <a:extLst>
                  <a:ext uri="{FF2B5EF4-FFF2-40B4-BE49-F238E27FC236}">
                    <a16:creationId xmlns:a16="http://schemas.microsoft.com/office/drawing/2014/main" id="{FCF9A8A7-885C-5040-9FF8-6C7FD9F81807}"/>
                  </a:ext>
                </a:extLst>
              </p:cNvPr>
              <p:cNvGrpSpPr/>
              <p:nvPr userDrawn="1"/>
            </p:nvGrpSpPr>
            <p:grpSpPr>
              <a:xfrm>
                <a:off x="-2817520" y="6055099"/>
                <a:ext cx="2918952" cy="1754805"/>
                <a:chOff x="-5218600" y="4763397"/>
                <a:chExt cx="2918952" cy="1562562"/>
              </a:xfrm>
            </p:grpSpPr>
            <p:pic>
              <p:nvPicPr>
                <p:cNvPr id="56" name="Afbeelding 55">
                  <a:extLst>
                    <a:ext uri="{FF2B5EF4-FFF2-40B4-BE49-F238E27FC236}">
                      <a16:creationId xmlns:a16="http://schemas.microsoft.com/office/drawing/2014/main" id="{28ECC86B-FBD7-FF45-A3C8-5B481AEFC41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57" name="Rechte verbindingslijn 56">
                  <a:extLst>
                    <a:ext uri="{FF2B5EF4-FFF2-40B4-BE49-F238E27FC236}">
                      <a16:creationId xmlns:a16="http://schemas.microsoft.com/office/drawing/2014/main" id="{12608CA1-D2D1-DE49-8551-7644C6E9F682}"/>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58" name="Groeperen 37">
                  <a:extLst>
                    <a:ext uri="{FF2B5EF4-FFF2-40B4-BE49-F238E27FC236}">
                      <a16:creationId xmlns:a16="http://schemas.microsoft.com/office/drawing/2014/main" id="{DD4D4927-3C7B-8E41-A367-09356CDA3B78}"/>
                    </a:ext>
                  </a:extLst>
                </p:cNvPr>
                <p:cNvGrpSpPr/>
                <p:nvPr userDrawn="1"/>
              </p:nvGrpSpPr>
              <p:grpSpPr>
                <a:xfrm>
                  <a:off x="-5218600" y="4763397"/>
                  <a:ext cx="2918948" cy="1562562"/>
                  <a:chOff x="-5218600" y="4763397"/>
                  <a:chExt cx="2918948" cy="1562562"/>
                </a:xfrm>
              </p:grpSpPr>
              <p:sp>
                <p:nvSpPr>
                  <p:cNvPr id="59" name="Rechthoek 58">
                    <a:extLst>
                      <a:ext uri="{FF2B5EF4-FFF2-40B4-BE49-F238E27FC236}">
                        <a16:creationId xmlns:a16="http://schemas.microsoft.com/office/drawing/2014/main" id="{AA12BE0E-E74D-0847-ABE0-3EF198476476}"/>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60" name="Rechthoek 59">
                    <a:extLst>
                      <a:ext uri="{FF2B5EF4-FFF2-40B4-BE49-F238E27FC236}">
                        <a16:creationId xmlns:a16="http://schemas.microsoft.com/office/drawing/2014/main" id="{D8735486-3610-284A-9728-1D10012F48C6}"/>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61" name="Gebogen verbindingslijn 55">
                    <a:extLst>
                      <a:ext uri="{FF2B5EF4-FFF2-40B4-BE49-F238E27FC236}">
                        <a16:creationId xmlns:a16="http://schemas.microsoft.com/office/drawing/2014/main" id="{8873BD14-F55A-E043-B189-357EE2AC90E4}"/>
                      </a:ext>
                    </a:extLst>
                  </p:cNvPr>
                  <p:cNvCxnSpPr>
                    <a:cxnSpLocks/>
                    <a:stCxn id="46" idx="0"/>
                    <a:endCxn id="59"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2" name="Gebogen verbindingslijn 57">
                    <a:extLst>
                      <a:ext uri="{FF2B5EF4-FFF2-40B4-BE49-F238E27FC236}">
                        <a16:creationId xmlns:a16="http://schemas.microsoft.com/office/drawing/2014/main" id="{96C52A6F-582B-4B47-90DF-15A6E9BCFB62}"/>
                      </a:ext>
                    </a:extLst>
                  </p:cNvPr>
                  <p:cNvCxnSpPr>
                    <a:cxnSpLocks/>
                    <a:stCxn id="44" idx="0"/>
                    <a:endCxn id="60"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3" name="Tekstvak 62">
                    <a:extLst>
                      <a:ext uri="{FF2B5EF4-FFF2-40B4-BE49-F238E27FC236}">
                        <a16:creationId xmlns:a16="http://schemas.microsoft.com/office/drawing/2014/main" id="{550DDDB7-E110-284A-8000-732FAC132E6B}"/>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64" name="Afbeelding 63">
                    <a:extLst>
                      <a:ext uri="{FF2B5EF4-FFF2-40B4-BE49-F238E27FC236}">
                        <a16:creationId xmlns:a16="http://schemas.microsoft.com/office/drawing/2014/main" id="{C18B72AE-98B7-6A48-9FC0-6AC141B9BB4F}"/>
                      </a:ext>
                    </a:extLst>
                  </p:cNvPr>
                  <p:cNvPicPr>
                    <a:picLocks noChangeAspect="1"/>
                  </p:cNvPicPr>
                  <p:nvPr userDrawn="1"/>
                </p:nvPicPr>
                <p:blipFill>
                  <a:blip r:embed="rId3"/>
                  <a:stretch>
                    <a:fillRect/>
                  </a:stretch>
                </p:blipFill>
                <p:spPr>
                  <a:xfrm>
                    <a:off x="-5218600" y="5884354"/>
                    <a:ext cx="731520" cy="122134"/>
                  </a:xfrm>
                  <a:prstGeom prst="rect">
                    <a:avLst/>
                  </a:prstGeom>
                </p:spPr>
              </p:pic>
            </p:grpSp>
          </p:grpSp>
        </p:grpSp>
        <p:sp>
          <p:nvSpPr>
            <p:cNvPr id="39" name="Rechthoek 38">
              <a:extLst>
                <a:ext uri="{FF2B5EF4-FFF2-40B4-BE49-F238E27FC236}">
                  <a16:creationId xmlns:a16="http://schemas.microsoft.com/office/drawing/2014/main" id="{360CE247-A848-824D-B47C-67623B6E8118}"/>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40" name="Rechte verbindingslijn 39">
              <a:extLst>
                <a:ext uri="{FF2B5EF4-FFF2-40B4-BE49-F238E27FC236}">
                  <a16:creationId xmlns:a16="http://schemas.microsoft.com/office/drawing/2014/main" id="{44260EFB-F5CC-E944-B945-D32A3C85D359}"/>
                </a:ext>
              </a:extLst>
            </p:cNvPr>
            <p:cNvCxnSpPr>
              <a:stCxn id="50" idx="4"/>
              <a:endCxn id="51"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1" name="Rechte verbindingslijn 40">
              <a:extLst>
                <a:ext uri="{FF2B5EF4-FFF2-40B4-BE49-F238E27FC236}">
                  <a16:creationId xmlns:a16="http://schemas.microsoft.com/office/drawing/2014/main" id="{69C934DC-6819-1F41-BBFA-3CC6F40A8816}"/>
                </a:ext>
              </a:extLst>
            </p:cNvPr>
            <p:cNvCxnSpPr>
              <a:cxnSpLocks/>
              <a:stCxn id="51" idx="4"/>
              <a:endCxn id="54"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2" name="Rechte verbindingslijn 41">
              <a:extLst>
                <a:ext uri="{FF2B5EF4-FFF2-40B4-BE49-F238E27FC236}">
                  <a16:creationId xmlns:a16="http://schemas.microsoft.com/office/drawing/2014/main" id="{EF979DCE-F419-0E41-8248-8EE2843F3A64}"/>
                </a:ext>
              </a:extLst>
            </p:cNvPr>
            <p:cNvCxnSpPr>
              <a:cxnSpLocks/>
              <a:stCxn id="54" idx="4"/>
              <a:endCxn id="52"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3" name="Rechte verbindingslijn 42">
              <a:extLst>
                <a:ext uri="{FF2B5EF4-FFF2-40B4-BE49-F238E27FC236}">
                  <a16:creationId xmlns:a16="http://schemas.microsoft.com/office/drawing/2014/main" id="{5C13A5D3-BFAD-4547-A66A-9B47ADBE5F59}"/>
                </a:ext>
              </a:extLst>
            </p:cNvPr>
            <p:cNvCxnSpPr>
              <a:cxnSpLocks/>
              <a:stCxn id="52" idx="4"/>
              <a:endCxn id="53"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44" name="Ovaal 43">
              <a:extLst>
                <a:ext uri="{FF2B5EF4-FFF2-40B4-BE49-F238E27FC236}">
                  <a16:creationId xmlns:a16="http://schemas.microsoft.com/office/drawing/2014/main" id="{D074ACFE-4F4A-1F42-99DF-A19DE89F734B}"/>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45" name="Rechthoek 44">
              <a:extLst>
                <a:ext uri="{FF2B5EF4-FFF2-40B4-BE49-F238E27FC236}">
                  <a16:creationId xmlns:a16="http://schemas.microsoft.com/office/drawing/2014/main" id="{55DCE170-0E0C-8542-AC11-0B3819E06F03}"/>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46" name="Ovaal 45">
              <a:extLst>
                <a:ext uri="{FF2B5EF4-FFF2-40B4-BE49-F238E27FC236}">
                  <a16:creationId xmlns:a16="http://schemas.microsoft.com/office/drawing/2014/main" id="{4732ADF3-A0AA-6F4C-B4A0-C903E6A0A30B}"/>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873027275"/>
      </p:ext>
    </p:extLst>
  </p:cSld>
  <p:clrMapOvr>
    <a:masterClrMapping/>
  </p:clrMapOvr>
  <p:extLst>
    <p:ext uri="{DCECCB84-F9BA-43D5-87BE-67443E8EF086}">
      <p15:sldGuideLst xmlns:p15="http://schemas.microsoft.com/office/powerpoint/2012/main">
        <p15:guide id="1" orient="horz" pos="2434" userDrawn="1">
          <p15:clr>
            <a:srgbClr val="FBAE40"/>
          </p15:clr>
        </p15:guide>
        <p15:guide id="2" orient="horz" pos="2677" userDrawn="1">
          <p15:clr>
            <a:srgbClr val="FBAE40"/>
          </p15:clr>
        </p15:guide>
        <p15:guide id="3" pos="3716" userDrawn="1">
          <p15:clr>
            <a:srgbClr val="FBAE40"/>
          </p15:clr>
        </p15:guide>
        <p15:guide id="4" pos="3964"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Grafiek">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436A5B0B-A3DF-8940-88E5-405D6F65690A}"/>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845" t="3082" r="-10625" b="4447"/>
          <a:stretch/>
        </p:blipFill>
        <p:spPr>
          <a:xfrm>
            <a:off x="4993481" y="2"/>
            <a:ext cx="221456" cy="6858001"/>
          </a:xfrm>
          <a:prstGeom prst="rect">
            <a:avLst/>
          </a:prstGeom>
        </p:spPr>
      </p:pic>
      <p:sp>
        <p:nvSpPr>
          <p:cNvPr id="11" name="Rechthoek 10">
            <a:extLst>
              <a:ext uri="{FF2B5EF4-FFF2-40B4-BE49-F238E27FC236}">
                <a16:creationId xmlns:a16="http://schemas.microsoft.com/office/drawing/2014/main" id="{91A38FB0-F44E-3544-9379-F19FF39A22E2}"/>
              </a:ext>
            </a:extLst>
          </p:cNvPr>
          <p:cNvSpPr/>
          <p:nvPr userDrawn="1"/>
        </p:nvSpPr>
        <p:spPr>
          <a:xfrm>
            <a:off x="5180013" y="0"/>
            <a:ext cx="7011987" cy="6858000"/>
          </a:xfrm>
          <a:prstGeom prst="rect">
            <a:avLst/>
          </a:prstGeom>
          <a:solidFill>
            <a:schemeClr val="bg2"/>
          </a:solidFill>
          <a:effectLst/>
        </p:spPr>
        <p:txBody>
          <a:bodyPr vert="horz" lIns="180000" tIns="180000" rIns="180000" bIns="180000" rtlCol="0">
            <a:noAutofit/>
          </a:bodyPr>
          <a:lstStyle/>
          <a:p>
            <a:pPr marL="271463" lvl="0" indent="-271463">
              <a:lnSpc>
                <a:spcPct val="100000"/>
              </a:lnSpc>
              <a:spcBef>
                <a:spcPts val="0"/>
              </a:spcBef>
              <a:spcAft>
                <a:spcPts val="600"/>
              </a:spcAft>
              <a:buClr>
                <a:schemeClr val="accent1"/>
              </a:buClr>
              <a:buSzPct val="100000"/>
              <a:buFont typeface="Zapf Dingbats"/>
              <a:buChar char="❯"/>
              <a:tabLst/>
            </a:pPr>
            <a:endParaRPr lang="nl-NL" sz="2000">
              <a:solidFill>
                <a:schemeClr val="tx2"/>
              </a:solidFill>
            </a:endParaRPr>
          </a:p>
        </p:txBody>
      </p:sp>
      <p:sp>
        <p:nvSpPr>
          <p:cNvPr id="5" name="Tijdelijke aanduiding voor datum 4">
            <a:extLst>
              <a:ext uri="{FF2B5EF4-FFF2-40B4-BE49-F238E27FC236}">
                <a16:creationId xmlns:a16="http://schemas.microsoft.com/office/drawing/2014/main" id="{13BCDF92-27F0-9847-B788-1476035409CC}"/>
              </a:ext>
            </a:extLst>
          </p:cNvPr>
          <p:cNvSpPr>
            <a:spLocks noGrp="1"/>
          </p:cNvSpPr>
          <p:nvPr>
            <p:ph type="dt" sz="half" idx="10"/>
          </p:nvPr>
        </p:nvSpPr>
        <p:spPr/>
        <p:txBody>
          <a:bodyPr/>
          <a:lstStyle/>
          <a:p>
            <a:fld id="{2F1CED5C-41F5-455F-AE66-94A2EF2BD13F}" type="datetime1">
              <a:rPr lang="nl-NL" smtClean="0"/>
              <a:t>21-6-2022</a:t>
            </a:fld>
            <a:endParaRPr lang="nl-NL"/>
          </a:p>
        </p:txBody>
      </p:sp>
      <p:sp>
        <p:nvSpPr>
          <p:cNvPr id="6" name="Tijdelijke aanduiding voor voettekst 5">
            <a:extLst>
              <a:ext uri="{FF2B5EF4-FFF2-40B4-BE49-F238E27FC236}">
                <a16:creationId xmlns:a16="http://schemas.microsoft.com/office/drawing/2014/main" id="{DFF7E9AC-854E-E44C-A6D0-2FB4990A60EF}"/>
              </a:ext>
            </a:extLst>
          </p:cNvPr>
          <p:cNvSpPr>
            <a:spLocks noGrp="1"/>
          </p:cNvSpPr>
          <p:nvPr>
            <p:ph type="ftr" sz="quarter" idx="11"/>
          </p:nvPr>
        </p:nvSpPr>
        <p:spPr/>
        <p:txBody>
          <a:bodyPr/>
          <a:lstStyle/>
          <a:p>
            <a:r>
              <a:rPr lang="nl-NL"/>
              <a:t>RDW Presentatiesjabloon</a:t>
            </a:r>
          </a:p>
        </p:txBody>
      </p:sp>
      <p:sp>
        <p:nvSpPr>
          <p:cNvPr id="7" name="Tijdelijke aanduiding voor dianummer 6">
            <a:extLst>
              <a:ext uri="{FF2B5EF4-FFF2-40B4-BE49-F238E27FC236}">
                <a16:creationId xmlns:a16="http://schemas.microsoft.com/office/drawing/2014/main" id="{FA259DEC-FE6E-6D4B-B797-0A29EDBC1C7B}"/>
              </a:ext>
            </a:extLst>
          </p:cNvPr>
          <p:cNvSpPr>
            <a:spLocks noGrp="1"/>
          </p:cNvSpPr>
          <p:nvPr>
            <p:ph type="sldNum" sz="quarter" idx="12"/>
          </p:nvPr>
        </p:nvSpPr>
        <p:spPr/>
        <p:txBody>
          <a:bodyPr/>
          <a:lstStyle/>
          <a:p>
            <a:fld id="{5E5C2CF4-0E80-7A46-8F96-EE1F0D78FA73}" type="slidenum">
              <a:rPr lang="nl-NL" smtClean="0"/>
              <a:t>‹#›</a:t>
            </a:fld>
            <a:endParaRPr lang="nl-NL" dirty="0"/>
          </a:p>
        </p:txBody>
      </p:sp>
      <p:sp>
        <p:nvSpPr>
          <p:cNvPr id="8" name="Titel 7">
            <a:extLst>
              <a:ext uri="{FF2B5EF4-FFF2-40B4-BE49-F238E27FC236}">
                <a16:creationId xmlns:a16="http://schemas.microsoft.com/office/drawing/2014/main" id="{4C110AAE-436D-3E4C-AB13-DFFF4FD274EF}"/>
              </a:ext>
            </a:extLst>
          </p:cNvPr>
          <p:cNvSpPr>
            <a:spLocks noGrp="1"/>
          </p:cNvSpPr>
          <p:nvPr>
            <p:ph type="title"/>
          </p:nvPr>
        </p:nvSpPr>
        <p:spPr>
          <a:xfrm>
            <a:off x="758827" y="769621"/>
            <a:ext cx="4038599" cy="1253625"/>
          </a:xfrm>
        </p:spPr>
        <p:txBody>
          <a:bodyPr>
            <a:noAutofit/>
          </a:bodyPr>
          <a:lstStyle>
            <a:lvl1pPr>
              <a:defRPr sz="3600"/>
            </a:lvl1pPr>
          </a:lstStyle>
          <a:p>
            <a:r>
              <a:rPr lang="nl-NL"/>
              <a:t>Klik om de stijl te bewerken</a:t>
            </a:r>
            <a:endParaRPr lang="nl-NL" dirty="0"/>
          </a:p>
        </p:txBody>
      </p:sp>
      <p:sp>
        <p:nvSpPr>
          <p:cNvPr id="10" name="Tijdelijke aanduiding voor tekst 9">
            <a:extLst>
              <a:ext uri="{FF2B5EF4-FFF2-40B4-BE49-F238E27FC236}">
                <a16:creationId xmlns:a16="http://schemas.microsoft.com/office/drawing/2014/main" id="{91EFAC5A-CAEC-044E-BC15-B7630160210C}"/>
              </a:ext>
            </a:extLst>
          </p:cNvPr>
          <p:cNvSpPr>
            <a:spLocks noGrp="1"/>
          </p:cNvSpPr>
          <p:nvPr>
            <p:ph type="body" sz="quarter" idx="13"/>
          </p:nvPr>
        </p:nvSpPr>
        <p:spPr>
          <a:xfrm>
            <a:off x="758825" y="2024065"/>
            <a:ext cx="4038600" cy="4073525"/>
          </a:xfrm>
        </p:spPr>
        <p:txBody>
          <a:bodyPr/>
          <a:lstStyle/>
          <a:p>
            <a:pPr lvl="0"/>
            <a:r>
              <a:rPr lang="nl-NL"/>
              <a:t>Klik om de modelstijlen te bewerken</a:t>
            </a:r>
          </a:p>
        </p:txBody>
      </p:sp>
      <p:cxnSp>
        <p:nvCxnSpPr>
          <p:cNvPr id="14" name="Rechte verbindingslijn 13">
            <a:extLst>
              <a:ext uri="{FF2B5EF4-FFF2-40B4-BE49-F238E27FC236}">
                <a16:creationId xmlns:a16="http://schemas.microsoft.com/office/drawing/2014/main" id="{8B103A00-8226-1046-8D62-E74D05480487}"/>
              </a:ext>
            </a:extLst>
          </p:cNvPr>
          <p:cNvCxnSpPr/>
          <p:nvPr userDrawn="1"/>
        </p:nvCxnSpPr>
        <p:spPr>
          <a:xfrm>
            <a:off x="0" y="30480"/>
            <a:ext cx="12192000"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a:extLst>
              <a:ext uri="{FF2B5EF4-FFF2-40B4-BE49-F238E27FC236}">
                <a16:creationId xmlns:a16="http://schemas.microsoft.com/office/drawing/2014/main" id="{A0B2C849-26B6-1148-9969-8798C0627CCD}"/>
              </a:ext>
            </a:extLst>
          </p:cNvPr>
          <p:cNvCxnSpPr>
            <a:cxnSpLocks/>
          </p:cNvCxnSpPr>
          <p:nvPr userDrawn="1"/>
        </p:nvCxnSpPr>
        <p:spPr>
          <a:xfrm>
            <a:off x="758825" y="6098400"/>
            <a:ext cx="40386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4" name="Tijdelijke aanduiding voor grafiek 3">
            <a:extLst>
              <a:ext uri="{FF2B5EF4-FFF2-40B4-BE49-F238E27FC236}">
                <a16:creationId xmlns:a16="http://schemas.microsoft.com/office/drawing/2014/main" id="{6FCE7EE2-0B26-0740-BCD0-471539E9BEC1}"/>
              </a:ext>
            </a:extLst>
          </p:cNvPr>
          <p:cNvSpPr>
            <a:spLocks noGrp="1"/>
          </p:cNvSpPr>
          <p:nvPr>
            <p:ph type="chart" sz="quarter" idx="15"/>
          </p:nvPr>
        </p:nvSpPr>
        <p:spPr>
          <a:xfrm>
            <a:off x="5549900" y="760412"/>
            <a:ext cx="5882400" cy="5338800"/>
          </a:xfrm>
        </p:spPr>
        <p:txBody>
          <a:bodyPr/>
          <a:lstStyle/>
          <a:p>
            <a:r>
              <a:rPr lang="nl-NL"/>
              <a:t>Klik op het pictogram als u een grafiek wilt toevoegen</a:t>
            </a:r>
            <a:endParaRPr lang="nl-NL" dirty="0"/>
          </a:p>
        </p:txBody>
      </p:sp>
      <p:grpSp>
        <p:nvGrpSpPr>
          <p:cNvPr id="37" name="Groep 36">
            <a:extLst>
              <a:ext uri="{FF2B5EF4-FFF2-40B4-BE49-F238E27FC236}">
                <a16:creationId xmlns:a16="http://schemas.microsoft.com/office/drawing/2014/main" id="{95C338AC-BD8A-DE4B-972A-1679093CB489}"/>
              </a:ext>
            </a:extLst>
          </p:cNvPr>
          <p:cNvGrpSpPr/>
          <p:nvPr userDrawn="1"/>
        </p:nvGrpSpPr>
        <p:grpSpPr>
          <a:xfrm>
            <a:off x="12376269" y="-54065"/>
            <a:ext cx="3518336" cy="7340224"/>
            <a:chOff x="12376269" y="-120870"/>
            <a:chExt cx="3518336" cy="7340224"/>
          </a:xfrm>
        </p:grpSpPr>
        <p:grpSp>
          <p:nvGrpSpPr>
            <p:cNvPr id="38" name="Groep 37">
              <a:extLst>
                <a:ext uri="{FF2B5EF4-FFF2-40B4-BE49-F238E27FC236}">
                  <a16:creationId xmlns:a16="http://schemas.microsoft.com/office/drawing/2014/main" id="{1248861D-56CB-5A45-8729-65AD07A4D010}"/>
                </a:ext>
              </a:extLst>
            </p:cNvPr>
            <p:cNvGrpSpPr/>
            <p:nvPr userDrawn="1"/>
          </p:nvGrpSpPr>
          <p:grpSpPr>
            <a:xfrm>
              <a:off x="12433106" y="847293"/>
              <a:ext cx="3461499" cy="6372061"/>
              <a:chOff x="-2933894" y="1437843"/>
              <a:chExt cx="3461499" cy="6372061"/>
            </a:xfrm>
          </p:grpSpPr>
          <p:cxnSp>
            <p:nvCxnSpPr>
              <p:cNvPr id="47" name="Gebogen verbindingslijn 46">
                <a:extLst>
                  <a:ext uri="{FF2B5EF4-FFF2-40B4-BE49-F238E27FC236}">
                    <a16:creationId xmlns:a16="http://schemas.microsoft.com/office/drawing/2014/main" id="{BD718FA3-9C25-7C46-9F84-8B105A1A295A}"/>
                  </a:ext>
                </a:extLst>
              </p:cNvPr>
              <p:cNvCxnSpPr>
                <a:cxnSpLocks/>
                <a:stCxn id="53" idx="4"/>
                <a:endCxn id="49"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48" name="Tekstvak 47">
                <a:extLst>
                  <a:ext uri="{FF2B5EF4-FFF2-40B4-BE49-F238E27FC236}">
                    <a16:creationId xmlns:a16="http://schemas.microsoft.com/office/drawing/2014/main" id="{4577D674-FFB1-3E4C-ABD4-766AE4F23AD1}"/>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49" name="Tekstvak 48">
                <a:extLst>
                  <a:ext uri="{FF2B5EF4-FFF2-40B4-BE49-F238E27FC236}">
                    <a16:creationId xmlns:a16="http://schemas.microsoft.com/office/drawing/2014/main" id="{0BADAD3E-999F-CC43-91D3-6003070CA08A}"/>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50" name="Tekstvak 49">
                <a:extLst>
                  <a:ext uri="{FF2B5EF4-FFF2-40B4-BE49-F238E27FC236}">
                    <a16:creationId xmlns:a16="http://schemas.microsoft.com/office/drawing/2014/main" id="{2AE42CF9-E756-0741-B964-66D5BDF47253}"/>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51" name="Tekstvak 50">
                <a:extLst>
                  <a:ext uri="{FF2B5EF4-FFF2-40B4-BE49-F238E27FC236}">
                    <a16:creationId xmlns:a16="http://schemas.microsoft.com/office/drawing/2014/main" id="{3F688EAC-64E2-AF41-A651-5B9552684AB3}"/>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52" name="Tekstvak 51">
                <a:extLst>
                  <a:ext uri="{FF2B5EF4-FFF2-40B4-BE49-F238E27FC236}">
                    <a16:creationId xmlns:a16="http://schemas.microsoft.com/office/drawing/2014/main" id="{E05D5F5C-CE9C-B645-807D-186BECE17F45}"/>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53" name="Tekstvak 52">
                <a:extLst>
                  <a:ext uri="{FF2B5EF4-FFF2-40B4-BE49-F238E27FC236}">
                    <a16:creationId xmlns:a16="http://schemas.microsoft.com/office/drawing/2014/main" id="{32491909-7678-B743-AF4D-BBB68CDD4C9A}"/>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54" name="Tekstvak 53">
                <a:extLst>
                  <a:ext uri="{FF2B5EF4-FFF2-40B4-BE49-F238E27FC236}">
                    <a16:creationId xmlns:a16="http://schemas.microsoft.com/office/drawing/2014/main" id="{4041952F-A125-3046-A458-C1DA02E2D31A}"/>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55" name="Groeperen 38">
                <a:extLst>
                  <a:ext uri="{FF2B5EF4-FFF2-40B4-BE49-F238E27FC236}">
                    <a16:creationId xmlns:a16="http://schemas.microsoft.com/office/drawing/2014/main" id="{67AD5413-2D13-1546-B27A-C9C20BC294EA}"/>
                  </a:ext>
                </a:extLst>
              </p:cNvPr>
              <p:cNvGrpSpPr/>
              <p:nvPr userDrawn="1"/>
            </p:nvGrpSpPr>
            <p:grpSpPr>
              <a:xfrm>
                <a:off x="-2817520" y="6055099"/>
                <a:ext cx="2918952" cy="1754805"/>
                <a:chOff x="-5218600" y="4763397"/>
                <a:chExt cx="2918952" cy="1562562"/>
              </a:xfrm>
            </p:grpSpPr>
            <p:pic>
              <p:nvPicPr>
                <p:cNvPr id="56" name="Afbeelding 55">
                  <a:extLst>
                    <a:ext uri="{FF2B5EF4-FFF2-40B4-BE49-F238E27FC236}">
                      <a16:creationId xmlns:a16="http://schemas.microsoft.com/office/drawing/2014/main" id="{4CFB4AF5-9B53-314E-BB10-3D008E0E7FAF}"/>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57" name="Rechte verbindingslijn 56">
                  <a:extLst>
                    <a:ext uri="{FF2B5EF4-FFF2-40B4-BE49-F238E27FC236}">
                      <a16:creationId xmlns:a16="http://schemas.microsoft.com/office/drawing/2014/main" id="{5851FE06-6E18-1D4E-9ACC-04D224D1B4D7}"/>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58" name="Groeperen 37">
                  <a:extLst>
                    <a:ext uri="{FF2B5EF4-FFF2-40B4-BE49-F238E27FC236}">
                      <a16:creationId xmlns:a16="http://schemas.microsoft.com/office/drawing/2014/main" id="{DC724026-CF12-4242-8BF5-7792FA4D0626}"/>
                    </a:ext>
                  </a:extLst>
                </p:cNvPr>
                <p:cNvGrpSpPr/>
                <p:nvPr userDrawn="1"/>
              </p:nvGrpSpPr>
              <p:grpSpPr>
                <a:xfrm>
                  <a:off x="-5218600" y="4763397"/>
                  <a:ext cx="2918948" cy="1562562"/>
                  <a:chOff x="-5218600" y="4763397"/>
                  <a:chExt cx="2918948" cy="1562562"/>
                </a:xfrm>
              </p:grpSpPr>
              <p:sp>
                <p:nvSpPr>
                  <p:cNvPr id="59" name="Rechthoek 58">
                    <a:extLst>
                      <a:ext uri="{FF2B5EF4-FFF2-40B4-BE49-F238E27FC236}">
                        <a16:creationId xmlns:a16="http://schemas.microsoft.com/office/drawing/2014/main" id="{F1B70F9D-BD50-A644-8C1B-4784A3EA8633}"/>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60" name="Rechthoek 59">
                    <a:extLst>
                      <a:ext uri="{FF2B5EF4-FFF2-40B4-BE49-F238E27FC236}">
                        <a16:creationId xmlns:a16="http://schemas.microsoft.com/office/drawing/2014/main" id="{8B0318D8-EDB4-194C-8076-21CE71AA3AEF}"/>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61" name="Gebogen verbindingslijn 55">
                    <a:extLst>
                      <a:ext uri="{FF2B5EF4-FFF2-40B4-BE49-F238E27FC236}">
                        <a16:creationId xmlns:a16="http://schemas.microsoft.com/office/drawing/2014/main" id="{D998343F-B3F7-8D44-B85E-C9A00E802EA3}"/>
                      </a:ext>
                    </a:extLst>
                  </p:cNvPr>
                  <p:cNvCxnSpPr>
                    <a:cxnSpLocks/>
                    <a:stCxn id="46" idx="0"/>
                    <a:endCxn id="59"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2" name="Gebogen verbindingslijn 57">
                    <a:extLst>
                      <a:ext uri="{FF2B5EF4-FFF2-40B4-BE49-F238E27FC236}">
                        <a16:creationId xmlns:a16="http://schemas.microsoft.com/office/drawing/2014/main" id="{E20CA010-A087-E045-96A2-04EFB42C4848}"/>
                      </a:ext>
                    </a:extLst>
                  </p:cNvPr>
                  <p:cNvCxnSpPr>
                    <a:cxnSpLocks/>
                    <a:stCxn id="44" idx="0"/>
                    <a:endCxn id="60"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3" name="Tekstvak 62">
                    <a:extLst>
                      <a:ext uri="{FF2B5EF4-FFF2-40B4-BE49-F238E27FC236}">
                        <a16:creationId xmlns:a16="http://schemas.microsoft.com/office/drawing/2014/main" id="{532838C4-C683-C744-8F79-AAAFAA268147}"/>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64" name="Afbeelding 63">
                    <a:extLst>
                      <a:ext uri="{FF2B5EF4-FFF2-40B4-BE49-F238E27FC236}">
                        <a16:creationId xmlns:a16="http://schemas.microsoft.com/office/drawing/2014/main" id="{162F53EA-8DDB-EE4D-B1F6-CB8E2D8AECDD}"/>
                      </a:ext>
                    </a:extLst>
                  </p:cNvPr>
                  <p:cNvPicPr>
                    <a:picLocks noChangeAspect="1"/>
                  </p:cNvPicPr>
                  <p:nvPr userDrawn="1"/>
                </p:nvPicPr>
                <p:blipFill>
                  <a:blip r:embed="rId4"/>
                  <a:stretch>
                    <a:fillRect/>
                  </a:stretch>
                </p:blipFill>
                <p:spPr>
                  <a:xfrm>
                    <a:off x="-5218600" y="5884354"/>
                    <a:ext cx="731520" cy="122134"/>
                  </a:xfrm>
                  <a:prstGeom prst="rect">
                    <a:avLst/>
                  </a:prstGeom>
                </p:spPr>
              </p:pic>
            </p:grpSp>
          </p:grpSp>
        </p:grpSp>
        <p:sp>
          <p:nvSpPr>
            <p:cNvPr id="39" name="Rechthoek 38">
              <a:extLst>
                <a:ext uri="{FF2B5EF4-FFF2-40B4-BE49-F238E27FC236}">
                  <a16:creationId xmlns:a16="http://schemas.microsoft.com/office/drawing/2014/main" id="{17CB2B15-7442-F343-9643-B75EB9E7868A}"/>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40" name="Rechte verbindingslijn 39">
              <a:extLst>
                <a:ext uri="{FF2B5EF4-FFF2-40B4-BE49-F238E27FC236}">
                  <a16:creationId xmlns:a16="http://schemas.microsoft.com/office/drawing/2014/main" id="{833F7281-3240-2C4F-B3B5-28CFB073FE8B}"/>
                </a:ext>
              </a:extLst>
            </p:cNvPr>
            <p:cNvCxnSpPr>
              <a:stCxn id="50" idx="4"/>
              <a:endCxn id="51"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1" name="Rechte verbindingslijn 40">
              <a:extLst>
                <a:ext uri="{FF2B5EF4-FFF2-40B4-BE49-F238E27FC236}">
                  <a16:creationId xmlns:a16="http://schemas.microsoft.com/office/drawing/2014/main" id="{6FCD7BA2-C4E1-C145-A9ED-75A686F6117D}"/>
                </a:ext>
              </a:extLst>
            </p:cNvPr>
            <p:cNvCxnSpPr>
              <a:cxnSpLocks/>
              <a:stCxn id="51" idx="4"/>
              <a:endCxn id="54"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2" name="Rechte verbindingslijn 41">
              <a:extLst>
                <a:ext uri="{FF2B5EF4-FFF2-40B4-BE49-F238E27FC236}">
                  <a16:creationId xmlns:a16="http://schemas.microsoft.com/office/drawing/2014/main" id="{5E2F767C-779E-5C46-8AC9-68E1359E2373}"/>
                </a:ext>
              </a:extLst>
            </p:cNvPr>
            <p:cNvCxnSpPr>
              <a:cxnSpLocks/>
              <a:stCxn id="54" idx="4"/>
              <a:endCxn id="52"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3" name="Rechte verbindingslijn 42">
              <a:extLst>
                <a:ext uri="{FF2B5EF4-FFF2-40B4-BE49-F238E27FC236}">
                  <a16:creationId xmlns:a16="http://schemas.microsoft.com/office/drawing/2014/main" id="{557BB3BA-83DC-444E-B0F9-D74E138D7569}"/>
                </a:ext>
              </a:extLst>
            </p:cNvPr>
            <p:cNvCxnSpPr>
              <a:cxnSpLocks/>
              <a:stCxn id="52" idx="4"/>
              <a:endCxn id="53"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44" name="Ovaal 43">
              <a:extLst>
                <a:ext uri="{FF2B5EF4-FFF2-40B4-BE49-F238E27FC236}">
                  <a16:creationId xmlns:a16="http://schemas.microsoft.com/office/drawing/2014/main" id="{539FB6FE-9D41-B344-9A5A-A8D35FDA0037}"/>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45" name="Rechthoek 44">
              <a:extLst>
                <a:ext uri="{FF2B5EF4-FFF2-40B4-BE49-F238E27FC236}">
                  <a16:creationId xmlns:a16="http://schemas.microsoft.com/office/drawing/2014/main" id="{FEDB0BAE-00AC-8E4A-97BE-BA2CF79B01D5}"/>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46" name="Ovaal 45">
              <a:extLst>
                <a:ext uri="{FF2B5EF4-FFF2-40B4-BE49-F238E27FC236}">
                  <a16:creationId xmlns:a16="http://schemas.microsoft.com/office/drawing/2014/main" id="{452FB81D-4F51-0444-AD03-6DCA18FB7C02}"/>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22124922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abel">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436A5B0B-A3DF-8940-88E5-405D6F65690A}"/>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845" t="3082" r="-10625" b="4447"/>
          <a:stretch/>
        </p:blipFill>
        <p:spPr>
          <a:xfrm>
            <a:off x="4993481" y="2"/>
            <a:ext cx="221456" cy="6858001"/>
          </a:xfrm>
          <a:prstGeom prst="rect">
            <a:avLst/>
          </a:prstGeom>
        </p:spPr>
      </p:pic>
      <p:sp>
        <p:nvSpPr>
          <p:cNvPr id="11" name="Rechthoek 10">
            <a:extLst>
              <a:ext uri="{FF2B5EF4-FFF2-40B4-BE49-F238E27FC236}">
                <a16:creationId xmlns:a16="http://schemas.microsoft.com/office/drawing/2014/main" id="{91A38FB0-F44E-3544-9379-F19FF39A22E2}"/>
              </a:ext>
            </a:extLst>
          </p:cNvPr>
          <p:cNvSpPr/>
          <p:nvPr userDrawn="1"/>
        </p:nvSpPr>
        <p:spPr>
          <a:xfrm>
            <a:off x="5180013" y="0"/>
            <a:ext cx="7011987" cy="6858000"/>
          </a:xfrm>
          <a:prstGeom prst="rect">
            <a:avLst/>
          </a:prstGeom>
          <a:solidFill>
            <a:schemeClr val="bg2"/>
          </a:solidFill>
          <a:effectLst/>
        </p:spPr>
        <p:txBody>
          <a:bodyPr vert="horz" lIns="180000" tIns="180000" rIns="180000" bIns="180000" rtlCol="0">
            <a:noAutofit/>
          </a:bodyPr>
          <a:lstStyle/>
          <a:p>
            <a:pPr marL="271463" lvl="0" indent="-271463">
              <a:lnSpc>
                <a:spcPct val="100000"/>
              </a:lnSpc>
              <a:spcBef>
                <a:spcPts val="0"/>
              </a:spcBef>
              <a:spcAft>
                <a:spcPts val="600"/>
              </a:spcAft>
              <a:buClr>
                <a:schemeClr val="accent1"/>
              </a:buClr>
              <a:buSzPct val="100000"/>
              <a:buFont typeface="Zapf Dingbats"/>
              <a:buChar char="❯"/>
              <a:tabLst/>
            </a:pPr>
            <a:endParaRPr lang="nl-NL" sz="2000">
              <a:solidFill>
                <a:schemeClr val="tx2"/>
              </a:solidFill>
            </a:endParaRPr>
          </a:p>
        </p:txBody>
      </p:sp>
      <p:sp>
        <p:nvSpPr>
          <p:cNvPr id="5" name="Tijdelijke aanduiding voor datum 4">
            <a:extLst>
              <a:ext uri="{FF2B5EF4-FFF2-40B4-BE49-F238E27FC236}">
                <a16:creationId xmlns:a16="http://schemas.microsoft.com/office/drawing/2014/main" id="{13BCDF92-27F0-9847-B788-1476035409CC}"/>
              </a:ext>
            </a:extLst>
          </p:cNvPr>
          <p:cNvSpPr>
            <a:spLocks noGrp="1"/>
          </p:cNvSpPr>
          <p:nvPr>
            <p:ph type="dt" sz="half" idx="10"/>
          </p:nvPr>
        </p:nvSpPr>
        <p:spPr/>
        <p:txBody>
          <a:bodyPr/>
          <a:lstStyle/>
          <a:p>
            <a:fld id="{59E098F1-BD0E-42A6-AA70-99B78DA22ECA}" type="datetime1">
              <a:rPr lang="nl-NL" smtClean="0"/>
              <a:t>21-6-2022</a:t>
            </a:fld>
            <a:endParaRPr lang="nl-NL"/>
          </a:p>
        </p:txBody>
      </p:sp>
      <p:sp>
        <p:nvSpPr>
          <p:cNvPr id="6" name="Tijdelijke aanduiding voor voettekst 5">
            <a:extLst>
              <a:ext uri="{FF2B5EF4-FFF2-40B4-BE49-F238E27FC236}">
                <a16:creationId xmlns:a16="http://schemas.microsoft.com/office/drawing/2014/main" id="{DFF7E9AC-854E-E44C-A6D0-2FB4990A60EF}"/>
              </a:ext>
            </a:extLst>
          </p:cNvPr>
          <p:cNvSpPr>
            <a:spLocks noGrp="1"/>
          </p:cNvSpPr>
          <p:nvPr>
            <p:ph type="ftr" sz="quarter" idx="11"/>
          </p:nvPr>
        </p:nvSpPr>
        <p:spPr/>
        <p:txBody>
          <a:bodyPr/>
          <a:lstStyle/>
          <a:p>
            <a:r>
              <a:rPr lang="nl-NL"/>
              <a:t>RDW Presentatiesjabloon</a:t>
            </a:r>
          </a:p>
        </p:txBody>
      </p:sp>
      <p:sp>
        <p:nvSpPr>
          <p:cNvPr id="7" name="Tijdelijke aanduiding voor dianummer 6">
            <a:extLst>
              <a:ext uri="{FF2B5EF4-FFF2-40B4-BE49-F238E27FC236}">
                <a16:creationId xmlns:a16="http://schemas.microsoft.com/office/drawing/2014/main" id="{FA259DEC-FE6E-6D4B-B797-0A29EDBC1C7B}"/>
              </a:ext>
            </a:extLst>
          </p:cNvPr>
          <p:cNvSpPr>
            <a:spLocks noGrp="1"/>
          </p:cNvSpPr>
          <p:nvPr>
            <p:ph type="sldNum" sz="quarter" idx="12"/>
          </p:nvPr>
        </p:nvSpPr>
        <p:spPr/>
        <p:txBody>
          <a:bodyPr/>
          <a:lstStyle/>
          <a:p>
            <a:fld id="{5E5C2CF4-0E80-7A46-8F96-EE1F0D78FA73}" type="slidenum">
              <a:rPr lang="nl-NL" smtClean="0"/>
              <a:t>‹#›</a:t>
            </a:fld>
            <a:endParaRPr lang="nl-NL" dirty="0"/>
          </a:p>
        </p:txBody>
      </p:sp>
      <p:sp>
        <p:nvSpPr>
          <p:cNvPr id="8" name="Titel 7">
            <a:extLst>
              <a:ext uri="{FF2B5EF4-FFF2-40B4-BE49-F238E27FC236}">
                <a16:creationId xmlns:a16="http://schemas.microsoft.com/office/drawing/2014/main" id="{4C110AAE-436D-3E4C-AB13-DFFF4FD274EF}"/>
              </a:ext>
            </a:extLst>
          </p:cNvPr>
          <p:cNvSpPr>
            <a:spLocks noGrp="1"/>
          </p:cNvSpPr>
          <p:nvPr>
            <p:ph type="title"/>
          </p:nvPr>
        </p:nvSpPr>
        <p:spPr>
          <a:xfrm>
            <a:off x="758827" y="769621"/>
            <a:ext cx="4038599" cy="1254443"/>
          </a:xfrm>
        </p:spPr>
        <p:txBody>
          <a:bodyPr>
            <a:normAutofit/>
          </a:bodyPr>
          <a:lstStyle>
            <a:lvl1pPr>
              <a:defRPr sz="3600"/>
            </a:lvl1pPr>
          </a:lstStyle>
          <a:p>
            <a:r>
              <a:rPr lang="nl-NL"/>
              <a:t>Klik om de stijl te bewerken</a:t>
            </a:r>
            <a:endParaRPr lang="nl-NL" dirty="0"/>
          </a:p>
        </p:txBody>
      </p:sp>
      <p:sp>
        <p:nvSpPr>
          <p:cNvPr id="10" name="Tijdelijke aanduiding voor tekst 9">
            <a:extLst>
              <a:ext uri="{FF2B5EF4-FFF2-40B4-BE49-F238E27FC236}">
                <a16:creationId xmlns:a16="http://schemas.microsoft.com/office/drawing/2014/main" id="{91EFAC5A-CAEC-044E-BC15-B7630160210C}"/>
              </a:ext>
            </a:extLst>
          </p:cNvPr>
          <p:cNvSpPr>
            <a:spLocks noGrp="1"/>
          </p:cNvSpPr>
          <p:nvPr>
            <p:ph type="body" sz="quarter" idx="13"/>
          </p:nvPr>
        </p:nvSpPr>
        <p:spPr>
          <a:xfrm>
            <a:off x="758825" y="2024065"/>
            <a:ext cx="4038600" cy="4073525"/>
          </a:xfrm>
        </p:spPr>
        <p:txBody>
          <a:bodyPr/>
          <a:lstStyle/>
          <a:p>
            <a:pPr lvl="0"/>
            <a:r>
              <a:rPr lang="nl-NL"/>
              <a:t>Klik om de modelstijlen te bewerken</a:t>
            </a:r>
          </a:p>
        </p:txBody>
      </p:sp>
      <p:cxnSp>
        <p:nvCxnSpPr>
          <p:cNvPr id="14" name="Rechte verbindingslijn 13">
            <a:extLst>
              <a:ext uri="{FF2B5EF4-FFF2-40B4-BE49-F238E27FC236}">
                <a16:creationId xmlns:a16="http://schemas.microsoft.com/office/drawing/2014/main" id="{8B103A00-8226-1046-8D62-E74D05480487}"/>
              </a:ext>
            </a:extLst>
          </p:cNvPr>
          <p:cNvCxnSpPr/>
          <p:nvPr userDrawn="1"/>
        </p:nvCxnSpPr>
        <p:spPr>
          <a:xfrm>
            <a:off x="0" y="30480"/>
            <a:ext cx="12192000"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a:extLst>
              <a:ext uri="{FF2B5EF4-FFF2-40B4-BE49-F238E27FC236}">
                <a16:creationId xmlns:a16="http://schemas.microsoft.com/office/drawing/2014/main" id="{A0B2C849-26B6-1148-9969-8798C0627CCD}"/>
              </a:ext>
            </a:extLst>
          </p:cNvPr>
          <p:cNvCxnSpPr>
            <a:cxnSpLocks/>
          </p:cNvCxnSpPr>
          <p:nvPr userDrawn="1"/>
        </p:nvCxnSpPr>
        <p:spPr>
          <a:xfrm>
            <a:off x="758825" y="6098400"/>
            <a:ext cx="40386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4" name="Tijdelijke aanduiding voor tabel 3">
            <a:extLst>
              <a:ext uri="{FF2B5EF4-FFF2-40B4-BE49-F238E27FC236}">
                <a16:creationId xmlns:a16="http://schemas.microsoft.com/office/drawing/2014/main" id="{CBD59850-4E09-5C49-A932-DBBA62002CDC}"/>
              </a:ext>
            </a:extLst>
          </p:cNvPr>
          <p:cNvSpPr>
            <a:spLocks noGrp="1"/>
          </p:cNvSpPr>
          <p:nvPr>
            <p:ph type="tbl" sz="quarter" idx="14"/>
          </p:nvPr>
        </p:nvSpPr>
        <p:spPr>
          <a:xfrm>
            <a:off x="5549188" y="760415"/>
            <a:ext cx="5882400" cy="5337175"/>
          </a:xfrm>
        </p:spPr>
        <p:txBody>
          <a:bodyPr/>
          <a:lstStyle/>
          <a:p>
            <a:r>
              <a:rPr lang="nl-NL"/>
              <a:t>Klik op het pictogram als u een tabel wilt toevoegen</a:t>
            </a:r>
          </a:p>
        </p:txBody>
      </p:sp>
      <p:grpSp>
        <p:nvGrpSpPr>
          <p:cNvPr id="37" name="Groep 36">
            <a:extLst>
              <a:ext uri="{FF2B5EF4-FFF2-40B4-BE49-F238E27FC236}">
                <a16:creationId xmlns:a16="http://schemas.microsoft.com/office/drawing/2014/main" id="{B36A2B13-5BB0-2A41-9B72-3E18C12F2C35}"/>
              </a:ext>
            </a:extLst>
          </p:cNvPr>
          <p:cNvGrpSpPr/>
          <p:nvPr userDrawn="1"/>
        </p:nvGrpSpPr>
        <p:grpSpPr>
          <a:xfrm>
            <a:off x="12376269" y="-54065"/>
            <a:ext cx="3518336" cy="7340224"/>
            <a:chOff x="12376269" y="-120870"/>
            <a:chExt cx="3518336" cy="7340224"/>
          </a:xfrm>
        </p:grpSpPr>
        <p:grpSp>
          <p:nvGrpSpPr>
            <p:cNvPr id="38" name="Groep 37">
              <a:extLst>
                <a:ext uri="{FF2B5EF4-FFF2-40B4-BE49-F238E27FC236}">
                  <a16:creationId xmlns:a16="http://schemas.microsoft.com/office/drawing/2014/main" id="{F2DAE0D8-68B3-F24E-89CF-60FF9CC1C10E}"/>
                </a:ext>
              </a:extLst>
            </p:cNvPr>
            <p:cNvGrpSpPr/>
            <p:nvPr userDrawn="1"/>
          </p:nvGrpSpPr>
          <p:grpSpPr>
            <a:xfrm>
              <a:off x="12433106" y="847293"/>
              <a:ext cx="3461499" cy="6372061"/>
              <a:chOff x="-2933894" y="1437843"/>
              <a:chExt cx="3461499" cy="6372061"/>
            </a:xfrm>
          </p:grpSpPr>
          <p:cxnSp>
            <p:nvCxnSpPr>
              <p:cNvPr id="48" name="Gebogen verbindingslijn 47">
                <a:extLst>
                  <a:ext uri="{FF2B5EF4-FFF2-40B4-BE49-F238E27FC236}">
                    <a16:creationId xmlns:a16="http://schemas.microsoft.com/office/drawing/2014/main" id="{9E305017-690B-854B-850B-C6341922AFFE}"/>
                  </a:ext>
                </a:extLst>
              </p:cNvPr>
              <p:cNvCxnSpPr>
                <a:cxnSpLocks/>
                <a:stCxn id="54" idx="4"/>
                <a:endCxn id="50"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49" name="Tekstvak 48">
                <a:extLst>
                  <a:ext uri="{FF2B5EF4-FFF2-40B4-BE49-F238E27FC236}">
                    <a16:creationId xmlns:a16="http://schemas.microsoft.com/office/drawing/2014/main" id="{998ED4E5-17F9-6C43-A5A0-ACFA2B6A8FA8}"/>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50" name="Tekstvak 49">
                <a:extLst>
                  <a:ext uri="{FF2B5EF4-FFF2-40B4-BE49-F238E27FC236}">
                    <a16:creationId xmlns:a16="http://schemas.microsoft.com/office/drawing/2014/main" id="{E77447D8-6B2A-EE4E-8950-38E9C5F285FA}"/>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51" name="Tekstvak 50">
                <a:extLst>
                  <a:ext uri="{FF2B5EF4-FFF2-40B4-BE49-F238E27FC236}">
                    <a16:creationId xmlns:a16="http://schemas.microsoft.com/office/drawing/2014/main" id="{4D6D4196-776B-D341-9670-314C62C53783}"/>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52" name="Tekstvak 51">
                <a:extLst>
                  <a:ext uri="{FF2B5EF4-FFF2-40B4-BE49-F238E27FC236}">
                    <a16:creationId xmlns:a16="http://schemas.microsoft.com/office/drawing/2014/main" id="{B06E665E-D62D-9443-93A5-52794D90B8C0}"/>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53" name="Tekstvak 52">
                <a:extLst>
                  <a:ext uri="{FF2B5EF4-FFF2-40B4-BE49-F238E27FC236}">
                    <a16:creationId xmlns:a16="http://schemas.microsoft.com/office/drawing/2014/main" id="{284002F8-55BE-9845-AE43-B35B76A656F9}"/>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54" name="Tekstvak 53">
                <a:extLst>
                  <a:ext uri="{FF2B5EF4-FFF2-40B4-BE49-F238E27FC236}">
                    <a16:creationId xmlns:a16="http://schemas.microsoft.com/office/drawing/2014/main" id="{83E41C27-B272-BE4F-AAD8-A843B6F75C4E}"/>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55" name="Tekstvak 54">
                <a:extLst>
                  <a:ext uri="{FF2B5EF4-FFF2-40B4-BE49-F238E27FC236}">
                    <a16:creationId xmlns:a16="http://schemas.microsoft.com/office/drawing/2014/main" id="{BBC471FE-FDC1-DB4F-9FA0-0152A7D891ED}"/>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56" name="Groeperen 38">
                <a:extLst>
                  <a:ext uri="{FF2B5EF4-FFF2-40B4-BE49-F238E27FC236}">
                    <a16:creationId xmlns:a16="http://schemas.microsoft.com/office/drawing/2014/main" id="{07F7B3A8-EC91-EA46-ADE4-104623DFE663}"/>
                  </a:ext>
                </a:extLst>
              </p:cNvPr>
              <p:cNvGrpSpPr/>
              <p:nvPr userDrawn="1"/>
            </p:nvGrpSpPr>
            <p:grpSpPr>
              <a:xfrm>
                <a:off x="-2817520" y="6055099"/>
                <a:ext cx="2918952" cy="1754805"/>
                <a:chOff x="-5218600" y="4763397"/>
                <a:chExt cx="2918952" cy="1562562"/>
              </a:xfrm>
            </p:grpSpPr>
            <p:pic>
              <p:nvPicPr>
                <p:cNvPr id="57" name="Afbeelding 56">
                  <a:extLst>
                    <a:ext uri="{FF2B5EF4-FFF2-40B4-BE49-F238E27FC236}">
                      <a16:creationId xmlns:a16="http://schemas.microsoft.com/office/drawing/2014/main" id="{144F7442-F8BF-0246-9C7B-408CDAA6C450}"/>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58" name="Rechte verbindingslijn 57">
                  <a:extLst>
                    <a:ext uri="{FF2B5EF4-FFF2-40B4-BE49-F238E27FC236}">
                      <a16:creationId xmlns:a16="http://schemas.microsoft.com/office/drawing/2014/main" id="{80FF8876-46AB-AA42-A7CF-60D941F47EE8}"/>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59" name="Groeperen 37">
                  <a:extLst>
                    <a:ext uri="{FF2B5EF4-FFF2-40B4-BE49-F238E27FC236}">
                      <a16:creationId xmlns:a16="http://schemas.microsoft.com/office/drawing/2014/main" id="{B0856629-E00A-1D43-8E7F-23B075A9DF31}"/>
                    </a:ext>
                  </a:extLst>
                </p:cNvPr>
                <p:cNvGrpSpPr/>
                <p:nvPr userDrawn="1"/>
              </p:nvGrpSpPr>
              <p:grpSpPr>
                <a:xfrm>
                  <a:off x="-5218600" y="4763397"/>
                  <a:ext cx="2918948" cy="1562562"/>
                  <a:chOff x="-5218600" y="4763397"/>
                  <a:chExt cx="2918948" cy="1562562"/>
                </a:xfrm>
              </p:grpSpPr>
              <p:sp>
                <p:nvSpPr>
                  <p:cNvPr id="60" name="Rechthoek 59">
                    <a:extLst>
                      <a:ext uri="{FF2B5EF4-FFF2-40B4-BE49-F238E27FC236}">
                        <a16:creationId xmlns:a16="http://schemas.microsoft.com/office/drawing/2014/main" id="{7C49BD76-9CF7-6B49-86B9-ABCC5189C28C}"/>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61" name="Rechthoek 60">
                    <a:extLst>
                      <a:ext uri="{FF2B5EF4-FFF2-40B4-BE49-F238E27FC236}">
                        <a16:creationId xmlns:a16="http://schemas.microsoft.com/office/drawing/2014/main" id="{7B356B78-0AF2-A543-8DEA-5CEC927986FB}"/>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62" name="Gebogen verbindingslijn 55">
                    <a:extLst>
                      <a:ext uri="{FF2B5EF4-FFF2-40B4-BE49-F238E27FC236}">
                        <a16:creationId xmlns:a16="http://schemas.microsoft.com/office/drawing/2014/main" id="{DEDA36BA-D31A-0A40-8E00-1B2DEE98F15C}"/>
                      </a:ext>
                    </a:extLst>
                  </p:cNvPr>
                  <p:cNvCxnSpPr>
                    <a:cxnSpLocks/>
                    <a:stCxn id="47" idx="0"/>
                    <a:endCxn id="60"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3" name="Gebogen verbindingslijn 57">
                    <a:extLst>
                      <a:ext uri="{FF2B5EF4-FFF2-40B4-BE49-F238E27FC236}">
                        <a16:creationId xmlns:a16="http://schemas.microsoft.com/office/drawing/2014/main" id="{B11A7DD9-7A3A-3241-9DFC-D3F84E0749EA}"/>
                      </a:ext>
                    </a:extLst>
                  </p:cNvPr>
                  <p:cNvCxnSpPr>
                    <a:cxnSpLocks/>
                    <a:stCxn id="45" idx="0"/>
                    <a:endCxn id="61"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4" name="Tekstvak 63">
                    <a:extLst>
                      <a:ext uri="{FF2B5EF4-FFF2-40B4-BE49-F238E27FC236}">
                        <a16:creationId xmlns:a16="http://schemas.microsoft.com/office/drawing/2014/main" id="{DB4E158C-A5CA-0E4B-99AF-A477C196A44D}"/>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89" name="Afbeelding 88">
                    <a:extLst>
                      <a:ext uri="{FF2B5EF4-FFF2-40B4-BE49-F238E27FC236}">
                        <a16:creationId xmlns:a16="http://schemas.microsoft.com/office/drawing/2014/main" id="{E18AE078-62DE-F148-B44F-4234DFB07227}"/>
                      </a:ext>
                    </a:extLst>
                  </p:cNvPr>
                  <p:cNvPicPr>
                    <a:picLocks noChangeAspect="1"/>
                  </p:cNvPicPr>
                  <p:nvPr userDrawn="1"/>
                </p:nvPicPr>
                <p:blipFill>
                  <a:blip r:embed="rId4"/>
                  <a:stretch>
                    <a:fillRect/>
                  </a:stretch>
                </p:blipFill>
                <p:spPr>
                  <a:xfrm>
                    <a:off x="-5218600" y="5884354"/>
                    <a:ext cx="731520" cy="122134"/>
                  </a:xfrm>
                  <a:prstGeom prst="rect">
                    <a:avLst/>
                  </a:prstGeom>
                </p:spPr>
              </p:pic>
            </p:grpSp>
          </p:grpSp>
        </p:grpSp>
        <p:sp>
          <p:nvSpPr>
            <p:cNvPr id="40" name="Rechthoek 39">
              <a:extLst>
                <a:ext uri="{FF2B5EF4-FFF2-40B4-BE49-F238E27FC236}">
                  <a16:creationId xmlns:a16="http://schemas.microsoft.com/office/drawing/2014/main" id="{9E099576-8DB6-D543-A442-41D24C8BE301}"/>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41" name="Rechte verbindingslijn 40">
              <a:extLst>
                <a:ext uri="{FF2B5EF4-FFF2-40B4-BE49-F238E27FC236}">
                  <a16:creationId xmlns:a16="http://schemas.microsoft.com/office/drawing/2014/main" id="{AB52C9E6-0D28-584F-BFA9-B2A5AE0F014A}"/>
                </a:ext>
              </a:extLst>
            </p:cNvPr>
            <p:cNvCxnSpPr>
              <a:stCxn id="51" idx="4"/>
              <a:endCxn id="52"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2" name="Rechte verbindingslijn 41">
              <a:extLst>
                <a:ext uri="{FF2B5EF4-FFF2-40B4-BE49-F238E27FC236}">
                  <a16:creationId xmlns:a16="http://schemas.microsoft.com/office/drawing/2014/main" id="{EA00E662-57AB-9847-8C0D-639DDEA099FD}"/>
                </a:ext>
              </a:extLst>
            </p:cNvPr>
            <p:cNvCxnSpPr>
              <a:cxnSpLocks/>
              <a:stCxn id="52" idx="4"/>
              <a:endCxn id="55"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3" name="Rechte verbindingslijn 42">
              <a:extLst>
                <a:ext uri="{FF2B5EF4-FFF2-40B4-BE49-F238E27FC236}">
                  <a16:creationId xmlns:a16="http://schemas.microsoft.com/office/drawing/2014/main" id="{0F1FD86C-94CB-784E-A054-153DA7C3FC3A}"/>
                </a:ext>
              </a:extLst>
            </p:cNvPr>
            <p:cNvCxnSpPr>
              <a:cxnSpLocks/>
              <a:stCxn id="55" idx="4"/>
              <a:endCxn id="53"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4" name="Rechte verbindingslijn 43">
              <a:extLst>
                <a:ext uri="{FF2B5EF4-FFF2-40B4-BE49-F238E27FC236}">
                  <a16:creationId xmlns:a16="http://schemas.microsoft.com/office/drawing/2014/main" id="{44E12627-7B18-594E-B3C0-74EC8415E972}"/>
                </a:ext>
              </a:extLst>
            </p:cNvPr>
            <p:cNvCxnSpPr>
              <a:cxnSpLocks/>
              <a:stCxn id="53" idx="4"/>
              <a:endCxn id="54"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45" name="Ovaal 44">
              <a:extLst>
                <a:ext uri="{FF2B5EF4-FFF2-40B4-BE49-F238E27FC236}">
                  <a16:creationId xmlns:a16="http://schemas.microsoft.com/office/drawing/2014/main" id="{54CD4062-EFC8-6945-A146-9F2AAE360CBD}"/>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46" name="Rechthoek 45">
              <a:extLst>
                <a:ext uri="{FF2B5EF4-FFF2-40B4-BE49-F238E27FC236}">
                  <a16:creationId xmlns:a16="http://schemas.microsoft.com/office/drawing/2014/main" id="{8009C5A6-F8D1-1946-9F15-F0F618338A08}"/>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47" name="Ovaal 46">
              <a:extLst>
                <a:ext uri="{FF2B5EF4-FFF2-40B4-BE49-F238E27FC236}">
                  <a16:creationId xmlns:a16="http://schemas.microsoft.com/office/drawing/2014/main" id="{1D7A9955-A8B8-9149-BBC1-F2F69FE85EF3}"/>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2408239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3E40E0-C688-FB49-A5E7-75DA65706925}"/>
              </a:ext>
            </a:extLst>
          </p:cNvPr>
          <p:cNvSpPr>
            <a:spLocks noGrp="1"/>
          </p:cNvSpPr>
          <p:nvPr>
            <p:ph type="title"/>
          </p:nvPr>
        </p:nvSpPr>
        <p:spPr>
          <a:xfrm>
            <a:off x="758825" y="769622"/>
            <a:ext cx="4038600" cy="1254443"/>
          </a:xfrm>
        </p:spPr>
        <p:txBody>
          <a:bodyPr>
            <a:normAutofit/>
          </a:bodyPr>
          <a:lstStyle>
            <a:lvl1pPr>
              <a:defRPr sz="3600"/>
            </a:lvl1pPr>
          </a:lstStyle>
          <a:p>
            <a:r>
              <a:rPr lang="nl-NL"/>
              <a:t>Klik om de stijl te bewerken</a:t>
            </a:r>
            <a:endParaRPr lang="nl-NL" dirty="0"/>
          </a:p>
        </p:txBody>
      </p:sp>
      <p:sp>
        <p:nvSpPr>
          <p:cNvPr id="8" name="Tijdelijke aanduiding voor tekst 7">
            <a:extLst>
              <a:ext uri="{FF2B5EF4-FFF2-40B4-BE49-F238E27FC236}">
                <a16:creationId xmlns:a16="http://schemas.microsoft.com/office/drawing/2014/main" id="{EEF1CA5E-06C6-584C-B3BB-8988115CBE48}"/>
              </a:ext>
            </a:extLst>
          </p:cNvPr>
          <p:cNvSpPr>
            <a:spLocks noGrp="1"/>
          </p:cNvSpPr>
          <p:nvPr>
            <p:ph type="body" sz="quarter" idx="13"/>
          </p:nvPr>
        </p:nvSpPr>
        <p:spPr>
          <a:xfrm>
            <a:off x="5180014" y="760415"/>
            <a:ext cx="6251575" cy="5337175"/>
          </a:xfrm>
        </p:spPr>
        <p:txBody>
          <a:bodyPr/>
          <a:lstStyle/>
          <a:p>
            <a:pPr lvl="0"/>
            <a:r>
              <a:rPr lang="nl-NL"/>
              <a:t>Klik om de modelstijlen te bewerken</a:t>
            </a:r>
          </a:p>
        </p:txBody>
      </p:sp>
      <p:cxnSp>
        <p:nvCxnSpPr>
          <p:cNvPr id="10" name="Rechte verbindingslijn 9">
            <a:extLst>
              <a:ext uri="{FF2B5EF4-FFF2-40B4-BE49-F238E27FC236}">
                <a16:creationId xmlns:a16="http://schemas.microsoft.com/office/drawing/2014/main" id="{68A768D0-2C4D-FA40-8505-D263EC289E68}"/>
              </a:ext>
            </a:extLst>
          </p:cNvPr>
          <p:cNvCxnSpPr/>
          <p:nvPr userDrawn="1"/>
        </p:nvCxnSpPr>
        <p:spPr>
          <a:xfrm>
            <a:off x="758825" y="6097588"/>
            <a:ext cx="4038600"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1" name="Rechte verbindingslijn 10">
            <a:extLst>
              <a:ext uri="{FF2B5EF4-FFF2-40B4-BE49-F238E27FC236}">
                <a16:creationId xmlns:a16="http://schemas.microsoft.com/office/drawing/2014/main" id="{CDCDE0E9-C1AE-9647-B7DE-33D506F76C8C}"/>
              </a:ext>
            </a:extLst>
          </p:cNvPr>
          <p:cNvCxnSpPr>
            <a:cxnSpLocks/>
          </p:cNvCxnSpPr>
          <p:nvPr userDrawn="1"/>
        </p:nvCxnSpPr>
        <p:spPr>
          <a:xfrm>
            <a:off x="5186046" y="6097588"/>
            <a:ext cx="6245543"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3" name="Tijdelijke aanduiding voor datum 2">
            <a:extLst>
              <a:ext uri="{FF2B5EF4-FFF2-40B4-BE49-F238E27FC236}">
                <a16:creationId xmlns:a16="http://schemas.microsoft.com/office/drawing/2014/main" id="{BEDAA02A-6513-0D43-B26B-19D5647C14F3}"/>
              </a:ext>
            </a:extLst>
          </p:cNvPr>
          <p:cNvSpPr>
            <a:spLocks noGrp="1"/>
          </p:cNvSpPr>
          <p:nvPr>
            <p:ph type="dt" sz="half" idx="14"/>
          </p:nvPr>
        </p:nvSpPr>
        <p:spPr/>
        <p:txBody>
          <a:bodyPr/>
          <a:lstStyle/>
          <a:p>
            <a:fld id="{A1617D2A-D1A6-4521-B794-3D540C7D54ED}" type="datetime1">
              <a:rPr lang="nl-NL" smtClean="0"/>
              <a:t>21-6-2022</a:t>
            </a:fld>
            <a:endParaRPr lang="nl-NL" dirty="0"/>
          </a:p>
        </p:txBody>
      </p:sp>
      <p:sp>
        <p:nvSpPr>
          <p:cNvPr id="7" name="Tijdelijke aanduiding voor voettekst 6">
            <a:extLst>
              <a:ext uri="{FF2B5EF4-FFF2-40B4-BE49-F238E27FC236}">
                <a16:creationId xmlns:a16="http://schemas.microsoft.com/office/drawing/2014/main" id="{C6B6131B-4F85-2449-B576-0BC84065AEFD}"/>
              </a:ext>
            </a:extLst>
          </p:cNvPr>
          <p:cNvSpPr>
            <a:spLocks noGrp="1"/>
          </p:cNvSpPr>
          <p:nvPr>
            <p:ph type="ftr" sz="quarter" idx="15"/>
          </p:nvPr>
        </p:nvSpPr>
        <p:spPr/>
        <p:txBody>
          <a:bodyPr/>
          <a:lstStyle/>
          <a:p>
            <a:r>
              <a:rPr lang="nl-NL"/>
              <a:t>RDW Presentatiesjabloon</a:t>
            </a:r>
            <a:endParaRPr lang="nl-NL" dirty="0"/>
          </a:p>
        </p:txBody>
      </p:sp>
      <p:sp>
        <p:nvSpPr>
          <p:cNvPr id="62" name="Tijdelijke aanduiding voor dianummer 61">
            <a:extLst>
              <a:ext uri="{FF2B5EF4-FFF2-40B4-BE49-F238E27FC236}">
                <a16:creationId xmlns:a16="http://schemas.microsoft.com/office/drawing/2014/main" id="{8FF31F11-AEC7-F94D-B03C-1E040EF75B24}"/>
              </a:ext>
            </a:extLst>
          </p:cNvPr>
          <p:cNvSpPr>
            <a:spLocks noGrp="1"/>
          </p:cNvSpPr>
          <p:nvPr>
            <p:ph type="sldNum" sz="quarter" idx="16"/>
          </p:nvPr>
        </p:nvSpPr>
        <p:spPr/>
        <p:txBody>
          <a:bodyPr/>
          <a:lstStyle/>
          <a:p>
            <a:fld id="{5E5C2CF4-0E80-7A46-8F96-EE1F0D78FA73}" type="slidenum">
              <a:rPr lang="nl-NL" smtClean="0"/>
              <a:pPr/>
              <a:t>‹#›</a:t>
            </a:fld>
            <a:endParaRPr lang="nl-NL" dirty="0"/>
          </a:p>
        </p:txBody>
      </p:sp>
      <p:grpSp>
        <p:nvGrpSpPr>
          <p:cNvPr id="44" name="Groep 43">
            <a:extLst>
              <a:ext uri="{FF2B5EF4-FFF2-40B4-BE49-F238E27FC236}">
                <a16:creationId xmlns:a16="http://schemas.microsoft.com/office/drawing/2014/main" id="{9C7ABC6B-BA83-5D4C-A46D-5696B154EF72}"/>
              </a:ext>
            </a:extLst>
          </p:cNvPr>
          <p:cNvGrpSpPr/>
          <p:nvPr userDrawn="1"/>
        </p:nvGrpSpPr>
        <p:grpSpPr>
          <a:xfrm>
            <a:off x="12376269" y="-54065"/>
            <a:ext cx="3518336" cy="7340224"/>
            <a:chOff x="12376269" y="-120870"/>
            <a:chExt cx="3518336" cy="7340224"/>
          </a:xfrm>
        </p:grpSpPr>
        <p:grpSp>
          <p:nvGrpSpPr>
            <p:cNvPr id="34" name="Groep 33">
              <a:extLst>
                <a:ext uri="{FF2B5EF4-FFF2-40B4-BE49-F238E27FC236}">
                  <a16:creationId xmlns:a16="http://schemas.microsoft.com/office/drawing/2014/main" id="{7BAB1BCC-B205-9347-B382-6488A2A40724}"/>
                </a:ext>
              </a:extLst>
            </p:cNvPr>
            <p:cNvGrpSpPr/>
            <p:nvPr userDrawn="1"/>
          </p:nvGrpSpPr>
          <p:grpSpPr>
            <a:xfrm>
              <a:off x="12433106" y="847293"/>
              <a:ext cx="3461499" cy="6372061"/>
              <a:chOff x="-2933894" y="1437843"/>
              <a:chExt cx="3461499" cy="6372061"/>
            </a:xfrm>
          </p:grpSpPr>
          <p:cxnSp>
            <p:nvCxnSpPr>
              <p:cNvPr id="35" name="Gebogen verbindingslijn 34">
                <a:extLst>
                  <a:ext uri="{FF2B5EF4-FFF2-40B4-BE49-F238E27FC236}">
                    <a16:creationId xmlns:a16="http://schemas.microsoft.com/office/drawing/2014/main" id="{4A19D269-31CB-224B-AFC3-44E696B1FD31}"/>
                  </a:ext>
                </a:extLst>
              </p:cNvPr>
              <p:cNvCxnSpPr>
                <a:cxnSpLocks/>
                <a:stCxn id="67" idx="4"/>
                <a:endCxn id="63"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36" name="Tekstvak 35">
                <a:extLst>
                  <a:ext uri="{FF2B5EF4-FFF2-40B4-BE49-F238E27FC236}">
                    <a16:creationId xmlns:a16="http://schemas.microsoft.com/office/drawing/2014/main" id="{39B61D84-17C6-054B-BBD2-0364F9381358}"/>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63" name="Tekstvak 62">
                <a:extLst>
                  <a:ext uri="{FF2B5EF4-FFF2-40B4-BE49-F238E27FC236}">
                    <a16:creationId xmlns:a16="http://schemas.microsoft.com/office/drawing/2014/main" id="{A6582C31-CD78-4F48-BFE7-81B820B9FB71}"/>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64" name="Tekstvak 63">
                <a:extLst>
                  <a:ext uri="{FF2B5EF4-FFF2-40B4-BE49-F238E27FC236}">
                    <a16:creationId xmlns:a16="http://schemas.microsoft.com/office/drawing/2014/main" id="{EACDDC94-83B5-D24D-ACDB-278E422F3050}"/>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65" name="Tekstvak 64">
                <a:extLst>
                  <a:ext uri="{FF2B5EF4-FFF2-40B4-BE49-F238E27FC236}">
                    <a16:creationId xmlns:a16="http://schemas.microsoft.com/office/drawing/2014/main" id="{78FB249C-5244-F743-A029-CF4B2F781242}"/>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66" name="Tekstvak 65">
                <a:extLst>
                  <a:ext uri="{FF2B5EF4-FFF2-40B4-BE49-F238E27FC236}">
                    <a16:creationId xmlns:a16="http://schemas.microsoft.com/office/drawing/2014/main" id="{937F557C-CDA2-F849-B023-2CDF25E8F6D8}"/>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67" name="Tekstvak 66">
                <a:extLst>
                  <a:ext uri="{FF2B5EF4-FFF2-40B4-BE49-F238E27FC236}">
                    <a16:creationId xmlns:a16="http://schemas.microsoft.com/office/drawing/2014/main" id="{DADB7367-F107-DB49-B053-E794B259AD22}"/>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68" name="Tekstvak 67">
                <a:extLst>
                  <a:ext uri="{FF2B5EF4-FFF2-40B4-BE49-F238E27FC236}">
                    <a16:creationId xmlns:a16="http://schemas.microsoft.com/office/drawing/2014/main" id="{5270EBB9-BD79-1948-A278-6DAF68ECD452}"/>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69" name="Groeperen 38">
                <a:extLst>
                  <a:ext uri="{FF2B5EF4-FFF2-40B4-BE49-F238E27FC236}">
                    <a16:creationId xmlns:a16="http://schemas.microsoft.com/office/drawing/2014/main" id="{94A77935-C58A-C349-8756-BECF7D424CAD}"/>
                  </a:ext>
                </a:extLst>
              </p:cNvPr>
              <p:cNvGrpSpPr/>
              <p:nvPr userDrawn="1"/>
            </p:nvGrpSpPr>
            <p:grpSpPr>
              <a:xfrm>
                <a:off x="-2817520" y="6055099"/>
                <a:ext cx="2918952" cy="1754805"/>
                <a:chOff x="-5218600" y="4763397"/>
                <a:chExt cx="2918952" cy="1562562"/>
              </a:xfrm>
            </p:grpSpPr>
            <p:pic>
              <p:nvPicPr>
                <p:cNvPr id="70" name="Afbeelding 69">
                  <a:extLst>
                    <a:ext uri="{FF2B5EF4-FFF2-40B4-BE49-F238E27FC236}">
                      <a16:creationId xmlns:a16="http://schemas.microsoft.com/office/drawing/2014/main" id="{51DF2C6F-9476-5C47-946B-CDD63942ABB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71" name="Rechte verbindingslijn 70">
                  <a:extLst>
                    <a:ext uri="{FF2B5EF4-FFF2-40B4-BE49-F238E27FC236}">
                      <a16:creationId xmlns:a16="http://schemas.microsoft.com/office/drawing/2014/main" id="{78401B3B-EBDC-B74F-B2BF-353BB8CBC737}"/>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72" name="Groeperen 37">
                  <a:extLst>
                    <a:ext uri="{FF2B5EF4-FFF2-40B4-BE49-F238E27FC236}">
                      <a16:creationId xmlns:a16="http://schemas.microsoft.com/office/drawing/2014/main" id="{0BCDC8D9-C536-EB4D-AA77-1911CBABF804}"/>
                    </a:ext>
                  </a:extLst>
                </p:cNvPr>
                <p:cNvGrpSpPr/>
                <p:nvPr userDrawn="1"/>
              </p:nvGrpSpPr>
              <p:grpSpPr>
                <a:xfrm>
                  <a:off x="-5218600" y="4763397"/>
                  <a:ext cx="2918948" cy="1562562"/>
                  <a:chOff x="-5218600" y="4763397"/>
                  <a:chExt cx="2918948" cy="1562562"/>
                </a:xfrm>
              </p:grpSpPr>
              <p:sp>
                <p:nvSpPr>
                  <p:cNvPr id="75" name="Rechthoek 74">
                    <a:extLst>
                      <a:ext uri="{FF2B5EF4-FFF2-40B4-BE49-F238E27FC236}">
                        <a16:creationId xmlns:a16="http://schemas.microsoft.com/office/drawing/2014/main" id="{268BA722-FC3C-274C-BC07-DD7511018B39}"/>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76" name="Rechthoek 75">
                    <a:extLst>
                      <a:ext uri="{FF2B5EF4-FFF2-40B4-BE49-F238E27FC236}">
                        <a16:creationId xmlns:a16="http://schemas.microsoft.com/office/drawing/2014/main" id="{63792FAC-A2E3-3442-A482-F6AE8137F028}"/>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77" name="Gebogen verbindingslijn 55">
                    <a:extLst>
                      <a:ext uri="{FF2B5EF4-FFF2-40B4-BE49-F238E27FC236}">
                        <a16:creationId xmlns:a16="http://schemas.microsoft.com/office/drawing/2014/main" id="{9A4E8BB2-CCCB-9D4E-A8B4-0F4FDE8C12D2}"/>
                      </a:ext>
                    </a:extLst>
                  </p:cNvPr>
                  <p:cNvCxnSpPr>
                    <a:cxnSpLocks/>
                    <a:stCxn id="86" idx="0"/>
                    <a:endCxn id="75"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79" name="Gebogen verbindingslijn 57">
                    <a:extLst>
                      <a:ext uri="{FF2B5EF4-FFF2-40B4-BE49-F238E27FC236}">
                        <a16:creationId xmlns:a16="http://schemas.microsoft.com/office/drawing/2014/main" id="{8F538C64-C689-894A-A9B8-813F04570714}"/>
                      </a:ext>
                    </a:extLst>
                  </p:cNvPr>
                  <p:cNvCxnSpPr>
                    <a:cxnSpLocks/>
                    <a:stCxn id="38" idx="0"/>
                    <a:endCxn id="76"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81" name="Tekstvak 80">
                    <a:extLst>
                      <a:ext uri="{FF2B5EF4-FFF2-40B4-BE49-F238E27FC236}">
                        <a16:creationId xmlns:a16="http://schemas.microsoft.com/office/drawing/2014/main" id="{AFA79E1E-BE50-0E4C-9457-AE8F72C002F6}"/>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83" name="Afbeelding 82">
                    <a:extLst>
                      <a:ext uri="{FF2B5EF4-FFF2-40B4-BE49-F238E27FC236}">
                        <a16:creationId xmlns:a16="http://schemas.microsoft.com/office/drawing/2014/main" id="{CAA0294B-191A-9543-8CC6-35E717BC9CFA}"/>
                      </a:ext>
                    </a:extLst>
                  </p:cNvPr>
                  <p:cNvPicPr>
                    <a:picLocks noChangeAspect="1"/>
                  </p:cNvPicPr>
                  <p:nvPr userDrawn="1"/>
                </p:nvPicPr>
                <p:blipFill>
                  <a:blip r:embed="rId3"/>
                  <a:stretch>
                    <a:fillRect/>
                  </a:stretch>
                </p:blipFill>
                <p:spPr>
                  <a:xfrm>
                    <a:off x="-5218600" y="5884354"/>
                    <a:ext cx="731520" cy="122134"/>
                  </a:xfrm>
                  <a:prstGeom prst="rect">
                    <a:avLst/>
                  </a:prstGeom>
                </p:spPr>
              </p:pic>
            </p:grpSp>
          </p:grpSp>
        </p:grpSp>
        <p:sp>
          <p:nvSpPr>
            <p:cNvPr id="5" name="Rechthoek 4">
              <a:extLst>
                <a:ext uri="{FF2B5EF4-FFF2-40B4-BE49-F238E27FC236}">
                  <a16:creationId xmlns:a16="http://schemas.microsoft.com/office/drawing/2014/main" id="{C1FE3EF0-7B60-314B-B34E-B2A6B6489D4A}"/>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9" name="Rechte verbindingslijn 8">
              <a:extLst>
                <a:ext uri="{FF2B5EF4-FFF2-40B4-BE49-F238E27FC236}">
                  <a16:creationId xmlns:a16="http://schemas.microsoft.com/office/drawing/2014/main" id="{1716118D-F3C6-9246-9AAD-672FA3018A99}"/>
                </a:ext>
              </a:extLst>
            </p:cNvPr>
            <p:cNvCxnSpPr>
              <a:stCxn id="64" idx="4"/>
              <a:endCxn id="65"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39" name="Rechte verbindingslijn 38">
              <a:extLst>
                <a:ext uri="{FF2B5EF4-FFF2-40B4-BE49-F238E27FC236}">
                  <a16:creationId xmlns:a16="http://schemas.microsoft.com/office/drawing/2014/main" id="{E0B437D6-8BB3-9B4A-960B-72B635EA8D53}"/>
                </a:ext>
              </a:extLst>
            </p:cNvPr>
            <p:cNvCxnSpPr>
              <a:cxnSpLocks/>
              <a:stCxn id="65" idx="4"/>
              <a:endCxn id="68"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2" name="Rechte verbindingslijn 41">
              <a:extLst>
                <a:ext uri="{FF2B5EF4-FFF2-40B4-BE49-F238E27FC236}">
                  <a16:creationId xmlns:a16="http://schemas.microsoft.com/office/drawing/2014/main" id="{1CB040C1-95F2-A641-B538-98DAF3A0343E}"/>
                </a:ext>
              </a:extLst>
            </p:cNvPr>
            <p:cNvCxnSpPr>
              <a:cxnSpLocks/>
              <a:stCxn id="68" idx="4"/>
              <a:endCxn id="66"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5" name="Rechte verbindingslijn 44">
              <a:extLst>
                <a:ext uri="{FF2B5EF4-FFF2-40B4-BE49-F238E27FC236}">
                  <a16:creationId xmlns:a16="http://schemas.microsoft.com/office/drawing/2014/main" id="{4ACA444C-F4E2-274D-B8D4-641B356A6673}"/>
                </a:ext>
              </a:extLst>
            </p:cNvPr>
            <p:cNvCxnSpPr>
              <a:cxnSpLocks/>
              <a:stCxn id="66" idx="4"/>
              <a:endCxn id="67"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38" name="Ovaal 37">
              <a:extLst>
                <a:ext uri="{FF2B5EF4-FFF2-40B4-BE49-F238E27FC236}">
                  <a16:creationId xmlns:a16="http://schemas.microsoft.com/office/drawing/2014/main" id="{1B1D6485-9E17-9041-B320-3CE13213BDD8}"/>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43" name="Rechthoek 42">
              <a:extLst>
                <a:ext uri="{FF2B5EF4-FFF2-40B4-BE49-F238E27FC236}">
                  <a16:creationId xmlns:a16="http://schemas.microsoft.com/office/drawing/2014/main" id="{56AA597B-7F3C-CA43-88A3-C008A4832CD4}"/>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86" name="Ovaal 85">
              <a:extLst>
                <a:ext uri="{FF2B5EF4-FFF2-40B4-BE49-F238E27FC236}">
                  <a16:creationId xmlns:a16="http://schemas.microsoft.com/office/drawing/2014/main" id="{8DF78219-E6B7-5A4C-8690-96063E05B60B}"/>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19909321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martArt">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436A5B0B-A3DF-8940-88E5-405D6F65690A}"/>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845" t="3082" r="-10625" b="4447"/>
          <a:stretch/>
        </p:blipFill>
        <p:spPr>
          <a:xfrm>
            <a:off x="4993481" y="2"/>
            <a:ext cx="221456" cy="6858001"/>
          </a:xfrm>
          <a:prstGeom prst="rect">
            <a:avLst/>
          </a:prstGeom>
        </p:spPr>
      </p:pic>
      <p:sp>
        <p:nvSpPr>
          <p:cNvPr id="11" name="Rechthoek 10">
            <a:extLst>
              <a:ext uri="{FF2B5EF4-FFF2-40B4-BE49-F238E27FC236}">
                <a16:creationId xmlns:a16="http://schemas.microsoft.com/office/drawing/2014/main" id="{91A38FB0-F44E-3544-9379-F19FF39A22E2}"/>
              </a:ext>
            </a:extLst>
          </p:cNvPr>
          <p:cNvSpPr/>
          <p:nvPr userDrawn="1"/>
        </p:nvSpPr>
        <p:spPr>
          <a:xfrm>
            <a:off x="5180013" y="0"/>
            <a:ext cx="7011987" cy="6858000"/>
          </a:xfrm>
          <a:prstGeom prst="rect">
            <a:avLst/>
          </a:prstGeom>
          <a:solidFill>
            <a:schemeClr val="bg2"/>
          </a:solidFill>
          <a:effectLst/>
        </p:spPr>
        <p:txBody>
          <a:bodyPr vert="horz" lIns="180000" tIns="180000" rIns="180000" bIns="180000" rtlCol="0">
            <a:noAutofit/>
          </a:bodyPr>
          <a:lstStyle/>
          <a:p>
            <a:pPr marL="271463" lvl="0" indent="-271463">
              <a:lnSpc>
                <a:spcPct val="100000"/>
              </a:lnSpc>
              <a:spcBef>
                <a:spcPts val="0"/>
              </a:spcBef>
              <a:spcAft>
                <a:spcPts val="600"/>
              </a:spcAft>
              <a:buClr>
                <a:schemeClr val="accent1"/>
              </a:buClr>
              <a:buSzPct val="100000"/>
              <a:buFont typeface="Zapf Dingbats"/>
              <a:buChar char="❯"/>
              <a:tabLst/>
            </a:pPr>
            <a:endParaRPr lang="nl-NL" sz="2000">
              <a:solidFill>
                <a:schemeClr val="tx2"/>
              </a:solidFill>
            </a:endParaRPr>
          </a:p>
        </p:txBody>
      </p:sp>
      <p:sp>
        <p:nvSpPr>
          <p:cNvPr id="5" name="Tijdelijke aanduiding voor datum 4">
            <a:extLst>
              <a:ext uri="{FF2B5EF4-FFF2-40B4-BE49-F238E27FC236}">
                <a16:creationId xmlns:a16="http://schemas.microsoft.com/office/drawing/2014/main" id="{13BCDF92-27F0-9847-B788-1476035409CC}"/>
              </a:ext>
            </a:extLst>
          </p:cNvPr>
          <p:cNvSpPr>
            <a:spLocks noGrp="1"/>
          </p:cNvSpPr>
          <p:nvPr>
            <p:ph type="dt" sz="half" idx="10"/>
          </p:nvPr>
        </p:nvSpPr>
        <p:spPr/>
        <p:txBody>
          <a:bodyPr/>
          <a:lstStyle/>
          <a:p>
            <a:fld id="{F4D2B4FE-B72E-4AC4-8B0B-88E9C2EDEE0E}" type="datetime1">
              <a:rPr lang="nl-NL" smtClean="0"/>
              <a:t>21-6-2022</a:t>
            </a:fld>
            <a:endParaRPr lang="nl-NL"/>
          </a:p>
        </p:txBody>
      </p:sp>
      <p:sp>
        <p:nvSpPr>
          <p:cNvPr id="6" name="Tijdelijke aanduiding voor voettekst 5">
            <a:extLst>
              <a:ext uri="{FF2B5EF4-FFF2-40B4-BE49-F238E27FC236}">
                <a16:creationId xmlns:a16="http://schemas.microsoft.com/office/drawing/2014/main" id="{DFF7E9AC-854E-E44C-A6D0-2FB4990A60EF}"/>
              </a:ext>
            </a:extLst>
          </p:cNvPr>
          <p:cNvSpPr>
            <a:spLocks noGrp="1"/>
          </p:cNvSpPr>
          <p:nvPr>
            <p:ph type="ftr" sz="quarter" idx="11"/>
          </p:nvPr>
        </p:nvSpPr>
        <p:spPr/>
        <p:txBody>
          <a:bodyPr/>
          <a:lstStyle/>
          <a:p>
            <a:r>
              <a:rPr lang="nl-NL"/>
              <a:t>RDW Presentatiesjabloon</a:t>
            </a:r>
          </a:p>
        </p:txBody>
      </p:sp>
      <p:sp>
        <p:nvSpPr>
          <p:cNvPr id="7" name="Tijdelijke aanduiding voor dianummer 6">
            <a:extLst>
              <a:ext uri="{FF2B5EF4-FFF2-40B4-BE49-F238E27FC236}">
                <a16:creationId xmlns:a16="http://schemas.microsoft.com/office/drawing/2014/main" id="{FA259DEC-FE6E-6D4B-B797-0A29EDBC1C7B}"/>
              </a:ext>
            </a:extLst>
          </p:cNvPr>
          <p:cNvSpPr>
            <a:spLocks noGrp="1"/>
          </p:cNvSpPr>
          <p:nvPr>
            <p:ph type="sldNum" sz="quarter" idx="12"/>
          </p:nvPr>
        </p:nvSpPr>
        <p:spPr/>
        <p:txBody>
          <a:bodyPr/>
          <a:lstStyle/>
          <a:p>
            <a:fld id="{5E5C2CF4-0E80-7A46-8F96-EE1F0D78FA73}" type="slidenum">
              <a:rPr lang="nl-NL" smtClean="0"/>
              <a:t>‹#›</a:t>
            </a:fld>
            <a:endParaRPr lang="nl-NL" dirty="0"/>
          </a:p>
        </p:txBody>
      </p:sp>
      <p:sp>
        <p:nvSpPr>
          <p:cNvPr id="8" name="Titel 7">
            <a:extLst>
              <a:ext uri="{FF2B5EF4-FFF2-40B4-BE49-F238E27FC236}">
                <a16:creationId xmlns:a16="http://schemas.microsoft.com/office/drawing/2014/main" id="{4C110AAE-436D-3E4C-AB13-DFFF4FD274EF}"/>
              </a:ext>
            </a:extLst>
          </p:cNvPr>
          <p:cNvSpPr>
            <a:spLocks noGrp="1"/>
          </p:cNvSpPr>
          <p:nvPr>
            <p:ph type="title"/>
          </p:nvPr>
        </p:nvSpPr>
        <p:spPr>
          <a:xfrm>
            <a:off x="758827" y="769621"/>
            <a:ext cx="4038599" cy="1254443"/>
          </a:xfrm>
        </p:spPr>
        <p:txBody>
          <a:bodyPr>
            <a:normAutofit/>
          </a:bodyPr>
          <a:lstStyle>
            <a:lvl1pPr>
              <a:defRPr sz="3600"/>
            </a:lvl1pPr>
          </a:lstStyle>
          <a:p>
            <a:r>
              <a:rPr lang="nl-NL"/>
              <a:t>Klik om de stijl te bewerken</a:t>
            </a:r>
            <a:endParaRPr lang="nl-NL" dirty="0"/>
          </a:p>
        </p:txBody>
      </p:sp>
      <p:sp>
        <p:nvSpPr>
          <p:cNvPr id="10" name="Tijdelijke aanduiding voor tekst 9">
            <a:extLst>
              <a:ext uri="{FF2B5EF4-FFF2-40B4-BE49-F238E27FC236}">
                <a16:creationId xmlns:a16="http://schemas.microsoft.com/office/drawing/2014/main" id="{91EFAC5A-CAEC-044E-BC15-B7630160210C}"/>
              </a:ext>
            </a:extLst>
          </p:cNvPr>
          <p:cNvSpPr>
            <a:spLocks noGrp="1"/>
          </p:cNvSpPr>
          <p:nvPr>
            <p:ph type="body" sz="quarter" idx="13"/>
          </p:nvPr>
        </p:nvSpPr>
        <p:spPr>
          <a:xfrm>
            <a:off x="758825" y="2024065"/>
            <a:ext cx="4038600" cy="4073525"/>
          </a:xfrm>
        </p:spPr>
        <p:txBody>
          <a:bodyPr/>
          <a:lstStyle/>
          <a:p>
            <a:pPr lvl="0"/>
            <a:r>
              <a:rPr lang="nl-NL"/>
              <a:t>Klik om de modelstijlen te bewerken</a:t>
            </a:r>
          </a:p>
        </p:txBody>
      </p:sp>
      <p:cxnSp>
        <p:nvCxnSpPr>
          <p:cNvPr id="14" name="Rechte verbindingslijn 13">
            <a:extLst>
              <a:ext uri="{FF2B5EF4-FFF2-40B4-BE49-F238E27FC236}">
                <a16:creationId xmlns:a16="http://schemas.microsoft.com/office/drawing/2014/main" id="{8B103A00-8226-1046-8D62-E74D05480487}"/>
              </a:ext>
            </a:extLst>
          </p:cNvPr>
          <p:cNvCxnSpPr/>
          <p:nvPr userDrawn="1"/>
        </p:nvCxnSpPr>
        <p:spPr>
          <a:xfrm>
            <a:off x="0" y="30480"/>
            <a:ext cx="12192000"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a:extLst>
              <a:ext uri="{FF2B5EF4-FFF2-40B4-BE49-F238E27FC236}">
                <a16:creationId xmlns:a16="http://schemas.microsoft.com/office/drawing/2014/main" id="{A0B2C849-26B6-1148-9969-8798C0627CCD}"/>
              </a:ext>
            </a:extLst>
          </p:cNvPr>
          <p:cNvCxnSpPr>
            <a:cxnSpLocks/>
          </p:cNvCxnSpPr>
          <p:nvPr userDrawn="1"/>
        </p:nvCxnSpPr>
        <p:spPr>
          <a:xfrm>
            <a:off x="758825" y="6098400"/>
            <a:ext cx="40386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4" name="Tijdelijke aanduiding voor SmartArt 3">
            <a:extLst>
              <a:ext uri="{FF2B5EF4-FFF2-40B4-BE49-F238E27FC236}">
                <a16:creationId xmlns:a16="http://schemas.microsoft.com/office/drawing/2014/main" id="{57E3249E-6044-4C4D-B475-C86CBF1805AD}"/>
              </a:ext>
            </a:extLst>
          </p:cNvPr>
          <p:cNvSpPr>
            <a:spLocks noGrp="1"/>
          </p:cNvSpPr>
          <p:nvPr>
            <p:ph type="dgm" sz="quarter" idx="14"/>
          </p:nvPr>
        </p:nvSpPr>
        <p:spPr>
          <a:xfrm>
            <a:off x="5546309" y="760415"/>
            <a:ext cx="5882400" cy="5337175"/>
          </a:xfrm>
        </p:spPr>
        <p:txBody>
          <a:bodyPr/>
          <a:lstStyle/>
          <a:p>
            <a:r>
              <a:rPr lang="nl-NL"/>
              <a:t>Klik op het pictogram als u een SmartArt-afbeelding wilt toevoegen</a:t>
            </a:r>
          </a:p>
        </p:txBody>
      </p:sp>
      <p:grpSp>
        <p:nvGrpSpPr>
          <p:cNvPr id="37" name="Groep 36">
            <a:extLst>
              <a:ext uri="{FF2B5EF4-FFF2-40B4-BE49-F238E27FC236}">
                <a16:creationId xmlns:a16="http://schemas.microsoft.com/office/drawing/2014/main" id="{750D352E-B245-3E4B-BB00-812AB8E08A61}"/>
              </a:ext>
            </a:extLst>
          </p:cNvPr>
          <p:cNvGrpSpPr/>
          <p:nvPr userDrawn="1"/>
        </p:nvGrpSpPr>
        <p:grpSpPr>
          <a:xfrm>
            <a:off x="12376269" y="-54065"/>
            <a:ext cx="3518336" cy="7340224"/>
            <a:chOff x="12376269" y="-120870"/>
            <a:chExt cx="3518336" cy="7340224"/>
          </a:xfrm>
        </p:grpSpPr>
        <p:grpSp>
          <p:nvGrpSpPr>
            <p:cNvPr id="38" name="Groep 37">
              <a:extLst>
                <a:ext uri="{FF2B5EF4-FFF2-40B4-BE49-F238E27FC236}">
                  <a16:creationId xmlns:a16="http://schemas.microsoft.com/office/drawing/2014/main" id="{7B8BFEDB-9557-0F4B-BA5B-01CDC45F17BD}"/>
                </a:ext>
              </a:extLst>
            </p:cNvPr>
            <p:cNvGrpSpPr/>
            <p:nvPr userDrawn="1"/>
          </p:nvGrpSpPr>
          <p:grpSpPr>
            <a:xfrm>
              <a:off x="12433106" y="847293"/>
              <a:ext cx="3461499" cy="6372061"/>
              <a:chOff x="-2933894" y="1437843"/>
              <a:chExt cx="3461499" cy="6372061"/>
            </a:xfrm>
          </p:grpSpPr>
          <p:cxnSp>
            <p:nvCxnSpPr>
              <p:cNvPr id="48" name="Gebogen verbindingslijn 47">
                <a:extLst>
                  <a:ext uri="{FF2B5EF4-FFF2-40B4-BE49-F238E27FC236}">
                    <a16:creationId xmlns:a16="http://schemas.microsoft.com/office/drawing/2014/main" id="{CA83ED9D-B565-DB40-93D7-46670FD637F7}"/>
                  </a:ext>
                </a:extLst>
              </p:cNvPr>
              <p:cNvCxnSpPr>
                <a:cxnSpLocks/>
                <a:stCxn id="54" idx="4"/>
                <a:endCxn id="50"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49" name="Tekstvak 48">
                <a:extLst>
                  <a:ext uri="{FF2B5EF4-FFF2-40B4-BE49-F238E27FC236}">
                    <a16:creationId xmlns:a16="http://schemas.microsoft.com/office/drawing/2014/main" id="{6AAAC8BA-E0D6-AD46-AB47-666A018588D1}"/>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50" name="Tekstvak 49">
                <a:extLst>
                  <a:ext uri="{FF2B5EF4-FFF2-40B4-BE49-F238E27FC236}">
                    <a16:creationId xmlns:a16="http://schemas.microsoft.com/office/drawing/2014/main" id="{84A7F16D-0EFE-244D-B342-1D4A0FBC7C7F}"/>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51" name="Tekstvak 50">
                <a:extLst>
                  <a:ext uri="{FF2B5EF4-FFF2-40B4-BE49-F238E27FC236}">
                    <a16:creationId xmlns:a16="http://schemas.microsoft.com/office/drawing/2014/main" id="{56055A4F-69A6-5848-B00F-AF4E67CADF0D}"/>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52" name="Tekstvak 51">
                <a:extLst>
                  <a:ext uri="{FF2B5EF4-FFF2-40B4-BE49-F238E27FC236}">
                    <a16:creationId xmlns:a16="http://schemas.microsoft.com/office/drawing/2014/main" id="{120AF058-5B50-E44D-8CEC-40A247E15D74}"/>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53" name="Tekstvak 52">
                <a:extLst>
                  <a:ext uri="{FF2B5EF4-FFF2-40B4-BE49-F238E27FC236}">
                    <a16:creationId xmlns:a16="http://schemas.microsoft.com/office/drawing/2014/main" id="{F31DB808-E5B5-A341-874C-E75949C03875}"/>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54" name="Tekstvak 53">
                <a:extLst>
                  <a:ext uri="{FF2B5EF4-FFF2-40B4-BE49-F238E27FC236}">
                    <a16:creationId xmlns:a16="http://schemas.microsoft.com/office/drawing/2014/main" id="{FE0894B1-D1DF-5D40-9816-5FCED147F319}"/>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55" name="Tekstvak 54">
                <a:extLst>
                  <a:ext uri="{FF2B5EF4-FFF2-40B4-BE49-F238E27FC236}">
                    <a16:creationId xmlns:a16="http://schemas.microsoft.com/office/drawing/2014/main" id="{E01C40A5-9AC4-3744-95CB-DA009E7D10A5}"/>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56" name="Groeperen 38">
                <a:extLst>
                  <a:ext uri="{FF2B5EF4-FFF2-40B4-BE49-F238E27FC236}">
                    <a16:creationId xmlns:a16="http://schemas.microsoft.com/office/drawing/2014/main" id="{2F582CB3-B7D2-BA45-9213-B4F8308E6CF7}"/>
                  </a:ext>
                </a:extLst>
              </p:cNvPr>
              <p:cNvGrpSpPr/>
              <p:nvPr userDrawn="1"/>
            </p:nvGrpSpPr>
            <p:grpSpPr>
              <a:xfrm>
                <a:off x="-2817520" y="6055099"/>
                <a:ext cx="2918952" cy="1754805"/>
                <a:chOff x="-5218600" y="4763397"/>
                <a:chExt cx="2918952" cy="1562562"/>
              </a:xfrm>
            </p:grpSpPr>
            <p:pic>
              <p:nvPicPr>
                <p:cNvPr id="57" name="Afbeelding 56">
                  <a:extLst>
                    <a:ext uri="{FF2B5EF4-FFF2-40B4-BE49-F238E27FC236}">
                      <a16:creationId xmlns:a16="http://schemas.microsoft.com/office/drawing/2014/main" id="{6BA621BD-2605-EB41-89C8-9DECD0AD012E}"/>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58" name="Rechte verbindingslijn 57">
                  <a:extLst>
                    <a:ext uri="{FF2B5EF4-FFF2-40B4-BE49-F238E27FC236}">
                      <a16:creationId xmlns:a16="http://schemas.microsoft.com/office/drawing/2014/main" id="{48A20F30-C1FE-1A48-A153-E3919786CE38}"/>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59" name="Groeperen 37">
                  <a:extLst>
                    <a:ext uri="{FF2B5EF4-FFF2-40B4-BE49-F238E27FC236}">
                      <a16:creationId xmlns:a16="http://schemas.microsoft.com/office/drawing/2014/main" id="{46139FA5-B10F-0641-9E2A-C8EE5963BEFA}"/>
                    </a:ext>
                  </a:extLst>
                </p:cNvPr>
                <p:cNvGrpSpPr/>
                <p:nvPr userDrawn="1"/>
              </p:nvGrpSpPr>
              <p:grpSpPr>
                <a:xfrm>
                  <a:off x="-5218600" y="4763397"/>
                  <a:ext cx="2918948" cy="1562562"/>
                  <a:chOff x="-5218600" y="4763397"/>
                  <a:chExt cx="2918948" cy="1562562"/>
                </a:xfrm>
              </p:grpSpPr>
              <p:sp>
                <p:nvSpPr>
                  <p:cNvPr id="60" name="Rechthoek 59">
                    <a:extLst>
                      <a:ext uri="{FF2B5EF4-FFF2-40B4-BE49-F238E27FC236}">
                        <a16:creationId xmlns:a16="http://schemas.microsoft.com/office/drawing/2014/main" id="{1A7C9E99-07D5-E840-871A-89C4D0CF1E2F}"/>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61" name="Rechthoek 60">
                    <a:extLst>
                      <a:ext uri="{FF2B5EF4-FFF2-40B4-BE49-F238E27FC236}">
                        <a16:creationId xmlns:a16="http://schemas.microsoft.com/office/drawing/2014/main" id="{2648BBA9-C48F-314C-91D8-A035DA334BE2}"/>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62" name="Gebogen verbindingslijn 55">
                    <a:extLst>
                      <a:ext uri="{FF2B5EF4-FFF2-40B4-BE49-F238E27FC236}">
                        <a16:creationId xmlns:a16="http://schemas.microsoft.com/office/drawing/2014/main" id="{02A299BD-5171-B54D-9771-5C226DE12150}"/>
                      </a:ext>
                    </a:extLst>
                  </p:cNvPr>
                  <p:cNvCxnSpPr>
                    <a:cxnSpLocks/>
                    <a:stCxn id="47" idx="0"/>
                    <a:endCxn id="60"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3" name="Gebogen verbindingslijn 57">
                    <a:extLst>
                      <a:ext uri="{FF2B5EF4-FFF2-40B4-BE49-F238E27FC236}">
                        <a16:creationId xmlns:a16="http://schemas.microsoft.com/office/drawing/2014/main" id="{F4F75E28-F7EC-3647-B8FC-97EB7DF93B1E}"/>
                      </a:ext>
                    </a:extLst>
                  </p:cNvPr>
                  <p:cNvCxnSpPr>
                    <a:cxnSpLocks/>
                    <a:stCxn id="45" idx="0"/>
                    <a:endCxn id="61"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4" name="Tekstvak 63">
                    <a:extLst>
                      <a:ext uri="{FF2B5EF4-FFF2-40B4-BE49-F238E27FC236}">
                        <a16:creationId xmlns:a16="http://schemas.microsoft.com/office/drawing/2014/main" id="{1E399691-C135-DF41-87C7-74EFA039517C}"/>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89" name="Afbeelding 88">
                    <a:extLst>
                      <a:ext uri="{FF2B5EF4-FFF2-40B4-BE49-F238E27FC236}">
                        <a16:creationId xmlns:a16="http://schemas.microsoft.com/office/drawing/2014/main" id="{52C1A0E4-800F-284E-80D5-315C8B302A7C}"/>
                      </a:ext>
                    </a:extLst>
                  </p:cNvPr>
                  <p:cNvPicPr>
                    <a:picLocks noChangeAspect="1"/>
                  </p:cNvPicPr>
                  <p:nvPr userDrawn="1"/>
                </p:nvPicPr>
                <p:blipFill>
                  <a:blip r:embed="rId4"/>
                  <a:stretch>
                    <a:fillRect/>
                  </a:stretch>
                </p:blipFill>
                <p:spPr>
                  <a:xfrm>
                    <a:off x="-5218600" y="5884354"/>
                    <a:ext cx="731520" cy="122134"/>
                  </a:xfrm>
                  <a:prstGeom prst="rect">
                    <a:avLst/>
                  </a:prstGeom>
                </p:spPr>
              </p:pic>
            </p:grpSp>
          </p:grpSp>
        </p:grpSp>
        <p:sp>
          <p:nvSpPr>
            <p:cNvPr id="40" name="Rechthoek 39">
              <a:extLst>
                <a:ext uri="{FF2B5EF4-FFF2-40B4-BE49-F238E27FC236}">
                  <a16:creationId xmlns:a16="http://schemas.microsoft.com/office/drawing/2014/main" id="{6C3DFBA0-822B-7E46-AB8A-EE1CFB6FD175}"/>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41" name="Rechte verbindingslijn 40">
              <a:extLst>
                <a:ext uri="{FF2B5EF4-FFF2-40B4-BE49-F238E27FC236}">
                  <a16:creationId xmlns:a16="http://schemas.microsoft.com/office/drawing/2014/main" id="{7DB6BED9-8D33-EC44-853C-347CAE027109}"/>
                </a:ext>
              </a:extLst>
            </p:cNvPr>
            <p:cNvCxnSpPr>
              <a:stCxn id="51" idx="4"/>
              <a:endCxn id="52"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2" name="Rechte verbindingslijn 41">
              <a:extLst>
                <a:ext uri="{FF2B5EF4-FFF2-40B4-BE49-F238E27FC236}">
                  <a16:creationId xmlns:a16="http://schemas.microsoft.com/office/drawing/2014/main" id="{0E0BC8E8-72C6-834E-9810-46680BF8DF9C}"/>
                </a:ext>
              </a:extLst>
            </p:cNvPr>
            <p:cNvCxnSpPr>
              <a:cxnSpLocks/>
              <a:stCxn id="52" idx="4"/>
              <a:endCxn id="55"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3" name="Rechte verbindingslijn 42">
              <a:extLst>
                <a:ext uri="{FF2B5EF4-FFF2-40B4-BE49-F238E27FC236}">
                  <a16:creationId xmlns:a16="http://schemas.microsoft.com/office/drawing/2014/main" id="{04C054AD-9BAB-B74E-8C12-04AA4E321CDC}"/>
                </a:ext>
              </a:extLst>
            </p:cNvPr>
            <p:cNvCxnSpPr>
              <a:cxnSpLocks/>
              <a:stCxn id="55" idx="4"/>
              <a:endCxn id="53"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4" name="Rechte verbindingslijn 43">
              <a:extLst>
                <a:ext uri="{FF2B5EF4-FFF2-40B4-BE49-F238E27FC236}">
                  <a16:creationId xmlns:a16="http://schemas.microsoft.com/office/drawing/2014/main" id="{06D25493-7F04-6B4B-B9EC-06A93108E3B0}"/>
                </a:ext>
              </a:extLst>
            </p:cNvPr>
            <p:cNvCxnSpPr>
              <a:cxnSpLocks/>
              <a:stCxn id="53" idx="4"/>
              <a:endCxn id="54"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45" name="Ovaal 44">
              <a:extLst>
                <a:ext uri="{FF2B5EF4-FFF2-40B4-BE49-F238E27FC236}">
                  <a16:creationId xmlns:a16="http://schemas.microsoft.com/office/drawing/2014/main" id="{44202E90-E6BB-BC45-8394-93569AE64287}"/>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46" name="Rechthoek 45">
              <a:extLst>
                <a:ext uri="{FF2B5EF4-FFF2-40B4-BE49-F238E27FC236}">
                  <a16:creationId xmlns:a16="http://schemas.microsoft.com/office/drawing/2014/main" id="{578CF1EB-79E1-A749-AE65-1D0C4F4AE027}"/>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47" name="Ovaal 46">
              <a:extLst>
                <a:ext uri="{FF2B5EF4-FFF2-40B4-BE49-F238E27FC236}">
                  <a16:creationId xmlns:a16="http://schemas.microsoft.com/office/drawing/2014/main" id="{CCD1CD0E-0751-7848-856E-4254BD08E3E0}"/>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34069983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9F64BE-C6C9-C947-8AEC-6B9B5DDF08AC}"/>
              </a:ext>
            </a:extLst>
          </p:cNvPr>
          <p:cNvSpPr>
            <a:spLocks noGrp="1"/>
          </p:cNvSpPr>
          <p:nvPr>
            <p:ph type="title"/>
          </p:nvPr>
        </p:nvSpPr>
        <p:spPr/>
        <p:txBody>
          <a:bodyPr/>
          <a:lstStyle/>
          <a:p>
            <a:r>
              <a:rPr lang="nl-NL"/>
              <a:t>Klik om de stijl te bewerken</a:t>
            </a:r>
          </a:p>
        </p:txBody>
      </p:sp>
      <p:sp>
        <p:nvSpPr>
          <p:cNvPr id="3" name="Tijdelijke aanduiding voor datum 2">
            <a:extLst>
              <a:ext uri="{FF2B5EF4-FFF2-40B4-BE49-F238E27FC236}">
                <a16:creationId xmlns:a16="http://schemas.microsoft.com/office/drawing/2014/main" id="{16D98863-0B8E-A543-9345-96B2457EE0E8}"/>
              </a:ext>
            </a:extLst>
          </p:cNvPr>
          <p:cNvSpPr>
            <a:spLocks noGrp="1"/>
          </p:cNvSpPr>
          <p:nvPr>
            <p:ph type="dt" sz="half" idx="10"/>
          </p:nvPr>
        </p:nvSpPr>
        <p:spPr/>
        <p:txBody>
          <a:bodyPr/>
          <a:lstStyle/>
          <a:p>
            <a:fld id="{00AF071C-1233-4EDD-B326-3EDAF6E30FA6}" type="datetime1">
              <a:rPr lang="nl-NL" smtClean="0"/>
              <a:t>21-6-2022</a:t>
            </a:fld>
            <a:endParaRPr lang="nl-NL"/>
          </a:p>
        </p:txBody>
      </p:sp>
      <p:sp>
        <p:nvSpPr>
          <p:cNvPr id="4" name="Tijdelijke aanduiding voor voettekst 3">
            <a:extLst>
              <a:ext uri="{FF2B5EF4-FFF2-40B4-BE49-F238E27FC236}">
                <a16:creationId xmlns:a16="http://schemas.microsoft.com/office/drawing/2014/main" id="{966ED7D6-5FE2-3547-8E72-8A0982C67AEF}"/>
              </a:ext>
            </a:extLst>
          </p:cNvPr>
          <p:cNvSpPr>
            <a:spLocks noGrp="1"/>
          </p:cNvSpPr>
          <p:nvPr>
            <p:ph type="ftr" sz="quarter" idx="11"/>
          </p:nvPr>
        </p:nvSpPr>
        <p:spPr/>
        <p:txBody>
          <a:bodyPr/>
          <a:lstStyle/>
          <a:p>
            <a:r>
              <a:rPr lang="nl-NL"/>
              <a:t>RDW Presentatiesjabloon</a:t>
            </a:r>
          </a:p>
        </p:txBody>
      </p:sp>
      <p:sp>
        <p:nvSpPr>
          <p:cNvPr id="5" name="Tijdelijke aanduiding voor dianummer 4">
            <a:extLst>
              <a:ext uri="{FF2B5EF4-FFF2-40B4-BE49-F238E27FC236}">
                <a16:creationId xmlns:a16="http://schemas.microsoft.com/office/drawing/2014/main" id="{5BC3431E-41C0-9A45-8C75-A16F54BB259E}"/>
              </a:ext>
            </a:extLst>
          </p:cNvPr>
          <p:cNvSpPr>
            <a:spLocks noGrp="1"/>
          </p:cNvSpPr>
          <p:nvPr>
            <p:ph type="sldNum" sz="quarter" idx="12"/>
          </p:nvPr>
        </p:nvSpPr>
        <p:spPr/>
        <p:txBody>
          <a:bodyPr/>
          <a:lstStyle/>
          <a:p>
            <a:fld id="{5E5C2CF4-0E80-7A46-8F96-EE1F0D78FA73}" type="slidenum">
              <a:rPr lang="nl-NL" smtClean="0"/>
              <a:t>‹#›</a:t>
            </a:fld>
            <a:endParaRPr lang="nl-NL"/>
          </a:p>
        </p:txBody>
      </p:sp>
      <p:cxnSp>
        <p:nvCxnSpPr>
          <p:cNvPr id="6" name="Rechte verbindingslijn 5">
            <a:extLst>
              <a:ext uri="{FF2B5EF4-FFF2-40B4-BE49-F238E27FC236}">
                <a16:creationId xmlns:a16="http://schemas.microsoft.com/office/drawing/2014/main" id="{A907CF4B-DB26-AC42-90E0-15CF52358398}"/>
              </a:ext>
            </a:extLst>
          </p:cNvPr>
          <p:cNvCxnSpPr>
            <a:cxnSpLocks/>
          </p:cNvCxnSpPr>
          <p:nvPr userDrawn="1"/>
        </p:nvCxnSpPr>
        <p:spPr>
          <a:xfrm>
            <a:off x="758825" y="6097588"/>
            <a:ext cx="10672763" cy="0"/>
          </a:xfrm>
          <a:prstGeom prst="line">
            <a:avLst/>
          </a:prstGeom>
          <a:ln w="95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10779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D8801384-E957-FD45-9085-FE5AC12806EC}"/>
              </a:ext>
            </a:extLst>
          </p:cNvPr>
          <p:cNvSpPr>
            <a:spLocks noGrp="1"/>
          </p:cNvSpPr>
          <p:nvPr>
            <p:ph type="dt" sz="half" idx="10"/>
          </p:nvPr>
        </p:nvSpPr>
        <p:spPr/>
        <p:txBody>
          <a:bodyPr/>
          <a:lstStyle/>
          <a:p>
            <a:fld id="{9C793F6C-76C8-4FD1-8AA2-72C2171471D5}" type="datetime1">
              <a:rPr lang="nl-NL" smtClean="0"/>
              <a:t>21-6-2022</a:t>
            </a:fld>
            <a:endParaRPr lang="nl-NL"/>
          </a:p>
        </p:txBody>
      </p:sp>
      <p:sp>
        <p:nvSpPr>
          <p:cNvPr id="3" name="Tijdelijke aanduiding voor voettekst 2">
            <a:extLst>
              <a:ext uri="{FF2B5EF4-FFF2-40B4-BE49-F238E27FC236}">
                <a16:creationId xmlns:a16="http://schemas.microsoft.com/office/drawing/2014/main" id="{01C0AB12-97D7-5640-80F8-03CB59DCCBA0}"/>
              </a:ext>
            </a:extLst>
          </p:cNvPr>
          <p:cNvSpPr>
            <a:spLocks noGrp="1"/>
          </p:cNvSpPr>
          <p:nvPr>
            <p:ph type="ftr" sz="quarter" idx="11"/>
          </p:nvPr>
        </p:nvSpPr>
        <p:spPr/>
        <p:txBody>
          <a:bodyPr/>
          <a:lstStyle/>
          <a:p>
            <a:r>
              <a:rPr lang="nl-NL"/>
              <a:t>RDW Presentatiesjabloon</a:t>
            </a:r>
          </a:p>
        </p:txBody>
      </p:sp>
      <p:sp>
        <p:nvSpPr>
          <p:cNvPr id="4" name="Tijdelijke aanduiding voor dianummer 3">
            <a:extLst>
              <a:ext uri="{FF2B5EF4-FFF2-40B4-BE49-F238E27FC236}">
                <a16:creationId xmlns:a16="http://schemas.microsoft.com/office/drawing/2014/main" id="{8723FBB9-8AFD-1249-A960-B147ADB9F618}"/>
              </a:ext>
            </a:extLst>
          </p:cNvPr>
          <p:cNvSpPr>
            <a:spLocks noGrp="1"/>
          </p:cNvSpPr>
          <p:nvPr>
            <p:ph type="sldNum" sz="quarter" idx="12"/>
          </p:nvPr>
        </p:nvSpPr>
        <p:spPr/>
        <p:txBody>
          <a:bodyPr/>
          <a:lstStyle/>
          <a:p>
            <a:fld id="{5E5C2CF4-0E80-7A46-8F96-EE1F0D78FA73}" type="slidenum">
              <a:rPr lang="nl-NL" smtClean="0"/>
              <a:t>‹#›</a:t>
            </a:fld>
            <a:endParaRPr lang="nl-NL"/>
          </a:p>
        </p:txBody>
      </p:sp>
      <p:cxnSp>
        <p:nvCxnSpPr>
          <p:cNvPr id="5" name="Rechte verbindingslijn 4">
            <a:extLst>
              <a:ext uri="{FF2B5EF4-FFF2-40B4-BE49-F238E27FC236}">
                <a16:creationId xmlns:a16="http://schemas.microsoft.com/office/drawing/2014/main" id="{07EB8D19-956D-0F45-A214-043FC6520B03}"/>
              </a:ext>
            </a:extLst>
          </p:cNvPr>
          <p:cNvCxnSpPr>
            <a:cxnSpLocks/>
          </p:cNvCxnSpPr>
          <p:nvPr userDrawn="1"/>
        </p:nvCxnSpPr>
        <p:spPr>
          <a:xfrm>
            <a:off x="758825" y="6097588"/>
            <a:ext cx="10672763" cy="0"/>
          </a:xfrm>
          <a:prstGeom prst="line">
            <a:avLst/>
          </a:prstGeom>
          <a:ln w="95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17862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Foto (logo zwar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18210C38-2504-B54E-BBD6-41A4D9FFED0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56000" y="6366510"/>
            <a:ext cx="900000" cy="300000"/>
          </a:xfrm>
          <a:prstGeom prst="rect">
            <a:avLst/>
          </a:prstGeom>
        </p:spPr>
      </p:pic>
    </p:spTree>
    <p:extLst>
      <p:ext uri="{BB962C8B-B14F-4D97-AF65-F5344CB8AC3E}">
        <p14:creationId xmlns:p14="http://schemas.microsoft.com/office/powerpoint/2010/main" val="41469180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Foto (logo wi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6F77A24B-39D8-F84F-91EB-6A65D0C7F53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56000" y="6364800"/>
            <a:ext cx="900000" cy="300000"/>
          </a:xfrm>
          <a:prstGeom prst="rect">
            <a:avLst/>
          </a:prstGeom>
        </p:spPr>
      </p:pic>
    </p:spTree>
    <p:extLst>
      <p:ext uri="{BB962C8B-B14F-4D97-AF65-F5344CB8AC3E}">
        <p14:creationId xmlns:p14="http://schemas.microsoft.com/office/powerpoint/2010/main" val="12473479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Foto + kader L (logo zwar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0FCFD2-3670-AC4E-B16C-1E584AB2E323}"/>
              </a:ext>
            </a:extLst>
          </p:cNvPr>
          <p:cNvSpPr>
            <a:spLocks noGrp="1"/>
          </p:cNvSpPr>
          <p:nvPr>
            <p:ph type="title"/>
          </p:nvPr>
        </p:nvSpPr>
        <p:spPr>
          <a:xfrm>
            <a:off x="759600" y="4590181"/>
            <a:ext cx="4039200" cy="640515"/>
          </a:xfrm>
          <a:solidFill>
            <a:schemeClr val="bg1"/>
          </a:solidFill>
        </p:spPr>
        <p:txBody>
          <a:bodyPr wrap="square" lIns="180000" tIns="180000" rIns="180000" bIns="180000" anchor="t" anchorCtr="0">
            <a:spAutoFit/>
          </a:bodyPr>
          <a:lstStyle>
            <a:lvl1pPr>
              <a:defRPr sz="2000">
                <a:solidFill>
                  <a:schemeClr val="tx2"/>
                </a:solidFill>
              </a:defRPr>
            </a:lvl1pPr>
          </a:lstStyle>
          <a:p>
            <a:r>
              <a:rPr lang="nl-NL"/>
              <a:t>Klik om de stijl te bewerken</a:t>
            </a:r>
            <a:endParaRPr lang="nl-NL" dirty="0"/>
          </a:p>
        </p:txBody>
      </p:sp>
      <p:sp>
        <p:nvSpPr>
          <p:cNvPr id="7" name="Rechthoek 6">
            <a:extLst>
              <a:ext uri="{FF2B5EF4-FFF2-40B4-BE49-F238E27FC236}">
                <a16:creationId xmlns:a16="http://schemas.microsoft.com/office/drawing/2014/main" id="{0E947BE3-9587-E545-850E-D90600814619}"/>
              </a:ext>
            </a:extLst>
          </p:cNvPr>
          <p:cNvSpPr/>
          <p:nvPr userDrawn="1"/>
        </p:nvSpPr>
        <p:spPr>
          <a:xfrm>
            <a:off x="759600" y="4532579"/>
            <a:ext cx="4039200" cy="57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Graphic 7">
            <a:extLst>
              <a:ext uri="{FF2B5EF4-FFF2-40B4-BE49-F238E27FC236}">
                <a16:creationId xmlns:a16="http://schemas.microsoft.com/office/drawing/2014/main" id="{2788C303-D55B-0049-8ED8-CF042DAD606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56000" y="6364800"/>
            <a:ext cx="900000" cy="300000"/>
          </a:xfrm>
          <a:prstGeom prst="rect">
            <a:avLst/>
          </a:prstGeom>
        </p:spPr>
      </p:pic>
    </p:spTree>
    <p:extLst>
      <p:ext uri="{BB962C8B-B14F-4D97-AF65-F5344CB8AC3E}">
        <p14:creationId xmlns:p14="http://schemas.microsoft.com/office/powerpoint/2010/main" val="39108003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Foto + kader L (logo wi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EF947AC1-2A43-8F49-9FEF-42AD363A865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56000" y="6364800"/>
            <a:ext cx="900000" cy="300000"/>
          </a:xfrm>
          <a:prstGeom prst="rect">
            <a:avLst/>
          </a:prstGeom>
        </p:spPr>
      </p:pic>
      <p:sp>
        <p:nvSpPr>
          <p:cNvPr id="14" name="Titel 1">
            <a:extLst>
              <a:ext uri="{FF2B5EF4-FFF2-40B4-BE49-F238E27FC236}">
                <a16:creationId xmlns:a16="http://schemas.microsoft.com/office/drawing/2014/main" id="{81F7D966-6A82-404F-908C-F0AEF0842B4C}"/>
              </a:ext>
            </a:extLst>
          </p:cNvPr>
          <p:cNvSpPr>
            <a:spLocks noGrp="1"/>
          </p:cNvSpPr>
          <p:nvPr>
            <p:ph type="title"/>
          </p:nvPr>
        </p:nvSpPr>
        <p:spPr>
          <a:xfrm>
            <a:off x="759600" y="4590181"/>
            <a:ext cx="4039200" cy="640515"/>
          </a:xfrm>
          <a:solidFill>
            <a:schemeClr val="bg1"/>
          </a:solidFill>
        </p:spPr>
        <p:txBody>
          <a:bodyPr wrap="square" lIns="180000" tIns="180000" rIns="180000" bIns="180000" anchor="t" anchorCtr="0">
            <a:spAutoFit/>
          </a:bodyPr>
          <a:lstStyle>
            <a:lvl1pPr>
              <a:defRPr sz="2000">
                <a:solidFill>
                  <a:schemeClr val="tx2"/>
                </a:solidFill>
              </a:defRPr>
            </a:lvl1pPr>
          </a:lstStyle>
          <a:p>
            <a:r>
              <a:rPr lang="nl-NL"/>
              <a:t>Klik om de stijl te bewerken</a:t>
            </a:r>
            <a:endParaRPr lang="nl-NL" dirty="0"/>
          </a:p>
        </p:txBody>
      </p:sp>
      <p:sp>
        <p:nvSpPr>
          <p:cNvPr id="15" name="Rechthoek 14">
            <a:extLst>
              <a:ext uri="{FF2B5EF4-FFF2-40B4-BE49-F238E27FC236}">
                <a16:creationId xmlns:a16="http://schemas.microsoft.com/office/drawing/2014/main" id="{4F944BF3-D83A-CC4B-9B19-4C538A4274A7}"/>
              </a:ext>
            </a:extLst>
          </p:cNvPr>
          <p:cNvSpPr/>
          <p:nvPr userDrawn="1"/>
        </p:nvSpPr>
        <p:spPr>
          <a:xfrm>
            <a:off x="759600" y="4532579"/>
            <a:ext cx="4039200" cy="57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8427432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Foto + kader R (logo zwar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B8E2E87F-4F8B-134C-AB2C-1503DDD2BB1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56000" y="6366510"/>
            <a:ext cx="900000" cy="300000"/>
          </a:xfrm>
          <a:prstGeom prst="rect">
            <a:avLst/>
          </a:prstGeom>
        </p:spPr>
      </p:pic>
      <p:sp>
        <p:nvSpPr>
          <p:cNvPr id="9" name="Titel 1">
            <a:extLst>
              <a:ext uri="{FF2B5EF4-FFF2-40B4-BE49-F238E27FC236}">
                <a16:creationId xmlns:a16="http://schemas.microsoft.com/office/drawing/2014/main" id="{C22C3C07-B8C2-D94D-A009-D016EE084047}"/>
              </a:ext>
            </a:extLst>
          </p:cNvPr>
          <p:cNvSpPr>
            <a:spLocks noGrp="1"/>
          </p:cNvSpPr>
          <p:nvPr>
            <p:ph type="title"/>
          </p:nvPr>
        </p:nvSpPr>
        <p:spPr>
          <a:xfrm>
            <a:off x="7401600" y="4590181"/>
            <a:ext cx="4035600" cy="640515"/>
          </a:xfrm>
          <a:solidFill>
            <a:schemeClr val="bg1"/>
          </a:solidFill>
        </p:spPr>
        <p:txBody>
          <a:bodyPr wrap="square" lIns="180000" tIns="180000" rIns="180000" bIns="180000" anchor="t" anchorCtr="0">
            <a:spAutoFit/>
          </a:bodyPr>
          <a:lstStyle>
            <a:lvl1pPr>
              <a:defRPr sz="2000">
                <a:solidFill>
                  <a:schemeClr val="tx2"/>
                </a:solidFill>
              </a:defRPr>
            </a:lvl1pPr>
          </a:lstStyle>
          <a:p>
            <a:r>
              <a:rPr lang="nl-NL"/>
              <a:t>Klik om de stijl te bewerken</a:t>
            </a:r>
            <a:endParaRPr lang="nl-NL" dirty="0"/>
          </a:p>
        </p:txBody>
      </p:sp>
      <p:sp>
        <p:nvSpPr>
          <p:cNvPr id="10" name="Rechthoek 9">
            <a:extLst>
              <a:ext uri="{FF2B5EF4-FFF2-40B4-BE49-F238E27FC236}">
                <a16:creationId xmlns:a16="http://schemas.microsoft.com/office/drawing/2014/main" id="{D340EB6D-4D1A-DD40-957C-06F4B8714F2F}"/>
              </a:ext>
            </a:extLst>
          </p:cNvPr>
          <p:cNvSpPr/>
          <p:nvPr userDrawn="1"/>
        </p:nvSpPr>
        <p:spPr>
          <a:xfrm>
            <a:off x="7401600" y="4532579"/>
            <a:ext cx="4035600" cy="57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9243931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Foto + kader R (logo wi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D003E36A-FE0D-B84A-BF6A-7D251D546797}"/>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56000" y="6364800"/>
            <a:ext cx="900000" cy="300000"/>
          </a:xfrm>
          <a:prstGeom prst="rect">
            <a:avLst/>
          </a:prstGeom>
        </p:spPr>
      </p:pic>
      <p:sp>
        <p:nvSpPr>
          <p:cNvPr id="5" name="Titel 1">
            <a:extLst>
              <a:ext uri="{FF2B5EF4-FFF2-40B4-BE49-F238E27FC236}">
                <a16:creationId xmlns:a16="http://schemas.microsoft.com/office/drawing/2014/main" id="{4EF42730-B292-FC46-BCF9-390AB31D3F27}"/>
              </a:ext>
            </a:extLst>
          </p:cNvPr>
          <p:cNvSpPr>
            <a:spLocks noGrp="1"/>
          </p:cNvSpPr>
          <p:nvPr>
            <p:ph type="title"/>
          </p:nvPr>
        </p:nvSpPr>
        <p:spPr>
          <a:xfrm>
            <a:off x="7401600" y="4590181"/>
            <a:ext cx="4035600" cy="640515"/>
          </a:xfrm>
          <a:solidFill>
            <a:schemeClr val="bg1"/>
          </a:solidFill>
        </p:spPr>
        <p:txBody>
          <a:bodyPr wrap="square" lIns="180000" tIns="180000" rIns="180000" bIns="180000" anchor="t" anchorCtr="0">
            <a:spAutoFit/>
          </a:bodyPr>
          <a:lstStyle>
            <a:lvl1pPr>
              <a:defRPr sz="2000">
                <a:solidFill>
                  <a:schemeClr val="tx2"/>
                </a:solidFill>
              </a:defRPr>
            </a:lvl1pPr>
          </a:lstStyle>
          <a:p>
            <a:r>
              <a:rPr lang="nl-NL"/>
              <a:t>Klik om de stijl te bewerken</a:t>
            </a:r>
            <a:endParaRPr lang="nl-NL" dirty="0"/>
          </a:p>
        </p:txBody>
      </p:sp>
      <p:sp>
        <p:nvSpPr>
          <p:cNvPr id="7" name="Rechthoek 6">
            <a:extLst>
              <a:ext uri="{FF2B5EF4-FFF2-40B4-BE49-F238E27FC236}">
                <a16:creationId xmlns:a16="http://schemas.microsoft.com/office/drawing/2014/main" id="{E82146EB-22EA-0A44-ACC0-115DEC64E70A}"/>
              </a:ext>
            </a:extLst>
          </p:cNvPr>
          <p:cNvSpPr/>
          <p:nvPr userDrawn="1"/>
        </p:nvSpPr>
        <p:spPr>
          <a:xfrm>
            <a:off x="7401600" y="4532579"/>
            <a:ext cx="4035600" cy="57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1843720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Contactgegevens">
    <p:bg>
      <p:bgPr>
        <a:solidFill>
          <a:schemeClr val="accent2"/>
        </a:solidFill>
        <a:effectLst/>
      </p:bgPr>
    </p:bg>
    <p:spTree>
      <p:nvGrpSpPr>
        <p:cNvPr id="1" name=""/>
        <p:cNvGrpSpPr/>
        <p:nvPr/>
      </p:nvGrpSpPr>
      <p:grpSpPr>
        <a:xfrm>
          <a:off x="0" y="0"/>
          <a:ext cx="0" cy="0"/>
          <a:chOff x="0" y="0"/>
          <a:chExt cx="0" cy="0"/>
        </a:xfrm>
      </p:grpSpPr>
      <p:sp>
        <p:nvSpPr>
          <p:cNvPr id="26" name="Rechthoek 25">
            <a:extLst>
              <a:ext uri="{FF2B5EF4-FFF2-40B4-BE49-F238E27FC236}">
                <a16:creationId xmlns:a16="http://schemas.microsoft.com/office/drawing/2014/main" id="{64A82431-4E28-494E-980F-8BC34C00CDE1}"/>
              </a:ext>
            </a:extLst>
          </p:cNvPr>
          <p:cNvSpPr/>
          <p:nvPr userDrawn="1"/>
        </p:nvSpPr>
        <p:spPr>
          <a:xfrm>
            <a:off x="1" y="760415"/>
            <a:ext cx="7396163" cy="4275931"/>
          </a:xfrm>
          <a:prstGeom prst="rect">
            <a:avLst/>
          </a:prstGeom>
          <a:solidFill>
            <a:schemeClr val="tx1"/>
          </a:solidFill>
          <a:ln>
            <a:noFill/>
          </a:ln>
          <a:effectLst>
            <a:outerShdw blurRad="254000" algn="c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3" name="Tijdelijke aanduiding voor afbeelding 32">
            <a:extLst>
              <a:ext uri="{FF2B5EF4-FFF2-40B4-BE49-F238E27FC236}">
                <a16:creationId xmlns:a16="http://schemas.microsoft.com/office/drawing/2014/main" id="{7F7F7FC7-4896-FA43-A458-3649FC20FF81}"/>
              </a:ext>
            </a:extLst>
          </p:cNvPr>
          <p:cNvSpPr>
            <a:spLocks noGrp="1"/>
          </p:cNvSpPr>
          <p:nvPr>
            <p:ph type="pic" sz="quarter" idx="14"/>
          </p:nvPr>
        </p:nvSpPr>
        <p:spPr>
          <a:xfrm>
            <a:off x="4801643" y="815890"/>
            <a:ext cx="2596356" cy="4220455"/>
          </a:xfrm>
        </p:spPr>
        <p:txBody>
          <a:bodyPr/>
          <a:lstStyle>
            <a:lvl1pPr>
              <a:defRPr>
                <a:solidFill>
                  <a:schemeClr val="bg2"/>
                </a:solidFill>
              </a:defRPr>
            </a:lvl1pPr>
          </a:lstStyle>
          <a:p>
            <a:r>
              <a:rPr lang="nl-NL"/>
              <a:t>Klik op het pictogram als u een afbeelding wilt toevoegen</a:t>
            </a:r>
            <a:endParaRPr lang="nl-NL" dirty="0"/>
          </a:p>
        </p:txBody>
      </p:sp>
      <p:sp>
        <p:nvSpPr>
          <p:cNvPr id="3" name="Tijdelijke aanduiding voor datum 2">
            <a:extLst>
              <a:ext uri="{FF2B5EF4-FFF2-40B4-BE49-F238E27FC236}">
                <a16:creationId xmlns:a16="http://schemas.microsoft.com/office/drawing/2014/main" id="{6DDF7151-7EB9-6B4E-A971-A92CA8606D48}"/>
              </a:ext>
            </a:extLst>
          </p:cNvPr>
          <p:cNvSpPr>
            <a:spLocks noGrp="1"/>
          </p:cNvSpPr>
          <p:nvPr>
            <p:ph type="dt" sz="half" idx="10"/>
          </p:nvPr>
        </p:nvSpPr>
        <p:spPr/>
        <p:txBody>
          <a:bodyPr/>
          <a:lstStyle>
            <a:lvl1pPr>
              <a:defRPr>
                <a:solidFill>
                  <a:schemeClr val="accent6">
                    <a:lumMod val="20000"/>
                    <a:lumOff val="80000"/>
                    <a:alpha val="40000"/>
                  </a:schemeClr>
                </a:solidFill>
              </a:defRPr>
            </a:lvl1pPr>
          </a:lstStyle>
          <a:p>
            <a:fld id="{BE052542-DB08-4E21-B79E-19C92F16E4E1}" type="datetime1">
              <a:rPr lang="nl-NL" smtClean="0"/>
              <a:t>21-6-2022</a:t>
            </a:fld>
            <a:endParaRPr lang="nl-NL" dirty="0"/>
          </a:p>
        </p:txBody>
      </p:sp>
      <p:sp>
        <p:nvSpPr>
          <p:cNvPr id="4" name="Tijdelijke aanduiding voor voettekst 3">
            <a:extLst>
              <a:ext uri="{FF2B5EF4-FFF2-40B4-BE49-F238E27FC236}">
                <a16:creationId xmlns:a16="http://schemas.microsoft.com/office/drawing/2014/main" id="{FBC4DE04-F0A5-8642-8DD3-ACFF6B77B73F}"/>
              </a:ext>
            </a:extLst>
          </p:cNvPr>
          <p:cNvSpPr>
            <a:spLocks noGrp="1"/>
          </p:cNvSpPr>
          <p:nvPr>
            <p:ph type="ftr" sz="quarter" idx="11"/>
          </p:nvPr>
        </p:nvSpPr>
        <p:spPr/>
        <p:txBody>
          <a:bodyPr/>
          <a:lstStyle>
            <a:lvl1pPr>
              <a:defRPr>
                <a:solidFill>
                  <a:schemeClr val="accent6">
                    <a:lumMod val="20000"/>
                    <a:lumOff val="80000"/>
                    <a:alpha val="40000"/>
                  </a:schemeClr>
                </a:solidFill>
              </a:defRPr>
            </a:lvl1pPr>
          </a:lstStyle>
          <a:p>
            <a:r>
              <a:rPr lang="nl-NL"/>
              <a:t>RDW Presentatiesjabloon</a:t>
            </a:r>
            <a:endParaRPr lang="nl-NL" dirty="0"/>
          </a:p>
        </p:txBody>
      </p:sp>
      <p:sp>
        <p:nvSpPr>
          <p:cNvPr id="5" name="Tijdelijke aanduiding voor dianummer 4">
            <a:extLst>
              <a:ext uri="{FF2B5EF4-FFF2-40B4-BE49-F238E27FC236}">
                <a16:creationId xmlns:a16="http://schemas.microsoft.com/office/drawing/2014/main" id="{8EC314E6-AEEF-6442-93B0-159CE3CC85E8}"/>
              </a:ext>
            </a:extLst>
          </p:cNvPr>
          <p:cNvSpPr>
            <a:spLocks noGrp="1"/>
          </p:cNvSpPr>
          <p:nvPr>
            <p:ph type="sldNum" sz="quarter" idx="12"/>
          </p:nvPr>
        </p:nvSpPr>
        <p:spPr/>
        <p:txBody>
          <a:bodyPr/>
          <a:lstStyle>
            <a:lvl1pPr>
              <a:defRPr>
                <a:solidFill>
                  <a:schemeClr val="accent6">
                    <a:lumMod val="20000"/>
                    <a:lumOff val="80000"/>
                    <a:alpha val="40000"/>
                  </a:schemeClr>
                </a:solidFill>
              </a:defRPr>
            </a:lvl1pPr>
          </a:lstStyle>
          <a:p>
            <a:fld id="{5E5C2CF4-0E80-7A46-8F96-EE1F0D78FA73}" type="slidenum">
              <a:rPr lang="nl-NL" smtClean="0"/>
              <a:pPr/>
              <a:t>‹#›</a:t>
            </a:fld>
            <a:endParaRPr lang="nl-NL" dirty="0"/>
          </a:p>
        </p:txBody>
      </p:sp>
      <p:sp>
        <p:nvSpPr>
          <p:cNvPr id="27" name="Titel 1">
            <a:extLst>
              <a:ext uri="{FF2B5EF4-FFF2-40B4-BE49-F238E27FC236}">
                <a16:creationId xmlns:a16="http://schemas.microsoft.com/office/drawing/2014/main" id="{2C8EA80C-09A5-2E47-B7CF-A3CE50920AC6}"/>
              </a:ext>
            </a:extLst>
          </p:cNvPr>
          <p:cNvSpPr>
            <a:spLocks noGrp="1"/>
          </p:cNvSpPr>
          <p:nvPr>
            <p:ph type="ctrTitle" hasCustomPrompt="1"/>
          </p:nvPr>
        </p:nvSpPr>
        <p:spPr>
          <a:xfrm>
            <a:off x="769937" y="1960855"/>
            <a:ext cx="4021200" cy="1026187"/>
          </a:xfrm>
        </p:spPr>
        <p:txBody>
          <a:bodyPr lIns="0" tIns="0" rIns="216000" bIns="0" anchor="t"/>
          <a:lstStyle>
            <a:lvl1pPr algn="l">
              <a:defRPr sz="2800">
                <a:solidFill>
                  <a:schemeClr val="accent1"/>
                </a:solidFill>
              </a:defRPr>
            </a:lvl1pPr>
          </a:lstStyle>
          <a:p>
            <a:r>
              <a:rPr lang="nl-NL" dirty="0"/>
              <a:t>Voornaam Achternaam</a:t>
            </a:r>
          </a:p>
        </p:txBody>
      </p:sp>
      <p:sp>
        <p:nvSpPr>
          <p:cNvPr id="28" name="Ondertitel 2">
            <a:extLst>
              <a:ext uri="{FF2B5EF4-FFF2-40B4-BE49-F238E27FC236}">
                <a16:creationId xmlns:a16="http://schemas.microsoft.com/office/drawing/2014/main" id="{F46F3EE4-1003-0B42-A4F1-164B9DD3BDE2}"/>
              </a:ext>
            </a:extLst>
          </p:cNvPr>
          <p:cNvSpPr>
            <a:spLocks noGrp="1"/>
          </p:cNvSpPr>
          <p:nvPr>
            <p:ph type="subTitle" idx="1" hasCustomPrompt="1"/>
          </p:nvPr>
        </p:nvSpPr>
        <p:spPr>
          <a:xfrm>
            <a:off x="769939" y="2991646"/>
            <a:ext cx="4021200" cy="580231"/>
          </a:xfrm>
        </p:spPr>
        <p:txBody>
          <a:bodyPr lIns="0" tIns="0" rIns="216000" bIns="0"/>
          <a:lstStyle>
            <a:lvl1pPr marL="0" indent="0" algn="l">
              <a:buNone/>
              <a:defRPr sz="22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Functietitel</a:t>
            </a:r>
          </a:p>
        </p:txBody>
      </p:sp>
      <p:sp>
        <p:nvSpPr>
          <p:cNvPr id="31" name="Tijdelijke aanduiding voor tekst 14">
            <a:extLst>
              <a:ext uri="{FF2B5EF4-FFF2-40B4-BE49-F238E27FC236}">
                <a16:creationId xmlns:a16="http://schemas.microsoft.com/office/drawing/2014/main" id="{1CFBB89C-B3DA-1048-8C1D-A692FA677A5C}"/>
              </a:ext>
            </a:extLst>
          </p:cNvPr>
          <p:cNvSpPr>
            <a:spLocks noGrp="1"/>
          </p:cNvSpPr>
          <p:nvPr>
            <p:ph type="body" sz="quarter" idx="13" hasCustomPrompt="1"/>
          </p:nvPr>
        </p:nvSpPr>
        <p:spPr>
          <a:xfrm>
            <a:off x="769939" y="3862800"/>
            <a:ext cx="4021200" cy="1001714"/>
          </a:xfrm>
        </p:spPr>
        <p:txBody>
          <a:bodyPr lIns="0" tIns="0" rIns="0" bIns="0" anchor="t" anchorCtr="0"/>
          <a:lstStyle>
            <a:lvl1pPr marL="0" marR="0" indent="0" algn="l" defTabSz="914400" rtl="0" eaLnBrk="1" fontAlgn="auto" latinLnBrk="0" hangingPunct="1">
              <a:lnSpc>
                <a:spcPct val="100000"/>
              </a:lnSpc>
              <a:spcBef>
                <a:spcPts val="0"/>
              </a:spcBef>
              <a:spcAft>
                <a:spcPts val="0"/>
              </a:spcAft>
              <a:buClr>
                <a:schemeClr val="accent1"/>
              </a:buClr>
              <a:buSzPct val="100000"/>
              <a:buFont typeface="Zapf Dingbats"/>
              <a:buNone/>
              <a:tabLst/>
              <a:defRPr lang="nl-NL" sz="1800" b="0" i="0" u="none" strike="noStrike" smtClean="0">
                <a:solidFill>
                  <a:schemeClr val="bg2"/>
                </a:solidFill>
                <a:effectLst/>
              </a:defRPr>
            </a:lvl1pPr>
          </a:lstStyle>
          <a:p>
            <a:r>
              <a:rPr lang="nl-NL" dirty="0"/>
              <a:t>Contactinformatie</a:t>
            </a:r>
          </a:p>
          <a:p>
            <a:r>
              <a:rPr lang="nl-NL" dirty="0"/>
              <a:t>0900 9739</a:t>
            </a:r>
          </a:p>
          <a:p>
            <a:r>
              <a:rPr lang="nl-NL" dirty="0" err="1"/>
              <a:t>info@rdw.nl</a:t>
            </a:r>
            <a:endParaRPr lang="nl-NL" dirty="0"/>
          </a:p>
        </p:txBody>
      </p:sp>
      <p:pic>
        <p:nvPicPr>
          <p:cNvPr id="12" name="Graphic 11">
            <a:extLst>
              <a:ext uri="{FF2B5EF4-FFF2-40B4-BE49-F238E27FC236}">
                <a16:creationId xmlns:a16="http://schemas.microsoft.com/office/drawing/2014/main" id="{3D2F51D4-A3A7-634D-B4F8-2DACFCF8893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58826" y="1122362"/>
            <a:ext cx="1446868" cy="482289"/>
          </a:xfrm>
          <a:prstGeom prst="rect">
            <a:avLst/>
          </a:prstGeom>
        </p:spPr>
      </p:pic>
      <p:sp>
        <p:nvSpPr>
          <p:cNvPr id="13" name="Rechthoek 12">
            <a:extLst>
              <a:ext uri="{FF2B5EF4-FFF2-40B4-BE49-F238E27FC236}">
                <a16:creationId xmlns:a16="http://schemas.microsoft.com/office/drawing/2014/main" id="{5C5E89E6-316C-1549-A248-8DBE7CDA1F42}"/>
              </a:ext>
            </a:extLst>
          </p:cNvPr>
          <p:cNvSpPr/>
          <p:nvPr userDrawn="1"/>
        </p:nvSpPr>
        <p:spPr>
          <a:xfrm>
            <a:off x="0" y="751089"/>
            <a:ext cx="7394400" cy="6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61085922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dia foto (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1E5D17C6-7AE5-ED4F-8D37-1DB66981FE23}"/>
              </a:ext>
            </a:extLst>
          </p:cNvPr>
          <p:cNvSpPr/>
          <p:nvPr userDrawn="1"/>
        </p:nvSpPr>
        <p:spPr>
          <a:xfrm>
            <a:off x="7394400" y="760415"/>
            <a:ext cx="4035427" cy="53371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C7705971-F074-FD4B-8839-8B2BAC4EDB65}"/>
              </a:ext>
            </a:extLst>
          </p:cNvPr>
          <p:cNvSpPr>
            <a:spLocks noGrp="1"/>
          </p:cNvSpPr>
          <p:nvPr>
            <p:ph type="ctrTitle"/>
          </p:nvPr>
        </p:nvSpPr>
        <p:spPr>
          <a:xfrm>
            <a:off x="7396161" y="1960855"/>
            <a:ext cx="4035427" cy="1382389"/>
          </a:xfrm>
        </p:spPr>
        <p:txBody>
          <a:bodyPr lIns="378000" tIns="0" rIns="378000" bIns="0" anchor="ctr">
            <a:normAutofit/>
          </a:bodyPr>
          <a:lstStyle>
            <a:lvl1pPr algn="l">
              <a:defRPr sz="3600">
                <a:solidFill>
                  <a:schemeClr val="accent1"/>
                </a:solidFill>
              </a:defRPr>
            </a:lvl1pPr>
          </a:lstStyle>
          <a:p>
            <a:r>
              <a:rPr lang="nl-NL"/>
              <a:t>Klik om de stijl te bewerken</a:t>
            </a:r>
            <a:endParaRPr lang="nl-NL" dirty="0"/>
          </a:p>
        </p:txBody>
      </p:sp>
      <p:sp>
        <p:nvSpPr>
          <p:cNvPr id="3" name="Ondertitel 2">
            <a:extLst>
              <a:ext uri="{FF2B5EF4-FFF2-40B4-BE49-F238E27FC236}">
                <a16:creationId xmlns:a16="http://schemas.microsoft.com/office/drawing/2014/main" id="{B4B8206F-E751-924D-8955-9E7D4D691AAE}"/>
              </a:ext>
            </a:extLst>
          </p:cNvPr>
          <p:cNvSpPr>
            <a:spLocks noGrp="1"/>
          </p:cNvSpPr>
          <p:nvPr>
            <p:ph type="subTitle" idx="1"/>
          </p:nvPr>
        </p:nvSpPr>
        <p:spPr>
          <a:xfrm>
            <a:off x="7396161" y="3343246"/>
            <a:ext cx="4035427" cy="1427191"/>
          </a:xfrm>
        </p:spPr>
        <p:txBody>
          <a:bodyPr lIns="378000" tIns="0" rIns="378000" bIns="0"/>
          <a:lstStyle>
            <a:lvl1pPr marL="0" indent="0" algn="l">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pic>
        <p:nvPicPr>
          <p:cNvPr id="5" name="Graphic 4">
            <a:extLst>
              <a:ext uri="{FF2B5EF4-FFF2-40B4-BE49-F238E27FC236}">
                <a16:creationId xmlns:a16="http://schemas.microsoft.com/office/drawing/2014/main" id="{92243AAD-3F31-A04D-90F7-BEAAF41EED8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9602790" y="1122362"/>
            <a:ext cx="1446868" cy="482289"/>
          </a:xfrm>
          <a:prstGeom prst="rect">
            <a:avLst/>
          </a:prstGeom>
        </p:spPr>
      </p:pic>
      <p:sp>
        <p:nvSpPr>
          <p:cNvPr id="15" name="Tijdelijke aanduiding voor tekst 14">
            <a:extLst>
              <a:ext uri="{FF2B5EF4-FFF2-40B4-BE49-F238E27FC236}">
                <a16:creationId xmlns:a16="http://schemas.microsoft.com/office/drawing/2014/main" id="{62144C76-4D5D-3E4C-844F-328104192F53}"/>
              </a:ext>
            </a:extLst>
          </p:cNvPr>
          <p:cNvSpPr>
            <a:spLocks noGrp="1"/>
          </p:cNvSpPr>
          <p:nvPr>
            <p:ph type="body" sz="quarter" idx="10" hasCustomPrompt="1"/>
          </p:nvPr>
        </p:nvSpPr>
        <p:spPr>
          <a:xfrm>
            <a:off x="7396165" y="4770439"/>
            <a:ext cx="4035425" cy="1327149"/>
          </a:xfrm>
        </p:spPr>
        <p:txBody>
          <a:bodyPr lIns="378000" tIns="0" rIns="378000" bIns="378000" anchor="b" anchorCtr="0"/>
          <a:lstStyle>
            <a:lvl1pPr marL="0" indent="0">
              <a:spcAft>
                <a:spcPts val="0"/>
              </a:spcAft>
              <a:buNone/>
              <a:defRPr sz="1600"/>
            </a:lvl1pPr>
          </a:lstStyle>
          <a:p>
            <a:r>
              <a:rPr lang="nl-NL" dirty="0"/>
              <a:t>Naam spreker en datum</a:t>
            </a:r>
          </a:p>
        </p:txBody>
      </p:sp>
      <p:sp>
        <p:nvSpPr>
          <p:cNvPr id="10" name="Tekstvak 9">
            <a:extLst>
              <a:ext uri="{FF2B5EF4-FFF2-40B4-BE49-F238E27FC236}">
                <a16:creationId xmlns:a16="http://schemas.microsoft.com/office/drawing/2014/main" id="{7E099B69-D1EA-5E44-9D99-51D8B791967A}"/>
              </a:ext>
            </a:extLst>
          </p:cNvPr>
          <p:cNvSpPr txBox="1"/>
          <p:nvPr userDrawn="1"/>
        </p:nvSpPr>
        <p:spPr>
          <a:xfrm>
            <a:off x="12638867" y="12701"/>
            <a:ext cx="1998695" cy="2000548"/>
          </a:xfrm>
          <a:prstGeom prst="rect">
            <a:avLst/>
          </a:prstGeom>
          <a:noFill/>
        </p:spPr>
        <p:txBody>
          <a:bodyPr wrap="square" lIns="0" tIns="0" rIns="0" bIns="0" rtlCol="0">
            <a:spAutoFit/>
          </a:bodyPr>
          <a:lstStyle/>
          <a:p>
            <a:pPr algn="l"/>
            <a:r>
              <a:rPr lang="nl-NL" sz="1000" cap="none" baseline="0" dirty="0">
                <a:solidFill>
                  <a:schemeClr val="accent1"/>
                </a:solidFill>
                <a:latin typeface="+mj-lt"/>
                <a:ea typeface="Arial" charset="0"/>
                <a:cs typeface="Arial" charset="0"/>
              </a:rPr>
              <a:t>Achtergrond foto vervangen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Klik op de rechter muisknop,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kies voor </a:t>
            </a:r>
            <a:r>
              <a:rPr lang="nl-NL" sz="1000" b="1" cap="none" baseline="0" dirty="0">
                <a:solidFill>
                  <a:schemeClr val="accent2"/>
                </a:solidFill>
                <a:latin typeface="+mj-lt"/>
                <a:ea typeface="Arial" charset="0"/>
                <a:cs typeface="Arial" charset="0"/>
              </a:rPr>
              <a:t>‘Achtergrond opmaken’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Er verschijnt een venster, klik in het venster op </a:t>
            </a:r>
            <a:r>
              <a:rPr lang="nl-NL" sz="1000" b="1" cap="none" baseline="0" dirty="0">
                <a:solidFill>
                  <a:schemeClr val="accent2"/>
                </a:solidFill>
                <a:latin typeface="+mj-lt"/>
                <a:ea typeface="Arial" charset="0"/>
                <a:cs typeface="Arial" charset="0"/>
              </a:rPr>
              <a:t>‘Opvulling met afbeelding of </a:t>
            </a:r>
            <a:r>
              <a:rPr lang="nl-NL" sz="1000" b="1" cap="none" baseline="0" dirty="0" err="1">
                <a:solidFill>
                  <a:schemeClr val="accent2"/>
                </a:solidFill>
                <a:latin typeface="+mj-lt"/>
                <a:ea typeface="Arial" charset="0"/>
                <a:cs typeface="Arial" charset="0"/>
              </a:rPr>
              <a:t>bitmappatroon</a:t>
            </a:r>
            <a:r>
              <a:rPr lang="nl-NL" sz="1000" b="1" cap="none" baseline="0" dirty="0">
                <a:solidFill>
                  <a:schemeClr val="accent2"/>
                </a:solidFill>
                <a:latin typeface="+mj-lt"/>
                <a:ea typeface="Arial" charset="0"/>
                <a:cs typeface="Arial" charset="0"/>
              </a:rPr>
              <a:t>’</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Klik op ‘</a:t>
            </a:r>
            <a:r>
              <a:rPr lang="nl-NL" sz="1000" b="1" cap="none" baseline="0" dirty="0">
                <a:solidFill>
                  <a:schemeClr val="accent2"/>
                </a:solidFill>
                <a:latin typeface="+mj-lt"/>
                <a:ea typeface="Arial" charset="0"/>
                <a:cs typeface="Arial" charset="0"/>
              </a:rPr>
              <a:t>bestand</a:t>
            </a:r>
            <a:r>
              <a:rPr lang="nl-NL" sz="1000" cap="none" baseline="0" dirty="0">
                <a:solidFill>
                  <a:schemeClr val="accent2"/>
                </a:solidFill>
                <a:latin typeface="+mj-lt"/>
                <a:ea typeface="Arial" charset="0"/>
                <a:cs typeface="Arial" charset="0"/>
              </a:rPr>
              <a:t>’ en selecteer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de foto. </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Klik op ‘</a:t>
            </a:r>
            <a:r>
              <a:rPr lang="nl-NL" sz="1000" b="1" cap="none" baseline="0" dirty="0">
                <a:solidFill>
                  <a:schemeClr val="accent2"/>
                </a:solidFill>
                <a:latin typeface="+mj-lt"/>
                <a:ea typeface="Arial" charset="0"/>
                <a:cs typeface="Arial" charset="0"/>
              </a:rPr>
              <a:t>ok</a:t>
            </a:r>
            <a:r>
              <a:rPr lang="nl-NL" sz="1000" cap="none" baseline="0" dirty="0">
                <a:solidFill>
                  <a:schemeClr val="accent2"/>
                </a:solidFill>
                <a:latin typeface="+mj-lt"/>
                <a:ea typeface="Arial" charset="0"/>
                <a:cs typeface="Arial" charset="0"/>
              </a:rPr>
              <a:t>’ </a:t>
            </a:r>
          </a:p>
        </p:txBody>
      </p:sp>
      <p:cxnSp>
        <p:nvCxnSpPr>
          <p:cNvPr id="23" name="Rechte verbindingslijn 22">
            <a:extLst>
              <a:ext uri="{FF2B5EF4-FFF2-40B4-BE49-F238E27FC236}">
                <a16:creationId xmlns:a16="http://schemas.microsoft.com/office/drawing/2014/main" id="{5E69F33E-CA13-9341-A03B-A255CB04DBC6}"/>
              </a:ext>
            </a:extLst>
          </p:cNvPr>
          <p:cNvCxnSpPr>
            <a:cxnSpLocks/>
          </p:cNvCxnSpPr>
          <p:nvPr userDrawn="1"/>
        </p:nvCxnSpPr>
        <p:spPr>
          <a:xfrm>
            <a:off x="12615903" y="706682"/>
            <a:ext cx="202165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6" name="Afbeelding 5">
            <a:extLst>
              <a:ext uri="{FF2B5EF4-FFF2-40B4-BE49-F238E27FC236}">
                <a16:creationId xmlns:a16="http://schemas.microsoft.com/office/drawing/2014/main" id="{1206D3EA-2700-4749-A3B0-6931131602FA}"/>
              </a:ext>
            </a:extLst>
          </p:cNvPr>
          <p:cNvPicPr>
            <a:picLocks noChangeAspect="1"/>
          </p:cNvPicPr>
          <p:nvPr userDrawn="1"/>
        </p:nvPicPr>
        <p:blipFill>
          <a:blip r:embed="rId5"/>
          <a:stretch>
            <a:fillRect/>
          </a:stretch>
        </p:blipFill>
        <p:spPr>
          <a:xfrm>
            <a:off x="12615901" y="2257911"/>
            <a:ext cx="1741923" cy="1879600"/>
          </a:xfrm>
          <a:prstGeom prst="rect">
            <a:avLst/>
          </a:prstGeom>
        </p:spPr>
      </p:pic>
      <p:cxnSp>
        <p:nvCxnSpPr>
          <p:cNvPr id="25" name="Rechte verbindingslijn 24">
            <a:extLst>
              <a:ext uri="{FF2B5EF4-FFF2-40B4-BE49-F238E27FC236}">
                <a16:creationId xmlns:a16="http://schemas.microsoft.com/office/drawing/2014/main" id="{0232CA3D-6958-144D-93E8-0E85AED2AE6B}"/>
              </a:ext>
            </a:extLst>
          </p:cNvPr>
          <p:cNvCxnSpPr>
            <a:cxnSpLocks/>
          </p:cNvCxnSpPr>
          <p:nvPr userDrawn="1"/>
        </p:nvCxnSpPr>
        <p:spPr>
          <a:xfrm>
            <a:off x="12615903" y="1319631"/>
            <a:ext cx="202165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Rechte verbindingslijn 25">
            <a:extLst>
              <a:ext uri="{FF2B5EF4-FFF2-40B4-BE49-F238E27FC236}">
                <a16:creationId xmlns:a16="http://schemas.microsoft.com/office/drawing/2014/main" id="{21ED143B-7200-BC44-9BB4-9759A23C47B1}"/>
              </a:ext>
            </a:extLst>
          </p:cNvPr>
          <p:cNvCxnSpPr>
            <a:cxnSpLocks/>
          </p:cNvCxnSpPr>
          <p:nvPr userDrawn="1"/>
        </p:nvCxnSpPr>
        <p:spPr>
          <a:xfrm>
            <a:off x="12615903" y="1771807"/>
            <a:ext cx="202165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Rechthoek 15">
            <a:extLst>
              <a:ext uri="{FF2B5EF4-FFF2-40B4-BE49-F238E27FC236}">
                <a16:creationId xmlns:a16="http://schemas.microsoft.com/office/drawing/2014/main" id="{742FD495-4C4B-C544-ABFD-7E29B93F0BE5}"/>
              </a:ext>
            </a:extLst>
          </p:cNvPr>
          <p:cNvSpPr/>
          <p:nvPr userDrawn="1"/>
        </p:nvSpPr>
        <p:spPr>
          <a:xfrm>
            <a:off x="7394227" y="751089"/>
            <a:ext cx="4035600" cy="6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0645928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1_Titeldia (blauw)">
    <p:bg>
      <p:bgPr>
        <a:solidFill>
          <a:schemeClr val="accent2"/>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294D9F34-53B6-6A40-B3E6-417F5138DBB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729915" y="1115303"/>
            <a:ext cx="1450799" cy="483600"/>
          </a:xfrm>
          <a:prstGeom prst="rect">
            <a:avLst/>
          </a:prstGeom>
        </p:spPr>
      </p:pic>
      <p:sp>
        <p:nvSpPr>
          <p:cNvPr id="11" name="Rechthoek 10">
            <a:extLst>
              <a:ext uri="{FF2B5EF4-FFF2-40B4-BE49-F238E27FC236}">
                <a16:creationId xmlns:a16="http://schemas.microsoft.com/office/drawing/2014/main" id="{69FC6220-B30D-E745-AA4A-3A72D68A8BF3}"/>
              </a:ext>
            </a:extLst>
          </p:cNvPr>
          <p:cNvSpPr/>
          <p:nvPr userDrawn="1"/>
        </p:nvSpPr>
        <p:spPr>
          <a:xfrm>
            <a:off x="2589303" y="3439134"/>
            <a:ext cx="57600" cy="1036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C7705971-F074-FD4B-8839-8B2BAC4EDB65}"/>
              </a:ext>
            </a:extLst>
          </p:cNvPr>
          <p:cNvSpPr>
            <a:spLocks noGrp="1"/>
          </p:cNvSpPr>
          <p:nvPr>
            <p:ph type="ctrTitle"/>
          </p:nvPr>
        </p:nvSpPr>
        <p:spPr>
          <a:xfrm>
            <a:off x="2968625" y="3439136"/>
            <a:ext cx="6256339" cy="1026187"/>
          </a:xfrm>
        </p:spPr>
        <p:txBody>
          <a:bodyPr lIns="0" tIns="0" rIns="0" bIns="0" anchor="ctr"/>
          <a:lstStyle>
            <a:lvl1pPr algn="l">
              <a:defRPr sz="4000">
                <a:solidFill>
                  <a:schemeClr val="bg2"/>
                </a:solidFill>
              </a:defRPr>
            </a:lvl1pPr>
          </a:lstStyle>
          <a:p>
            <a:r>
              <a:rPr lang="nl-NL"/>
              <a:t>Klik om de stijl te bewerken</a:t>
            </a:r>
            <a:endParaRPr lang="nl-NL" dirty="0"/>
          </a:p>
        </p:txBody>
      </p:sp>
      <p:sp>
        <p:nvSpPr>
          <p:cNvPr id="3" name="Ondertitel 2">
            <a:extLst>
              <a:ext uri="{FF2B5EF4-FFF2-40B4-BE49-F238E27FC236}">
                <a16:creationId xmlns:a16="http://schemas.microsoft.com/office/drawing/2014/main" id="{B4B8206F-E751-924D-8955-9E7D4D691AAE}"/>
              </a:ext>
            </a:extLst>
          </p:cNvPr>
          <p:cNvSpPr>
            <a:spLocks noGrp="1"/>
          </p:cNvSpPr>
          <p:nvPr>
            <p:ph type="subTitle" idx="1"/>
          </p:nvPr>
        </p:nvSpPr>
        <p:spPr>
          <a:xfrm>
            <a:off x="2967037" y="4465322"/>
            <a:ext cx="6268404" cy="777239"/>
          </a:xfrm>
        </p:spPr>
        <p:txBody>
          <a:bodyPr lIns="0" tIns="0" rIns="0" bIns="0"/>
          <a:lstStyle>
            <a:lvl1pPr marL="0" indent="0" algn="l">
              <a:buNone/>
              <a:defRPr sz="2400">
                <a:solidFill>
                  <a:srgbClr val="CCCCD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15" name="Tijdelijke aanduiding voor tekst 14">
            <a:extLst>
              <a:ext uri="{FF2B5EF4-FFF2-40B4-BE49-F238E27FC236}">
                <a16:creationId xmlns:a16="http://schemas.microsoft.com/office/drawing/2014/main" id="{62144C76-4D5D-3E4C-844F-328104192F53}"/>
              </a:ext>
            </a:extLst>
          </p:cNvPr>
          <p:cNvSpPr>
            <a:spLocks noGrp="1"/>
          </p:cNvSpPr>
          <p:nvPr>
            <p:ph type="body" sz="quarter" idx="10" hasCustomPrompt="1"/>
          </p:nvPr>
        </p:nvSpPr>
        <p:spPr>
          <a:xfrm>
            <a:off x="2968625" y="5242561"/>
            <a:ext cx="6256339" cy="855027"/>
          </a:xfrm>
        </p:spPr>
        <p:txBody>
          <a:bodyPr lIns="0" tIns="0" rIns="0" bIns="0" anchor="b" anchorCtr="0"/>
          <a:lstStyle>
            <a:lvl1pPr marL="0" indent="0">
              <a:spcAft>
                <a:spcPts val="0"/>
              </a:spcAft>
              <a:buNone/>
              <a:defRPr sz="1600">
                <a:solidFill>
                  <a:srgbClr val="CCCCD6"/>
                </a:solidFill>
              </a:defRPr>
            </a:lvl1pPr>
          </a:lstStyle>
          <a:p>
            <a:r>
              <a:rPr lang="nl-NL" dirty="0"/>
              <a:t>Naam spreker en datum</a:t>
            </a:r>
          </a:p>
          <a:p>
            <a:endParaRPr lang="nl-NL" dirty="0"/>
          </a:p>
        </p:txBody>
      </p:sp>
      <p:sp>
        <p:nvSpPr>
          <p:cNvPr id="12" name="Rechthoek 11">
            <a:extLst>
              <a:ext uri="{FF2B5EF4-FFF2-40B4-BE49-F238E27FC236}">
                <a16:creationId xmlns:a16="http://schemas.microsoft.com/office/drawing/2014/main" id="{F0A1CDA6-A59B-C64A-9680-73ABC66F2969}"/>
              </a:ext>
            </a:extLst>
          </p:cNvPr>
          <p:cNvSpPr/>
          <p:nvPr userDrawn="1"/>
        </p:nvSpPr>
        <p:spPr>
          <a:xfrm>
            <a:off x="-1393" y="0"/>
            <a:ext cx="12193200" cy="6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813258784"/>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dia foto (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1E5D17C6-7AE5-ED4F-8D37-1DB66981FE23}"/>
              </a:ext>
            </a:extLst>
          </p:cNvPr>
          <p:cNvSpPr/>
          <p:nvPr userDrawn="1"/>
        </p:nvSpPr>
        <p:spPr>
          <a:xfrm>
            <a:off x="761999" y="760415"/>
            <a:ext cx="4035427" cy="53371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C7705971-F074-FD4B-8839-8B2BAC4EDB65}"/>
              </a:ext>
            </a:extLst>
          </p:cNvPr>
          <p:cNvSpPr>
            <a:spLocks noGrp="1"/>
          </p:cNvSpPr>
          <p:nvPr>
            <p:ph type="ctrTitle"/>
          </p:nvPr>
        </p:nvSpPr>
        <p:spPr>
          <a:xfrm>
            <a:off x="763761" y="1960855"/>
            <a:ext cx="4035427" cy="1382389"/>
          </a:xfrm>
        </p:spPr>
        <p:txBody>
          <a:bodyPr lIns="378000" tIns="0" rIns="378000" bIns="0" anchor="ctr">
            <a:normAutofit/>
          </a:bodyPr>
          <a:lstStyle>
            <a:lvl1pPr algn="l">
              <a:defRPr sz="3600">
                <a:solidFill>
                  <a:schemeClr val="accent1"/>
                </a:solidFill>
              </a:defRPr>
            </a:lvl1pPr>
          </a:lstStyle>
          <a:p>
            <a:r>
              <a:rPr lang="nl-NL"/>
              <a:t>Klik om de stijl te bewerken</a:t>
            </a:r>
            <a:endParaRPr lang="nl-NL" dirty="0"/>
          </a:p>
        </p:txBody>
      </p:sp>
      <p:sp>
        <p:nvSpPr>
          <p:cNvPr id="3" name="Ondertitel 2">
            <a:extLst>
              <a:ext uri="{FF2B5EF4-FFF2-40B4-BE49-F238E27FC236}">
                <a16:creationId xmlns:a16="http://schemas.microsoft.com/office/drawing/2014/main" id="{B4B8206F-E751-924D-8955-9E7D4D691AAE}"/>
              </a:ext>
            </a:extLst>
          </p:cNvPr>
          <p:cNvSpPr>
            <a:spLocks noGrp="1"/>
          </p:cNvSpPr>
          <p:nvPr>
            <p:ph type="subTitle" idx="1"/>
          </p:nvPr>
        </p:nvSpPr>
        <p:spPr>
          <a:xfrm>
            <a:off x="763761" y="3343246"/>
            <a:ext cx="4035427" cy="1427191"/>
          </a:xfrm>
        </p:spPr>
        <p:txBody>
          <a:bodyPr lIns="378000" tIns="0" rIns="378000" bIns="0"/>
          <a:lstStyle>
            <a:lvl1pPr marL="0" indent="0" algn="l">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19" name="Rechthoek 18">
            <a:extLst>
              <a:ext uri="{FF2B5EF4-FFF2-40B4-BE49-F238E27FC236}">
                <a16:creationId xmlns:a16="http://schemas.microsoft.com/office/drawing/2014/main" id="{B143B48E-5154-D64B-9347-1AB82FACEDF4}"/>
              </a:ext>
            </a:extLst>
          </p:cNvPr>
          <p:cNvSpPr/>
          <p:nvPr userDrawn="1"/>
        </p:nvSpPr>
        <p:spPr>
          <a:xfrm>
            <a:off x="761999" y="751089"/>
            <a:ext cx="4035600" cy="6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ijdelijke aanduiding voor tekst 14">
            <a:extLst>
              <a:ext uri="{FF2B5EF4-FFF2-40B4-BE49-F238E27FC236}">
                <a16:creationId xmlns:a16="http://schemas.microsoft.com/office/drawing/2014/main" id="{62144C76-4D5D-3E4C-844F-328104192F53}"/>
              </a:ext>
            </a:extLst>
          </p:cNvPr>
          <p:cNvSpPr>
            <a:spLocks noGrp="1"/>
          </p:cNvSpPr>
          <p:nvPr>
            <p:ph type="body" sz="quarter" idx="10" hasCustomPrompt="1"/>
          </p:nvPr>
        </p:nvSpPr>
        <p:spPr>
          <a:xfrm>
            <a:off x="763764" y="4770439"/>
            <a:ext cx="4035425" cy="1327149"/>
          </a:xfrm>
        </p:spPr>
        <p:txBody>
          <a:bodyPr lIns="378000" tIns="0" rIns="378000" bIns="378000" anchor="b" anchorCtr="0"/>
          <a:lstStyle>
            <a:lvl1pPr marL="0" indent="0">
              <a:spcAft>
                <a:spcPts val="0"/>
              </a:spcAft>
              <a:buNone/>
              <a:defRPr sz="1600"/>
            </a:lvl1pPr>
          </a:lstStyle>
          <a:p>
            <a:r>
              <a:rPr lang="nl-NL" dirty="0"/>
              <a:t>Naam spreker en datum</a:t>
            </a:r>
          </a:p>
        </p:txBody>
      </p:sp>
      <p:sp>
        <p:nvSpPr>
          <p:cNvPr id="8" name="Tekstvak 7">
            <a:extLst>
              <a:ext uri="{FF2B5EF4-FFF2-40B4-BE49-F238E27FC236}">
                <a16:creationId xmlns:a16="http://schemas.microsoft.com/office/drawing/2014/main" id="{84572A06-EDA5-1249-937C-0DD72F82C860}"/>
              </a:ext>
            </a:extLst>
          </p:cNvPr>
          <p:cNvSpPr txBox="1"/>
          <p:nvPr userDrawn="1"/>
        </p:nvSpPr>
        <p:spPr>
          <a:xfrm>
            <a:off x="12638867" y="12701"/>
            <a:ext cx="1998695" cy="2000548"/>
          </a:xfrm>
          <a:prstGeom prst="rect">
            <a:avLst/>
          </a:prstGeom>
          <a:noFill/>
        </p:spPr>
        <p:txBody>
          <a:bodyPr wrap="square" lIns="0" tIns="0" rIns="0" bIns="0" rtlCol="0">
            <a:spAutoFit/>
          </a:bodyPr>
          <a:lstStyle/>
          <a:p>
            <a:pPr algn="l"/>
            <a:r>
              <a:rPr lang="nl-NL" sz="1000" cap="none" baseline="0" dirty="0">
                <a:solidFill>
                  <a:schemeClr val="accent1"/>
                </a:solidFill>
                <a:latin typeface="+mj-lt"/>
                <a:ea typeface="Arial" charset="0"/>
                <a:cs typeface="Arial" charset="0"/>
              </a:rPr>
              <a:t>Achtergrond foto vervangen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Klik op de rechter muisknop,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kies voor </a:t>
            </a:r>
            <a:r>
              <a:rPr lang="nl-NL" sz="1000" b="1" cap="none" baseline="0" dirty="0">
                <a:solidFill>
                  <a:schemeClr val="accent2"/>
                </a:solidFill>
                <a:latin typeface="+mj-lt"/>
                <a:ea typeface="Arial" charset="0"/>
                <a:cs typeface="Arial" charset="0"/>
              </a:rPr>
              <a:t>‘Achtergrond opmaken’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Er verschijnt een venster, klik in het venster op </a:t>
            </a:r>
            <a:r>
              <a:rPr lang="nl-NL" sz="1000" b="1" cap="none" baseline="0" dirty="0">
                <a:solidFill>
                  <a:schemeClr val="accent2"/>
                </a:solidFill>
                <a:latin typeface="+mj-lt"/>
                <a:ea typeface="Arial" charset="0"/>
                <a:cs typeface="Arial" charset="0"/>
              </a:rPr>
              <a:t>‘Opvulling met afbeelding of </a:t>
            </a:r>
            <a:r>
              <a:rPr lang="nl-NL" sz="1000" b="1" cap="none" baseline="0" dirty="0" err="1">
                <a:solidFill>
                  <a:schemeClr val="accent2"/>
                </a:solidFill>
                <a:latin typeface="+mj-lt"/>
                <a:ea typeface="Arial" charset="0"/>
                <a:cs typeface="Arial" charset="0"/>
              </a:rPr>
              <a:t>bitmappatroon</a:t>
            </a:r>
            <a:r>
              <a:rPr lang="nl-NL" sz="1000" b="1" cap="none" baseline="0" dirty="0">
                <a:solidFill>
                  <a:schemeClr val="accent2"/>
                </a:solidFill>
                <a:latin typeface="+mj-lt"/>
                <a:ea typeface="Arial" charset="0"/>
                <a:cs typeface="Arial" charset="0"/>
              </a:rPr>
              <a:t>’</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Klik op ‘</a:t>
            </a:r>
            <a:r>
              <a:rPr lang="nl-NL" sz="1000" b="1" cap="none" baseline="0" dirty="0">
                <a:solidFill>
                  <a:schemeClr val="accent2"/>
                </a:solidFill>
                <a:latin typeface="+mj-lt"/>
                <a:ea typeface="Arial" charset="0"/>
                <a:cs typeface="Arial" charset="0"/>
              </a:rPr>
              <a:t>bestand</a:t>
            </a:r>
            <a:r>
              <a:rPr lang="nl-NL" sz="1000" cap="none" baseline="0" dirty="0">
                <a:solidFill>
                  <a:schemeClr val="accent2"/>
                </a:solidFill>
                <a:latin typeface="+mj-lt"/>
                <a:ea typeface="Arial" charset="0"/>
                <a:cs typeface="Arial" charset="0"/>
              </a:rPr>
              <a:t>’ en selecteer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de foto. </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Klik op ‘</a:t>
            </a:r>
            <a:r>
              <a:rPr lang="nl-NL" sz="1000" b="1" cap="none" baseline="0" dirty="0">
                <a:solidFill>
                  <a:schemeClr val="accent2"/>
                </a:solidFill>
                <a:latin typeface="+mj-lt"/>
                <a:ea typeface="Arial" charset="0"/>
                <a:cs typeface="Arial" charset="0"/>
              </a:rPr>
              <a:t>ok</a:t>
            </a:r>
            <a:r>
              <a:rPr lang="nl-NL" sz="1000" cap="none" baseline="0" dirty="0">
                <a:solidFill>
                  <a:schemeClr val="accent2"/>
                </a:solidFill>
                <a:latin typeface="+mj-lt"/>
                <a:ea typeface="Arial" charset="0"/>
                <a:cs typeface="Arial" charset="0"/>
              </a:rPr>
              <a:t>’ </a:t>
            </a:r>
          </a:p>
        </p:txBody>
      </p:sp>
      <p:cxnSp>
        <p:nvCxnSpPr>
          <p:cNvPr id="10" name="Rechte verbindingslijn 9">
            <a:extLst>
              <a:ext uri="{FF2B5EF4-FFF2-40B4-BE49-F238E27FC236}">
                <a16:creationId xmlns:a16="http://schemas.microsoft.com/office/drawing/2014/main" id="{4BB2B8E4-98B6-3C4C-AC91-C90C8D0A795F}"/>
              </a:ext>
            </a:extLst>
          </p:cNvPr>
          <p:cNvCxnSpPr>
            <a:cxnSpLocks/>
          </p:cNvCxnSpPr>
          <p:nvPr userDrawn="1"/>
        </p:nvCxnSpPr>
        <p:spPr>
          <a:xfrm>
            <a:off x="12615903" y="706682"/>
            <a:ext cx="202165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2" name="Afbeelding 11">
            <a:extLst>
              <a:ext uri="{FF2B5EF4-FFF2-40B4-BE49-F238E27FC236}">
                <a16:creationId xmlns:a16="http://schemas.microsoft.com/office/drawing/2014/main" id="{121DF7B9-93ED-CD48-A202-2CBFC98F46A3}"/>
              </a:ext>
            </a:extLst>
          </p:cNvPr>
          <p:cNvPicPr>
            <a:picLocks noChangeAspect="1"/>
          </p:cNvPicPr>
          <p:nvPr userDrawn="1"/>
        </p:nvPicPr>
        <p:blipFill>
          <a:blip r:embed="rId3"/>
          <a:stretch>
            <a:fillRect/>
          </a:stretch>
        </p:blipFill>
        <p:spPr>
          <a:xfrm>
            <a:off x="12615901" y="2257911"/>
            <a:ext cx="1741923" cy="1879600"/>
          </a:xfrm>
          <a:prstGeom prst="rect">
            <a:avLst/>
          </a:prstGeom>
        </p:spPr>
      </p:pic>
      <p:cxnSp>
        <p:nvCxnSpPr>
          <p:cNvPr id="13" name="Rechte verbindingslijn 12">
            <a:extLst>
              <a:ext uri="{FF2B5EF4-FFF2-40B4-BE49-F238E27FC236}">
                <a16:creationId xmlns:a16="http://schemas.microsoft.com/office/drawing/2014/main" id="{F82799D4-EC54-BE43-94D6-FD8A04783FDB}"/>
              </a:ext>
            </a:extLst>
          </p:cNvPr>
          <p:cNvCxnSpPr>
            <a:cxnSpLocks/>
          </p:cNvCxnSpPr>
          <p:nvPr userDrawn="1"/>
        </p:nvCxnSpPr>
        <p:spPr>
          <a:xfrm>
            <a:off x="12615903" y="1319631"/>
            <a:ext cx="202165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a:extLst>
              <a:ext uri="{FF2B5EF4-FFF2-40B4-BE49-F238E27FC236}">
                <a16:creationId xmlns:a16="http://schemas.microsoft.com/office/drawing/2014/main" id="{ACA0F958-5303-474A-B851-8928A410AC29}"/>
              </a:ext>
            </a:extLst>
          </p:cNvPr>
          <p:cNvCxnSpPr>
            <a:cxnSpLocks/>
          </p:cNvCxnSpPr>
          <p:nvPr userDrawn="1"/>
        </p:nvCxnSpPr>
        <p:spPr>
          <a:xfrm>
            <a:off x="12615903" y="1771807"/>
            <a:ext cx="202165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0" name="Graphic 19">
            <a:extLst>
              <a:ext uri="{FF2B5EF4-FFF2-40B4-BE49-F238E27FC236}">
                <a16:creationId xmlns:a16="http://schemas.microsoft.com/office/drawing/2014/main" id="{52BF1EC6-E8D4-F649-9C5B-B5C82F8EEE0D}"/>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970695" y="1122362"/>
            <a:ext cx="1446868" cy="482289"/>
          </a:xfrm>
          <a:prstGeom prst="rect">
            <a:avLst/>
          </a:prstGeom>
        </p:spPr>
      </p:pic>
    </p:spTree>
    <p:extLst>
      <p:ext uri="{BB962C8B-B14F-4D97-AF65-F5344CB8AC3E}">
        <p14:creationId xmlns:p14="http://schemas.microsoft.com/office/powerpoint/2010/main" val="15642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Hoofdstuk of quote">
    <p:bg>
      <p:bgPr>
        <a:solidFill>
          <a:schemeClr val="accent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03BBB6-EA78-CD4D-90B9-F3DCB4001473}"/>
              </a:ext>
            </a:extLst>
          </p:cNvPr>
          <p:cNvSpPr>
            <a:spLocks noGrp="1"/>
          </p:cNvSpPr>
          <p:nvPr>
            <p:ph type="title"/>
          </p:nvPr>
        </p:nvSpPr>
        <p:spPr>
          <a:xfrm>
            <a:off x="2054225" y="760414"/>
            <a:ext cx="7170739" cy="3704908"/>
          </a:xfrm>
        </p:spPr>
        <p:txBody>
          <a:bodyPr anchor="b"/>
          <a:lstStyle>
            <a:lvl1pPr>
              <a:defRPr sz="3600">
                <a:solidFill>
                  <a:schemeClr val="tx1"/>
                </a:solidFill>
              </a:defRPr>
            </a:lvl1pPr>
          </a:lstStyle>
          <a:p>
            <a:r>
              <a:rPr lang="nl-NL"/>
              <a:t>Klik om de stijl te bewerken</a:t>
            </a:r>
            <a:endParaRPr lang="nl-NL" dirty="0"/>
          </a:p>
        </p:txBody>
      </p:sp>
      <p:sp>
        <p:nvSpPr>
          <p:cNvPr id="13" name="Rechthoek 12">
            <a:extLst>
              <a:ext uri="{FF2B5EF4-FFF2-40B4-BE49-F238E27FC236}">
                <a16:creationId xmlns:a16="http://schemas.microsoft.com/office/drawing/2014/main" id="{0D7F1C8E-EAAD-A940-A514-0C6CF59F2D25}"/>
              </a:ext>
            </a:extLst>
          </p:cNvPr>
          <p:cNvSpPr/>
          <p:nvPr userDrawn="1"/>
        </p:nvSpPr>
        <p:spPr>
          <a:xfrm>
            <a:off x="1645200" y="3501572"/>
            <a:ext cx="57600" cy="129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Tijdelijke aanduiding voor tekst 2">
            <a:extLst>
              <a:ext uri="{FF2B5EF4-FFF2-40B4-BE49-F238E27FC236}">
                <a16:creationId xmlns:a16="http://schemas.microsoft.com/office/drawing/2014/main" id="{B8C06660-6851-A046-8090-94A09CE3E5A4}"/>
              </a:ext>
            </a:extLst>
          </p:cNvPr>
          <p:cNvSpPr>
            <a:spLocks noGrp="1"/>
          </p:cNvSpPr>
          <p:nvPr>
            <p:ph type="body" idx="1"/>
          </p:nvPr>
        </p:nvSpPr>
        <p:spPr>
          <a:xfrm>
            <a:off x="2063750" y="4552951"/>
            <a:ext cx="7162591" cy="598170"/>
          </a:xfrm>
        </p:spPr>
        <p:txBody>
          <a:bodyPr lIns="0" tIns="0" rIns="0" bIns="0" anchor="t"/>
          <a:lstStyle>
            <a:lvl1pPr marL="0" indent="0">
              <a:buNone/>
              <a:defRPr sz="2000">
                <a:solidFill>
                  <a:srgbClr val="CCCCD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5" name="Tijdelijke aanduiding voor datum 4">
            <a:extLst>
              <a:ext uri="{FF2B5EF4-FFF2-40B4-BE49-F238E27FC236}">
                <a16:creationId xmlns:a16="http://schemas.microsoft.com/office/drawing/2014/main" id="{08ADAAC9-37A4-4D42-A35A-49B76258C958}"/>
              </a:ext>
            </a:extLst>
          </p:cNvPr>
          <p:cNvSpPr>
            <a:spLocks noGrp="1"/>
          </p:cNvSpPr>
          <p:nvPr>
            <p:ph type="dt" sz="half" idx="10"/>
          </p:nvPr>
        </p:nvSpPr>
        <p:spPr/>
        <p:txBody>
          <a:bodyPr/>
          <a:lstStyle>
            <a:lvl1pPr>
              <a:defRPr>
                <a:solidFill>
                  <a:schemeClr val="tx1">
                    <a:alpha val="40000"/>
                  </a:schemeClr>
                </a:solidFill>
              </a:defRPr>
            </a:lvl1pPr>
          </a:lstStyle>
          <a:p>
            <a:fld id="{E46543FB-6C56-43F9-885A-5754C10F15A5}" type="datetime1">
              <a:rPr lang="nl-NL" smtClean="0"/>
              <a:t>21-6-2022</a:t>
            </a:fld>
            <a:endParaRPr lang="nl-NL" dirty="0"/>
          </a:p>
        </p:txBody>
      </p:sp>
      <p:sp>
        <p:nvSpPr>
          <p:cNvPr id="6" name="Tijdelijke aanduiding voor voettekst 5">
            <a:extLst>
              <a:ext uri="{FF2B5EF4-FFF2-40B4-BE49-F238E27FC236}">
                <a16:creationId xmlns:a16="http://schemas.microsoft.com/office/drawing/2014/main" id="{857361AA-01A9-224A-8D0F-DA17D4D61940}"/>
              </a:ext>
            </a:extLst>
          </p:cNvPr>
          <p:cNvSpPr>
            <a:spLocks noGrp="1"/>
          </p:cNvSpPr>
          <p:nvPr>
            <p:ph type="ftr" sz="quarter" idx="11"/>
          </p:nvPr>
        </p:nvSpPr>
        <p:spPr/>
        <p:txBody>
          <a:bodyPr/>
          <a:lstStyle>
            <a:lvl1pPr>
              <a:defRPr>
                <a:solidFill>
                  <a:schemeClr val="tx1">
                    <a:alpha val="40000"/>
                  </a:schemeClr>
                </a:solidFill>
              </a:defRPr>
            </a:lvl1pPr>
          </a:lstStyle>
          <a:p>
            <a:r>
              <a:rPr lang="nl-NL"/>
              <a:t>RDW Presentatiesjabloon</a:t>
            </a:r>
            <a:endParaRPr lang="nl-NL" dirty="0"/>
          </a:p>
        </p:txBody>
      </p:sp>
      <p:sp>
        <p:nvSpPr>
          <p:cNvPr id="12" name="Tijdelijke aanduiding voor dianummer 11">
            <a:extLst>
              <a:ext uri="{FF2B5EF4-FFF2-40B4-BE49-F238E27FC236}">
                <a16:creationId xmlns:a16="http://schemas.microsoft.com/office/drawing/2014/main" id="{2E6134A8-813F-8141-8DCD-A78102730D30}"/>
              </a:ext>
            </a:extLst>
          </p:cNvPr>
          <p:cNvSpPr>
            <a:spLocks noGrp="1"/>
          </p:cNvSpPr>
          <p:nvPr>
            <p:ph type="sldNum" sz="quarter" idx="12"/>
          </p:nvPr>
        </p:nvSpPr>
        <p:spPr/>
        <p:txBody>
          <a:bodyPr/>
          <a:lstStyle>
            <a:lvl1pPr>
              <a:defRPr>
                <a:solidFill>
                  <a:schemeClr val="tx1">
                    <a:alpha val="40000"/>
                  </a:schemeClr>
                </a:solidFill>
              </a:defRPr>
            </a:lvl1pPr>
          </a:lstStyle>
          <a:p>
            <a:fld id="{5E5C2CF4-0E80-7A46-8F96-EE1F0D78FA73}" type="slidenum">
              <a:rPr lang="nl-NL" smtClean="0"/>
              <a:pPr/>
              <a:t>‹#›</a:t>
            </a:fld>
            <a:endParaRPr lang="nl-NL" dirty="0"/>
          </a:p>
        </p:txBody>
      </p:sp>
      <p:pic>
        <p:nvPicPr>
          <p:cNvPr id="11" name="Graphic 10">
            <a:extLst>
              <a:ext uri="{FF2B5EF4-FFF2-40B4-BE49-F238E27FC236}">
                <a16:creationId xmlns:a16="http://schemas.microsoft.com/office/drawing/2014/main" id="{B8679D4B-C32F-C84B-8EC2-D689FF824B9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56000" y="6364800"/>
            <a:ext cx="900000" cy="300000"/>
          </a:xfrm>
          <a:prstGeom prst="rect">
            <a:avLst/>
          </a:prstGeom>
        </p:spPr>
      </p:pic>
    </p:spTree>
    <p:extLst>
      <p:ext uri="{BB962C8B-B14F-4D97-AF65-F5344CB8AC3E}">
        <p14:creationId xmlns:p14="http://schemas.microsoft.com/office/powerpoint/2010/main" val="29338624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40" name="Afbeelding 39">
            <a:extLst>
              <a:ext uri="{FF2B5EF4-FFF2-40B4-BE49-F238E27FC236}">
                <a16:creationId xmlns:a16="http://schemas.microsoft.com/office/drawing/2014/main" id="{D3CF88B8-4672-2744-872E-156DF783905D}"/>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845" t="3082" r="-10625" b="4447"/>
          <a:stretch/>
        </p:blipFill>
        <p:spPr>
          <a:xfrm rot="10800000">
            <a:off x="4779171" y="2"/>
            <a:ext cx="221456" cy="6858001"/>
          </a:xfrm>
          <a:prstGeom prst="rect">
            <a:avLst/>
          </a:prstGeom>
        </p:spPr>
      </p:pic>
      <p:sp>
        <p:nvSpPr>
          <p:cNvPr id="11" name="Rechthoek 10">
            <a:extLst>
              <a:ext uri="{FF2B5EF4-FFF2-40B4-BE49-F238E27FC236}">
                <a16:creationId xmlns:a16="http://schemas.microsoft.com/office/drawing/2014/main" id="{91A38FB0-F44E-3544-9379-F19FF39A22E2}"/>
              </a:ext>
            </a:extLst>
          </p:cNvPr>
          <p:cNvSpPr/>
          <p:nvPr userDrawn="1"/>
        </p:nvSpPr>
        <p:spPr>
          <a:xfrm>
            <a:off x="1" y="0"/>
            <a:ext cx="4797425" cy="6858000"/>
          </a:xfrm>
          <a:prstGeom prst="rect">
            <a:avLst/>
          </a:prstGeom>
          <a:solidFill>
            <a:schemeClr val="bg2"/>
          </a:solidFill>
          <a:effectLst/>
        </p:spPr>
        <p:txBody>
          <a:bodyPr vert="horz" lIns="180000" tIns="180000" rIns="180000" bIns="180000" rtlCol="0">
            <a:noAutofit/>
          </a:bodyPr>
          <a:lstStyle/>
          <a:p>
            <a:pPr marL="271463" lvl="0" indent="-271463">
              <a:lnSpc>
                <a:spcPct val="100000"/>
              </a:lnSpc>
              <a:spcBef>
                <a:spcPts val="0"/>
              </a:spcBef>
              <a:spcAft>
                <a:spcPts val="600"/>
              </a:spcAft>
              <a:buClr>
                <a:schemeClr val="accent1"/>
              </a:buClr>
              <a:buSzPct val="100000"/>
              <a:buFont typeface="Zapf Dingbats"/>
              <a:buChar char="❯"/>
              <a:tabLst/>
            </a:pPr>
            <a:endParaRPr lang="nl-NL" sz="2000">
              <a:solidFill>
                <a:schemeClr val="tx2"/>
              </a:solidFill>
            </a:endParaRPr>
          </a:p>
        </p:txBody>
      </p:sp>
      <p:sp>
        <p:nvSpPr>
          <p:cNvPr id="8" name="Titel 7">
            <a:extLst>
              <a:ext uri="{FF2B5EF4-FFF2-40B4-BE49-F238E27FC236}">
                <a16:creationId xmlns:a16="http://schemas.microsoft.com/office/drawing/2014/main" id="{4C110AAE-436D-3E4C-AB13-DFFF4FD274EF}"/>
              </a:ext>
            </a:extLst>
          </p:cNvPr>
          <p:cNvSpPr>
            <a:spLocks noGrp="1"/>
          </p:cNvSpPr>
          <p:nvPr>
            <p:ph type="title" hasCustomPrompt="1"/>
          </p:nvPr>
        </p:nvSpPr>
        <p:spPr>
          <a:xfrm>
            <a:off x="758825" y="769620"/>
            <a:ext cx="3661200" cy="921068"/>
          </a:xfrm>
        </p:spPr>
        <p:txBody>
          <a:bodyPr/>
          <a:lstStyle>
            <a:lvl1pPr>
              <a:defRPr sz="3600"/>
            </a:lvl1pPr>
          </a:lstStyle>
          <a:p>
            <a:r>
              <a:rPr lang="nl-NL" dirty="0"/>
              <a:t>Klik om titel van de agenda toe te voegen</a:t>
            </a:r>
          </a:p>
        </p:txBody>
      </p:sp>
      <p:sp>
        <p:nvSpPr>
          <p:cNvPr id="10" name="Tijdelijke aanduiding voor tekst 9">
            <a:extLst>
              <a:ext uri="{FF2B5EF4-FFF2-40B4-BE49-F238E27FC236}">
                <a16:creationId xmlns:a16="http://schemas.microsoft.com/office/drawing/2014/main" id="{91EFAC5A-CAEC-044E-BC15-B7630160210C}"/>
              </a:ext>
            </a:extLst>
          </p:cNvPr>
          <p:cNvSpPr>
            <a:spLocks noGrp="1"/>
          </p:cNvSpPr>
          <p:nvPr>
            <p:ph type="body" sz="quarter" idx="13"/>
          </p:nvPr>
        </p:nvSpPr>
        <p:spPr>
          <a:xfrm>
            <a:off x="5186363" y="752476"/>
            <a:ext cx="6245225" cy="5345112"/>
          </a:xfrm>
        </p:spPr>
        <p:txBody>
          <a:bodyPr/>
          <a:lstStyle/>
          <a:p>
            <a:pPr lvl="0"/>
            <a:r>
              <a:rPr lang="nl-NL"/>
              <a:t>Klik om de modelstijlen te bewerken</a:t>
            </a:r>
          </a:p>
        </p:txBody>
      </p:sp>
      <p:cxnSp>
        <p:nvCxnSpPr>
          <p:cNvPr id="16" name="Rechte verbindingslijn 15">
            <a:extLst>
              <a:ext uri="{FF2B5EF4-FFF2-40B4-BE49-F238E27FC236}">
                <a16:creationId xmlns:a16="http://schemas.microsoft.com/office/drawing/2014/main" id="{A0B2C849-26B6-1148-9969-8798C0627CCD}"/>
              </a:ext>
            </a:extLst>
          </p:cNvPr>
          <p:cNvCxnSpPr>
            <a:cxnSpLocks/>
          </p:cNvCxnSpPr>
          <p:nvPr userDrawn="1"/>
        </p:nvCxnSpPr>
        <p:spPr>
          <a:xfrm>
            <a:off x="5186363" y="6098400"/>
            <a:ext cx="62424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3" name="Tijdelijke aanduiding voor datum 2">
            <a:extLst>
              <a:ext uri="{FF2B5EF4-FFF2-40B4-BE49-F238E27FC236}">
                <a16:creationId xmlns:a16="http://schemas.microsoft.com/office/drawing/2014/main" id="{CF70CF39-1C06-E14B-B988-B0A2ED285010}"/>
              </a:ext>
            </a:extLst>
          </p:cNvPr>
          <p:cNvSpPr>
            <a:spLocks noGrp="1"/>
          </p:cNvSpPr>
          <p:nvPr>
            <p:ph type="dt" sz="half" idx="14"/>
          </p:nvPr>
        </p:nvSpPr>
        <p:spPr/>
        <p:txBody>
          <a:bodyPr/>
          <a:lstStyle/>
          <a:p>
            <a:fld id="{037FAF31-BBB3-44AD-94B0-8CF1182CAA1D}" type="datetime1">
              <a:rPr lang="nl-NL" smtClean="0"/>
              <a:t>21-6-2022</a:t>
            </a:fld>
            <a:endParaRPr lang="nl-NL" dirty="0"/>
          </a:p>
        </p:txBody>
      </p:sp>
      <p:sp>
        <p:nvSpPr>
          <p:cNvPr id="4" name="Tijdelijke aanduiding voor voettekst 3">
            <a:extLst>
              <a:ext uri="{FF2B5EF4-FFF2-40B4-BE49-F238E27FC236}">
                <a16:creationId xmlns:a16="http://schemas.microsoft.com/office/drawing/2014/main" id="{2A01ADBF-7E1A-B341-BFD9-51B6B9B7DC9F}"/>
              </a:ext>
            </a:extLst>
          </p:cNvPr>
          <p:cNvSpPr>
            <a:spLocks noGrp="1"/>
          </p:cNvSpPr>
          <p:nvPr>
            <p:ph type="ftr" sz="quarter" idx="15"/>
          </p:nvPr>
        </p:nvSpPr>
        <p:spPr/>
        <p:txBody>
          <a:bodyPr/>
          <a:lstStyle/>
          <a:p>
            <a:r>
              <a:rPr lang="nl-NL"/>
              <a:t>RDW Presentatiesjabloon</a:t>
            </a:r>
            <a:endParaRPr lang="nl-NL" dirty="0"/>
          </a:p>
        </p:txBody>
      </p:sp>
      <p:sp>
        <p:nvSpPr>
          <p:cNvPr id="9" name="Tijdelijke aanduiding voor dianummer 8">
            <a:extLst>
              <a:ext uri="{FF2B5EF4-FFF2-40B4-BE49-F238E27FC236}">
                <a16:creationId xmlns:a16="http://schemas.microsoft.com/office/drawing/2014/main" id="{92657783-DB3F-B04F-9D61-DECE148A9EAC}"/>
              </a:ext>
            </a:extLst>
          </p:cNvPr>
          <p:cNvSpPr>
            <a:spLocks noGrp="1"/>
          </p:cNvSpPr>
          <p:nvPr>
            <p:ph type="sldNum" sz="quarter" idx="16"/>
          </p:nvPr>
        </p:nvSpPr>
        <p:spPr/>
        <p:txBody>
          <a:bodyPr/>
          <a:lstStyle/>
          <a:p>
            <a:fld id="{5E5C2CF4-0E80-7A46-8F96-EE1F0D78FA73}" type="slidenum">
              <a:rPr lang="nl-NL" smtClean="0"/>
              <a:pPr/>
              <a:t>‹#›</a:t>
            </a:fld>
            <a:endParaRPr lang="nl-NL" dirty="0"/>
          </a:p>
        </p:txBody>
      </p:sp>
      <p:sp>
        <p:nvSpPr>
          <p:cNvPr id="37" name="Rechthoek 36">
            <a:extLst>
              <a:ext uri="{FF2B5EF4-FFF2-40B4-BE49-F238E27FC236}">
                <a16:creationId xmlns:a16="http://schemas.microsoft.com/office/drawing/2014/main" id="{C24D2834-F5D9-ED43-AB62-9844D48DB5F8}"/>
              </a:ext>
            </a:extLst>
          </p:cNvPr>
          <p:cNvSpPr/>
          <p:nvPr userDrawn="1"/>
        </p:nvSpPr>
        <p:spPr>
          <a:xfrm>
            <a:off x="-1393" y="0"/>
            <a:ext cx="12193200" cy="6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8" name="Graphic 37">
            <a:extLst>
              <a:ext uri="{FF2B5EF4-FFF2-40B4-BE49-F238E27FC236}">
                <a16:creationId xmlns:a16="http://schemas.microsoft.com/office/drawing/2014/main" id="{29A0A8DC-450F-8B48-A8D5-EE1E9A4C8BA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56000" y="6364800"/>
            <a:ext cx="900000" cy="300000"/>
          </a:xfrm>
          <a:prstGeom prst="rect">
            <a:avLst/>
          </a:prstGeom>
        </p:spPr>
      </p:pic>
      <p:grpSp>
        <p:nvGrpSpPr>
          <p:cNvPr id="39" name="Groep 38">
            <a:extLst>
              <a:ext uri="{FF2B5EF4-FFF2-40B4-BE49-F238E27FC236}">
                <a16:creationId xmlns:a16="http://schemas.microsoft.com/office/drawing/2014/main" id="{D1F051F9-12F1-B545-ADE7-1D197B79BAB9}"/>
              </a:ext>
            </a:extLst>
          </p:cNvPr>
          <p:cNvGrpSpPr/>
          <p:nvPr userDrawn="1"/>
        </p:nvGrpSpPr>
        <p:grpSpPr>
          <a:xfrm>
            <a:off x="12376269" y="-54065"/>
            <a:ext cx="3518336" cy="7340224"/>
            <a:chOff x="12376269" y="-120870"/>
            <a:chExt cx="3518336" cy="7340224"/>
          </a:xfrm>
        </p:grpSpPr>
        <p:grpSp>
          <p:nvGrpSpPr>
            <p:cNvPr id="41" name="Groep 40">
              <a:extLst>
                <a:ext uri="{FF2B5EF4-FFF2-40B4-BE49-F238E27FC236}">
                  <a16:creationId xmlns:a16="http://schemas.microsoft.com/office/drawing/2014/main" id="{7D27C477-B73E-3C48-ABEE-3707FCB6FD65}"/>
                </a:ext>
              </a:extLst>
            </p:cNvPr>
            <p:cNvGrpSpPr/>
            <p:nvPr userDrawn="1"/>
          </p:nvGrpSpPr>
          <p:grpSpPr>
            <a:xfrm>
              <a:off x="12433106" y="847293"/>
              <a:ext cx="3461499" cy="6372061"/>
              <a:chOff x="-2933894" y="1437843"/>
              <a:chExt cx="3461499" cy="6372061"/>
            </a:xfrm>
          </p:grpSpPr>
          <p:cxnSp>
            <p:nvCxnSpPr>
              <p:cNvPr id="50" name="Gebogen verbindingslijn 49">
                <a:extLst>
                  <a:ext uri="{FF2B5EF4-FFF2-40B4-BE49-F238E27FC236}">
                    <a16:creationId xmlns:a16="http://schemas.microsoft.com/office/drawing/2014/main" id="{69F3C1F0-4D9F-924D-B1D6-98F4D0B673DC}"/>
                  </a:ext>
                </a:extLst>
              </p:cNvPr>
              <p:cNvCxnSpPr>
                <a:cxnSpLocks/>
                <a:stCxn id="56" idx="4"/>
                <a:endCxn id="52"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51" name="Tekstvak 50">
                <a:extLst>
                  <a:ext uri="{FF2B5EF4-FFF2-40B4-BE49-F238E27FC236}">
                    <a16:creationId xmlns:a16="http://schemas.microsoft.com/office/drawing/2014/main" id="{609D405E-207E-D042-B670-AA86E51A1DDD}"/>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52" name="Tekstvak 51">
                <a:extLst>
                  <a:ext uri="{FF2B5EF4-FFF2-40B4-BE49-F238E27FC236}">
                    <a16:creationId xmlns:a16="http://schemas.microsoft.com/office/drawing/2014/main" id="{4AF2D1C1-CE63-EE40-B184-D8ADD9DACD34}"/>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53" name="Tekstvak 52">
                <a:extLst>
                  <a:ext uri="{FF2B5EF4-FFF2-40B4-BE49-F238E27FC236}">
                    <a16:creationId xmlns:a16="http://schemas.microsoft.com/office/drawing/2014/main" id="{36BB8B82-BA12-6E47-8FAC-6334FFE589BF}"/>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54" name="Tekstvak 53">
                <a:extLst>
                  <a:ext uri="{FF2B5EF4-FFF2-40B4-BE49-F238E27FC236}">
                    <a16:creationId xmlns:a16="http://schemas.microsoft.com/office/drawing/2014/main" id="{B3285B74-60EE-184E-A684-20F69ED92EA4}"/>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55" name="Tekstvak 54">
                <a:extLst>
                  <a:ext uri="{FF2B5EF4-FFF2-40B4-BE49-F238E27FC236}">
                    <a16:creationId xmlns:a16="http://schemas.microsoft.com/office/drawing/2014/main" id="{B804047C-865D-054B-8A3C-E0C361701C65}"/>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56" name="Tekstvak 55">
                <a:extLst>
                  <a:ext uri="{FF2B5EF4-FFF2-40B4-BE49-F238E27FC236}">
                    <a16:creationId xmlns:a16="http://schemas.microsoft.com/office/drawing/2014/main" id="{F10C0B79-C38D-3644-B91A-CF2CE150E2B9}"/>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57" name="Tekstvak 56">
                <a:extLst>
                  <a:ext uri="{FF2B5EF4-FFF2-40B4-BE49-F238E27FC236}">
                    <a16:creationId xmlns:a16="http://schemas.microsoft.com/office/drawing/2014/main" id="{8351ABE0-A98F-9A44-B4C1-D72DF82D6ACD}"/>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58" name="Groeperen 38">
                <a:extLst>
                  <a:ext uri="{FF2B5EF4-FFF2-40B4-BE49-F238E27FC236}">
                    <a16:creationId xmlns:a16="http://schemas.microsoft.com/office/drawing/2014/main" id="{E9A2CADA-382E-5546-B1C5-893BA35D5C05}"/>
                  </a:ext>
                </a:extLst>
              </p:cNvPr>
              <p:cNvGrpSpPr/>
              <p:nvPr userDrawn="1"/>
            </p:nvGrpSpPr>
            <p:grpSpPr>
              <a:xfrm>
                <a:off x="-2817520" y="6055099"/>
                <a:ext cx="2918952" cy="1754805"/>
                <a:chOff x="-5218600" y="4763397"/>
                <a:chExt cx="2918952" cy="1562562"/>
              </a:xfrm>
            </p:grpSpPr>
            <p:pic>
              <p:nvPicPr>
                <p:cNvPr id="59" name="Afbeelding 58">
                  <a:extLst>
                    <a:ext uri="{FF2B5EF4-FFF2-40B4-BE49-F238E27FC236}">
                      <a16:creationId xmlns:a16="http://schemas.microsoft.com/office/drawing/2014/main" id="{412FA217-6E3B-6D4F-B67D-498B39FA3055}"/>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60" name="Rechte verbindingslijn 59">
                  <a:extLst>
                    <a:ext uri="{FF2B5EF4-FFF2-40B4-BE49-F238E27FC236}">
                      <a16:creationId xmlns:a16="http://schemas.microsoft.com/office/drawing/2014/main" id="{869DB5A5-3CAA-A545-A11D-F5DE2CE454A8}"/>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61" name="Groeperen 37">
                  <a:extLst>
                    <a:ext uri="{FF2B5EF4-FFF2-40B4-BE49-F238E27FC236}">
                      <a16:creationId xmlns:a16="http://schemas.microsoft.com/office/drawing/2014/main" id="{08286092-08D1-4743-A95C-D68139A15647}"/>
                    </a:ext>
                  </a:extLst>
                </p:cNvPr>
                <p:cNvGrpSpPr/>
                <p:nvPr userDrawn="1"/>
              </p:nvGrpSpPr>
              <p:grpSpPr>
                <a:xfrm>
                  <a:off x="-5218600" y="4763397"/>
                  <a:ext cx="2918948" cy="1562562"/>
                  <a:chOff x="-5218600" y="4763397"/>
                  <a:chExt cx="2918948" cy="1562562"/>
                </a:xfrm>
              </p:grpSpPr>
              <p:sp>
                <p:nvSpPr>
                  <p:cNvPr id="62" name="Rechthoek 61">
                    <a:extLst>
                      <a:ext uri="{FF2B5EF4-FFF2-40B4-BE49-F238E27FC236}">
                        <a16:creationId xmlns:a16="http://schemas.microsoft.com/office/drawing/2014/main" id="{9BA16425-0BFB-DA41-956F-BF9A01B5F09F}"/>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63" name="Rechthoek 62">
                    <a:extLst>
                      <a:ext uri="{FF2B5EF4-FFF2-40B4-BE49-F238E27FC236}">
                        <a16:creationId xmlns:a16="http://schemas.microsoft.com/office/drawing/2014/main" id="{0B1E510E-9C48-2045-B2D0-F56143188602}"/>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64" name="Gebogen verbindingslijn 55">
                    <a:extLst>
                      <a:ext uri="{FF2B5EF4-FFF2-40B4-BE49-F238E27FC236}">
                        <a16:creationId xmlns:a16="http://schemas.microsoft.com/office/drawing/2014/main" id="{8EEE49A4-0C7A-6844-BA88-8A26E27297C6}"/>
                      </a:ext>
                    </a:extLst>
                  </p:cNvPr>
                  <p:cNvCxnSpPr>
                    <a:cxnSpLocks/>
                    <a:stCxn id="49" idx="0"/>
                    <a:endCxn id="62"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5" name="Gebogen verbindingslijn 57">
                    <a:extLst>
                      <a:ext uri="{FF2B5EF4-FFF2-40B4-BE49-F238E27FC236}">
                        <a16:creationId xmlns:a16="http://schemas.microsoft.com/office/drawing/2014/main" id="{303E80CC-7DE3-7342-8CB4-BA07ABB2E1A8}"/>
                      </a:ext>
                    </a:extLst>
                  </p:cNvPr>
                  <p:cNvCxnSpPr>
                    <a:cxnSpLocks/>
                    <a:stCxn id="47" idx="0"/>
                    <a:endCxn id="63"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91" name="Tekstvak 90">
                    <a:extLst>
                      <a:ext uri="{FF2B5EF4-FFF2-40B4-BE49-F238E27FC236}">
                        <a16:creationId xmlns:a16="http://schemas.microsoft.com/office/drawing/2014/main" id="{626FD36B-3E01-A444-BF66-8DEE642EE313}"/>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92" name="Afbeelding 91">
                    <a:extLst>
                      <a:ext uri="{FF2B5EF4-FFF2-40B4-BE49-F238E27FC236}">
                        <a16:creationId xmlns:a16="http://schemas.microsoft.com/office/drawing/2014/main" id="{C3DF3F39-593B-C547-ADCD-ACDC406CEA67}"/>
                      </a:ext>
                    </a:extLst>
                  </p:cNvPr>
                  <p:cNvPicPr>
                    <a:picLocks noChangeAspect="1"/>
                  </p:cNvPicPr>
                  <p:nvPr userDrawn="1"/>
                </p:nvPicPr>
                <p:blipFill>
                  <a:blip r:embed="rId6"/>
                  <a:stretch>
                    <a:fillRect/>
                  </a:stretch>
                </p:blipFill>
                <p:spPr>
                  <a:xfrm>
                    <a:off x="-5218600" y="5884354"/>
                    <a:ext cx="731520" cy="122134"/>
                  </a:xfrm>
                  <a:prstGeom prst="rect">
                    <a:avLst/>
                  </a:prstGeom>
                </p:spPr>
              </p:pic>
            </p:grpSp>
          </p:grpSp>
        </p:grpSp>
        <p:sp>
          <p:nvSpPr>
            <p:cNvPr id="42" name="Rechthoek 41">
              <a:extLst>
                <a:ext uri="{FF2B5EF4-FFF2-40B4-BE49-F238E27FC236}">
                  <a16:creationId xmlns:a16="http://schemas.microsoft.com/office/drawing/2014/main" id="{BC64EDA8-C2CC-1242-BD66-D700F7FA8A16}"/>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43" name="Rechte verbindingslijn 42">
              <a:extLst>
                <a:ext uri="{FF2B5EF4-FFF2-40B4-BE49-F238E27FC236}">
                  <a16:creationId xmlns:a16="http://schemas.microsoft.com/office/drawing/2014/main" id="{DB0AB44E-6D68-834C-A1E2-498410D70B1C}"/>
                </a:ext>
              </a:extLst>
            </p:cNvPr>
            <p:cNvCxnSpPr>
              <a:stCxn id="53" idx="4"/>
              <a:endCxn id="54"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4" name="Rechte verbindingslijn 43">
              <a:extLst>
                <a:ext uri="{FF2B5EF4-FFF2-40B4-BE49-F238E27FC236}">
                  <a16:creationId xmlns:a16="http://schemas.microsoft.com/office/drawing/2014/main" id="{D6A887D4-BF1E-4242-9F32-73753668FD5E}"/>
                </a:ext>
              </a:extLst>
            </p:cNvPr>
            <p:cNvCxnSpPr>
              <a:cxnSpLocks/>
              <a:stCxn id="54" idx="4"/>
              <a:endCxn id="57"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5" name="Rechte verbindingslijn 44">
              <a:extLst>
                <a:ext uri="{FF2B5EF4-FFF2-40B4-BE49-F238E27FC236}">
                  <a16:creationId xmlns:a16="http://schemas.microsoft.com/office/drawing/2014/main" id="{242F001C-D422-E14F-A097-E708587E28E8}"/>
                </a:ext>
              </a:extLst>
            </p:cNvPr>
            <p:cNvCxnSpPr>
              <a:cxnSpLocks/>
              <a:stCxn id="57" idx="4"/>
              <a:endCxn id="55"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6" name="Rechte verbindingslijn 45">
              <a:extLst>
                <a:ext uri="{FF2B5EF4-FFF2-40B4-BE49-F238E27FC236}">
                  <a16:creationId xmlns:a16="http://schemas.microsoft.com/office/drawing/2014/main" id="{E44C0E74-DC60-B54D-AA3E-6AC6AB3B399C}"/>
                </a:ext>
              </a:extLst>
            </p:cNvPr>
            <p:cNvCxnSpPr>
              <a:cxnSpLocks/>
              <a:stCxn id="55" idx="4"/>
              <a:endCxn id="56"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47" name="Ovaal 46">
              <a:extLst>
                <a:ext uri="{FF2B5EF4-FFF2-40B4-BE49-F238E27FC236}">
                  <a16:creationId xmlns:a16="http://schemas.microsoft.com/office/drawing/2014/main" id="{C93DB2F3-29DE-5D4C-BE74-56833B8367C5}"/>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48" name="Rechthoek 47">
              <a:extLst>
                <a:ext uri="{FF2B5EF4-FFF2-40B4-BE49-F238E27FC236}">
                  <a16:creationId xmlns:a16="http://schemas.microsoft.com/office/drawing/2014/main" id="{29C69F3A-7476-2D4A-9B10-D6996C8665D0}"/>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49" name="Ovaal 48">
              <a:extLst>
                <a:ext uri="{FF2B5EF4-FFF2-40B4-BE49-F238E27FC236}">
                  <a16:creationId xmlns:a16="http://schemas.microsoft.com/office/drawing/2014/main" id="{6F6FF4C6-7133-4042-8003-D9CE750479BC}"/>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74104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en tekst, 2 kolommen">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A27928E9-9868-CC47-A8FA-EF9BA384A1DC}"/>
              </a:ext>
            </a:extLst>
          </p:cNvPr>
          <p:cNvSpPr>
            <a:spLocks noGrp="1"/>
          </p:cNvSpPr>
          <p:nvPr>
            <p:ph type="title"/>
          </p:nvPr>
        </p:nvSpPr>
        <p:spPr/>
        <p:txBody>
          <a:bodyPr/>
          <a:lstStyle/>
          <a:p>
            <a:r>
              <a:rPr lang="nl-NL"/>
              <a:t>Klik om de stijl te bewerken</a:t>
            </a:r>
          </a:p>
        </p:txBody>
      </p:sp>
      <p:cxnSp>
        <p:nvCxnSpPr>
          <p:cNvPr id="8" name="Rechte verbindingslijn 7">
            <a:extLst>
              <a:ext uri="{FF2B5EF4-FFF2-40B4-BE49-F238E27FC236}">
                <a16:creationId xmlns:a16="http://schemas.microsoft.com/office/drawing/2014/main" id="{2ECD2F78-A9AB-F646-9E01-E49F74E0F605}"/>
              </a:ext>
            </a:extLst>
          </p:cNvPr>
          <p:cNvCxnSpPr>
            <a:cxnSpLocks/>
          </p:cNvCxnSpPr>
          <p:nvPr userDrawn="1"/>
        </p:nvCxnSpPr>
        <p:spPr>
          <a:xfrm>
            <a:off x="758824" y="6097588"/>
            <a:ext cx="8466139"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9" name="Tijdelijke aanduiding voor tekst 8">
            <a:extLst>
              <a:ext uri="{FF2B5EF4-FFF2-40B4-BE49-F238E27FC236}">
                <a16:creationId xmlns:a16="http://schemas.microsoft.com/office/drawing/2014/main" id="{B6355CFC-7499-844E-93F2-3FA3D4ED0116}"/>
              </a:ext>
            </a:extLst>
          </p:cNvPr>
          <p:cNvSpPr>
            <a:spLocks noGrp="1"/>
          </p:cNvSpPr>
          <p:nvPr>
            <p:ph type="body" sz="quarter" idx="13"/>
          </p:nvPr>
        </p:nvSpPr>
        <p:spPr>
          <a:xfrm>
            <a:off x="758825" y="1709217"/>
            <a:ext cx="4038600" cy="4388369"/>
          </a:xfrm>
        </p:spPr>
        <p:txBody>
          <a:bodyPr/>
          <a:lstStyle/>
          <a:p>
            <a:pPr lvl="0"/>
            <a:r>
              <a:rPr lang="nl-NL"/>
              <a:t>Klik om de modelstijlen te bewerken</a:t>
            </a:r>
          </a:p>
        </p:txBody>
      </p:sp>
      <p:sp>
        <p:nvSpPr>
          <p:cNvPr id="11" name="Tijdelijke aanduiding voor tekst 10">
            <a:extLst>
              <a:ext uri="{FF2B5EF4-FFF2-40B4-BE49-F238E27FC236}">
                <a16:creationId xmlns:a16="http://schemas.microsoft.com/office/drawing/2014/main" id="{B8319848-D940-634D-A74C-0CA929E3A6E2}"/>
              </a:ext>
            </a:extLst>
          </p:cNvPr>
          <p:cNvSpPr>
            <a:spLocks noGrp="1"/>
          </p:cNvSpPr>
          <p:nvPr>
            <p:ph type="body" sz="quarter" idx="14"/>
          </p:nvPr>
        </p:nvSpPr>
        <p:spPr>
          <a:xfrm>
            <a:off x="5180014" y="1709216"/>
            <a:ext cx="4044951" cy="4388371"/>
          </a:xfrm>
        </p:spPr>
        <p:txBody>
          <a:bodyPr/>
          <a:lstStyle/>
          <a:p>
            <a:pPr lvl="0"/>
            <a:r>
              <a:rPr lang="nl-NL"/>
              <a:t>Klik om de modelstijlen te bewerken</a:t>
            </a:r>
          </a:p>
        </p:txBody>
      </p:sp>
      <p:sp>
        <p:nvSpPr>
          <p:cNvPr id="40" name="Tijdelijke aanduiding voor datum 39">
            <a:extLst>
              <a:ext uri="{FF2B5EF4-FFF2-40B4-BE49-F238E27FC236}">
                <a16:creationId xmlns:a16="http://schemas.microsoft.com/office/drawing/2014/main" id="{C5EE1F82-B68F-D545-BF3D-A1C8076F2297}"/>
              </a:ext>
            </a:extLst>
          </p:cNvPr>
          <p:cNvSpPr>
            <a:spLocks noGrp="1"/>
          </p:cNvSpPr>
          <p:nvPr>
            <p:ph type="dt" sz="half" idx="15"/>
          </p:nvPr>
        </p:nvSpPr>
        <p:spPr/>
        <p:txBody>
          <a:bodyPr/>
          <a:lstStyle/>
          <a:p>
            <a:fld id="{83DC0EF4-4011-47C0-B4DC-AF1B69DFC940}" type="datetime1">
              <a:rPr lang="nl-NL" smtClean="0"/>
              <a:t>21-6-2022</a:t>
            </a:fld>
            <a:endParaRPr lang="nl-NL" dirty="0"/>
          </a:p>
        </p:txBody>
      </p:sp>
      <p:sp>
        <p:nvSpPr>
          <p:cNvPr id="41" name="Tijdelijke aanduiding voor voettekst 40">
            <a:extLst>
              <a:ext uri="{FF2B5EF4-FFF2-40B4-BE49-F238E27FC236}">
                <a16:creationId xmlns:a16="http://schemas.microsoft.com/office/drawing/2014/main" id="{C061FAE1-5805-774B-84C2-5D717700532B}"/>
              </a:ext>
            </a:extLst>
          </p:cNvPr>
          <p:cNvSpPr>
            <a:spLocks noGrp="1"/>
          </p:cNvSpPr>
          <p:nvPr>
            <p:ph type="ftr" sz="quarter" idx="16"/>
          </p:nvPr>
        </p:nvSpPr>
        <p:spPr/>
        <p:txBody>
          <a:bodyPr/>
          <a:lstStyle/>
          <a:p>
            <a:r>
              <a:rPr lang="nl-NL"/>
              <a:t>RDW Presentatiesjabloon</a:t>
            </a:r>
            <a:endParaRPr lang="nl-NL" dirty="0"/>
          </a:p>
        </p:txBody>
      </p:sp>
      <p:sp>
        <p:nvSpPr>
          <p:cNvPr id="42" name="Tijdelijke aanduiding voor dianummer 41">
            <a:extLst>
              <a:ext uri="{FF2B5EF4-FFF2-40B4-BE49-F238E27FC236}">
                <a16:creationId xmlns:a16="http://schemas.microsoft.com/office/drawing/2014/main" id="{82D459FB-4197-544B-9F44-4ADAFDD4D845}"/>
              </a:ext>
            </a:extLst>
          </p:cNvPr>
          <p:cNvSpPr>
            <a:spLocks noGrp="1"/>
          </p:cNvSpPr>
          <p:nvPr>
            <p:ph type="sldNum" sz="quarter" idx="17"/>
          </p:nvPr>
        </p:nvSpPr>
        <p:spPr/>
        <p:txBody>
          <a:bodyPr/>
          <a:lstStyle/>
          <a:p>
            <a:fld id="{5E5C2CF4-0E80-7A46-8F96-EE1F0D78FA73}" type="slidenum">
              <a:rPr lang="nl-NL" smtClean="0"/>
              <a:pPr/>
              <a:t>‹#›</a:t>
            </a:fld>
            <a:endParaRPr lang="nl-NL" dirty="0"/>
          </a:p>
        </p:txBody>
      </p:sp>
      <p:grpSp>
        <p:nvGrpSpPr>
          <p:cNvPr id="34" name="Groep 33">
            <a:extLst>
              <a:ext uri="{FF2B5EF4-FFF2-40B4-BE49-F238E27FC236}">
                <a16:creationId xmlns:a16="http://schemas.microsoft.com/office/drawing/2014/main" id="{0FEFCB7D-0386-374B-8CF9-D11CEA896555}"/>
              </a:ext>
            </a:extLst>
          </p:cNvPr>
          <p:cNvGrpSpPr/>
          <p:nvPr userDrawn="1"/>
        </p:nvGrpSpPr>
        <p:grpSpPr>
          <a:xfrm>
            <a:off x="12376269" y="-54065"/>
            <a:ext cx="3518336" cy="7340224"/>
            <a:chOff x="12376269" y="-120870"/>
            <a:chExt cx="3518336" cy="7340224"/>
          </a:xfrm>
        </p:grpSpPr>
        <p:grpSp>
          <p:nvGrpSpPr>
            <p:cNvPr id="35" name="Groep 34">
              <a:extLst>
                <a:ext uri="{FF2B5EF4-FFF2-40B4-BE49-F238E27FC236}">
                  <a16:creationId xmlns:a16="http://schemas.microsoft.com/office/drawing/2014/main" id="{02BF14FD-B4B3-AD4B-A5C5-33B118DF349E}"/>
                </a:ext>
              </a:extLst>
            </p:cNvPr>
            <p:cNvGrpSpPr/>
            <p:nvPr userDrawn="1"/>
          </p:nvGrpSpPr>
          <p:grpSpPr>
            <a:xfrm>
              <a:off x="12433106" y="847293"/>
              <a:ext cx="3461499" cy="6372061"/>
              <a:chOff x="-2933894" y="1437843"/>
              <a:chExt cx="3461499" cy="6372061"/>
            </a:xfrm>
          </p:grpSpPr>
          <p:cxnSp>
            <p:nvCxnSpPr>
              <p:cNvPr id="47" name="Gebogen verbindingslijn 46">
                <a:extLst>
                  <a:ext uri="{FF2B5EF4-FFF2-40B4-BE49-F238E27FC236}">
                    <a16:creationId xmlns:a16="http://schemas.microsoft.com/office/drawing/2014/main" id="{92F0F746-1D48-6B46-AB9C-8980F09126BE}"/>
                  </a:ext>
                </a:extLst>
              </p:cNvPr>
              <p:cNvCxnSpPr>
                <a:cxnSpLocks/>
                <a:stCxn id="53" idx="4"/>
                <a:endCxn id="49"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48" name="Tekstvak 47">
                <a:extLst>
                  <a:ext uri="{FF2B5EF4-FFF2-40B4-BE49-F238E27FC236}">
                    <a16:creationId xmlns:a16="http://schemas.microsoft.com/office/drawing/2014/main" id="{2BE7409D-F7E8-AF45-B6F2-66AFCA9BF15E}"/>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49" name="Tekstvak 48">
                <a:extLst>
                  <a:ext uri="{FF2B5EF4-FFF2-40B4-BE49-F238E27FC236}">
                    <a16:creationId xmlns:a16="http://schemas.microsoft.com/office/drawing/2014/main" id="{AEA19154-05AD-1649-8D05-302F4C80A8E1}"/>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50" name="Tekstvak 49">
                <a:extLst>
                  <a:ext uri="{FF2B5EF4-FFF2-40B4-BE49-F238E27FC236}">
                    <a16:creationId xmlns:a16="http://schemas.microsoft.com/office/drawing/2014/main" id="{61AF8B08-DA26-EF49-8C82-DB40E2C434D7}"/>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51" name="Tekstvak 50">
                <a:extLst>
                  <a:ext uri="{FF2B5EF4-FFF2-40B4-BE49-F238E27FC236}">
                    <a16:creationId xmlns:a16="http://schemas.microsoft.com/office/drawing/2014/main" id="{2EF3B0AB-A722-D04C-A67F-4E4E563DC0C8}"/>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52" name="Tekstvak 51">
                <a:extLst>
                  <a:ext uri="{FF2B5EF4-FFF2-40B4-BE49-F238E27FC236}">
                    <a16:creationId xmlns:a16="http://schemas.microsoft.com/office/drawing/2014/main" id="{75A098AB-1F11-444D-B050-972521BC2677}"/>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53" name="Tekstvak 52">
                <a:extLst>
                  <a:ext uri="{FF2B5EF4-FFF2-40B4-BE49-F238E27FC236}">
                    <a16:creationId xmlns:a16="http://schemas.microsoft.com/office/drawing/2014/main" id="{9DC3B474-5E5E-224F-8EFD-9BAFDB48C75A}"/>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54" name="Tekstvak 53">
                <a:extLst>
                  <a:ext uri="{FF2B5EF4-FFF2-40B4-BE49-F238E27FC236}">
                    <a16:creationId xmlns:a16="http://schemas.microsoft.com/office/drawing/2014/main" id="{6D5DCD2D-1FBD-8C42-AADE-23CDC84BB336}"/>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55" name="Groeperen 38">
                <a:extLst>
                  <a:ext uri="{FF2B5EF4-FFF2-40B4-BE49-F238E27FC236}">
                    <a16:creationId xmlns:a16="http://schemas.microsoft.com/office/drawing/2014/main" id="{3450A598-1148-1542-BE5E-B0EC34DC0090}"/>
                  </a:ext>
                </a:extLst>
              </p:cNvPr>
              <p:cNvGrpSpPr/>
              <p:nvPr userDrawn="1"/>
            </p:nvGrpSpPr>
            <p:grpSpPr>
              <a:xfrm>
                <a:off x="-2817520" y="6055099"/>
                <a:ext cx="2918952" cy="1754805"/>
                <a:chOff x="-5218600" y="4763397"/>
                <a:chExt cx="2918952" cy="1562562"/>
              </a:xfrm>
            </p:grpSpPr>
            <p:pic>
              <p:nvPicPr>
                <p:cNvPr id="56" name="Afbeelding 55">
                  <a:extLst>
                    <a:ext uri="{FF2B5EF4-FFF2-40B4-BE49-F238E27FC236}">
                      <a16:creationId xmlns:a16="http://schemas.microsoft.com/office/drawing/2014/main" id="{30A69FB8-173B-1241-B60D-906C08F35C7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57" name="Rechte verbindingslijn 56">
                  <a:extLst>
                    <a:ext uri="{FF2B5EF4-FFF2-40B4-BE49-F238E27FC236}">
                      <a16:creationId xmlns:a16="http://schemas.microsoft.com/office/drawing/2014/main" id="{72B03FB8-7B6E-834B-92EB-1DE06E4AF990}"/>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58" name="Groeperen 37">
                  <a:extLst>
                    <a:ext uri="{FF2B5EF4-FFF2-40B4-BE49-F238E27FC236}">
                      <a16:creationId xmlns:a16="http://schemas.microsoft.com/office/drawing/2014/main" id="{56BF2FEE-A401-7140-A6D6-36A627B31FAD}"/>
                    </a:ext>
                  </a:extLst>
                </p:cNvPr>
                <p:cNvGrpSpPr/>
                <p:nvPr userDrawn="1"/>
              </p:nvGrpSpPr>
              <p:grpSpPr>
                <a:xfrm>
                  <a:off x="-5218600" y="4763397"/>
                  <a:ext cx="2918948" cy="1562562"/>
                  <a:chOff x="-5218600" y="4763397"/>
                  <a:chExt cx="2918948" cy="1562562"/>
                </a:xfrm>
              </p:grpSpPr>
              <p:sp>
                <p:nvSpPr>
                  <p:cNvPr id="59" name="Rechthoek 58">
                    <a:extLst>
                      <a:ext uri="{FF2B5EF4-FFF2-40B4-BE49-F238E27FC236}">
                        <a16:creationId xmlns:a16="http://schemas.microsoft.com/office/drawing/2014/main" id="{FE1A3DD4-B651-7F4E-8F8D-A4E795FAF735}"/>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60" name="Rechthoek 59">
                    <a:extLst>
                      <a:ext uri="{FF2B5EF4-FFF2-40B4-BE49-F238E27FC236}">
                        <a16:creationId xmlns:a16="http://schemas.microsoft.com/office/drawing/2014/main" id="{DA24F87F-C133-B944-9167-CB1B89B8F282}"/>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61" name="Gebogen verbindingslijn 55">
                    <a:extLst>
                      <a:ext uri="{FF2B5EF4-FFF2-40B4-BE49-F238E27FC236}">
                        <a16:creationId xmlns:a16="http://schemas.microsoft.com/office/drawing/2014/main" id="{82743D93-0A70-8445-8E16-370240C7DDBC}"/>
                      </a:ext>
                    </a:extLst>
                  </p:cNvPr>
                  <p:cNvCxnSpPr>
                    <a:cxnSpLocks/>
                    <a:stCxn id="46" idx="0"/>
                    <a:endCxn id="59"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2" name="Gebogen verbindingslijn 57">
                    <a:extLst>
                      <a:ext uri="{FF2B5EF4-FFF2-40B4-BE49-F238E27FC236}">
                        <a16:creationId xmlns:a16="http://schemas.microsoft.com/office/drawing/2014/main" id="{606647CC-6DD2-CB41-9E72-482528E05AD4}"/>
                      </a:ext>
                    </a:extLst>
                  </p:cNvPr>
                  <p:cNvCxnSpPr>
                    <a:cxnSpLocks/>
                    <a:stCxn id="44" idx="0"/>
                    <a:endCxn id="60"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3" name="Tekstvak 62">
                    <a:extLst>
                      <a:ext uri="{FF2B5EF4-FFF2-40B4-BE49-F238E27FC236}">
                        <a16:creationId xmlns:a16="http://schemas.microsoft.com/office/drawing/2014/main" id="{E4B44752-C27D-7145-A712-53ABD520175A}"/>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64" name="Afbeelding 63">
                    <a:extLst>
                      <a:ext uri="{FF2B5EF4-FFF2-40B4-BE49-F238E27FC236}">
                        <a16:creationId xmlns:a16="http://schemas.microsoft.com/office/drawing/2014/main" id="{8F3AF025-74BE-8F41-A1E9-4A5D28BFB645}"/>
                      </a:ext>
                    </a:extLst>
                  </p:cNvPr>
                  <p:cNvPicPr>
                    <a:picLocks noChangeAspect="1"/>
                  </p:cNvPicPr>
                  <p:nvPr userDrawn="1"/>
                </p:nvPicPr>
                <p:blipFill>
                  <a:blip r:embed="rId3"/>
                  <a:stretch>
                    <a:fillRect/>
                  </a:stretch>
                </p:blipFill>
                <p:spPr>
                  <a:xfrm>
                    <a:off x="-5218600" y="5884354"/>
                    <a:ext cx="731520" cy="122134"/>
                  </a:xfrm>
                  <a:prstGeom prst="rect">
                    <a:avLst/>
                  </a:prstGeom>
                </p:spPr>
              </p:pic>
            </p:grpSp>
          </p:grpSp>
        </p:grpSp>
        <p:sp>
          <p:nvSpPr>
            <p:cNvPr id="36" name="Rechthoek 35">
              <a:extLst>
                <a:ext uri="{FF2B5EF4-FFF2-40B4-BE49-F238E27FC236}">
                  <a16:creationId xmlns:a16="http://schemas.microsoft.com/office/drawing/2014/main" id="{0DC2F010-DF47-C04A-9BC0-2FD8D46EE5FB}"/>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37" name="Rechte verbindingslijn 36">
              <a:extLst>
                <a:ext uri="{FF2B5EF4-FFF2-40B4-BE49-F238E27FC236}">
                  <a16:creationId xmlns:a16="http://schemas.microsoft.com/office/drawing/2014/main" id="{B4E7C384-0F1E-CB46-A716-5D8ACD979AE9}"/>
                </a:ext>
              </a:extLst>
            </p:cNvPr>
            <p:cNvCxnSpPr>
              <a:stCxn id="50" idx="4"/>
              <a:endCxn id="51"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38" name="Rechte verbindingslijn 37">
              <a:extLst>
                <a:ext uri="{FF2B5EF4-FFF2-40B4-BE49-F238E27FC236}">
                  <a16:creationId xmlns:a16="http://schemas.microsoft.com/office/drawing/2014/main" id="{DF695625-597E-5A44-9BF3-AEEACEC1A9A1}"/>
                </a:ext>
              </a:extLst>
            </p:cNvPr>
            <p:cNvCxnSpPr>
              <a:cxnSpLocks/>
              <a:stCxn id="51" idx="4"/>
              <a:endCxn id="54"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39" name="Rechte verbindingslijn 38">
              <a:extLst>
                <a:ext uri="{FF2B5EF4-FFF2-40B4-BE49-F238E27FC236}">
                  <a16:creationId xmlns:a16="http://schemas.microsoft.com/office/drawing/2014/main" id="{C16FB169-6BDA-FA48-88EA-15240A40E672}"/>
                </a:ext>
              </a:extLst>
            </p:cNvPr>
            <p:cNvCxnSpPr>
              <a:cxnSpLocks/>
              <a:stCxn id="54" idx="4"/>
              <a:endCxn id="52"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3" name="Rechte verbindingslijn 42">
              <a:extLst>
                <a:ext uri="{FF2B5EF4-FFF2-40B4-BE49-F238E27FC236}">
                  <a16:creationId xmlns:a16="http://schemas.microsoft.com/office/drawing/2014/main" id="{BA4B082B-B695-694E-943D-25D06FC0BD7B}"/>
                </a:ext>
              </a:extLst>
            </p:cNvPr>
            <p:cNvCxnSpPr>
              <a:cxnSpLocks/>
              <a:stCxn id="52" idx="4"/>
              <a:endCxn id="53"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44" name="Ovaal 43">
              <a:extLst>
                <a:ext uri="{FF2B5EF4-FFF2-40B4-BE49-F238E27FC236}">
                  <a16:creationId xmlns:a16="http://schemas.microsoft.com/office/drawing/2014/main" id="{4E342D18-F842-3044-9748-2AFDF925D7CF}"/>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45" name="Rechthoek 44">
              <a:extLst>
                <a:ext uri="{FF2B5EF4-FFF2-40B4-BE49-F238E27FC236}">
                  <a16:creationId xmlns:a16="http://schemas.microsoft.com/office/drawing/2014/main" id="{62B64C77-C65E-EA45-AC5A-6C3446EE5CB1}"/>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46" name="Ovaal 45">
              <a:extLst>
                <a:ext uri="{FF2B5EF4-FFF2-40B4-BE49-F238E27FC236}">
                  <a16:creationId xmlns:a16="http://schemas.microsoft.com/office/drawing/2014/main" id="{AC71A38C-D50E-634D-8B60-F102B4AFA8EA}"/>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1857659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AE093576-3310-6A4D-A3AB-E36C9308C3EA}"/>
              </a:ext>
            </a:extLst>
          </p:cNvPr>
          <p:cNvSpPr>
            <a:spLocks noGrp="1"/>
          </p:cNvSpPr>
          <p:nvPr>
            <p:ph idx="1"/>
          </p:nvPr>
        </p:nvSpPr>
        <p:spPr>
          <a:xfrm>
            <a:off x="758827" y="1700013"/>
            <a:ext cx="10674000" cy="4388369"/>
          </a:xfrm>
        </p:spPr>
        <p:txBody>
          <a:bodyPr/>
          <a:lstStyle/>
          <a:p>
            <a:pPr lvl="0"/>
            <a:r>
              <a:rPr lang="nl-NL"/>
              <a:t>Klik om de modelstijlen te bewerken</a:t>
            </a:r>
          </a:p>
        </p:txBody>
      </p:sp>
      <p:sp>
        <p:nvSpPr>
          <p:cNvPr id="4" name="Tijdelijke aanduiding voor datum 3">
            <a:extLst>
              <a:ext uri="{FF2B5EF4-FFF2-40B4-BE49-F238E27FC236}">
                <a16:creationId xmlns:a16="http://schemas.microsoft.com/office/drawing/2014/main" id="{607E12AD-0A98-9B43-9CC3-7310AE95C8F0}"/>
              </a:ext>
            </a:extLst>
          </p:cNvPr>
          <p:cNvSpPr>
            <a:spLocks noGrp="1"/>
          </p:cNvSpPr>
          <p:nvPr>
            <p:ph type="dt" sz="half" idx="10"/>
          </p:nvPr>
        </p:nvSpPr>
        <p:spPr/>
        <p:txBody>
          <a:bodyPr/>
          <a:lstStyle/>
          <a:p>
            <a:fld id="{D68B1A62-6A68-4748-9D7A-630D44983E1D}" type="datetime1">
              <a:rPr lang="nl-NL" smtClean="0"/>
              <a:t>21-6-2022</a:t>
            </a:fld>
            <a:endParaRPr lang="nl-NL"/>
          </a:p>
        </p:txBody>
      </p:sp>
      <p:sp>
        <p:nvSpPr>
          <p:cNvPr id="5" name="Tijdelijke aanduiding voor voettekst 4">
            <a:extLst>
              <a:ext uri="{FF2B5EF4-FFF2-40B4-BE49-F238E27FC236}">
                <a16:creationId xmlns:a16="http://schemas.microsoft.com/office/drawing/2014/main" id="{8C960657-6AEC-1842-BDAD-304A3428D1DD}"/>
              </a:ext>
            </a:extLst>
          </p:cNvPr>
          <p:cNvSpPr>
            <a:spLocks noGrp="1"/>
          </p:cNvSpPr>
          <p:nvPr>
            <p:ph type="ftr" sz="quarter" idx="11"/>
          </p:nvPr>
        </p:nvSpPr>
        <p:spPr/>
        <p:txBody>
          <a:bodyPr/>
          <a:lstStyle/>
          <a:p>
            <a:r>
              <a:rPr lang="nl-NL"/>
              <a:t>RDW Presentatiesjabloon</a:t>
            </a:r>
          </a:p>
        </p:txBody>
      </p:sp>
      <p:sp>
        <p:nvSpPr>
          <p:cNvPr id="6" name="Tijdelijke aanduiding voor dianummer 5">
            <a:extLst>
              <a:ext uri="{FF2B5EF4-FFF2-40B4-BE49-F238E27FC236}">
                <a16:creationId xmlns:a16="http://schemas.microsoft.com/office/drawing/2014/main" id="{60E04FD5-E728-B64F-82C3-4112F18AEA8E}"/>
              </a:ext>
            </a:extLst>
          </p:cNvPr>
          <p:cNvSpPr>
            <a:spLocks noGrp="1"/>
          </p:cNvSpPr>
          <p:nvPr>
            <p:ph type="sldNum" sz="quarter" idx="12"/>
          </p:nvPr>
        </p:nvSpPr>
        <p:spPr/>
        <p:txBody>
          <a:bodyPr/>
          <a:lstStyle/>
          <a:p>
            <a:fld id="{5E5C2CF4-0E80-7A46-8F96-EE1F0D78FA73}" type="slidenum">
              <a:rPr lang="nl-NL" smtClean="0"/>
              <a:t>‹#›</a:t>
            </a:fld>
            <a:endParaRPr lang="nl-NL"/>
          </a:p>
        </p:txBody>
      </p:sp>
      <p:sp>
        <p:nvSpPr>
          <p:cNvPr id="7" name="Titel 6">
            <a:extLst>
              <a:ext uri="{FF2B5EF4-FFF2-40B4-BE49-F238E27FC236}">
                <a16:creationId xmlns:a16="http://schemas.microsoft.com/office/drawing/2014/main" id="{A27928E9-9868-CC47-A8FA-EF9BA384A1DC}"/>
              </a:ext>
            </a:extLst>
          </p:cNvPr>
          <p:cNvSpPr>
            <a:spLocks noGrp="1"/>
          </p:cNvSpPr>
          <p:nvPr>
            <p:ph type="title"/>
          </p:nvPr>
        </p:nvSpPr>
        <p:spPr/>
        <p:txBody>
          <a:bodyPr/>
          <a:lstStyle/>
          <a:p>
            <a:r>
              <a:rPr lang="nl-NL"/>
              <a:t>Klik om de stijl te bewerken</a:t>
            </a:r>
          </a:p>
        </p:txBody>
      </p:sp>
      <p:cxnSp>
        <p:nvCxnSpPr>
          <p:cNvPr id="8" name="Rechte verbindingslijn 7">
            <a:extLst>
              <a:ext uri="{FF2B5EF4-FFF2-40B4-BE49-F238E27FC236}">
                <a16:creationId xmlns:a16="http://schemas.microsoft.com/office/drawing/2014/main" id="{2ECD2F78-A9AB-F646-9E01-E49F74E0F605}"/>
              </a:ext>
            </a:extLst>
          </p:cNvPr>
          <p:cNvCxnSpPr>
            <a:cxnSpLocks/>
          </p:cNvCxnSpPr>
          <p:nvPr userDrawn="1"/>
        </p:nvCxnSpPr>
        <p:spPr>
          <a:xfrm>
            <a:off x="758824" y="6097588"/>
            <a:ext cx="10674000" cy="0"/>
          </a:xfrm>
          <a:prstGeom prst="line">
            <a:avLst/>
          </a:prstGeom>
          <a:ln w="9525"/>
        </p:spPr>
        <p:style>
          <a:lnRef idx="1">
            <a:schemeClr val="accent1"/>
          </a:lnRef>
          <a:fillRef idx="0">
            <a:schemeClr val="accent1"/>
          </a:fillRef>
          <a:effectRef idx="0">
            <a:schemeClr val="accent1"/>
          </a:effectRef>
          <a:fontRef idx="minor">
            <a:schemeClr val="tx1"/>
          </a:fontRef>
        </p:style>
      </p:cxnSp>
      <p:grpSp>
        <p:nvGrpSpPr>
          <p:cNvPr id="33" name="Groep 32">
            <a:extLst>
              <a:ext uri="{FF2B5EF4-FFF2-40B4-BE49-F238E27FC236}">
                <a16:creationId xmlns:a16="http://schemas.microsoft.com/office/drawing/2014/main" id="{E74CAB9F-B849-6F4F-81FD-A7896C410316}"/>
              </a:ext>
            </a:extLst>
          </p:cNvPr>
          <p:cNvGrpSpPr/>
          <p:nvPr userDrawn="1"/>
        </p:nvGrpSpPr>
        <p:grpSpPr>
          <a:xfrm>
            <a:off x="12376269" y="-54065"/>
            <a:ext cx="3518336" cy="7340224"/>
            <a:chOff x="12376269" y="-120870"/>
            <a:chExt cx="3518336" cy="7340224"/>
          </a:xfrm>
        </p:grpSpPr>
        <p:grpSp>
          <p:nvGrpSpPr>
            <p:cNvPr id="34" name="Groep 33">
              <a:extLst>
                <a:ext uri="{FF2B5EF4-FFF2-40B4-BE49-F238E27FC236}">
                  <a16:creationId xmlns:a16="http://schemas.microsoft.com/office/drawing/2014/main" id="{C13CA603-EF09-8344-8EBC-78A86A1163C5}"/>
                </a:ext>
              </a:extLst>
            </p:cNvPr>
            <p:cNvGrpSpPr/>
            <p:nvPr userDrawn="1"/>
          </p:nvGrpSpPr>
          <p:grpSpPr>
            <a:xfrm>
              <a:off x="12433106" y="847293"/>
              <a:ext cx="3461499" cy="6372061"/>
              <a:chOff x="-2933894" y="1437843"/>
              <a:chExt cx="3461499" cy="6372061"/>
            </a:xfrm>
          </p:grpSpPr>
          <p:cxnSp>
            <p:nvCxnSpPr>
              <p:cNvPr id="43" name="Gebogen verbindingslijn 42">
                <a:extLst>
                  <a:ext uri="{FF2B5EF4-FFF2-40B4-BE49-F238E27FC236}">
                    <a16:creationId xmlns:a16="http://schemas.microsoft.com/office/drawing/2014/main" id="{C020EA95-3C6E-FC42-9898-394D500DD4BA}"/>
                  </a:ext>
                </a:extLst>
              </p:cNvPr>
              <p:cNvCxnSpPr>
                <a:cxnSpLocks/>
                <a:stCxn id="49" idx="4"/>
                <a:endCxn id="45"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44" name="Tekstvak 43">
                <a:extLst>
                  <a:ext uri="{FF2B5EF4-FFF2-40B4-BE49-F238E27FC236}">
                    <a16:creationId xmlns:a16="http://schemas.microsoft.com/office/drawing/2014/main" id="{156A3929-3E1A-0D4B-A4E3-7310CB7E6B69}"/>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45" name="Tekstvak 44">
                <a:extLst>
                  <a:ext uri="{FF2B5EF4-FFF2-40B4-BE49-F238E27FC236}">
                    <a16:creationId xmlns:a16="http://schemas.microsoft.com/office/drawing/2014/main" id="{863B773E-F95A-3847-B6CA-05444E72E622}"/>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46" name="Tekstvak 45">
                <a:extLst>
                  <a:ext uri="{FF2B5EF4-FFF2-40B4-BE49-F238E27FC236}">
                    <a16:creationId xmlns:a16="http://schemas.microsoft.com/office/drawing/2014/main" id="{02ADE993-E88F-C74E-B693-7460F8FF2A7D}"/>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47" name="Tekstvak 46">
                <a:extLst>
                  <a:ext uri="{FF2B5EF4-FFF2-40B4-BE49-F238E27FC236}">
                    <a16:creationId xmlns:a16="http://schemas.microsoft.com/office/drawing/2014/main" id="{2508C165-210F-9C43-B9FC-289D162AF324}"/>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48" name="Tekstvak 47">
                <a:extLst>
                  <a:ext uri="{FF2B5EF4-FFF2-40B4-BE49-F238E27FC236}">
                    <a16:creationId xmlns:a16="http://schemas.microsoft.com/office/drawing/2014/main" id="{F17D6696-70EC-5242-834C-3904B20551D8}"/>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49" name="Tekstvak 48">
                <a:extLst>
                  <a:ext uri="{FF2B5EF4-FFF2-40B4-BE49-F238E27FC236}">
                    <a16:creationId xmlns:a16="http://schemas.microsoft.com/office/drawing/2014/main" id="{DFCB0F47-A0AF-3147-A1B9-E566E38CA0AD}"/>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50" name="Tekstvak 49">
                <a:extLst>
                  <a:ext uri="{FF2B5EF4-FFF2-40B4-BE49-F238E27FC236}">
                    <a16:creationId xmlns:a16="http://schemas.microsoft.com/office/drawing/2014/main" id="{D6B875AD-1F35-2C42-AF39-30852D38108C}"/>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51" name="Groeperen 38">
                <a:extLst>
                  <a:ext uri="{FF2B5EF4-FFF2-40B4-BE49-F238E27FC236}">
                    <a16:creationId xmlns:a16="http://schemas.microsoft.com/office/drawing/2014/main" id="{A413461B-1393-FC46-8B84-5730137E3563}"/>
                  </a:ext>
                </a:extLst>
              </p:cNvPr>
              <p:cNvGrpSpPr/>
              <p:nvPr userDrawn="1"/>
            </p:nvGrpSpPr>
            <p:grpSpPr>
              <a:xfrm>
                <a:off x="-2817520" y="6055099"/>
                <a:ext cx="2918952" cy="1754805"/>
                <a:chOff x="-5218600" y="4763397"/>
                <a:chExt cx="2918952" cy="1562562"/>
              </a:xfrm>
            </p:grpSpPr>
            <p:pic>
              <p:nvPicPr>
                <p:cNvPr id="52" name="Afbeelding 51">
                  <a:extLst>
                    <a:ext uri="{FF2B5EF4-FFF2-40B4-BE49-F238E27FC236}">
                      <a16:creationId xmlns:a16="http://schemas.microsoft.com/office/drawing/2014/main" id="{28315337-0329-E443-9017-3670402E2652}"/>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53" name="Rechte verbindingslijn 52">
                  <a:extLst>
                    <a:ext uri="{FF2B5EF4-FFF2-40B4-BE49-F238E27FC236}">
                      <a16:creationId xmlns:a16="http://schemas.microsoft.com/office/drawing/2014/main" id="{1290E2B8-DA4D-9943-A826-78110D1CF259}"/>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54" name="Groeperen 37">
                  <a:extLst>
                    <a:ext uri="{FF2B5EF4-FFF2-40B4-BE49-F238E27FC236}">
                      <a16:creationId xmlns:a16="http://schemas.microsoft.com/office/drawing/2014/main" id="{F7D612FD-613A-2647-AA34-2AAFFF1926AD}"/>
                    </a:ext>
                  </a:extLst>
                </p:cNvPr>
                <p:cNvGrpSpPr/>
                <p:nvPr userDrawn="1"/>
              </p:nvGrpSpPr>
              <p:grpSpPr>
                <a:xfrm>
                  <a:off x="-5218600" y="4763397"/>
                  <a:ext cx="2918948" cy="1562562"/>
                  <a:chOff x="-5218600" y="4763397"/>
                  <a:chExt cx="2918948" cy="1562562"/>
                </a:xfrm>
              </p:grpSpPr>
              <p:sp>
                <p:nvSpPr>
                  <p:cNvPr id="55" name="Rechthoek 54">
                    <a:extLst>
                      <a:ext uri="{FF2B5EF4-FFF2-40B4-BE49-F238E27FC236}">
                        <a16:creationId xmlns:a16="http://schemas.microsoft.com/office/drawing/2014/main" id="{18C0E1C8-930B-8842-BC9E-5B89F633C5AE}"/>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56" name="Rechthoek 55">
                    <a:extLst>
                      <a:ext uri="{FF2B5EF4-FFF2-40B4-BE49-F238E27FC236}">
                        <a16:creationId xmlns:a16="http://schemas.microsoft.com/office/drawing/2014/main" id="{ACF9F891-56B1-B247-BBBA-A6D6FDA85C4E}"/>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57" name="Gebogen verbindingslijn 55">
                    <a:extLst>
                      <a:ext uri="{FF2B5EF4-FFF2-40B4-BE49-F238E27FC236}">
                        <a16:creationId xmlns:a16="http://schemas.microsoft.com/office/drawing/2014/main" id="{5A1DDDD8-CD99-DB4D-BF28-3B54B95BA99B}"/>
                      </a:ext>
                    </a:extLst>
                  </p:cNvPr>
                  <p:cNvCxnSpPr>
                    <a:cxnSpLocks/>
                    <a:stCxn id="42" idx="0"/>
                    <a:endCxn id="55"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8" name="Gebogen verbindingslijn 57">
                    <a:extLst>
                      <a:ext uri="{FF2B5EF4-FFF2-40B4-BE49-F238E27FC236}">
                        <a16:creationId xmlns:a16="http://schemas.microsoft.com/office/drawing/2014/main" id="{6F711D85-B957-9548-8824-D1382015485C}"/>
                      </a:ext>
                    </a:extLst>
                  </p:cNvPr>
                  <p:cNvCxnSpPr>
                    <a:cxnSpLocks/>
                    <a:stCxn id="40" idx="0"/>
                    <a:endCxn id="56"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84" name="Tekstvak 83">
                    <a:extLst>
                      <a:ext uri="{FF2B5EF4-FFF2-40B4-BE49-F238E27FC236}">
                        <a16:creationId xmlns:a16="http://schemas.microsoft.com/office/drawing/2014/main" id="{740ED1D3-13FA-CB4B-86BA-44FB50D93892}"/>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85" name="Afbeelding 84">
                    <a:extLst>
                      <a:ext uri="{FF2B5EF4-FFF2-40B4-BE49-F238E27FC236}">
                        <a16:creationId xmlns:a16="http://schemas.microsoft.com/office/drawing/2014/main" id="{14870E6A-2AE6-D647-9956-4A7B902DD949}"/>
                      </a:ext>
                    </a:extLst>
                  </p:cNvPr>
                  <p:cNvPicPr>
                    <a:picLocks noChangeAspect="1"/>
                  </p:cNvPicPr>
                  <p:nvPr userDrawn="1"/>
                </p:nvPicPr>
                <p:blipFill>
                  <a:blip r:embed="rId3"/>
                  <a:stretch>
                    <a:fillRect/>
                  </a:stretch>
                </p:blipFill>
                <p:spPr>
                  <a:xfrm>
                    <a:off x="-5218600" y="5884354"/>
                    <a:ext cx="731520" cy="122134"/>
                  </a:xfrm>
                  <a:prstGeom prst="rect">
                    <a:avLst/>
                  </a:prstGeom>
                </p:spPr>
              </p:pic>
            </p:grpSp>
          </p:grpSp>
        </p:grpSp>
        <p:sp>
          <p:nvSpPr>
            <p:cNvPr id="35" name="Rechthoek 34">
              <a:extLst>
                <a:ext uri="{FF2B5EF4-FFF2-40B4-BE49-F238E27FC236}">
                  <a16:creationId xmlns:a16="http://schemas.microsoft.com/office/drawing/2014/main" id="{5445A0FE-36DA-764E-ACFF-6BEF5552303F}"/>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36" name="Rechte verbindingslijn 35">
              <a:extLst>
                <a:ext uri="{FF2B5EF4-FFF2-40B4-BE49-F238E27FC236}">
                  <a16:creationId xmlns:a16="http://schemas.microsoft.com/office/drawing/2014/main" id="{3EDE1322-5623-D745-97D1-06891FDE92EA}"/>
                </a:ext>
              </a:extLst>
            </p:cNvPr>
            <p:cNvCxnSpPr>
              <a:stCxn id="46" idx="4"/>
              <a:endCxn id="47"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37" name="Rechte verbindingslijn 36">
              <a:extLst>
                <a:ext uri="{FF2B5EF4-FFF2-40B4-BE49-F238E27FC236}">
                  <a16:creationId xmlns:a16="http://schemas.microsoft.com/office/drawing/2014/main" id="{DBEFFC2A-B6FA-C340-AC9D-A49F9D903318}"/>
                </a:ext>
              </a:extLst>
            </p:cNvPr>
            <p:cNvCxnSpPr>
              <a:cxnSpLocks/>
              <a:stCxn id="47" idx="4"/>
              <a:endCxn id="50"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38" name="Rechte verbindingslijn 37">
              <a:extLst>
                <a:ext uri="{FF2B5EF4-FFF2-40B4-BE49-F238E27FC236}">
                  <a16:creationId xmlns:a16="http://schemas.microsoft.com/office/drawing/2014/main" id="{852A6C58-7A43-404D-9BC9-8918AFE27B63}"/>
                </a:ext>
              </a:extLst>
            </p:cNvPr>
            <p:cNvCxnSpPr>
              <a:cxnSpLocks/>
              <a:stCxn id="50" idx="4"/>
              <a:endCxn id="48"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39" name="Rechte verbindingslijn 38">
              <a:extLst>
                <a:ext uri="{FF2B5EF4-FFF2-40B4-BE49-F238E27FC236}">
                  <a16:creationId xmlns:a16="http://schemas.microsoft.com/office/drawing/2014/main" id="{6F80E7E3-6BD7-6545-99AD-AB04F16CFCCD}"/>
                </a:ext>
              </a:extLst>
            </p:cNvPr>
            <p:cNvCxnSpPr>
              <a:cxnSpLocks/>
              <a:stCxn id="48" idx="4"/>
              <a:endCxn id="49"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40" name="Ovaal 39">
              <a:extLst>
                <a:ext uri="{FF2B5EF4-FFF2-40B4-BE49-F238E27FC236}">
                  <a16:creationId xmlns:a16="http://schemas.microsoft.com/office/drawing/2014/main" id="{1750B988-4D07-AA4E-9517-977B8D2B21F6}"/>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41" name="Rechthoek 40">
              <a:extLst>
                <a:ext uri="{FF2B5EF4-FFF2-40B4-BE49-F238E27FC236}">
                  <a16:creationId xmlns:a16="http://schemas.microsoft.com/office/drawing/2014/main" id="{C58A0D73-BBBC-BE43-AFF6-92FB7762E1FE}"/>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42" name="Ovaal 41">
              <a:extLst>
                <a:ext uri="{FF2B5EF4-FFF2-40B4-BE49-F238E27FC236}">
                  <a16:creationId xmlns:a16="http://schemas.microsoft.com/office/drawing/2014/main" id="{F880797E-A6F1-B04B-A070-7E07FC1B4D60}"/>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2355168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to links 2:3 (logo wit)">
    <p:spTree>
      <p:nvGrpSpPr>
        <p:cNvPr id="1" name=""/>
        <p:cNvGrpSpPr/>
        <p:nvPr/>
      </p:nvGrpSpPr>
      <p:grpSpPr>
        <a:xfrm>
          <a:off x="0" y="0"/>
          <a:ext cx="0" cy="0"/>
          <a:chOff x="0" y="0"/>
          <a:chExt cx="0" cy="0"/>
        </a:xfrm>
      </p:grpSpPr>
      <p:sp>
        <p:nvSpPr>
          <p:cNvPr id="9" name="Tijdelijke aanduiding voor afbeelding 8">
            <a:extLst>
              <a:ext uri="{FF2B5EF4-FFF2-40B4-BE49-F238E27FC236}">
                <a16:creationId xmlns:a16="http://schemas.microsoft.com/office/drawing/2014/main" id="{234144B8-70E8-7347-9214-5AB3ADB2733B}"/>
              </a:ext>
            </a:extLst>
          </p:cNvPr>
          <p:cNvSpPr>
            <a:spLocks noGrp="1"/>
          </p:cNvSpPr>
          <p:nvPr>
            <p:ph type="pic" sz="quarter" idx="14"/>
          </p:nvPr>
        </p:nvSpPr>
        <p:spPr>
          <a:xfrm>
            <a:off x="1" y="64800"/>
            <a:ext cx="4797425" cy="6793200"/>
          </a:xfrm>
        </p:spPr>
        <p:txBody>
          <a:bodyPr/>
          <a:lstStyle/>
          <a:p>
            <a:r>
              <a:rPr lang="nl-NL"/>
              <a:t>Klik op het pictogram als u een afbeelding wilt toevoegen</a:t>
            </a:r>
            <a:endParaRPr lang="nl-NL" dirty="0"/>
          </a:p>
        </p:txBody>
      </p:sp>
      <p:sp>
        <p:nvSpPr>
          <p:cNvPr id="2" name="Titel 1">
            <a:extLst>
              <a:ext uri="{FF2B5EF4-FFF2-40B4-BE49-F238E27FC236}">
                <a16:creationId xmlns:a16="http://schemas.microsoft.com/office/drawing/2014/main" id="{89C95D7B-5E95-E149-82A9-54E4C3F5F49E}"/>
              </a:ext>
            </a:extLst>
          </p:cNvPr>
          <p:cNvSpPr>
            <a:spLocks noGrp="1"/>
          </p:cNvSpPr>
          <p:nvPr>
            <p:ph type="title"/>
          </p:nvPr>
        </p:nvSpPr>
        <p:spPr>
          <a:xfrm>
            <a:off x="5180014" y="769620"/>
            <a:ext cx="6251575" cy="921068"/>
          </a:xfrm>
        </p:spPr>
        <p:txBody>
          <a:bodyPr/>
          <a:lstStyle/>
          <a:p>
            <a:r>
              <a:rPr lang="nl-NL"/>
              <a:t>Klik om de stijl te bewerken</a:t>
            </a:r>
            <a:endParaRPr lang="nl-NL" dirty="0"/>
          </a:p>
        </p:txBody>
      </p:sp>
      <p:sp>
        <p:nvSpPr>
          <p:cNvPr id="3" name="Tijdelijke aanduiding voor datum 2">
            <a:extLst>
              <a:ext uri="{FF2B5EF4-FFF2-40B4-BE49-F238E27FC236}">
                <a16:creationId xmlns:a16="http://schemas.microsoft.com/office/drawing/2014/main" id="{B59F0612-AE4C-D142-9839-2824D145A7DF}"/>
              </a:ext>
            </a:extLst>
          </p:cNvPr>
          <p:cNvSpPr>
            <a:spLocks noGrp="1"/>
          </p:cNvSpPr>
          <p:nvPr>
            <p:ph type="dt" sz="half" idx="10"/>
          </p:nvPr>
        </p:nvSpPr>
        <p:spPr/>
        <p:txBody>
          <a:bodyPr/>
          <a:lstStyle/>
          <a:p>
            <a:fld id="{826284FA-F4B2-4B87-9CDB-1DD43153C7FD}" type="datetime1">
              <a:rPr lang="nl-NL" smtClean="0"/>
              <a:t>21-6-2022</a:t>
            </a:fld>
            <a:endParaRPr lang="nl-NL" dirty="0"/>
          </a:p>
        </p:txBody>
      </p:sp>
      <p:sp>
        <p:nvSpPr>
          <p:cNvPr id="4" name="Tijdelijke aanduiding voor voettekst 3">
            <a:extLst>
              <a:ext uri="{FF2B5EF4-FFF2-40B4-BE49-F238E27FC236}">
                <a16:creationId xmlns:a16="http://schemas.microsoft.com/office/drawing/2014/main" id="{CF3A4BA2-7474-F746-AAA0-61C70BA84486}"/>
              </a:ext>
            </a:extLst>
          </p:cNvPr>
          <p:cNvSpPr>
            <a:spLocks noGrp="1"/>
          </p:cNvSpPr>
          <p:nvPr>
            <p:ph type="ftr" sz="quarter" idx="11"/>
          </p:nvPr>
        </p:nvSpPr>
        <p:spPr/>
        <p:txBody>
          <a:bodyPr/>
          <a:lstStyle/>
          <a:p>
            <a:r>
              <a:rPr lang="nl-NL" dirty="0"/>
              <a:t>RDW Presentatiesjabloon</a:t>
            </a:r>
          </a:p>
        </p:txBody>
      </p:sp>
      <p:sp>
        <p:nvSpPr>
          <p:cNvPr id="5" name="Tijdelijke aanduiding voor dianummer 4">
            <a:extLst>
              <a:ext uri="{FF2B5EF4-FFF2-40B4-BE49-F238E27FC236}">
                <a16:creationId xmlns:a16="http://schemas.microsoft.com/office/drawing/2014/main" id="{5A6C21AF-3FD4-174F-9857-CC1975A0A83E}"/>
              </a:ext>
            </a:extLst>
          </p:cNvPr>
          <p:cNvSpPr>
            <a:spLocks noGrp="1"/>
          </p:cNvSpPr>
          <p:nvPr>
            <p:ph type="sldNum" sz="quarter" idx="12"/>
          </p:nvPr>
        </p:nvSpPr>
        <p:spPr/>
        <p:txBody>
          <a:bodyPr/>
          <a:lstStyle/>
          <a:p>
            <a:fld id="{5E5C2CF4-0E80-7A46-8F96-EE1F0D78FA73}" type="slidenum">
              <a:rPr lang="nl-NL" smtClean="0"/>
              <a:pPr/>
              <a:t>‹#›</a:t>
            </a:fld>
            <a:endParaRPr lang="nl-NL" dirty="0"/>
          </a:p>
        </p:txBody>
      </p:sp>
      <p:sp>
        <p:nvSpPr>
          <p:cNvPr id="7" name="Tijdelijke aanduiding voor tekst 6">
            <a:extLst>
              <a:ext uri="{FF2B5EF4-FFF2-40B4-BE49-F238E27FC236}">
                <a16:creationId xmlns:a16="http://schemas.microsoft.com/office/drawing/2014/main" id="{A8C51D98-510E-F64D-9CCD-1EFF4166B818}"/>
              </a:ext>
            </a:extLst>
          </p:cNvPr>
          <p:cNvSpPr>
            <a:spLocks noGrp="1"/>
          </p:cNvSpPr>
          <p:nvPr>
            <p:ph type="body" sz="quarter" idx="13"/>
          </p:nvPr>
        </p:nvSpPr>
        <p:spPr>
          <a:xfrm>
            <a:off x="5180014" y="2024064"/>
            <a:ext cx="6251575" cy="4073525"/>
          </a:xfrm>
        </p:spPr>
        <p:txBody>
          <a:bodyPr/>
          <a:lstStyle/>
          <a:p>
            <a:pPr lvl="0"/>
            <a:r>
              <a:rPr lang="nl-NL"/>
              <a:t>Klik om de modelstijlen te bewerken</a:t>
            </a:r>
          </a:p>
        </p:txBody>
      </p:sp>
      <p:cxnSp>
        <p:nvCxnSpPr>
          <p:cNvPr id="16" name="Rechte verbindingslijn 15">
            <a:extLst>
              <a:ext uri="{FF2B5EF4-FFF2-40B4-BE49-F238E27FC236}">
                <a16:creationId xmlns:a16="http://schemas.microsoft.com/office/drawing/2014/main" id="{4142E03A-3276-BC4F-B929-B394E8CF122A}"/>
              </a:ext>
            </a:extLst>
          </p:cNvPr>
          <p:cNvCxnSpPr>
            <a:cxnSpLocks/>
          </p:cNvCxnSpPr>
          <p:nvPr userDrawn="1"/>
        </p:nvCxnSpPr>
        <p:spPr>
          <a:xfrm>
            <a:off x="5187601" y="6097588"/>
            <a:ext cx="6243988" cy="0"/>
          </a:xfrm>
          <a:prstGeom prst="line">
            <a:avLst/>
          </a:prstGeom>
          <a:ln w="9525"/>
        </p:spPr>
        <p:style>
          <a:lnRef idx="1">
            <a:schemeClr val="accent1"/>
          </a:lnRef>
          <a:fillRef idx="0">
            <a:schemeClr val="accent1"/>
          </a:fillRef>
          <a:effectRef idx="0">
            <a:schemeClr val="accent1"/>
          </a:effectRef>
          <a:fontRef idx="minor">
            <a:schemeClr val="tx1"/>
          </a:fontRef>
        </p:style>
      </p:cxnSp>
      <p:grpSp>
        <p:nvGrpSpPr>
          <p:cNvPr id="39" name="Groeperen 27">
            <a:extLst>
              <a:ext uri="{FF2B5EF4-FFF2-40B4-BE49-F238E27FC236}">
                <a16:creationId xmlns:a16="http://schemas.microsoft.com/office/drawing/2014/main" id="{33DD7148-092F-334D-813D-836D73F490AE}"/>
              </a:ext>
            </a:extLst>
          </p:cNvPr>
          <p:cNvGrpSpPr/>
          <p:nvPr userDrawn="1"/>
        </p:nvGrpSpPr>
        <p:grpSpPr>
          <a:xfrm>
            <a:off x="-2203839" y="12702"/>
            <a:ext cx="1813665" cy="3887577"/>
            <a:chOff x="9362017" y="12700"/>
            <a:chExt cx="1813665" cy="3887577"/>
          </a:xfrm>
        </p:grpSpPr>
        <p:sp>
          <p:nvSpPr>
            <p:cNvPr id="40" name="Tekstvak 39">
              <a:extLst>
                <a:ext uri="{FF2B5EF4-FFF2-40B4-BE49-F238E27FC236}">
                  <a16:creationId xmlns:a16="http://schemas.microsoft.com/office/drawing/2014/main" id="{81739D4B-A6AB-674C-9520-0A4A040BEDF3}"/>
                </a:ext>
              </a:extLst>
            </p:cNvPr>
            <p:cNvSpPr txBox="1"/>
            <p:nvPr userDrawn="1"/>
          </p:nvSpPr>
          <p:spPr>
            <a:xfrm>
              <a:off x="9384982" y="12700"/>
              <a:ext cx="1790700" cy="2616101"/>
            </a:xfrm>
            <a:prstGeom prst="rect">
              <a:avLst/>
            </a:prstGeom>
            <a:noFill/>
          </p:spPr>
          <p:txBody>
            <a:bodyPr wrap="square" lIns="0" tIns="0" rIns="0" bIns="0" rtlCol="0">
              <a:spAutoFit/>
            </a:bodyPr>
            <a:lstStyle/>
            <a:p>
              <a:pPr algn="l"/>
              <a:r>
                <a:rPr lang="nl-NL" sz="1000" cap="none" baseline="0" dirty="0">
                  <a:solidFill>
                    <a:schemeClr val="accent1"/>
                  </a:solidFill>
                  <a:latin typeface="+mj-lt"/>
                  <a:ea typeface="Arial" charset="0"/>
                  <a:cs typeface="Arial" charset="0"/>
                </a:rPr>
                <a:t>Foto of afbeelding wijzigen</a:t>
              </a:r>
              <a:endParaRPr lang="nl-NL" sz="1000" cap="none" baseline="0" dirty="0">
                <a:solidFill>
                  <a:schemeClr val="tx1">
                    <a:lumMod val="50000"/>
                    <a:lumOff val="50000"/>
                  </a:schemeClr>
                </a:solidFill>
                <a:latin typeface="+mj-lt"/>
                <a:ea typeface="Arial" charset="0"/>
                <a:cs typeface="Arial" charset="0"/>
              </a:endParaRPr>
            </a:p>
            <a:p>
              <a:pPr algn="l"/>
              <a:r>
                <a:rPr lang="nl-NL" sz="1000" i="1" cap="none" baseline="0" dirty="0">
                  <a:solidFill>
                    <a:schemeClr val="tx1">
                      <a:lumMod val="50000"/>
                      <a:lumOff val="50000"/>
                    </a:schemeClr>
                  </a:solidFill>
                  <a:latin typeface="+mj-lt"/>
                  <a:ea typeface="Arial" charset="0"/>
                  <a:cs typeface="Arial" charset="0"/>
                </a:rPr>
                <a:t>(Haal om een foto te vervangen eerst de bestaande foto weg!)</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Klik op het ‘Afbeelding’ pictogram om een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afbeelding in te 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Selecteer een afbeelding en klik op de knop ‘Invoegen’.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Indien gewenst, kun je de afbeelding schalen, verplaatsen of(anders)bijsnijden met de functie ‘Bijsnijden’ onder ‘Hulpmiddelen voor afbeeldingen’.</a:t>
              </a:r>
            </a:p>
          </p:txBody>
        </p:sp>
        <p:pic>
          <p:nvPicPr>
            <p:cNvPr id="41" name="Afbeelding 40">
              <a:extLst>
                <a:ext uri="{FF2B5EF4-FFF2-40B4-BE49-F238E27FC236}">
                  <a16:creationId xmlns:a16="http://schemas.microsoft.com/office/drawing/2014/main" id="{D0CB15B3-285B-D04F-A773-418A0EACE14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362018" y="2716893"/>
              <a:ext cx="1813664" cy="1183384"/>
            </a:xfrm>
            <a:prstGeom prst="rect">
              <a:avLst/>
            </a:prstGeom>
          </p:spPr>
        </p:pic>
        <p:cxnSp>
          <p:nvCxnSpPr>
            <p:cNvPr id="42" name="Rechte verbindingslijn 41">
              <a:extLst>
                <a:ext uri="{FF2B5EF4-FFF2-40B4-BE49-F238E27FC236}">
                  <a16:creationId xmlns:a16="http://schemas.microsoft.com/office/drawing/2014/main" id="{172D5B75-B9CF-1745-9429-5B0A3298DBDB}"/>
                </a:ext>
              </a:extLst>
            </p:cNvPr>
            <p:cNvCxnSpPr/>
            <p:nvPr userDrawn="1"/>
          </p:nvCxnSpPr>
          <p:spPr>
            <a:xfrm>
              <a:off x="9362018" y="1168117"/>
              <a:ext cx="18136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Rechte verbindingslijn 42">
              <a:extLst>
                <a:ext uri="{FF2B5EF4-FFF2-40B4-BE49-F238E27FC236}">
                  <a16:creationId xmlns:a16="http://schemas.microsoft.com/office/drawing/2014/main" id="{77FD65DB-BB94-654E-B5A6-3A17435F44C0}"/>
                </a:ext>
              </a:extLst>
            </p:cNvPr>
            <p:cNvCxnSpPr/>
            <p:nvPr userDrawn="1"/>
          </p:nvCxnSpPr>
          <p:spPr>
            <a:xfrm>
              <a:off x="9362017" y="1624724"/>
              <a:ext cx="181366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pic>
        <p:nvPicPr>
          <p:cNvPr id="44" name="Picture 2" descr="https://d2mxuefqeaa7sj.cloudfront.net/s_69F1E00778327C387CFF28DB3777B115BA4A53CF71B90B4D1ADB7E5F934F3AFC_1535530882665_afbeelding.png">
            <a:extLst>
              <a:ext uri="{FF2B5EF4-FFF2-40B4-BE49-F238E27FC236}">
                <a16:creationId xmlns:a16="http://schemas.microsoft.com/office/drawing/2014/main" id="{74E64875-189D-AF43-8374-A58E3ECA34DA}"/>
              </a:ext>
            </a:extLst>
          </p:cNvPr>
          <p:cNvPicPr>
            <a:picLocks noChangeAspect="1" noChangeArrowheads="1"/>
          </p:cNvPicPr>
          <p:nvPr userDrawn="1"/>
        </p:nvPicPr>
        <p:blipFill>
          <a:blip r:embed="rId3">
            <a:extLst>
              <a:ext uri="{28A0092B-C50C-407E-A947-70E740481C1C}">
                <a14:useLocalDpi xmlns:a14="http://schemas.microsoft.com/office/drawing/2010/main"/>
              </a:ext>
            </a:extLst>
          </a:blip>
          <a:srcRect/>
          <a:stretch>
            <a:fillRect/>
          </a:stretch>
        </p:blipFill>
        <p:spPr bwMode="auto">
          <a:xfrm>
            <a:off x="-687115" y="590552"/>
            <a:ext cx="341073" cy="366977"/>
          </a:xfrm>
          <a:prstGeom prst="rect">
            <a:avLst/>
          </a:prstGeom>
          <a:noFill/>
          <a:extLst>
            <a:ext uri="{909E8E84-426E-40DD-AFC4-6F175D3DCCD1}">
              <a14:hiddenFill xmlns:a14="http://schemas.microsoft.com/office/drawing/2010/main">
                <a:solidFill>
                  <a:srgbClr val="FFFFFF"/>
                </a:solidFill>
              </a14:hiddenFill>
            </a:ext>
          </a:extLst>
        </p:spPr>
      </p:pic>
      <p:cxnSp>
        <p:nvCxnSpPr>
          <p:cNvPr id="45" name="Rechte verbindingslijn 44">
            <a:extLst>
              <a:ext uri="{FF2B5EF4-FFF2-40B4-BE49-F238E27FC236}">
                <a16:creationId xmlns:a16="http://schemas.microsoft.com/office/drawing/2014/main" id="{2EF373DE-0002-3F4A-8FA6-0B8C0F0FBC01}"/>
              </a:ext>
            </a:extLst>
          </p:cNvPr>
          <p:cNvCxnSpPr>
            <a:cxnSpLocks/>
          </p:cNvCxnSpPr>
          <p:nvPr userDrawn="1"/>
        </p:nvCxnSpPr>
        <p:spPr>
          <a:xfrm>
            <a:off x="758826" y="6097588"/>
            <a:ext cx="4031999"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11" name="Tijdelijke aanduiding voor afbeelding 10">
            <a:extLst>
              <a:ext uri="{FF2B5EF4-FFF2-40B4-BE49-F238E27FC236}">
                <a16:creationId xmlns:a16="http://schemas.microsoft.com/office/drawing/2014/main" id="{AF4B432D-7618-DD46-B754-C7F023FEF407}"/>
              </a:ext>
            </a:extLst>
          </p:cNvPr>
          <p:cNvSpPr>
            <a:spLocks noGrp="1"/>
          </p:cNvSpPr>
          <p:nvPr>
            <p:ph type="pic" sz="quarter" idx="15" hasCustomPrompt="1"/>
          </p:nvPr>
        </p:nvSpPr>
        <p:spPr>
          <a:xfrm>
            <a:off x="756000" y="6364802"/>
            <a:ext cx="900000" cy="299995"/>
          </a:xfrm>
          <a:blipFill>
            <a:blip r:embed="rId4"/>
            <a:stretch>
              <a:fillRect/>
            </a:stretch>
          </a:blipFill>
        </p:spPr>
        <p:txBody>
          <a:bodyPr/>
          <a:lstStyle>
            <a:lvl1pPr marL="0" indent="0">
              <a:buNone/>
              <a:defRPr/>
            </a:lvl1pPr>
          </a:lstStyle>
          <a:p>
            <a:r>
              <a:rPr lang="nl-NL" dirty="0"/>
              <a:t> </a:t>
            </a:r>
          </a:p>
        </p:txBody>
      </p:sp>
      <p:grpSp>
        <p:nvGrpSpPr>
          <p:cNvPr id="46" name="Groep 45">
            <a:extLst>
              <a:ext uri="{FF2B5EF4-FFF2-40B4-BE49-F238E27FC236}">
                <a16:creationId xmlns:a16="http://schemas.microsoft.com/office/drawing/2014/main" id="{457B8D60-D970-9E41-8F6F-7D114C2D92FF}"/>
              </a:ext>
            </a:extLst>
          </p:cNvPr>
          <p:cNvGrpSpPr/>
          <p:nvPr userDrawn="1"/>
        </p:nvGrpSpPr>
        <p:grpSpPr>
          <a:xfrm>
            <a:off x="12376269" y="-54065"/>
            <a:ext cx="3518336" cy="7340224"/>
            <a:chOff x="12376269" y="-120870"/>
            <a:chExt cx="3518336" cy="7340224"/>
          </a:xfrm>
        </p:grpSpPr>
        <p:grpSp>
          <p:nvGrpSpPr>
            <p:cNvPr id="47" name="Groep 46">
              <a:extLst>
                <a:ext uri="{FF2B5EF4-FFF2-40B4-BE49-F238E27FC236}">
                  <a16:creationId xmlns:a16="http://schemas.microsoft.com/office/drawing/2014/main" id="{4AB7C67E-1FDF-B045-9DC3-D9C0AC462AB8}"/>
                </a:ext>
              </a:extLst>
            </p:cNvPr>
            <p:cNvGrpSpPr/>
            <p:nvPr userDrawn="1"/>
          </p:nvGrpSpPr>
          <p:grpSpPr>
            <a:xfrm>
              <a:off x="12433106" y="847293"/>
              <a:ext cx="3461499" cy="6372061"/>
              <a:chOff x="-2933894" y="1437843"/>
              <a:chExt cx="3461499" cy="6372061"/>
            </a:xfrm>
          </p:grpSpPr>
          <p:cxnSp>
            <p:nvCxnSpPr>
              <p:cNvPr id="56" name="Gebogen verbindingslijn 55">
                <a:extLst>
                  <a:ext uri="{FF2B5EF4-FFF2-40B4-BE49-F238E27FC236}">
                    <a16:creationId xmlns:a16="http://schemas.microsoft.com/office/drawing/2014/main" id="{3E951F87-3010-7A42-BEBB-74A23AE0D37F}"/>
                  </a:ext>
                </a:extLst>
              </p:cNvPr>
              <p:cNvCxnSpPr>
                <a:cxnSpLocks/>
                <a:stCxn id="62" idx="4"/>
                <a:endCxn id="58"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57" name="Tekstvak 56">
                <a:extLst>
                  <a:ext uri="{FF2B5EF4-FFF2-40B4-BE49-F238E27FC236}">
                    <a16:creationId xmlns:a16="http://schemas.microsoft.com/office/drawing/2014/main" id="{F12427CE-1275-224F-8F0C-F995369EEC4F}"/>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58" name="Tekstvak 57">
                <a:extLst>
                  <a:ext uri="{FF2B5EF4-FFF2-40B4-BE49-F238E27FC236}">
                    <a16:creationId xmlns:a16="http://schemas.microsoft.com/office/drawing/2014/main" id="{339BE51D-C773-6049-86FE-561C7BCAE540}"/>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59" name="Tekstvak 58">
                <a:extLst>
                  <a:ext uri="{FF2B5EF4-FFF2-40B4-BE49-F238E27FC236}">
                    <a16:creationId xmlns:a16="http://schemas.microsoft.com/office/drawing/2014/main" id="{817FE23E-6191-554F-A15C-0651F87BEEE0}"/>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60" name="Tekstvak 59">
                <a:extLst>
                  <a:ext uri="{FF2B5EF4-FFF2-40B4-BE49-F238E27FC236}">
                    <a16:creationId xmlns:a16="http://schemas.microsoft.com/office/drawing/2014/main" id="{5D1A447F-A87F-C548-9DD8-2EADF62C715E}"/>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61" name="Tekstvak 60">
                <a:extLst>
                  <a:ext uri="{FF2B5EF4-FFF2-40B4-BE49-F238E27FC236}">
                    <a16:creationId xmlns:a16="http://schemas.microsoft.com/office/drawing/2014/main" id="{4A23E473-03A4-F44E-91E3-9EDED7B88409}"/>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62" name="Tekstvak 61">
                <a:extLst>
                  <a:ext uri="{FF2B5EF4-FFF2-40B4-BE49-F238E27FC236}">
                    <a16:creationId xmlns:a16="http://schemas.microsoft.com/office/drawing/2014/main" id="{76C11BC9-C3D4-6442-8142-66F0B045BC20}"/>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63" name="Tekstvak 62">
                <a:extLst>
                  <a:ext uri="{FF2B5EF4-FFF2-40B4-BE49-F238E27FC236}">
                    <a16:creationId xmlns:a16="http://schemas.microsoft.com/office/drawing/2014/main" id="{B75356D8-3174-3C4A-AFA6-FDBD58C01B92}"/>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64" name="Groeperen 38">
                <a:extLst>
                  <a:ext uri="{FF2B5EF4-FFF2-40B4-BE49-F238E27FC236}">
                    <a16:creationId xmlns:a16="http://schemas.microsoft.com/office/drawing/2014/main" id="{FC90F444-FF96-2C46-8D50-58C4604A0F72}"/>
                  </a:ext>
                </a:extLst>
              </p:cNvPr>
              <p:cNvGrpSpPr/>
              <p:nvPr userDrawn="1"/>
            </p:nvGrpSpPr>
            <p:grpSpPr>
              <a:xfrm>
                <a:off x="-2817520" y="6055099"/>
                <a:ext cx="2918952" cy="1754805"/>
                <a:chOff x="-5218600" y="4763397"/>
                <a:chExt cx="2918952" cy="1562562"/>
              </a:xfrm>
            </p:grpSpPr>
            <p:pic>
              <p:nvPicPr>
                <p:cNvPr id="65" name="Afbeelding 64">
                  <a:extLst>
                    <a:ext uri="{FF2B5EF4-FFF2-40B4-BE49-F238E27FC236}">
                      <a16:creationId xmlns:a16="http://schemas.microsoft.com/office/drawing/2014/main" id="{31E944D6-5CF6-2E45-A8BB-433AD66411D3}"/>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66" name="Rechte verbindingslijn 65">
                  <a:extLst>
                    <a:ext uri="{FF2B5EF4-FFF2-40B4-BE49-F238E27FC236}">
                      <a16:creationId xmlns:a16="http://schemas.microsoft.com/office/drawing/2014/main" id="{8C3762CD-70D9-3F41-9BAA-F07C12F5B9C8}"/>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67" name="Groeperen 37">
                  <a:extLst>
                    <a:ext uri="{FF2B5EF4-FFF2-40B4-BE49-F238E27FC236}">
                      <a16:creationId xmlns:a16="http://schemas.microsoft.com/office/drawing/2014/main" id="{122F4978-2CD1-EB47-898F-C79A355D340C}"/>
                    </a:ext>
                  </a:extLst>
                </p:cNvPr>
                <p:cNvGrpSpPr/>
                <p:nvPr userDrawn="1"/>
              </p:nvGrpSpPr>
              <p:grpSpPr>
                <a:xfrm>
                  <a:off x="-5218600" y="4763397"/>
                  <a:ext cx="2918948" cy="1562562"/>
                  <a:chOff x="-5218600" y="4763397"/>
                  <a:chExt cx="2918948" cy="1562562"/>
                </a:xfrm>
              </p:grpSpPr>
              <p:sp>
                <p:nvSpPr>
                  <p:cNvPr id="68" name="Rechthoek 67">
                    <a:extLst>
                      <a:ext uri="{FF2B5EF4-FFF2-40B4-BE49-F238E27FC236}">
                        <a16:creationId xmlns:a16="http://schemas.microsoft.com/office/drawing/2014/main" id="{FBDB803E-D5B6-4441-903B-278A07DBB834}"/>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69" name="Rechthoek 68">
                    <a:extLst>
                      <a:ext uri="{FF2B5EF4-FFF2-40B4-BE49-F238E27FC236}">
                        <a16:creationId xmlns:a16="http://schemas.microsoft.com/office/drawing/2014/main" id="{50B5531A-3E9C-2043-A2B4-62B2A5344F23}"/>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70" name="Gebogen verbindingslijn 55">
                    <a:extLst>
                      <a:ext uri="{FF2B5EF4-FFF2-40B4-BE49-F238E27FC236}">
                        <a16:creationId xmlns:a16="http://schemas.microsoft.com/office/drawing/2014/main" id="{33D337DA-7194-9C4C-B747-EB700445805C}"/>
                      </a:ext>
                    </a:extLst>
                  </p:cNvPr>
                  <p:cNvCxnSpPr>
                    <a:cxnSpLocks/>
                    <a:stCxn id="55" idx="0"/>
                    <a:endCxn id="68"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96" name="Gebogen verbindingslijn 57">
                    <a:extLst>
                      <a:ext uri="{FF2B5EF4-FFF2-40B4-BE49-F238E27FC236}">
                        <a16:creationId xmlns:a16="http://schemas.microsoft.com/office/drawing/2014/main" id="{936557B7-048E-4945-9BCB-172D3B2330C1}"/>
                      </a:ext>
                    </a:extLst>
                  </p:cNvPr>
                  <p:cNvCxnSpPr>
                    <a:cxnSpLocks/>
                    <a:stCxn id="53" idx="0"/>
                    <a:endCxn id="69"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97" name="Tekstvak 96">
                    <a:extLst>
                      <a:ext uri="{FF2B5EF4-FFF2-40B4-BE49-F238E27FC236}">
                        <a16:creationId xmlns:a16="http://schemas.microsoft.com/office/drawing/2014/main" id="{A4084714-FB7B-5E4B-A205-BE382B0F33F7}"/>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98" name="Afbeelding 97">
                    <a:extLst>
                      <a:ext uri="{FF2B5EF4-FFF2-40B4-BE49-F238E27FC236}">
                        <a16:creationId xmlns:a16="http://schemas.microsoft.com/office/drawing/2014/main" id="{78E1A273-3A9D-7249-AFEA-EB01728A1DEE}"/>
                      </a:ext>
                    </a:extLst>
                  </p:cNvPr>
                  <p:cNvPicPr>
                    <a:picLocks noChangeAspect="1"/>
                  </p:cNvPicPr>
                  <p:nvPr userDrawn="1"/>
                </p:nvPicPr>
                <p:blipFill>
                  <a:blip r:embed="rId6"/>
                  <a:stretch>
                    <a:fillRect/>
                  </a:stretch>
                </p:blipFill>
                <p:spPr>
                  <a:xfrm>
                    <a:off x="-5218600" y="5884354"/>
                    <a:ext cx="731520" cy="122134"/>
                  </a:xfrm>
                  <a:prstGeom prst="rect">
                    <a:avLst/>
                  </a:prstGeom>
                </p:spPr>
              </p:pic>
            </p:grpSp>
          </p:grpSp>
        </p:grpSp>
        <p:sp>
          <p:nvSpPr>
            <p:cNvPr id="48" name="Rechthoek 47">
              <a:extLst>
                <a:ext uri="{FF2B5EF4-FFF2-40B4-BE49-F238E27FC236}">
                  <a16:creationId xmlns:a16="http://schemas.microsoft.com/office/drawing/2014/main" id="{EDD77B81-CBC1-9242-9E0A-199D8692AD2E}"/>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49" name="Rechte verbindingslijn 48">
              <a:extLst>
                <a:ext uri="{FF2B5EF4-FFF2-40B4-BE49-F238E27FC236}">
                  <a16:creationId xmlns:a16="http://schemas.microsoft.com/office/drawing/2014/main" id="{EAA81A8C-5E02-1349-821B-74874F1A6C29}"/>
                </a:ext>
              </a:extLst>
            </p:cNvPr>
            <p:cNvCxnSpPr>
              <a:stCxn id="59" idx="4"/>
              <a:endCxn id="60"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0" name="Rechte verbindingslijn 49">
              <a:extLst>
                <a:ext uri="{FF2B5EF4-FFF2-40B4-BE49-F238E27FC236}">
                  <a16:creationId xmlns:a16="http://schemas.microsoft.com/office/drawing/2014/main" id="{20ED5A4D-AD6C-B849-9256-57294BB6C015}"/>
                </a:ext>
              </a:extLst>
            </p:cNvPr>
            <p:cNvCxnSpPr>
              <a:cxnSpLocks/>
              <a:stCxn id="60" idx="4"/>
              <a:endCxn id="63"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1" name="Rechte verbindingslijn 50">
              <a:extLst>
                <a:ext uri="{FF2B5EF4-FFF2-40B4-BE49-F238E27FC236}">
                  <a16:creationId xmlns:a16="http://schemas.microsoft.com/office/drawing/2014/main" id="{CEA56CFD-B6FF-C340-9B16-544EFB6282B7}"/>
                </a:ext>
              </a:extLst>
            </p:cNvPr>
            <p:cNvCxnSpPr>
              <a:cxnSpLocks/>
              <a:stCxn id="63" idx="4"/>
              <a:endCxn id="61"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2" name="Rechte verbindingslijn 51">
              <a:extLst>
                <a:ext uri="{FF2B5EF4-FFF2-40B4-BE49-F238E27FC236}">
                  <a16:creationId xmlns:a16="http://schemas.microsoft.com/office/drawing/2014/main" id="{12D1423F-DA5F-164D-8CF7-7BE062B6D40F}"/>
                </a:ext>
              </a:extLst>
            </p:cNvPr>
            <p:cNvCxnSpPr>
              <a:cxnSpLocks/>
              <a:stCxn id="61" idx="4"/>
              <a:endCxn id="62"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53" name="Ovaal 52">
              <a:extLst>
                <a:ext uri="{FF2B5EF4-FFF2-40B4-BE49-F238E27FC236}">
                  <a16:creationId xmlns:a16="http://schemas.microsoft.com/office/drawing/2014/main" id="{291DAD6B-20DB-0644-9D05-39E2BB621E30}"/>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54" name="Rechthoek 53">
              <a:extLst>
                <a:ext uri="{FF2B5EF4-FFF2-40B4-BE49-F238E27FC236}">
                  <a16:creationId xmlns:a16="http://schemas.microsoft.com/office/drawing/2014/main" id="{6065A4C5-6A89-4B45-B186-2C0FC139CE94}"/>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55" name="Ovaal 54">
              <a:extLst>
                <a:ext uri="{FF2B5EF4-FFF2-40B4-BE49-F238E27FC236}">
                  <a16:creationId xmlns:a16="http://schemas.microsoft.com/office/drawing/2014/main" id="{1B505918-6CA4-2246-9813-54347CF6E628}"/>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2322029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2.sv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Graphic 10">
            <a:extLst>
              <a:ext uri="{FF2B5EF4-FFF2-40B4-BE49-F238E27FC236}">
                <a16:creationId xmlns:a16="http://schemas.microsoft.com/office/drawing/2014/main" id="{51E07F3F-700F-974C-A1F4-2A3066A33BDA}"/>
              </a:ext>
            </a:extLst>
          </p:cNvPr>
          <p:cNvPicPr>
            <a:picLocks noChangeAspect="1"/>
          </p:cNvPicPr>
          <p:nvPr/>
        </p:nvPicPr>
        <p:blipFill>
          <a:blip r:embed="rId32">
            <a:extLst>
              <a:ext uri="{96DAC541-7B7A-43D3-8B79-37D633B846F1}">
                <asvg:svgBlip xmlns:asvg="http://schemas.microsoft.com/office/drawing/2016/SVG/main" r:embed="rId33"/>
              </a:ext>
            </a:extLst>
          </a:blip>
          <a:stretch>
            <a:fillRect/>
          </a:stretch>
        </p:blipFill>
        <p:spPr>
          <a:xfrm>
            <a:off x="756000" y="6364800"/>
            <a:ext cx="900000" cy="300000"/>
          </a:xfrm>
          <a:prstGeom prst="rect">
            <a:avLst/>
          </a:prstGeom>
        </p:spPr>
      </p:pic>
      <p:sp>
        <p:nvSpPr>
          <p:cNvPr id="2" name="Tijdelijke aanduiding voor titel 1">
            <a:extLst>
              <a:ext uri="{FF2B5EF4-FFF2-40B4-BE49-F238E27FC236}">
                <a16:creationId xmlns:a16="http://schemas.microsoft.com/office/drawing/2014/main" id="{46B8B9E5-47AB-114B-9AE7-5EE6FFD728CC}"/>
              </a:ext>
            </a:extLst>
          </p:cNvPr>
          <p:cNvSpPr>
            <a:spLocks noGrp="1"/>
          </p:cNvSpPr>
          <p:nvPr>
            <p:ph type="title"/>
          </p:nvPr>
        </p:nvSpPr>
        <p:spPr>
          <a:xfrm>
            <a:off x="758825" y="769620"/>
            <a:ext cx="10672763" cy="921068"/>
          </a:xfrm>
          <a:prstGeom prst="rect">
            <a:avLst/>
          </a:prstGeom>
        </p:spPr>
        <p:txBody>
          <a:bodyPr vert="horz" lIns="0" tIns="0" rIns="0" bIns="0" rtlCol="0" anchor="t">
            <a:noAutofit/>
          </a:bodyPr>
          <a:lstStyle/>
          <a:p>
            <a:r>
              <a:rPr lang="nl-NL" dirty="0"/>
              <a:t>Klik om stijl te bewerken</a:t>
            </a:r>
          </a:p>
        </p:txBody>
      </p:sp>
      <p:sp>
        <p:nvSpPr>
          <p:cNvPr id="3" name="Tijdelijke aanduiding voor tekst 2">
            <a:extLst>
              <a:ext uri="{FF2B5EF4-FFF2-40B4-BE49-F238E27FC236}">
                <a16:creationId xmlns:a16="http://schemas.microsoft.com/office/drawing/2014/main" id="{4905A7E9-8CF4-9747-8F15-FF18D2BBB5E4}"/>
              </a:ext>
            </a:extLst>
          </p:cNvPr>
          <p:cNvSpPr>
            <a:spLocks noGrp="1"/>
          </p:cNvSpPr>
          <p:nvPr>
            <p:ph type="body" idx="1"/>
          </p:nvPr>
        </p:nvSpPr>
        <p:spPr>
          <a:xfrm>
            <a:off x="762001" y="2024065"/>
            <a:ext cx="10669588" cy="4064317"/>
          </a:xfrm>
          <a:prstGeom prst="rect">
            <a:avLst/>
          </a:prstGeom>
        </p:spPr>
        <p:txBody>
          <a:bodyPr vert="horz" lIns="0" tIns="0" rIns="0" bIns="0" rtlCol="0">
            <a:noAutofit/>
          </a:bodyPr>
          <a:lstStyle/>
          <a:p>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a:extLst>
              <a:ext uri="{FF2B5EF4-FFF2-40B4-BE49-F238E27FC236}">
                <a16:creationId xmlns:a16="http://schemas.microsoft.com/office/drawing/2014/main" id="{15E3A338-9FC0-BB41-9595-FC52685BFA7B}"/>
              </a:ext>
            </a:extLst>
          </p:cNvPr>
          <p:cNvSpPr>
            <a:spLocks noGrp="1"/>
          </p:cNvSpPr>
          <p:nvPr>
            <p:ph type="dt" sz="half" idx="2"/>
          </p:nvPr>
        </p:nvSpPr>
        <p:spPr>
          <a:xfrm>
            <a:off x="9602788" y="6249602"/>
            <a:ext cx="954723" cy="365125"/>
          </a:xfrm>
          <a:prstGeom prst="rect">
            <a:avLst/>
          </a:prstGeom>
        </p:spPr>
        <p:txBody>
          <a:bodyPr vert="horz" lIns="0" tIns="0" rIns="0" bIns="0" rtlCol="0" anchor="ctr"/>
          <a:lstStyle>
            <a:lvl1pPr algn="l">
              <a:defRPr sz="1000">
                <a:solidFill>
                  <a:schemeClr val="bg1">
                    <a:lumMod val="50000"/>
                  </a:schemeClr>
                </a:solidFill>
              </a:defRPr>
            </a:lvl1pPr>
          </a:lstStyle>
          <a:p>
            <a:fld id="{9876C9F0-6C44-44C5-A393-9E5D803C8456}" type="datetime1">
              <a:rPr lang="nl-NL" smtClean="0"/>
              <a:t>21-6-2022</a:t>
            </a:fld>
            <a:endParaRPr lang="nl-NL" dirty="0"/>
          </a:p>
        </p:txBody>
      </p:sp>
      <p:sp>
        <p:nvSpPr>
          <p:cNvPr id="5" name="Tijdelijke aanduiding voor voettekst 4">
            <a:extLst>
              <a:ext uri="{FF2B5EF4-FFF2-40B4-BE49-F238E27FC236}">
                <a16:creationId xmlns:a16="http://schemas.microsoft.com/office/drawing/2014/main" id="{A895F6D7-BEAB-C548-97F0-603DBE764885}"/>
              </a:ext>
            </a:extLst>
          </p:cNvPr>
          <p:cNvSpPr>
            <a:spLocks noGrp="1"/>
          </p:cNvSpPr>
          <p:nvPr>
            <p:ph type="ftr" sz="quarter" idx="3"/>
          </p:nvPr>
        </p:nvSpPr>
        <p:spPr>
          <a:xfrm>
            <a:off x="2077201" y="6249602"/>
            <a:ext cx="4918913" cy="365125"/>
          </a:xfrm>
          <a:prstGeom prst="rect">
            <a:avLst/>
          </a:prstGeom>
        </p:spPr>
        <p:txBody>
          <a:bodyPr vert="horz" lIns="0" tIns="0" rIns="0" bIns="0" rtlCol="0" anchor="ctr"/>
          <a:lstStyle>
            <a:lvl1pPr algn="l">
              <a:defRPr sz="1000">
                <a:solidFill>
                  <a:schemeClr val="bg1">
                    <a:lumMod val="50000"/>
                  </a:schemeClr>
                </a:solidFill>
              </a:defRPr>
            </a:lvl1pPr>
          </a:lstStyle>
          <a:p>
            <a:r>
              <a:rPr lang="nl-NL"/>
              <a:t>RDW Presentatiesjabloon</a:t>
            </a:r>
            <a:endParaRPr lang="nl-NL" dirty="0"/>
          </a:p>
        </p:txBody>
      </p:sp>
      <p:sp>
        <p:nvSpPr>
          <p:cNvPr id="6" name="Tijdelijke aanduiding voor dianummer 5">
            <a:extLst>
              <a:ext uri="{FF2B5EF4-FFF2-40B4-BE49-F238E27FC236}">
                <a16:creationId xmlns:a16="http://schemas.microsoft.com/office/drawing/2014/main" id="{7D696A20-724C-0B4A-9113-ED68753D4669}"/>
              </a:ext>
            </a:extLst>
          </p:cNvPr>
          <p:cNvSpPr>
            <a:spLocks noGrp="1"/>
          </p:cNvSpPr>
          <p:nvPr>
            <p:ph type="sldNum" sz="quarter" idx="4"/>
          </p:nvPr>
        </p:nvSpPr>
        <p:spPr>
          <a:xfrm>
            <a:off x="10614660" y="6249602"/>
            <a:ext cx="816928" cy="365125"/>
          </a:xfrm>
          <a:prstGeom prst="rect">
            <a:avLst/>
          </a:prstGeom>
        </p:spPr>
        <p:txBody>
          <a:bodyPr vert="horz" lIns="0" tIns="0" rIns="0" bIns="0" rtlCol="0" anchor="ctr"/>
          <a:lstStyle>
            <a:lvl1pPr algn="r">
              <a:defRPr sz="1000">
                <a:solidFill>
                  <a:schemeClr val="bg1">
                    <a:lumMod val="50000"/>
                  </a:schemeClr>
                </a:solidFill>
              </a:defRPr>
            </a:lvl1pPr>
          </a:lstStyle>
          <a:p>
            <a:fld id="{5E5C2CF4-0E80-7A46-8F96-EE1F0D78FA73}" type="slidenum">
              <a:rPr lang="nl-NL" smtClean="0"/>
              <a:pPr/>
              <a:t>‹#›</a:t>
            </a:fld>
            <a:endParaRPr lang="nl-NL" dirty="0"/>
          </a:p>
        </p:txBody>
      </p:sp>
      <p:sp>
        <p:nvSpPr>
          <p:cNvPr id="8" name="Rechthoek 7">
            <a:extLst>
              <a:ext uri="{FF2B5EF4-FFF2-40B4-BE49-F238E27FC236}">
                <a16:creationId xmlns:a16="http://schemas.microsoft.com/office/drawing/2014/main" id="{DB61943F-E1DA-AA4B-B246-7B834C0F1C73}"/>
              </a:ext>
            </a:extLst>
          </p:cNvPr>
          <p:cNvSpPr/>
          <p:nvPr/>
        </p:nvSpPr>
        <p:spPr>
          <a:xfrm>
            <a:off x="-1393" y="0"/>
            <a:ext cx="12193200" cy="6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301142326"/>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49" r:id="rId3"/>
    <p:sldLayoutId id="2147483679" r:id="rId4"/>
    <p:sldLayoutId id="2147483651" r:id="rId5"/>
    <p:sldLayoutId id="2147483674" r:id="rId6"/>
    <p:sldLayoutId id="2147483675" r:id="rId7"/>
    <p:sldLayoutId id="2147483660" r:id="rId8"/>
    <p:sldLayoutId id="2147483666" r:id="rId9"/>
    <p:sldLayoutId id="2147483687" r:id="rId10"/>
    <p:sldLayoutId id="2147483680" r:id="rId11"/>
    <p:sldLayoutId id="2147483669" r:id="rId12"/>
    <p:sldLayoutId id="2147483670" r:id="rId13"/>
    <p:sldLayoutId id="2147483671" r:id="rId14"/>
    <p:sldLayoutId id="2147483672" r:id="rId15"/>
    <p:sldLayoutId id="2147483652" r:id="rId16"/>
    <p:sldLayoutId id="2147483673" r:id="rId17"/>
    <p:sldLayoutId id="2147483656" r:id="rId18"/>
    <p:sldLayoutId id="2147483681" r:id="rId19"/>
    <p:sldLayoutId id="2147483682" r:id="rId20"/>
    <p:sldLayoutId id="2147483654" r:id="rId21"/>
    <p:sldLayoutId id="2147483655" r:id="rId22"/>
    <p:sldLayoutId id="2147483684" r:id="rId23"/>
    <p:sldLayoutId id="2147483683" r:id="rId24"/>
    <p:sldLayoutId id="2147483668" r:id="rId25"/>
    <p:sldLayoutId id="2147483685" r:id="rId26"/>
    <p:sldLayoutId id="2147483678" r:id="rId27"/>
    <p:sldLayoutId id="2147483686" r:id="rId28"/>
    <p:sldLayoutId id="2147483676" r:id="rId29"/>
    <p:sldLayoutId id="2147483739" r:id="rId30"/>
  </p:sldLayoutIdLst>
  <p:hf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71463" indent="-271463" algn="l" defTabSz="914400" rtl="0" eaLnBrk="1" latinLnBrk="0" hangingPunct="1">
        <a:lnSpc>
          <a:spcPct val="100000"/>
        </a:lnSpc>
        <a:spcBef>
          <a:spcPts val="0"/>
        </a:spcBef>
        <a:spcAft>
          <a:spcPts val="1200"/>
        </a:spcAft>
        <a:buClr>
          <a:schemeClr val="accent1"/>
        </a:buClr>
        <a:buSzPct val="90000"/>
        <a:buFont typeface="Zapf Dingbats"/>
        <a:buChar char="❯"/>
        <a:tabLst/>
        <a:defRPr sz="2000" kern="1200">
          <a:solidFill>
            <a:schemeClr val="tx2"/>
          </a:solidFill>
          <a:latin typeface="+mn-lt"/>
          <a:ea typeface="+mn-ea"/>
          <a:cs typeface="+mn-cs"/>
        </a:defRPr>
      </a:lvl1pPr>
      <a:lvl2pPr marL="490538" indent="-219075" algn="l" defTabSz="914400" rtl="0" eaLnBrk="1" latinLnBrk="0" hangingPunct="1">
        <a:lnSpc>
          <a:spcPct val="100000"/>
        </a:lnSpc>
        <a:spcBef>
          <a:spcPts val="0"/>
        </a:spcBef>
        <a:spcAft>
          <a:spcPts val="1200"/>
        </a:spcAft>
        <a:buClr>
          <a:srgbClr val="DB6216"/>
        </a:buClr>
        <a:buSzPct val="100000"/>
        <a:buFont typeface="Systeemlettertype"/>
        <a:buChar char="›"/>
        <a:tabLst/>
        <a:defRPr sz="2000" kern="1200">
          <a:solidFill>
            <a:schemeClr val="tx2"/>
          </a:solidFill>
          <a:latin typeface="+mn-lt"/>
          <a:ea typeface="+mn-ea"/>
          <a:cs typeface="+mn-cs"/>
        </a:defRPr>
      </a:lvl2pPr>
      <a:lvl3pPr marL="0" indent="0" algn="l" defTabSz="914400" rtl="0" eaLnBrk="1" latinLnBrk="0" hangingPunct="1">
        <a:lnSpc>
          <a:spcPct val="100000"/>
        </a:lnSpc>
        <a:spcBef>
          <a:spcPts val="600"/>
        </a:spcBef>
        <a:buClrTx/>
        <a:buFont typeface="Systeemlettertype"/>
        <a:buChar char="​"/>
        <a:tabLst/>
        <a:defRPr sz="2000" b="1" kern="1200">
          <a:solidFill>
            <a:schemeClr val="tx2"/>
          </a:solidFill>
          <a:latin typeface="+mn-lt"/>
          <a:ea typeface="+mn-ea"/>
          <a:cs typeface="+mn-cs"/>
        </a:defRPr>
      </a:lvl3pPr>
      <a:lvl4pPr marL="0" indent="0" algn="l" defTabSz="914400" rtl="0" eaLnBrk="1" latinLnBrk="0" hangingPunct="1">
        <a:lnSpc>
          <a:spcPct val="100000"/>
        </a:lnSpc>
        <a:spcBef>
          <a:spcPts val="600"/>
        </a:spcBef>
        <a:spcAft>
          <a:spcPts val="600"/>
        </a:spcAft>
        <a:buClrTx/>
        <a:buFont typeface="Systeemlettertype"/>
        <a:buChar char="​"/>
        <a:tabLst/>
        <a:defRPr sz="2000" kern="1200" cap="all" baseline="0">
          <a:solidFill>
            <a:schemeClr val="accent1"/>
          </a:solidFill>
          <a:latin typeface="+mn-lt"/>
          <a:ea typeface="+mn-ea"/>
          <a:cs typeface="+mn-cs"/>
        </a:defRPr>
      </a:lvl4pPr>
      <a:lvl5pPr marL="0" indent="0" algn="l" defTabSz="914400" rtl="0" eaLnBrk="1" latinLnBrk="0" hangingPunct="1">
        <a:lnSpc>
          <a:spcPct val="100000"/>
        </a:lnSpc>
        <a:spcBef>
          <a:spcPts val="0"/>
        </a:spcBef>
        <a:buClrTx/>
        <a:buFont typeface="Systeemlettertype"/>
        <a:buChar char="​"/>
        <a:tabLst/>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79" userDrawn="1">
          <p15:clr>
            <a:srgbClr val="F26B43"/>
          </p15:clr>
        </p15:guide>
        <p15:guide id="2" pos="478" userDrawn="1">
          <p15:clr>
            <a:srgbClr val="F26B43"/>
          </p15:clr>
        </p15:guide>
        <p15:guide id="4" orient="horz" pos="3841" userDrawn="1">
          <p15:clr>
            <a:srgbClr val="F26B43"/>
          </p15:clr>
        </p15:guide>
        <p15:guide id="6" pos="1870" userDrawn="1">
          <p15:clr>
            <a:srgbClr val="F26B43"/>
          </p15:clr>
        </p15:guide>
        <p15:guide id="7" pos="3022" userDrawn="1">
          <p15:clr>
            <a:srgbClr val="F26B43"/>
          </p15:clr>
        </p15:guide>
        <p15:guide id="8" pos="3263" userDrawn="1">
          <p15:clr>
            <a:srgbClr val="F26B43"/>
          </p15:clr>
        </p15:guide>
        <p15:guide id="9" pos="4407" userDrawn="1">
          <p15:clr>
            <a:srgbClr val="F26B43"/>
          </p15:clr>
        </p15:guide>
        <p15:guide id="10" pos="4659" userDrawn="1">
          <p15:clr>
            <a:srgbClr val="F26B43"/>
          </p15:clr>
        </p15:guide>
        <p15:guide id="11" pos="5811" userDrawn="1">
          <p15:clr>
            <a:srgbClr val="F26B43"/>
          </p15:clr>
        </p15:guide>
        <p15:guide id="12" pos="6049" userDrawn="1">
          <p15:clr>
            <a:srgbClr val="F26B43"/>
          </p15:clr>
        </p15:guide>
        <p15:guide id="13" pos="7201" userDrawn="1">
          <p15:clr>
            <a:srgbClr val="F26B43"/>
          </p15:clr>
        </p15:guide>
        <p15:guide id="14" pos="1630" userDrawn="1">
          <p15:clr>
            <a:srgbClr val="F26B43"/>
          </p15:clr>
        </p15:guide>
        <p15:guide id="15" orient="horz" pos="127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jdelijke aanduiding voor inhoud 3"/>
          <p:cNvSpPr>
            <a:spLocks noGrp="1"/>
          </p:cNvSpPr>
          <p:nvPr>
            <p:ph idx="1"/>
          </p:nvPr>
        </p:nvSpPr>
        <p:spPr>
          <a:xfrm>
            <a:off x="758827" y="1700013"/>
            <a:ext cx="10674000" cy="4388369"/>
          </a:xfrm>
        </p:spPr>
        <p:txBody>
          <a:bodyPr/>
          <a:lstStyle/>
          <a:p>
            <a:pPr marL="0" indent="0" algn="ctr">
              <a:buNone/>
            </a:pPr>
            <a:endParaRPr lang="en-GB" sz="5400" b="1" i="1" dirty="0">
              <a:solidFill>
                <a:schemeClr val="tx1"/>
              </a:solidFill>
            </a:endParaRPr>
          </a:p>
          <a:p>
            <a:pPr marL="0" indent="0" algn="ctr">
              <a:buNone/>
            </a:pPr>
            <a:r>
              <a:rPr lang="en-GB" sz="5400" b="1" i="1" dirty="0">
                <a:solidFill>
                  <a:schemeClr val="tx1"/>
                </a:solidFill>
              </a:rPr>
              <a:t>Report to 187</a:t>
            </a:r>
            <a:r>
              <a:rPr lang="en-GB" sz="5400" b="1" i="1" baseline="30000" dirty="0">
                <a:solidFill>
                  <a:schemeClr val="tx1"/>
                </a:solidFill>
              </a:rPr>
              <a:t>th</a:t>
            </a:r>
            <a:r>
              <a:rPr lang="en-GB" sz="5400" b="1" i="1" dirty="0">
                <a:solidFill>
                  <a:schemeClr val="tx1"/>
                </a:solidFill>
              </a:rPr>
              <a:t> WP.29 session</a:t>
            </a:r>
            <a:br>
              <a:rPr lang="en-GB" sz="5400" b="1" i="1" dirty="0">
                <a:solidFill>
                  <a:schemeClr val="tx1"/>
                </a:solidFill>
              </a:rPr>
            </a:br>
            <a:r>
              <a:rPr lang="en-GB" sz="5400" b="1" i="1" dirty="0">
                <a:solidFill>
                  <a:schemeClr val="tx1"/>
                </a:solidFill>
              </a:rPr>
              <a:t>from</a:t>
            </a:r>
            <a:br>
              <a:rPr lang="en-GB" sz="5400" b="1" i="1" dirty="0">
                <a:solidFill>
                  <a:schemeClr val="tx1"/>
                </a:solidFill>
              </a:rPr>
            </a:br>
            <a:r>
              <a:rPr lang="en-GB" sz="5400" b="1" i="1" dirty="0">
                <a:solidFill>
                  <a:schemeClr val="tx1"/>
                </a:solidFill>
              </a:rPr>
              <a:t>the 44</a:t>
            </a:r>
            <a:r>
              <a:rPr lang="en-GB" sz="5400" b="1" i="1" baseline="30000" dirty="0">
                <a:solidFill>
                  <a:schemeClr val="tx1"/>
                </a:solidFill>
              </a:rPr>
              <a:t>th</a:t>
            </a:r>
            <a:r>
              <a:rPr lang="en-GB" sz="5400" b="1" i="1" dirty="0">
                <a:solidFill>
                  <a:schemeClr val="tx1"/>
                </a:solidFill>
              </a:rPr>
              <a:t> IWG on DETA meeting</a:t>
            </a:r>
          </a:p>
        </p:txBody>
      </p:sp>
      <p:sp>
        <p:nvSpPr>
          <p:cNvPr id="3" name="Titel 2"/>
          <p:cNvSpPr>
            <a:spLocks noGrp="1"/>
          </p:cNvSpPr>
          <p:nvPr>
            <p:ph type="title"/>
          </p:nvPr>
        </p:nvSpPr>
        <p:spPr>
          <a:xfrm>
            <a:off x="758825" y="672340"/>
            <a:ext cx="10672763" cy="921068"/>
          </a:xfrm>
        </p:spPr>
        <p:txBody>
          <a:bodyPr/>
          <a:lstStyle/>
          <a:p>
            <a:r>
              <a:rPr lang="en-GB" sz="1600" b="0" dirty="0"/>
              <a:t>Transmitted by the IWG on DETA				Informal document WP.29-187-27</a:t>
            </a:r>
            <a:br>
              <a:rPr lang="en-GB" sz="1600" b="0" dirty="0"/>
            </a:br>
            <a:r>
              <a:rPr lang="en-GB" sz="1600" b="0" dirty="0"/>
              <a:t>							187</a:t>
            </a:r>
            <a:r>
              <a:rPr lang="en-GB" sz="1600" b="0" baseline="30000" dirty="0"/>
              <a:t>th</a:t>
            </a:r>
            <a:r>
              <a:rPr lang="en-GB" sz="1600" b="0" dirty="0"/>
              <a:t> WP.29, agenda item 4.5.</a:t>
            </a:r>
            <a:br>
              <a:rPr lang="en-GB" sz="1600" b="0" dirty="0"/>
            </a:br>
            <a:r>
              <a:rPr lang="en-GB" sz="1600" b="0" dirty="0"/>
              <a:t>							(document DETA-44-07e rev1)</a:t>
            </a:r>
          </a:p>
        </p:txBody>
      </p:sp>
      <p:sp>
        <p:nvSpPr>
          <p:cNvPr id="6" name="Tijdelijke aanduiding voor dianummer 5"/>
          <p:cNvSpPr>
            <a:spLocks noGrp="1"/>
          </p:cNvSpPr>
          <p:nvPr>
            <p:ph type="sldNum" sz="quarter" idx="12"/>
          </p:nvPr>
        </p:nvSpPr>
        <p:spPr/>
        <p:txBody>
          <a:bodyPr/>
          <a:lstStyle/>
          <a:p>
            <a:fld id="{5E5C2CF4-0E80-7A46-8F96-EE1F0D78FA73}" type="slidenum">
              <a:rPr lang="nl-NL" smtClean="0"/>
              <a:t>1</a:t>
            </a:fld>
            <a:endParaRPr lang="nl-NL"/>
          </a:p>
        </p:txBody>
      </p:sp>
      <p:sp>
        <p:nvSpPr>
          <p:cNvPr id="2" name="Rechteck 1">
            <a:extLst>
              <a:ext uri="{FF2B5EF4-FFF2-40B4-BE49-F238E27FC236}">
                <a16:creationId xmlns:a16="http://schemas.microsoft.com/office/drawing/2014/main" id="{85A65D1A-EABD-420F-A6D8-DBD1EFFCF309}"/>
              </a:ext>
            </a:extLst>
          </p:cNvPr>
          <p:cNvSpPr/>
          <p:nvPr/>
        </p:nvSpPr>
        <p:spPr>
          <a:xfrm>
            <a:off x="1049516" y="5020370"/>
            <a:ext cx="10234367" cy="1138773"/>
          </a:xfrm>
          <a:prstGeom prst="rect">
            <a:avLst/>
          </a:prstGeom>
        </p:spPr>
        <p:txBody>
          <a:bodyPr wrap="square">
            <a:spAutoFit/>
          </a:bodyPr>
          <a:lstStyle/>
          <a:p>
            <a:pPr algn="ctr"/>
            <a:br>
              <a:rPr lang="en-US" dirty="0"/>
            </a:br>
            <a:br>
              <a:rPr lang="en-US" dirty="0"/>
            </a:br>
            <a:r>
              <a:rPr lang="en-US" sz="1400" dirty="0"/>
              <a:t> DETA:</a:t>
            </a:r>
            <a:r>
              <a:rPr lang="en-US" dirty="0"/>
              <a:t> </a:t>
            </a:r>
            <a:r>
              <a:rPr lang="en-US" sz="1400" dirty="0"/>
              <a:t>The secure internet database for exchanging approval documentation between the Contracting Parties of the </a:t>
            </a:r>
            <a:br>
              <a:rPr lang="en-US" sz="1400" dirty="0"/>
            </a:br>
            <a:r>
              <a:rPr lang="en-US" sz="1400" dirty="0"/>
              <a:t>1958 Agreement, as required to be established by the UNECE, according to Revision 3 of this Agreement.</a:t>
            </a:r>
          </a:p>
        </p:txBody>
      </p:sp>
    </p:spTree>
    <p:extLst>
      <p:ext uri="{BB962C8B-B14F-4D97-AF65-F5344CB8AC3E}">
        <p14:creationId xmlns:p14="http://schemas.microsoft.com/office/powerpoint/2010/main" val="3978021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jdelijke aanduiding voor inhoud 3"/>
          <p:cNvSpPr>
            <a:spLocks noGrp="1"/>
          </p:cNvSpPr>
          <p:nvPr>
            <p:ph idx="1"/>
          </p:nvPr>
        </p:nvSpPr>
        <p:spPr>
          <a:xfrm>
            <a:off x="358219" y="1517716"/>
            <a:ext cx="11689237" cy="5015053"/>
          </a:xfrm>
        </p:spPr>
        <p:txBody>
          <a:bodyPr/>
          <a:lstStyle/>
          <a:p>
            <a:pPr marL="0" indent="0">
              <a:buNone/>
            </a:pPr>
            <a:r>
              <a:rPr lang="en-US" sz="3200" b="1" dirty="0">
                <a:solidFill>
                  <a:schemeClr val="tx1"/>
                </a:solidFill>
              </a:rPr>
              <a:t>DETA is still under development but</a:t>
            </a:r>
            <a:r>
              <a:rPr lang="en-GB" sz="3200" b="1" dirty="0">
                <a:solidFill>
                  <a:schemeClr val="tx1"/>
                </a:solidFill>
              </a:rPr>
              <a:t> since May 2019 </a:t>
            </a:r>
            <a:r>
              <a:rPr lang="en-US" sz="3200" b="1" dirty="0">
                <a:solidFill>
                  <a:schemeClr val="tx1"/>
                </a:solidFill>
              </a:rPr>
              <a:t>ready </a:t>
            </a:r>
            <a:br>
              <a:rPr lang="en-US" sz="3200" b="1" dirty="0">
                <a:solidFill>
                  <a:schemeClr val="tx1"/>
                </a:solidFill>
              </a:rPr>
            </a:br>
            <a:r>
              <a:rPr lang="en-US" sz="3200" b="1" dirty="0">
                <a:solidFill>
                  <a:schemeClr val="tx1"/>
                </a:solidFill>
              </a:rPr>
              <a:t>to be used for it base purpose:</a:t>
            </a:r>
            <a:r>
              <a:rPr lang="en-US" sz="1400" b="1" dirty="0">
                <a:solidFill>
                  <a:schemeClr val="tx1"/>
                </a:solidFill>
              </a:rPr>
              <a:t> </a:t>
            </a:r>
            <a:br>
              <a:rPr lang="en-US" sz="1400" b="1" dirty="0">
                <a:solidFill>
                  <a:schemeClr val="tx1"/>
                </a:solidFill>
              </a:rPr>
            </a:br>
            <a:endParaRPr lang="en-US" sz="1400" b="1" dirty="0">
              <a:solidFill>
                <a:schemeClr val="tx1"/>
              </a:solidFill>
            </a:endParaRPr>
          </a:p>
          <a:p>
            <a:pPr>
              <a:buFont typeface="Arial" panose="020B0604020202020204" pitchFamily="34" charset="0"/>
              <a:buChar char="•"/>
            </a:pPr>
            <a:r>
              <a:rPr lang="en-US" sz="3200" dirty="0">
                <a:solidFill>
                  <a:schemeClr val="tx1"/>
                </a:solidFill>
              </a:rPr>
              <a:t>34 Contracting Parties </a:t>
            </a:r>
            <a:r>
              <a:rPr lang="en-US" sz="2800" dirty="0">
                <a:solidFill>
                  <a:schemeClr val="tx1"/>
                </a:solidFill>
              </a:rPr>
              <a:t>have notified their DETA Focal Point</a:t>
            </a:r>
            <a:endParaRPr lang="en-US" sz="2800" dirty="0">
              <a:solidFill>
                <a:srgbClr val="FF0000"/>
              </a:solidFill>
            </a:endParaRPr>
          </a:p>
          <a:p>
            <a:pPr>
              <a:buFont typeface="Arial" panose="020B0604020202020204" pitchFamily="34" charset="0"/>
              <a:buChar char="•"/>
            </a:pPr>
            <a:r>
              <a:rPr lang="en-US" sz="2800" dirty="0">
                <a:solidFill>
                  <a:schemeClr val="tx1"/>
                </a:solidFill>
              </a:rPr>
              <a:t>App</a:t>
            </a:r>
            <a:r>
              <a:rPr lang="en-US" sz="2800" dirty="0">
                <a:solidFill>
                  <a:srgbClr val="FF0000"/>
                </a:solidFill>
              </a:rPr>
              <a:t>. </a:t>
            </a:r>
            <a:r>
              <a:rPr lang="en-US" sz="3200" dirty="0">
                <a:solidFill>
                  <a:srgbClr val="FF0000"/>
                </a:solidFill>
              </a:rPr>
              <a:t>22600 approvals </a:t>
            </a:r>
            <a:r>
              <a:rPr lang="en-US" sz="2800" dirty="0">
                <a:solidFill>
                  <a:schemeClr val="tx1"/>
                </a:solidFill>
              </a:rPr>
              <a:t>uploaded  </a:t>
            </a:r>
            <a:r>
              <a:rPr lang="en-US" sz="2800" dirty="0">
                <a:solidFill>
                  <a:srgbClr val="FF0000"/>
                </a:solidFill>
              </a:rPr>
              <a:t>(+5000) </a:t>
            </a:r>
            <a:r>
              <a:rPr lang="en-US" sz="2800" dirty="0">
                <a:solidFill>
                  <a:schemeClr val="tx1"/>
                </a:solidFill>
              </a:rPr>
              <a:t>by 15 TAA</a:t>
            </a:r>
          </a:p>
          <a:p>
            <a:pPr>
              <a:buFont typeface="Arial" panose="020B0604020202020204" pitchFamily="34" charset="0"/>
              <a:buChar char="•"/>
            </a:pPr>
            <a:r>
              <a:rPr lang="en-US" sz="2800" dirty="0">
                <a:solidFill>
                  <a:schemeClr val="tx1"/>
                </a:solidFill>
              </a:rPr>
              <a:t>App</a:t>
            </a:r>
            <a:r>
              <a:rPr lang="en-US" sz="3200" dirty="0">
                <a:solidFill>
                  <a:schemeClr val="tx1"/>
                </a:solidFill>
              </a:rPr>
              <a:t>. 5600 </a:t>
            </a:r>
            <a:r>
              <a:rPr lang="en-US" sz="2800" dirty="0">
                <a:solidFill>
                  <a:schemeClr val="tx1"/>
                </a:solidFill>
              </a:rPr>
              <a:t>manufacturers are uploaded and could be selected by TAA</a:t>
            </a:r>
          </a:p>
          <a:p>
            <a:pPr>
              <a:buFont typeface="Arial" panose="020B0604020202020204" pitchFamily="34" charset="0"/>
              <a:buChar char="•"/>
            </a:pPr>
            <a:r>
              <a:rPr lang="en-US" sz="2800" dirty="0">
                <a:solidFill>
                  <a:schemeClr val="tx1"/>
                </a:solidFill>
              </a:rPr>
              <a:t>13 manufacturers have access to DETA (only to their own approvals)</a:t>
            </a:r>
            <a:br>
              <a:rPr lang="en-US" dirty="0">
                <a:solidFill>
                  <a:schemeClr val="tx1"/>
                </a:solidFill>
              </a:rPr>
            </a:br>
            <a:r>
              <a:rPr lang="en-US" sz="1600" dirty="0">
                <a:solidFill>
                  <a:schemeClr val="tx1"/>
                </a:solidFill>
              </a:rPr>
              <a:t>(manufacturer’s access is to be requested via their approval authority and to be forwarded to the DETA Administrator)</a:t>
            </a:r>
            <a:endParaRPr lang="en-GB" sz="3200" dirty="0">
              <a:solidFill>
                <a:schemeClr val="tx1"/>
              </a:solidFill>
            </a:endParaRPr>
          </a:p>
        </p:txBody>
      </p:sp>
      <p:sp>
        <p:nvSpPr>
          <p:cNvPr id="3" name="Titel 2"/>
          <p:cNvSpPr>
            <a:spLocks noGrp="1"/>
          </p:cNvSpPr>
          <p:nvPr>
            <p:ph type="title"/>
          </p:nvPr>
        </p:nvSpPr>
        <p:spPr>
          <a:xfrm>
            <a:off x="758825" y="672340"/>
            <a:ext cx="10672763" cy="280967"/>
          </a:xfrm>
        </p:spPr>
        <p:txBody>
          <a:bodyPr/>
          <a:lstStyle/>
          <a:p>
            <a:r>
              <a:rPr lang="en-GB" sz="2800" dirty="0"/>
              <a:t>DETA - State of play</a:t>
            </a:r>
          </a:p>
        </p:txBody>
      </p:sp>
      <p:cxnSp>
        <p:nvCxnSpPr>
          <p:cNvPr id="5" name="Rechte verbindingslijn 4"/>
          <p:cNvCxnSpPr/>
          <p:nvPr/>
        </p:nvCxnSpPr>
        <p:spPr>
          <a:xfrm>
            <a:off x="0" y="1050587"/>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Tijdelijke aanduiding voor dianummer 1"/>
          <p:cNvSpPr>
            <a:spLocks noGrp="1"/>
          </p:cNvSpPr>
          <p:nvPr>
            <p:ph type="sldNum" sz="quarter" idx="12"/>
          </p:nvPr>
        </p:nvSpPr>
        <p:spPr/>
        <p:txBody>
          <a:bodyPr/>
          <a:lstStyle/>
          <a:p>
            <a:fld id="{5E5C2CF4-0E80-7A46-8F96-EE1F0D78FA73}" type="slidenum">
              <a:rPr lang="nl-NL" smtClean="0"/>
              <a:t>2</a:t>
            </a:fld>
            <a:endParaRPr lang="nl-NL"/>
          </a:p>
        </p:txBody>
      </p:sp>
    </p:spTree>
    <p:extLst>
      <p:ext uri="{BB962C8B-B14F-4D97-AF65-F5344CB8AC3E}">
        <p14:creationId xmlns:p14="http://schemas.microsoft.com/office/powerpoint/2010/main" val="1609272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jdelijke aanduiding voor inhoud 3"/>
          <p:cNvSpPr>
            <a:spLocks noGrp="1"/>
          </p:cNvSpPr>
          <p:nvPr>
            <p:ph idx="1"/>
          </p:nvPr>
        </p:nvSpPr>
        <p:spPr>
          <a:xfrm>
            <a:off x="425450" y="812823"/>
            <a:ext cx="11696700" cy="4388369"/>
          </a:xfrm>
        </p:spPr>
        <p:txBody>
          <a:bodyPr/>
          <a:lstStyle/>
          <a:p>
            <a:pPr marL="0" indent="0">
              <a:buNone/>
            </a:pPr>
            <a:endParaRPr lang="en-US" sz="1600" dirty="0">
              <a:solidFill>
                <a:schemeClr val="tx1"/>
              </a:solidFill>
            </a:endParaRPr>
          </a:p>
          <a:p>
            <a:pPr>
              <a:buFont typeface="Arial" panose="020B0604020202020204" pitchFamily="34" charset="0"/>
              <a:buChar char="•"/>
            </a:pPr>
            <a:r>
              <a:rPr lang="en-US" sz="2800" b="1" dirty="0">
                <a:solidFill>
                  <a:schemeClr val="tx1"/>
                </a:solidFill>
              </a:rPr>
              <a:t>Contracting and implementation </a:t>
            </a:r>
            <a:r>
              <a:rPr lang="en-US" sz="2800" b="1" dirty="0">
                <a:solidFill>
                  <a:srgbClr val="FF0000"/>
                </a:solidFill>
              </a:rPr>
              <a:t>U</a:t>
            </a:r>
            <a:r>
              <a:rPr lang="en-US" sz="2800" b="1" dirty="0">
                <a:solidFill>
                  <a:schemeClr val="tx1"/>
                </a:solidFill>
              </a:rPr>
              <a:t>nique </a:t>
            </a:r>
            <a:r>
              <a:rPr lang="en-US" sz="2800" b="1" dirty="0">
                <a:solidFill>
                  <a:srgbClr val="FF0000"/>
                </a:solidFill>
              </a:rPr>
              <a:t>I</a:t>
            </a:r>
            <a:r>
              <a:rPr lang="en-US" sz="2800" b="1" dirty="0">
                <a:solidFill>
                  <a:schemeClr val="tx1"/>
                </a:solidFill>
              </a:rPr>
              <a:t>dentifier </a:t>
            </a:r>
            <a:br>
              <a:rPr lang="en-US" sz="2800" b="1" dirty="0">
                <a:solidFill>
                  <a:schemeClr val="tx1"/>
                </a:solidFill>
              </a:rPr>
            </a:br>
            <a:r>
              <a:rPr lang="en-US" sz="2800" dirty="0">
                <a:solidFill>
                  <a:srgbClr val="FF0000"/>
                </a:solidFill>
                <a:sym typeface="Wingdings" panose="05000000000000000000" pitchFamily="2" charset="2"/>
              </a:rPr>
              <a:t></a:t>
            </a:r>
            <a:r>
              <a:rPr lang="en-US" sz="2800" dirty="0">
                <a:solidFill>
                  <a:schemeClr val="tx1"/>
                </a:solidFill>
              </a:rPr>
              <a:t> contract for financial participation of industry is ready for signature</a:t>
            </a:r>
            <a:br>
              <a:rPr lang="en-US" sz="2800" dirty="0">
                <a:solidFill>
                  <a:schemeClr val="tx1"/>
                </a:solidFill>
              </a:rPr>
            </a:br>
            <a:r>
              <a:rPr lang="en-US" sz="2800" dirty="0">
                <a:solidFill>
                  <a:schemeClr val="tx1"/>
                </a:solidFill>
              </a:rPr>
              <a:t>     </a:t>
            </a:r>
            <a:r>
              <a:rPr lang="en-US" sz="2800" dirty="0">
                <a:solidFill>
                  <a:srgbClr val="FF0000"/>
                </a:solidFill>
                <a:sym typeface="Wingdings" panose="05000000000000000000" pitchFamily="2" charset="2"/>
              </a:rPr>
              <a:t></a:t>
            </a:r>
            <a:r>
              <a:rPr lang="en-US" sz="2800" dirty="0">
                <a:solidFill>
                  <a:srgbClr val="FF0000"/>
                </a:solidFill>
              </a:rPr>
              <a:t> last fine tuning of specification is ongoing</a:t>
            </a:r>
            <a:br>
              <a:rPr lang="en-US" sz="2800" dirty="0">
                <a:solidFill>
                  <a:srgbClr val="FF0000"/>
                </a:solidFill>
              </a:rPr>
            </a:br>
            <a:r>
              <a:rPr lang="en-US" sz="2800" dirty="0">
                <a:solidFill>
                  <a:srgbClr val="FF0000"/>
                </a:solidFill>
              </a:rPr>
              <a:t>     </a:t>
            </a:r>
            <a:r>
              <a:rPr lang="en-US" sz="2800" dirty="0">
                <a:solidFill>
                  <a:srgbClr val="FF0000"/>
                </a:solidFill>
                <a:sym typeface="Wingdings" panose="05000000000000000000" pitchFamily="2" charset="2"/>
              </a:rPr>
              <a:t> awaiting the offer from the software supplier</a:t>
            </a:r>
            <a:endParaRPr lang="en-US" sz="1800" dirty="0">
              <a:solidFill>
                <a:srgbClr val="FF0000"/>
              </a:solidFill>
            </a:endParaRPr>
          </a:p>
          <a:p>
            <a:pPr marL="0" indent="0">
              <a:buNone/>
            </a:pPr>
            <a:endParaRPr lang="en-US" sz="1400" dirty="0">
              <a:solidFill>
                <a:schemeClr val="tx1"/>
              </a:solidFill>
            </a:endParaRPr>
          </a:p>
          <a:p>
            <a:pPr>
              <a:buFont typeface="Arial" panose="020B0604020202020204" pitchFamily="34" charset="0"/>
              <a:buChar char="•"/>
            </a:pPr>
            <a:r>
              <a:rPr lang="en-US" sz="2800" b="1" dirty="0">
                <a:solidFill>
                  <a:srgbClr val="000000"/>
                </a:solidFill>
              </a:rPr>
              <a:t>Mass Upload Functionality </a:t>
            </a:r>
            <a:br>
              <a:rPr lang="en-US" sz="2800" b="1" dirty="0">
                <a:solidFill>
                  <a:srgbClr val="000000"/>
                </a:solidFill>
              </a:rPr>
            </a:br>
            <a:r>
              <a:rPr lang="en-US" sz="2800" dirty="0">
                <a:solidFill>
                  <a:srgbClr val="FF0000"/>
                </a:solidFill>
                <a:sym typeface="Wingdings" panose="05000000000000000000" pitchFamily="2" charset="2"/>
              </a:rPr>
              <a:t> starting of test phase estimated in August</a:t>
            </a:r>
            <a:br>
              <a:rPr lang="en-US" sz="2800" dirty="0">
                <a:solidFill>
                  <a:srgbClr val="FF0000"/>
                </a:solidFill>
                <a:sym typeface="Wingdings" panose="05000000000000000000" pitchFamily="2" charset="2"/>
              </a:rPr>
            </a:br>
            <a:r>
              <a:rPr lang="en-US" sz="2800" dirty="0">
                <a:solidFill>
                  <a:srgbClr val="FF0000"/>
                </a:solidFill>
                <a:sym typeface="Wingdings" panose="05000000000000000000" pitchFamily="2" charset="2"/>
              </a:rPr>
              <a:t>    </a:t>
            </a:r>
            <a:r>
              <a:rPr lang="en-US" sz="1400" dirty="0">
                <a:solidFill>
                  <a:srgbClr val="FF0000"/>
                </a:solidFill>
                <a:sym typeface="Wingdings" panose="05000000000000000000" pitchFamily="2" charset="2"/>
              </a:rPr>
              <a:t> </a:t>
            </a:r>
            <a:r>
              <a:rPr lang="en-US" sz="2800" dirty="0">
                <a:solidFill>
                  <a:srgbClr val="FF0000"/>
                </a:solidFill>
                <a:sym typeface="Wingdings" panose="05000000000000000000" pitchFamily="2" charset="2"/>
              </a:rPr>
              <a:t>TAA’s will be informed in due time</a:t>
            </a:r>
          </a:p>
          <a:p>
            <a:pPr lvl="4">
              <a:buFont typeface="Arial" panose="020B0604020202020204" pitchFamily="34" charset="0"/>
              <a:buChar char="•"/>
            </a:pPr>
            <a:endParaRPr lang="en-US" sz="1400" dirty="0">
              <a:solidFill>
                <a:srgbClr val="FF0000"/>
              </a:solidFill>
              <a:sym typeface="Wingdings" panose="05000000000000000000" pitchFamily="2" charset="2"/>
            </a:endParaRPr>
          </a:p>
          <a:p>
            <a:pPr>
              <a:buFont typeface="Arial" panose="020B0604020202020204" pitchFamily="34" charset="0"/>
              <a:buChar char="•"/>
            </a:pPr>
            <a:r>
              <a:rPr lang="en-US" sz="2800" b="1" dirty="0">
                <a:solidFill>
                  <a:schemeClr val="tx1"/>
                </a:solidFill>
              </a:rPr>
              <a:t>Q &amp; A catalogue on the </a:t>
            </a:r>
            <a:r>
              <a:rPr lang="en-US" sz="2800" b="1" dirty="0">
                <a:solidFill>
                  <a:srgbClr val="FF0000"/>
                </a:solidFill>
              </a:rPr>
              <a:t>UI</a:t>
            </a:r>
            <a:br>
              <a:rPr lang="en-US" sz="2800" b="1" dirty="0">
                <a:solidFill>
                  <a:srgbClr val="FF0000"/>
                </a:solidFill>
              </a:rPr>
            </a:br>
            <a:r>
              <a:rPr lang="en-US" sz="2800" dirty="0">
                <a:solidFill>
                  <a:srgbClr val="FF0000"/>
                </a:solidFill>
                <a:sym typeface="Wingdings" panose="05000000000000000000" pitchFamily="2" charset="2"/>
              </a:rPr>
              <a:t></a:t>
            </a:r>
            <a:r>
              <a:rPr lang="en-US" sz="2800" dirty="0">
                <a:solidFill>
                  <a:srgbClr val="FF0000"/>
                </a:solidFill>
              </a:rPr>
              <a:t> first draft will be issued at the next IWG DETA</a:t>
            </a:r>
          </a:p>
        </p:txBody>
      </p:sp>
      <p:sp>
        <p:nvSpPr>
          <p:cNvPr id="3" name="Titel 2"/>
          <p:cNvSpPr>
            <a:spLocks noGrp="1"/>
          </p:cNvSpPr>
          <p:nvPr>
            <p:ph type="title"/>
          </p:nvPr>
        </p:nvSpPr>
        <p:spPr>
          <a:xfrm>
            <a:off x="758825" y="672340"/>
            <a:ext cx="10672763" cy="280967"/>
          </a:xfrm>
        </p:spPr>
        <p:txBody>
          <a:bodyPr/>
          <a:lstStyle/>
          <a:p>
            <a:r>
              <a:rPr lang="en-GB" sz="2800" dirty="0"/>
              <a:t>DETA - State of play – Developments</a:t>
            </a:r>
          </a:p>
        </p:txBody>
      </p:sp>
      <p:cxnSp>
        <p:nvCxnSpPr>
          <p:cNvPr id="5" name="Rechte verbindingslijn 4"/>
          <p:cNvCxnSpPr/>
          <p:nvPr/>
        </p:nvCxnSpPr>
        <p:spPr>
          <a:xfrm>
            <a:off x="0" y="1050587"/>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Tijdelijke aanduiding voor dianummer 1"/>
          <p:cNvSpPr>
            <a:spLocks noGrp="1"/>
          </p:cNvSpPr>
          <p:nvPr>
            <p:ph type="sldNum" sz="quarter" idx="12"/>
          </p:nvPr>
        </p:nvSpPr>
        <p:spPr/>
        <p:txBody>
          <a:bodyPr/>
          <a:lstStyle/>
          <a:p>
            <a:fld id="{5E5C2CF4-0E80-7A46-8F96-EE1F0D78FA73}" type="slidenum">
              <a:rPr lang="nl-NL" smtClean="0"/>
              <a:t>3</a:t>
            </a:fld>
            <a:endParaRPr lang="nl-NL"/>
          </a:p>
        </p:txBody>
      </p:sp>
    </p:spTree>
    <p:extLst>
      <p:ext uri="{BB962C8B-B14F-4D97-AF65-F5344CB8AC3E}">
        <p14:creationId xmlns:p14="http://schemas.microsoft.com/office/powerpoint/2010/main" val="686494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jdelijke aanduiding voor inhoud 3"/>
          <p:cNvSpPr>
            <a:spLocks noGrp="1"/>
          </p:cNvSpPr>
          <p:nvPr>
            <p:ph idx="1"/>
          </p:nvPr>
        </p:nvSpPr>
        <p:spPr>
          <a:xfrm>
            <a:off x="134224" y="1286091"/>
            <a:ext cx="12318584" cy="4899568"/>
          </a:xfrm>
        </p:spPr>
        <p:txBody>
          <a:bodyPr/>
          <a:lstStyle/>
          <a:p>
            <a:pPr marL="0" indent="0">
              <a:buNone/>
            </a:pPr>
            <a:r>
              <a:rPr lang="en-GB" sz="3200" b="1" dirty="0"/>
              <a:t>   </a:t>
            </a:r>
            <a:r>
              <a:rPr lang="en-GB" sz="3200" b="1" dirty="0">
                <a:solidFill>
                  <a:schemeClr val="tx1"/>
                </a:solidFill>
              </a:rPr>
              <a:t>Extension of scope DETA following WP.29/AC.2 assignment</a:t>
            </a:r>
          </a:p>
          <a:p>
            <a:pPr marL="271463" lvl="1" indent="0">
              <a:buNone/>
            </a:pPr>
            <a:r>
              <a:rPr lang="en-US" sz="2800" dirty="0">
                <a:solidFill>
                  <a:srgbClr val="FF0000"/>
                </a:solidFill>
                <a:sym typeface="Wingdings" panose="05000000000000000000" pitchFamily="2" charset="2"/>
              </a:rPr>
              <a:t>  </a:t>
            </a:r>
            <a:r>
              <a:rPr lang="en-US" sz="2800" dirty="0">
                <a:solidFill>
                  <a:schemeClr val="tx1"/>
                </a:solidFill>
                <a:sym typeface="Wingdings" panose="05000000000000000000" pitchFamily="2" charset="2"/>
              </a:rPr>
              <a:t>Access to CS related information by the CPs of the 1998 Agreement</a:t>
            </a:r>
            <a:br>
              <a:rPr lang="en-US" sz="2800" dirty="0">
                <a:sym typeface="Wingdings" panose="05000000000000000000" pitchFamily="2" charset="2"/>
              </a:rPr>
            </a:br>
            <a:r>
              <a:rPr lang="en-US" sz="2800" dirty="0">
                <a:sym typeface="Wingdings" panose="05000000000000000000" pitchFamily="2" charset="2"/>
              </a:rPr>
              <a:t>     </a:t>
            </a:r>
            <a:r>
              <a:rPr lang="en-US" sz="2800" dirty="0">
                <a:solidFill>
                  <a:srgbClr val="FF0000"/>
                </a:solidFill>
                <a:sym typeface="Wingdings" panose="05000000000000000000" pitchFamily="2" charset="2"/>
              </a:rPr>
              <a:t> GRVA is addressing China’s request (GRVA-13-31) via a workshop</a:t>
            </a:r>
          </a:p>
          <a:p>
            <a:pPr marL="271463" lvl="1" indent="0">
              <a:buNone/>
            </a:pPr>
            <a:endParaRPr lang="en-US" sz="1400" dirty="0">
              <a:sym typeface="Wingdings" panose="05000000000000000000" pitchFamily="2" charset="2"/>
            </a:endParaRPr>
          </a:p>
          <a:p>
            <a:pPr marL="271463" lvl="1" indent="0">
              <a:buNone/>
            </a:pPr>
            <a:r>
              <a:rPr lang="en-US" sz="2800" dirty="0">
                <a:solidFill>
                  <a:srgbClr val="FF0000"/>
                </a:solidFill>
                <a:sym typeface="Wingdings" panose="05000000000000000000" pitchFamily="2" charset="2"/>
              </a:rPr>
              <a:t> </a:t>
            </a:r>
            <a:r>
              <a:rPr lang="en-US" sz="2800" dirty="0">
                <a:sym typeface="Wingdings" panose="05000000000000000000" pitchFamily="2" charset="2"/>
              </a:rPr>
              <a:t> </a:t>
            </a:r>
            <a:r>
              <a:rPr lang="en-US" sz="2800" dirty="0">
                <a:solidFill>
                  <a:schemeClr val="tx1"/>
                </a:solidFill>
                <a:sym typeface="Wingdings" panose="05000000000000000000" pitchFamily="2" charset="2"/>
              </a:rPr>
              <a:t>Access in the course of PTI (1997 Agreement)</a:t>
            </a:r>
            <a:br>
              <a:rPr lang="en-US" sz="2800" dirty="0">
                <a:solidFill>
                  <a:schemeClr val="tx1"/>
                </a:solidFill>
                <a:sym typeface="Wingdings" panose="05000000000000000000" pitchFamily="2" charset="2"/>
              </a:rPr>
            </a:br>
            <a:r>
              <a:rPr lang="en-US" sz="2800" dirty="0">
                <a:sym typeface="Wingdings" panose="05000000000000000000" pitchFamily="2" charset="2"/>
              </a:rPr>
              <a:t>     </a:t>
            </a:r>
            <a:r>
              <a:rPr lang="en-US" sz="2800" dirty="0">
                <a:solidFill>
                  <a:srgbClr val="FF0000"/>
                </a:solidFill>
                <a:sym typeface="Wingdings" panose="05000000000000000000" pitchFamily="2" charset="2"/>
              </a:rPr>
              <a:t> IWG initiated a discussion to identify needs related to PTI, tbc.</a:t>
            </a:r>
            <a:br>
              <a:rPr lang="en-US" sz="2800" dirty="0">
                <a:solidFill>
                  <a:srgbClr val="FF0000"/>
                </a:solidFill>
                <a:sym typeface="Wingdings" panose="05000000000000000000" pitchFamily="2" charset="2"/>
              </a:rPr>
            </a:br>
            <a:r>
              <a:rPr lang="en-US" sz="2800" dirty="0">
                <a:solidFill>
                  <a:srgbClr val="FF0000"/>
                </a:solidFill>
                <a:sym typeface="Wingdings" panose="05000000000000000000" pitchFamily="2" charset="2"/>
              </a:rPr>
              <a:t>      IWG will report to WP.29 in November 2022 on results and possible 	   solutions for addressing the needs</a:t>
            </a:r>
            <a:br>
              <a:rPr lang="en-US" sz="2800" dirty="0">
                <a:solidFill>
                  <a:srgbClr val="FF0000"/>
                </a:solidFill>
                <a:sym typeface="Wingdings" panose="05000000000000000000" pitchFamily="2" charset="2"/>
              </a:rPr>
            </a:br>
            <a:r>
              <a:rPr lang="en-US" sz="2800" dirty="0">
                <a:solidFill>
                  <a:srgbClr val="FF0000"/>
                </a:solidFill>
                <a:sym typeface="Wingdings" panose="05000000000000000000" pitchFamily="2" charset="2"/>
              </a:rPr>
              <a:t>      IWG will propose measures assuring necessary confidentiality</a:t>
            </a:r>
            <a:endParaRPr lang="en-US" sz="2800" dirty="0">
              <a:solidFill>
                <a:srgbClr val="FF0000"/>
              </a:solidFill>
            </a:endParaRPr>
          </a:p>
        </p:txBody>
      </p:sp>
      <p:sp>
        <p:nvSpPr>
          <p:cNvPr id="3" name="Titel 2"/>
          <p:cNvSpPr>
            <a:spLocks noGrp="1"/>
          </p:cNvSpPr>
          <p:nvPr>
            <p:ph type="title"/>
          </p:nvPr>
        </p:nvSpPr>
        <p:spPr>
          <a:xfrm>
            <a:off x="758825" y="672340"/>
            <a:ext cx="10672763" cy="280967"/>
          </a:xfrm>
        </p:spPr>
        <p:txBody>
          <a:bodyPr/>
          <a:lstStyle/>
          <a:p>
            <a:r>
              <a:rPr lang="en-GB" sz="2800" dirty="0"/>
              <a:t>State of play – Extension of scope</a:t>
            </a:r>
          </a:p>
        </p:txBody>
      </p:sp>
      <p:cxnSp>
        <p:nvCxnSpPr>
          <p:cNvPr id="5" name="Rechte verbindingslijn 4"/>
          <p:cNvCxnSpPr/>
          <p:nvPr/>
        </p:nvCxnSpPr>
        <p:spPr>
          <a:xfrm>
            <a:off x="0" y="1050587"/>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Tijdelijke aanduiding voor dianummer 1"/>
          <p:cNvSpPr>
            <a:spLocks noGrp="1"/>
          </p:cNvSpPr>
          <p:nvPr>
            <p:ph type="sldNum" sz="quarter" idx="12"/>
          </p:nvPr>
        </p:nvSpPr>
        <p:spPr/>
        <p:txBody>
          <a:bodyPr/>
          <a:lstStyle/>
          <a:p>
            <a:fld id="{5E5C2CF4-0E80-7A46-8F96-EE1F0D78FA73}" type="slidenum">
              <a:rPr lang="nl-NL" smtClean="0"/>
              <a:t>4</a:t>
            </a:fld>
            <a:endParaRPr lang="nl-NL"/>
          </a:p>
        </p:txBody>
      </p:sp>
    </p:spTree>
    <p:extLst>
      <p:ext uri="{BB962C8B-B14F-4D97-AF65-F5344CB8AC3E}">
        <p14:creationId xmlns:p14="http://schemas.microsoft.com/office/powerpoint/2010/main" val="1967431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jdelijke aanduiding voor inhoud 3"/>
          <p:cNvSpPr>
            <a:spLocks noGrp="1"/>
          </p:cNvSpPr>
          <p:nvPr>
            <p:ph idx="1"/>
          </p:nvPr>
        </p:nvSpPr>
        <p:spPr>
          <a:xfrm>
            <a:off x="341211" y="1296601"/>
            <a:ext cx="11850789" cy="4510806"/>
          </a:xfrm>
        </p:spPr>
        <p:txBody>
          <a:bodyPr wrap="square"/>
          <a:lstStyle/>
          <a:p>
            <a:pPr marL="0" lvl="0" indent="0">
              <a:buClr>
                <a:srgbClr val="E36B1E"/>
              </a:buClr>
              <a:buNone/>
            </a:pPr>
            <a:r>
              <a:rPr lang="en-GB" sz="3200" b="1" dirty="0">
                <a:solidFill>
                  <a:schemeClr val="tx1"/>
                </a:solidFill>
              </a:rPr>
              <a:t>Feedback from GRs with regard to the UI</a:t>
            </a:r>
            <a:br>
              <a:rPr lang="en-GB" sz="3200" b="1" dirty="0">
                <a:solidFill>
                  <a:schemeClr val="tx1"/>
                </a:solidFill>
              </a:rPr>
            </a:br>
            <a:r>
              <a:rPr lang="en-US" dirty="0">
                <a:solidFill>
                  <a:srgbClr val="FF0000"/>
                </a:solidFill>
                <a:sym typeface="Wingdings" panose="05000000000000000000" pitchFamily="2" charset="2"/>
              </a:rPr>
              <a:t> </a:t>
            </a:r>
            <a:r>
              <a:rPr lang="en-US" sz="2800" b="1" dirty="0">
                <a:solidFill>
                  <a:srgbClr val="FF0000"/>
                </a:solidFill>
                <a:sym typeface="Wingdings" panose="05000000000000000000" pitchFamily="2" charset="2"/>
              </a:rPr>
              <a:t>The GRs received input on UI and responded</a:t>
            </a:r>
            <a:br>
              <a:rPr lang="en-US" dirty="0">
                <a:solidFill>
                  <a:schemeClr val="tx1"/>
                </a:solidFill>
                <a:sym typeface="Wingdings" panose="05000000000000000000" pitchFamily="2" charset="2"/>
              </a:rPr>
            </a:br>
            <a:endParaRPr lang="en-US" sz="1400" dirty="0">
              <a:solidFill>
                <a:schemeClr val="tx1"/>
              </a:solidFill>
              <a:sym typeface="Wingdings" panose="05000000000000000000" pitchFamily="2" charset="2"/>
            </a:endParaRPr>
          </a:p>
          <a:p>
            <a:pPr marL="0" lvl="0" indent="0">
              <a:buClr>
                <a:srgbClr val="E36B1E"/>
              </a:buClr>
              <a:buNone/>
            </a:pPr>
            <a:r>
              <a:rPr lang="en-US" dirty="0">
                <a:solidFill>
                  <a:srgbClr val="FF0000"/>
                </a:solidFill>
                <a:sym typeface="Wingdings" panose="05000000000000000000" pitchFamily="2" charset="2"/>
              </a:rPr>
              <a:t> </a:t>
            </a:r>
            <a:r>
              <a:rPr lang="en-US" sz="2800" b="1" dirty="0">
                <a:solidFill>
                  <a:srgbClr val="FF0000"/>
                </a:solidFill>
                <a:sym typeface="Wingdings" panose="05000000000000000000" pitchFamily="2" charset="2"/>
              </a:rPr>
              <a:t>Ongoing, new presentation will be </a:t>
            </a:r>
            <a:r>
              <a:rPr lang="en-US" sz="2800" b="1" dirty="0" err="1">
                <a:solidFill>
                  <a:srgbClr val="FF0000"/>
                </a:solidFill>
                <a:sym typeface="Wingdings" panose="05000000000000000000" pitchFamily="2" charset="2"/>
              </a:rPr>
              <a:t>finalised</a:t>
            </a:r>
            <a:r>
              <a:rPr lang="en-US" sz="2800" b="1" dirty="0">
                <a:solidFill>
                  <a:srgbClr val="FF0000"/>
                </a:solidFill>
                <a:sym typeface="Wingdings" panose="05000000000000000000" pitchFamily="2" charset="2"/>
              </a:rPr>
              <a:t> after confirmation by </a:t>
            </a:r>
            <a:br>
              <a:rPr lang="en-US" sz="2800" b="1" dirty="0">
                <a:solidFill>
                  <a:srgbClr val="FF0000"/>
                </a:solidFill>
                <a:sym typeface="Wingdings" panose="05000000000000000000" pitchFamily="2" charset="2"/>
              </a:rPr>
            </a:br>
            <a:r>
              <a:rPr lang="en-US" sz="2800" b="1" dirty="0">
                <a:solidFill>
                  <a:srgbClr val="FF0000"/>
                </a:solidFill>
                <a:sym typeface="Wingdings" panose="05000000000000000000" pitchFamily="2" charset="2"/>
              </a:rPr>
              <a:t>   WP.29 that:</a:t>
            </a:r>
            <a:br>
              <a:rPr lang="en-US" sz="2800" b="1" dirty="0">
                <a:solidFill>
                  <a:srgbClr val="FF0000"/>
                </a:solidFill>
                <a:sym typeface="Wingdings" panose="05000000000000000000" pitchFamily="2" charset="2"/>
              </a:rPr>
            </a:br>
            <a:r>
              <a:rPr lang="en-US" sz="2800" b="1" dirty="0">
                <a:solidFill>
                  <a:schemeClr val="tx1"/>
                </a:solidFill>
                <a:sym typeface="Wingdings" panose="05000000000000000000" pitchFamily="2" charset="2"/>
              </a:rPr>
              <a:t>   </a:t>
            </a:r>
            <a:r>
              <a:rPr lang="en-US" sz="2800" dirty="0">
                <a:solidFill>
                  <a:schemeClr val="tx1"/>
                </a:solidFill>
                <a:sym typeface="Wingdings" panose="05000000000000000000" pitchFamily="2" charset="2"/>
              </a:rPr>
              <a:t>Schedule 4 of the 1958 Agreement (Rev.3) sets the basis conditions for </a:t>
            </a:r>
            <a:br>
              <a:rPr lang="en-US" sz="2800" dirty="0">
                <a:solidFill>
                  <a:schemeClr val="tx1"/>
                </a:solidFill>
                <a:sym typeface="Wingdings" panose="05000000000000000000" pitchFamily="2" charset="2"/>
              </a:rPr>
            </a:br>
            <a:r>
              <a:rPr lang="en-US" sz="2800" dirty="0">
                <a:solidFill>
                  <a:schemeClr val="tx1"/>
                </a:solidFill>
                <a:sym typeface="Wingdings" panose="05000000000000000000" pitchFamily="2" charset="2"/>
              </a:rPr>
              <a:t>   use of UI.</a:t>
            </a:r>
          </a:p>
          <a:p>
            <a:pPr marL="0" lvl="0" indent="0">
              <a:buClr>
                <a:srgbClr val="E36B1E"/>
              </a:buClr>
              <a:buNone/>
            </a:pPr>
            <a:r>
              <a:rPr lang="en-US" sz="2800" dirty="0">
                <a:solidFill>
                  <a:schemeClr val="tx1"/>
                </a:solidFill>
                <a:sym typeface="Wingdings" panose="05000000000000000000" pitchFamily="2" charset="2"/>
              </a:rPr>
              <a:t>   The IWG is uncertain whether “practicalities” have to be defined in UN </a:t>
            </a:r>
            <a:br>
              <a:rPr lang="en-US" sz="2800" dirty="0">
                <a:solidFill>
                  <a:schemeClr val="tx1"/>
                </a:solidFill>
                <a:sym typeface="Wingdings" panose="05000000000000000000" pitchFamily="2" charset="2"/>
              </a:rPr>
            </a:br>
            <a:r>
              <a:rPr lang="en-US" sz="2800" dirty="0">
                <a:solidFill>
                  <a:schemeClr val="tx1"/>
                </a:solidFill>
                <a:sym typeface="Wingdings" panose="05000000000000000000" pitchFamily="2" charset="2"/>
              </a:rPr>
              <a:t>   Regulations to support the use of UI.</a:t>
            </a:r>
          </a:p>
          <a:p>
            <a:pPr marL="0" lvl="0" indent="0">
              <a:buClr>
                <a:srgbClr val="E36B1E"/>
              </a:buClr>
              <a:buNone/>
            </a:pPr>
            <a:r>
              <a:rPr lang="en-US" sz="2800" dirty="0">
                <a:solidFill>
                  <a:schemeClr val="tx1"/>
                </a:solidFill>
                <a:sym typeface="Wingdings" panose="05000000000000000000" pitchFamily="2" charset="2"/>
              </a:rPr>
              <a:t>   Practicalities would secure uniform implementation and practices in the </a:t>
            </a:r>
            <a:br>
              <a:rPr lang="en-US" sz="2800" dirty="0">
                <a:solidFill>
                  <a:schemeClr val="tx1"/>
                </a:solidFill>
                <a:sym typeface="Wingdings" panose="05000000000000000000" pitchFamily="2" charset="2"/>
              </a:rPr>
            </a:br>
            <a:r>
              <a:rPr lang="en-US" sz="2800" dirty="0">
                <a:solidFill>
                  <a:schemeClr val="tx1"/>
                </a:solidFill>
                <a:sym typeface="Wingdings" panose="05000000000000000000" pitchFamily="2" charset="2"/>
              </a:rPr>
              <a:t>   market.</a:t>
            </a:r>
            <a:endParaRPr lang="en-US" sz="2800" dirty="0">
              <a:solidFill>
                <a:schemeClr val="tx1"/>
              </a:solidFill>
            </a:endParaRPr>
          </a:p>
        </p:txBody>
      </p:sp>
      <p:sp>
        <p:nvSpPr>
          <p:cNvPr id="3" name="Titel 2"/>
          <p:cNvSpPr>
            <a:spLocks noGrp="1"/>
          </p:cNvSpPr>
          <p:nvPr>
            <p:ph type="title"/>
          </p:nvPr>
        </p:nvSpPr>
        <p:spPr>
          <a:xfrm>
            <a:off x="758825" y="672340"/>
            <a:ext cx="10672763" cy="280967"/>
          </a:xfrm>
        </p:spPr>
        <p:txBody>
          <a:bodyPr/>
          <a:lstStyle/>
          <a:p>
            <a:r>
              <a:rPr lang="en-GB" sz="2800"/>
              <a:t>State of play – Presentations to GRs</a:t>
            </a:r>
            <a:endParaRPr lang="en-GB" sz="2800" dirty="0"/>
          </a:p>
        </p:txBody>
      </p:sp>
      <p:cxnSp>
        <p:nvCxnSpPr>
          <p:cNvPr id="5" name="Rechte verbindingslijn 4"/>
          <p:cNvCxnSpPr/>
          <p:nvPr/>
        </p:nvCxnSpPr>
        <p:spPr>
          <a:xfrm>
            <a:off x="0" y="1050587"/>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Tijdelijke aanduiding voor dianumm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5C2CF4-0E80-7A46-8F96-EE1F0D78FA73}" type="slidenum">
              <a:rPr kumimoji="0" lang="nl-NL" sz="1000" b="0" i="0" u="none" strike="noStrike" kern="1200" cap="none" spc="0" normalizeH="0" baseline="0" noProof="0" smtClean="0">
                <a:ln>
                  <a:noFill/>
                </a:ln>
                <a:solidFill>
                  <a:srgbClr val="FFFFFF">
                    <a:lumMod val="50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nl-NL" sz="1000" b="0" i="0" u="none" strike="noStrike" kern="1200" cap="none" spc="0" normalizeH="0" baseline="0" noProof="0" dirty="0">
              <a:ln>
                <a:noFill/>
              </a:ln>
              <a:solidFill>
                <a:srgbClr val="FFFFFF">
                  <a:lumMod val="50000"/>
                </a:srgb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4275582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3"/>
          <p:cNvSpPr>
            <a:spLocks noGrp="1"/>
          </p:cNvSpPr>
          <p:nvPr>
            <p:ph idx="1"/>
          </p:nvPr>
        </p:nvSpPr>
        <p:spPr>
          <a:xfrm>
            <a:off x="341211" y="1296601"/>
            <a:ext cx="6313589" cy="4510806"/>
          </a:xfrm>
        </p:spPr>
        <p:txBody>
          <a:bodyPr/>
          <a:lstStyle/>
          <a:p>
            <a:pPr marL="0" lvl="0" indent="0">
              <a:buClr>
                <a:srgbClr val="E36B1E"/>
              </a:buClr>
              <a:buNone/>
            </a:pPr>
            <a:r>
              <a:rPr lang="en-GB" sz="3200" b="1" dirty="0">
                <a:solidFill>
                  <a:schemeClr val="tx1"/>
                </a:solidFill>
              </a:rPr>
              <a:t>Some cases where provisions in UN Regulations could be useful:</a:t>
            </a:r>
          </a:p>
          <a:p>
            <a:pPr marL="0" lvl="0" indent="0">
              <a:buClr>
                <a:srgbClr val="E36B1E"/>
              </a:buClr>
              <a:buNone/>
            </a:pPr>
            <a:r>
              <a:rPr lang="en-US" sz="2800" dirty="0">
                <a:solidFill>
                  <a:srgbClr val="FF0000"/>
                </a:solidFill>
                <a:sym typeface="Wingdings" panose="05000000000000000000" pitchFamily="2" charset="2"/>
              </a:rPr>
              <a:t> </a:t>
            </a:r>
            <a:r>
              <a:rPr lang="en-US" sz="2800" b="1" dirty="0">
                <a:solidFill>
                  <a:srgbClr val="FF0000"/>
                </a:solidFill>
                <a:sym typeface="Wingdings" panose="05000000000000000000" pitchFamily="2" charset="2"/>
              </a:rPr>
              <a:t>Standard text related to UI e.g.</a:t>
            </a:r>
            <a:endParaRPr lang="en-US" sz="1400" b="1" dirty="0">
              <a:solidFill>
                <a:srgbClr val="FF0000"/>
              </a:solidFill>
              <a:sym typeface="Wingdings" panose="05000000000000000000" pitchFamily="2" charset="2"/>
            </a:endParaRPr>
          </a:p>
          <a:p>
            <a:pPr marL="0" lvl="0" indent="0">
              <a:buClr>
                <a:srgbClr val="E36B1E"/>
              </a:buClr>
              <a:buNone/>
            </a:pPr>
            <a:r>
              <a:rPr lang="en-US" sz="2800" dirty="0">
                <a:solidFill>
                  <a:srgbClr val="FF0000"/>
                </a:solidFill>
                <a:sym typeface="Wingdings" panose="05000000000000000000" pitchFamily="2" charset="2"/>
              </a:rPr>
              <a:t> </a:t>
            </a:r>
            <a:r>
              <a:rPr lang="en-US" sz="2800" b="1" dirty="0">
                <a:solidFill>
                  <a:srgbClr val="FF0000"/>
                </a:solidFill>
                <a:sym typeface="Wingdings" panose="05000000000000000000" pitchFamily="2" charset="2"/>
              </a:rPr>
              <a:t>Specification of the content of the </a:t>
            </a:r>
            <a:br>
              <a:rPr lang="en-US" sz="2800" b="1" dirty="0">
                <a:solidFill>
                  <a:srgbClr val="FF0000"/>
                </a:solidFill>
                <a:sym typeface="Wingdings" panose="05000000000000000000" pitchFamily="2" charset="2"/>
              </a:rPr>
            </a:br>
            <a:r>
              <a:rPr lang="en-US" sz="2800" b="1" dirty="0">
                <a:solidFill>
                  <a:srgbClr val="FF0000"/>
                </a:solidFill>
                <a:sym typeface="Wingdings" panose="05000000000000000000" pitchFamily="2" charset="2"/>
              </a:rPr>
              <a:t>    </a:t>
            </a:r>
            <a:r>
              <a:rPr lang="en-US" sz="1400" b="1" dirty="0">
                <a:solidFill>
                  <a:srgbClr val="FF0000"/>
                </a:solidFill>
                <a:sym typeface="Wingdings" panose="05000000000000000000" pitchFamily="2" charset="2"/>
              </a:rPr>
              <a:t> </a:t>
            </a:r>
            <a:r>
              <a:rPr lang="en-US" sz="2800" b="1" dirty="0">
                <a:solidFill>
                  <a:srgbClr val="FF0000"/>
                </a:solidFill>
                <a:sym typeface="Wingdings" panose="05000000000000000000" pitchFamily="2" charset="2"/>
              </a:rPr>
              <a:t>summary document</a:t>
            </a:r>
            <a:endParaRPr lang="en-US" sz="2800" b="1" dirty="0">
              <a:solidFill>
                <a:srgbClr val="FF0000"/>
              </a:solidFill>
            </a:endParaRPr>
          </a:p>
        </p:txBody>
      </p:sp>
      <p:sp>
        <p:nvSpPr>
          <p:cNvPr id="3" name="Titel 2"/>
          <p:cNvSpPr>
            <a:spLocks noGrp="1"/>
          </p:cNvSpPr>
          <p:nvPr>
            <p:ph type="title"/>
          </p:nvPr>
        </p:nvSpPr>
        <p:spPr>
          <a:xfrm>
            <a:off x="758825" y="672340"/>
            <a:ext cx="10672763" cy="280967"/>
          </a:xfrm>
        </p:spPr>
        <p:txBody>
          <a:bodyPr/>
          <a:lstStyle/>
          <a:p>
            <a:r>
              <a:rPr lang="en-GB" sz="2800" dirty="0"/>
              <a:t>State of play – Presentations to GRs</a:t>
            </a:r>
          </a:p>
        </p:txBody>
      </p:sp>
      <p:cxnSp>
        <p:nvCxnSpPr>
          <p:cNvPr id="5" name="Rechte verbindingslijn 4"/>
          <p:cNvCxnSpPr/>
          <p:nvPr/>
        </p:nvCxnSpPr>
        <p:spPr>
          <a:xfrm>
            <a:off x="0" y="1050587"/>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Tijdelijke aanduiding voor dianumm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5C2CF4-0E80-7A46-8F96-EE1F0D78FA73}" type="slidenum">
              <a:rPr kumimoji="0" lang="nl-NL" sz="1000" b="0" i="0" u="none" strike="noStrike" kern="1200" cap="none" spc="0" normalizeH="0" baseline="0" noProof="0" smtClean="0">
                <a:ln>
                  <a:noFill/>
                </a:ln>
                <a:solidFill>
                  <a:srgbClr val="FFFFFF">
                    <a:lumMod val="50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nl-NL" sz="1000" b="0" i="0" u="none" strike="noStrike" kern="1200" cap="none" spc="0" normalizeH="0" baseline="0" noProof="0" dirty="0">
              <a:ln>
                <a:noFill/>
              </a:ln>
              <a:solidFill>
                <a:srgbClr val="FFFFFF">
                  <a:lumMod val="50000"/>
                </a:srgbClr>
              </a:solidFill>
              <a:effectLst/>
              <a:uLnTx/>
              <a:uFillTx/>
              <a:latin typeface="Arial" panose="020B0604020202020204"/>
              <a:ea typeface="+mn-ea"/>
              <a:cs typeface="+mn-cs"/>
            </a:endParaRPr>
          </a:p>
        </p:txBody>
      </p:sp>
      <p:pic>
        <p:nvPicPr>
          <p:cNvPr id="7" name="Picture 6">
            <a:extLst>
              <a:ext uri="{FF2B5EF4-FFF2-40B4-BE49-F238E27FC236}">
                <a16:creationId xmlns:a16="http://schemas.microsoft.com/office/drawing/2014/main" id="{1BC3E0EE-CFEF-4FA5-BCC0-8F0F89BA5CA6}"/>
              </a:ext>
            </a:extLst>
          </p:cNvPr>
          <p:cNvPicPr>
            <a:picLocks noChangeAspect="1"/>
          </p:cNvPicPr>
          <p:nvPr/>
        </p:nvPicPr>
        <p:blipFill>
          <a:blip r:embed="rId2"/>
          <a:stretch>
            <a:fillRect/>
          </a:stretch>
        </p:blipFill>
        <p:spPr>
          <a:xfrm>
            <a:off x="6940290" y="2413332"/>
            <a:ext cx="4910499" cy="3203575"/>
          </a:xfrm>
          <a:prstGeom prst="rect">
            <a:avLst/>
          </a:prstGeom>
        </p:spPr>
      </p:pic>
      <p:sp>
        <p:nvSpPr>
          <p:cNvPr id="8" name="Rectangle 1">
            <a:extLst>
              <a:ext uri="{FF2B5EF4-FFF2-40B4-BE49-F238E27FC236}">
                <a16:creationId xmlns:a16="http://schemas.microsoft.com/office/drawing/2014/main" id="{FA612BE9-9A34-4BA1-8C0A-1D871D0CACE1}"/>
              </a:ext>
            </a:extLst>
          </p:cNvPr>
          <p:cNvSpPr>
            <a:spLocks noChangeArrowheads="1"/>
          </p:cNvSpPr>
          <p:nvPr/>
        </p:nvSpPr>
        <p:spPr bwMode="auto">
          <a:xfrm>
            <a:off x="7607300" y="1457472"/>
            <a:ext cx="3378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900" b="1" dirty="0"/>
              <a:t>See example from GRE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900" b="1" dirty="0"/>
              <a:t>Amendment proposal to UN Regulation No. 148 tabled for adoption this week</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900" b="1" dirty="0"/>
              <a:t>(ECE/TRANS/WP.29/2022/92)</a:t>
            </a:r>
          </a:p>
        </p:txBody>
      </p:sp>
    </p:spTree>
    <p:extLst>
      <p:ext uri="{BB962C8B-B14F-4D97-AF65-F5344CB8AC3E}">
        <p14:creationId xmlns:p14="http://schemas.microsoft.com/office/powerpoint/2010/main" val="3942629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jdelijke aanduiding voor inhoud 3"/>
          <p:cNvSpPr>
            <a:spLocks noGrp="1"/>
          </p:cNvSpPr>
          <p:nvPr>
            <p:ph idx="1"/>
          </p:nvPr>
        </p:nvSpPr>
        <p:spPr>
          <a:xfrm>
            <a:off x="383570" y="1395220"/>
            <a:ext cx="11424859" cy="5315681"/>
          </a:xfrm>
        </p:spPr>
        <p:txBody>
          <a:bodyPr/>
          <a:lstStyle/>
          <a:p>
            <a:pPr marL="0" indent="0">
              <a:buNone/>
            </a:pPr>
            <a:r>
              <a:rPr lang="nl-NL" sz="3200" b="1" dirty="0">
                <a:solidFill>
                  <a:schemeClr val="tx1"/>
                </a:solidFill>
              </a:rPr>
              <a:t>UI </a:t>
            </a:r>
            <a:r>
              <a:rPr lang="nl-NL" sz="3200" b="1" dirty="0" err="1">
                <a:solidFill>
                  <a:schemeClr val="tx1"/>
                </a:solidFill>
              </a:rPr>
              <a:t>implementation</a:t>
            </a:r>
            <a:br>
              <a:rPr lang="nl-NL" sz="3200" b="1" dirty="0">
                <a:solidFill>
                  <a:schemeClr val="tx1"/>
                </a:solidFill>
              </a:rPr>
            </a:br>
            <a:r>
              <a:rPr lang="nl-NL" sz="2800" dirty="0" err="1">
                <a:solidFill>
                  <a:srgbClr val="FF0000"/>
                </a:solidFill>
              </a:rPr>
              <a:t>Should</a:t>
            </a:r>
            <a:r>
              <a:rPr lang="nl-NL" sz="2800" dirty="0">
                <a:solidFill>
                  <a:srgbClr val="FF0000"/>
                </a:solidFill>
              </a:rPr>
              <a:t> </a:t>
            </a:r>
            <a:r>
              <a:rPr lang="nl-NL" sz="2800" dirty="0" err="1">
                <a:solidFill>
                  <a:srgbClr val="FF0000"/>
                </a:solidFill>
              </a:rPr>
              <a:t>GRs</a:t>
            </a:r>
            <a:r>
              <a:rPr lang="nl-NL" sz="2800" dirty="0">
                <a:solidFill>
                  <a:srgbClr val="FF0000"/>
                </a:solidFill>
              </a:rPr>
              <a:t> </a:t>
            </a:r>
            <a:r>
              <a:rPr lang="nl-NL" sz="2800" dirty="0" err="1">
                <a:solidFill>
                  <a:srgbClr val="FF0000"/>
                </a:solidFill>
              </a:rPr>
              <a:t>be</a:t>
            </a:r>
            <a:r>
              <a:rPr lang="nl-NL" sz="2800" dirty="0">
                <a:solidFill>
                  <a:srgbClr val="FF0000"/>
                </a:solidFill>
              </a:rPr>
              <a:t> </a:t>
            </a:r>
            <a:r>
              <a:rPr lang="nl-NL" sz="2800" dirty="0" err="1">
                <a:solidFill>
                  <a:srgbClr val="FF0000"/>
                </a:solidFill>
              </a:rPr>
              <a:t>requested</a:t>
            </a:r>
            <a:r>
              <a:rPr lang="nl-NL" sz="2800" dirty="0">
                <a:solidFill>
                  <a:srgbClr val="FF0000"/>
                </a:solidFill>
              </a:rPr>
              <a:t> to </a:t>
            </a:r>
            <a:r>
              <a:rPr lang="nl-NL" sz="2800" dirty="0" err="1">
                <a:solidFill>
                  <a:srgbClr val="FF0000"/>
                </a:solidFill>
              </a:rPr>
              <a:t>include</a:t>
            </a:r>
            <a:r>
              <a:rPr lang="nl-NL" sz="2800" dirty="0">
                <a:solidFill>
                  <a:srgbClr val="FF0000"/>
                </a:solidFill>
              </a:rPr>
              <a:t> UI </a:t>
            </a:r>
            <a:r>
              <a:rPr lang="nl-NL" sz="2800" dirty="0" err="1">
                <a:solidFill>
                  <a:srgbClr val="FF0000"/>
                </a:solidFill>
              </a:rPr>
              <a:t>provisions</a:t>
            </a:r>
            <a:r>
              <a:rPr lang="nl-NL" sz="2800" dirty="0">
                <a:solidFill>
                  <a:srgbClr val="FF0000"/>
                </a:solidFill>
              </a:rPr>
              <a:t> in UN </a:t>
            </a:r>
            <a:r>
              <a:rPr lang="nl-NL" sz="2800" dirty="0" err="1">
                <a:solidFill>
                  <a:srgbClr val="FF0000"/>
                </a:solidFill>
              </a:rPr>
              <a:t>Regulations</a:t>
            </a:r>
            <a:r>
              <a:rPr lang="nl-NL" sz="2800" dirty="0">
                <a:solidFill>
                  <a:srgbClr val="FF0000"/>
                </a:solidFill>
              </a:rPr>
              <a:t> </a:t>
            </a:r>
            <a:r>
              <a:rPr lang="nl-NL" sz="2800" dirty="0" err="1">
                <a:solidFill>
                  <a:srgbClr val="FF0000"/>
                </a:solidFill>
              </a:rPr>
              <a:t>for</a:t>
            </a:r>
            <a:r>
              <a:rPr lang="nl-NL" sz="2800" dirty="0">
                <a:solidFill>
                  <a:srgbClr val="FF0000"/>
                </a:solidFill>
              </a:rPr>
              <a:t> </a:t>
            </a:r>
            <a:r>
              <a:rPr lang="nl-NL" sz="2800" dirty="0" err="1">
                <a:solidFill>
                  <a:srgbClr val="FF0000"/>
                </a:solidFill>
              </a:rPr>
              <a:t>which</a:t>
            </a:r>
            <a:r>
              <a:rPr lang="nl-NL" sz="2800" dirty="0">
                <a:solidFill>
                  <a:srgbClr val="FF0000"/>
                </a:solidFill>
              </a:rPr>
              <a:t> UI </a:t>
            </a:r>
            <a:r>
              <a:rPr lang="nl-NL" sz="2800" dirty="0" err="1">
                <a:solidFill>
                  <a:srgbClr val="FF0000"/>
                </a:solidFill>
              </a:rPr>
              <a:t>can</a:t>
            </a:r>
            <a:r>
              <a:rPr lang="nl-NL" sz="2800" dirty="0">
                <a:solidFill>
                  <a:srgbClr val="FF0000"/>
                </a:solidFill>
              </a:rPr>
              <a:t> </a:t>
            </a:r>
            <a:r>
              <a:rPr lang="nl-NL" sz="2800" dirty="0" err="1">
                <a:solidFill>
                  <a:srgbClr val="FF0000"/>
                </a:solidFill>
              </a:rPr>
              <a:t>be</a:t>
            </a:r>
            <a:r>
              <a:rPr lang="nl-NL" sz="2800" dirty="0">
                <a:solidFill>
                  <a:srgbClr val="FF0000"/>
                </a:solidFill>
              </a:rPr>
              <a:t> </a:t>
            </a:r>
            <a:r>
              <a:rPr lang="nl-NL" sz="2800" dirty="0" err="1">
                <a:solidFill>
                  <a:srgbClr val="FF0000"/>
                </a:solidFill>
              </a:rPr>
              <a:t>used</a:t>
            </a:r>
            <a:r>
              <a:rPr lang="nl-NL" sz="2800" dirty="0">
                <a:solidFill>
                  <a:srgbClr val="FF0000"/>
                </a:solidFill>
              </a:rPr>
              <a:t> in </a:t>
            </a:r>
            <a:r>
              <a:rPr lang="nl-NL" sz="2800" dirty="0" err="1">
                <a:solidFill>
                  <a:srgbClr val="FF0000"/>
                </a:solidFill>
              </a:rPr>
              <a:t>place</a:t>
            </a:r>
            <a:r>
              <a:rPr lang="nl-NL" sz="2800" dirty="0">
                <a:solidFill>
                  <a:srgbClr val="FF0000"/>
                </a:solidFill>
              </a:rPr>
              <a:t> of E mark (like in UN R148?)? YES / NO</a:t>
            </a:r>
          </a:p>
          <a:p>
            <a:pPr marL="0" indent="0">
              <a:buNone/>
            </a:pPr>
            <a:r>
              <a:rPr lang="en-US" sz="2800" dirty="0">
                <a:solidFill>
                  <a:srgbClr val="FF0000"/>
                </a:solidFill>
                <a:sym typeface="Wingdings" panose="05000000000000000000" pitchFamily="2" charset="2"/>
              </a:rPr>
              <a:t> </a:t>
            </a:r>
            <a:r>
              <a:rPr lang="nl-NL" sz="2800" dirty="0" err="1">
                <a:solidFill>
                  <a:srgbClr val="FF0000"/>
                </a:solidFill>
              </a:rPr>
              <a:t>If</a:t>
            </a:r>
            <a:r>
              <a:rPr lang="nl-NL" sz="2800" dirty="0">
                <a:solidFill>
                  <a:srgbClr val="FF0000"/>
                </a:solidFill>
              </a:rPr>
              <a:t> NO, </a:t>
            </a:r>
            <a:r>
              <a:rPr lang="nl-NL" sz="2800" dirty="0" err="1">
                <a:solidFill>
                  <a:srgbClr val="FF0000"/>
                </a:solidFill>
              </a:rPr>
              <a:t>can</a:t>
            </a:r>
            <a:r>
              <a:rPr lang="nl-NL" sz="2800" dirty="0">
                <a:solidFill>
                  <a:srgbClr val="FF0000"/>
                </a:solidFill>
              </a:rPr>
              <a:t> UI </a:t>
            </a:r>
            <a:r>
              <a:rPr lang="nl-NL" sz="2800" dirty="0" err="1">
                <a:solidFill>
                  <a:srgbClr val="FF0000"/>
                </a:solidFill>
              </a:rPr>
              <a:t>be</a:t>
            </a:r>
            <a:r>
              <a:rPr lang="nl-NL" sz="2800" dirty="0">
                <a:solidFill>
                  <a:srgbClr val="FF0000"/>
                </a:solidFill>
              </a:rPr>
              <a:t> </a:t>
            </a:r>
            <a:r>
              <a:rPr lang="nl-NL" sz="2800" dirty="0" err="1">
                <a:solidFill>
                  <a:srgbClr val="FF0000"/>
                </a:solidFill>
              </a:rPr>
              <a:t>used</a:t>
            </a:r>
            <a:r>
              <a:rPr lang="nl-NL" sz="2800" dirty="0">
                <a:solidFill>
                  <a:srgbClr val="FF0000"/>
                </a:solidFill>
              </a:rPr>
              <a:t> </a:t>
            </a:r>
            <a:r>
              <a:rPr lang="nl-NL" sz="2800" dirty="0" err="1">
                <a:solidFill>
                  <a:srgbClr val="FF0000"/>
                </a:solidFill>
              </a:rPr>
              <a:t>by</a:t>
            </a:r>
            <a:r>
              <a:rPr lang="nl-NL" sz="2800" dirty="0">
                <a:solidFill>
                  <a:srgbClr val="FF0000"/>
                </a:solidFill>
              </a:rPr>
              <a:t> Type </a:t>
            </a:r>
            <a:r>
              <a:rPr lang="nl-NL" sz="2800" dirty="0" err="1">
                <a:solidFill>
                  <a:srgbClr val="FF0000"/>
                </a:solidFill>
              </a:rPr>
              <a:t>Approval</a:t>
            </a:r>
            <a:r>
              <a:rPr lang="nl-NL" sz="2800" dirty="0">
                <a:solidFill>
                  <a:srgbClr val="FF0000"/>
                </a:solidFill>
              </a:rPr>
              <a:t> </a:t>
            </a:r>
            <a:r>
              <a:rPr lang="nl-NL" sz="2800" dirty="0" err="1">
                <a:solidFill>
                  <a:srgbClr val="FF0000"/>
                </a:solidFill>
              </a:rPr>
              <a:t>Applicants</a:t>
            </a:r>
            <a:r>
              <a:rPr lang="nl-NL" sz="2800" dirty="0">
                <a:solidFill>
                  <a:srgbClr val="FF0000"/>
                </a:solidFill>
              </a:rPr>
              <a:t> </a:t>
            </a:r>
            <a:r>
              <a:rPr lang="nl-NL" sz="2800" dirty="0" err="1">
                <a:solidFill>
                  <a:srgbClr val="FF0000"/>
                </a:solidFill>
              </a:rPr>
              <a:t>once</a:t>
            </a:r>
            <a:r>
              <a:rPr lang="nl-NL" sz="2800" dirty="0">
                <a:solidFill>
                  <a:srgbClr val="FF0000"/>
                </a:solidFill>
              </a:rPr>
              <a:t> the UI </a:t>
            </a:r>
            <a:br>
              <a:rPr lang="nl-NL" sz="2800" dirty="0">
                <a:solidFill>
                  <a:srgbClr val="FF0000"/>
                </a:solidFill>
              </a:rPr>
            </a:br>
            <a:r>
              <a:rPr lang="nl-NL" sz="2800" dirty="0">
                <a:solidFill>
                  <a:srgbClr val="FF0000"/>
                </a:solidFill>
              </a:rPr>
              <a:t>    </a:t>
            </a:r>
            <a:r>
              <a:rPr lang="nl-NL" sz="1400" dirty="0">
                <a:solidFill>
                  <a:srgbClr val="FF0000"/>
                </a:solidFill>
              </a:rPr>
              <a:t> </a:t>
            </a:r>
            <a:r>
              <a:rPr lang="nl-NL" sz="2800" dirty="0">
                <a:solidFill>
                  <a:srgbClr val="FF0000"/>
                </a:solidFill>
              </a:rPr>
              <a:t>feature in DETA is ready?</a:t>
            </a:r>
            <a:br>
              <a:rPr lang="nl-NL" sz="2400" dirty="0">
                <a:solidFill>
                  <a:srgbClr val="FF0000"/>
                </a:solidFill>
              </a:rPr>
            </a:br>
            <a:endParaRPr lang="nl-NL" sz="1400" dirty="0">
              <a:solidFill>
                <a:srgbClr val="FF0000"/>
              </a:solidFill>
            </a:endParaRPr>
          </a:p>
          <a:p>
            <a:pPr marL="0" indent="0">
              <a:buNone/>
            </a:pPr>
            <a:r>
              <a:rPr lang="nl-NL" sz="3200" b="1" dirty="0">
                <a:solidFill>
                  <a:schemeClr val="tx1"/>
                </a:solidFill>
              </a:rPr>
              <a:t>WP.29 is requested to consider the position of IWG:</a:t>
            </a:r>
            <a:br>
              <a:rPr lang="nl-NL" sz="3200" b="1" dirty="0">
                <a:solidFill>
                  <a:schemeClr val="tx1"/>
                </a:solidFill>
              </a:rPr>
            </a:br>
            <a:r>
              <a:rPr lang="en-GB" sz="2800" dirty="0">
                <a:solidFill>
                  <a:srgbClr val="FF0000"/>
                </a:solidFill>
              </a:rPr>
              <a:t>That Contracting Parties may allow Technical Services to access DETA in case these Technical Services are performing an authoritative task under governmental control while other Technical Services being commercial economic operators, shall not be allowed access.</a:t>
            </a:r>
            <a:br>
              <a:rPr lang="en-US" sz="2800" dirty="0">
                <a:solidFill>
                  <a:srgbClr val="FF0000"/>
                </a:solidFill>
              </a:rPr>
            </a:br>
            <a:endParaRPr lang="nl-NL" sz="2800" dirty="0">
              <a:solidFill>
                <a:srgbClr val="FF0000"/>
              </a:solidFill>
            </a:endParaRPr>
          </a:p>
        </p:txBody>
      </p:sp>
      <p:sp>
        <p:nvSpPr>
          <p:cNvPr id="3" name="Titel 2"/>
          <p:cNvSpPr>
            <a:spLocks noGrp="1"/>
          </p:cNvSpPr>
          <p:nvPr>
            <p:ph type="title"/>
          </p:nvPr>
        </p:nvSpPr>
        <p:spPr>
          <a:xfrm>
            <a:off x="758825" y="672340"/>
            <a:ext cx="10672763" cy="280967"/>
          </a:xfrm>
        </p:spPr>
        <p:txBody>
          <a:bodyPr/>
          <a:lstStyle/>
          <a:p>
            <a:r>
              <a:rPr lang="en-GB" sz="2800" dirty="0"/>
              <a:t>Questions to WP.29</a:t>
            </a:r>
            <a:endParaRPr lang="en-GB" sz="2400" dirty="0"/>
          </a:p>
        </p:txBody>
      </p:sp>
      <p:cxnSp>
        <p:nvCxnSpPr>
          <p:cNvPr id="5" name="Rechte verbindingslijn 4"/>
          <p:cNvCxnSpPr/>
          <p:nvPr/>
        </p:nvCxnSpPr>
        <p:spPr>
          <a:xfrm>
            <a:off x="0" y="1050587"/>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Tijdelijke aanduiding voor dianummer 1"/>
          <p:cNvSpPr>
            <a:spLocks noGrp="1"/>
          </p:cNvSpPr>
          <p:nvPr>
            <p:ph type="sldNum" sz="quarter" idx="12"/>
          </p:nvPr>
        </p:nvSpPr>
        <p:spPr/>
        <p:txBody>
          <a:bodyPr/>
          <a:lstStyle/>
          <a:p>
            <a:fld id="{5E5C2CF4-0E80-7A46-8F96-EE1F0D78FA73}" type="slidenum">
              <a:rPr lang="nl-NL" smtClean="0"/>
              <a:t>7</a:t>
            </a:fld>
            <a:endParaRPr lang="nl-NL"/>
          </a:p>
        </p:txBody>
      </p:sp>
    </p:spTree>
    <p:extLst>
      <p:ext uri="{BB962C8B-B14F-4D97-AF65-F5344CB8AC3E}">
        <p14:creationId xmlns:p14="http://schemas.microsoft.com/office/powerpoint/2010/main" val="1400408006"/>
      </p:ext>
    </p:extLst>
  </p:cSld>
  <p:clrMapOvr>
    <a:masterClrMapping/>
  </p:clrMapOvr>
</p:sld>
</file>

<file path=ppt/theme/theme1.xml><?xml version="1.0" encoding="utf-8"?>
<a:theme xmlns:a="http://schemas.openxmlformats.org/drawingml/2006/main" name="Blank">
  <a:themeElements>
    <a:clrScheme name="Aangepast 2">
      <a:dk1>
        <a:srgbClr val="000000"/>
      </a:dk1>
      <a:lt1>
        <a:srgbClr val="FFFFFF"/>
      </a:lt1>
      <a:dk2>
        <a:srgbClr val="000047"/>
      </a:dk2>
      <a:lt2>
        <a:srgbClr val="F2F2F5"/>
      </a:lt2>
      <a:accent1>
        <a:srgbClr val="E36B1E"/>
      </a:accent1>
      <a:accent2>
        <a:srgbClr val="000033"/>
      </a:accent2>
      <a:accent3>
        <a:srgbClr val="006633"/>
      </a:accent3>
      <a:accent4>
        <a:srgbClr val="CC0000"/>
      </a:accent4>
      <a:accent5>
        <a:srgbClr val="990033"/>
      </a:accent5>
      <a:accent6>
        <a:srgbClr val="9999CC"/>
      </a:accent6>
      <a:hlink>
        <a:srgbClr val="E36B1E"/>
      </a:hlink>
      <a:folHlink>
        <a:srgbClr val="9D9D9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5875"/>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18089 RDW - werkdocument v9" id="{93DCA243-EE64-E94E-9BF9-63A9C1D49041}" vid="{B6920BA2-BE88-944D-8241-2E7395DCDD76}"/>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b452def0de8df4ef3ef9f9f7df05aca2">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9FB345-1EB2-4CDE-AD1F-AF16AC378F50}">
  <ds:schemaRefs>
    <ds:schemaRef ds:uri="http://schemas.microsoft.com/sharepoint/v3/contenttype/forms"/>
  </ds:schemaRefs>
</ds:datastoreItem>
</file>

<file path=customXml/itemProps2.xml><?xml version="1.0" encoding="utf-8"?>
<ds:datastoreItem xmlns:ds="http://schemas.openxmlformats.org/officeDocument/2006/customXml" ds:itemID="{E860121E-40A8-4EF7-B9A0-7FF6C98E8B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1087</TotalTime>
  <Words>681</Words>
  <Application>Microsoft Office PowerPoint</Application>
  <PresentationFormat>Widescreen</PresentationFormat>
  <Paragraphs>45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Systeemlettertype</vt:lpstr>
      <vt:lpstr>Zapf Dingbats</vt:lpstr>
      <vt:lpstr>Arial</vt:lpstr>
      <vt:lpstr>Calibri</vt:lpstr>
      <vt:lpstr>Blank</vt:lpstr>
      <vt:lpstr>Transmitted by the IWG on DETA    Informal document WP.29-187-27        187th WP.29, agenda item 4.5.        (document DETA-44-07e rev1)</vt:lpstr>
      <vt:lpstr>DETA - State of play</vt:lpstr>
      <vt:lpstr>DETA - State of play – Developments</vt:lpstr>
      <vt:lpstr>State of play – Extension of scope</vt:lpstr>
      <vt:lpstr>State of play – Presentations to GRs</vt:lpstr>
      <vt:lpstr>State of play – Presentations to GRs</vt:lpstr>
      <vt:lpstr>Questions to WP.29</vt:lpstr>
    </vt:vector>
  </TitlesOfParts>
  <Company>RDW Voertuiginformatie en -toelating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Guiting, Tim</dc:creator>
  <cp:lastModifiedBy>Francois Guichard</cp:lastModifiedBy>
  <cp:revision>214</cp:revision>
  <cp:lastPrinted>2022-06-15T08:45:52Z</cp:lastPrinted>
  <dcterms:created xsi:type="dcterms:W3CDTF">2019-02-28T13:58:20Z</dcterms:created>
  <dcterms:modified xsi:type="dcterms:W3CDTF">2022-06-21T15:47:33Z</dcterms:modified>
</cp:coreProperties>
</file>