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68" r:id="rId2"/>
    <p:sldId id="277" r:id="rId3"/>
    <p:sldId id="661" r:id="rId4"/>
    <p:sldId id="654" r:id="rId5"/>
    <p:sldId id="706" r:id="rId6"/>
    <p:sldId id="707" r:id="rId7"/>
    <p:sldId id="708" r:id="rId8"/>
    <p:sldId id="709" r:id="rId9"/>
    <p:sldId id="710" r:id="rId10"/>
    <p:sldId id="713" r:id="rId11"/>
    <p:sldId id="711" r:id="rId12"/>
    <p:sldId id="715" r:id="rId13"/>
    <p:sldId id="714" r:id="rId14"/>
    <p:sldId id="716" r:id="rId15"/>
    <p:sldId id="719" r:id="rId16"/>
    <p:sldId id="261" r:id="rId17"/>
  </p:sldIdLst>
  <p:sldSz cx="9906000" cy="6858000" type="A4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008000"/>
    <a:srgbClr val="FF7800"/>
    <a:srgbClr val="0066FF"/>
    <a:srgbClr val="990000"/>
    <a:srgbClr val="DDF600"/>
    <a:srgbClr val="00FFFF"/>
    <a:srgbClr val="6600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8" autoAdjust="0"/>
    <p:restoredTop sz="94266" autoAdjust="0"/>
  </p:normalViewPr>
  <p:slideViewPr>
    <p:cSldViewPr snapToGrid="0">
      <p:cViewPr varScale="1">
        <p:scale>
          <a:sx n="107" d="100"/>
          <a:sy n="107" d="100"/>
        </p:scale>
        <p:origin x="1656" y="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814" y="3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2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FDE8E-C9EA-4A43-8789-DFF19C51007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7625" y="1198563"/>
            <a:ext cx="4679950" cy="3240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8"/>
            <a:ext cx="5852160" cy="37804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1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56F99-1514-4F4B-89CD-D1870C008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41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10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193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11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43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12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2403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13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18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This</a:t>
            </a:r>
            <a:r>
              <a:rPr lang="fr-CH" baseline="0" dirty="0"/>
              <a:t> </a:t>
            </a:r>
            <a:r>
              <a:rPr lang="fr-CH" baseline="0" dirty="0" err="1"/>
              <a:t>year’s</a:t>
            </a:r>
            <a:r>
              <a:rPr lang="fr-CH" baseline="0" dirty="0"/>
              <a:t> issues for </a:t>
            </a:r>
            <a:r>
              <a:rPr lang="fr-CH" baseline="0" dirty="0" err="1"/>
              <a:t>reporting</a:t>
            </a:r>
            <a:r>
              <a:rPr lang="fr-CH" baseline="0" dirty="0"/>
              <a:t> </a:t>
            </a:r>
            <a:r>
              <a:rPr lang="fr-CH" baseline="0" dirty="0" err="1"/>
              <a:t>follow</a:t>
            </a:r>
            <a:r>
              <a:rPr lang="fr-CH" baseline="0" dirty="0"/>
              <a:t> the </a:t>
            </a:r>
            <a:r>
              <a:rPr lang="fr-CH" baseline="0" dirty="0" err="1"/>
              <a:t>priority</a:t>
            </a:r>
            <a:r>
              <a:rPr lang="fr-CH" baseline="0" dirty="0"/>
              <a:t> action areas</a:t>
            </a:r>
            <a:r>
              <a:rPr lang="ru-RU" baseline="0" dirty="0"/>
              <a:t> </a:t>
            </a:r>
            <a:r>
              <a:rPr lang="en-US" baseline="0" dirty="0"/>
              <a:t>of the newly drafted framework to be adopted in </a:t>
            </a:r>
            <a:r>
              <a:rPr lang="fr-CH" baseline="0" dirty="0"/>
              <a:t>2022 in </a:t>
            </a:r>
            <a:r>
              <a:rPr lang="fr-CH" baseline="0" dirty="0" err="1"/>
              <a:t>Nicosia</a:t>
            </a:r>
            <a:endParaRPr lang="fr-CH" baseline="0" dirty="0"/>
          </a:p>
          <a:p>
            <a:endParaRPr lang="fr-CH" baseline="0" dirty="0"/>
          </a:p>
          <a:p>
            <a:pPr lvl="0" rtl="0"/>
            <a:r>
              <a:rPr lang="en-US" noProof="0" dirty="0"/>
              <a:t>Also, we have added additional section V to follow up</a:t>
            </a:r>
            <a:r>
              <a:rPr lang="en-US" baseline="0" noProof="0" dirty="0"/>
              <a:t> current developments related to pandemic effects.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66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This</a:t>
            </a:r>
            <a:r>
              <a:rPr lang="fr-CH" baseline="0" dirty="0"/>
              <a:t> </a:t>
            </a:r>
            <a:r>
              <a:rPr lang="fr-CH" baseline="0" dirty="0" err="1"/>
              <a:t>year’s</a:t>
            </a:r>
            <a:r>
              <a:rPr lang="fr-CH" baseline="0" dirty="0"/>
              <a:t> issues for </a:t>
            </a:r>
            <a:r>
              <a:rPr lang="fr-CH" baseline="0" dirty="0" err="1"/>
              <a:t>reporting</a:t>
            </a:r>
            <a:r>
              <a:rPr lang="fr-CH" baseline="0" dirty="0"/>
              <a:t> </a:t>
            </a:r>
            <a:r>
              <a:rPr lang="fr-CH" baseline="0" dirty="0" err="1"/>
              <a:t>follow</a:t>
            </a:r>
            <a:r>
              <a:rPr lang="fr-CH" baseline="0" dirty="0"/>
              <a:t> the </a:t>
            </a:r>
            <a:r>
              <a:rPr lang="fr-CH" baseline="0" dirty="0" err="1"/>
              <a:t>priority</a:t>
            </a:r>
            <a:r>
              <a:rPr lang="fr-CH" baseline="0" dirty="0"/>
              <a:t> action areas</a:t>
            </a:r>
            <a:r>
              <a:rPr lang="ru-RU" baseline="0" dirty="0"/>
              <a:t> </a:t>
            </a:r>
            <a:r>
              <a:rPr lang="en-US" baseline="0" dirty="0"/>
              <a:t>of the newly drafted framework to be adopted in </a:t>
            </a:r>
            <a:r>
              <a:rPr lang="fr-CH" baseline="0" dirty="0"/>
              <a:t>2022 in </a:t>
            </a:r>
            <a:r>
              <a:rPr lang="fr-CH" baseline="0" dirty="0" err="1"/>
              <a:t>Nicosia</a:t>
            </a:r>
            <a:endParaRPr lang="fr-CH" baseline="0" dirty="0"/>
          </a:p>
          <a:p>
            <a:endParaRPr lang="fr-CH" baseline="0" dirty="0"/>
          </a:p>
          <a:p>
            <a:pPr lvl="0" rtl="0"/>
            <a:r>
              <a:rPr lang="en-US" noProof="0" dirty="0"/>
              <a:t>Also, we have added additional section V to follow up</a:t>
            </a:r>
            <a:r>
              <a:rPr lang="en-US" baseline="0" noProof="0" dirty="0"/>
              <a:t> current developments related to pandemic effects.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506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80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53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This</a:t>
            </a:r>
            <a:r>
              <a:rPr lang="fr-CH" baseline="0" dirty="0"/>
              <a:t> </a:t>
            </a:r>
            <a:r>
              <a:rPr lang="fr-CH" baseline="0" dirty="0" err="1"/>
              <a:t>year’s</a:t>
            </a:r>
            <a:r>
              <a:rPr lang="fr-CH" baseline="0" dirty="0"/>
              <a:t> issues for </a:t>
            </a:r>
            <a:r>
              <a:rPr lang="fr-CH" baseline="0" dirty="0" err="1"/>
              <a:t>reporting</a:t>
            </a:r>
            <a:r>
              <a:rPr lang="fr-CH" baseline="0" dirty="0"/>
              <a:t> </a:t>
            </a:r>
            <a:r>
              <a:rPr lang="fr-CH" baseline="0" dirty="0" err="1"/>
              <a:t>follow</a:t>
            </a:r>
            <a:r>
              <a:rPr lang="fr-CH" baseline="0" dirty="0"/>
              <a:t> the </a:t>
            </a:r>
            <a:r>
              <a:rPr lang="fr-CH" baseline="0" dirty="0" err="1"/>
              <a:t>priority</a:t>
            </a:r>
            <a:r>
              <a:rPr lang="fr-CH" baseline="0" dirty="0"/>
              <a:t> action areas</a:t>
            </a:r>
            <a:r>
              <a:rPr lang="ru-RU" baseline="0" dirty="0"/>
              <a:t> </a:t>
            </a:r>
            <a:r>
              <a:rPr lang="en-US" baseline="0" dirty="0"/>
              <a:t>of the newly drafted framework to be adopted in </a:t>
            </a:r>
            <a:r>
              <a:rPr lang="fr-CH" baseline="0" dirty="0"/>
              <a:t>2022 in </a:t>
            </a:r>
            <a:r>
              <a:rPr lang="fr-CH" baseline="0" dirty="0" err="1"/>
              <a:t>Nicosia</a:t>
            </a:r>
            <a:endParaRPr lang="fr-CH" baseline="0" dirty="0"/>
          </a:p>
          <a:p>
            <a:endParaRPr lang="fr-CH" baseline="0" dirty="0"/>
          </a:p>
          <a:p>
            <a:pPr lvl="0" rtl="0"/>
            <a:r>
              <a:rPr lang="en-US" noProof="0" dirty="0"/>
              <a:t>Also, we have added additional section V to follow up</a:t>
            </a:r>
            <a:r>
              <a:rPr lang="en-US" baseline="0" noProof="0" dirty="0"/>
              <a:t> current developments related to pandemic effects.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56F99-1514-4F4B-89CD-D1870C0081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54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4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80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5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7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6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153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7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33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8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278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>
            <a:extLst>
              <a:ext uri="{FF2B5EF4-FFF2-40B4-BE49-F238E27FC236}">
                <a16:creationId xmlns:a16="http://schemas.microsoft.com/office/drawing/2014/main" id="{392B3743-B566-644E-834C-01AC70CE57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AC11C7-DA42-0D42-8D10-C71D10433105}" type="slidenum">
              <a:rPr lang="en-GB" altLang="en-US" sz="1200" b="0">
                <a:latin typeface="Times New Roman" panose="02020603050405020304" pitchFamily="18" charset="0"/>
                <a:cs typeface="Arial" panose="020B0604020202020204" pitchFamily="34" charset="0"/>
              </a:rPr>
              <a:pPr/>
              <a:t>9</a:t>
            </a:fld>
            <a:endParaRPr lang="en-GB" altLang="en-US" sz="1200" b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3ADF5802-1C6D-B741-AF1B-FFEA7BF169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DC3C3694-6828-0E42-B096-E114A8C5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5988" y="4343400"/>
            <a:ext cx="5026025" cy="4114800"/>
          </a:xfrm>
        </p:spPr>
        <p:txBody>
          <a:bodyPr/>
          <a:lstStyle/>
          <a:p>
            <a:pPr eaLnBrk="1" hangingPunct="1">
              <a:defRPr/>
            </a:pPr>
            <a:endParaRPr lang="nb-NO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9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6F6A4-BAC4-4ECD-991F-2306ACCA8A84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6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5C14-3EEA-4A70-8808-FE1DD4D95447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452DC-260A-4A8B-BB47-72401239C8AB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82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D599F-CCFF-43E1-88F1-876DA88CBE83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5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13CC1-C520-4073-B9A7-F11EE251BF4B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1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A4B3-9B75-4CEC-9773-C8E9A3FE3B28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7374-4DDC-4264-ABA6-AB5FA10A7684}" type="datetime1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F0848-2834-459E-B495-50399CB7D55E}" type="datetime1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1143-F2AB-45B3-9B1F-B6F2F8B1F5AF}" type="datetime1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3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144F-46DD-4DFA-B292-C8B89BD89767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2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7FFE7-0CCA-4637-976A-65EA3509BE7C}" type="datetime1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12439-5F79-4A57-A954-8669F7CA3FA1}" type="datetime1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09506-28EA-4C19-A061-02E7C9DE0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21" Type="http://schemas.openxmlformats.org/officeDocument/2006/relationships/image" Target="../media/image14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6" Type="http://schemas.microsoft.com/office/2007/relationships/hdphoto" Target="../media/hdphoto7.wdp"/><Relationship Id="rId20" Type="http://schemas.microsoft.com/office/2007/relationships/hdphoto" Target="../media/hdphoto9.wdp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5.png"/><Relationship Id="rId10" Type="http://schemas.microsoft.com/office/2007/relationships/hdphoto" Target="../media/hdphoto4.wdp"/><Relationship Id="rId19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Relationship Id="rId22" Type="http://schemas.microsoft.com/office/2007/relationships/hdphoto" Target="../media/hdphoto10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 txBox="1">
            <a:spLocks/>
          </p:cNvSpPr>
          <p:nvPr/>
        </p:nvSpPr>
        <p:spPr>
          <a:xfrm>
            <a:off x="333358" y="2251977"/>
            <a:ext cx="8025624" cy="3752366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solidFill>
                  <a:srgbClr val="000099"/>
                </a:solidFill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Survey on the focus of the future capacity building activities (2022-2030)</a:t>
            </a:r>
          </a:p>
          <a:p>
            <a:pPr algn="l"/>
            <a:endParaRPr lang="en-US" sz="3200" b="1" dirty="0">
              <a:solidFill>
                <a:srgbClr val="000099"/>
              </a:solidFill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en-US" sz="3200" b="1" dirty="0">
              <a:solidFill>
                <a:srgbClr val="006600"/>
              </a:solidFill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en-US" sz="3200" b="1" dirty="0">
              <a:solidFill>
                <a:srgbClr val="006600"/>
              </a:solidFill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en-US" sz="2600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17th Steering Committee meeting</a:t>
            </a:r>
          </a:p>
          <a:p>
            <a:pPr algn="l">
              <a:spcAft>
                <a:spcPts val="600"/>
              </a:spcAft>
            </a:pPr>
            <a:r>
              <a:rPr lang="en-US" sz="2600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30-31 May 2022</a:t>
            </a:r>
          </a:p>
          <a:p>
            <a:pPr algn="l"/>
            <a:r>
              <a:rPr lang="en-US" sz="2000" dirty="0">
                <a:latin typeface="Arial Narrow" panose="020B0606020202030204" pitchFamily="34" charset="0"/>
                <a:ea typeface="Verdana" pitchFamily="34" charset="0"/>
                <a:cs typeface="Verdana" pitchFamily="34" charset="0"/>
              </a:rPr>
              <a:t>Item 2c of the agenda: Outcomes of the survey on the focus of capacity-building activities</a:t>
            </a:r>
            <a:endParaRPr lang="en-US" sz="2400" dirty="0"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algn="l"/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en-US" sz="2400" spc="50" dirty="0">
                <a:solidFill>
                  <a:srgbClr val="0033C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Geneva, </a:t>
            </a:r>
            <a:r>
              <a:rPr lang="en-US" sz="2400" spc="50" dirty="0" err="1">
                <a:solidFill>
                  <a:srgbClr val="0033C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Palais</a:t>
            </a:r>
            <a:r>
              <a:rPr lang="en-US" sz="2400" spc="50" dirty="0">
                <a:solidFill>
                  <a:srgbClr val="0033C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des Nations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19100" y="31253"/>
            <a:ext cx="9153542" cy="6740276"/>
            <a:chOff x="419100" y="31253"/>
            <a:chExt cx="9153542" cy="6740276"/>
          </a:xfrm>
        </p:grpSpPr>
        <p:grpSp>
          <p:nvGrpSpPr>
            <p:cNvPr id="35" name="Group 34"/>
            <p:cNvGrpSpPr/>
            <p:nvPr/>
          </p:nvGrpSpPr>
          <p:grpSpPr>
            <a:xfrm>
              <a:off x="8802195" y="2137377"/>
              <a:ext cx="695939" cy="616803"/>
              <a:chOff x="8340556" y="2149731"/>
              <a:chExt cx="695939" cy="616803"/>
            </a:xfrm>
          </p:grpSpPr>
          <p:sp>
            <p:nvSpPr>
              <p:cNvPr id="82" name="Rectangle 81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419100" y="31253"/>
              <a:ext cx="9077296" cy="1497885"/>
              <a:chOff x="419100" y="-11877"/>
              <a:chExt cx="9077296" cy="1497885"/>
            </a:xfrm>
          </p:grpSpPr>
          <p:sp>
            <p:nvSpPr>
              <p:cNvPr id="79" name="Rectangle 78"/>
              <p:cNvSpPr/>
              <p:nvPr/>
            </p:nvSpPr>
            <p:spPr>
              <a:xfrm flipV="1">
                <a:off x="419100" y="783643"/>
                <a:ext cx="9077296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69692" y="-11877"/>
                <a:ext cx="1557655" cy="1412335"/>
              </a:xfrm>
              <a:prstGeom prst="rect">
                <a:avLst/>
              </a:prstGeom>
            </p:spPr>
          </p:pic>
          <p:sp>
            <p:nvSpPr>
              <p:cNvPr id="81" name="Subtitle 5"/>
              <p:cNvSpPr txBox="1">
                <a:spLocks/>
              </p:cNvSpPr>
              <p:nvPr/>
            </p:nvSpPr>
            <p:spPr>
              <a:xfrm>
                <a:off x="5322442" y="1111105"/>
                <a:ext cx="2088232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spc="2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ENVIRONMENT</a:t>
                </a: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8801387" y="1495117"/>
              <a:ext cx="696748" cy="603621"/>
              <a:chOff x="8259614" y="1445817"/>
              <a:chExt cx="700405" cy="603621"/>
            </a:xfrm>
          </p:grpSpPr>
          <p:sp>
            <p:nvSpPr>
              <p:cNvPr id="77" name="Rectangle 76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45" name="Group 44"/>
            <p:cNvGrpSpPr/>
            <p:nvPr/>
          </p:nvGrpSpPr>
          <p:grpSpPr>
            <a:xfrm>
              <a:off x="8805756" y="2794606"/>
              <a:ext cx="692379" cy="601597"/>
              <a:chOff x="8341618" y="2827400"/>
              <a:chExt cx="692378" cy="601597"/>
            </a:xfrm>
          </p:grpSpPr>
          <p:sp>
            <p:nvSpPr>
              <p:cNvPr id="75" name="Rectangle 74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46" name="Group 45"/>
            <p:cNvGrpSpPr/>
            <p:nvPr/>
          </p:nvGrpSpPr>
          <p:grpSpPr>
            <a:xfrm>
              <a:off x="8804695" y="5412430"/>
              <a:ext cx="693597" cy="591914"/>
              <a:chOff x="8242285" y="5445224"/>
              <a:chExt cx="693597" cy="591914"/>
            </a:xfrm>
          </p:grpSpPr>
          <p:sp>
            <p:nvSpPr>
              <p:cNvPr id="73" name="Rectangle 72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47" name="Group 46"/>
            <p:cNvGrpSpPr/>
            <p:nvPr/>
          </p:nvGrpSpPr>
          <p:grpSpPr>
            <a:xfrm>
              <a:off x="8809318" y="6073814"/>
              <a:ext cx="691316" cy="697715"/>
              <a:chOff x="8251076" y="6115661"/>
              <a:chExt cx="691316" cy="697715"/>
            </a:xfrm>
          </p:grpSpPr>
          <p:sp>
            <p:nvSpPr>
              <p:cNvPr id="71" name="Rectangle 70"/>
              <p:cNvSpPr/>
              <p:nvPr/>
            </p:nvSpPr>
            <p:spPr>
              <a:xfrm flipV="1">
                <a:off x="8251076" y="6115661"/>
                <a:ext cx="691316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345" y="6332681"/>
                <a:ext cx="530157" cy="480695"/>
              </a:xfrm>
              <a:prstGeom prst="rect">
                <a:avLst/>
              </a:prstGeom>
            </p:spPr>
          </p:pic>
        </p:grpSp>
        <p:grpSp>
          <p:nvGrpSpPr>
            <p:cNvPr id="48" name="Group 47"/>
            <p:cNvGrpSpPr/>
            <p:nvPr/>
          </p:nvGrpSpPr>
          <p:grpSpPr>
            <a:xfrm>
              <a:off x="8806818" y="4088175"/>
              <a:ext cx="765824" cy="676183"/>
              <a:chOff x="8225057" y="3616913"/>
              <a:chExt cx="765824" cy="676183"/>
            </a:xfrm>
          </p:grpSpPr>
          <p:sp>
            <p:nvSpPr>
              <p:cNvPr id="69" name="Rectangle 68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63" name="Group 62"/>
            <p:cNvGrpSpPr/>
            <p:nvPr/>
          </p:nvGrpSpPr>
          <p:grpSpPr>
            <a:xfrm>
              <a:off x="8804694" y="4758654"/>
              <a:ext cx="694156" cy="653776"/>
              <a:chOff x="8242284" y="4791448"/>
              <a:chExt cx="694156" cy="653776"/>
            </a:xfrm>
          </p:grpSpPr>
          <p:sp>
            <p:nvSpPr>
              <p:cNvPr id="67" name="Rectangle 66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64" name="Group 63"/>
            <p:cNvGrpSpPr/>
            <p:nvPr/>
          </p:nvGrpSpPr>
          <p:grpSpPr>
            <a:xfrm>
              <a:off x="8806818" y="3442680"/>
              <a:ext cx="691316" cy="745614"/>
              <a:chOff x="8342680" y="3475474"/>
              <a:chExt cx="691316" cy="745614"/>
            </a:xfrm>
          </p:grpSpPr>
          <p:sp>
            <p:nvSpPr>
              <p:cNvPr id="65" name="Rectangle 64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</p:grpSp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355" y="151026"/>
            <a:ext cx="1990193" cy="6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48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8">
            <a:extLst>
              <a:ext uri="{FF2B5EF4-FFF2-40B4-BE49-F238E27FC236}">
                <a16:creationId xmlns:a16="http://schemas.microsoft.com/office/drawing/2014/main" id="{8A8A0E3B-B842-3643-8FE2-B5080867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Specific Issues of Interest Strand 2: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Whole Institution Approach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D718C97-96F7-4313-8C23-9CC8D8B465B1}"/>
              </a:ext>
            </a:extLst>
          </p:cNvPr>
          <p:cNvGrpSpPr/>
          <p:nvPr/>
        </p:nvGrpSpPr>
        <p:grpSpPr>
          <a:xfrm>
            <a:off x="1069943" y="1576137"/>
            <a:ext cx="6700766" cy="4646680"/>
            <a:chOff x="1069943" y="1576137"/>
            <a:chExt cx="6700766" cy="4646680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50302906-E593-D146-867E-FF7B2C2D50BB}"/>
                </a:ext>
              </a:extLst>
            </p:cNvPr>
            <p:cNvGrpSpPr/>
            <p:nvPr/>
          </p:nvGrpSpPr>
          <p:grpSpPr>
            <a:xfrm>
              <a:off x="2135290" y="5790366"/>
              <a:ext cx="5635419" cy="432451"/>
              <a:chOff x="2936237" y="5662146"/>
              <a:chExt cx="5635419" cy="432451"/>
            </a:xfrm>
          </p:grpSpPr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8A94C0B2-6060-8F45-A9F6-63C03CE82B42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2A43A984-1765-C84F-B50D-3EA3F3E3B54C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51603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Countries could make multiple choices. Percentages therefore add up to over 100%.</a:t>
                </a:r>
              </a:p>
            </p:txBody>
          </p:sp>
        </p:grpSp>
        <p:sp>
          <p:nvSpPr>
            <p:cNvPr id="128" name="Rectangle 5">
              <a:extLst>
                <a:ext uri="{FF2B5EF4-FFF2-40B4-BE49-F238E27FC236}">
                  <a16:creationId xmlns:a16="http://schemas.microsoft.com/office/drawing/2014/main" id="{AA703A01-C52B-1B48-9DFC-8A0755D9C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640" y="1695700"/>
              <a:ext cx="5801360" cy="27026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 sz="1950" b="0">
                <a:solidFill>
                  <a:srgbClr val="7F7F7F"/>
                </a:solidFill>
              </a:endParaRP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FE072BF9-061E-894D-AF2F-CCC3525E3ABE}"/>
                </a:ext>
              </a:extLst>
            </p:cNvPr>
            <p:cNvSpPr txBox="1"/>
            <p:nvPr/>
          </p:nvSpPr>
          <p:spPr>
            <a:xfrm>
              <a:off x="2652715" y="2438423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62%</a:t>
              </a:r>
            </a:p>
          </p:txBody>
        </p:sp>
        <p:sp>
          <p:nvSpPr>
            <p:cNvPr id="151" name="Rectangle 49">
              <a:extLst>
                <a:ext uri="{FF2B5EF4-FFF2-40B4-BE49-F238E27FC236}">
                  <a16:creationId xmlns:a16="http://schemas.microsoft.com/office/drawing/2014/main" id="{1B5B3F59-5F05-5141-BD07-58E0A9B35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458" y="2745741"/>
              <a:ext cx="1002632" cy="1642152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2" name="Text Box 40">
              <a:extLst>
                <a:ext uri="{FF2B5EF4-FFF2-40B4-BE49-F238E27FC236}">
                  <a16:creationId xmlns:a16="http://schemas.microsoft.com/office/drawing/2014/main" id="{AA0D3021-D52A-C742-A8C5-B58B30889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6769" y="4423636"/>
              <a:ext cx="121640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Training in </a:t>
              </a:r>
              <a:r>
                <a:rPr lang="nb-NO" altLang="en-US" sz="1400" b="0" dirty="0" err="1"/>
                <a:t>how</a:t>
              </a:r>
              <a:r>
                <a:rPr lang="nb-NO" altLang="en-US" sz="1400" b="0" dirty="0"/>
                <a:t> to lead WIA ESD</a:t>
              </a:r>
              <a:endParaRPr lang="en-GB" altLang="en-US" sz="1400" b="0" dirty="0"/>
            </a:p>
          </p:txBody>
        </p:sp>
        <p:sp>
          <p:nvSpPr>
            <p:cNvPr id="154" name="Rectangle 49">
              <a:extLst>
                <a:ext uri="{FF2B5EF4-FFF2-40B4-BE49-F238E27FC236}">
                  <a16:creationId xmlns:a16="http://schemas.microsoft.com/office/drawing/2014/main" id="{66DB5410-7BEA-BF47-BCE1-A2A146DE4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865" y="3363224"/>
              <a:ext cx="1002632" cy="1024668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5" name="Text Box 40">
              <a:extLst>
                <a:ext uri="{FF2B5EF4-FFF2-40B4-BE49-F238E27FC236}">
                  <a16:creationId xmlns:a16="http://schemas.microsoft.com/office/drawing/2014/main" id="{546BEF9F-7000-AF49-B5DC-E5AD2A744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0577" y="4423636"/>
              <a:ext cx="113532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Developing</a:t>
              </a:r>
              <a:r>
                <a:rPr lang="nb-NO" altLang="en-US" sz="1400" b="0" dirty="0"/>
                <a:t> a plan to </a:t>
              </a:r>
              <a:r>
                <a:rPr lang="nb-NO" altLang="en-US" sz="1400" b="0" dirty="0" err="1"/>
                <a:t>implement</a:t>
              </a:r>
              <a:r>
                <a:rPr lang="nb-NO" altLang="en-US" sz="1400" b="0" dirty="0"/>
                <a:t> WIA ESD</a:t>
              </a:r>
              <a:endParaRPr lang="en-GB" altLang="en-US" sz="1400" b="0" dirty="0"/>
            </a:p>
          </p:txBody>
        </p:sp>
        <p:sp>
          <p:nvSpPr>
            <p:cNvPr id="157" name="Rectangle 49">
              <a:extLst>
                <a:ext uri="{FF2B5EF4-FFF2-40B4-BE49-F238E27FC236}">
                  <a16:creationId xmlns:a16="http://schemas.microsoft.com/office/drawing/2014/main" id="{A036163C-39AE-CE41-99C7-C08C63C8B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272" y="3569052"/>
              <a:ext cx="1002632" cy="81883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8" name="Text Box 40">
              <a:extLst>
                <a:ext uri="{FF2B5EF4-FFF2-40B4-BE49-F238E27FC236}">
                  <a16:creationId xmlns:a16="http://schemas.microsoft.com/office/drawing/2014/main" id="{E1F78815-BEC6-6349-93CA-E70FB7753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4551" y="4408746"/>
              <a:ext cx="1216407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School and </a:t>
              </a:r>
              <a:r>
                <a:rPr lang="nb-NO" altLang="en-US" sz="1400" b="0" dirty="0" err="1"/>
                <a:t>community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collaboration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applying</a:t>
              </a:r>
              <a:r>
                <a:rPr lang="nb-NO" altLang="en-US" sz="1400" b="0" dirty="0"/>
                <a:t> WIA ESD</a:t>
              </a:r>
              <a:endParaRPr lang="en-GB" altLang="en-US" sz="1400" b="0" dirty="0"/>
            </a:p>
          </p:txBody>
        </p:sp>
        <p:sp>
          <p:nvSpPr>
            <p:cNvPr id="161" name="Rectangle 49">
              <a:extLst>
                <a:ext uri="{FF2B5EF4-FFF2-40B4-BE49-F238E27FC236}">
                  <a16:creationId xmlns:a16="http://schemas.microsoft.com/office/drawing/2014/main" id="{52D21F4D-732D-194C-9E2D-1D3A67402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0679" y="3157397"/>
              <a:ext cx="1002632" cy="12304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2" name="Text Box 40">
              <a:extLst>
                <a:ext uri="{FF2B5EF4-FFF2-40B4-BE49-F238E27FC236}">
                  <a16:creationId xmlns:a16="http://schemas.microsoft.com/office/drawing/2014/main" id="{8B3311A4-9D2A-644E-BA7A-382E62374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4664" y="4398389"/>
              <a:ext cx="131946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Monitoring</a:t>
              </a:r>
              <a:r>
                <a:rPr lang="nb-NO" altLang="en-US" sz="1400" b="0" dirty="0"/>
                <a:t> and </a:t>
              </a:r>
              <a:r>
                <a:rPr lang="nb-NO" altLang="en-US" sz="1400" b="0" dirty="0" err="1"/>
                <a:t>evaluation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WIA ESD</a:t>
              </a:r>
              <a:endParaRPr lang="en-GB" altLang="en-US" sz="1400" b="0" dirty="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E9D9788-E60A-974D-8CD4-D3A66C97F927}"/>
                </a:ext>
              </a:extLst>
            </p:cNvPr>
            <p:cNvSpPr txBox="1"/>
            <p:nvPr/>
          </p:nvSpPr>
          <p:spPr>
            <a:xfrm>
              <a:off x="3843039" y="3071055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3A14B76-8AEB-3640-890D-242113D8D388}"/>
                </a:ext>
              </a:extLst>
            </p:cNvPr>
            <p:cNvSpPr txBox="1"/>
            <p:nvPr/>
          </p:nvSpPr>
          <p:spPr>
            <a:xfrm>
              <a:off x="5041268" y="3261735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D5ECB1C-C047-BE4E-B7EC-770904813EC0}"/>
                </a:ext>
              </a:extLst>
            </p:cNvPr>
            <p:cNvSpPr txBox="1"/>
            <p:nvPr/>
          </p:nvSpPr>
          <p:spPr>
            <a:xfrm>
              <a:off x="6287758" y="2850920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46%</a:t>
              </a:r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48F4FC85-DA40-969A-ADC8-9D1A331A28A5}"/>
                </a:ext>
              </a:extLst>
            </p:cNvPr>
            <p:cNvGrpSpPr/>
            <p:nvPr/>
          </p:nvGrpSpPr>
          <p:grpSpPr>
            <a:xfrm>
              <a:off x="1069943" y="1576137"/>
              <a:ext cx="730931" cy="2922102"/>
              <a:chOff x="-5690" y="1999711"/>
              <a:chExt cx="730931" cy="2922102"/>
            </a:xfrm>
          </p:grpSpPr>
          <p:sp>
            <p:nvSpPr>
              <p:cNvPr id="177" name="Rectangle 19">
                <a:extLst>
                  <a:ext uri="{FF2B5EF4-FFF2-40B4-BE49-F238E27FC236}">
                    <a16:creationId xmlns:a16="http://schemas.microsoft.com/office/drawing/2014/main" id="{2CE93B99-E167-F8A2-35C2-801463ABE6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432119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78" name="Rectangle 19">
                <a:extLst>
                  <a:ext uri="{FF2B5EF4-FFF2-40B4-BE49-F238E27FC236}">
                    <a16:creationId xmlns:a16="http://schemas.microsoft.com/office/drawing/2014/main" id="{89E20709-B64F-DB68-3C97-58EC76CC0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637947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79" name="Line 17">
                <a:extLst>
                  <a:ext uri="{FF2B5EF4-FFF2-40B4-BE49-F238E27FC236}">
                    <a16:creationId xmlns:a16="http://schemas.microsoft.com/office/drawing/2014/main" id="{730A15AE-64FC-4888-A482-E3CB729238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55336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83" name="Line 17">
                <a:extLst>
                  <a:ext uri="{FF2B5EF4-FFF2-40B4-BE49-F238E27FC236}">
                    <a16:creationId xmlns:a16="http://schemas.microsoft.com/office/drawing/2014/main" id="{85359224-7178-0AE3-D16A-D6E080CC07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759191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84" name="Rectangle 19">
                <a:extLst>
                  <a:ext uri="{FF2B5EF4-FFF2-40B4-BE49-F238E27FC236}">
                    <a16:creationId xmlns:a16="http://schemas.microsoft.com/office/drawing/2014/main" id="{51E9B4D3-BF0F-49B6-82F4-15A938242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2843775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9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85" name="Line 17">
                <a:extLst>
                  <a:ext uri="{FF2B5EF4-FFF2-40B4-BE49-F238E27FC236}">
                    <a16:creationId xmlns:a16="http://schemas.microsoft.com/office/drawing/2014/main" id="{E6D6EA35-49A1-3453-1CA6-DE95270DA8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965019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86" name="Rectangle 19">
                <a:extLst>
                  <a:ext uri="{FF2B5EF4-FFF2-40B4-BE49-F238E27FC236}">
                    <a16:creationId xmlns:a16="http://schemas.microsoft.com/office/drawing/2014/main" id="{C0C435D6-D1D7-DC00-957C-56699151AC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049603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8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87" name="Line 17">
                <a:extLst>
                  <a:ext uri="{FF2B5EF4-FFF2-40B4-BE49-F238E27FC236}">
                    <a16:creationId xmlns:a16="http://schemas.microsoft.com/office/drawing/2014/main" id="{4F884595-0AD5-11E7-2634-3B3812E608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17084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88" name="Rectangle 19">
                <a:extLst>
                  <a:ext uri="{FF2B5EF4-FFF2-40B4-BE49-F238E27FC236}">
                    <a16:creationId xmlns:a16="http://schemas.microsoft.com/office/drawing/2014/main" id="{70F2FF30-C92C-C05D-B906-2ABCD68AC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25543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7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89" name="Line 17">
                <a:extLst>
                  <a:ext uri="{FF2B5EF4-FFF2-40B4-BE49-F238E27FC236}">
                    <a16:creationId xmlns:a16="http://schemas.microsoft.com/office/drawing/2014/main" id="{78474F9E-0401-CF1A-AD9C-99362FD959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37667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90" name="Rectangle 19">
                <a:extLst>
                  <a:ext uri="{FF2B5EF4-FFF2-40B4-BE49-F238E27FC236}">
                    <a16:creationId xmlns:a16="http://schemas.microsoft.com/office/drawing/2014/main" id="{7CA56ADC-84E6-15CE-9851-054A5D0E8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46125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6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91" name="Line 17">
                <a:extLst>
                  <a:ext uri="{FF2B5EF4-FFF2-40B4-BE49-F238E27FC236}">
                    <a16:creationId xmlns:a16="http://schemas.microsoft.com/office/drawing/2014/main" id="{95BC3BEA-F6C7-15D4-D031-B9A74C01D8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58250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92" name="Rectangle 19">
                <a:extLst>
                  <a:ext uri="{FF2B5EF4-FFF2-40B4-BE49-F238E27FC236}">
                    <a16:creationId xmlns:a16="http://schemas.microsoft.com/office/drawing/2014/main" id="{E912C5D3-D9B2-07FA-49C5-73E9BE85F8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667087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5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93" name="Line 17">
                <a:extLst>
                  <a:ext uri="{FF2B5EF4-FFF2-40B4-BE49-F238E27FC236}">
                    <a16:creationId xmlns:a16="http://schemas.microsoft.com/office/drawing/2014/main" id="{64AC273D-FA32-801E-5694-059207FBA0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788332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94" name="Rectangle 19">
                <a:extLst>
                  <a:ext uri="{FF2B5EF4-FFF2-40B4-BE49-F238E27FC236}">
                    <a16:creationId xmlns:a16="http://schemas.microsoft.com/office/drawing/2014/main" id="{A0F14160-DC2A-458F-576F-D881B27B82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872916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4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95" name="Line 17">
                <a:extLst>
                  <a:ext uri="{FF2B5EF4-FFF2-40B4-BE49-F238E27FC236}">
                    <a16:creationId xmlns:a16="http://schemas.microsoft.com/office/drawing/2014/main" id="{D3DBD6EF-132E-77B3-F68B-204CEC89E9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994160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96" name="Rectangle 19">
                <a:extLst>
                  <a:ext uri="{FF2B5EF4-FFF2-40B4-BE49-F238E27FC236}">
                    <a16:creationId xmlns:a16="http://schemas.microsoft.com/office/drawing/2014/main" id="{CA61D639-D738-7E57-C067-B35DB9F945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078744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97" name="Line 17">
                <a:extLst>
                  <a:ext uri="{FF2B5EF4-FFF2-40B4-BE49-F238E27FC236}">
                    <a16:creationId xmlns:a16="http://schemas.microsoft.com/office/drawing/2014/main" id="{51102CB5-2939-6E07-4BCF-CA8F6E3ADB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19998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98" name="Rectangle 19">
                <a:extLst>
                  <a:ext uri="{FF2B5EF4-FFF2-40B4-BE49-F238E27FC236}">
                    <a16:creationId xmlns:a16="http://schemas.microsoft.com/office/drawing/2014/main" id="{0CC57304-A339-9830-E487-1B7AA6A5F8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284572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99" name="Line 17">
                <a:extLst>
                  <a:ext uri="{FF2B5EF4-FFF2-40B4-BE49-F238E27FC236}">
                    <a16:creationId xmlns:a16="http://schemas.microsoft.com/office/drawing/2014/main" id="{DFD4214B-3AE3-580A-2870-2AF50E6D6B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40581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0" name="Rectangle 19">
                <a:extLst>
                  <a:ext uri="{FF2B5EF4-FFF2-40B4-BE49-F238E27FC236}">
                    <a16:creationId xmlns:a16="http://schemas.microsoft.com/office/drawing/2014/main" id="{4E27B8AF-4C2C-8F7C-D068-A2CE77B2E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49040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1" name="Line 17">
                <a:extLst>
                  <a:ext uri="{FF2B5EF4-FFF2-40B4-BE49-F238E27FC236}">
                    <a16:creationId xmlns:a16="http://schemas.microsoft.com/office/drawing/2014/main" id="{030000EB-A5E1-0B8A-D775-80E4F4A010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61164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2" name="Rectangle 19">
                <a:extLst>
                  <a:ext uri="{FF2B5EF4-FFF2-40B4-BE49-F238E27FC236}">
                    <a16:creationId xmlns:a16="http://schemas.microsoft.com/office/drawing/2014/main" id="{CB3D5D5D-0A03-76E2-C630-420593F7CB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69622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3" name="Line 17">
                <a:extLst>
                  <a:ext uri="{FF2B5EF4-FFF2-40B4-BE49-F238E27FC236}">
                    <a16:creationId xmlns:a16="http://schemas.microsoft.com/office/drawing/2014/main" id="{C1A18839-97B5-F2B3-F411-F5041093F8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81747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4" name="Text Box 201">
                <a:extLst>
                  <a:ext uri="{FF2B5EF4-FFF2-40B4-BE49-F238E27FC236}">
                    <a16:creationId xmlns:a16="http://schemas.microsoft.com/office/drawing/2014/main" id="{ABFD38A8-2BDE-194E-3712-9575AB2F95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694662" y="3351086"/>
                <a:ext cx="1720343" cy="34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Number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of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countries</a:t>
                </a:r>
                <a:endParaRPr lang="en-GB" altLang="en-US" sz="1625" b="0" dirty="0">
                  <a:solidFill>
                    <a:srgbClr val="5F5F5F"/>
                  </a:solidFill>
                </a:endParaRPr>
              </a:p>
            </p:txBody>
          </p:sp>
          <p:sp>
            <p:nvSpPr>
              <p:cNvPr id="205" name="Rectangle 19">
                <a:extLst>
                  <a:ext uri="{FF2B5EF4-FFF2-40B4-BE49-F238E27FC236}">
                    <a16:creationId xmlns:a16="http://schemas.microsoft.com/office/drawing/2014/main" id="{76D8A3BC-2ED2-7D20-7A3B-E095ADECF1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12" y="224160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6" name="Line 17">
                <a:extLst>
                  <a:ext uri="{FF2B5EF4-FFF2-40B4-BE49-F238E27FC236}">
                    <a16:creationId xmlns:a16="http://schemas.microsoft.com/office/drawing/2014/main" id="{006A29BB-323C-62DB-7214-511B9ECC35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3839" y="236284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7" name="Rectangle 19">
                <a:extLst>
                  <a:ext uri="{FF2B5EF4-FFF2-40B4-BE49-F238E27FC236}">
                    <a16:creationId xmlns:a16="http://schemas.microsoft.com/office/drawing/2014/main" id="{4CFC579B-E40A-4088-1807-B1FE4D7C5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90" y="199971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8" name="Line 17">
                <a:extLst>
                  <a:ext uri="{FF2B5EF4-FFF2-40B4-BE49-F238E27FC236}">
                    <a16:creationId xmlns:a16="http://schemas.microsoft.com/office/drawing/2014/main" id="{162596D9-C6CF-9F60-4D18-2561140C534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817" y="212095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</p:grp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6C8D7AE7-68CD-461E-A7D3-EF0AEABCD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095091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8">
            <a:extLst>
              <a:ext uri="{FF2B5EF4-FFF2-40B4-BE49-F238E27FC236}">
                <a16:creationId xmlns:a16="http://schemas.microsoft.com/office/drawing/2014/main" id="{8A8A0E3B-B842-3643-8FE2-B5080867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Specific Issues of Interest Strand 3: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Digital Education, ICT &amp; ESD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632F56F-1BCD-EB88-73AC-EABA626C9BE9}"/>
              </a:ext>
            </a:extLst>
          </p:cNvPr>
          <p:cNvGrpSpPr/>
          <p:nvPr/>
        </p:nvGrpSpPr>
        <p:grpSpPr>
          <a:xfrm>
            <a:off x="278291" y="1575100"/>
            <a:ext cx="9336919" cy="4647717"/>
            <a:chOff x="278291" y="1575100"/>
            <a:chExt cx="9336919" cy="4647717"/>
          </a:xfrm>
        </p:grpSpPr>
        <p:sp>
          <p:nvSpPr>
            <p:cNvPr id="82" name="Rectangle 5">
              <a:extLst>
                <a:ext uri="{FF2B5EF4-FFF2-40B4-BE49-F238E27FC236}">
                  <a16:creationId xmlns:a16="http://schemas.microsoft.com/office/drawing/2014/main" id="{0721B9D7-482A-6AE4-AB94-EE9F5CE31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357" y="1695700"/>
              <a:ext cx="8558844" cy="27026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 sz="1950" b="0">
                <a:solidFill>
                  <a:srgbClr val="7F7F7F"/>
                </a:solidFill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B7AEC459-2943-3D0D-8063-C5D7343B3694}"/>
                </a:ext>
              </a:extLst>
            </p:cNvPr>
            <p:cNvGrpSpPr/>
            <p:nvPr/>
          </p:nvGrpSpPr>
          <p:grpSpPr>
            <a:xfrm>
              <a:off x="278291" y="1575100"/>
              <a:ext cx="730931" cy="2922102"/>
              <a:chOff x="-5690" y="1999711"/>
              <a:chExt cx="730931" cy="2922102"/>
            </a:xfrm>
          </p:grpSpPr>
          <p:sp>
            <p:nvSpPr>
              <p:cNvPr id="84" name="Rectangle 19">
                <a:extLst>
                  <a:ext uri="{FF2B5EF4-FFF2-40B4-BE49-F238E27FC236}">
                    <a16:creationId xmlns:a16="http://schemas.microsoft.com/office/drawing/2014/main" id="{0492204C-5977-1E96-96BB-E27349318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432119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5" name="Rectangle 19">
                <a:extLst>
                  <a:ext uri="{FF2B5EF4-FFF2-40B4-BE49-F238E27FC236}">
                    <a16:creationId xmlns:a16="http://schemas.microsoft.com/office/drawing/2014/main" id="{C5ABF7DA-8A74-DB4E-4AC1-F2F23D3F47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637947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6" name="Line 17">
                <a:extLst>
                  <a:ext uri="{FF2B5EF4-FFF2-40B4-BE49-F238E27FC236}">
                    <a16:creationId xmlns:a16="http://schemas.microsoft.com/office/drawing/2014/main" id="{6D18B95F-0C56-FFB1-C016-D990CFFE7A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55336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7" name="Line 17">
                <a:extLst>
                  <a:ext uri="{FF2B5EF4-FFF2-40B4-BE49-F238E27FC236}">
                    <a16:creationId xmlns:a16="http://schemas.microsoft.com/office/drawing/2014/main" id="{A886B415-BCD5-6613-898F-468CB65649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759191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8" name="Rectangle 19">
                <a:extLst>
                  <a:ext uri="{FF2B5EF4-FFF2-40B4-BE49-F238E27FC236}">
                    <a16:creationId xmlns:a16="http://schemas.microsoft.com/office/drawing/2014/main" id="{AAF6ACA4-8056-47EA-00D3-A9D14A010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2843775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9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9" name="Line 17">
                <a:extLst>
                  <a:ext uri="{FF2B5EF4-FFF2-40B4-BE49-F238E27FC236}">
                    <a16:creationId xmlns:a16="http://schemas.microsoft.com/office/drawing/2014/main" id="{E2D3891A-996C-C97E-A723-76570121B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965019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0" name="Rectangle 19">
                <a:extLst>
                  <a:ext uri="{FF2B5EF4-FFF2-40B4-BE49-F238E27FC236}">
                    <a16:creationId xmlns:a16="http://schemas.microsoft.com/office/drawing/2014/main" id="{4981DBC2-8A2B-6682-4E43-1680441848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049603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8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1" name="Line 17">
                <a:extLst>
                  <a:ext uri="{FF2B5EF4-FFF2-40B4-BE49-F238E27FC236}">
                    <a16:creationId xmlns:a16="http://schemas.microsoft.com/office/drawing/2014/main" id="{EB8CFC35-F5E1-7938-7AF2-8BE115F22E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17084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2" name="Rectangle 19">
                <a:extLst>
                  <a:ext uri="{FF2B5EF4-FFF2-40B4-BE49-F238E27FC236}">
                    <a16:creationId xmlns:a16="http://schemas.microsoft.com/office/drawing/2014/main" id="{395B4C3C-DEB6-949C-481E-A54FAFEFB4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25543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7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C06878D6-0008-0376-785A-9AD2B5F960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37667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4" name="Rectangle 19">
                <a:extLst>
                  <a:ext uri="{FF2B5EF4-FFF2-40B4-BE49-F238E27FC236}">
                    <a16:creationId xmlns:a16="http://schemas.microsoft.com/office/drawing/2014/main" id="{782326EF-7DFB-3602-B34F-A4A75176F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46125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6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5" name="Line 17">
                <a:extLst>
                  <a:ext uri="{FF2B5EF4-FFF2-40B4-BE49-F238E27FC236}">
                    <a16:creationId xmlns:a16="http://schemas.microsoft.com/office/drawing/2014/main" id="{925B118B-2974-833C-4144-42102FFDAC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58250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6" name="Rectangle 19">
                <a:extLst>
                  <a:ext uri="{FF2B5EF4-FFF2-40B4-BE49-F238E27FC236}">
                    <a16:creationId xmlns:a16="http://schemas.microsoft.com/office/drawing/2014/main" id="{57C8EE9F-6FE2-23C2-6E12-6033022B80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667087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5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7" name="Line 17">
                <a:extLst>
                  <a:ext uri="{FF2B5EF4-FFF2-40B4-BE49-F238E27FC236}">
                    <a16:creationId xmlns:a16="http://schemas.microsoft.com/office/drawing/2014/main" id="{61F7DDF1-E828-412D-99EA-2F6C4734A8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788332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8" name="Rectangle 19">
                <a:extLst>
                  <a:ext uri="{FF2B5EF4-FFF2-40B4-BE49-F238E27FC236}">
                    <a16:creationId xmlns:a16="http://schemas.microsoft.com/office/drawing/2014/main" id="{B692F312-CD5A-B6B2-BB3A-3A1B08B0A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872916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4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9" name="Line 17">
                <a:extLst>
                  <a:ext uri="{FF2B5EF4-FFF2-40B4-BE49-F238E27FC236}">
                    <a16:creationId xmlns:a16="http://schemas.microsoft.com/office/drawing/2014/main" id="{D6A7313B-BD20-9A67-0434-A34D97B308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994160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0" name="Rectangle 19">
                <a:extLst>
                  <a:ext uri="{FF2B5EF4-FFF2-40B4-BE49-F238E27FC236}">
                    <a16:creationId xmlns:a16="http://schemas.microsoft.com/office/drawing/2014/main" id="{4C6A6F6D-7BFE-D67D-F4D3-F251C3FD80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078744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1" name="Line 17">
                <a:extLst>
                  <a:ext uri="{FF2B5EF4-FFF2-40B4-BE49-F238E27FC236}">
                    <a16:creationId xmlns:a16="http://schemas.microsoft.com/office/drawing/2014/main" id="{752352B6-A093-D39F-2283-4E8F8614F6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19998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2" name="Rectangle 19">
                <a:extLst>
                  <a:ext uri="{FF2B5EF4-FFF2-40B4-BE49-F238E27FC236}">
                    <a16:creationId xmlns:a16="http://schemas.microsoft.com/office/drawing/2014/main" id="{D4E73410-B9B7-ED10-67FC-E9317AEF5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284572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3" name="Line 17">
                <a:extLst>
                  <a:ext uri="{FF2B5EF4-FFF2-40B4-BE49-F238E27FC236}">
                    <a16:creationId xmlns:a16="http://schemas.microsoft.com/office/drawing/2014/main" id="{FBB4A1C5-D5A8-9A1A-5A0C-9994559337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40581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4" name="Rectangle 19">
                <a:extLst>
                  <a:ext uri="{FF2B5EF4-FFF2-40B4-BE49-F238E27FC236}">
                    <a16:creationId xmlns:a16="http://schemas.microsoft.com/office/drawing/2014/main" id="{56F90A1A-3919-5E51-789A-1518EB736C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49040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5" name="Line 17">
                <a:extLst>
                  <a:ext uri="{FF2B5EF4-FFF2-40B4-BE49-F238E27FC236}">
                    <a16:creationId xmlns:a16="http://schemas.microsoft.com/office/drawing/2014/main" id="{DEA73EE8-8D5F-81D9-8826-04D20E955C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61164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6" name="Rectangle 19">
                <a:extLst>
                  <a:ext uri="{FF2B5EF4-FFF2-40B4-BE49-F238E27FC236}">
                    <a16:creationId xmlns:a16="http://schemas.microsoft.com/office/drawing/2014/main" id="{351485BC-CBBA-DAC9-9124-CE47E5D238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69622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7" name="Line 17">
                <a:extLst>
                  <a:ext uri="{FF2B5EF4-FFF2-40B4-BE49-F238E27FC236}">
                    <a16:creationId xmlns:a16="http://schemas.microsoft.com/office/drawing/2014/main" id="{438922A8-F17C-AE72-E735-78865D6B7D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81747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8" name="Text Box 201">
                <a:extLst>
                  <a:ext uri="{FF2B5EF4-FFF2-40B4-BE49-F238E27FC236}">
                    <a16:creationId xmlns:a16="http://schemas.microsoft.com/office/drawing/2014/main" id="{A424DDEA-E2B6-7B53-BED8-AE3E7FA9B3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694662" y="3351086"/>
                <a:ext cx="1720343" cy="34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Number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of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countries</a:t>
                </a:r>
                <a:endParaRPr lang="en-GB" altLang="en-US" sz="1625" b="0" dirty="0">
                  <a:solidFill>
                    <a:srgbClr val="5F5F5F"/>
                  </a:solidFill>
                </a:endParaRPr>
              </a:p>
            </p:txBody>
          </p:sp>
          <p:sp>
            <p:nvSpPr>
              <p:cNvPr id="109" name="Rectangle 19">
                <a:extLst>
                  <a:ext uri="{FF2B5EF4-FFF2-40B4-BE49-F238E27FC236}">
                    <a16:creationId xmlns:a16="http://schemas.microsoft.com/office/drawing/2014/main" id="{13AF83AB-C782-0288-8770-E26DE261D9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12" y="224160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10" name="Line 17">
                <a:extLst>
                  <a:ext uri="{FF2B5EF4-FFF2-40B4-BE49-F238E27FC236}">
                    <a16:creationId xmlns:a16="http://schemas.microsoft.com/office/drawing/2014/main" id="{986CD498-E4EC-6801-933D-B24DA498EF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3839" y="236284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11" name="Rectangle 19">
                <a:extLst>
                  <a:ext uri="{FF2B5EF4-FFF2-40B4-BE49-F238E27FC236}">
                    <a16:creationId xmlns:a16="http://schemas.microsoft.com/office/drawing/2014/main" id="{B10F9C6E-EB12-E9EF-D9DF-20127911D5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90" y="199971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12" name="Line 17">
                <a:extLst>
                  <a:ext uri="{FF2B5EF4-FFF2-40B4-BE49-F238E27FC236}">
                    <a16:creationId xmlns:a16="http://schemas.microsoft.com/office/drawing/2014/main" id="{11F6CC53-1CAC-8EB4-C027-DC1F3D8D4E3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817" y="212095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</p:grp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2D4A5D8-97D0-FB4E-AFF1-6DC21B2362B0}"/>
                </a:ext>
              </a:extLst>
            </p:cNvPr>
            <p:cNvSpPr txBox="1"/>
            <p:nvPr/>
          </p:nvSpPr>
          <p:spPr>
            <a:xfrm>
              <a:off x="1350882" y="2426583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62%</a:t>
              </a:r>
            </a:p>
          </p:txBody>
        </p:sp>
        <p:sp>
          <p:nvSpPr>
            <p:cNvPr id="231" name="Rectangle 49">
              <a:extLst>
                <a:ext uri="{FF2B5EF4-FFF2-40B4-BE49-F238E27FC236}">
                  <a16:creationId xmlns:a16="http://schemas.microsoft.com/office/drawing/2014/main" id="{B139BF5F-854B-6D47-B150-42E8372B5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051" y="2745740"/>
              <a:ext cx="1002632" cy="164215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344" name="Text Box 40">
              <a:extLst>
                <a:ext uri="{FF2B5EF4-FFF2-40B4-BE49-F238E27FC236}">
                  <a16:creationId xmlns:a16="http://schemas.microsoft.com/office/drawing/2014/main" id="{DA4BDF9C-7DD5-E14C-8752-13538E01D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2357" y="4423636"/>
              <a:ext cx="1249811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Systematize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the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use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digital </a:t>
              </a:r>
              <a:r>
                <a:rPr lang="nb-NO" altLang="en-US" sz="1400" b="0" dirty="0" err="1"/>
                <a:t>tools</a:t>
              </a:r>
              <a:endParaRPr lang="en-GB" altLang="en-US" sz="1400" b="0" dirty="0"/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FE072BF9-061E-894D-AF2F-CCC3525E3ABE}"/>
                </a:ext>
              </a:extLst>
            </p:cNvPr>
            <p:cNvSpPr txBox="1"/>
            <p:nvPr/>
          </p:nvSpPr>
          <p:spPr>
            <a:xfrm>
              <a:off x="2604219" y="286158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46%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1D912E2-9ABC-2F46-B3D9-3022E9A31157}"/>
                </a:ext>
              </a:extLst>
            </p:cNvPr>
            <p:cNvSpPr txBox="1"/>
            <p:nvPr/>
          </p:nvSpPr>
          <p:spPr>
            <a:xfrm>
              <a:off x="8752769" y="2638091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54%</a:t>
              </a:r>
            </a:p>
          </p:txBody>
        </p:sp>
        <p:sp>
          <p:nvSpPr>
            <p:cNvPr id="151" name="Rectangle 49">
              <a:extLst>
                <a:ext uri="{FF2B5EF4-FFF2-40B4-BE49-F238E27FC236}">
                  <a16:creationId xmlns:a16="http://schemas.microsoft.com/office/drawing/2014/main" id="{1B5B3F59-5F05-5141-BD07-58E0A9B35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458" y="3157396"/>
              <a:ext cx="1002632" cy="123049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2" name="Text Box 40">
              <a:extLst>
                <a:ext uri="{FF2B5EF4-FFF2-40B4-BE49-F238E27FC236}">
                  <a16:creationId xmlns:a16="http://schemas.microsoft.com/office/drawing/2014/main" id="{AA0D3021-D52A-C742-A8C5-B58B30889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6769" y="4423636"/>
              <a:ext cx="129046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Generalize</a:t>
              </a:r>
              <a:r>
                <a:rPr lang="nb-NO" altLang="en-US" sz="1400" b="0" dirty="0"/>
                <a:t>        e-</a:t>
              </a:r>
              <a:r>
                <a:rPr lang="nb-NO" altLang="en-US" sz="1400" b="0" dirty="0" err="1"/>
                <a:t>learning</a:t>
              </a:r>
              <a:r>
                <a:rPr lang="nb-NO" altLang="en-US" sz="1400" b="0" dirty="0"/>
                <a:t> and </a:t>
              </a:r>
              <a:r>
                <a:rPr lang="nb-NO" altLang="en-US" sz="1400" b="0" dirty="0" err="1"/>
                <a:t>blended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learning</a:t>
              </a:r>
              <a:r>
                <a:rPr lang="nb-NO" altLang="en-US" sz="1400" b="0" dirty="0"/>
                <a:t> scenarios</a:t>
              </a:r>
              <a:endParaRPr lang="en-GB" altLang="en-US" sz="1400" b="0" dirty="0"/>
            </a:p>
          </p:txBody>
        </p:sp>
        <p:sp>
          <p:nvSpPr>
            <p:cNvPr id="154" name="Rectangle 49">
              <a:extLst>
                <a:ext uri="{FF2B5EF4-FFF2-40B4-BE49-F238E27FC236}">
                  <a16:creationId xmlns:a16="http://schemas.microsoft.com/office/drawing/2014/main" id="{66DB5410-7BEA-BF47-BCE1-A2A146DE4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865" y="3569052"/>
              <a:ext cx="1002632" cy="81884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5" name="Text Box 40">
              <a:extLst>
                <a:ext uri="{FF2B5EF4-FFF2-40B4-BE49-F238E27FC236}">
                  <a16:creationId xmlns:a16="http://schemas.microsoft.com/office/drawing/2014/main" id="{546BEF9F-7000-AF49-B5DC-E5AD2A744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7576" y="4423636"/>
              <a:ext cx="118300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Strengthen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the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production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and </a:t>
              </a:r>
              <a:r>
                <a:rPr lang="nb-NO" altLang="en-US" sz="1400" b="0" dirty="0" err="1"/>
                <a:t>access</a:t>
              </a:r>
              <a:r>
                <a:rPr lang="nb-NO" altLang="en-US" sz="1400" b="0" dirty="0"/>
                <a:t> to OER and OEP</a:t>
              </a:r>
              <a:endParaRPr lang="en-GB" altLang="en-US" sz="1400" b="0" dirty="0"/>
            </a:p>
          </p:txBody>
        </p:sp>
        <p:sp>
          <p:nvSpPr>
            <p:cNvPr id="157" name="Rectangle 49">
              <a:extLst>
                <a:ext uri="{FF2B5EF4-FFF2-40B4-BE49-F238E27FC236}">
                  <a16:creationId xmlns:a16="http://schemas.microsoft.com/office/drawing/2014/main" id="{A036163C-39AE-CE41-99C7-C08C63C8B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272" y="3563591"/>
              <a:ext cx="1002632" cy="824302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8" name="Text Box 40">
              <a:extLst>
                <a:ext uri="{FF2B5EF4-FFF2-40B4-BE49-F238E27FC236}">
                  <a16:creationId xmlns:a16="http://schemas.microsoft.com/office/drawing/2014/main" id="{E1F78815-BEC6-6349-93CA-E70FB7753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0580" y="4423636"/>
              <a:ext cx="118300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Apply</a:t>
              </a:r>
              <a:r>
                <a:rPr lang="nb-NO" altLang="en-US" sz="1400" b="0" dirty="0"/>
                <a:t> Learning Analytics and </a:t>
              </a:r>
              <a:r>
                <a:rPr lang="nb-NO" altLang="en-US" sz="1400" b="0" dirty="0" err="1"/>
                <a:t>other</a:t>
              </a:r>
              <a:r>
                <a:rPr lang="nb-NO" altLang="en-US" sz="1400" b="0" dirty="0"/>
                <a:t> AI </a:t>
              </a:r>
              <a:r>
                <a:rPr lang="nb-NO" altLang="en-US" sz="1400" b="0" dirty="0" err="1"/>
                <a:t>techniques</a:t>
              </a:r>
              <a:endParaRPr lang="en-GB" altLang="en-US" sz="1400" b="0" dirty="0"/>
            </a:p>
          </p:txBody>
        </p:sp>
        <p:sp>
          <p:nvSpPr>
            <p:cNvPr id="161" name="Rectangle 49">
              <a:extLst>
                <a:ext uri="{FF2B5EF4-FFF2-40B4-BE49-F238E27FC236}">
                  <a16:creationId xmlns:a16="http://schemas.microsoft.com/office/drawing/2014/main" id="{52D21F4D-732D-194C-9E2D-1D3A67402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0679" y="3458457"/>
              <a:ext cx="1002632" cy="929435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2" name="Text Box 40">
              <a:extLst>
                <a:ext uri="{FF2B5EF4-FFF2-40B4-BE49-F238E27FC236}">
                  <a16:creationId xmlns:a16="http://schemas.microsoft.com/office/drawing/2014/main" id="{8B3311A4-9D2A-644E-BA7A-382E62374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7985" y="4423636"/>
              <a:ext cx="131946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Develop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social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networks</a:t>
              </a:r>
              <a:r>
                <a:rPr lang="nb-NO" altLang="en-US" sz="1400" b="0" dirty="0"/>
                <a:t> and media </a:t>
              </a:r>
              <a:r>
                <a:rPr lang="nb-NO" altLang="en-US" sz="1400" b="0" dirty="0" err="1"/>
                <a:t>education</a:t>
              </a:r>
              <a:endParaRPr lang="en-GB" altLang="en-US" sz="1400" b="0" dirty="0"/>
            </a:p>
          </p:txBody>
        </p:sp>
        <p:sp>
          <p:nvSpPr>
            <p:cNvPr id="164" name="Rectangle 49">
              <a:extLst>
                <a:ext uri="{FF2B5EF4-FFF2-40B4-BE49-F238E27FC236}">
                  <a16:creationId xmlns:a16="http://schemas.microsoft.com/office/drawing/2014/main" id="{47CBB4D6-FB22-7147-9453-E9BA52A35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7086" y="4200132"/>
              <a:ext cx="1002632" cy="18776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5" name="Text Box 40">
              <a:extLst>
                <a:ext uri="{FF2B5EF4-FFF2-40B4-BE49-F238E27FC236}">
                  <a16:creationId xmlns:a16="http://schemas.microsoft.com/office/drawing/2014/main" id="{A27FC719-4A26-E14B-924D-3969BCAE8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396" y="4433176"/>
              <a:ext cx="12164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Combat </a:t>
              </a:r>
              <a:r>
                <a:rPr lang="nb-NO" altLang="en-US" sz="1400" b="0" dirty="0" err="1"/>
                <a:t>the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illitectronism</a:t>
              </a:r>
              <a:endParaRPr lang="en-GB" altLang="en-US" sz="1400" b="0" dirty="0"/>
            </a:p>
          </p:txBody>
        </p:sp>
        <p:sp>
          <p:nvSpPr>
            <p:cNvPr id="167" name="Rectangle 49">
              <a:extLst>
                <a:ext uri="{FF2B5EF4-FFF2-40B4-BE49-F238E27FC236}">
                  <a16:creationId xmlns:a16="http://schemas.microsoft.com/office/drawing/2014/main" id="{3B7A53AC-A495-0D45-9911-0140F7D4B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3493" y="2951568"/>
              <a:ext cx="1002632" cy="1436324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8" name="Text Box 40">
              <a:extLst>
                <a:ext uri="{FF2B5EF4-FFF2-40B4-BE49-F238E27FC236}">
                  <a16:creationId xmlns:a16="http://schemas.microsoft.com/office/drawing/2014/main" id="{F99D4606-8DE0-B74D-9394-679DB5FC0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8803" y="4419392"/>
              <a:ext cx="121640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Strengthen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the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role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digital </a:t>
              </a:r>
              <a:r>
                <a:rPr lang="nb-NO" altLang="en-US" sz="1400" b="0" dirty="0" err="1"/>
                <a:t>technology</a:t>
              </a:r>
              <a:endParaRPr lang="en-GB" altLang="en-US" sz="1400" b="0" dirty="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E9D9788-E60A-974D-8CD4-D3A66C97F927}"/>
                </a:ext>
              </a:extLst>
            </p:cNvPr>
            <p:cNvSpPr txBox="1"/>
            <p:nvPr/>
          </p:nvSpPr>
          <p:spPr>
            <a:xfrm>
              <a:off x="3844041" y="3269865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3A14B76-8AEB-3640-890D-242113D8D388}"/>
                </a:ext>
              </a:extLst>
            </p:cNvPr>
            <p:cNvSpPr txBox="1"/>
            <p:nvPr/>
          </p:nvSpPr>
          <p:spPr>
            <a:xfrm>
              <a:off x="5038151" y="3261735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D5ECB1C-C047-BE4E-B7EC-770904813EC0}"/>
                </a:ext>
              </a:extLst>
            </p:cNvPr>
            <p:cNvSpPr txBox="1"/>
            <p:nvPr/>
          </p:nvSpPr>
          <p:spPr>
            <a:xfrm>
              <a:off x="6229215" y="3135033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4E57B348-71F9-4840-A341-1FF8038C405E}"/>
                </a:ext>
              </a:extLst>
            </p:cNvPr>
            <p:cNvSpPr txBox="1"/>
            <p:nvPr/>
          </p:nvSpPr>
          <p:spPr>
            <a:xfrm>
              <a:off x="7541405" y="3872176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8%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28AC5CA2-F27A-C4B6-36D0-7538E294115D}"/>
                </a:ext>
              </a:extLst>
            </p:cNvPr>
            <p:cNvGrpSpPr/>
            <p:nvPr/>
          </p:nvGrpSpPr>
          <p:grpSpPr>
            <a:xfrm>
              <a:off x="2135290" y="5790366"/>
              <a:ext cx="5635419" cy="432451"/>
              <a:chOff x="2936237" y="5662146"/>
              <a:chExt cx="5635419" cy="432451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5353C605-C74B-ACCD-CB17-70F1E0E7462B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9E944AA0-79D6-3EC8-D9B0-C27BA8A8B4AD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51603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Countries could make multiple choices. Percentages therefore add up to over 100%.</a:t>
                </a:r>
              </a:p>
            </p:txBody>
          </p:sp>
        </p:grpSp>
      </p:grpSp>
      <p:pic>
        <p:nvPicPr>
          <p:cNvPr id="61" name="Picture 60">
            <a:extLst>
              <a:ext uri="{FF2B5EF4-FFF2-40B4-BE49-F238E27FC236}">
                <a16:creationId xmlns:a16="http://schemas.microsoft.com/office/drawing/2014/main" id="{F1D9325A-999C-46A4-AFEB-E02BF8A0D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037147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28">
            <a:extLst>
              <a:ext uri="{FF2B5EF4-FFF2-40B4-BE49-F238E27FC236}">
                <a16:creationId xmlns:a16="http://schemas.microsoft.com/office/drawing/2014/main" id="{07CC763E-D6F9-D54C-9EAC-016186721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Specific Issues of Interest Strand 4: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2800" dirty="0" err="1">
                <a:solidFill>
                  <a:srgbClr val="000099"/>
                </a:solidFill>
              </a:rPr>
              <a:t>Entrepeneurship</a:t>
            </a:r>
            <a:r>
              <a:rPr lang="en-US" altLang="en-US" sz="2800" dirty="0">
                <a:solidFill>
                  <a:srgbClr val="000099"/>
                </a:solidFill>
              </a:rPr>
              <a:t>, Employment, Innovation &amp; ESD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1760FBE-D8DD-A575-A828-8F3FF460172E}"/>
              </a:ext>
            </a:extLst>
          </p:cNvPr>
          <p:cNvGrpSpPr/>
          <p:nvPr/>
        </p:nvGrpSpPr>
        <p:grpSpPr>
          <a:xfrm>
            <a:off x="322582" y="1813768"/>
            <a:ext cx="9156698" cy="4409049"/>
            <a:chOff x="322582" y="1813768"/>
            <a:chExt cx="9156698" cy="440904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4AC18A2-C513-8A2D-1324-2FA3FA3D947E}"/>
                </a:ext>
              </a:extLst>
            </p:cNvPr>
            <p:cNvGrpSpPr/>
            <p:nvPr/>
          </p:nvGrpSpPr>
          <p:grpSpPr>
            <a:xfrm>
              <a:off x="322582" y="1813768"/>
              <a:ext cx="9156698" cy="3761744"/>
              <a:chOff x="322582" y="1813768"/>
              <a:chExt cx="9156698" cy="3761744"/>
            </a:xfrm>
          </p:grpSpPr>
          <p:sp>
            <p:nvSpPr>
              <p:cNvPr id="54" name="Rectangle 5">
                <a:extLst>
                  <a:ext uri="{FF2B5EF4-FFF2-40B4-BE49-F238E27FC236}">
                    <a16:creationId xmlns:a16="http://schemas.microsoft.com/office/drawing/2014/main" id="{12B778E3-E563-9947-9246-5AFD4DD03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2357" y="1914810"/>
                <a:ext cx="8436923" cy="248357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600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EF9B4D0-8C30-9545-BDF1-6DA7FB877196}"/>
                  </a:ext>
                </a:extLst>
              </p:cNvPr>
              <p:cNvSpPr txBox="1"/>
              <p:nvPr/>
            </p:nvSpPr>
            <p:spPr>
              <a:xfrm>
                <a:off x="1510086" y="2477960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63" dirty="0"/>
                  <a:t>62%</a:t>
                </a:r>
              </a:p>
            </p:txBody>
          </p:sp>
          <p:sp>
            <p:nvSpPr>
              <p:cNvPr id="81" name="Rectangle 49">
                <a:extLst>
                  <a:ext uri="{FF2B5EF4-FFF2-40B4-BE49-F238E27FC236}">
                    <a16:creationId xmlns:a16="http://schemas.microsoft.com/office/drawing/2014/main" id="{E83C6C38-3AAC-7B48-A813-5A2942CB02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89200" y="2743015"/>
                <a:ext cx="1002632" cy="165620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950" b="0" dirty="0"/>
              </a:p>
            </p:txBody>
          </p:sp>
          <p:sp>
            <p:nvSpPr>
              <p:cNvPr id="82" name="Text Box 40">
                <a:extLst>
                  <a:ext uri="{FF2B5EF4-FFF2-40B4-BE49-F238E27FC236}">
                    <a16:creationId xmlns:a16="http://schemas.microsoft.com/office/drawing/2014/main" id="{8B464247-669D-AE4F-BCE6-FAE993895F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84597" y="4405781"/>
                <a:ext cx="1249811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nb-NO" altLang="en-US" sz="1200" b="0" dirty="0" err="1"/>
                  <a:t>Identifying</a:t>
                </a:r>
                <a:r>
                  <a:rPr lang="nb-NO" altLang="en-US" sz="1200" b="0" dirty="0"/>
                  <a:t> </a:t>
                </a:r>
                <a:r>
                  <a:rPr lang="nb-NO" altLang="en-US" sz="1200" b="0" dirty="0" err="1"/>
                  <a:t>new</a:t>
                </a:r>
                <a:r>
                  <a:rPr lang="nb-NO" altLang="en-US" sz="1200" b="0" dirty="0"/>
                  <a:t> </a:t>
                </a:r>
                <a:r>
                  <a:rPr lang="nb-NO" altLang="en-US" sz="1200" b="0" dirty="0" err="1"/>
                  <a:t>qualifications</a:t>
                </a:r>
                <a:r>
                  <a:rPr lang="nb-NO" altLang="en-US" sz="1200" b="0" dirty="0"/>
                  <a:t> and skills</a:t>
                </a:r>
                <a:endParaRPr lang="en-GB" altLang="en-US" sz="1200" b="0" dirty="0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81EC763-44B4-A242-8706-4EC44A786086}"/>
                  </a:ext>
                </a:extLst>
              </p:cNvPr>
              <p:cNvSpPr txBox="1"/>
              <p:nvPr/>
            </p:nvSpPr>
            <p:spPr>
              <a:xfrm>
                <a:off x="2842826" y="3080524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63" dirty="0"/>
                  <a:t>38%</a:t>
                </a:r>
              </a:p>
            </p:txBody>
          </p:sp>
          <p:sp>
            <p:nvSpPr>
              <p:cNvPr id="89" name="Rectangle 49">
                <a:extLst>
                  <a:ext uri="{FF2B5EF4-FFF2-40B4-BE49-F238E27FC236}">
                    <a16:creationId xmlns:a16="http://schemas.microsoft.com/office/drawing/2014/main" id="{3DB50C85-5DC3-1546-9E7F-2A38321CD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17150" y="3360499"/>
                <a:ext cx="1002632" cy="103871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950" b="0" dirty="0"/>
              </a:p>
            </p:txBody>
          </p:sp>
          <p:sp>
            <p:nvSpPr>
              <p:cNvPr id="90" name="Text Box 40">
                <a:extLst>
                  <a:ext uri="{FF2B5EF4-FFF2-40B4-BE49-F238E27FC236}">
                    <a16:creationId xmlns:a16="http://schemas.microsoft.com/office/drawing/2014/main" id="{D229E23A-378E-AE48-A36D-B9FFFF9773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70552" y="4405781"/>
                <a:ext cx="129046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nb-NO" altLang="en-US" sz="1200" b="0" dirty="0" err="1"/>
                  <a:t>Integrate</a:t>
                </a:r>
                <a:r>
                  <a:rPr lang="nb-NO" altLang="en-US" sz="1200" b="0" dirty="0"/>
                  <a:t> </a:t>
                </a:r>
                <a:r>
                  <a:rPr lang="nb-NO" altLang="en-US" sz="1200" b="0" dirty="0" err="1"/>
                  <a:t>new</a:t>
                </a:r>
                <a:r>
                  <a:rPr lang="nb-NO" altLang="en-US" sz="1200" b="0" dirty="0"/>
                  <a:t> </a:t>
                </a:r>
                <a:r>
                  <a:rPr lang="nb-NO" altLang="en-US" sz="1200" b="0" dirty="0" err="1"/>
                  <a:t>qualifications</a:t>
                </a:r>
                <a:r>
                  <a:rPr lang="nb-NO" altLang="en-US" sz="1200" b="0" dirty="0"/>
                  <a:t> and skills</a:t>
                </a:r>
                <a:endParaRPr lang="en-GB" altLang="en-US" sz="1200" b="0" dirty="0"/>
              </a:p>
            </p:txBody>
          </p:sp>
          <p:sp>
            <p:nvSpPr>
              <p:cNvPr id="91" name="Rectangle 49">
                <a:extLst>
                  <a:ext uri="{FF2B5EF4-FFF2-40B4-BE49-F238E27FC236}">
                    <a16:creationId xmlns:a16="http://schemas.microsoft.com/office/drawing/2014/main" id="{83299A11-F59A-DD48-B396-3E3987B327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9412" y="2948843"/>
                <a:ext cx="1002632" cy="1440797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950" b="0" dirty="0"/>
              </a:p>
            </p:txBody>
          </p:sp>
          <p:sp>
            <p:nvSpPr>
              <p:cNvPr id="92" name="Text Box 40">
                <a:extLst>
                  <a:ext uri="{FF2B5EF4-FFF2-40B4-BE49-F238E27FC236}">
                    <a16:creationId xmlns:a16="http://schemas.microsoft.com/office/drawing/2014/main" id="{D6F50FEF-F2CB-8F47-9742-BE78D29B38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22547" y="4415507"/>
                <a:ext cx="155651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nb-NO" altLang="en-US" sz="1200" b="0" dirty="0" err="1"/>
                  <a:t>Promote</a:t>
                </a:r>
                <a:r>
                  <a:rPr lang="nb-NO" altLang="en-US" sz="1200" b="0" dirty="0"/>
                  <a:t> </a:t>
                </a:r>
                <a:r>
                  <a:rPr lang="nb-NO" altLang="en-US" sz="1200" b="0" dirty="0" err="1"/>
                  <a:t>functional</a:t>
                </a:r>
                <a:r>
                  <a:rPr lang="nb-NO" altLang="en-US" sz="1200" b="0" dirty="0"/>
                  <a:t> </a:t>
                </a:r>
                <a:r>
                  <a:rPr lang="nb-NO" altLang="en-US" sz="1200" b="0" dirty="0" err="1"/>
                  <a:t>approaches</a:t>
                </a:r>
                <a:r>
                  <a:rPr lang="nb-NO" altLang="en-US" sz="1200" b="0" dirty="0"/>
                  <a:t>, </a:t>
                </a:r>
                <a:r>
                  <a:rPr lang="nb-NO" altLang="en-US" sz="1200" b="0" dirty="0" err="1"/>
                  <a:t>projects</a:t>
                </a:r>
                <a:r>
                  <a:rPr lang="nb-NO" altLang="en-US" sz="1200" b="0" dirty="0"/>
                  <a:t> and </a:t>
                </a:r>
                <a:r>
                  <a:rPr lang="nb-NO" altLang="en-US" sz="1200" b="0" dirty="0" err="1"/>
                  <a:t>organizations</a:t>
                </a:r>
                <a:endParaRPr lang="en-GB" altLang="en-US" sz="1200" b="0" dirty="0"/>
              </a:p>
            </p:txBody>
          </p:sp>
          <p:sp>
            <p:nvSpPr>
              <p:cNvPr id="93" name="Rectangle 49">
                <a:extLst>
                  <a:ext uri="{FF2B5EF4-FFF2-40B4-BE49-F238E27FC236}">
                    <a16:creationId xmlns:a16="http://schemas.microsoft.com/office/drawing/2014/main" id="{A812BDB1-58D2-3E4F-BAED-A1FF93128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9996" y="2958154"/>
                <a:ext cx="1002632" cy="143148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950" b="0" dirty="0"/>
              </a:p>
            </p:txBody>
          </p:sp>
          <p:sp>
            <p:nvSpPr>
              <p:cNvPr id="94" name="Text Box 40">
                <a:extLst>
                  <a:ext uri="{FF2B5EF4-FFF2-40B4-BE49-F238E27FC236}">
                    <a16:creationId xmlns:a16="http://schemas.microsoft.com/office/drawing/2014/main" id="{8EF11EDB-1336-F548-AFD6-F6C541A4C1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47733" y="4405010"/>
                <a:ext cx="1319469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nb-NO" altLang="en-US" sz="1200" b="0" dirty="0"/>
                  <a:t>Training </a:t>
                </a:r>
                <a:r>
                  <a:rPr lang="nb-NO" altLang="en-US" sz="1200" b="0" dirty="0" err="1"/>
                  <a:t>on</a:t>
                </a:r>
                <a:r>
                  <a:rPr lang="nb-NO" altLang="en-US" sz="1200" b="0" dirty="0"/>
                  <a:t> </a:t>
                </a:r>
                <a:r>
                  <a:rPr lang="nb-NO" altLang="en-US" sz="1200" b="0" dirty="0" err="1"/>
                  <a:t>development</a:t>
                </a:r>
                <a:r>
                  <a:rPr lang="nb-NO" altLang="en-US" sz="1200" b="0" dirty="0"/>
                  <a:t> and </a:t>
                </a:r>
                <a:r>
                  <a:rPr lang="nb-NO" altLang="en-US" sz="1200" b="0" dirty="0" err="1"/>
                  <a:t>implementation</a:t>
                </a:r>
                <a:endParaRPr lang="en-GB" altLang="en-US" sz="1200" b="0" dirty="0"/>
              </a:p>
            </p:txBody>
          </p:sp>
          <p:sp>
            <p:nvSpPr>
              <p:cNvPr id="95" name="Rectangle 49">
                <a:extLst>
                  <a:ext uri="{FF2B5EF4-FFF2-40B4-BE49-F238E27FC236}">
                    <a16:creationId xmlns:a16="http://schemas.microsoft.com/office/drawing/2014/main" id="{F8C8C9A3-9012-6140-9CBF-55DB01E6D9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70704" y="3975058"/>
                <a:ext cx="1002632" cy="414582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950" b="0" dirty="0"/>
              </a:p>
            </p:txBody>
          </p:sp>
          <p:sp>
            <p:nvSpPr>
              <p:cNvPr id="96" name="Text Box 40">
                <a:extLst>
                  <a:ext uri="{FF2B5EF4-FFF2-40B4-BE49-F238E27FC236}">
                    <a16:creationId xmlns:a16="http://schemas.microsoft.com/office/drawing/2014/main" id="{B3CE6B76-27B2-8245-BDC9-04536F25786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40339" y="4405961"/>
                <a:ext cx="1319469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nb-NO" altLang="en-US" sz="1400" b="0" dirty="0" err="1"/>
                  <a:t>Cultivate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opportunities</a:t>
                </a:r>
                <a:r>
                  <a:rPr lang="nb-NO" altLang="en-US" sz="1400" b="0" dirty="0"/>
                  <a:t> for ESD-</a:t>
                </a:r>
                <a:r>
                  <a:rPr lang="nb-NO" altLang="en-US" sz="1400" b="0" dirty="0" err="1"/>
                  <a:t>related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innovation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strategies</a:t>
                </a:r>
                <a:endParaRPr lang="en-GB" altLang="en-US" sz="1400" b="0" dirty="0"/>
              </a:p>
            </p:txBody>
          </p:sp>
          <p:sp>
            <p:nvSpPr>
              <p:cNvPr id="97" name="Rectangle 49">
                <a:extLst>
                  <a:ext uri="{FF2B5EF4-FFF2-40B4-BE49-F238E27FC236}">
                    <a16:creationId xmlns:a16="http://schemas.microsoft.com/office/drawing/2014/main" id="{C6805A27-58FE-8141-8BF0-390B50C13C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90386" y="3788475"/>
                <a:ext cx="1002632" cy="609913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 sz="1950" b="0" dirty="0"/>
              </a:p>
            </p:txBody>
          </p:sp>
          <p:sp>
            <p:nvSpPr>
              <p:cNvPr id="98" name="Text Box 40">
                <a:extLst>
                  <a:ext uri="{FF2B5EF4-FFF2-40B4-BE49-F238E27FC236}">
                    <a16:creationId xmlns:a16="http://schemas.microsoft.com/office/drawing/2014/main" id="{001AC2F7-3B31-5B41-8447-59E6D15E44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90386" y="4405010"/>
                <a:ext cx="1216407" cy="738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nb-NO" altLang="en-US" sz="1400" b="0" dirty="0" err="1"/>
                  <a:t>Promote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placements</a:t>
                </a:r>
                <a:r>
                  <a:rPr lang="nb-NO" altLang="en-US" sz="1400" b="0" dirty="0"/>
                  <a:t> for NEETS</a:t>
                </a:r>
                <a:endParaRPr lang="en-GB" altLang="en-US" sz="1400" b="0" dirty="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E98A0483-CC8D-1141-A261-F1E864E35BC1}"/>
                  </a:ext>
                </a:extLst>
              </p:cNvPr>
              <p:cNvSpPr txBox="1"/>
              <p:nvPr/>
            </p:nvSpPr>
            <p:spPr>
              <a:xfrm>
                <a:off x="4185188" y="2671806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63" dirty="0"/>
                  <a:t>54%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D180BEA7-F381-4341-8B46-79CCDCB74AF0}"/>
                  </a:ext>
                </a:extLst>
              </p:cNvPr>
              <p:cNvSpPr txBox="1"/>
              <p:nvPr/>
            </p:nvSpPr>
            <p:spPr>
              <a:xfrm>
                <a:off x="5500622" y="2657847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63" dirty="0"/>
                  <a:t>54%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25FC0973-18CC-F846-BD60-64845FD9477E}"/>
                  </a:ext>
                </a:extLst>
              </p:cNvPr>
              <p:cNvSpPr txBox="1"/>
              <p:nvPr/>
            </p:nvSpPr>
            <p:spPr>
              <a:xfrm>
                <a:off x="7107239" y="3676845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63" dirty="0"/>
                  <a:t>15%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30D42A9C-E205-F644-8794-435A61BD9B27}"/>
                  </a:ext>
                </a:extLst>
              </p:cNvPr>
              <p:cNvSpPr txBox="1"/>
              <p:nvPr/>
            </p:nvSpPr>
            <p:spPr>
              <a:xfrm>
                <a:off x="8453699" y="3465585"/>
                <a:ext cx="508473" cy="3174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63" dirty="0"/>
                  <a:t>23%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05D0B5B0-991D-9540-8F3E-9DF19AE554FF}"/>
                  </a:ext>
                </a:extLst>
              </p:cNvPr>
              <p:cNvSpPr/>
              <p:nvPr/>
            </p:nvSpPr>
            <p:spPr>
              <a:xfrm>
                <a:off x="1280824" y="5029349"/>
                <a:ext cx="516038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Mainstream ESD-innovation and entrepreneurship educational activities through local school and local university curricula</a:t>
                </a:r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29ED6315-232E-FD76-3879-5D8D78BE16C9}"/>
                  </a:ext>
                </a:extLst>
              </p:cNvPr>
              <p:cNvGrpSpPr/>
              <p:nvPr/>
            </p:nvGrpSpPr>
            <p:grpSpPr>
              <a:xfrm>
                <a:off x="322582" y="1813768"/>
                <a:ext cx="710978" cy="2680212"/>
                <a:chOff x="14263" y="2241601"/>
                <a:chExt cx="710978" cy="2680212"/>
              </a:xfrm>
            </p:grpSpPr>
            <p:sp>
              <p:nvSpPr>
                <p:cNvPr id="53" name="Rectangle 19">
                  <a:extLst>
                    <a:ext uri="{FF2B5EF4-FFF2-40B4-BE49-F238E27FC236}">
                      <a16:creationId xmlns:a16="http://schemas.microsoft.com/office/drawing/2014/main" id="{C5EE5053-2441-08B7-2E5C-9DC0B419CE8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85" name="Rectangle 19">
                  <a:extLst>
                    <a:ext uri="{FF2B5EF4-FFF2-40B4-BE49-F238E27FC236}">
                      <a16:creationId xmlns:a16="http://schemas.microsoft.com/office/drawing/2014/main" id="{8CAB2A36-D242-76BF-5740-468D9926B3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86" name="Line 17">
                  <a:extLst>
                    <a:ext uri="{FF2B5EF4-FFF2-40B4-BE49-F238E27FC236}">
                      <a16:creationId xmlns:a16="http://schemas.microsoft.com/office/drawing/2014/main" id="{64AF694C-7F4F-214F-9918-188DC8A25F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87" name="Line 17">
                  <a:extLst>
                    <a:ext uri="{FF2B5EF4-FFF2-40B4-BE49-F238E27FC236}">
                      <a16:creationId xmlns:a16="http://schemas.microsoft.com/office/drawing/2014/main" id="{B80D8E42-106F-2B98-016C-A5B0A1B60D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88" name="Rectangle 19">
                  <a:extLst>
                    <a:ext uri="{FF2B5EF4-FFF2-40B4-BE49-F238E27FC236}">
                      <a16:creationId xmlns:a16="http://schemas.microsoft.com/office/drawing/2014/main" id="{5E60A787-89DF-4DD4-035B-4854EFB317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04" name="Line 17">
                  <a:extLst>
                    <a:ext uri="{FF2B5EF4-FFF2-40B4-BE49-F238E27FC236}">
                      <a16:creationId xmlns:a16="http://schemas.microsoft.com/office/drawing/2014/main" id="{5D680B7D-C593-844D-0B3C-3FBF95B281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05" name="Rectangle 19">
                  <a:extLst>
                    <a:ext uri="{FF2B5EF4-FFF2-40B4-BE49-F238E27FC236}">
                      <a16:creationId xmlns:a16="http://schemas.microsoft.com/office/drawing/2014/main" id="{7AF27AA8-5B43-5304-DCB2-2B73FB1F05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06" name="Line 17">
                  <a:extLst>
                    <a:ext uri="{FF2B5EF4-FFF2-40B4-BE49-F238E27FC236}">
                      <a16:creationId xmlns:a16="http://schemas.microsoft.com/office/drawing/2014/main" id="{4CBA5044-5161-31A0-02E9-D220723A82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07" name="Rectangle 19">
                  <a:extLst>
                    <a:ext uri="{FF2B5EF4-FFF2-40B4-BE49-F238E27FC236}">
                      <a16:creationId xmlns:a16="http://schemas.microsoft.com/office/drawing/2014/main" id="{EB683567-F55F-FFFA-32AA-4038619AB1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08" name="Line 17">
                  <a:extLst>
                    <a:ext uri="{FF2B5EF4-FFF2-40B4-BE49-F238E27FC236}">
                      <a16:creationId xmlns:a16="http://schemas.microsoft.com/office/drawing/2014/main" id="{F48F6204-D36C-A665-4A4D-177E57085C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09" name="Rectangle 19">
                  <a:extLst>
                    <a:ext uri="{FF2B5EF4-FFF2-40B4-BE49-F238E27FC236}">
                      <a16:creationId xmlns:a16="http://schemas.microsoft.com/office/drawing/2014/main" id="{7EB45922-F013-91CA-75D1-894E66FBB5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10" name="Line 17">
                  <a:extLst>
                    <a:ext uri="{FF2B5EF4-FFF2-40B4-BE49-F238E27FC236}">
                      <a16:creationId xmlns:a16="http://schemas.microsoft.com/office/drawing/2014/main" id="{440C2881-4200-D853-FA0B-6AE785E3B5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11" name="Rectangle 19">
                  <a:extLst>
                    <a:ext uri="{FF2B5EF4-FFF2-40B4-BE49-F238E27FC236}">
                      <a16:creationId xmlns:a16="http://schemas.microsoft.com/office/drawing/2014/main" id="{4C48F054-5383-FF2C-D88D-91154499BF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12" name="Line 17">
                  <a:extLst>
                    <a:ext uri="{FF2B5EF4-FFF2-40B4-BE49-F238E27FC236}">
                      <a16:creationId xmlns:a16="http://schemas.microsoft.com/office/drawing/2014/main" id="{7A02078B-8A2F-F633-42D2-342D20D594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13" name="Rectangle 19">
                  <a:extLst>
                    <a:ext uri="{FF2B5EF4-FFF2-40B4-BE49-F238E27FC236}">
                      <a16:creationId xmlns:a16="http://schemas.microsoft.com/office/drawing/2014/main" id="{CBFDE5DD-9EDF-3B92-649E-62611AAAF8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14" name="Line 17">
                  <a:extLst>
                    <a:ext uri="{FF2B5EF4-FFF2-40B4-BE49-F238E27FC236}">
                      <a16:creationId xmlns:a16="http://schemas.microsoft.com/office/drawing/2014/main" id="{C2FAF5C9-6DDF-D23D-BAE1-B874EBFE01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15" name="Rectangle 19">
                  <a:extLst>
                    <a:ext uri="{FF2B5EF4-FFF2-40B4-BE49-F238E27FC236}">
                      <a16:creationId xmlns:a16="http://schemas.microsoft.com/office/drawing/2014/main" id="{8799B855-631E-B69B-D5C6-8ECB907FE7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16" name="Line 17">
                  <a:extLst>
                    <a:ext uri="{FF2B5EF4-FFF2-40B4-BE49-F238E27FC236}">
                      <a16:creationId xmlns:a16="http://schemas.microsoft.com/office/drawing/2014/main" id="{C70DC2B9-E9C4-449D-EA0F-6B67CD90E0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17" name="Rectangle 19">
                  <a:extLst>
                    <a:ext uri="{FF2B5EF4-FFF2-40B4-BE49-F238E27FC236}">
                      <a16:creationId xmlns:a16="http://schemas.microsoft.com/office/drawing/2014/main" id="{92EB0998-1D44-ADD7-A420-F083075248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18" name="Line 17">
                  <a:extLst>
                    <a:ext uri="{FF2B5EF4-FFF2-40B4-BE49-F238E27FC236}">
                      <a16:creationId xmlns:a16="http://schemas.microsoft.com/office/drawing/2014/main" id="{B4083941-AEB6-0201-6FA4-8E1F7068CF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19" name="Rectangle 19">
                  <a:extLst>
                    <a:ext uri="{FF2B5EF4-FFF2-40B4-BE49-F238E27FC236}">
                      <a16:creationId xmlns:a16="http://schemas.microsoft.com/office/drawing/2014/main" id="{1E88AD2C-E23E-9F91-1633-A995080B66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20" name="Line 17">
                  <a:extLst>
                    <a:ext uri="{FF2B5EF4-FFF2-40B4-BE49-F238E27FC236}">
                      <a16:creationId xmlns:a16="http://schemas.microsoft.com/office/drawing/2014/main" id="{DF2D0718-20E5-4FA5-0451-9605027E35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21" name="Rectangle 19">
                  <a:extLst>
                    <a:ext uri="{FF2B5EF4-FFF2-40B4-BE49-F238E27FC236}">
                      <a16:creationId xmlns:a16="http://schemas.microsoft.com/office/drawing/2014/main" id="{34C5937A-8CCB-F7AD-D793-C31A9DD5A0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22" name="Line 17">
                  <a:extLst>
                    <a:ext uri="{FF2B5EF4-FFF2-40B4-BE49-F238E27FC236}">
                      <a16:creationId xmlns:a16="http://schemas.microsoft.com/office/drawing/2014/main" id="{C58D9A9C-3E5E-E9D1-EB4C-159E676351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23" name="Text Box 201">
                  <a:extLst>
                    <a:ext uri="{FF2B5EF4-FFF2-40B4-BE49-F238E27FC236}">
                      <a16:creationId xmlns:a16="http://schemas.microsoft.com/office/drawing/2014/main" id="{A7692747-5E40-83FF-DEAD-1833937E61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74709" y="3515643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124" name="Rectangle 19">
                  <a:extLst>
                    <a:ext uri="{FF2B5EF4-FFF2-40B4-BE49-F238E27FC236}">
                      <a16:creationId xmlns:a16="http://schemas.microsoft.com/office/drawing/2014/main" id="{D87CAAAE-46AA-F532-14F8-4B93CB868F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25" name="Line 17">
                  <a:extLst>
                    <a:ext uri="{FF2B5EF4-FFF2-40B4-BE49-F238E27FC236}">
                      <a16:creationId xmlns:a16="http://schemas.microsoft.com/office/drawing/2014/main" id="{C3B64A35-C4D7-FC78-DAC6-C5642092BE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1103BF2-A602-F860-20F6-EECB054DA866}"/>
                </a:ext>
              </a:extLst>
            </p:cNvPr>
            <p:cNvGrpSpPr/>
            <p:nvPr/>
          </p:nvGrpSpPr>
          <p:grpSpPr>
            <a:xfrm>
              <a:off x="2135290" y="5790366"/>
              <a:ext cx="5635419" cy="432451"/>
              <a:chOff x="2936237" y="5662146"/>
              <a:chExt cx="5635419" cy="432451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90DA944-0776-0159-673D-EE65200D95EB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CF2FF86-14C4-D1A9-B75D-D0B4088F9B10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51603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Countries could make multiple choices. Percentages therefore add up to over 100%.</a:t>
                </a:r>
              </a:p>
            </p:txBody>
          </p:sp>
        </p:grpSp>
      </p:grpSp>
      <p:pic>
        <p:nvPicPr>
          <p:cNvPr id="59" name="Picture 58">
            <a:extLst>
              <a:ext uri="{FF2B5EF4-FFF2-40B4-BE49-F238E27FC236}">
                <a16:creationId xmlns:a16="http://schemas.microsoft.com/office/drawing/2014/main" id="{75DD2A89-0B7F-43F0-88D7-011BCC6628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101540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8">
            <a:extLst>
              <a:ext uri="{FF2B5EF4-FFF2-40B4-BE49-F238E27FC236}">
                <a16:creationId xmlns:a16="http://schemas.microsoft.com/office/drawing/2014/main" id="{8A8A0E3B-B842-3643-8FE2-B5080867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Specific Issues of Interest Cross-Cutting Issue: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Youth Participation in ESD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DC32BC0-754E-78CF-013A-A3D680E431D4}"/>
              </a:ext>
            </a:extLst>
          </p:cNvPr>
          <p:cNvGrpSpPr/>
          <p:nvPr/>
        </p:nvGrpSpPr>
        <p:grpSpPr>
          <a:xfrm>
            <a:off x="1069943" y="1576137"/>
            <a:ext cx="6700766" cy="4646680"/>
            <a:chOff x="1069943" y="1576137"/>
            <a:chExt cx="6700766" cy="4646680"/>
          </a:xfrm>
        </p:grpSpPr>
        <p:sp>
          <p:nvSpPr>
            <p:cNvPr id="70" name="Rectangle 5">
              <a:extLst>
                <a:ext uri="{FF2B5EF4-FFF2-40B4-BE49-F238E27FC236}">
                  <a16:creationId xmlns:a16="http://schemas.microsoft.com/office/drawing/2014/main" id="{108645E0-88EC-BE85-3D0D-42EA9057A6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640" y="1695700"/>
              <a:ext cx="5801360" cy="270269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 sz="1950" b="0">
                <a:solidFill>
                  <a:srgbClr val="7F7F7F"/>
                </a:solidFill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BFF48E7D-FEA9-4364-C857-21DFCAF72034}"/>
                </a:ext>
              </a:extLst>
            </p:cNvPr>
            <p:cNvGrpSpPr/>
            <p:nvPr/>
          </p:nvGrpSpPr>
          <p:grpSpPr>
            <a:xfrm>
              <a:off x="1069943" y="1576137"/>
              <a:ext cx="730931" cy="2922102"/>
              <a:chOff x="-5690" y="1999711"/>
              <a:chExt cx="730931" cy="2922102"/>
            </a:xfrm>
          </p:grpSpPr>
          <p:sp>
            <p:nvSpPr>
              <p:cNvPr id="72" name="Rectangle 19">
                <a:extLst>
                  <a:ext uri="{FF2B5EF4-FFF2-40B4-BE49-F238E27FC236}">
                    <a16:creationId xmlns:a16="http://schemas.microsoft.com/office/drawing/2014/main" id="{90641C5D-42B9-3F7B-EA03-5D869D0ED8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432119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73" name="Rectangle 19">
                <a:extLst>
                  <a:ext uri="{FF2B5EF4-FFF2-40B4-BE49-F238E27FC236}">
                    <a16:creationId xmlns:a16="http://schemas.microsoft.com/office/drawing/2014/main" id="{D8C98158-FB72-3FC2-97E3-2A1C4175DE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637947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74" name="Line 17">
                <a:extLst>
                  <a:ext uri="{FF2B5EF4-FFF2-40B4-BE49-F238E27FC236}">
                    <a16:creationId xmlns:a16="http://schemas.microsoft.com/office/drawing/2014/main" id="{1CC4CE56-877A-AD27-3685-3D59873BBA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55336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75" name="Line 17">
                <a:extLst>
                  <a:ext uri="{FF2B5EF4-FFF2-40B4-BE49-F238E27FC236}">
                    <a16:creationId xmlns:a16="http://schemas.microsoft.com/office/drawing/2014/main" id="{C867D7C3-7B70-B06E-41F0-A4FCB84D7D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759191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76" name="Rectangle 19">
                <a:extLst>
                  <a:ext uri="{FF2B5EF4-FFF2-40B4-BE49-F238E27FC236}">
                    <a16:creationId xmlns:a16="http://schemas.microsoft.com/office/drawing/2014/main" id="{B3CEBEE6-DF92-31FB-7D73-4442864103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2843775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9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77" name="Line 17">
                <a:extLst>
                  <a:ext uri="{FF2B5EF4-FFF2-40B4-BE49-F238E27FC236}">
                    <a16:creationId xmlns:a16="http://schemas.microsoft.com/office/drawing/2014/main" id="{E10C54A4-A011-AB0D-C81E-EF0F2460B4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965019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78" name="Rectangle 19">
                <a:extLst>
                  <a:ext uri="{FF2B5EF4-FFF2-40B4-BE49-F238E27FC236}">
                    <a16:creationId xmlns:a16="http://schemas.microsoft.com/office/drawing/2014/main" id="{C2813E07-3B7C-9139-F0A5-CAD1DF63EE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049603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8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79" name="Line 17">
                <a:extLst>
                  <a:ext uri="{FF2B5EF4-FFF2-40B4-BE49-F238E27FC236}">
                    <a16:creationId xmlns:a16="http://schemas.microsoft.com/office/drawing/2014/main" id="{53C847C2-C652-E5B2-7182-26E264AE94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17084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0" name="Rectangle 19">
                <a:extLst>
                  <a:ext uri="{FF2B5EF4-FFF2-40B4-BE49-F238E27FC236}">
                    <a16:creationId xmlns:a16="http://schemas.microsoft.com/office/drawing/2014/main" id="{671F3CD9-E239-5C2B-47B0-EA1980E7FF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25543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7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1" name="Line 17">
                <a:extLst>
                  <a:ext uri="{FF2B5EF4-FFF2-40B4-BE49-F238E27FC236}">
                    <a16:creationId xmlns:a16="http://schemas.microsoft.com/office/drawing/2014/main" id="{6766B61F-7334-202B-3E4C-3296829A8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37667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2" name="Rectangle 19">
                <a:extLst>
                  <a:ext uri="{FF2B5EF4-FFF2-40B4-BE49-F238E27FC236}">
                    <a16:creationId xmlns:a16="http://schemas.microsoft.com/office/drawing/2014/main" id="{37EE848D-597D-B5D7-E5B7-835C2B5A82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46125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6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3" name="Line 17">
                <a:extLst>
                  <a:ext uri="{FF2B5EF4-FFF2-40B4-BE49-F238E27FC236}">
                    <a16:creationId xmlns:a16="http://schemas.microsoft.com/office/drawing/2014/main" id="{B014416A-C30F-BF45-BE6F-A082D7F3F9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58250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4" name="Rectangle 19">
                <a:extLst>
                  <a:ext uri="{FF2B5EF4-FFF2-40B4-BE49-F238E27FC236}">
                    <a16:creationId xmlns:a16="http://schemas.microsoft.com/office/drawing/2014/main" id="{66935EFD-CEEF-5E57-3C28-B877DD7795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667087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5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5" name="Line 17">
                <a:extLst>
                  <a:ext uri="{FF2B5EF4-FFF2-40B4-BE49-F238E27FC236}">
                    <a16:creationId xmlns:a16="http://schemas.microsoft.com/office/drawing/2014/main" id="{77AAB3A5-2073-644D-B361-2E9BA1E5C1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788332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6" name="Rectangle 19">
                <a:extLst>
                  <a:ext uri="{FF2B5EF4-FFF2-40B4-BE49-F238E27FC236}">
                    <a16:creationId xmlns:a16="http://schemas.microsoft.com/office/drawing/2014/main" id="{543D2830-6311-8EC2-58DD-95153842A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872916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4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7" name="Line 17">
                <a:extLst>
                  <a:ext uri="{FF2B5EF4-FFF2-40B4-BE49-F238E27FC236}">
                    <a16:creationId xmlns:a16="http://schemas.microsoft.com/office/drawing/2014/main" id="{9D996ED7-DE11-0948-5439-7E7E7A33BF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994160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8" name="Rectangle 19">
                <a:extLst>
                  <a:ext uri="{FF2B5EF4-FFF2-40B4-BE49-F238E27FC236}">
                    <a16:creationId xmlns:a16="http://schemas.microsoft.com/office/drawing/2014/main" id="{0793E013-9CED-908D-D70B-0F8F68A652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078744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9" name="Line 17">
                <a:extLst>
                  <a:ext uri="{FF2B5EF4-FFF2-40B4-BE49-F238E27FC236}">
                    <a16:creationId xmlns:a16="http://schemas.microsoft.com/office/drawing/2014/main" id="{012A11DE-A41D-3EAE-77C8-3A02955DF5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19998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0" name="Rectangle 19">
                <a:extLst>
                  <a:ext uri="{FF2B5EF4-FFF2-40B4-BE49-F238E27FC236}">
                    <a16:creationId xmlns:a16="http://schemas.microsoft.com/office/drawing/2014/main" id="{FA1CA894-E0AC-6EBC-24B5-D211FA3A27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284572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1" name="Line 17">
                <a:extLst>
                  <a:ext uri="{FF2B5EF4-FFF2-40B4-BE49-F238E27FC236}">
                    <a16:creationId xmlns:a16="http://schemas.microsoft.com/office/drawing/2014/main" id="{6A7B5269-8638-930D-0AEE-41B29135EC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40581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2" name="Rectangle 19">
                <a:extLst>
                  <a:ext uri="{FF2B5EF4-FFF2-40B4-BE49-F238E27FC236}">
                    <a16:creationId xmlns:a16="http://schemas.microsoft.com/office/drawing/2014/main" id="{95570170-F7CC-9012-573C-0B2B5AA86F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49040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48110E04-1C84-1AF6-B3B9-6D47B61406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61164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4" name="Rectangle 19">
                <a:extLst>
                  <a:ext uri="{FF2B5EF4-FFF2-40B4-BE49-F238E27FC236}">
                    <a16:creationId xmlns:a16="http://schemas.microsoft.com/office/drawing/2014/main" id="{F1EBFD2A-01E0-F87E-2C4D-AEE8F50825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69622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5" name="Line 17">
                <a:extLst>
                  <a:ext uri="{FF2B5EF4-FFF2-40B4-BE49-F238E27FC236}">
                    <a16:creationId xmlns:a16="http://schemas.microsoft.com/office/drawing/2014/main" id="{2AB27EC3-7BF9-696B-584E-AC123AB0E1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81747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6" name="Text Box 201">
                <a:extLst>
                  <a:ext uri="{FF2B5EF4-FFF2-40B4-BE49-F238E27FC236}">
                    <a16:creationId xmlns:a16="http://schemas.microsoft.com/office/drawing/2014/main" id="{E0F07306-C656-083C-6280-FF56FDA5E5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694662" y="3351086"/>
                <a:ext cx="1720343" cy="34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Number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of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countries</a:t>
                </a:r>
                <a:endParaRPr lang="en-GB" altLang="en-US" sz="1625" b="0" dirty="0">
                  <a:solidFill>
                    <a:srgbClr val="5F5F5F"/>
                  </a:solidFill>
                </a:endParaRPr>
              </a:p>
            </p:txBody>
          </p:sp>
          <p:sp>
            <p:nvSpPr>
              <p:cNvPr id="97" name="Rectangle 19">
                <a:extLst>
                  <a:ext uri="{FF2B5EF4-FFF2-40B4-BE49-F238E27FC236}">
                    <a16:creationId xmlns:a16="http://schemas.microsoft.com/office/drawing/2014/main" id="{EDC33E95-F19F-F39B-B523-7335AA92F9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12" y="224160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8" name="Line 17">
                <a:extLst>
                  <a:ext uri="{FF2B5EF4-FFF2-40B4-BE49-F238E27FC236}">
                    <a16:creationId xmlns:a16="http://schemas.microsoft.com/office/drawing/2014/main" id="{5AD11C59-41AD-D750-58BD-087938522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3839" y="236284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9" name="Rectangle 19">
                <a:extLst>
                  <a:ext uri="{FF2B5EF4-FFF2-40B4-BE49-F238E27FC236}">
                    <a16:creationId xmlns:a16="http://schemas.microsoft.com/office/drawing/2014/main" id="{60D31169-1F2B-DF31-CB9C-3E266D0B3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90" y="199971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0" name="Line 17">
                <a:extLst>
                  <a:ext uri="{FF2B5EF4-FFF2-40B4-BE49-F238E27FC236}">
                    <a16:creationId xmlns:a16="http://schemas.microsoft.com/office/drawing/2014/main" id="{C8C19684-7283-CE83-7FF6-46879EC868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817" y="212095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</p:grp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FE072BF9-061E-894D-AF2F-CCC3525E3ABE}"/>
                </a:ext>
              </a:extLst>
            </p:cNvPr>
            <p:cNvSpPr txBox="1"/>
            <p:nvPr/>
          </p:nvSpPr>
          <p:spPr>
            <a:xfrm>
              <a:off x="3023324" y="2633327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54%</a:t>
              </a:r>
            </a:p>
          </p:txBody>
        </p:sp>
        <p:sp>
          <p:nvSpPr>
            <p:cNvPr id="151" name="Rectangle 49">
              <a:extLst>
                <a:ext uri="{FF2B5EF4-FFF2-40B4-BE49-F238E27FC236}">
                  <a16:creationId xmlns:a16="http://schemas.microsoft.com/office/drawing/2014/main" id="{1B5B3F59-5F05-5141-BD07-58E0A9B35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141" y="2951568"/>
              <a:ext cx="1002632" cy="144682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2" name="Text Box 40">
              <a:extLst>
                <a:ext uri="{FF2B5EF4-FFF2-40B4-BE49-F238E27FC236}">
                  <a16:creationId xmlns:a16="http://schemas.microsoft.com/office/drawing/2014/main" id="{AA0D3021-D52A-C742-A8C5-B58B30889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2141" y="4456166"/>
              <a:ext cx="1002632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Meaningful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youth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participation</a:t>
              </a:r>
              <a:endParaRPr lang="en-GB" altLang="en-US" sz="1400" b="0" dirty="0"/>
            </a:p>
          </p:txBody>
        </p:sp>
        <p:sp>
          <p:nvSpPr>
            <p:cNvPr id="154" name="Rectangle 49">
              <a:extLst>
                <a:ext uri="{FF2B5EF4-FFF2-40B4-BE49-F238E27FC236}">
                  <a16:creationId xmlns:a16="http://schemas.microsoft.com/office/drawing/2014/main" id="{66DB5410-7BEA-BF47-BCE1-A2A146DE4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548" y="3363224"/>
              <a:ext cx="1002632" cy="103516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5" name="Text Box 40">
              <a:extLst>
                <a:ext uri="{FF2B5EF4-FFF2-40B4-BE49-F238E27FC236}">
                  <a16:creationId xmlns:a16="http://schemas.microsoft.com/office/drawing/2014/main" id="{546BEF9F-7000-AF49-B5DC-E5AD2A744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11260" y="4434133"/>
              <a:ext cx="11353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Fund </a:t>
              </a:r>
              <a:r>
                <a:rPr lang="nb-NO" altLang="en-US" sz="1400" b="0" dirty="0" err="1"/>
                <a:t>raising</a:t>
              </a:r>
              <a:endParaRPr lang="en-GB" altLang="en-US" sz="1400" b="0" dirty="0"/>
            </a:p>
          </p:txBody>
        </p:sp>
        <p:sp>
          <p:nvSpPr>
            <p:cNvPr id="157" name="Rectangle 49">
              <a:extLst>
                <a:ext uri="{FF2B5EF4-FFF2-40B4-BE49-F238E27FC236}">
                  <a16:creationId xmlns:a16="http://schemas.microsoft.com/office/drawing/2014/main" id="{A036163C-39AE-CE41-99C7-C08C63C8B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4955" y="2539912"/>
              <a:ext cx="1002632" cy="1858478"/>
            </a:xfrm>
            <a:prstGeom prst="rect">
              <a:avLst/>
            </a:prstGeom>
            <a:solidFill>
              <a:srgbClr val="FF7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8" name="Text Box 40">
              <a:extLst>
                <a:ext uri="{FF2B5EF4-FFF2-40B4-BE49-F238E27FC236}">
                  <a16:creationId xmlns:a16="http://schemas.microsoft.com/office/drawing/2014/main" id="{E1F78815-BEC6-6349-93CA-E70FB7753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6586" y="4419243"/>
              <a:ext cx="1379365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Develop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strategic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partnerships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with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international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organizations</a:t>
              </a:r>
              <a:endParaRPr lang="en-GB" altLang="en-US" sz="1400" b="0" dirty="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E9D9788-E60A-974D-8CD4-D3A66C97F927}"/>
                </a:ext>
              </a:extLst>
            </p:cNvPr>
            <p:cNvSpPr txBox="1"/>
            <p:nvPr/>
          </p:nvSpPr>
          <p:spPr>
            <a:xfrm>
              <a:off x="4216088" y="3084783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3A14B76-8AEB-3640-890D-242113D8D388}"/>
                </a:ext>
              </a:extLst>
            </p:cNvPr>
            <p:cNvSpPr txBox="1"/>
            <p:nvPr/>
          </p:nvSpPr>
          <p:spPr>
            <a:xfrm>
              <a:off x="5492034" y="2259937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69%</a:t>
              </a: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0F7FA78A-62D7-2F16-06AF-CAF194580065}"/>
                </a:ext>
              </a:extLst>
            </p:cNvPr>
            <p:cNvGrpSpPr/>
            <p:nvPr/>
          </p:nvGrpSpPr>
          <p:grpSpPr>
            <a:xfrm>
              <a:off x="2135290" y="5790366"/>
              <a:ext cx="5635419" cy="432451"/>
              <a:chOff x="2936237" y="5662146"/>
              <a:chExt cx="5635419" cy="432451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B034F91-BDB9-2C2F-CADF-1F831CE4465C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FEFBDB4-0111-1957-A613-69B3DF52D885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51603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Countries could make multiple choices. Percentages therefore add up to over 100%.</a:t>
                </a:r>
              </a:p>
            </p:txBody>
          </p:sp>
        </p:grp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32D3D5EC-3246-49E8-961E-D5D137F51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040710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477080"/>
            <a:ext cx="9913190" cy="2270590"/>
            <a:chOff x="-7190" y="506980"/>
            <a:chExt cx="9913190" cy="2270590"/>
          </a:xfrm>
        </p:grpSpPr>
        <p:sp>
          <p:nvSpPr>
            <p:cNvPr id="16" name="Rectangle 15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190" y="506980"/>
              <a:ext cx="955424" cy="866288"/>
            </a:xfrm>
            <a:prstGeom prst="rect">
              <a:avLst/>
            </a:prstGeom>
          </p:spPr>
        </p:pic>
      </p:grp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83940" y="1734598"/>
            <a:ext cx="9143153" cy="4324685"/>
          </a:xfrm>
          <a:noFill/>
        </p:spPr>
        <p:txBody>
          <a:bodyPr>
            <a:normAutofit fontScale="85000" lnSpcReduction="20000"/>
          </a:bodyPr>
          <a:lstStyle/>
          <a:p>
            <a:pPr marL="115888" indent="0">
              <a:buClr>
                <a:srgbClr val="5EBA47"/>
              </a:buClr>
              <a:buNone/>
            </a:pPr>
            <a:endParaRPr lang="en-US" sz="2000" dirty="0">
              <a:solidFill>
                <a:srgbClr val="0033CC"/>
              </a:solidFill>
              <a:latin typeface="Arial Narrow" panose="020B0606020202030204" pitchFamily="34" charset="0"/>
            </a:endParaRP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sz="3400" dirty="0">
                <a:latin typeface="Arial Narrow" panose="020B0606020202030204" pitchFamily="34" charset="0"/>
              </a:rPr>
              <a:t>A large majority of countries </a:t>
            </a:r>
            <a:r>
              <a:rPr lang="en-US" sz="3400" i="1" dirty="0">
                <a:latin typeface="Arial Narrow" panose="020B0606020202030204" pitchFamily="34" charset="0"/>
              </a:rPr>
              <a:t>interested</a:t>
            </a:r>
            <a:r>
              <a:rPr lang="en-US" sz="3400" dirty="0">
                <a:latin typeface="Arial Narrow" panose="020B0606020202030204" pitchFamily="34" charset="0"/>
              </a:rPr>
              <a:t> in all strands.</a:t>
            </a: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sz="3400" i="1" dirty="0">
                <a:latin typeface="Arial Narrow" panose="020B0606020202030204" pitchFamily="34" charset="0"/>
              </a:rPr>
              <a:t>Types</a:t>
            </a:r>
            <a:r>
              <a:rPr lang="en-US" sz="3400" dirty="0">
                <a:latin typeface="Arial Narrow" panose="020B0606020202030204" pitchFamily="34" charset="0"/>
              </a:rPr>
              <a:t> of capacity building needed, ranking across all strands: </a:t>
            </a: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sz="3400" dirty="0">
                <a:latin typeface="Arial Narrow" panose="020B0606020202030204" pitchFamily="34" charset="0"/>
              </a:rPr>
              <a:t>	(1) good practices; (2) training; (3) specific research.</a:t>
            </a:r>
            <a:endParaRPr lang="en-US" dirty="0">
              <a:latin typeface="Arial Narrow" panose="020B0606020202030204" pitchFamily="34" charset="0"/>
            </a:endParaRP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sz="3400" dirty="0">
                <a:latin typeface="Arial Narrow" panose="020B0606020202030204" pitchFamily="34" charset="0"/>
              </a:rPr>
              <a:t>What they can </a:t>
            </a:r>
            <a:r>
              <a:rPr lang="en-US" sz="3400" i="1" dirty="0">
                <a:latin typeface="Arial Narrow" panose="020B0606020202030204" pitchFamily="34" charset="0"/>
              </a:rPr>
              <a:t>offer</a:t>
            </a:r>
            <a:r>
              <a:rPr lang="en-US" sz="3100" dirty="0">
                <a:latin typeface="Arial Narrow" panose="020B0606020202030204" pitchFamily="34" charset="0"/>
              </a:rPr>
              <a:t>:</a:t>
            </a:r>
          </a:p>
          <a:p>
            <a:pPr marL="573087" indent="0">
              <a:buClr>
                <a:srgbClr val="000099"/>
              </a:buClr>
              <a:buNone/>
            </a:pPr>
            <a:r>
              <a:rPr lang="en-US" dirty="0">
                <a:latin typeface="Arial Narrow" panose="020B0606020202030204" pitchFamily="34" charset="0"/>
              </a:rPr>
              <a:t>-	most mentioned is </a:t>
            </a:r>
            <a:r>
              <a:rPr lang="en-US" i="1" dirty="0">
                <a:latin typeface="Arial Narrow" panose="020B0606020202030204" pitchFamily="34" charset="0"/>
              </a:rPr>
              <a:t>knowledge (expertise)/good practices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marL="573087" indent="0">
              <a:buClr>
                <a:srgbClr val="000099"/>
              </a:buClr>
              <a:buNone/>
            </a:pPr>
            <a:r>
              <a:rPr lang="en-US" dirty="0">
                <a:latin typeface="Arial Narrow" panose="020B0606020202030204" pitchFamily="34" charset="0"/>
              </a:rPr>
              <a:t>-	least mentioned is </a:t>
            </a:r>
            <a:r>
              <a:rPr lang="en-US" i="1" dirty="0">
                <a:latin typeface="Arial Narrow" panose="020B0606020202030204" pitchFamily="34" charset="0"/>
              </a:rPr>
              <a:t>funding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marL="571500" indent="0">
              <a:buClr>
                <a:srgbClr val="000099"/>
              </a:buClr>
              <a:buNone/>
            </a:pPr>
            <a:r>
              <a:rPr lang="en-US" dirty="0">
                <a:latin typeface="Arial Narrow" panose="020B0606020202030204" pitchFamily="34" charset="0"/>
              </a:rPr>
              <a:t>-	there is potential for </a:t>
            </a:r>
            <a:r>
              <a:rPr lang="en-US" dirty="0" err="1">
                <a:latin typeface="Arial Narrow" panose="020B0606020202030204" pitchFamily="34" charset="0"/>
              </a:rPr>
              <a:t>organising</a:t>
            </a:r>
            <a:r>
              <a:rPr lang="en-US" dirty="0">
                <a:latin typeface="Arial Narrow" panose="020B0606020202030204" pitchFamily="34" charset="0"/>
              </a:rPr>
              <a:t> national capacity building activities, in particular related to </a:t>
            </a:r>
            <a:r>
              <a:rPr lang="en-US" i="1" dirty="0">
                <a:latin typeface="Arial Narrow" panose="020B0606020202030204" pitchFamily="34" charset="0"/>
              </a:rPr>
              <a:t>Strand 1</a:t>
            </a:r>
            <a:r>
              <a:rPr lang="en-US" dirty="0">
                <a:latin typeface="Arial Narrow" panose="020B0606020202030204" pitchFamily="34" charset="0"/>
              </a:rPr>
              <a:t> and </a:t>
            </a:r>
            <a:r>
              <a:rPr lang="en-US" i="1" dirty="0">
                <a:latin typeface="Arial Narrow" panose="020B0606020202030204" pitchFamily="34" charset="0"/>
              </a:rPr>
              <a:t>Youth Participation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marL="573087" indent="0">
              <a:buClr>
                <a:srgbClr val="000099"/>
              </a:buClr>
              <a:buNone/>
            </a:pPr>
            <a:r>
              <a:rPr lang="en-US" dirty="0">
                <a:latin typeface="Arial Narrow" panose="020B0606020202030204" pitchFamily="34" charset="0"/>
              </a:rPr>
              <a:t>-	A few countries mentioned hosting international events.</a:t>
            </a:r>
          </a:p>
          <a:p>
            <a:pPr marL="115888" indent="0">
              <a:buClr>
                <a:srgbClr val="5EBA47"/>
              </a:buClr>
              <a:buNone/>
            </a:pPr>
            <a:endParaRPr lang="en-US" dirty="0">
              <a:solidFill>
                <a:srgbClr val="0033CC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14</a:t>
            </a:fld>
            <a:endParaRPr lang="en-US"/>
          </a:p>
        </p:txBody>
      </p:sp>
      <p:sp>
        <p:nvSpPr>
          <p:cNvPr id="29" name="Title 4"/>
          <p:cNvSpPr txBox="1">
            <a:spLocks/>
          </p:cNvSpPr>
          <p:nvPr/>
        </p:nvSpPr>
        <p:spPr>
          <a:xfrm>
            <a:off x="461542" y="208073"/>
            <a:ext cx="9014056" cy="1019364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US" sz="5200" spc="50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Some observations</a:t>
            </a:r>
          </a:p>
          <a:p>
            <a:r>
              <a:rPr lang="en-US" sz="3900" spc="50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(re: thematic focus of Strands 1-4 and Youth Participation)</a:t>
            </a:r>
            <a:r>
              <a:rPr lang="en-US" sz="3200" b="1" spc="50" dirty="0">
                <a:solidFill>
                  <a:srgbClr val="5EBA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2400" spc="50" dirty="0">
              <a:solidFill>
                <a:srgbClr val="5EBA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400" y="6061017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55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477080"/>
            <a:ext cx="9913190" cy="2270590"/>
            <a:chOff x="-7190" y="506980"/>
            <a:chExt cx="9913190" cy="2270590"/>
          </a:xfrm>
        </p:grpSpPr>
        <p:sp>
          <p:nvSpPr>
            <p:cNvPr id="16" name="Rectangle 15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190" y="506980"/>
              <a:ext cx="955424" cy="866288"/>
            </a:xfrm>
            <a:prstGeom prst="rect">
              <a:avLst/>
            </a:prstGeom>
          </p:spPr>
        </p:pic>
      </p:grp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83940" y="1734598"/>
            <a:ext cx="9143153" cy="4324685"/>
          </a:xfrm>
          <a:noFill/>
        </p:spPr>
        <p:txBody>
          <a:bodyPr>
            <a:normAutofit/>
          </a:bodyPr>
          <a:lstStyle/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i="1" dirty="0">
                <a:latin typeface="Arial Narrow" panose="020B0606020202030204" pitchFamily="34" charset="0"/>
              </a:rPr>
              <a:t>Strand 1</a:t>
            </a:r>
            <a:r>
              <a:rPr lang="en-US" dirty="0">
                <a:latin typeface="Arial Narrow" panose="020B0606020202030204" pitchFamily="34" charset="0"/>
              </a:rPr>
              <a:t>: interest in a broad range of specific issues.</a:t>
            </a: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i="1" dirty="0">
                <a:latin typeface="Arial Narrow" panose="020B0606020202030204" pitchFamily="34" charset="0"/>
              </a:rPr>
              <a:t>Strand 2</a:t>
            </a:r>
            <a:r>
              <a:rPr lang="en-US" dirty="0">
                <a:latin typeface="Arial Narrow" panose="020B0606020202030204" pitchFamily="34" charset="0"/>
              </a:rPr>
              <a:t>: relatively strong interest in all issues. </a:t>
            </a: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i="1" dirty="0">
                <a:latin typeface="Arial Narrow" panose="020B0606020202030204" pitchFamily="34" charset="0"/>
              </a:rPr>
              <a:t>Strand 3</a:t>
            </a:r>
            <a:r>
              <a:rPr lang="en-US" dirty="0">
                <a:latin typeface="Arial Narrow" panose="020B0606020202030204" pitchFamily="34" charset="0"/>
              </a:rPr>
              <a:t>: same (except combatting </a:t>
            </a:r>
            <a:r>
              <a:rPr lang="en-US" dirty="0" err="1">
                <a:latin typeface="Arial Narrow" panose="020B0606020202030204" pitchFamily="34" charset="0"/>
              </a:rPr>
              <a:t>illitectronism</a:t>
            </a:r>
            <a:r>
              <a:rPr lang="en-US" dirty="0">
                <a:latin typeface="Arial Narrow" panose="020B0606020202030204" pitchFamily="34" charset="0"/>
              </a:rPr>
              <a:t>).</a:t>
            </a: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i="1" dirty="0">
                <a:latin typeface="Arial Narrow" panose="020B0606020202030204" pitchFamily="34" charset="0"/>
              </a:rPr>
              <a:t>Strand 4</a:t>
            </a:r>
            <a:r>
              <a:rPr lang="en-US" dirty="0">
                <a:latin typeface="Arial Narrow" panose="020B0606020202030204" pitchFamily="34" charset="0"/>
              </a:rPr>
              <a:t>: particular interest in mainstream ESD-innovation and entrepreneurship educational activities through local school and local university curricula.</a:t>
            </a:r>
          </a:p>
          <a:p>
            <a:pPr marL="573088" indent="-457200">
              <a:spcAft>
                <a:spcPts val="600"/>
              </a:spcAft>
              <a:buClr>
                <a:srgbClr val="000099"/>
              </a:buClr>
            </a:pPr>
            <a:r>
              <a:rPr lang="en-US" i="1" dirty="0">
                <a:latin typeface="Arial Narrow" panose="020B0606020202030204" pitchFamily="34" charset="0"/>
              </a:rPr>
              <a:t>Youth Participation</a:t>
            </a:r>
            <a:r>
              <a:rPr lang="en-US" dirty="0">
                <a:latin typeface="Arial Narrow" panose="020B0606020202030204" pitchFamily="34" charset="0"/>
              </a:rPr>
              <a:t>: good interest, in particular for developing strategic partnerships with international organizations.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15</a:t>
            </a:fld>
            <a:endParaRPr lang="en-US"/>
          </a:p>
        </p:txBody>
      </p:sp>
      <p:sp>
        <p:nvSpPr>
          <p:cNvPr id="29" name="Title 4"/>
          <p:cNvSpPr txBox="1">
            <a:spLocks/>
          </p:cNvSpPr>
          <p:nvPr/>
        </p:nvSpPr>
        <p:spPr>
          <a:xfrm>
            <a:off x="467544" y="164849"/>
            <a:ext cx="9014056" cy="1019364"/>
          </a:xfrm>
          <a:prstGeom prst="rect">
            <a:avLst/>
          </a:prstGeom>
        </p:spPr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"/>
              </a:spcAft>
            </a:pPr>
            <a:r>
              <a:rPr lang="en-US" sz="4600" spc="50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Some observations</a:t>
            </a:r>
          </a:p>
          <a:p>
            <a:r>
              <a:rPr lang="en-US" sz="3900" spc="50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(re: Specific issues)</a:t>
            </a:r>
            <a:r>
              <a:rPr lang="en-US" sz="3200" b="1" spc="50" dirty="0">
                <a:solidFill>
                  <a:srgbClr val="5EBA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2400" spc="50" dirty="0">
              <a:solidFill>
                <a:srgbClr val="5EBA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400" y="6021884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144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9100" y="31253"/>
            <a:ext cx="9153542" cy="6740276"/>
            <a:chOff x="419100" y="31253"/>
            <a:chExt cx="9153542" cy="6740276"/>
          </a:xfrm>
        </p:grpSpPr>
        <p:grpSp>
          <p:nvGrpSpPr>
            <p:cNvPr id="47" name="Group 46"/>
            <p:cNvGrpSpPr/>
            <p:nvPr/>
          </p:nvGrpSpPr>
          <p:grpSpPr>
            <a:xfrm>
              <a:off x="8802195" y="2137377"/>
              <a:ext cx="695939" cy="616803"/>
              <a:chOff x="8340556" y="2149731"/>
              <a:chExt cx="695939" cy="616803"/>
            </a:xfrm>
          </p:grpSpPr>
          <p:sp>
            <p:nvSpPr>
              <p:cNvPr id="74" name="Rectangle 73"/>
              <p:cNvSpPr/>
              <p:nvPr/>
            </p:nvSpPr>
            <p:spPr>
              <a:xfrm flipV="1">
                <a:off x="8340556" y="2149731"/>
                <a:ext cx="695939" cy="601597"/>
              </a:xfrm>
              <a:prstGeom prst="rect">
                <a:avLst/>
              </a:prstGeom>
              <a:solidFill>
                <a:srgbClr val="17486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93" name="Picture 9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harpenSoften amount="100000"/>
                        </a14:imgEffect>
                        <a14:imgEffect>
                          <a14:colorTemperature colorTemp="11500"/>
                        </a14:imgEffect>
                        <a14:imgEffect>
                          <a14:saturation sat="0"/>
                        </a14:imgEffect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57310" y="2161712"/>
                <a:ext cx="667056" cy="604822"/>
              </a:xfrm>
              <a:prstGeom prst="rect">
                <a:avLst/>
              </a:prstGeom>
            </p:spPr>
          </p:pic>
        </p:grpSp>
        <p:grpSp>
          <p:nvGrpSpPr>
            <p:cNvPr id="48" name="Group 47"/>
            <p:cNvGrpSpPr/>
            <p:nvPr/>
          </p:nvGrpSpPr>
          <p:grpSpPr>
            <a:xfrm>
              <a:off x="419100" y="31253"/>
              <a:ext cx="9077296" cy="1497885"/>
              <a:chOff x="419100" y="-11877"/>
              <a:chExt cx="9077296" cy="1497885"/>
            </a:xfrm>
          </p:grpSpPr>
          <p:sp>
            <p:nvSpPr>
              <p:cNvPr id="71" name="Rectangle 70"/>
              <p:cNvSpPr/>
              <p:nvPr/>
            </p:nvSpPr>
            <p:spPr>
              <a:xfrm flipV="1">
                <a:off x="419100" y="783643"/>
                <a:ext cx="9077296" cy="603621"/>
              </a:xfrm>
              <a:prstGeom prst="rect">
                <a:avLst/>
              </a:prstGeom>
              <a:solidFill>
                <a:srgbClr val="5EBA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69692" y="-11877"/>
                <a:ext cx="1557655" cy="1412335"/>
              </a:xfrm>
              <a:prstGeom prst="rect">
                <a:avLst/>
              </a:prstGeom>
            </p:spPr>
          </p:pic>
          <p:sp>
            <p:nvSpPr>
              <p:cNvPr id="73" name="Subtitle 5"/>
              <p:cNvSpPr txBox="1">
                <a:spLocks/>
              </p:cNvSpPr>
              <p:nvPr/>
            </p:nvSpPr>
            <p:spPr>
              <a:xfrm>
                <a:off x="5322442" y="1111105"/>
                <a:ext cx="2088232" cy="37490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600" spc="2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ENVIRONMENT</a:t>
                </a:r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8801387" y="1495117"/>
              <a:ext cx="696748" cy="603621"/>
              <a:chOff x="8259614" y="1445817"/>
              <a:chExt cx="700405" cy="603621"/>
            </a:xfrm>
          </p:grpSpPr>
          <p:sp>
            <p:nvSpPr>
              <p:cNvPr id="69" name="Rectangle 68"/>
              <p:cNvSpPr/>
              <p:nvPr/>
            </p:nvSpPr>
            <p:spPr>
              <a:xfrm flipV="1">
                <a:off x="8259614" y="1445817"/>
                <a:ext cx="700405" cy="603621"/>
              </a:xfrm>
              <a:prstGeom prst="rect">
                <a:avLst/>
              </a:prstGeom>
              <a:solidFill>
                <a:srgbClr val="03699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59614" y="1810135"/>
                <a:ext cx="698657" cy="233207"/>
              </a:xfrm>
              <a:prstGeom prst="rect">
                <a:avLst/>
              </a:prstGeom>
            </p:spPr>
          </p:pic>
        </p:grpSp>
        <p:grpSp>
          <p:nvGrpSpPr>
            <p:cNvPr id="51" name="Group 50"/>
            <p:cNvGrpSpPr/>
            <p:nvPr/>
          </p:nvGrpSpPr>
          <p:grpSpPr>
            <a:xfrm>
              <a:off x="8805756" y="2794606"/>
              <a:ext cx="692379" cy="601597"/>
              <a:chOff x="8341618" y="2827400"/>
              <a:chExt cx="692378" cy="601597"/>
            </a:xfrm>
          </p:grpSpPr>
          <p:sp>
            <p:nvSpPr>
              <p:cNvPr id="67" name="Rectangle 66"/>
              <p:cNvSpPr/>
              <p:nvPr/>
            </p:nvSpPr>
            <p:spPr>
              <a:xfrm flipV="1">
                <a:off x="8341618" y="2827400"/>
                <a:ext cx="692378" cy="601597"/>
              </a:xfrm>
              <a:prstGeom prst="rect">
                <a:avLst/>
              </a:prstGeom>
              <a:solidFill>
                <a:srgbClr val="27BCE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10466" y="2873983"/>
                <a:ext cx="560744" cy="508429"/>
              </a:xfrm>
              <a:prstGeom prst="rect">
                <a:avLst/>
              </a:prstGeom>
            </p:spPr>
          </p:pic>
        </p:grpSp>
        <p:grpSp>
          <p:nvGrpSpPr>
            <p:cNvPr id="52" name="Group 51"/>
            <p:cNvGrpSpPr/>
            <p:nvPr/>
          </p:nvGrpSpPr>
          <p:grpSpPr>
            <a:xfrm>
              <a:off x="8804695" y="5412430"/>
              <a:ext cx="693597" cy="591914"/>
              <a:chOff x="8242285" y="5445224"/>
              <a:chExt cx="693597" cy="591914"/>
            </a:xfrm>
          </p:grpSpPr>
          <p:sp>
            <p:nvSpPr>
              <p:cNvPr id="65" name="Rectangle 64"/>
              <p:cNvSpPr/>
              <p:nvPr/>
            </p:nvSpPr>
            <p:spPr>
              <a:xfrm flipV="1">
                <a:off x="8242285" y="5445224"/>
                <a:ext cx="693597" cy="591914"/>
              </a:xfrm>
              <a:prstGeom prst="rect">
                <a:avLst/>
              </a:prstGeom>
              <a:solidFill>
                <a:srgbClr val="F16A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6" name="Picture 6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05472" y="5504894"/>
                <a:ext cx="587008" cy="532243"/>
              </a:xfrm>
              <a:prstGeom prst="rect">
                <a:avLst/>
              </a:prstGeom>
            </p:spPr>
          </p:pic>
        </p:grpSp>
        <p:grpSp>
          <p:nvGrpSpPr>
            <p:cNvPr id="53" name="Group 52"/>
            <p:cNvGrpSpPr/>
            <p:nvPr/>
          </p:nvGrpSpPr>
          <p:grpSpPr>
            <a:xfrm>
              <a:off x="8809318" y="6073814"/>
              <a:ext cx="691316" cy="697715"/>
              <a:chOff x="8251076" y="6115661"/>
              <a:chExt cx="691316" cy="697715"/>
            </a:xfrm>
          </p:grpSpPr>
          <p:sp>
            <p:nvSpPr>
              <p:cNvPr id="63" name="Rectangle 62"/>
              <p:cNvSpPr/>
              <p:nvPr/>
            </p:nvSpPr>
            <p:spPr>
              <a:xfrm flipV="1">
                <a:off x="8251076" y="6115661"/>
                <a:ext cx="691316" cy="616611"/>
              </a:xfrm>
              <a:prstGeom prst="rect">
                <a:avLst/>
              </a:prstGeom>
              <a:solidFill>
                <a:srgbClr val="A1184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4" name="Picture 6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45345" y="6332681"/>
                <a:ext cx="530157" cy="480695"/>
              </a:xfrm>
              <a:prstGeom prst="rect">
                <a:avLst/>
              </a:prstGeom>
            </p:spPr>
          </p:pic>
        </p:grpSp>
        <p:grpSp>
          <p:nvGrpSpPr>
            <p:cNvPr id="54" name="Group 53"/>
            <p:cNvGrpSpPr/>
            <p:nvPr/>
          </p:nvGrpSpPr>
          <p:grpSpPr>
            <a:xfrm>
              <a:off x="8806818" y="4088175"/>
              <a:ext cx="765824" cy="676183"/>
              <a:chOff x="8225057" y="3616913"/>
              <a:chExt cx="765824" cy="676183"/>
            </a:xfrm>
          </p:grpSpPr>
          <p:sp>
            <p:nvSpPr>
              <p:cNvPr id="61" name="Rectangle 60"/>
              <p:cNvSpPr/>
              <p:nvPr/>
            </p:nvSpPr>
            <p:spPr>
              <a:xfrm flipV="1">
                <a:off x="8225057" y="3628206"/>
                <a:ext cx="691316" cy="592882"/>
              </a:xfrm>
              <a:prstGeom prst="rect">
                <a:avLst/>
              </a:prstGeom>
              <a:solidFill>
                <a:srgbClr val="C42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2" name="Picture 61"/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5124" y="3616913"/>
                <a:ext cx="745757" cy="676183"/>
              </a:xfrm>
              <a:prstGeom prst="rect">
                <a:avLst/>
              </a:prstGeom>
            </p:spPr>
          </p:pic>
        </p:grpSp>
        <p:grpSp>
          <p:nvGrpSpPr>
            <p:cNvPr id="55" name="Group 54"/>
            <p:cNvGrpSpPr/>
            <p:nvPr/>
          </p:nvGrpSpPr>
          <p:grpSpPr>
            <a:xfrm>
              <a:off x="8804694" y="4758654"/>
              <a:ext cx="694156" cy="653776"/>
              <a:chOff x="8242284" y="4791448"/>
              <a:chExt cx="694156" cy="653776"/>
            </a:xfrm>
          </p:grpSpPr>
          <p:sp>
            <p:nvSpPr>
              <p:cNvPr id="59" name="Rectangle 58"/>
              <p:cNvSpPr/>
              <p:nvPr/>
            </p:nvSpPr>
            <p:spPr>
              <a:xfrm flipV="1">
                <a:off x="8245124" y="4791448"/>
                <a:ext cx="691316" cy="591914"/>
              </a:xfrm>
              <a:prstGeom prst="rect">
                <a:avLst/>
              </a:prstGeom>
              <a:solidFill>
                <a:srgbClr val="C697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0" name="Picture 59"/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42284" y="4832574"/>
                <a:ext cx="675689" cy="612650"/>
              </a:xfrm>
              <a:prstGeom prst="rect">
                <a:avLst/>
              </a:prstGeom>
            </p:spPr>
          </p:pic>
        </p:grpSp>
        <p:grpSp>
          <p:nvGrpSpPr>
            <p:cNvPr id="56" name="Group 55"/>
            <p:cNvGrpSpPr/>
            <p:nvPr/>
          </p:nvGrpSpPr>
          <p:grpSpPr>
            <a:xfrm>
              <a:off x="8806818" y="3442680"/>
              <a:ext cx="691316" cy="745614"/>
              <a:chOff x="8342680" y="3475474"/>
              <a:chExt cx="691316" cy="745614"/>
            </a:xfrm>
          </p:grpSpPr>
          <p:sp>
            <p:nvSpPr>
              <p:cNvPr id="57" name="Rectangle 56"/>
              <p:cNvSpPr/>
              <p:nvPr/>
            </p:nvSpPr>
            <p:spPr>
              <a:xfrm flipV="1">
                <a:off x="8342680" y="3475474"/>
                <a:ext cx="691316" cy="601597"/>
              </a:xfrm>
              <a:prstGeom prst="rect">
                <a:avLst/>
              </a:prstGeom>
              <a:solidFill>
                <a:srgbClr val="407F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Picture 57"/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73768" y="3638550"/>
                <a:ext cx="642477" cy="582538"/>
              </a:xfrm>
              <a:prstGeom prst="rect">
                <a:avLst/>
              </a:prstGeom>
            </p:spPr>
          </p:pic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794" y="1109632"/>
            <a:ext cx="871094" cy="789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" y="173200"/>
            <a:ext cx="2586095" cy="61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Subtitle 5"/>
          <p:cNvSpPr txBox="1">
            <a:spLocks/>
          </p:cNvSpPr>
          <p:nvPr/>
        </p:nvSpPr>
        <p:spPr>
          <a:xfrm>
            <a:off x="522969" y="5619401"/>
            <a:ext cx="4249343" cy="1152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Nona Iliukhina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UNECE Strategy for ESD secretariat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10 May 2021, Geneva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esd@unece.org</a:t>
            </a:r>
          </a:p>
        </p:txBody>
      </p:sp>
      <p:sp>
        <p:nvSpPr>
          <p:cNvPr id="95" name="Title 4"/>
          <p:cNvSpPr txBox="1">
            <a:spLocks/>
          </p:cNvSpPr>
          <p:nvPr/>
        </p:nvSpPr>
        <p:spPr>
          <a:xfrm>
            <a:off x="342283" y="3609804"/>
            <a:ext cx="4610717" cy="59617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spc="50" dirty="0">
                <a:solidFill>
                  <a:srgbClr val="000099"/>
                </a:solidFill>
                <a:latin typeface="Arial Narrow" panose="020B0606020202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4740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975" y="604829"/>
            <a:ext cx="9913189" cy="2333262"/>
            <a:chOff x="-7189" y="444308"/>
            <a:chExt cx="9913189" cy="2333262"/>
          </a:xfrm>
        </p:grpSpPr>
        <p:sp>
          <p:nvSpPr>
            <p:cNvPr id="10" name="Rectangle 9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549" y="444308"/>
              <a:ext cx="955424" cy="866288"/>
            </a:xfrm>
            <a:prstGeom prst="rect">
              <a:avLst/>
            </a:prstGeom>
          </p:spPr>
        </p:pic>
      </p:grpSp>
      <p:sp>
        <p:nvSpPr>
          <p:cNvPr id="8" name="Content Placeholder 9"/>
          <p:cNvSpPr txBox="1">
            <a:spLocks/>
          </p:cNvSpPr>
          <p:nvPr/>
        </p:nvSpPr>
        <p:spPr>
          <a:xfrm>
            <a:off x="5192729" y="2089805"/>
            <a:ext cx="4041846" cy="38813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Malta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Montenegro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Netherlands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Romania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United Kingdom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CAREC</a:t>
            </a:r>
          </a:p>
          <a:p>
            <a:pPr marL="514350" indent="-346075">
              <a:buClr>
                <a:srgbClr val="5EBA47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827519" y="6345601"/>
            <a:ext cx="2057400" cy="365125"/>
          </a:xfrm>
        </p:spPr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 dirty="0"/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461542" y="208072"/>
            <a:ext cx="9014056" cy="1164658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Survey on the focus of the future CB activities (2022-2030)</a:t>
            </a:r>
          </a:p>
          <a:p>
            <a:pPr algn="r">
              <a:spcBef>
                <a:spcPts val="0"/>
              </a:spcBef>
            </a:pPr>
            <a:r>
              <a:rPr lang="en-US" sz="2400" spc="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countries participated+1 NGO</a:t>
            </a:r>
          </a:p>
          <a:p>
            <a:pPr algn="r">
              <a:spcBef>
                <a:spcPts val="0"/>
              </a:spcBef>
            </a:pPr>
            <a:r>
              <a:rPr lang="en-US" sz="2400" spc="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spc="5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+ 1 stand-alone suggestion from academia observer AUS)</a:t>
            </a: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671425" y="2089805"/>
            <a:ext cx="4434765" cy="38813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Austria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Bosnia &amp; Herzegovina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Cyprus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Estonia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Georgia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Hungary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 Narrow" panose="020B0606020202030204" pitchFamily="34" charset="0"/>
                <a:cs typeface="Arial" panose="020B0604020202020204" pitchFamily="34" charset="0"/>
              </a:rPr>
              <a:t>Kazakhstan</a:t>
            </a:r>
          </a:p>
          <a:p>
            <a:pPr marL="514350" indent="-346075">
              <a:buClr>
                <a:srgbClr val="000099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5EBA47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346075">
              <a:buClr>
                <a:srgbClr val="5EBA47"/>
              </a:buCl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1825" y="6193695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50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7189" y="270520"/>
            <a:ext cx="9913189" cy="2291815"/>
            <a:chOff x="-7189" y="485755"/>
            <a:chExt cx="9913189" cy="2291815"/>
          </a:xfrm>
        </p:grpSpPr>
        <p:sp>
          <p:nvSpPr>
            <p:cNvPr id="16" name="Rectangle 15"/>
            <p:cNvSpPr/>
            <p:nvPr/>
          </p:nvSpPr>
          <p:spPr>
            <a:xfrm flipV="1">
              <a:off x="2295744" y="1393492"/>
              <a:ext cx="7610256" cy="110726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ubtitle 5"/>
            <p:cNvSpPr txBox="1">
              <a:spLocks/>
            </p:cNvSpPr>
            <p:nvPr/>
          </p:nvSpPr>
          <p:spPr>
            <a:xfrm>
              <a:off x="348210" y="1310596"/>
              <a:ext cx="2076301" cy="37490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1400" b="1" spc="150" dirty="0">
                  <a:solidFill>
                    <a:srgbClr val="5EBA4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ENVIRONMENT</a:t>
              </a: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-7189" y="1393491"/>
              <a:ext cx="467543" cy="110727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V="1">
              <a:off x="414636" y="1393490"/>
              <a:ext cx="45719" cy="1384080"/>
            </a:xfrm>
            <a:prstGeom prst="rect">
              <a:avLst/>
            </a:prstGeom>
            <a:solidFill>
              <a:srgbClr val="5EBA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37" y="485755"/>
              <a:ext cx="955424" cy="866288"/>
            </a:xfrm>
            <a:prstGeom prst="rect">
              <a:avLst/>
            </a:prstGeom>
          </p:spPr>
        </p:pic>
      </p:grp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26781" y="2081990"/>
            <a:ext cx="9143153" cy="3597753"/>
          </a:xfrm>
          <a:noFill/>
        </p:spPr>
        <p:txBody>
          <a:bodyPr>
            <a:normAutofit/>
          </a:bodyPr>
          <a:lstStyle/>
          <a:p>
            <a:pPr marL="115888" indent="0">
              <a:buClr>
                <a:srgbClr val="5EBA47"/>
              </a:buClr>
              <a:buNone/>
            </a:pPr>
            <a:r>
              <a:rPr lang="en-US" sz="3600" dirty="0">
                <a:solidFill>
                  <a:srgbClr val="000099"/>
                </a:solidFill>
                <a:latin typeface="Arial Narrow" panose="020B0606020202030204" pitchFamily="34" charset="0"/>
              </a:rPr>
              <a:t>Questionnaire</a:t>
            </a:r>
            <a:r>
              <a:rPr lang="ru-RU" sz="3600" dirty="0">
                <a:solidFill>
                  <a:srgbClr val="000099"/>
                </a:solidFill>
                <a:latin typeface="Arial Narrow" panose="020B0606020202030204" pitchFamily="34" charset="0"/>
              </a:rPr>
              <a:t> </a:t>
            </a:r>
            <a:r>
              <a:rPr lang="fr-CH" sz="3600" dirty="0">
                <a:solidFill>
                  <a:srgbClr val="000099"/>
                </a:solidFill>
                <a:latin typeface="Arial Narrow" panose="020B0606020202030204" pitchFamily="34" charset="0"/>
              </a:rPr>
              <a:t>– 3 tables</a:t>
            </a:r>
            <a:endParaRPr lang="en-US" sz="3600" dirty="0">
              <a:solidFill>
                <a:srgbClr val="000099"/>
              </a:solidFill>
              <a:latin typeface="Arial Narrow" panose="020B0606020202030204" pitchFamily="34" charset="0"/>
            </a:endParaRPr>
          </a:p>
          <a:p>
            <a:pPr marL="115888" indent="0">
              <a:buClr>
                <a:srgbClr val="5EBA47"/>
              </a:buClr>
              <a:buNone/>
            </a:pPr>
            <a:r>
              <a:rPr lang="en-US" sz="2000" dirty="0">
                <a:solidFill>
                  <a:srgbClr val="0033CC"/>
                </a:solidFill>
                <a:latin typeface="Arial Narrow" panose="020B0606020202030204" pitchFamily="34" charset="0"/>
              </a:rPr>
              <a:t>(multiple choice for each question)</a:t>
            </a:r>
          </a:p>
          <a:p>
            <a:pPr marL="115888" indent="0">
              <a:buClr>
                <a:srgbClr val="5EBA47"/>
              </a:buClr>
              <a:buNone/>
            </a:pPr>
            <a:endParaRPr lang="en-US" sz="2000" dirty="0">
              <a:solidFill>
                <a:srgbClr val="0033CC"/>
              </a:solidFill>
              <a:latin typeface="Arial Narrow" panose="020B0606020202030204" pitchFamily="34" charset="0"/>
            </a:endParaRPr>
          </a:p>
          <a:p>
            <a:pPr marL="115888" indent="0">
              <a:buClr>
                <a:srgbClr val="5EBA47"/>
              </a:buClr>
              <a:buNone/>
            </a:pPr>
            <a:r>
              <a:rPr lang="en-US" sz="3200" dirty="0">
                <a:latin typeface="Arial Narrow" panose="020B0606020202030204" pitchFamily="34" charset="0"/>
              </a:rPr>
              <a:t>Table 1 – General information</a:t>
            </a:r>
          </a:p>
          <a:p>
            <a:pPr marL="115888" indent="0">
              <a:buClr>
                <a:srgbClr val="5EBA47"/>
              </a:buClr>
              <a:buNone/>
            </a:pPr>
            <a:r>
              <a:rPr lang="en-US" sz="3200" dirty="0">
                <a:latin typeface="Arial Narrow" panose="020B0606020202030204" pitchFamily="34" charset="0"/>
              </a:rPr>
              <a:t>Table 2 – Thematic focus (of priority areas/strands)</a:t>
            </a:r>
          </a:p>
          <a:p>
            <a:pPr marL="115888" indent="0">
              <a:buClr>
                <a:srgbClr val="5EBA47"/>
              </a:buClr>
              <a:buNone/>
            </a:pPr>
            <a:r>
              <a:rPr lang="en-US" sz="3200" dirty="0">
                <a:latin typeface="Arial Narrow" panose="020B0606020202030204" pitchFamily="34" charset="0"/>
              </a:rPr>
              <a:t>Table 3 - Specific issues of interest under each strand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/>
          </a:p>
        </p:txBody>
      </p:sp>
      <p:sp>
        <p:nvSpPr>
          <p:cNvPr id="29" name="Title 4"/>
          <p:cNvSpPr txBox="1">
            <a:spLocks/>
          </p:cNvSpPr>
          <p:nvPr/>
        </p:nvSpPr>
        <p:spPr>
          <a:xfrm>
            <a:off x="461542" y="208073"/>
            <a:ext cx="9014056" cy="78890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900" spc="50" dirty="0">
                <a:solidFill>
                  <a:srgbClr val="000099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Structure of the survey</a:t>
            </a:r>
            <a:r>
              <a:rPr lang="en-US" sz="3200" b="1" spc="50" dirty="0">
                <a:solidFill>
                  <a:srgbClr val="5EBA47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US" sz="2400" spc="50" dirty="0">
              <a:solidFill>
                <a:srgbClr val="5EBA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30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Rectangle 28">
            <a:extLst>
              <a:ext uri="{FF2B5EF4-FFF2-40B4-BE49-F238E27FC236}">
                <a16:creationId xmlns:a16="http://schemas.microsoft.com/office/drawing/2014/main" id="{027D7965-ACAB-B545-A42C-A05960979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128" y="504814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Strand 1: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Quality Education and ESD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813A12F-9F53-9B65-FFE8-2F74911F4043}"/>
              </a:ext>
            </a:extLst>
          </p:cNvPr>
          <p:cNvGrpSpPr/>
          <p:nvPr/>
        </p:nvGrpSpPr>
        <p:grpSpPr>
          <a:xfrm>
            <a:off x="0" y="1672569"/>
            <a:ext cx="9823442" cy="4415912"/>
            <a:chOff x="-5690" y="1798075"/>
            <a:chExt cx="9823442" cy="441591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58845DF-A7F3-9ED0-7142-29CCAD81BFCE}"/>
                </a:ext>
              </a:extLst>
            </p:cNvPr>
            <p:cNvGrpSpPr/>
            <p:nvPr/>
          </p:nvGrpSpPr>
          <p:grpSpPr>
            <a:xfrm>
              <a:off x="-5690" y="1798075"/>
              <a:ext cx="9727212" cy="3126635"/>
              <a:chOff x="-5690" y="1798075"/>
              <a:chExt cx="9727212" cy="3126635"/>
            </a:xfrm>
          </p:grpSpPr>
          <p:sp>
            <p:nvSpPr>
              <p:cNvPr id="223" name="Rectangle 5">
                <a:extLst>
                  <a:ext uri="{FF2B5EF4-FFF2-40B4-BE49-F238E27FC236}">
                    <a16:creationId xmlns:a16="http://schemas.microsoft.com/office/drawing/2014/main" id="{2FDDD341-D06E-8843-91A2-AB80D77CCA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540" y="2115172"/>
                <a:ext cx="2270124" cy="27036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27" name="Rectangle 5">
                <a:extLst>
                  <a:ext uri="{FF2B5EF4-FFF2-40B4-BE49-F238E27FC236}">
                    <a16:creationId xmlns:a16="http://schemas.microsoft.com/office/drawing/2014/main" id="{0B36B082-9CB3-F441-AEF3-0E84CAEF9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617" y="2115173"/>
                <a:ext cx="2270124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29" name="Rectangle 5">
                <a:extLst>
                  <a:ext uri="{FF2B5EF4-FFF2-40B4-BE49-F238E27FC236}">
                    <a16:creationId xmlns:a16="http://schemas.microsoft.com/office/drawing/2014/main" id="{38629D29-CDA8-B34C-B42E-2D073580E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9694" y="2121493"/>
                <a:ext cx="2941828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33" name="Text Box 12">
                <a:extLst>
                  <a:ext uri="{FF2B5EF4-FFF2-40B4-BE49-F238E27FC236}">
                    <a16:creationId xmlns:a16="http://schemas.microsoft.com/office/drawing/2014/main" id="{17A7FD70-8EB1-1844-A9FB-F12F42846C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5023" y="1800314"/>
                <a:ext cx="240315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/>
                  <a:t>Types </a:t>
                </a:r>
                <a:r>
                  <a:rPr lang="nb-NO" altLang="en-US" sz="1400" b="0" dirty="0" err="1"/>
                  <a:t>of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capacity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building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needed</a:t>
                </a:r>
                <a:endParaRPr lang="en-GB" altLang="en-US" sz="1400" b="0" dirty="0"/>
              </a:p>
            </p:txBody>
          </p:sp>
          <p:sp>
            <p:nvSpPr>
              <p:cNvPr id="234" name="Text Box 12">
                <a:extLst>
                  <a:ext uri="{FF2B5EF4-FFF2-40B4-BE49-F238E27FC236}">
                    <a16:creationId xmlns:a16="http://schemas.microsoft.com/office/drawing/2014/main" id="{DE5365EE-15FB-E24E-A413-D8880BC3D1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4488" y="1798075"/>
                <a:ext cx="14228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 err="1"/>
                  <a:t>What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can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you</a:t>
                </a:r>
                <a:r>
                  <a:rPr lang="nb-NO" altLang="en-US" sz="1400" b="0" dirty="0"/>
                  <a:t> offer</a:t>
                </a:r>
                <a:endParaRPr lang="en-GB" altLang="en-US" sz="1400" b="0" dirty="0"/>
              </a:p>
            </p:txBody>
          </p: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C0BCE0-4892-0326-EC03-DD4BDD845801}"/>
                  </a:ext>
                </a:extLst>
              </p:cNvPr>
              <p:cNvGrpSpPr/>
              <p:nvPr/>
            </p:nvGrpSpPr>
            <p:grpSpPr>
              <a:xfrm>
                <a:off x="-5690" y="1999711"/>
                <a:ext cx="730931" cy="2922102"/>
                <a:chOff x="-5690" y="1999711"/>
                <a:chExt cx="730931" cy="2922102"/>
              </a:xfrm>
            </p:grpSpPr>
            <p:sp>
              <p:nvSpPr>
                <p:cNvPr id="247" name="Rectangle 19">
                  <a:extLst>
                    <a:ext uri="{FF2B5EF4-FFF2-40B4-BE49-F238E27FC236}">
                      <a16:creationId xmlns:a16="http://schemas.microsoft.com/office/drawing/2014/main" id="{37551758-F342-D840-BAB2-F1F64973B3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8" name="Rectangle 19">
                  <a:extLst>
                    <a:ext uri="{FF2B5EF4-FFF2-40B4-BE49-F238E27FC236}">
                      <a16:creationId xmlns:a16="http://schemas.microsoft.com/office/drawing/2014/main" id="{C8973E92-35FC-E84A-B161-11CBE5EACC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9" name="Line 17">
                  <a:extLst>
                    <a:ext uri="{FF2B5EF4-FFF2-40B4-BE49-F238E27FC236}">
                      <a16:creationId xmlns:a16="http://schemas.microsoft.com/office/drawing/2014/main" id="{0DFF9DBC-99CE-324E-9B2F-543D20F233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0" name="Line 17">
                  <a:extLst>
                    <a:ext uri="{FF2B5EF4-FFF2-40B4-BE49-F238E27FC236}">
                      <a16:creationId xmlns:a16="http://schemas.microsoft.com/office/drawing/2014/main" id="{A2D37368-F343-4B4E-83EA-7A128D9F09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1" name="Rectangle 19">
                  <a:extLst>
                    <a:ext uri="{FF2B5EF4-FFF2-40B4-BE49-F238E27FC236}">
                      <a16:creationId xmlns:a16="http://schemas.microsoft.com/office/drawing/2014/main" id="{0F06E9E3-F532-EA4E-9A86-A9E8E9C3E6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2" name="Line 17">
                  <a:extLst>
                    <a:ext uri="{FF2B5EF4-FFF2-40B4-BE49-F238E27FC236}">
                      <a16:creationId xmlns:a16="http://schemas.microsoft.com/office/drawing/2014/main" id="{878D9EF5-A864-4D4C-92B0-90BDC96539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3" name="Rectangle 19">
                  <a:extLst>
                    <a:ext uri="{FF2B5EF4-FFF2-40B4-BE49-F238E27FC236}">
                      <a16:creationId xmlns:a16="http://schemas.microsoft.com/office/drawing/2014/main" id="{CA700AED-525A-0C48-8000-6CD1F290F28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4" name="Line 17">
                  <a:extLst>
                    <a:ext uri="{FF2B5EF4-FFF2-40B4-BE49-F238E27FC236}">
                      <a16:creationId xmlns:a16="http://schemas.microsoft.com/office/drawing/2014/main" id="{4366F0B3-170C-B342-92A7-4C40F1B7EA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5" name="Rectangle 19">
                  <a:extLst>
                    <a:ext uri="{FF2B5EF4-FFF2-40B4-BE49-F238E27FC236}">
                      <a16:creationId xmlns:a16="http://schemas.microsoft.com/office/drawing/2014/main" id="{5F35F185-A41B-B044-8AB8-D354DD9EB8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6" name="Line 17">
                  <a:extLst>
                    <a:ext uri="{FF2B5EF4-FFF2-40B4-BE49-F238E27FC236}">
                      <a16:creationId xmlns:a16="http://schemas.microsoft.com/office/drawing/2014/main" id="{F3ECF3AE-2A12-8A46-86F1-BECD496A5B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7" name="Rectangle 19">
                  <a:extLst>
                    <a:ext uri="{FF2B5EF4-FFF2-40B4-BE49-F238E27FC236}">
                      <a16:creationId xmlns:a16="http://schemas.microsoft.com/office/drawing/2014/main" id="{36065ABD-CA24-8646-B9E2-7A596DA6FD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8" name="Line 17">
                  <a:extLst>
                    <a:ext uri="{FF2B5EF4-FFF2-40B4-BE49-F238E27FC236}">
                      <a16:creationId xmlns:a16="http://schemas.microsoft.com/office/drawing/2014/main" id="{F52BCF7A-8629-3843-A581-7C46B7F6EC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9" name="Rectangle 19">
                  <a:extLst>
                    <a:ext uri="{FF2B5EF4-FFF2-40B4-BE49-F238E27FC236}">
                      <a16:creationId xmlns:a16="http://schemas.microsoft.com/office/drawing/2014/main" id="{4EF9233C-16DE-6D4B-9B87-F2522A7C49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0" name="Line 17">
                  <a:extLst>
                    <a:ext uri="{FF2B5EF4-FFF2-40B4-BE49-F238E27FC236}">
                      <a16:creationId xmlns:a16="http://schemas.microsoft.com/office/drawing/2014/main" id="{69C562DC-5E12-DE4B-91A9-34DB6DB089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1" name="Rectangle 19">
                  <a:extLst>
                    <a:ext uri="{FF2B5EF4-FFF2-40B4-BE49-F238E27FC236}">
                      <a16:creationId xmlns:a16="http://schemas.microsoft.com/office/drawing/2014/main" id="{074CCFA7-52E2-4E44-B48E-08976603B9D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2" name="Line 17">
                  <a:extLst>
                    <a:ext uri="{FF2B5EF4-FFF2-40B4-BE49-F238E27FC236}">
                      <a16:creationId xmlns:a16="http://schemas.microsoft.com/office/drawing/2014/main" id="{F513A3AC-979A-A442-AEA9-AB57824D5B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3" name="Rectangle 19">
                  <a:extLst>
                    <a:ext uri="{FF2B5EF4-FFF2-40B4-BE49-F238E27FC236}">
                      <a16:creationId xmlns:a16="http://schemas.microsoft.com/office/drawing/2014/main" id="{E90578DA-CEA2-1948-B7F2-0E25A1F85D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4" name="Line 17">
                  <a:extLst>
                    <a:ext uri="{FF2B5EF4-FFF2-40B4-BE49-F238E27FC236}">
                      <a16:creationId xmlns:a16="http://schemas.microsoft.com/office/drawing/2014/main" id="{68FBFAB9-F650-E24A-A3AC-5BF5B688BF8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5" name="Rectangle 19">
                  <a:extLst>
                    <a:ext uri="{FF2B5EF4-FFF2-40B4-BE49-F238E27FC236}">
                      <a16:creationId xmlns:a16="http://schemas.microsoft.com/office/drawing/2014/main" id="{703F1142-8828-C040-9BD7-8C4BD46A03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6" name="Line 17">
                  <a:extLst>
                    <a:ext uri="{FF2B5EF4-FFF2-40B4-BE49-F238E27FC236}">
                      <a16:creationId xmlns:a16="http://schemas.microsoft.com/office/drawing/2014/main" id="{97588097-BE65-9B45-A786-1CE7B73387C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7" name="Rectangle 19">
                  <a:extLst>
                    <a:ext uri="{FF2B5EF4-FFF2-40B4-BE49-F238E27FC236}">
                      <a16:creationId xmlns:a16="http://schemas.microsoft.com/office/drawing/2014/main" id="{6702C2E0-B391-344B-8394-4AE441302D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8" name="Line 17">
                  <a:extLst>
                    <a:ext uri="{FF2B5EF4-FFF2-40B4-BE49-F238E27FC236}">
                      <a16:creationId xmlns:a16="http://schemas.microsoft.com/office/drawing/2014/main" id="{BAD09670-F23B-2344-98C1-77BBBAF5FC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9" name="Rectangle 19">
                  <a:extLst>
                    <a:ext uri="{FF2B5EF4-FFF2-40B4-BE49-F238E27FC236}">
                      <a16:creationId xmlns:a16="http://schemas.microsoft.com/office/drawing/2014/main" id="{E6D4EB01-CA8A-934A-A1B4-02F0C6F37A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0" name="Line 17">
                  <a:extLst>
                    <a:ext uri="{FF2B5EF4-FFF2-40B4-BE49-F238E27FC236}">
                      <a16:creationId xmlns:a16="http://schemas.microsoft.com/office/drawing/2014/main" id="{DB8E8163-34B2-2540-A1C1-62001560A4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6" name="Text Box 201">
                  <a:extLst>
                    <a:ext uri="{FF2B5EF4-FFF2-40B4-BE49-F238E27FC236}">
                      <a16:creationId xmlns:a16="http://schemas.microsoft.com/office/drawing/2014/main" id="{30648108-7AC3-6B43-AD49-ED991239833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121" name="Rectangle 19">
                  <a:extLst>
                    <a:ext uri="{FF2B5EF4-FFF2-40B4-BE49-F238E27FC236}">
                      <a16:creationId xmlns:a16="http://schemas.microsoft.com/office/drawing/2014/main" id="{C91EF7A7-220B-8558-5FF3-43BAF1C2A7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22" name="Line 17">
                  <a:extLst>
                    <a:ext uri="{FF2B5EF4-FFF2-40B4-BE49-F238E27FC236}">
                      <a16:creationId xmlns:a16="http://schemas.microsoft.com/office/drawing/2014/main" id="{3A6D7115-03E0-2A26-271B-8394F76380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1" name="Rectangle 19">
                  <a:extLst>
                    <a:ext uri="{FF2B5EF4-FFF2-40B4-BE49-F238E27FC236}">
                      <a16:creationId xmlns:a16="http://schemas.microsoft.com/office/drawing/2014/main" id="{548275A1-D23F-AFF6-8733-FDDA6375A0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2" name="Line 17">
                  <a:extLst>
                    <a:ext uri="{FF2B5EF4-FFF2-40B4-BE49-F238E27FC236}">
                      <a16:creationId xmlns:a16="http://schemas.microsoft.com/office/drawing/2014/main" id="{082406B3-9BE4-3EC9-332D-28BED7AAFF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3E0C14BD-6ADB-3132-42AE-256DF4B1DE61}"/>
                  </a:ext>
                </a:extLst>
              </p:cNvPr>
              <p:cNvGrpSpPr/>
              <p:nvPr/>
            </p:nvGrpSpPr>
            <p:grpSpPr>
              <a:xfrm>
                <a:off x="3023697" y="1990114"/>
                <a:ext cx="730931" cy="2922102"/>
                <a:chOff x="-5690" y="1999711"/>
                <a:chExt cx="730931" cy="2922102"/>
              </a:xfrm>
            </p:grpSpPr>
            <p:sp>
              <p:nvSpPr>
                <p:cNvPr id="194" name="Rectangle 19">
                  <a:extLst>
                    <a:ext uri="{FF2B5EF4-FFF2-40B4-BE49-F238E27FC236}">
                      <a16:creationId xmlns:a16="http://schemas.microsoft.com/office/drawing/2014/main" id="{3DE39323-998F-79E2-5828-14C6ADD17C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5" name="Rectangle 19">
                  <a:extLst>
                    <a:ext uri="{FF2B5EF4-FFF2-40B4-BE49-F238E27FC236}">
                      <a16:creationId xmlns:a16="http://schemas.microsoft.com/office/drawing/2014/main" id="{D9494E06-AA78-93D0-3975-4B3C191CD1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6" name="Line 17">
                  <a:extLst>
                    <a:ext uri="{FF2B5EF4-FFF2-40B4-BE49-F238E27FC236}">
                      <a16:creationId xmlns:a16="http://schemas.microsoft.com/office/drawing/2014/main" id="{1FE6B620-8045-007E-A91F-72AEEC572D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7" name="Line 17">
                  <a:extLst>
                    <a:ext uri="{FF2B5EF4-FFF2-40B4-BE49-F238E27FC236}">
                      <a16:creationId xmlns:a16="http://schemas.microsoft.com/office/drawing/2014/main" id="{A257A321-CC98-93F6-68D2-BF8ACB058E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8" name="Rectangle 19">
                  <a:extLst>
                    <a:ext uri="{FF2B5EF4-FFF2-40B4-BE49-F238E27FC236}">
                      <a16:creationId xmlns:a16="http://schemas.microsoft.com/office/drawing/2014/main" id="{651C216F-2EF4-E499-337A-D41782E5FC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9" name="Line 17">
                  <a:extLst>
                    <a:ext uri="{FF2B5EF4-FFF2-40B4-BE49-F238E27FC236}">
                      <a16:creationId xmlns:a16="http://schemas.microsoft.com/office/drawing/2014/main" id="{CF223A06-E84F-5692-FA2B-F10D8D163B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0" name="Rectangle 19">
                  <a:extLst>
                    <a:ext uri="{FF2B5EF4-FFF2-40B4-BE49-F238E27FC236}">
                      <a16:creationId xmlns:a16="http://schemas.microsoft.com/office/drawing/2014/main" id="{5D834C2F-C1EE-A2CC-5130-7D19F7E7DC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1" name="Line 17">
                  <a:extLst>
                    <a:ext uri="{FF2B5EF4-FFF2-40B4-BE49-F238E27FC236}">
                      <a16:creationId xmlns:a16="http://schemas.microsoft.com/office/drawing/2014/main" id="{F03F0FD0-D07E-1710-DA55-5A0A1E4EC1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2" name="Rectangle 19">
                  <a:extLst>
                    <a:ext uri="{FF2B5EF4-FFF2-40B4-BE49-F238E27FC236}">
                      <a16:creationId xmlns:a16="http://schemas.microsoft.com/office/drawing/2014/main" id="{11FE5756-E0D6-1729-95DC-6EC1E7310DA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3" name="Line 17">
                  <a:extLst>
                    <a:ext uri="{FF2B5EF4-FFF2-40B4-BE49-F238E27FC236}">
                      <a16:creationId xmlns:a16="http://schemas.microsoft.com/office/drawing/2014/main" id="{0E8CF8B2-93A3-D169-E59E-C4015C1F46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4" name="Rectangle 19">
                  <a:extLst>
                    <a:ext uri="{FF2B5EF4-FFF2-40B4-BE49-F238E27FC236}">
                      <a16:creationId xmlns:a16="http://schemas.microsoft.com/office/drawing/2014/main" id="{260915EE-FE81-D676-AAF6-2CC0DDEA7F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5" name="Line 17">
                  <a:extLst>
                    <a:ext uri="{FF2B5EF4-FFF2-40B4-BE49-F238E27FC236}">
                      <a16:creationId xmlns:a16="http://schemas.microsoft.com/office/drawing/2014/main" id="{ADBAA390-120B-89DE-3C50-240011A611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6" name="Rectangle 19">
                  <a:extLst>
                    <a:ext uri="{FF2B5EF4-FFF2-40B4-BE49-F238E27FC236}">
                      <a16:creationId xmlns:a16="http://schemas.microsoft.com/office/drawing/2014/main" id="{84A3F746-E915-2572-DE51-3D251B95E5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7" name="Line 17">
                  <a:extLst>
                    <a:ext uri="{FF2B5EF4-FFF2-40B4-BE49-F238E27FC236}">
                      <a16:creationId xmlns:a16="http://schemas.microsoft.com/office/drawing/2014/main" id="{AEA54F85-4A1D-268A-905E-C8B6D62871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8" name="Rectangle 19">
                  <a:extLst>
                    <a:ext uri="{FF2B5EF4-FFF2-40B4-BE49-F238E27FC236}">
                      <a16:creationId xmlns:a16="http://schemas.microsoft.com/office/drawing/2014/main" id="{8FBADEA2-9002-ACDE-59CE-F509ACEA07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9" name="Line 17">
                  <a:extLst>
                    <a:ext uri="{FF2B5EF4-FFF2-40B4-BE49-F238E27FC236}">
                      <a16:creationId xmlns:a16="http://schemas.microsoft.com/office/drawing/2014/main" id="{F6DAAA0C-27D8-D66C-C8C7-FCE0CDBA13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0" name="Rectangle 19">
                  <a:extLst>
                    <a:ext uri="{FF2B5EF4-FFF2-40B4-BE49-F238E27FC236}">
                      <a16:creationId xmlns:a16="http://schemas.microsoft.com/office/drawing/2014/main" id="{6410D935-4015-420E-15F4-DEC61CEAE2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1" name="Line 17">
                  <a:extLst>
                    <a:ext uri="{FF2B5EF4-FFF2-40B4-BE49-F238E27FC236}">
                      <a16:creationId xmlns:a16="http://schemas.microsoft.com/office/drawing/2014/main" id="{BD3F5C4D-1343-D981-4D24-192D998E54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2" name="Rectangle 19">
                  <a:extLst>
                    <a:ext uri="{FF2B5EF4-FFF2-40B4-BE49-F238E27FC236}">
                      <a16:creationId xmlns:a16="http://schemas.microsoft.com/office/drawing/2014/main" id="{D73423EF-5BB7-77AA-1E03-A09FBE96086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3" name="Line 17">
                  <a:extLst>
                    <a:ext uri="{FF2B5EF4-FFF2-40B4-BE49-F238E27FC236}">
                      <a16:creationId xmlns:a16="http://schemas.microsoft.com/office/drawing/2014/main" id="{A419DAA3-2DF4-742B-861C-8EEF540D69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4" name="Rectangle 19">
                  <a:extLst>
                    <a:ext uri="{FF2B5EF4-FFF2-40B4-BE49-F238E27FC236}">
                      <a16:creationId xmlns:a16="http://schemas.microsoft.com/office/drawing/2014/main" id="{F4148EFD-A6FB-2429-6DE2-BA99BE15A27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5" name="Line 17">
                  <a:extLst>
                    <a:ext uri="{FF2B5EF4-FFF2-40B4-BE49-F238E27FC236}">
                      <a16:creationId xmlns:a16="http://schemas.microsoft.com/office/drawing/2014/main" id="{DFD7B91F-3582-798C-FA0D-0C3B6451C0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6" name="Rectangle 19">
                  <a:extLst>
                    <a:ext uri="{FF2B5EF4-FFF2-40B4-BE49-F238E27FC236}">
                      <a16:creationId xmlns:a16="http://schemas.microsoft.com/office/drawing/2014/main" id="{842BAFEA-F2C9-FE2A-449E-7BD082887C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7" name="Line 17">
                  <a:extLst>
                    <a:ext uri="{FF2B5EF4-FFF2-40B4-BE49-F238E27FC236}">
                      <a16:creationId xmlns:a16="http://schemas.microsoft.com/office/drawing/2014/main" id="{CF800C73-122A-6CAF-142C-02CCBB9390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8" name="Text Box 201">
                  <a:extLst>
                    <a:ext uri="{FF2B5EF4-FFF2-40B4-BE49-F238E27FC236}">
                      <a16:creationId xmlns:a16="http://schemas.microsoft.com/office/drawing/2014/main" id="{F61D0FA2-C057-19F0-7400-8BB1CB8FFF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219" name="Rectangle 19">
                  <a:extLst>
                    <a:ext uri="{FF2B5EF4-FFF2-40B4-BE49-F238E27FC236}">
                      <a16:creationId xmlns:a16="http://schemas.microsoft.com/office/drawing/2014/main" id="{DE9C26D3-F506-9F9B-46F1-1503CE33C6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0" name="Line 17">
                  <a:extLst>
                    <a:ext uri="{FF2B5EF4-FFF2-40B4-BE49-F238E27FC236}">
                      <a16:creationId xmlns:a16="http://schemas.microsoft.com/office/drawing/2014/main" id="{8ABC4AC9-09F8-5900-2A13-E2939B60FA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1" name="Rectangle 19">
                  <a:extLst>
                    <a:ext uri="{FF2B5EF4-FFF2-40B4-BE49-F238E27FC236}">
                      <a16:creationId xmlns:a16="http://schemas.microsoft.com/office/drawing/2014/main" id="{D82D98F8-970A-AA67-2955-C86A546EEA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6" name="Line 17">
                  <a:extLst>
                    <a:ext uri="{FF2B5EF4-FFF2-40B4-BE49-F238E27FC236}">
                      <a16:creationId xmlns:a16="http://schemas.microsoft.com/office/drawing/2014/main" id="{0DE2CD45-D04E-D1C3-D52C-1D00C3F964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236" name="Group 235">
                <a:extLst>
                  <a:ext uri="{FF2B5EF4-FFF2-40B4-BE49-F238E27FC236}">
                    <a16:creationId xmlns:a16="http://schemas.microsoft.com/office/drawing/2014/main" id="{CE5453D6-B16E-39AE-440B-27861E91F82C}"/>
                  </a:ext>
                </a:extLst>
              </p:cNvPr>
              <p:cNvGrpSpPr/>
              <p:nvPr/>
            </p:nvGrpSpPr>
            <p:grpSpPr>
              <a:xfrm>
                <a:off x="6039827" y="2002608"/>
                <a:ext cx="730931" cy="2922102"/>
                <a:chOff x="-5690" y="1999711"/>
                <a:chExt cx="730931" cy="2922102"/>
              </a:xfrm>
            </p:grpSpPr>
            <p:sp>
              <p:nvSpPr>
                <p:cNvPr id="237" name="Rectangle 19">
                  <a:extLst>
                    <a:ext uri="{FF2B5EF4-FFF2-40B4-BE49-F238E27FC236}">
                      <a16:creationId xmlns:a16="http://schemas.microsoft.com/office/drawing/2014/main" id="{AC083E3A-C4F9-57A1-19C0-9D65F577A9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3" name="Rectangle 19">
                  <a:extLst>
                    <a:ext uri="{FF2B5EF4-FFF2-40B4-BE49-F238E27FC236}">
                      <a16:creationId xmlns:a16="http://schemas.microsoft.com/office/drawing/2014/main" id="{8AA86F14-56FE-33C7-21AB-722868108F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4" name="Line 17">
                  <a:extLst>
                    <a:ext uri="{FF2B5EF4-FFF2-40B4-BE49-F238E27FC236}">
                      <a16:creationId xmlns:a16="http://schemas.microsoft.com/office/drawing/2014/main" id="{03E700EE-3943-A8A6-3677-6B32E7AC6A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5" name="Line 17">
                  <a:extLst>
                    <a:ext uri="{FF2B5EF4-FFF2-40B4-BE49-F238E27FC236}">
                      <a16:creationId xmlns:a16="http://schemas.microsoft.com/office/drawing/2014/main" id="{0DFA51BB-ED81-E93D-F120-FE51976D0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1" name="Rectangle 19">
                  <a:extLst>
                    <a:ext uri="{FF2B5EF4-FFF2-40B4-BE49-F238E27FC236}">
                      <a16:creationId xmlns:a16="http://schemas.microsoft.com/office/drawing/2014/main" id="{6B4FC444-F124-10AE-6651-1B161F9946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2" name="Line 17">
                  <a:extLst>
                    <a:ext uri="{FF2B5EF4-FFF2-40B4-BE49-F238E27FC236}">
                      <a16:creationId xmlns:a16="http://schemas.microsoft.com/office/drawing/2014/main" id="{0210C2F0-353D-2891-359E-41539F88E8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3" name="Rectangle 19">
                  <a:extLst>
                    <a:ext uri="{FF2B5EF4-FFF2-40B4-BE49-F238E27FC236}">
                      <a16:creationId xmlns:a16="http://schemas.microsoft.com/office/drawing/2014/main" id="{BC1DE57C-D750-47F6-0C20-9E1802CCD7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4" name="Line 17">
                  <a:extLst>
                    <a:ext uri="{FF2B5EF4-FFF2-40B4-BE49-F238E27FC236}">
                      <a16:creationId xmlns:a16="http://schemas.microsoft.com/office/drawing/2014/main" id="{44B6B5BD-D217-163B-1687-9DB3BB7415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5" name="Rectangle 19">
                  <a:extLst>
                    <a:ext uri="{FF2B5EF4-FFF2-40B4-BE49-F238E27FC236}">
                      <a16:creationId xmlns:a16="http://schemas.microsoft.com/office/drawing/2014/main" id="{583F330D-2DE8-03BF-B175-3F0DB1DF9E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6" name="Line 17">
                  <a:extLst>
                    <a:ext uri="{FF2B5EF4-FFF2-40B4-BE49-F238E27FC236}">
                      <a16:creationId xmlns:a16="http://schemas.microsoft.com/office/drawing/2014/main" id="{C980FA82-BEA8-6983-EBBF-1079C5FC29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7" name="Rectangle 19">
                  <a:extLst>
                    <a:ext uri="{FF2B5EF4-FFF2-40B4-BE49-F238E27FC236}">
                      <a16:creationId xmlns:a16="http://schemas.microsoft.com/office/drawing/2014/main" id="{090E0368-6237-8576-4CCE-4CFD399574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8" name="Line 17">
                  <a:extLst>
                    <a:ext uri="{FF2B5EF4-FFF2-40B4-BE49-F238E27FC236}">
                      <a16:creationId xmlns:a16="http://schemas.microsoft.com/office/drawing/2014/main" id="{3FD06123-B7CB-7BE7-2835-4496997554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9" name="Rectangle 19">
                  <a:extLst>
                    <a:ext uri="{FF2B5EF4-FFF2-40B4-BE49-F238E27FC236}">
                      <a16:creationId xmlns:a16="http://schemas.microsoft.com/office/drawing/2014/main" id="{25989AB4-6EE3-3DE8-54EB-EE5AA934670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0" name="Line 17">
                  <a:extLst>
                    <a:ext uri="{FF2B5EF4-FFF2-40B4-BE49-F238E27FC236}">
                      <a16:creationId xmlns:a16="http://schemas.microsoft.com/office/drawing/2014/main" id="{7F818536-4570-1424-50D5-54EDF0743C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1" name="Rectangle 19">
                  <a:extLst>
                    <a:ext uri="{FF2B5EF4-FFF2-40B4-BE49-F238E27FC236}">
                      <a16:creationId xmlns:a16="http://schemas.microsoft.com/office/drawing/2014/main" id="{AD86C2FD-CEFB-2393-F76C-E9DE79E5EF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2" name="Line 17">
                  <a:extLst>
                    <a:ext uri="{FF2B5EF4-FFF2-40B4-BE49-F238E27FC236}">
                      <a16:creationId xmlns:a16="http://schemas.microsoft.com/office/drawing/2014/main" id="{7FE2B8C7-1AD7-F258-517A-B88D6092EB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3" name="Rectangle 19">
                  <a:extLst>
                    <a:ext uri="{FF2B5EF4-FFF2-40B4-BE49-F238E27FC236}">
                      <a16:creationId xmlns:a16="http://schemas.microsoft.com/office/drawing/2014/main" id="{188EB4AB-7468-86D4-D0A5-682BEED524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4" name="Line 17">
                  <a:extLst>
                    <a:ext uri="{FF2B5EF4-FFF2-40B4-BE49-F238E27FC236}">
                      <a16:creationId xmlns:a16="http://schemas.microsoft.com/office/drawing/2014/main" id="{B630BD9D-F226-BCEF-0118-483493CA22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5" name="Rectangle 19">
                  <a:extLst>
                    <a:ext uri="{FF2B5EF4-FFF2-40B4-BE49-F238E27FC236}">
                      <a16:creationId xmlns:a16="http://schemas.microsoft.com/office/drawing/2014/main" id="{10904CF4-646A-AE1F-5628-AD17C53E85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6" name="Line 17">
                  <a:extLst>
                    <a:ext uri="{FF2B5EF4-FFF2-40B4-BE49-F238E27FC236}">
                      <a16:creationId xmlns:a16="http://schemas.microsoft.com/office/drawing/2014/main" id="{E35CE0FD-EB40-B274-77DC-FC8203F501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7" name="Rectangle 19">
                  <a:extLst>
                    <a:ext uri="{FF2B5EF4-FFF2-40B4-BE49-F238E27FC236}">
                      <a16:creationId xmlns:a16="http://schemas.microsoft.com/office/drawing/2014/main" id="{A8347F4D-212A-7F82-FFC7-FD036254F2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8" name="Line 17">
                  <a:extLst>
                    <a:ext uri="{FF2B5EF4-FFF2-40B4-BE49-F238E27FC236}">
                      <a16:creationId xmlns:a16="http://schemas.microsoft.com/office/drawing/2014/main" id="{95655FAD-40EE-BE96-75BD-02E693F272B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9" name="Rectangle 19">
                  <a:extLst>
                    <a:ext uri="{FF2B5EF4-FFF2-40B4-BE49-F238E27FC236}">
                      <a16:creationId xmlns:a16="http://schemas.microsoft.com/office/drawing/2014/main" id="{1FC1F94A-DF33-639A-5AE5-6A3266C0DD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90" name="Line 17">
                  <a:extLst>
                    <a:ext uri="{FF2B5EF4-FFF2-40B4-BE49-F238E27FC236}">
                      <a16:creationId xmlns:a16="http://schemas.microsoft.com/office/drawing/2014/main" id="{88FEA5B8-557B-3AD7-8D0F-A3A28C3CF7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1" name="Text Box 201">
                  <a:extLst>
                    <a:ext uri="{FF2B5EF4-FFF2-40B4-BE49-F238E27FC236}">
                      <a16:creationId xmlns:a16="http://schemas.microsoft.com/office/drawing/2014/main" id="{92C64FD1-1BEA-2596-2A96-B8C59A65B5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292" name="Rectangle 19">
                  <a:extLst>
                    <a:ext uri="{FF2B5EF4-FFF2-40B4-BE49-F238E27FC236}">
                      <a16:creationId xmlns:a16="http://schemas.microsoft.com/office/drawing/2014/main" id="{7D1EC70F-11BF-A7B4-51C0-C44A3BA52F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93" name="Line 17">
                  <a:extLst>
                    <a:ext uri="{FF2B5EF4-FFF2-40B4-BE49-F238E27FC236}">
                      <a16:creationId xmlns:a16="http://schemas.microsoft.com/office/drawing/2014/main" id="{3E7DE0A5-BCEE-7FA6-6F47-9146447CAE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4" name="Rectangle 19">
                  <a:extLst>
                    <a:ext uri="{FF2B5EF4-FFF2-40B4-BE49-F238E27FC236}">
                      <a16:creationId xmlns:a16="http://schemas.microsoft.com/office/drawing/2014/main" id="{DDD3E48B-B477-191C-1CF8-5EB08F9003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95" name="Line 17">
                  <a:extLst>
                    <a:ext uri="{FF2B5EF4-FFF2-40B4-BE49-F238E27FC236}">
                      <a16:creationId xmlns:a16="http://schemas.microsoft.com/office/drawing/2014/main" id="{A2CBE531-09FD-F6EC-4EFD-6785172483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</p:grpSp>
        <p:sp>
          <p:nvSpPr>
            <p:cNvPr id="222" name="Text Box 40">
              <a:extLst>
                <a:ext uri="{FF2B5EF4-FFF2-40B4-BE49-F238E27FC236}">
                  <a16:creationId xmlns:a16="http://schemas.microsoft.com/office/drawing/2014/main" id="{DFC9DF6B-C5FE-674F-A5B6-F0DDCD19B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31585" y="4809021"/>
              <a:ext cx="98616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</a:p>
            <a:p>
              <a:pPr algn="ctr"/>
              <a:endParaRPr lang="en-GB" altLang="en-US" sz="1400" b="0" dirty="0"/>
            </a:p>
          </p:txBody>
        </p:sp>
        <p:sp>
          <p:nvSpPr>
            <p:cNvPr id="224" name="Text Box 37">
              <a:extLst>
                <a:ext uri="{FF2B5EF4-FFF2-40B4-BE49-F238E27FC236}">
                  <a16:creationId xmlns:a16="http://schemas.microsoft.com/office/drawing/2014/main" id="{A06838E5-AED8-F445-AAFE-FB3E8BCCC1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876" y="4869528"/>
              <a:ext cx="526106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YES</a:t>
              </a:r>
              <a:endParaRPr lang="en-GB" altLang="en-US" sz="1625" b="0" dirty="0"/>
            </a:p>
          </p:txBody>
        </p:sp>
        <p:sp>
          <p:nvSpPr>
            <p:cNvPr id="225" name="Text Box 38">
              <a:extLst>
                <a:ext uri="{FF2B5EF4-FFF2-40B4-BE49-F238E27FC236}">
                  <a16:creationId xmlns:a16="http://schemas.microsoft.com/office/drawing/2014/main" id="{1CD49188-DE80-C34D-AA83-EC18EF98B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031" y="4865199"/>
              <a:ext cx="44114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</a:t>
              </a:r>
              <a:endParaRPr lang="en-GB" altLang="en-US" sz="1625" b="0" dirty="0"/>
            </a:p>
          </p:txBody>
        </p:sp>
        <p:sp>
          <p:nvSpPr>
            <p:cNvPr id="228" name="Text Box 40">
              <a:extLst>
                <a:ext uri="{FF2B5EF4-FFF2-40B4-BE49-F238E27FC236}">
                  <a16:creationId xmlns:a16="http://schemas.microsoft.com/office/drawing/2014/main" id="{A6FE9907-26F8-734B-ABD3-581B497CA7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8809" y="4825112"/>
              <a:ext cx="7585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specific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research</a:t>
              </a:r>
              <a:endParaRPr lang="en-GB" altLang="en-US" sz="1400" b="0" dirty="0"/>
            </a:p>
          </p:txBody>
        </p:sp>
        <p:sp>
          <p:nvSpPr>
            <p:cNvPr id="235" name="Text Box 40">
              <a:extLst>
                <a:ext uri="{FF2B5EF4-FFF2-40B4-BE49-F238E27FC236}">
                  <a16:creationId xmlns:a16="http://schemas.microsoft.com/office/drawing/2014/main" id="{7943935F-6C6B-854D-B936-8E79950E2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5233" y="4825112"/>
              <a:ext cx="7745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good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practices</a:t>
              </a:r>
              <a:endParaRPr lang="en-GB" altLang="en-US" sz="1400" b="0" dirty="0"/>
            </a:p>
          </p:txBody>
        </p:sp>
        <p:sp>
          <p:nvSpPr>
            <p:cNvPr id="238" name="Text Box 40">
              <a:extLst>
                <a:ext uri="{FF2B5EF4-FFF2-40B4-BE49-F238E27FC236}">
                  <a16:creationId xmlns:a16="http://schemas.microsoft.com/office/drawing/2014/main" id="{6E49BD6C-7A73-D641-9A14-FF09B25FB5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116" y="4825213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/>
                <a:t>training</a:t>
              </a:r>
              <a:endParaRPr lang="en-GB" altLang="en-US" sz="1400" b="0" dirty="0"/>
            </a:p>
          </p:txBody>
        </p:sp>
        <p:sp>
          <p:nvSpPr>
            <p:cNvPr id="239" name="Text Box 40">
              <a:extLst>
                <a:ext uri="{FF2B5EF4-FFF2-40B4-BE49-F238E27FC236}">
                  <a16:creationId xmlns:a16="http://schemas.microsoft.com/office/drawing/2014/main" id="{6E6AF82E-07BF-9A41-9E98-7F485F7627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5056" y="4822873"/>
              <a:ext cx="6992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  <a:endParaRPr lang="en-GB" altLang="en-US" sz="1400" b="0" dirty="0"/>
            </a:p>
          </p:txBody>
        </p:sp>
        <p:sp>
          <p:nvSpPr>
            <p:cNvPr id="240" name="Text Box 40">
              <a:extLst>
                <a:ext uri="{FF2B5EF4-FFF2-40B4-BE49-F238E27FC236}">
                  <a16:creationId xmlns:a16="http://schemas.microsoft.com/office/drawing/2014/main" id="{07FDEA2C-BAF2-4B4E-9014-DA0109794E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6408" y="4822873"/>
              <a:ext cx="100540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200" b="0" dirty="0"/>
                <a:t>Knowledge</a:t>
              </a:r>
            </a:p>
            <a:p>
              <a:pPr algn="ctr"/>
              <a:r>
                <a:rPr lang="nb-NO" altLang="en-US" sz="1200" b="0" dirty="0"/>
                <a:t>(expertise)</a:t>
              </a:r>
            </a:p>
            <a:p>
              <a:pPr algn="ctr"/>
              <a:r>
                <a:rPr lang="nb-NO" altLang="en-US" sz="1200" b="0" dirty="0"/>
                <a:t>good practices</a:t>
              </a:r>
              <a:endParaRPr lang="en-GB" altLang="en-US" sz="1200" b="0" dirty="0"/>
            </a:p>
          </p:txBody>
        </p:sp>
        <p:sp>
          <p:nvSpPr>
            <p:cNvPr id="241" name="Text Box 40">
              <a:extLst>
                <a:ext uri="{FF2B5EF4-FFF2-40B4-BE49-F238E27FC236}">
                  <a16:creationId xmlns:a16="http://schemas.microsoft.com/office/drawing/2014/main" id="{1CC44261-E6BE-5847-9129-3A78C6B048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1286" y="4812915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funding</a:t>
              </a:r>
              <a:endParaRPr lang="en-GB" altLang="en-US" sz="1400" b="0" dirty="0"/>
            </a:p>
          </p:txBody>
        </p:sp>
        <p:sp>
          <p:nvSpPr>
            <p:cNvPr id="242" name="Text Box 40">
              <a:extLst>
                <a:ext uri="{FF2B5EF4-FFF2-40B4-BE49-F238E27FC236}">
                  <a16:creationId xmlns:a16="http://schemas.microsoft.com/office/drawing/2014/main" id="{FA713996-CC7A-3A48-9600-65C179A8C7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461" y="4870422"/>
              <a:ext cx="78258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 data</a:t>
              </a:r>
              <a:endParaRPr lang="en-GB" altLang="en-US" sz="1625" b="0" dirty="0"/>
            </a:p>
          </p:txBody>
        </p:sp>
        <p:sp>
          <p:nvSpPr>
            <p:cNvPr id="98342" name="Rectangle 49">
              <a:extLst>
                <a:ext uri="{FF2B5EF4-FFF2-40B4-BE49-F238E27FC236}">
                  <a16:creationId xmlns:a16="http://schemas.microsoft.com/office/drawing/2014/main" id="{5B8CFA88-91A2-9E44-BA08-1E2141665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95" y="2553363"/>
              <a:ext cx="537886" cy="226466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65" name="Rectangle 49">
              <a:extLst>
                <a:ext uri="{FF2B5EF4-FFF2-40B4-BE49-F238E27FC236}">
                  <a16:creationId xmlns:a16="http://schemas.microsoft.com/office/drawing/2014/main" id="{6BE5D987-4889-5948-B955-B3200FEBF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268" y="4413368"/>
              <a:ext cx="537886" cy="4046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31" name="Rectangle 49">
              <a:extLst>
                <a:ext uri="{FF2B5EF4-FFF2-40B4-BE49-F238E27FC236}">
                  <a16:creationId xmlns:a16="http://schemas.microsoft.com/office/drawing/2014/main" id="{B139BF5F-854B-6D47-B150-42E8372B5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572" y="3199917"/>
              <a:ext cx="537886" cy="1618114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32" name="Rectangle 49">
              <a:extLst>
                <a:ext uri="{FF2B5EF4-FFF2-40B4-BE49-F238E27FC236}">
                  <a16:creationId xmlns:a16="http://schemas.microsoft.com/office/drawing/2014/main" id="{1987D0A0-6A03-F647-BD23-1252747BE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246" y="2945810"/>
              <a:ext cx="537886" cy="187222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BBDD46D-1756-6F45-BABA-D9395C14467C}"/>
                </a:ext>
              </a:extLst>
            </p:cNvPr>
            <p:cNvSpPr txBox="1"/>
            <p:nvPr/>
          </p:nvSpPr>
          <p:spPr>
            <a:xfrm>
              <a:off x="962908" y="2258025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85%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3FF5E76-3C32-BE44-A912-4E20D69BCC1D}"/>
                </a:ext>
              </a:extLst>
            </p:cNvPr>
            <p:cNvSpPr txBox="1"/>
            <p:nvPr/>
          </p:nvSpPr>
          <p:spPr>
            <a:xfrm>
              <a:off x="2256817" y="411202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15%</a:t>
              </a:r>
            </a:p>
          </p:txBody>
        </p:sp>
        <p:sp>
          <p:nvSpPr>
            <p:cNvPr id="174" name="TextBox 173">
              <a:extLst>
                <a:ext uri="{FF2B5EF4-FFF2-40B4-BE49-F238E27FC236}">
                  <a16:creationId xmlns:a16="http://schemas.microsoft.com/office/drawing/2014/main" id="{B882CC95-4EB0-3F4A-BB70-E8C3BCF8DBF8}"/>
                </a:ext>
              </a:extLst>
            </p:cNvPr>
            <p:cNvSpPr txBox="1"/>
            <p:nvPr/>
          </p:nvSpPr>
          <p:spPr>
            <a:xfrm>
              <a:off x="1680304" y="4517708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0%</a:t>
              </a: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2D4A5D8-97D0-FB4E-AFF1-6DC21B2362B0}"/>
                </a:ext>
              </a:extLst>
            </p:cNvPr>
            <p:cNvSpPr txBox="1"/>
            <p:nvPr/>
          </p:nvSpPr>
          <p:spPr>
            <a:xfrm>
              <a:off x="3963969" y="288245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62%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8F1292E6-2859-F448-A3A7-832AD08CC824}"/>
                </a:ext>
              </a:extLst>
            </p:cNvPr>
            <p:cNvSpPr txBox="1"/>
            <p:nvPr/>
          </p:nvSpPr>
          <p:spPr>
            <a:xfrm>
              <a:off x="4642952" y="2628350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69%</a:t>
              </a: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D4E8254-1793-9F41-913B-6ED9318F1A55}"/>
                </a:ext>
              </a:extLst>
            </p:cNvPr>
            <p:cNvSpPr txBox="1"/>
            <p:nvPr/>
          </p:nvSpPr>
          <p:spPr>
            <a:xfrm>
              <a:off x="5334102" y="346042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342" name="Rectangle 49">
              <a:extLst>
                <a:ext uri="{FF2B5EF4-FFF2-40B4-BE49-F238E27FC236}">
                  <a16:creationId xmlns:a16="http://schemas.microsoft.com/office/drawing/2014/main" id="{9D44A9EE-3F04-8846-B644-5C959C22AB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838" y="3756976"/>
              <a:ext cx="537886" cy="1069614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346" name="Rectangle 49">
              <a:extLst>
                <a:ext uri="{FF2B5EF4-FFF2-40B4-BE49-F238E27FC236}">
                  <a16:creationId xmlns:a16="http://schemas.microsoft.com/office/drawing/2014/main" id="{5CE6A564-AABF-5542-A4E3-182982132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4835" y="2931425"/>
              <a:ext cx="537886" cy="188436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FE072BF9-061E-894D-AF2F-CCC3525E3ABE}"/>
                </a:ext>
              </a:extLst>
            </p:cNvPr>
            <p:cNvSpPr txBox="1"/>
            <p:nvPr/>
          </p:nvSpPr>
          <p:spPr>
            <a:xfrm>
              <a:off x="7658253" y="263093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69%</a:t>
              </a: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080DAC1A-C5EC-1F47-AB1D-E6DC91C0FC99}"/>
                </a:ext>
              </a:extLst>
            </p:cNvPr>
            <p:cNvSpPr txBox="1"/>
            <p:nvPr/>
          </p:nvSpPr>
          <p:spPr>
            <a:xfrm>
              <a:off x="8328009" y="322887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46%</a:t>
              </a:r>
            </a:p>
          </p:txBody>
        </p:sp>
        <p:sp>
          <p:nvSpPr>
            <p:cNvPr id="351" name="Rectangle 49">
              <a:extLst>
                <a:ext uri="{FF2B5EF4-FFF2-40B4-BE49-F238E27FC236}">
                  <a16:creationId xmlns:a16="http://schemas.microsoft.com/office/drawing/2014/main" id="{E9A7DBA0-8259-C247-8EB5-BF7F02D98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9427" y="3548909"/>
              <a:ext cx="537886" cy="1275442"/>
            </a:xfrm>
            <a:prstGeom prst="rect">
              <a:avLst/>
            </a:prstGeom>
            <a:solidFill>
              <a:srgbClr val="FF7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D4E339F8-110D-DD49-9350-E54B47FD7FC8}"/>
                </a:ext>
              </a:extLst>
            </p:cNvPr>
            <p:cNvSpPr txBox="1"/>
            <p:nvPr/>
          </p:nvSpPr>
          <p:spPr>
            <a:xfrm>
              <a:off x="9039220" y="385940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23%</a:t>
              </a:r>
            </a:p>
          </p:txBody>
        </p:sp>
        <p:sp>
          <p:nvSpPr>
            <p:cNvPr id="356" name="Rectangle 49">
              <a:extLst>
                <a:ext uri="{FF2B5EF4-FFF2-40B4-BE49-F238E27FC236}">
                  <a16:creationId xmlns:a16="http://schemas.microsoft.com/office/drawing/2014/main" id="{7A745D41-91E2-5147-83C8-D27B629D7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955" y="4154166"/>
              <a:ext cx="537886" cy="665340"/>
            </a:xfrm>
            <a:prstGeom prst="rect">
              <a:avLst/>
            </a:prstGeom>
            <a:solidFill>
              <a:srgbClr val="DDF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FB68D838-7BC5-FE46-AA8D-1C5F70472CF2}"/>
                </a:ext>
              </a:extLst>
            </p:cNvPr>
            <p:cNvGrpSpPr/>
            <p:nvPr/>
          </p:nvGrpSpPr>
          <p:grpSpPr>
            <a:xfrm>
              <a:off x="1585036" y="5612259"/>
              <a:ext cx="6858511" cy="601728"/>
              <a:chOff x="2936237" y="5662146"/>
              <a:chExt cx="6858511" cy="601728"/>
            </a:xfrm>
          </p:grpSpPr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0AE52324-8707-034A-83EC-D53313FBF24D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id="{8AEC6B55-B90E-8A42-9A62-0D91F408BC35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6383479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For “Types of capacity building needed” and “What can you offer” countries could make multiple choices.</a:t>
                </a:r>
              </a:p>
              <a:p>
                <a:r>
                  <a:rPr lang="en-US" sz="1100" dirty="0"/>
                  <a:t>      Percentages for those questions may therefore add up to over 100%.</a:t>
                </a:r>
              </a:p>
            </p:txBody>
          </p:sp>
        </p:grpSp>
        <p:sp>
          <p:nvSpPr>
            <p:cNvPr id="160" name="Rectangle 49">
              <a:extLst>
                <a:ext uri="{FF2B5EF4-FFF2-40B4-BE49-F238E27FC236}">
                  <a16:creationId xmlns:a16="http://schemas.microsoft.com/office/drawing/2014/main" id="{324650BD-5138-B344-B801-6A65A641D4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61" y="4559556"/>
              <a:ext cx="537886" cy="25623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70348F5-D02E-ED4B-9D73-26F92DD95407}"/>
                </a:ext>
              </a:extLst>
            </p:cNvPr>
            <p:cNvSpPr txBox="1"/>
            <p:nvPr/>
          </p:nvSpPr>
          <p:spPr>
            <a:xfrm>
              <a:off x="7053112" y="4250977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8%</a:t>
              </a:r>
            </a:p>
          </p:txBody>
        </p:sp>
        <p:sp>
          <p:nvSpPr>
            <p:cNvPr id="296" name="Text Box 12">
              <a:extLst>
                <a:ext uri="{FF2B5EF4-FFF2-40B4-BE49-F238E27FC236}">
                  <a16:creationId xmlns:a16="http://schemas.microsoft.com/office/drawing/2014/main" id="{8B38C994-EFC4-A7D4-E736-FE02D3E37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3317" y="1801919"/>
              <a:ext cx="17203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Interested</a:t>
              </a:r>
              <a:r>
                <a:rPr lang="nb-NO" altLang="en-US" sz="1400" b="0" dirty="0"/>
                <a:t> in </a:t>
              </a:r>
              <a:r>
                <a:rPr lang="nb-NO" altLang="en-US" sz="1400" b="0" dirty="0" err="1"/>
                <a:t>this</a:t>
              </a:r>
              <a:r>
                <a:rPr lang="nb-NO" altLang="en-US" sz="1400" b="0" dirty="0"/>
                <a:t> strand</a:t>
              </a:r>
              <a:endParaRPr lang="en-GB" altLang="en-US" sz="1400" b="0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CC8DD625-61BD-497E-A185-99DD5C35C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367" y="6172513"/>
            <a:ext cx="1091279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53782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Rectangle 28">
            <a:extLst>
              <a:ext uri="{FF2B5EF4-FFF2-40B4-BE49-F238E27FC236}">
                <a16:creationId xmlns:a16="http://schemas.microsoft.com/office/drawing/2014/main" id="{2F361D4F-F62E-B242-8941-15E5D9C8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Strand 2: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Whole Institution Approach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076075E-BD22-F834-20D8-E7F4FD765913}"/>
              </a:ext>
            </a:extLst>
          </p:cNvPr>
          <p:cNvGrpSpPr/>
          <p:nvPr/>
        </p:nvGrpSpPr>
        <p:grpSpPr>
          <a:xfrm>
            <a:off x="-5690" y="1798075"/>
            <a:ext cx="9823442" cy="4415912"/>
            <a:chOff x="-5690" y="1798075"/>
            <a:chExt cx="9823442" cy="4415912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FF75625B-B3CF-B32D-4FC3-64F9A79ECE54}"/>
                </a:ext>
              </a:extLst>
            </p:cNvPr>
            <p:cNvGrpSpPr/>
            <p:nvPr/>
          </p:nvGrpSpPr>
          <p:grpSpPr>
            <a:xfrm>
              <a:off x="-5690" y="1798075"/>
              <a:ext cx="9727212" cy="3126635"/>
              <a:chOff x="-5690" y="1798075"/>
              <a:chExt cx="9727212" cy="3126635"/>
            </a:xfrm>
          </p:grpSpPr>
          <p:sp>
            <p:nvSpPr>
              <p:cNvPr id="127" name="Rectangle 5">
                <a:extLst>
                  <a:ext uri="{FF2B5EF4-FFF2-40B4-BE49-F238E27FC236}">
                    <a16:creationId xmlns:a16="http://schemas.microsoft.com/office/drawing/2014/main" id="{6A0D9E4A-618E-4BE5-06BF-F6B2F527C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540" y="2115172"/>
                <a:ext cx="2270124" cy="27036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28" name="Rectangle 5">
                <a:extLst>
                  <a:ext uri="{FF2B5EF4-FFF2-40B4-BE49-F238E27FC236}">
                    <a16:creationId xmlns:a16="http://schemas.microsoft.com/office/drawing/2014/main" id="{08B9EBF5-C650-0330-D7C9-5C832930B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617" y="2115173"/>
                <a:ext cx="2270124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29" name="Rectangle 5">
                <a:extLst>
                  <a:ext uri="{FF2B5EF4-FFF2-40B4-BE49-F238E27FC236}">
                    <a16:creationId xmlns:a16="http://schemas.microsoft.com/office/drawing/2014/main" id="{9B9C6989-5A22-D69E-1581-F20A2E7F95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9694" y="2121493"/>
                <a:ext cx="2941828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31" name="Text Box 12">
                <a:extLst>
                  <a:ext uri="{FF2B5EF4-FFF2-40B4-BE49-F238E27FC236}">
                    <a16:creationId xmlns:a16="http://schemas.microsoft.com/office/drawing/2014/main" id="{F67F3DE1-A413-3BDE-65F2-D087D764C3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5023" y="1800314"/>
                <a:ext cx="240315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/>
                  <a:t>Types </a:t>
                </a:r>
                <a:r>
                  <a:rPr lang="nb-NO" altLang="en-US" sz="1400" b="0" dirty="0" err="1"/>
                  <a:t>of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capacity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building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needed</a:t>
                </a:r>
                <a:endParaRPr lang="en-GB" altLang="en-US" sz="1400" b="0" dirty="0"/>
              </a:p>
            </p:txBody>
          </p:sp>
          <p:sp>
            <p:nvSpPr>
              <p:cNvPr id="132" name="Text Box 12">
                <a:extLst>
                  <a:ext uri="{FF2B5EF4-FFF2-40B4-BE49-F238E27FC236}">
                    <a16:creationId xmlns:a16="http://schemas.microsoft.com/office/drawing/2014/main" id="{0ADE56F2-C7A8-D361-BEBE-89DC4F2699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4488" y="1798075"/>
                <a:ext cx="14228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 err="1"/>
                  <a:t>What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can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you</a:t>
                </a:r>
                <a:r>
                  <a:rPr lang="nb-NO" altLang="en-US" sz="1400" b="0" dirty="0"/>
                  <a:t> offer</a:t>
                </a:r>
                <a:endParaRPr lang="en-GB" altLang="en-US" sz="1400" b="0" dirty="0"/>
              </a:p>
            </p:txBody>
          </p:sp>
          <p:grpSp>
            <p:nvGrpSpPr>
              <p:cNvPr id="133" name="Group 132">
                <a:extLst>
                  <a:ext uri="{FF2B5EF4-FFF2-40B4-BE49-F238E27FC236}">
                    <a16:creationId xmlns:a16="http://schemas.microsoft.com/office/drawing/2014/main" id="{83BC8213-8B8D-C599-3D92-34282E2E143F}"/>
                  </a:ext>
                </a:extLst>
              </p:cNvPr>
              <p:cNvGrpSpPr/>
              <p:nvPr/>
            </p:nvGrpSpPr>
            <p:grpSpPr>
              <a:xfrm>
                <a:off x="-5690" y="1999711"/>
                <a:ext cx="730931" cy="2922102"/>
                <a:chOff x="-5690" y="1999711"/>
                <a:chExt cx="730931" cy="2922102"/>
              </a:xfrm>
            </p:grpSpPr>
            <p:sp>
              <p:nvSpPr>
                <p:cNvPr id="287" name="Rectangle 19">
                  <a:extLst>
                    <a:ext uri="{FF2B5EF4-FFF2-40B4-BE49-F238E27FC236}">
                      <a16:creationId xmlns:a16="http://schemas.microsoft.com/office/drawing/2014/main" id="{0E44FB6F-618C-1E5E-DF40-294CD1F265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8" name="Rectangle 19">
                  <a:extLst>
                    <a:ext uri="{FF2B5EF4-FFF2-40B4-BE49-F238E27FC236}">
                      <a16:creationId xmlns:a16="http://schemas.microsoft.com/office/drawing/2014/main" id="{5DDAB604-0DDB-33B2-6586-B1AC9A30A0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9" name="Line 17">
                  <a:extLst>
                    <a:ext uri="{FF2B5EF4-FFF2-40B4-BE49-F238E27FC236}">
                      <a16:creationId xmlns:a16="http://schemas.microsoft.com/office/drawing/2014/main" id="{6EFABF1C-AA4F-2969-CF09-33D4329198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0" name="Line 17">
                  <a:extLst>
                    <a:ext uri="{FF2B5EF4-FFF2-40B4-BE49-F238E27FC236}">
                      <a16:creationId xmlns:a16="http://schemas.microsoft.com/office/drawing/2014/main" id="{5FAC9AEF-EF8E-6118-905B-062AE0BDBE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1" name="Rectangle 19">
                  <a:extLst>
                    <a:ext uri="{FF2B5EF4-FFF2-40B4-BE49-F238E27FC236}">
                      <a16:creationId xmlns:a16="http://schemas.microsoft.com/office/drawing/2014/main" id="{AC2E2B4D-F303-2FA3-B90D-3F6405F2FF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92" name="Line 17">
                  <a:extLst>
                    <a:ext uri="{FF2B5EF4-FFF2-40B4-BE49-F238E27FC236}">
                      <a16:creationId xmlns:a16="http://schemas.microsoft.com/office/drawing/2014/main" id="{9077B37A-0F20-62F7-EB69-DE524AA6A61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3" name="Rectangle 19">
                  <a:extLst>
                    <a:ext uri="{FF2B5EF4-FFF2-40B4-BE49-F238E27FC236}">
                      <a16:creationId xmlns:a16="http://schemas.microsoft.com/office/drawing/2014/main" id="{FA771B91-FEEF-7054-F47E-7CE10FE1A7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94" name="Line 17">
                  <a:extLst>
                    <a:ext uri="{FF2B5EF4-FFF2-40B4-BE49-F238E27FC236}">
                      <a16:creationId xmlns:a16="http://schemas.microsoft.com/office/drawing/2014/main" id="{57312E2D-7360-2D9B-B136-A7BEFBF664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5" name="Rectangle 19">
                  <a:extLst>
                    <a:ext uri="{FF2B5EF4-FFF2-40B4-BE49-F238E27FC236}">
                      <a16:creationId xmlns:a16="http://schemas.microsoft.com/office/drawing/2014/main" id="{D5FE4279-8C00-2898-70EB-61F5AC08D9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96" name="Line 17">
                  <a:extLst>
                    <a:ext uri="{FF2B5EF4-FFF2-40B4-BE49-F238E27FC236}">
                      <a16:creationId xmlns:a16="http://schemas.microsoft.com/office/drawing/2014/main" id="{9A018115-BCD9-4CEA-5C80-C6644EE948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7" name="Rectangle 19">
                  <a:extLst>
                    <a:ext uri="{FF2B5EF4-FFF2-40B4-BE49-F238E27FC236}">
                      <a16:creationId xmlns:a16="http://schemas.microsoft.com/office/drawing/2014/main" id="{50BC67B7-2437-CA47-732A-9ABF7BB11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98" name="Line 17">
                  <a:extLst>
                    <a:ext uri="{FF2B5EF4-FFF2-40B4-BE49-F238E27FC236}">
                      <a16:creationId xmlns:a16="http://schemas.microsoft.com/office/drawing/2014/main" id="{777AEA62-46CF-0B17-2BAC-3242D4E2BC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99" name="Rectangle 19">
                  <a:extLst>
                    <a:ext uri="{FF2B5EF4-FFF2-40B4-BE49-F238E27FC236}">
                      <a16:creationId xmlns:a16="http://schemas.microsoft.com/office/drawing/2014/main" id="{34C1F2BE-CDFD-C8AF-5EC0-00F0F929AD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00" name="Line 17">
                  <a:extLst>
                    <a:ext uri="{FF2B5EF4-FFF2-40B4-BE49-F238E27FC236}">
                      <a16:creationId xmlns:a16="http://schemas.microsoft.com/office/drawing/2014/main" id="{442583BF-7935-4B9F-476A-7E2D126F09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01" name="Rectangle 19">
                  <a:extLst>
                    <a:ext uri="{FF2B5EF4-FFF2-40B4-BE49-F238E27FC236}">
                      <a16:creationId xmlns:a16="http://schemas.microsoft.com/office/drawing/2014/main" id="{F45E4833-E548-12C1-2E5A-ACB3BD2C7D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02" name="Line 17">
                  <a:extLst>
                    <a:ext uri="{FF2B5EF4-FFF2-40B4-BE49-F238E27FC236}">
                      <a16:creationId xmlns:a16="http://schemas.microsoft.com/office/drawing/2014/main" id="{B2949E6C-6DDB-D79C-C081-A92FC5DF35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03" name="Rectangle 19">
                  <a:extLst>
                    <a:ext uri="{FF2B5EF4-FFF2-40B4-BE49-F238E27FC236}">
                      <a16:creationId xmlns:a16="http://schemas.microsoft.com/office/drawing/2014/main" id="{61DE8758-139D-65FB-633D-DEEC425F4A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04" name="Line 17">
                  <a:extLst>
                    <a:ext uri="{FF2B5EF4-FFF2-40B4-BE49-F238E27FC236}">
                      <a16:creationId xmlns:a16="http://schemas.microsoft.com/office/drawing/2014/main" id="{14870C90-6102-EE68-465F-9CFF199E8A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05" name="Rectangle 19">
                  <a:extLst>
                    <a:ext uri="{FF2B5EF4-FFF2-40B4-BE49-F238E27FC236}">
                      <a16:creationId xmlns:a16="http://schemas.microsoft.com/office/drawing/2014/main" id="{FACC42E9-FDB1-B6CE-C5C0-9EBE96111C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06" name="Line 17">
                  <a:extLst>
                    <a:ext uri="{FF2B5EF4-FFF2-40B4-BE49-F238E27FC236}">
                      <a16:creationId xmlns:a16="http://schemas.microsoft.com/office/drawing/2014/main" id="{0D68CEC0-02DB-5BD3-7BF3-897BD998FF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07" name="Rectangle 19">
                  <a:extLst>
                    <a:ext uri="{FF2B5EF4-FFF2-40B4-BE49-F238E27FC236}">
                      <a16:creationId xmlns:a16="http://schemas.microsoft.com/office/drawing/2014/main" id="{89008EB9-6FC0-E236-A183-BCB98CA413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08" name="Line 17">
                  <a:extLst>
                    <a:ext uri="{FF2B5EF4-FFF2-40B4-BE49-F238E27FC236}">
                      <a16:creationId xmlns:a16="http://schemas.microsoft.com/office/drawing/2014/main" id="{32B375FC-254C-CD01-6CC7-D22F224B4F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09" name="Rectangle 19">
                  <a:extLst>
                    <a:ext uri="{FF2B5EF4-FFF2-40B4-BE49-F238E27FC236}">
                      <a16:creationId xmlns:a16="http://schemas.microsoft.com/office/drawing/2014/main" id="{65EB123F-89F6-68FD-646E-27ED0FE745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10" name="Line 17">
                  <a:extLst>
                    <a:ext uri="{FF2B5EF4-FFF2-40B4-BE49-F238E27FC236}">
                      <a16:creationId xmlns:a16="http://schemas.microsoft.com/office/drawing/2014/main" id="{7A99F74D-42D2-1A02-F978-24614B6B1E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11" name="Text Box 201">
                  <a:extLst>
                    <a:ext uri="{FF2B5EF4-FFF2-40B4-BE49-F238E27FC236}">
                      <a16:creationId xmlns:a16="http://schemas.microsoft.com/office/drawing/2014/main" id="{0E19F934-0509-2DE5-A9C4-2AF9A7C5DD2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312" name="Rectangle 19">
                  <a:extLst>
                    <a:ext uri="{FF2B5EF4-FFF2-40B4-BE49-F238E27FC236}">
                      <a16:creationId xmlns:a16="http://schemas.microsoft.com/office/drawing/2014/main" id="{DB546835-2591-77A8-7EE0-2338208332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13" name="Line 17">
                  <a:extLst>
                    <a:ext uri="{FF2B5EF4-FFF2-40B4-BE49-F238E27FC236}">
                      <a16:creationId xmlns:a16="http://schemas.microsoft.com/office/drawing/2014/main" id="{3EDF946E-04E5-1B5C-940B-56CB984B2C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14" name="Rectangle 19">
                  <a:extLst>
                    <a:ext uri="{FF2B5EF4-FFF2-40B4-BE49-F238E27FC236}">
                      <a16:creationId xmlns:a16="http://schemas.microsoft.com/office/drawing/2014/main" id="{B9EC8BDD-78F4-7D68-C261-B5EEA7B8A8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15" name="Line 17">
                  <a:extLst>
                    <a:ext uri="{FF2B5EF4-FFF2-40B4-BE49-F238E27FC236}">
                      <a16:creationId xmlns:a16="http://schemas.microsoft.com/office/drawing/2014/main" id="{E712F5C3-D2A1-847C-E0B4-07A71E67A1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:a16="http://schemas.microsoft.com/office/drawing/2014/main" id="{9C123A51-67A8-6BA0-5F73-CE65109A4472}"/>
                  </a:ext>
                </a:extLst>
              </p:cNvPr>
              <p:cNvGrpSpPr/>
              <p:nvPr/>
            </p:nvGrpSpPr>
            <p:grpSpPr>
              <a:xfrm>
                <a:off x="3023697" y="1990114"/>
                <a:ext cx="730931" cy="2922102"/>
                <a:chOff x="-5690" y="1999711"/>
                <a:chExt cx="730931" cy="2922102"/>
              </a:xfrm>
            </p:grpSpPr>
            <p:sp>
              <p:nvSpPr>
                <p:cNvPr id="258" name="Rectangle 19">
                  <a:extLst>
                    <a:ext uri="{FF2B5EF4-FFF2-40B4-BE49-F238E27FC236}">
                      <a16:creationId xmlns:a16="http://schemas.microsoft.com/office/drawing/2014/main" id="{DB77E894-E013-B5C4-1E83-F010B97A33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9" name="Rectangle 19">
                  <a:extLst>
                    <a:ext uri="{FF2B5EF4-FFF2-40B4-BE49-F238E27FC236}">
                      <a16:creationId xmlns:a16="http://schemas.microsoft.com/office/drawing/2014/main" id="{8395E3E0-6F7D-6008-44E6-96C905CA6E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0" name="Line 17">
                  <a:extLst>
                    <a:ext uri="{FF2B5EF4-FFF2-40B4-BE49-F238E27FC236}">
                      <a16:creationId xmlns:a16="http://schemas.microsoft.com/office/drawing/2014/main" id="{9ABA8BC1-F6E2-4B76-1F3D-41B960D5A5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1" name="Line 17">
                  <a:extLst>
                    <a:ext uri="{FF2B5EF4-FFF2-40B4-BE49-F238E27FC236}">
                      <a16:creationId xmlns:a16="http://schemas.microsoft.com/office/drawing/2014/main" id="{A1E34B11-9C93-75DB-D8C9-9468C87A32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2" name="Rectangle 19">
                  <a:extLst>
                    <a:ext uri="{FF2B5EF4-FFF2-40B4-BE49-F238E27FC236}">
                      <a16:creationId xmlns:a16="http://schemas.microsoft.com/office/drawing/2014/main" id="{C41305C5-72A1-AE79-2B42-AA949CFFDC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3" name="Line 17">
                  <a:extLst>
                    <a:ext uri="{FF2B5EF4-FFF2-40B4-BE49-F238E27FC236}">
                      <a16:creationId xmlns:a16="http://schemas.microsoft.com/office/drawing/2014/main" id="{C45C2F8A-4311-3D95-F5E6-FAE4BE8D43E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4" name="Rectangle 19">
                  <a:extLst>
                    <a:ext uri="{FF2B5EF4-FFF2-40B4-BE49-F238E27FC236}">
                      <a16:creationId xmlns:a16="http://schemas.microsoft.com/office/drawing/2014/main" id="{6D82106A-F2BC-18E1-7855-F5782B500E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5" name="Line 17">
                  <a:extLst>
                    <a:ext uri="{FF2B5EF4-FFF2-40B4-BE49-F238E27FC236}">
                      <a16:creationId xmlns:a16="http://schemas.microsoft.com/office/drawing/2014/main" id="{40D94694-96A3-0A10-EC62-01BE40B318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6" name="Rectangle 19">
                  <a:extLst>
                    <a:ext uri="{FF2B5EF4-FFF2-40B4-BE49-F238E27FC236}">
                      <a16:creationId xmlns:a16="http://schemas.microsoft.com/office/drawing/2014/main" id="{F64D1EEC-7C0A-5473-36A9-1CA91FB0EF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7" name="Line 17">
                  <a:extLst>
                    <a:ext uri="{FF2B5EF4-FFF2-40B4-BE49-F238E27FC236}">
                      <a16:creationId xmlns:a16="http://schemas.microsoft.com/office/drawing/2014/main" id="{AAE5839C-4499-F441-5037-9B02A743DE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68" name="Rectangle 19">
                  <a:extLst>
                    <a:ext uri="{FF2B5EF4-FFF2-40B4-BE49-F238E27FC236}">
                      <a16:creationId xmlns:a16="http://schemas.microsoft.com/office/drawing/2014/main" id="{1A8DB7B5-FC69-D853-BB7B-B02D6CEC6D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69" name="Line 17">
                  <a:extLst>
                    <a:ext uri="{FF2B5EF4-FFF2-40B4-BE49-F238E27FC236}">
                      <a16:creationId xmlns:a16="http://schemas.microsoft.com/office/drawing/2014/main" id="{37E948D0-5313-AFB6-DD0B-B04C1B3835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0" name="Rectangle 19">
                  <a:extLst>
                    <a:ext uri="{FF2B5EF4-FFF2-40B4-BE49-F238E27FC236}">
                      <a16:creationId xmlns:a16="http://schemas.microsoft.com/office/drawing/2014/main" id="{35B092CF-7197-01E6-2EFC-AF71913331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1" name="Line 17">
                  <a:extLst>
                    <a:ext uri="{FF2B5EF4-FFF2-40B4-BE49-F238E27FC236}">
                      <a16:creationId xmlns:a16="http://schemas.microsoft.com/office/drawing/2014/main" id="{2B7E92C8-BF81-7ED1-7821-0A1822257E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2" name="Rectangle 19">
                  <a:extLst>
                    <a:ext uri="{FF2B5EF4-FFF2-40B4-BE49-F238E27FC236}">
                      <a16:creationId xmlns:a16="http://schemas.microsoft.com/office/drawing/2014/main" id="{66063832-5055-DB3A-BD65-AEDD368D3A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3" name="Line 17">
                  <a:extLst>
                    <a:ext uri="{FF2B5EF4-FFF2-40B4-BE49-F238E27FC236}">
                      <a16:creationId xmlns:a16="http://schemas.microsoft.com/office/drawing/2014/main" id="{BF0DD0C5-8CDE-D64A-B6FE-9D3BF96106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4" name="Rectangle 19">
                  <a:extLst>
                    <a:ext uri="{FF2B5EF4-FFF2-40B4-BE49-F238E27FC236}">
                      <a16:creationId xmlns:a16="http://schemas.microsoft.com/office/drawing/2014/main" id="{EAFE6DA2-F2F8-4BA9-9567-50C1D4BC57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5" name="Line 17">
                  <a:extLst>
                    <a:ext uri="{FF2B5EF4-FFF2-40B4-BE49-F238E27FC236}">
                      <a16:creationId xmlns:a16="http://schemas.microsoft.com/office/drawing/2014/main" id="{D67A3C3D-DCB0-B795-DF76-417B95FE94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6" name="Rectangle 19">
                  <a:extLst>
                    <a:ext uri="{FF2B5EF4-FFF2-40B4-BE49-F238E27FC236}">
                      <a16:creationId xmlns:a16="http://schemas.microsoft.com/office/drawing/2014/main" id="{0C6A559E-8B1B-95AE-8627-E1E5E0179C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7" name="Line 17">
                  <a:extLst>
                    <a:ext uri="{FF2B5EF4-FFF2-40B4-BE49-F238E27FC236}">
                      <a16:creationId xmlns:a16="http://schemas.microsoft.com/office/drawing/2014/main" id="{0D3CE491-1ACE-57DB-A916-E76A203D8E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78" name="Rectangle 19">
                  <a:extLst>
                    <a:ext uri="{FF2B5EF4-FFF2-40B4-BE49-F238E27FC236}">
                      <a16:creationId xmlns:a16="http://schemas.microsoft.com/office/drawing/2014/main" id="{ECA59C6A-7831-578B-C0DA-0A3573B989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79" name="Line 17">
                  <a:extLst>
                    <a:ext uri="{FF2B5EF4-FFF2-40B4-BE49-F238E27FC236}">
                      <a16:creationId xmlns:a16="http://schemas.microsoft.com/office/drawing/2014/main" id="{D6D91DD9-6BF2-6EEF-3212-8AB019DC6E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0" name="Rectangle 19">
                  <a:extLst>
                    <a:ext uri="{FF2B5EF4-FFF2-40B4-BE49-F238E27FC236}">
                      <a16:creationId xmlns:a16="http://schemas.microsoft.com/office/drawing/2014/main" id="{D439395F-5D31-B1A1-74D3-C57C29FB59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1" name="Line 17">
                  <a:extLst>
                    <a:ext uri="{FF2B5EF4-FFF2-40B4-BE49-F238E27FC236}">
                      <a16:creationId xmlns:a16="http://schemas.microsoft.com/office/drawing/2014/main" id="{10C4C9B1-D630-E9D4-C1BC-3D94B49856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2" name="Text Box 201">
                  <a:extLst>
                    <a:ext uri="{FF2B5EF4-FFF2-40B4-BE49-F238E27FC236}">
                      <a16:creationId xmlns:a16="http://schemas.microsoft.com/office/drawing/2014/main" id="{9693ED0E-6C29-E354-AD70-EA99ABC2D8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283" name="Rectangle 19">
                  <a:extLst>
                    <a:ext uri="{FF2B5EF4-FFF2-40B4-BE49-F238E27FC236}">
                      <a16:creationId xmlns:a16="http://schemas.microsoft.com/office/drawing/2014/main" id="{95368425-F25F-AD0A-9403-8BBD8BC6316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4" name="Line 17">
                  <a:extLst>
                    <a:ext uri="{FF2B5EF4-FFF2-40B4-BE49-F238E27FC236}">
                      <a16:creationId xmlns:a16="http://schemas.microsoft.com/office/drawing/2014/main" id="{D29C4407-21AC-F08D-2821-CEE7B3B94C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85" name="Rectangle 19">
                  <a:extLst>
                    <a:ext uri="{FF2B5EF4-FFF2-40B4-BE49-F238E27FC236}">
                      <a16:creationId xmlns:a16="http://schemas.microsoft.com/office/drawing/2014/main" id="{E455A398-FCB0-03CE-586C-3E88FB357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86" name="Line 17">
                  <a:extLst>
                    <a:ext uri="{FF2B5EF4-FFF2-40B4-BE49-F238E27FC236}">
                      <a16:creationId xmlns:a16="http://schemas.microsoft.com/office/drawing/2014/main" id="{6D58E9D7-8251-0317-F41A-2734314B5A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C521F770-8CF6-9F2A-F1CC-76AF15839CD9}"/>
                  </a:ext>
                </a:extLst>
              </p:cNvPr>
              <p:cNvGrpSpPr/>
              <p:nvPr/>
            </p:nvGrpSpPr>
            <p:grpSpPr>
              <a:xfrm>
                <a:off x="6039827" y="2002608"/>
                <a:ext cx="730931" cy="2922102"/>
                <a:chOff x="-5690" y="1999711"/>
                <a:chExt cx="730931" cy="2922102"/>
              </a:xfrm>
            </p:grpSpPr>
            <p:sp>
              <p:nvSpPr>
                <p:cNvPr id="136" name="Rectangle 19">
                  <a:extLst>
                    <a:ext uri="{FF2B5EF4-FFF2-40B4-BE49-F238E27FC236}">
                      <a16:creationId xmlns:a16="http://schemas.microsoft.com/office/drawing/2014/main" id="{FBDD6236-98EF-995C-0D71-9FC6140C45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37" name="Rectangle 19">
                  <a:extLst>
                    <a:ext uri="{FF2B5EF4-FFF2-40B4-BE49-F238E27FC236}">
                      <a16:creationId xmlns:a16="http://schemas.microsoft.com/office/drawing/2014/main" id="{8081BBC1-3520-71A0-C025-236CF16C18A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38" name="Line 17">
                  <a:extLst>
                    <a:ext uri="{FF2B5EF4-FFF2-40B4-BE49-F238E27FC236}">
                      <a16:creationId xmlns:a16="http://schemas.microsoft.com/office/drawing/2014/main" id="{6F803547-B136-8D52-82B0-41709222E2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39" name="Line 17">
                  <a:extLst>
                    <a:ext uri="{FF2B5EF4-FFF2-40B4-BE49-F238E27FC236}">
                      <a16:creationId xmlns:a16="http://schemas.microsoft.com/office/drawing/2014/main" id="{C47F6002-F778-1A77-893A-D7951D877C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40" name="Rectangle 19">
                  <a:extLst>
                    <a:ext uri="{FF2B5EF4-FFF2-40B4-BE49-F238E27FC236}">
                      <a16:creationId xmlns:a16="http://schemas.microsoft.com/office/drawing/2014/main" id="{C01FB07D-549D-09E8-6638-C1E844185A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41" name="Line 17">
                  <a:extLst>
                    <a:ext uri="{FF2B5EF4-FFF2-40B4-BE49-F238E27FC236}">
                      <a16:creationId xmlns:a16="http://schemas.microsoft.com/office/drawing/2014/main" id="{E75F8DD0-8C3F-6C27-B9E3-FAE37C9382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42" name="Rectangle 19">
                  <a:extLst>
                    <a:ext uri="{FF2B5EF4-FFF2-40B4-BE49-F238E27FC236}">
                      <a16:creationId xmlns:a16="http://schemas.microsoft.com/office/drawing/2014/main" id="{CC53CF17-A925-8931-AB57-4090695567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43" name="Line 17">
                  <a:extLst>
                    <a:ext uri="{FF2B5EF4-FFF2-40B4-BE49-F238E27FC236}">
                      <a16:creationId xmlns:a16="http://schemas.microsoft.com/office/drawing/2014/main" id="{D9867A6C-95B5-79C7-442E-99DB025F35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44" name="Rectangle 19">
                  <a:extLst>
                    <a:ext uri="{FF2B5EF4-FFF2-40B4-BE49-F238E27FC236}">
                      <a16:creationId xmlns:a16="http://schemas.microsoft.com/office/drawing/2014/main" id="{13E81A76-4EF9-8615-BA4E-0B488358D1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45" name="Line 17">
                  <a:extLst>
                    <a:ext uri="{FF2B5EF4-FFF2-40B4-BE49-F238E27FC236}">
                      <a16:creationId xmlns:a16="http://schemas.microsoft.com/office/drawing/2014/main" id="{D0D431B3-D598-F172-2AEA-D02CBB28D3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46" name="Rectangle 19">
                  <a:extLst>
                    <a:ext uri="{FF2B5EF4-FFF2-40B4-BE49-F238E27FC236}">
                      <a16:creationId xmlns:a16="http://schemas.microsoft.com/office/drawing/2014/main" id="{91A1EDC3-460B-9A25-6434-BF155B96AC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47" name="Line 17">
                  <a:extLst>
                    <a:ext uri="{FF2B5EF4-FFF2-40B4-BE49-F238E27FC236}">
                      <a16:creationId xmlns:a16="http://schemas.microsoft.com/office/drawing/2014/main" id="{F50467FC-08A2-6FC4-AF3C-F0E7E2E79EC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48" name="Rectangle 19">
                  <a:extLst>
                    <a:ext uri="{FF2B5EF4-FFF2-40B4-BE49-F238E27FC236}">
                      <a16:creationId xmlns:a16="http://schemas.microsoft.com/office/drawing/2014/main" id="{001A4452-A556-C463-3C75-FFC0C02198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49" name="Line 17">
                  <a:extLst>
                    <a:ext uri="{FF2B5EF4-FFF2-40B4-BE49-F238E27FC236}">
                      <a16:creationId xmlns:a16="http://schemas.microsoft.com/office/drawing/2014/main" id="{88083264-EA62-4A51-C26F-1EB178F47B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3" name="Rectangle 19">
                  <a:extLst>
                    <a:ext uri="{FF2B5EF4-FFF2-40B4-BE49-F238E27FC236}">
                      <a16:creationId xmlns:a16="http://schemas.microsoft.com/office/drawing/2014/main" id="{BE332A06-B421-12C5-66ED-9D1446361D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4" name="Line 17">
                  <a:extLst>
                    <a:ext uri="{FF2B5EF4-FFF2-40B4-BE49-F238E27FC236}">
                      <a16:creationId xmlns:a16="http://schemas.microsoft.com/office/drawing/2014/main" id="{76664ACC-4CD9-C215-EB38-556A2671F2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5" name="Rectangle 19">
                  <a:extLst>
                    <a:ext uri="{FF2B5EF4-FFF2-40B4-BE49-F238E27FC236}">
                      <a16:creationId xmlns:a16="http://schemas.microsoft.com/office/drawing/2014/main" id="{522CFD91-1332-1214-BEB6-3B28F39715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6" name="Line 17">
                  <a:extLst>
                    <a:ext uri="{FF2B5EF4-FFF2-40B4-BE49-F238E27FC236}">
                      <a16:creationId xmlns:a16="http://schemas.microsoft.com/office/drawing/2014/main" id="{67A8FE45-7900-A7A2-6CCA-3CE5AEAD8F3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7" name="Rectangle 19">
                  <a:extLst>
                    <a:ext uri="{FF2B5EF4-FFF2-40B4-BE49-F238E27FC236}">
                      <a16:creationId xmlns:a16="http://schemas.microsoft.com/office/drawing/2014/main" id="{D24C1F05-37A6-6B07-93D2-A4664F778F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8" name="Line 17">
                  <a:extLst>
                    <a:ext uri="{FF2B5EF4-FFF2-40B4-BE49-F238E27FC236}">
                      <a16:creationId xmlns:a16="http://schemas.microsoft.com/office/drawing/2014/main" id="{F3793430-1C9E-ECA0-E8F5-033C8CA5B02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9" name="Rectangle 19">
                  <a:extLst>
                    <a:ext uri="{FF2B5EF4-FFF2-40B4-BE49-F238E27FC236}">
                      <a16:creationId xmlns:a16="http://schemas.microsoft.com/office/drawing/2014/main" id="{AC42A3EC-D77C-516C-3C7D-0CAFE8F939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0" name="Line 17">
                  <a:extLst>
                    <a:ext uri="{FF2B5EF4-FFF2-40B4-BE49-F238E27FC236}">
                      <a16:creationId xmlns:a16="http://schemas.microsoft.com/office/drawing/2014/main" id="{710DA226-A53A-1226-87BC-6716506C22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1" name="Rectangle 19">
                  <a:extLst>
                    <a:ext uri="{FF2B5EF4-FFF2-40B4-BE49-F238E27FC236}">
                      <a16:creationId xmlns:a16="http://schemas.microsoft.com/office/drawing/2014/main" id="{44B15FD2-56D1-8D6C-B0BD-2C1B3E03FE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2" name="Line 17">
                  <a:extLst>
                    <a:ext uri="{FF2B5EF4-FFF2-40B4-BE49-F238E27FC236}">
                      <a16:creationId xmlns:a16="http://schemas.microsoft.com/office/drawing/2014/main" id="{0DF19545-3B57-6FB9-DBCB-D4A8E304F7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3" name="Text Box 201">
                  <a:extLst>
                    <a:ext uri="{FF2B5EF4-FFF2-40B4-BE49-F238E27FC236}">
                      <a16:creationId xmlns:a16="http://schemas.microsoft.com/office/drawing/2014/main" id="{53E74A04-EA3E-025B-F2F7-04C25226D86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254" name="Rectangle 19">
                  <a:extLst>
                    <a:ext uri="{FF2B5EF4-FFF2-40B4-BE49-F238E27FC236}">
                      <a16:creationId xmlns:a16="http://schemas.microsoft.com/office/drawing/2014/main" id="{2CD278DF-DDE7-8C7B-16B3-0AFEC0C830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5" name="Line 17">
                  <a:extLst>
                    <a:ext uri="{FF2B5EF4-FFF2-40B4-BE49-F238E27FC236}">
                      <a16:creationId xmlns:a16="http://schemas.microsoft.com/office/drawing/2014/main" id="{96824D8E-F1D4-69BA-1DA5-107805327F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56" name="Rectangle 19">
                  <a:extLst>
                    <a:ext uri="{FF2B5EF4-FFF2-40B4-BE49-F238E27FC236}">
                      <a16:creationId xmlns:a16="http://schemas.microsoft.com/office/drawing/2014/main" id="{94D9AEE4-5508-14FD-A10B-C2A2A5AB48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57" name="Line 17">
                  <a:extLst>
                    <a:ext uri="{FF2B5EF4-FFF2-40B4-BE49-F238E27FC236}">
                      <a16:creationId xmlns:a16="http://schemas.microsoft.com/office/drawing/2014/main" id="{2BCB32F1-48C8-EF29-E992-42518E2F9D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</p:grpSp>
        <p:sp>
          <p:nvSpPr>
            <p:cNvPr id="514" name="Text Box 40">
              <a:extLst>
                <a:ext uri="{FF2B5EF4-FFF2-40B4-BE49-F238E27FC236}">
                  <a16:creationId xmlns:a16="http://schemas.microsoft.com/office/drawing/2014/main" id="{2CAB316A-9BD4-FF48-90CF-A1C09A3E48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31585" y="4809021"/>
              <a:ext cx="98616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</a:p>
            <a:p>
              <a:pPr algn="ctr"/>
              <a:endParaRPr lang="en-GB" altLang="en-US" sz="1400" b="0" dirty="0"/>
            </a:p>
          </p:txBody>
        </p:sp>
        <p:sp>
          <p:nvSpPr>
            <p:cNvPr id="516" name="Text Box 37">
              <a:extLst>
                <a:ext uri="{FF2B5EF4-FFF2-40B4-BE49-F238E27FC236}">
                  <a16:creationId xmlns:a16="http://schemas.microsoft.com/office/drawing/2014/main" id="{69CBE095-C62A-CC4B-A7FA-11AA2649B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876" y="4869528"/>
              <a:ext cx="526106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YES</a:t>
              </a:r>
              <a:endParaRPr lang="en-GB" altLang="en-US" sz="1625" b="0" dirty="0"/>
            </a:p>
          </p:txBody>
        </p:sp>
        <p:sp>
          <p:nvSpPr>
            <p:cNvPr id="517" name="Text Box 38">
              <a:extLst>
                <a:ext uri="{FF2B5EF4-FFF2-40B4-BE49-F238E27FC236}">
                  <a16:creationId xmlns:a16="http://schemas.microsoft.com/office/drawing/2014/main" id="{E54CC49E-0250-894E-B23A-E1247A70C9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031" y="4865199"/>
              <a:ext cx="44114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</a:t>
              </a:r>
              <a:endParaRPr lang="en-GB" altLang="en-US" sz="1625" b="0" dirty="0"/>
            </a:p>
          </p:txBody>
        </p:sp>
        <p:sp>
          <p:nvSpPr>
            <p:cNvPr id="519" name="Text Box 40">
              <a:extLst>
                <a:ext uri="{FF2B5EF4-FFF2-40B4-BE49-F238E27FC236}">
                  <a16:creationId xmlns:a16="http://schemas.microsoft.com/office/drawing/2014/main" id="{57CFC1D4-CF6C-7D43-98A3-602217EDD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8809" y="4825112"/>
              <a:ext cx="7585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specific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research</a:t>
              </a:r>
              <a:endParaRPr lang="en-GB" altLang="en-US" sz="1400" b="0" dirty="0"/>
            </a:p>
          </p:txBody>
        </p:sp>
        <p:sp>
          <p:nvSpPr>
            <p:cNvPr id="524" name="Text Box 40">
              <a:extLst>
                <a:ext uri="{FF2B5EF4-FFF2-40B4-BE49-F238E27FC236}">
                  <a16:creationId xmlns:a16="http://schemas.microsoft.com/office/drawing/2014/main" id="{8E5939E8-DBED-6B4F-88F6-3DAADA729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5233" y="4825112"/>
              <a:ext cx="7745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good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practices</a:t>
              </a:r>
              <a:endParaRPr lang="en-GB" altLang="en-US" sz="1400" b="0" dirty="0"/>
            </a:p>
          </p:txBody>
        </p:sp>
        <p:sp>
          <p:nvSpPr>
            <p:cNvPr id="525" name="Text Box 40">
              <a:extLst>
                <a:ext uri="{FF2B5EF4-FFF2-40B4-BE49-F238E27FC236}">
                  <a16:creationId xmlns:a16="http://schemas.microsoft.com/office/drawing/2014/main" id="{76B9714D-2148-7449-A8F6-96F3D046ED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116" y="4825213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/>
                <a:t>training</a:t>
              </a:r>
              <a:endParaRPr lang="en-GB" altLang="en-US" sz="1400" b="0" dirty="0"/>
            </a:p>
          </p:txBody>
        </p:sp>
        <p:sp>
          <p:nvSpPr>
            <p:cNvPr id="526" name="Text Box 40">
              <a:extLst>
                <a:ext uri="{FF2B5EF4-FFF2-40B4-BE49-F238E27FC236}">
                  <a16:creationId xmlns:a16="http://schemas.microsoft.com/office/drawing/2014/main" id="{078FB2AA-3949-3540-BAFE-0ACD8CC66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5056" y="4822873"/>
              <a:ext cx="6992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  <a:endParaRPr lang="en-GB" altLang="en-US" sz="1400" b="0" dirty="0"/>
            </a:p>
          </p:txBody>
        </p:sp>
        <p:sp>
          <p:nvSpPr>
            <p:cNvPr id="527" name="Text Box 40">
              <a:extLst>
                <a:ext uri="{FF2B5EF4-FFF2-40B4-BE49-F238E27FC236}">
                  <a16:creationId xmlns:a16="http://schemas.microsoft.com/office/drawing/2014/main" id="{617DCD5E-BAB4-D04F-9E31-6F19800E8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6407" y="4822873"/>
              <a:ext cx="100540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200" b="0" dirty="0"/>
                <a:t>knowledge</a:t>
              </a:r>
            </a:p>
            <a:p>
              <a:pPr algn="ctr"/>
              <a:r>
                <a:rPr lang="nb-NO" altLang="en-US" sz="1200" b="0" dirty="0"/>
                <a:t>(expertise)</a:t>
              </a:r>
            </a:p>
            <a:p>
              <a:pPr algn="ctr"/>
              <a:r>
                <a:rPr lang="nb-NO" altLang="en-US" sz="1200" b="0" dirty="0"/>
                <a:t>good practices</a:t>
              </a:r>
              <a:endParaRPr lang="en-GB" altLang="en-US" sz="1200" b="0" dirty="0"/>
            </a:p>
          </p:txBody>
        </p:sp>
        <p:sp>
          <p:nvSpPr>
            <p:cNvPr id="528" name="Text Box 40">
              <a:extLst>
                <a:ext uri="{FF2B5EF4-FFF2-40B4-BE49-F238E27FC236}">
                  <a16:creationId xmlns:a16="http://schemas.microsoft.com/office/drawing/2014/main" id="{AA56F92F-0533-4B4D-BC67-7501F0D6A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1286" y="4812915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funding</a:t>
              </a:r>
              <a:endParaRPr lang="en-GB" altLang="en-US" sz="1400" b="0" dirty="0"/>
            </a:p>
          </p:txBody>
        </p:sp>
        <p:sp>
          <p:nvSpPr>
            <p:cNvPr id="529" name="Text Box 40">
              <a:extLst>
                <a:ext uri="{FF2B5EF4-FFF2-40B4-BE49-F238E27FC236}">
                  <a16:creationId xmlns:a16="http://schemas.microsoft.com/office/drawing/2014/main" id="{79FB69EB-7702-0C46-AC85-E12528988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461" y="4870422"/>
              <a:ext cx="78258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 data</a:t>
              </a:r>
              <a:endParaRPr lang="en-GB" altLang="en-US" sz="1625" b="0" dirty="0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44FD9AC4-4887-1443-AA10-7B5C9DA6C06C}"/>
                </a:ext>
              </a:extLst>
            </p:cNvPr>
            <p:cNvGrpSpPr/>
            <p:nvPr/>
          </p:nvGrpSpPr>
          <p:grpSpPr>
            <a:xfrm>
              <a:off x="1585036" y="5612259"/>
              <a:ext cx="6858511" cy="601728"/>
              <a:chOff x="2936237" y="5662146"/>
              <a:chExt cx="6858511" cy="601728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17473471-412D-5E4B-B744-B644B113559E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E550A4C4-DF87-C143-BF09-0356C7D57D45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6383479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For “Types of capacity building needed” and “What can you offer” countries could make multiple choices.</a:t>
                </a:r>
              </a:p>
              <a:p>
                <a:r>
                  <a:rPr lang="en-US" sz="1100" dirty="0"/>
                  <a:t>      Percentages for those questions may therefore add up to over 100%.</a:t>
                </a:r>
              </a:p>
            </p:txBody>
          </p:sp>
        </p:grpSp>
        <p:sp>
          <p:nvSpPr>
            <p:cNvPr id="670" name="Rectangle 49">
              <a:extLst>
                <a:ext uri="{FF2B5EF4-FFF2-40B4-BE49-F238E27FC236}">
                  <a16:creationId xmlns:a16="http://schemas.microsoft.com/office/drawing/2014/main" id="{5F876F63-6AF4-584A-860F-D2A4B9B50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572" y="3592381"/>
              <a:ext cx="537886" cy="1225650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671" name="Rectangle 49">
              <a:extLst>
                <a:ext uri="{FF2B5EF4-FFF2-40B4-BE49-F238E27FC236}">
                  <a16:creationId xmlns:a16="http://schemas.microsoft.com/office/drawing/2014/main" id="{1D8E1997-7E66-FB4D-B321-CCAF29157A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246" y="3410012"/>
              <a:ext cx="537886" cy="14080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675" name="TextBox 674">
              <a:extLst>
                <a:ext uri="{FF2B5EF4-FFF2-40B4-BE49-F238E27FC236}">
                  <a16:creationId xmlns:a16="http://schemas.microsoft.com/office/drawing/2014/main" id="{18A3E3CF-B874-124D-A9CD-8A842201CF88}"/>
                </a:ext>
              </a:extLst>
            </p:cNvPr>
            <p:cNvSpPr txBox="1"/>
            <p:nvPr/>
          </p:nvSpPr>
          <p:spPr>
            <a:xfrm>
              <a:off x="3956760" y="3284553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46%</a:t>
              </a:r>
            </a:p>
          </p:txBody>
        </p:sp>
        <p:sp>
          <p:nvSpPr>
            <p:cNvPr id="676" name="TextBox 675">
              <a:extLst>
                <a:ext uri="{FF2B5EF4-FFF2-40B4-BE49-F238E27FC236}">
                  <a16:creationId xmlns:a16="http://schemas.microsoft.com/office/drawing/2014/main" id="{C740A9D6-0531-7A42-B3E0-8B3F2E21223F}"/>
                </a:ext>
              </a:extLst>
            </p:cNvPr>
            <p:cNvSpPr txBox="1"/>
            <p:nvPr/>
          </p:nvSpPr>
          <p:spPr>
            <a:xfrm>
              <a:off x="4615454" y="3075539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54%</a:t>
              </a:r>
            </a:p>
          </p:txBody>
        </p:sp>
        <p:sp>
          <p:nvSpPr>
            <p:cNvPr id="677" name="TextBox 676">
              <a:extLst>
                <a:ext uri="{FF2B5EF4-FFF2-40B4-BE49-F238E27FC236}">
                  <a16:creationId xmlns:a16="http://schemas.microsoft.com/office/drawing/2014/main" id="{5A08EC40-0863-F648-BBDF-AFCEE7ADAB8E}"/>
                </a:ext>
              </a:extLst>
            </p:cNvPr>
            <p:cNvSpPr txBox="1"/>
            <p:nvPr/>
          </p:nvSpPr>
          <p:spPr>
            <a:xfrm>
              <a:off x="5321890" y="373464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678" name="Rectangle 49">
              <a:extLst>
                <a:ext uri="{FF2B5EF4-FFF2-40B4-BE49-F238E27FC236}">
                  <a16:creationId xmlns:a16="http://schemas.microsoft.com/office/drawing/2014/main" id="{84C7C515-605D-6143-A33F-A9714E3F31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838" y="4027236"/>
              <a:ext cx="537886" cy="799354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679" name="Rectangle 49">
              <a:extLst>
                <a:ext uri="{FF2B5EF4-FFF2-40B4-BE49-F238E27FC236}">
                  <a16:creationId xmlns:a16="http://schemas.microsoft.com/office/drawing/2014/main" id="{5FC39F8C-BBFF-734C-981A-080D6CC93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4835" y="3170849"/>
              <a:ext cx="537886" cy="164494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680" name="TextBox 679">
              <a:extLst>
                <a:ext uri="{FF2B5EF4-FFF2-40B4-BE49-F238E27FC236}">
                  <a16:creationId xmlns:a16="http://schemas.microsoft.com/office/drawing/2014/main" id="{869E0896-CF00-784B-9C05-FFE2D0BEC4AB}"/>
                </a:ext>
              </a:extLst>
            </p:cNvPr>
            <p:cNvSpPr txBox="1"/>
            <p:nvPr/>
          </p:nvSpPr>
          <p:spPr>
            <a:xfrm>
              <a:off x="7659541" y="2863826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62%</a:t>
              </a:r>
            </a:p>
          </p:txBody>
        </p:sp>
        <p:sp>
          <p:nvSpPr>
            <p:cNvPr id="681" name="TextBox 680">
              <a:extLst>
                <a:ext uri="{FF2B5EF4-FFF2-40B4-BE49-F238E27FC236}">
                  <a16:creationId xmlns:a16="http://schemas.microsoft.com/office/drawing/2014/main" id="{53C3308E-03E9-904B-A689-52A6AD096872}"/>
                </a:ext>
              </a:extLst>
            </p:cNvPr>
            <p:cNvSpPr txBox="1"/>
            <p:nvPr/>
          </p:nvSpPr>
          <p:spPr>
            <a:xfrm>
              <a:off x="8323112" y="3904130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25%</a:t>
              </a:r>
            </a:p>
          </p:txBody>
        </p:sp>
        <p:sp>
          <p:nvSpPr>
            <p:cNvPr id="682" name="Rectangle 49">
              <a:extLst>
                <a:ext uri="{FF2B5EF4-FFF2-40B4-BE49-F238E27FC236}">
                  <a16:creationId xmlns:a16="http://schemas.microsoft.com/office/drawing/2014/main" id="{B7841500-AF6A-0646-B040-9A354E622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9427" y="4180719"/>
              <a:ext cx="537886" cy="643632"/>
            </a:xfrm>
            <a:prstGeom prst="rect">
              <a:avLst/>
            </a:prstGeom>
            <a:solidFill>
              <a:srgbClr val="FF7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683" name="TextBox 682">
              <a:extLst>
                <a:ext uri="{FF2B5EF4-FFF2-40B4-BE49-F238E27FC236}">
                  <a16:creationId xmlns:a16="http://schemas.microsoft.com/office/drawing/2014/main" id="{DAB64023-26C4-774B-83ED-10D3C9682B58}"/>
                </a:ext>
              </a:extLst>
            </p:cNvPr>
            <p:cNvSpPr txBox="1"/>
            <p:nvPr/>
          </p:nvSpPr>
          <p:spPr>
            <a:xfrm>
              <a:off x="9031661" y="3674303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684" name="Rectangle 49">
              <a:extLst>
                <a:ext uri="{FF2B5EF4-FFF2-40B4-BE49-F238E27FC236}">
                  <a16:creationId xmlns:a16="http://schemas.microsoft.com/office/drawing/2014/main" id="{3042BA55-3804-CB49-ABCF-673900CDC2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955" y="3984563"/>
              <a:ext cx="537886" cy="834943"/>
            </a:xfrm>
            <a:prstGeom prst="rect">
              <a:avLst/>
            </a:prstGeom>
            <a:solidFill>
              <a:srgbClr val="DDF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685" name="Rectangle 49">
              <a:extLst>
                <a:ext uri="{FF2B5EF4-FFF2-40B4-BE49-F238E27FC236}">
                  <a16:creationId xmlns:a16="http://schemas.microsoft.com/office/drawing/2014/main" id="{6C43859A-D5B1-4C49-A6D8-1A32A43C1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61" y="4559556"/>
              <a:ext cx="537886" cy="25623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686" name="TextBox 685">
              <a:extLst>
                <a:ext uri="{FF2B5EF4-FFF2-40B4-BE49-F238E27FC236}">
                  <a16:creationId xmlns:a16="http://schemas.microsoft.com/office/drawing/2014/main" id="{8D31F449-1041-B44C-9D23-42860E44A334}"/>
                </a:ext>
              </a:extLst>
            </p:cNvPr>
            <p:cNvSpPr txBox="1"/>
            <p:nvPr/>
          </p:nvSpPr>
          <p:spPr>
            <a:xfrm>
              <a:off x="7053112" y="4250977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8%</a:t>
              </a:r>
            </a:p>
          </p:txBody>
        </p:sp>
        <p:sp>
          <p:nvSpPr>
            <p:cNvPr id="238" name="Rectangle 49">
              <a:extLst>
                <a:ext uri="{FF2B5EF4-FFF2-40B4-BE49-F238E27FC236}">
                  <a16:creationId xmlns:a16="http://schemas.microsoft.com/office/drawing/2014/main" id="{A68D31EF-DFA7-E4A6-68AC-C25718A1A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95" y="2543766"/>
              <a:ext cx="537886" cy="2274266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39" name="Rectangle 49">
              <a:extLst>
                <a:ext uri="{FF2B5EF4-FFF2-40B4-BE49-F238E27FC236}">
                  <a16:creationId xmlns:a16="http://schemas.microsoft.com/office/drawing/2014/main" id="{1B8DBC64-494D-047F-E148-FA4492BB3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268" y="4413368"/>
              <a:ext cx="537886" cy="4046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80B87C06-7283-7CBD-9E73-480B1D4DF440}"/>
                </a:ext>
              </a:extLst>
            </p:cNvPr>
            <p:cNvSpPr txBox="1"/>
            <p:nvPr/>
          </p:nvSpPr>
          <p:spPr>
            <a:xfrm>
              <a:off x="948201" y="223200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85%</a:t>
              </a: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822201E7-5DB9-D60F-FBB2-F0275399F702}"/>
                </a:ext>
              </a:extLst>
            </p:cNvPr>
            <p:cNvSpPr txBox="1"/>
            <p:nvPr/>
          </p:nvSpPr>
          <p:spPr>
            <a:xfrm>
              <a:off x="2256817" y="411202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15%</a:t>
              </a: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F34890A7-99BD-1CB4-9D0B-0D85A09C6F8D}"/>
                </a:ext>
              </a:extLst>
            </p:cNvPr>
            <p:cNvSpPr txBox="1"/>
            <p:nvPr/>
          </p:nvSpPr>
          <p:spPr>
            <a:xfrm>
              <a:off x="1680304" y="4517708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0%</a:t>
              </a:r>
            </a:p>
          </p:txBody>
        </p:sp>
        <p:sp>
          <p:nvSpPr>
            <p:cNvPr id="316" name="Text Box 12">
              <a:extLst>
                <a:ext uri="{FF2B5EF4-FFF2-40B4-BE49-F238E27FC236}">
                  <a16:creationId xmlns:a16="http://schemas.microsoft.com/office/drawing/2014/main" id="{F9972DE6-F289-ECA5-34C6-733F14FBC3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3317" y="1801919"/>
              <a:ext cx="17203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Interested</a:t>
              </a:r>
              <a:r>
                <a:rPr lang="nb-NO" altLang="en-US" sz="1400" b="0" dirty="0"/>
                <a:t> in </a:t>
              </a:r>
              <a:r>
                <a:rPr lang="nb-NO" altLang="en-US" sz="1400" b="0" dirty="0" err="1"/>
                <a:t>this</a:t>
              </a:r>
              <a:r>
                <a:rPr lang="nb-NO" altLang="en-US" sz="1400" b="0" dirty="0"/>
                <a:t> strand</a:t>
              </a:r>
              <a:endParaRPr lang="en-GB" altLang="en-US" sz="1400" b="0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ED28A467-7FEB-4A52-BE88-4FE2AA6001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88" y="6159888"/>
            <a:ext cx="1091279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09899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8">
            <a:extLst>
              <a:ext uri="{FF2B5EF4-FFF2-40B4-BE49-F238E27FC236}">
                <a16:creationId xmlns:a16="http://schemas.microsoft.com/office/drawing/2014/main" id="{8A8A0E3B-B842-3643-8FE2-B5080867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Strand 3: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Digital Education, ICT &amp; ESD</a:t>
            </a:r>
          </a:p>
        </p:txBody>
      </p:sp>
      <p:sp>
        <p:nvSpPr>
          <p:cNvPr id="141" name="Text Box 40">
            <a:extLst>
              <a:ext uri="{FF2B5EF4-FFF2-40B4-BE49-F238E27FC236}">
                <a16:creationId xmlns:a16="http://schemas.microsoft.com/office/drawing/2014/main" id="{D49C7330-1282-E042-9A72-154BEC57E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1585" y="4809021"/>
            <a:ext cx="98616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nb-NO" altLang="en-US" sz="1400" b="0" dirty="0" err="1"/>
              <a:t>international</a:t>
            </a:r>
            <a:endParaRPr lang="nb-NO" altLang="en-US" sz="1400" b="0" dirty="0"/>
          </a:p>
          <a:p>
            <a:pPr algn="ctr"/>
            <a:r>
              <a:rPr lang="nb-NO" altLang="en-US" sz="1400" b="0" dirty="0"/>
              <a:t>CB</a:t>
            </a:r>
          </a:p>
          <a:p>
            <a:pPr algn="ctr"/>
            <a:endParaRPr lang="en-GB" altLang="en-US" sz="1400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0A64ED0-8811-E767-516B-839D35591CF4}"/>
              </a:ext>
            </a:extLst>
          </p:cNvPr>
          <p:cNvGrpSpPr/>
          <p:nvPr/>
        </p:nvGrpSpPr>
        <p:grpSpPr>
          <a:xfrm>
            <a:off x="-5690" y="1798075"/>
            <a:ext cx="9727212" cy="4415912"/>
            <a:chOff x="-5690" y="1798075"/>
            <a:chExt cx="9727212" cy="4415912"/>
          </a:xfrm>
        </p:grpSpPr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3A25A430-EBBB-9190-40C6-25FE52A00D15}"/>
                </a:ext>
              </a:extLst>
            </p:cNvPr>
            <p:cNvGrpSpPr/>
            <p:nvPr/>
          </p:nvGrpSpPr>
          <p:grpSpPr>
            <a:xfrm>
              <a:off x="-5690" y="1798075"/>
              <a:ext cx="9727212" cy="3126635"/>
              <a:chOff x="-5690" y="1798075"/>
              <a:chExt cx="9727212" cy="3126635"/>
            </a:xfrm>
          </p:grpSpPr>
          <p:sp>
            <p:nvSpPr>
              <p:cNvPr id="157" name="Rectangle 5">
                <a:extLst>
                  <a:ext uri="{FF2B5EF4-FFF2-40B4-BE49-F238E27FC236}">
                    <a16:creationId xmlns:a16="http://schemas.microsoft.com/office/drawing/2014/main" id="{FEFA66DC-8F01-45FD-D212-290BB0155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540" y="2115172"/>
                <a:ext cx="2270124" cy="27036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58" name="Rectangle 5">
                <a:extLst>
                  <a:ext uri="{FF2B5EF4-FFF2-40B4-BE49-F238E27FC236}">
                    <a16:creationId xmlns:a16="http://schemas.microsoft.com/office/drawing/2014/main" id="{67BB8BC7-FA22-B0BB-BB95-91B41ECEF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617" y="2115173"/>
                <a:ext cx="2270124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60" name="Rectangle 5">
                <a:extLst>
                  <a:ext uri="{FF2B5EF4-FFF2-40B4-BE49-F238E27FC236}">
                    <a16:creationId xmlns:a16="http://schemas.microsoft.com/office/drawing/2014/main" id="{AA15D076-8B06-107B-20E3-2E29EB1786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9694" y="2121493"/>
                <a:ext cx="2941828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62" name="Text Box 12">
                <a:extLst>
                  <a:ext uri="{FF2B5EF4-FFF2-40B4-BE49-F238E27FC236}">
                    <a16:creationId xmlns:a16="http://schemas.microsoft.com/office/drawing/2014/main" id="{439DA1E8-25D1-92C0-7204-5F039C18A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5023" y="1800314"/>
                <a:ext cx="240315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/>
                  <a:t>Types </a:t>
                </a:r>
                <a:r>
                  <a:rPr lang="nb-NO" altLang="en-US" sz="1400" b="0" dirty="0" err="1"/>
                  <a:t>of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capacity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building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needed</a:t>
                </a:r>
                <a:endParaRPr lang="en-GB" altLang="en-US" sz="1400" b="0" dirty="0"/>
              </a:p>
            </p:txBody>
          </p:sp>
          <p:sp>
            <p:nvSpPr>
              <p:cNvPr id="163" name="Text Box 12">
                <a:extLst>
                  <a:ext uri="{FF2B5EF4-FFF2-40B4-BE49-F238E27FC236}">
                    <a16:creationId xmlns:a16="http://schemas.microsoft.com/office/drawing/2014/main" id="{6CCA80E1-F949-51FD-CDD1-4AA694BAA4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4488" y="1798075"/>
                <a:ext cx="14228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 err="1"/>
                  <a:t>What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can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you</a:t>
                </a:r>
                <a:r>
                  <a:rPr lang="nb-NO" altLang="en-US" sz="1400" b="0" dirty="0"/>
                  <a:t> offer</a:t>
                </a:r>
                <a:endParaRPr lang="en-GB" altLang="en-US" sz="1400" b="0" dirty="0"/>
              </a:p>
            </p:txBody>
          </p: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A4D9F116-F284-96FA-0D15-0BCEB379824B}"/>
                  </a:ext>
                </a:extLst>
              </p:cNvPr>
              <p:cNvGrpSpPr/>
              <p:nvPr/>
            </p:nvGrpSpPr>
            <p:grpSpPr>
              <a:xfrm>
                <a:off x="-5690" y="1999711"/>
                <a:ext cx="730931" cy="2922102"/>
                <a:chOff x="-5690" y="1999711"/>
                <a:chExt cx="730931" cy="2922102"/>
              </a:xfrm>
            </p:grpSpPr>
            <p:sp>
              <p:nvSpPr>
                <p:cNvPr id="233" name="Rectangle 19">
                  <a:extLst>
                    <a:ext uri="{FF2B5EF4-FFF2-40B4-BE49-F238E27FC236}">
                      <a16:creationId xmlns:a16="http://schemas.microsoft.com/office/drawing/2014/main" id="{F6260370-53DA-B8B6-4CCC-791E1260A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34" name="Rectangle 19">
                  <a:extLst>
                    <a:ext uri="{FF2B5EF4-FFF2-40B4-BE49-F238E27FC236}">
                      <a16:creationId xmlns:a16="http://schemas.microsoft.com/office/drawing/2014/main" id="{C6235860-B2EF-CA82-3B21-A6B62D1227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35" name="Line 17">
                  <a:extLst>
                    <a:ext uri="{FF2B5EF4-FFF2-40B4-BE49-F238E27FC236}">
                      <a16:creationId xmlns:a16="http://schemas.microsoft.com/office/drawing/2014/main" id="{D9D9FBC6-C766-8730-E07D-11E06C3826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37" name="Line 17">
                  <a:extLst>
                    <a:ext uri="{FF2B5EF4-FFF2-40B4-BE49-F238E27FC236}">
                      <a16:creationId xmlns:a16="http://schemas.microsoft.com/office/drawing/2014/main" id="{E76E360B-FE5C-4B82-857E-05DDAA2308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38" name="Rectangle 19">
                  <a:extLst>
                    <a:ext uri="{FF2B5EF4-FFF2-40B4-BE49-F238E27FC236}">
                      <a16:creationId xmlns:a16="http://schemas.microsoft.com/office/drawing/2014/main" id="{8CF3A173-18E7-9F89-75CF-A8317EC246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39" name="Line 17">
                  <a:extLst>
                    <a:ext uri="{FF2B5EF4-FFF2-40B4-BE49-F238E27FC236}">
                      <a16:creationId xmlns:a16="http://schemas.microsoft.com/office/drawing/2014/main" id="{21E818DA-9744-3C15-CCC6-FE44BBB547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0" name="Rectangle 19">
                  <a:extLst>
                    <a:ext uri="{FF2B5EF4-FFF2-40B4-BE49-F238E27FC236}">
                      <a16:creationId xmlns:a16="http://schemas.microsoft.com/office/drawing/2014/main" id="{78E5E1DA-464A-3B2E-A924-F9ABFAB4591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1" name="Line 17">
                  <a:extLst>
                    <a:ext uri="{FF2B5EF4-FFF2-40B4-BE49-F238E27FC236}">
                      <a16:creationId xmlns:a16="http://schemas.microsoft.com/office/drawing/2014/main" id="{8FC1CE91-61DC-9B4C-6AF8-2EB1FDF63E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2" name="Rectangle 19">
                  <a:extLst>
                    <a:ext uri="{FF2B5EF4-FFF2-40B4-BE49-F238E27FC236}">
                      <a16:creationId xmlns:a16="http://schemas.microsoft.com/office/drawing/2014/main" id="{5F389FE5-BE0C-515F-67E0-32612313B4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3" name="Line 17">
                  <a:extLst>
                    <a:ext uri="{FF2B5EF4-FFF2-40B4-BE49-F238E27FC236}">
                      <a16:creationId xmlns:a16="http://schemas.microsoft.com/office/drawing/2014/main" id="{46A1D978-0CAD-F9A6-2D01-66C046B36E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4" name="Rectangle 19">
                  <a:extLst>
                    <a:ext uri="{FF2B5EF4-FFF2-40B4-BE49-F238E27FC236}">
                      <a16:creationId xmlns:a16="http://schemas.microsoft.com/office/drawing/2014/main" id="{5B14614C-4079-A928-A911-104B4799E8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5" name="Line 17">
                  <a:extLst>
                    <a:ext uri="{FF2B5EF4-FFF2-40B4-BE49-F238E27FC236}">
                      <a16:creationId xmlns:a16="http://schemas.microsoft.com/office/drawing/2014/main" id="{2473DE5C-06AA-4576-C74F-D2160BC040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6" name="Rectangle 19">
                  <a:extLst>
                    <a:ext uri="{FF2B5EF4-FFF2-40B4-BE49-F238E27FC236}">
                      <a16:creationId xmlns:a16="http://schemas.microsoft.com/office/drawing/2014/main" id="{5A1A0ED2-5C7B-DF84-7EC1-256508D63A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28" name="Line 17">
                  <a:extLst>
                    <a:ext uri="{FF2B5EF4-FFF2-40B4-BE49-F238E27FC236}">
                      <a16:creationId xmlns:a16="http://schemas.microsoft.com/office/drawing/2014/main" id="{E16F3D0F-E06B-0AA0-0F6D-851B26B28F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29" name="Rectangle 19">
                  <a:extLst>
                    <a:ext uri="{FF2B5EF4-FFF2-40B4-BE49-F238E27FC236}">
                      <a16:creationId xmlns:a16="http://schemas.microsoft.com/office/drawing/2014/main" id="{987D1CA7-9A65-440E-A3BB-F9BAD2003D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0" name="Line 17">
                  <a:extLst>
                    <a:ext uri="{FF2B5EF4-FFF2-40B4-BE49-F238E27FC236}">
                      <a16:creationId xmlns:a16="http://schemas.microsoft.com/office/drawing/2014/main" id="{63D719BD-7511-5871-9FEC-7DCBC66F20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1" name="Rectangle 19">
                  <a:extLst>
                    <a:ext uri="{FF2B5EF4-FFF2-40B4-BE49-F238E27FC236}">
                      <a16:creationId xmlns:a16="http://schemas.microsoft.com/office/drawing/2014/main" id="{CD63D2FB-EEBA-6928-B3C6-F0765F9591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2" name="Line 17">
                  <a:extLst>
                    <a:ext uri="{FF2B5EF4-FFF2-40B4-BE49-F238E27FC236}">
                      <a16:creationId xmlns:a16="http://schemas.microsoft.com/office/drawing/2014/main" id="{AB44F8EF-A522-D760-F22B-8FEE7B38C0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3" name="Rectangle 19">
                  <a:extLst>
                    <a:ext uri="{FF2B5EF4-FFF2-40B4-BE49-F238E27FC236}">
                      <a16:creationId xmlns:a16="http://schemas.microsoft.com/office/drawing/2014/main" id="{1D610153-2B5C-88F6-E02C-1C3102FC91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4" name="Line 17">
                  <a:extLst>
                    <a:ext uri="{FF2B5EF4-FFF2-40B4-BE49-F238E27FC236}">
                      <a16:creationId xmlns:a16="http://schemas.microsoft.com/office/drawing/2014/main" id="{56DAC2D3-F9B5-2B69-B7A7-09BD1EB348C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5" name="Rectangle 19">
                  <a:extLst>
                    <a:ext uri="{FF2B5EF4-FFF2-40B4-BE49-F238E27FC236}">
                      <a16:creationId xmlns:a16="http://schemas.microsoft.com/office/drawing/2014/main" id="{025DBB0A-2BC0-C8B1-C856-6AB678B7B56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6" name="Line 17">
                  <a:extLst>
                    <a:ext uri="{FF2B5EF4-FFF2-40B4-BE49-F238E27FC236}">
                      <a16:creationId xmlns:a16="http://schemas.microsoft.com/office/drawing/2014/main" id="{93B03462-7736-C6F7-6E29-1FC8D8F42B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7" name="Rectangle 19">
                  <a:extLst>
                    <a:ext uri="{FF2B5EF4-FFF2-40B4-BE49-F238E27FC236}">
                      <a16:creationId xmlns:a16="http://schemas.microsoft.com/office/drawing/2014/main" id="{A48D3182-F200-B249-9109-0C41B5BF5B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8" name="Line 17">
                  <a:extLst>
                    <a:ext uri="{FF2B5EF4-FFF2-40B4-BE49-F238E27FC236}">
                      <a16:creationId xmlns:a16="http://schemas.microsoft.com/office/drawing/2014/main" id="{EDE6C38C-9A99-6EC0-3163-10CAFAB812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9" name="Text Box 201">
                  <a:extLst>
                    <a:ext uri="{FF2B5EF4-FFF2-40B4-BE49-F238E27FC236}">
                      <a16:creationId xmlns:a16="http://schemas.microsoft.com/office/drawing/2014/main" id="{829EA64E-B801-D23F-A154-62506DA3ED1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340" name="Rectangle 19">
                  <a:extLst>
                    <a:ext uri="{FF2B5EF4-FFF2-40B4-BE49-F238E27FC236}">
                      <a16:creationId xmlns:a16="http://schemas.microsoft.com/office/drawing/2014/main" id="{1F3CE704-303F-A152-9C56-1BC1518324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41" name="Line 17">
                  <a:extLst>
                    <a:ext uri="{FF2B5EF4-FFF2-40B4-BE49-F238E27FC236}">
                      <a16:creationId xmlns:a16="http://schemas.microsoft.com/office/drawing/2014/main" id="{539E07CF-078F-86B9-B7A7-71DD53329F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42" name="Rectangle 19">
                  <a:extLst>
                    <a:ext uri="{FF2B5EF4-FFF2-40B4-BE49-F238E27FC236}">
                      <a16:creationId xmlns:a16="http://schemas.microsoft.com/office/drawing/2014/main" id="{2E2422FE-C78B-16C6-DBBC-5732391C2A6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43" name="Line 17">
                  <a:extLst>
                    <a:ext uri="{FF2B5EF4-FFF2-40B4-BE49-F238E27FC236}">
                      <a16:creationId xmlns:a16="http://schemas.microsoft.com/office/drawing/2014/main" id="{E0D03412-4AF8-2717-4904-291351C81A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F3705339-E8F2-98BB-CEEF-B4B49F6F5740}"/>
                  </a:ext>
                </a:extLst>
              </p:cNvPr>
              <p:cNvGrpSpPr/>
              <p:nvPr/>
            </p:nvGrpSpPr>
            <p:grpSpPr>
              <a:xfrm>
                <a:off x="3023697" y="1990114"/>
                <a:ext cx="730931" cy="2922102"/>
                <a:chOff x="-5690" y="1999711"/>
                <a:chExt cx="730931" cy="2922102"/>
              </a:xfrm>
            </p:grpSpPr>
            <p:sp>
              <p:nvSpPr>
                <p:cNvPr id="201" name="Rectangle 19">
                  <a:extLst>
                    <a:ext uri="{FF2B5EF4-FFF2-40B4-BE49-F238E27FC236}">
                      <a16:creationId xmlns:a16="http://schemas.microsoft.com/office/drawing/2014/main" id="{9970B874-5169-F968-F33A-C5E22DE9F7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2" name="Rectangle 19">
                  <a:extLst>
                    <a:ext uri="{FF2B5EF4-FFF2-40B4-BE49-F238E27FC236}">
                      <a16:creationId xmlns:a16="http://schemas.microsoft.com/office/drawing/2014/main" id="{083DDC59-404A-FEBA-4619-72E048F5F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3" name="Line 17">
                  <a:extLst>
                    <a:ext uri="{FF2B5EF4-FFF2-40B4-BE49-F238E27FC236}">
                      <a16:creationId xmlns:a16="http://schemas.microsoft.com/office/drawing/2014/main" id="{5E0824C5-2725-DB36-CB7D-3ED3271E5B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4" name="Line 17">
                  <a:extLst>
                    <a:ext uri="{FF2B5EF4-FFF2-40B4-BE49-F238E27FC236}">
                      <a16:creationId xmlns:a16="http://schemas.microsoft.com/office/drawing/2014/main" id="{52A88DEF-9514-716F-56D7-68BB23E573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5" name="Rectangle 19">
                  <a:extLst>
                    <a:ext uri="{FF2B5EF4-FFF2-40B4-BE49-F238E27FC236}">
                      <a16:creationId xmlns:a16="http://schemas.microsoft.com/office/drawing/2014/main" id="{45D125E1-9E8B-509B-1D0E-F1EB5FAC03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6" name="Line 17">
                  <a:extLst>
                    <a:ext uri="{FF2B5EF4-FFF2-40B4-BE49-F238E27FC236}">
                      <a16:creationId xmlns:a16="http://schemas.microsoft.com/office/drawing/2014/main" id="{5445BE5D-9C9B-2513-BCEC-04521EFAC4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7" name="Rectangle 19">
                  <a:extLst>
                    <a:ext uri="{FF2B5EF4-FFF2-40B4-BE49-F238E27FC236}">
                      <a16:creationId xmlns:a16="http://schemas.microsoft.com/office/drawing/2014/main" id="{9460C473-8AD8-B028-A081-FC91FEFE75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8" name="Line 17">
                  <a:extLst>
                    <a:ext uri="{FF2B5EF4-FFF2-40B4-BE49-F238E27FC236}">
                      <a16:creationId xmlns:a16="http://schemas.microsoft.com/office/drawing/2014/main" id="{B7E5C79E-1699-4E04-5B01-5CE95FA5F9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9" name="Rectangle 19">
                  <a:extLst>
                    <a:ext uri="{FF2B5EF4-FFF2-40B4-BE49-F238E27FC236}">
                      <a16:creationId xmlns:a16="http://schemas.microsoft.com/office/drawing/2014/main" id="{A1AD7A3F-2209-0D7C-44C4-4F171C376F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0" name="Line 17">
                  <a:extLst>
                    <a:ext uri="{FF2B5EF4-FFF2-40B4-BE49-F238E27FC236}">
                      <a16:creationId xmlns:a16="http://schemas.microsoft.com/office/drawing/2014/main" id="{767DAF4C-E3AB-3A6C-74F5-5CA9E2B375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1" name="Rectangle 19">
                  <a:extLst>
                    <a:ext uri="{FF2B5EF4-FFF2-40B4-BE49-F238E27FC236}">
                      <a16:creationId xmlns:a16="http://schemas.microsoft.com/office/drawing/2014/main" id="{1A33C567-4721-5B15-5582-13351B2C22F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2" name="Line 17">
                  <a:extLst>
                    <a:ext uri="{FF2B5EF4-FFF2-40B4-BE49-F238E27FC236}">
                      <a16:creationId xmlns:a16="http://schemas.microsoft.com/office/drawing/2014/main" id="{940AB381-7733-B2BC-25DE-FC4F36CAF8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3" name="Rectangle 19">
                  <a:extLst>
                    <a:ext uri="{FF2B5EF4-FFF2-40B4-BE49-F238E27FC236}">
                      <a16:creationId xmlns:a16="http://schemas.microsoft.com/office/drawing/2014/main" id="{44BE555D-76B1-B8FF-F4AA-E9F287CB8E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4" name="Line 17">
                  <a:extLst>
                    <a:ext uri="{FF2B5EF4-FFF2-40B4-BE49-F238E27FC236}">
                      <a16:creationId xmlns:a16="http://schemas.microsoft.com/office/drawing/2014/main" id="{81A70A00-21E6-0E4C-2A2D-C09EF127C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5" name="Rectangle 19">
                  <a:extLst>
                    <a:ext uri="{FF2B5EF4-FFF2-40B4-BE49-F238E27FC236}">
                      <a16:creationId xmlns:a16="http://schemas.microsoft.com/office/drawing/2014/main" id="{59C2C014-F406-39FC-9055-A7DAF30EB3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6" name="Line 17">
                  <a:extLst>
                    <a:ext uri="{FF2B5EF4-FFF2-40B4-BE49-F238E27FC236}">
                      <a16:creationId xmlns:a16="http://schemas.microsoft.com/office/drawing/2014/main" id="{293A9078-BD5B-8BCC-3185-26DC0A11BC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7" name="Rectangle 19">
                  <a:extLst>
                    <a:ext uri="{FF2B5EF4-FFF2-40B4-BE49-F238E27FC236}">
                      <a16:creationId xmlns:a16="http://schemas.microsoft.com/office/drawing/2014/main" id="{611DAD2C-FC8A-34F5-D9FC-23142C0B7C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8" name="Line 17">
                  <a:extLst>
                    <a:ext uri="{FF2B5EF4-FFF2-40B4-BE49-F238E27FC236}">
                      <a16:creationId xmlns:a16="http://schemas.microsoft.com/office/drawing/2014/main" id="{BF165259-7710-3BFB-BB85-8950031A92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9" name="Rectangle 19">
                  <a:extLst>
                    <a:ext uri="{FF2B5EF4-FFF2-40B4-BE49-F238E27FC236}">
                      <a16:creationId xmlns:a16="http://schemas.microsoft.com/office/drawing/2014/main" id="{4F2C1B6C-54E9-3830-6A2C-F393B63BF9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0" name="Line 17">
                  <a:extLst>
                    <a:ext uri="{FF2B5EF4-FFF2-40B4-BE49-F238E27FC236}">
                      <a16:creationId xmlns:a16="http://schemas.microsoft.com/office/drawing/2014/main" id="{A574ED69-4AD8-07AE-AF78-1258B77E84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1" name="Rectangle 19">
                  <a:extLst>
                    <a:ext uri="{FF2B5EF4-FFF2-40B4-BE49-F238E27FC236}">
                      <a16:creationId xmlns:a16="http://schemas.microsoft.com/office/drawing/2014/main" id="{D60D6A63-A5FD-4A4F-B4FB-7586C815C3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2" name="Line 17">
                  <a:extLst>
                    <a:ext uri="{FF2B5EF4-FFF2-40B4-BE49-F238E27FC236}">
                      <a16:creationId xmlns:a16="http://schemas.microsoft.com/office/drawing/2014/main" id="{2F76697D-054B-F580-BDA6-A8AECE18BA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3" name="Rectangle 19">
                  <a:extLst>
                    <a:ext uri="{FF2B5EF4-FFF2-40B4-BE49-F238E27FC236}">
                      <a16:creationId xmlns:a16="http://schemas.microsoft.com/office/drawing/2014/main" id="{AD5BB07B-880E-026D-CF3F-7119FFA7412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4" name="Line 17">
                  <a:extLst>
                    <a:ext uri="{FF2B5EF4-FFF2-40B4-BE49-F238E27FC236}">
                      <a16:creationId xmlns:a16="http://schemas.microsoft.com/office/drawing/2014/main" id="{B1175241-BD28-508F-BFEF-7CC4B77C96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5" name="Text Box 201">
                  <a:extLst>
                    <a:ext uri="{FF2B5EF4-FFF2-40B4-BE49-F238E27FC236}">
                      <a16:creationId xmlns:a16="http://schemas.microsoft.com/office/drawing/2014/main" id="{72CB20C7-DC35-9891-92DF-870DD738315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227" name="Rectangle 19">
                  <a:extLst>
                    <a:ext uri="{FF2B5EF4-FFF2-40B4-BE49-F238E27FC236}">
                      <a16:creationId xmlns:a16="http://schemas.microsoft.com/office/drawing/2014/main" id="{6199FD0E-B7CF-22B6-77B1-E5BD9DD6C6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8" name="Line 17">
                  <a:extLst>
                    <a:ext uri="{FF2B5EF4-FFF2-40B4-BE49-F238E27FC236}">
                      <a16:creationId xmlns:a16="http://schemas.microsoft.com/office/drawing/2014/main" id="{C40148C1-D975-6724-71E3-86C382F48D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9" name="Rectangle 19">
                  <a:extLst>
                    <a:ext uri="{FF2B5EF4-FFF2-40B4-BE49-F238E27FC236}">
                      <a16:creationId xmlns:a16="http://schemas.microsoft.com/office/drawing/2014/main" id="{6E3FDEB5-D446-4D2A-E0E9-1F6A3223DD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30" name="Line 17">
                  <a:extLst>
                    <a:ext uri="{FF2B5EF4-FFF2-40B4-BE49-F238E27FC236}">
                      <a16:creationId xmlns:a16="http://schemas.microsoft.com/office/drawing/2014/main" id="{45D82651-E4B1-B49D-DB64-7B97E10847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F5BA6FEF-7FBF-BE46-8481-5902248B3DA2}"/>
                  </a:ext>
                </a:extLst>
              </p:cNvPr>
              <p:cNvGrpSpPr/>
              <p:nvPr/>
            </p:nvGrpSpPr>
            <p:grpSpPr>
              <a:xfrm>
                <a:off x="6039827" y="2002608"/>
                <a:ext cx="730931" cy="2922102"/>
                <a:chOff x="-5690" y="1999711"/>
                <a:chExt cx="730931" cy="2922102"/>
              </a:xfrm>
            </p:grpSpPr>
            <p:sp>
              <p:nvSpPr>
                <p:cNvPr id="167" name="Rectangle 19">
                  <a:extLst>
                    <a:ext uri="{FF2B5EF4-FFF2-40B4-BE49-F238E27FC236}">
                      <a16:creationId xmlns:a16="http://schemas.microsoft.com/office/drawing/2014/main" id="{E97EC59F-45B6-A409-7068-76F9992284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68" name="Rectangle 19">
                  <a:extLst>
                    <a:ext uri="{FF2B5EF4-FFF2-40B4-BE49-F238E27FC236}">
                      <a16:creationId xmlns:a16="http://schemas.microsoft.com/office/drawing/2014/main" id="{43115564-B34F-6828-984C-EAD8001D61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69" name="Line 17">
                  <a:extLst>
                    <a:ext uri="{FF2B5EF4-FFF2-40B4-BE49-F238E27FC236}">
                      <a16:creationId xmlns:a16="http://schemas.microsoft.com/office/drawing/2014/main" id="{9053CD04-F236-4845-42B7-CD4CB8FD71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70" name="Line 17">
                  <a:extLst>
                    <a:ext uri="{FF2B5EF4-FFF2-40B4-BE49-F238E27FC236}">
                      <a16:creationId xmlns:a16="http://schemas.microsoft.com/office/drawing/2014/main" id="{A4B96E36-A953-0686-1D32-5F9D2A297A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71" name="Rectangle 19">
                  <a:extLst>
                    <a:ext uri="{FF2B5EF4-FFF2-40B4-BE49-F238E27FC236}">
                      <a16:creationId xmlns:a16="http://schemas.microsoft.com/office/drawing/2014/main" id="{FB811355-9D4D-DBF6-70BE-17082970D7C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72" name="Line 17">
                  <a:extLst>
                    <a:ext uri="{FF2B5EF4-FFF2-40B4-BE49-F238E27FC236}">
                      <a16:creationId xmlns:a16="http://schemas.microsoft.com/office/drawing/2014/main" id="{0729FAE4-C1F9-4608-A0DC-612BFE97E4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78" name="Rectangle 19">
                  <a:extLst>
                    <a:ext uri="{FF2B5EF4-FFF2-40B4-BE49-F238E27FC236}">
                      <a16:creationId xmlns:a16="http://schemas.microsoft.com/office/drawing/2014/main" id="{3749F646-7525-1A8C-1CEF-360BCC95998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79" name="Line 17">
                  <a:extLst>
                    <a:ext uri="{FF2B5EF4-FFF2-40B4-BE49-F238E27FC236}">
                      <a16:creationId xmlns:a16="http://schemas.microsoft.com/office/drawing/2014/main" id="{4FFF5E36-42FD-8679-3FC6-4BC1F93927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0" name="Rectangle 19">
                  <a:extLst>
                    <a:ext uri="{FF2B5EF4-FFF2-40B4-BE49-F238E27FC236}">
                      <a16:creationId xmlns:a16="http://schemas.microsoft.com/office/drawing/2014/main" id="{67AA5B09-2C2A-9D53-042D-1134A911EC3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1" name="Line 17">
                  <a:extLst>
                    <a:ext uri="{FF2B5EF4-FFF2-40B4-BE49-F238E27FC236}">
                      <a16:creationId xmlns:a16="http://schemas.microsoft.com/office/drawing/2014/main" id="{CD6119F6-73CF-B37E-59E1-97F896CCBC2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2" name="Rectangle 19">
                  <a:extLst>
                    <a:ext uri="{FF2B5EF4-FFF2-40B4-BE49-F238E27FC236}">
                      <a16:creationId xmlns:a16="http://schemas.microsoft.com/office/drawing/2014/main" id="{E8209A32-5F3D-9309-3A47-24730F61C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3" name="Line 17">
                  <a:extLst>
                    <a:ext uri="{FF2B5EF4-FFF2-40B4-BE49-F238E27FC236}">
                      <a16:creationId xmlns:a16="http://schemas.microsoft.com/office/drawing/2014/main" id="{1F0CFFA2-EA7D-27FC-147A-5120A48F54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4" name="Rectangle 19">
                  <a:extLst>
                    <a:ext uri="{FF2B5EF4-FFF2-40B4-BE49-F238E27FC236}">
                      <a16:creationId xmlns:a16="http://schemas.microsoft.com/office/drawing/2014/main" id="{3A8D6650-7A1F-5559-7116-FBF28BA057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5" name="Line 17">
                  <a:extLst>
                    <a:ext uri="{FF2B5EF4-FFF2-40B4-BE49-F238E27FC236}">
                      <a16:creationId xmlns:a16="http://schemas.microsoft.com/office/drawing/2014/main" id="{E932DF55-7753-C83F-10C4-C75F1D5FD9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6" name="Rectangle 19">
                  <a:extLst>
                    <a:ext uri="{FF2B5EF4-FFF2-40B4-BE49-F238E27FC236}">
                      <a16:creationId xmlns:a16="http://schemas.microsoft.com/office/drawing/2014/main" id="{B3DC874F-D733-3AE8-83F1-5D22DC0AF35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7" name="Line 17">
                  <a:extLst>
                    <a:ext uri="{FF2B5EF4-FFF2-40B4-BE49-F238E27FC236}">
                      <a16:creationId xmlns:a16="http://schemas.microsoft.com/office/drawing/2014/main" id="{F63B9AA0-B6A8-62F4-FB77-A2D106D297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8" name="Rectangle 19">
                  <a:extLst>
                    <a:ext uri="{FF2B5EF4-FFF2-40B4-BE49-F238E27FC236}">
                      <a16:creationId xmlns:a16="http://schemas.microsoft.com/office/drawing/2014/main" id="{79ADEE0C-D7D3-3472-F56E-42D8F44233F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9" name="Line 17">
                  <a:extLst>
                    <a:ext uri="{FF2B5EF4-FFF2-40B4-BE49-F238E27FC236}">
                      <a16:creationId xmlns:a16="http://schemas.microsoft.com/office/drawing/2014/main" id="{601AD541-A0B3-F102-8FF5-41675897A0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0" name="Rectangle 19">
                  <a:extLst>
                    <a:ext uri="{FF2B5EF4-FFF2-40B4-BE49-F238E27FC236}">
                      <a16:creationId xmlns:a16="http://schemas.microsoft.com/office/drawing/2014/main" id="{56603206-F56A-770A-85B2-57A2355837B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1" name="Line 17">
                  <a:extLst>
                    <a:ext uri="{FF2B5EF4-FFF2-40B4-BE49-F238E27FC236}">
                      <a16:creationId xmlns:a16="http://schemas.microsoft.com/office/drawing/2014/main" id="{7D61A49E-1365-F8B4-F470-4D28348681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2" name="Rectangle 19">
                  <a:extLst>
                    <a:ext uri="{FF2B5EF4-FFF2-40B4-BE49-F238E27FC236}">
                      <a16:creationId xmlns:a16="http://schemas.microsoft.com/office/drawing/2014/main" id="{A83B016B-BF72-83FB-3A39-5ED99255A1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3" name="Line 17">
                  <a:extLst>
                    <a:ext uri="{FF2B5EF4-FFF2-40B4-BE49-F238E27FC236}">
                      <a16:creationId xmlns:a16="http://schemas.microsoft.com/office/drawing/2014/main" id="{60CFF13C-9200-7B3F-9CF7-44B0C14790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4" name="Rectangle 19">
                  <a:extLst>
                    <a:ext uri="{FF2B5EF4-FFF2-40B4-BE49-F238E27FC236}">
                      <a16:creationId xmlns:a16="http://schemas.microsoft.com/office/drawing/2014/main" id="{78CF8EDA-0FD5-0045-EAB6-B2F28E3B82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5" name="Line 17">
                  <a:extLst>
                    <a:ext uri="{FF2B5EF4-FFF2-40B4-BE49-F238E27FC236}">
                      <a16:creationId xmlns:a16="http://schemas.microsoft.com/office/drawing/2014/main" id="{D6C3F008-8398-7A09-CDEE-A5B0974B9F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6" name="Text Box 201">
                  <a:extLst>
                    <a:ext uri="{FF2B5EF4-FFF2-40B4-BE49-F238E27FC236}">
                      <a16:creationId xmlns:a16="http://schemas.microsoft.com/office/drawing/2014/main" id="{DBD2A4B9-9D69-0B72-21C2-8615ECA0464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197" name="Rectangle 19">
                  <a:extLst>
                    <a:ext uri="{FF2B5EF4-FFF2-40B4-BE49-F238E27FC236}">
                      <a16:creationId xmlns:a16="http://schemas.microsoft.com/office/drawing/2014/main" id="{3F6087BE-1037-6557-8DFD-00F8B0E39C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8" name="Line 17">
                  <a:extLst>
                    <a:ext uri="{FF2B5EF4-FFF2-40B4-BE49-F238E27FC236}">
                      <a16:creationId xmlns:a16="http://schemas.microsoft.com/office/drawing/2014/main" id="{BB269DF8-C8A5-8A71-79EB-ACFA28EC7C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9" name="Rectangle 19">
                  <a:extLst>
                    <a:ext uri="{FF2B5EF4-FFF2-40B4-BE49-F238E27FC236}">
                      <a16:creationId xmlns:a16="http://schemas.microsoft.com/office/drawing/2014/main" id="{2D7A3A64-35FE-4B1C-083E-05803E45E42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0" name="Line 17">
                  <a:extLst>
                    <a:ext uri="{FF2B5EF4-FFF2-40B4-BE49-F238E27FC236}">
                      <a16:creationId xmlns:a16="http://schemas.microsoft.com/office/drawing/2014/main" id="{E42777EA-21B2-17E8-3DDB-68373D8CCEE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826C38ED-C8E6-6F4E-B399-5D17F7C9A121}"/>
                </a:ext>
              </a:extLst>
            </p:cNvPr>
            <p:cNvGrpSpPr/>
            <p:nvPr/>
          </p:nvGrpSpPr>
          <p:grpSpPr>
            <a:xfrm>
              <a:off x="1585036" y="5612259"/>
              <a:ext cx="6858511" cy="601728"/>
              <a:chOff x="2936237" y="5662146"/>
              <a:chExt cx="6858511" cy="601728"/>
            </a:xfrm>
          </p:grpSpPr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4C4186C5-9E35-884F-8BC4-E8574C40FE0D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56F2875B-B06E-5F40-9466-E8AAD7B99497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6383479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For “Types of capacity building needed” and “What can you offer” countries could make multiple choices.</a:t>
                </a:r>
              </a:p>
              <a:p>
                <a:r>
                  <a:rPr lang="en-US" sz="1100" dirty="0"/>
                  <a:t>      Percentages for those questions may therefore add up to over 100%.</a:t>
                </a:r>
              </a:p>
            </p:txBody>
          </p:sp>
        </p:grpSp>
        <p:sp>
          <p:nvSpPr>
            <p:cNvPr id="143" name="Text Box 37">
              <a:extLst>
                <a:ext uri="{FF2B5EF4-FFF2-40B4-BE49-F238E27FC236}">
                  <a16:creationId xmlns:a16="http://schemas.microsoft.com/office/drawing/2014/main" id="{41C7EF2E-661C-9E49-936E-B20AC0B25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876" y="4869528"/>
              <a:ext cx="526106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YES</a:t>
              </a:r>
              <a:endParaRPr lang="en-GB" altLang="en-US" sz="1625" b="0" dirty="0"/>
            </a:p>
          </p:txBody>
        </p:sp>
        <p:sp>
          <p:nvSpPr>
            <p:cNvPr id="144" name="Text Box 38">
              <a:extLst>
                <a:ext uri="{FF2B5EF4-FFF2-40B4-BE49-F238E27FC236}">
                  <a16:creationId xmlns:a16="http://schemas.microsoft.com/office/drawing/2014/main" id="{F209B4EF-E59B-0A43-AA95-A91C0A287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031" y="4865199"/>
              <a:ext cx="44114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</a:t>
              </a:r>
              <a:endParaRPr lang="en-GB" altLang="en-US" sz="1625" b="0" dirty="0"/>
            </a:p>
          </p:txBody>
        </p:sp>
        <p:sp>
          <p:nvSpPr>
            <p:cNvPr id="146" name="Text Box 40">
              <a:extLst>
                <a:ext uri="{FF2B5EF4-FFF2-40B4-BE49-F238E27FC236}">
                  <a16:creationId xmlns:a16="http://schemas.microsoft.com/office/drawing/2014/main" id="{41AB0A16-DCF5-BC41-9524-CCF487FBF7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8809" y="4825112"/>
              <a:ext cx="7585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specific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research</a:t>
              </a:r>
              <a:endParaRPr lang="en-GB" altLang="en-US" sz="1400" b="0" dirty="0"/>
            </a:p>
          </p:txBody>
        </p:sp>
        <p:sp>
          <p:nvSpPr>
            <p:cNvPr id="151" name="Text Box 40">
              <a:extLst>
                <a:ext uri="{FF2B5EF4-FFF2-40B4-BE49-F238E27FC236}">
                  <a16:creationId xmlns:a16="http://schemas.microsoft.com/office/drawing/2014/main" id="{F2773292-6311-CA4B-8C6D-1AFB1330D2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5233" y="4825112"/>
              <a:ext cx="7745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good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practices</a:t>
              </a:r>
              <a:endParaRPr lang="en-GB" altLang="en-US" sz="1400" b="0" dirty="0"/>
            </a:p>
          </p:txBody>
        </p:sp>
        <p:sp>
          <p:nvSpPr>
            <p:cNvPr id="152" name="Text Box 40">
              <a:extLst>
                <a:ext uri="{FF2B5EF4-FFF2-40B4-BE49-F238E27FC236}">
                  <a16:creationId xmlns:a16="http://schemas.microsoft.com/office/drawing/2014/main" id="{E684FFFE-EFCD-FB4F-B51D-B67B5B34F2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116" y="4825213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/>
                <a:t>training</a:t>
              </a:r>
              <a:endParaRPr lang="en-GB" altLang="en-US" sz="1400" b="0" dirty="0"/>
            </a:p>
          </p:txBody>
        </p:sp>
        <p:sp>
          <p:nvSpPr>
            <p:cNvPr id="153" name="Text Box 40">
              <a:extLst>
                <a:ext uri="{FF2B5EF4-FFF2-40B4-BE49-F238E27FC236}">
                  <a16:creationId xmlns:a16="http://schemas.microsoft.com/office/drawing/2014/main" id="{00CCB95A-219C-9B4D-B7B0-9D5319B1DF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5056" y="4822873"/>
              <a:ext cx="6992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  <a:endParaRPr lang="en-GB" altLang="en-US" sz="1400" b="0" dirty="0"/>
            </a:p>
          </p:txBody>
        </p:sp>
        <p:sp>
          <p:nvSpPr>
            <p:cNvPr id="154" name="Text Box 40">
              <a:extLst>
                <a:ext uri="{FF2B5EF4-FFF2-40B4-BE49-F238E27FC236}">
                  <a16:creationId xmlns:a16="http://schemas.microsoft.com/office/drawing/2014/main" id="{E0C15418-A27E-9345-8442-F5C710708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6407" y="4822873"/>
              <a:ext cx="100540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200" b="0" dirty="0"/>
                <a:t>knowledge</a:t>
              </a:r>
            </a:p>
            <a:p>
              <a:pPr algn="ctr"/>
              <a:r>
                <a:rPr lang="nb-NO" altLang="en-US" sz="1200" b="0" dirty="0"/>
                <a:t>(expertise)</a:t>
              </a:r>
            </a:p>
            <a:p>
              <a:pPr algn="ctr"/>
              <a:r>
                <a:rPr lang="nb-NO" altLang="en-US" sz="1200" b="0" dirty="0"/>
                <a:t>good practices</a:t>
              </a:r>
              <a:endParaRPr lang="en-GB" altLang="en-US" sz="1200" b="0" dirty="0"/>
            </a:p>
          </p:txBody>
        </p:sp>
        <p:sp>
          <p:nvSpPr>
            <p:cNvPr id="155" name="Text Box 40">
              <a:extLst>
                <a:ext uri="{FF2B5EF4-FFF2-40B4-BE49-F238E27FC236}">
                  <a16:creationId xmlns:a16="http://schemas.microsoft.com/office/drawing/2014/main" id="{57FA4260-541D-7942-A168-9A3238D8A9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1286" y="4812915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funding</a:t>
              </a:r>
              <a:endParaRPr lang="en-GB" altLang="en-US" sz="1400" b="0" dirty="0"/>
            </a:p>
          </p:txBody>
        </p:sp>
        <p:sp>
          <p:nvSpPr>
            <p:cNvPr id="156" name="Text Box 40">
              <a:extLst>
                <a:ext uri="{FF2B5EF4-FFF2-40B4-BE49-F238E27FC236}">
                  <a16:creationId xmlns:a16="http://schemas.microsoft.com/office/drawing/2014/main" id="{FB6E81F9-45BE-D243-B1EA-EDDC7A179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2416" y="4870422"/>
              <a:ext cx="830677" cy="592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 data/</a:t>
              </a:r>
            </a:p>
            <a:p>
              <a:pPr algn="ctr"/>
              <a:r>
                <a:rPr lang="nb-NO" altLang="en-US" sz="1625" b="0" dirty="0" err="1"/>
                <a:t>perhaps</a:t>
              </a:r>
              <a:endParaRPr lang="en-GB" altLang="en-US" sz="1625" b="0" dirty="0"/>
            </a:p>
          </p:txBody>
        </p:sp>
        <p:sp>
          <p:nvSpPr>
            <p:cNvPr id="247" name="Rectangle 49">
              <a:extLst>
                <a:ext uri="{FF2B5EF4-FFF2-40B4-BE49-F238E27FC236}">
                  <a16:creationId xmlns:a16="http://schemas.microsoft.com/office/drawing/2014/main" id="{285E0AE6-8B3F-4D4C-A69D-C8EEE09F4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95" y="2970457"/>
              <a:ext cx="537886" cy="184757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48" name="Rectangle 49">
              <a:extLst>
                <a:ext uri="{FF2B5EF4-FFF2-40B4-BE49-F238E27FC236}">
                  <a16:creationId xmlns:a16="http://schemas.microsoft.com/office/drawing/2014/main" id="{DA3E54B6-A085-FA4A-892D-B034BB37A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268" y="4190391"/>
              <a:ext cx="537886" cy="62764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49" name="Rectangle 49">
              <a:extLst>
                <a:ext uri="{FF2B5EF4-FFF2-40B4-BE49-F238E27FC236}">
                  <a16:creationId xmlns:a16="http://schemas.microsoft.com/office/drawing/2014/main" id="{3B656D7D-E55E-EE49-95C2-F285E24ADF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572" y="3577799"/>
              <a:ext cx="537886" cy="1240232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50" name="Rectangle 49">
              <a:extLst>
                <a:ext uri="{FF2B5EF4-FFF2-40B4-BE49-F238E27FC236}">
                  <a16:creationId xmlns:a16="http://schemas.microsoft.com/office/drawing/2014/main" id="{84C587DB-B1D0-A04E-B662-B8841718B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246" y="2520095"/>
              <a:ext cx="537886" cy="22979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CBA33C41-F384-3643-9C86-4C766252ADF4}"/>
                </a:ext>
              </a:extLst>
            </p:cNvPr>
            <p:cNvSpPr txBox="1"/>
            <p:nvPr/>
          </p:nvSpPr>
          <p:spPr>
            <a:xfrm>
              <a:off x="960792" y="2700096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69%</a:t>
              </a: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6E2DF70A-BF42-764E-8320-E2E99615D59A}"/>
                </a:ext>
              </a:extLst>
            </p:cNvPr>
            <p:cNvSpPr txBox="1"/>
            <p:nvPr/>
          </p:nvSpPr>
          <p:spPr>
            <a:xfrm>
              <a:off x="2280723" y="389966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23%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CA94AD4F-02F1-BE47-8752-558A3B81796A}"/>
                </a:ext>
              </a:extLst>
            </p:cNvPr>
            <p:cNvSpPr txBox="1"/>
            <p:nvPr/>
          </p:nvSpPr>
          <p:spPr>
            <a:xfrm>
              <a:off x="1662415" y="4286361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8%</a:t>
              </a: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8E9C0974-7E21-594E-AACC-BCB5A9BE3C2A}"/>
                </a:ext>
              </a:extLst>
            </p:cNvPr>
            <p:cNvSpPr txBox="1"/>
            <p:nvPr/>
          </p:nvSpPr>
          <p:spPr>
            <a:xfrm>
              <a:off x="3959121" y="3307377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45%</a:t>
              </a: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6B2A17AE-C5AA-C848-BEC9-49624E5F224C}"/>
                </a:ext>
              </a:extLst>
            </p:cNvPr>
            <p:cNvSpPr txBox="1"/>
            <p:nvPr/>
          </p:nvSpPr>
          <p:spPr>
            <a:xfrm>
              <a:off x="4659572" y="223590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85%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7EDE520D-D3B1-CD46-8A09-0B846D375CFB}"/>
                </a:ext>
              </a:extLst>
            </p:cNvPr>
            <p:cNvSpPr txBox="1"/>
            <p:nvPr/>
          </p:nvSpPr>
          <p:spPr>
            <a:xfrm>
              <a:off x="5313842" y="410947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15%</a:t>
              </a:r>
            </a:p>
          </p:txBody>
        </p:sp>
        <p:sp>
          <p:nvSpPr>
            <p:cNvPr id="257" name="Rectangle 49">
              <a:extLst>
                <a:ext uri="{FF2B5EF4-FFF2-40B4-BE49-F238E27FC236}">
                  <a16:creationId xmlns:a16="http://schemas.microsoft.com/office/drawing/2014/main" id="{9D35D42A-7BD5-5D4E-9A8F-04E2F4BA0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838" y="4415692"/>
              <a:ext cx="537886" cy="410897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8" name="Rectangle 49">
              <a:extLst>
                <a:ext uri="{FF2B5EF4-FFF2-40B4-BE49-F238E27FC236}">
                  <a16:creationId xmlns:a16="http://schemas.microsoft.com/office/drawing/2014/main" id="{14635C71-EC4A-674D-9BF7-AA61389CD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4835" y="3788333"/>
              <a:ext cx="537886" cy="102746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1ABD081D-70C7-1B4C-9BA2-CA965F8C991A}"/>
                </a:ext>
              </a:extLst>
            </p:cNvPr>
            <p:cNvSpPr txBox="1"/>
            <p:nvPr/>
          </p:nvSpPr>
          <p:spPr>
            <a:xfrm>
              <a:off x="7637427" y="349355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C17ACC8D-0CFC-CE44-B9C9-8C257A386855}"/>
                </a:ext>
              </a:extLst>
            </p:cNvPr>
            <p:cNvSpPr txBox="1"/>
            <p:nvPr/>
          </p:nvSpPr>
          <p:spPr>
            <a:xfrm>
              <a:off x="8348840" y="392001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23%</a:t>
              </a:r>
            </a:p>
          </p:txBody>
        </p:sp>
        <p:sp>
          <p:nvSpPr>
            <p:cNvPr id="261" name="Rectangle 49">
              <a:extLst>
                <a:ext uri="{FF2B5EF4-FFF2-40B4-BE49-F238E27FC236}">
                  <a16:creationId xmlns:a16="http://schemas.microsoft.com/office/drawing/2014/main" id="{13D2F69C-3782-D14B-97FF-A582383870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9427" y="4199989"/>
              <a:ext cx="537886" cy="624362"/>
            </a:xfrm>
            <a:prstGeom prst="rect">
              <a:avLst/>
            </a:prstGeom>
            <a:solidFill>
              <a:srgbClr val="FF7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A7EF2A83-9AAC-E749-9FD3-60B4BA2C457B}"/>
                </a:ext>
              </a:extLst>
            </p:cNvPr>
            <p:cNvSpPr txBox="1"/>
            <p:nvPr/>
          </p:nvSpPr>
          <p:spPr>
            <a:xfrm>
              <a:off x="9017071" y="413379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15%</a:t>
              </a:r>
            </a:p>
          </p:txBody>
        </p:sp>
        <p:sp>
          <p:nvSpPr>
            <p:cNvPr id="263" name="Rectangle 49">
              <a:extLst>
                <a:ext uri="{FF2B5EF4-FFF2-40B4-BE49-F238E27FC236}">
                  <a16:creationId xmlns:a16="http://schemas.microsoft.com/office/drawing/2014/main" id="{EF921321-4758-4841-BD3E-782CFEF49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955" y="4439330"/>
              <a:ext cx="537886" cy="380176"/>
            </a:xfrm>
            <a:prstGeom prst="rect">
              <a:avLst/>
            </a:prstGeom>
            <a:solidFill>
              <a:srgbClr val="DDF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64" name="Rectangle 49">
              <a:extLst>
                <a:ext uri="{FF2B5EF4-FFF2-40B4-BE49-F238E27FC236}">
                  <a16:creationId xmlns:a16="http://schemas.microsoft.com/office/drawing/2014/main" id="{691D091E-35AC-7745-A67F-B1F10E4B9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61" y="4559556"/>
              <a:ext cx="537886" cy="25623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C7BAE583-4A31-734D-9605-D21B5E2A638E}"/>
                </a:ext>
              </a:extLst>
            </p:cNvPr>
            <p:cNvSpPr txBox="1"/>
            <p:nvPr/>
          </p:nvSpPr>
          <p:spPr>
            <a:xfrm>
              <a:off x="7053112" y="4250977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8%</a:t>
              </a:r>
            </a:p>
          </p:txBody>
        </p:sp>
        <p:sp>
          <p:nvSpPr>
            <p:cNvPr id="266" name="Rectangle 49">
              <a:extLst>
                <a:ext uri="{FF2B5EF4-FFF2-40B4-BE49-F238E27FC236}">
                  <a16:creationId xmlns:a16="http://schemas.microsoft.com/office/drawing/2014/main" id="{708B70FC-2CC6-A94A-A4FD-07D73C2F74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16" y="4574925"/>
              <a:ext cx="537886" cy="25623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344" name="Text Box 12">
              <a:extLst>
                <a:ext uri="{FF2B5EF4-FFF2-40B4-BE49-F238E27FC236}">
                  <a16:creationId xmlns:a16="http://schemas.microsoft.com/office/drawing/2014/main" id="{397CF8E9-FF9E-44A5-C28C-A6AC1A639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3317" y="1801919"/>
              <a:ext cx="17203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Interested</a:t>
              </a:r>
              <a:r>
                <a:rPr lang="nb-NO" altLang="en-US" sz="1400" b="0" dirty="0"/>
                <a:t> in </a:t>
              </a:r>
              <a:r>
                <a:rPr lang="nb-NO" altLang="en-US" sz="1400" b="0" dirty="0" err="1"/>
                <a:t>this</a:t>
              </a:r>
              <a:r>
                <a:rPr lang="nb-NO" altLang="en-US" sz="1400" b="0" dirty="0"/>
                <a:t> strand</a:t>
              </a:r>
              <a:endParaRPr lang="en-GB" altLang="en-US" sz="1400" b="0" dirty="0"/>
            </a:p>
          </p:txBody>
        </p:sp>
      </p:grpSp>
      <p:pic>
        <p:nvPicPr>
          <p:cNvPr id="134" name="Picture 133">
            <a:extLst>
              <a:ext uri="{FF2B5EF4-FFF2-40B4-BE49-F238E27FC236}">
                <a16:creationId xmlns:a16="http://schemas.microsoft.com/office/drawing/2014/main" id="{46905423-8329-4038-8396-9607F129B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871817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8">
            <a:extLst>
              <a:ext uri="{FF2B5EF4-FFF2-40B4-BE49-F238E27FC236}">
                <a16:creationId xmlns:a16="http://schemas.microsoft.com/office/drawing/2014/main" id="{8A8A0E3B-B842-3643-8FE2-B5080867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Strand 4: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 err="1">
                <a:solidFill>
                  <a:srgbClr val="000099"/>
                </a:solidFill>
              </a:rPr>
              <a:t>Entrepeneurship</a:t>
            </a:r>
            <a:r>
              <a:rPr lang="en-US" altLang="en-US" sz="2800" dirty="0">
                <a:solidFill>
                  <a:srgbClr val="000099"/>
                </a:solidFill>
              </a:rPr>
              <a:t>, Employment, Innovation &amp; ESD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D82F35A-9D6F-B7AE-C04C-588594855F7E}"/>
              </a:ext>
            </a:extLst>
          </p:cNvPr>
          <p:cNvGrpSpPr/>
          <p:nvPr/>
        </p:nvGrpSpPr>
        <p:grpSpPr>
          <a:xfrm>
            <a:off x="-5690" y="1798075"/>
            <a:ext cx="9823442" cy="4415912"/>
            <a:chOff x="-5690" y="1798075"/>
            <a:chExt cx="9823442" cy="4415912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780C97A-93C2-7EB8-7199-743F4464F416}"/>
                </a:ext>
              </a:extLst>
            </p:cNvPr>
            <p:cNvGrpSpPr/>
            <p:nvPr/>
          </p:nvGrpSpPr>
          <p:grpSpPr>
            <a:xfrm>
              <a:off x="-5690" y="1798075"/>
              <a:ext cx="9727212" cy="3126635"/>
              <a:chOff x="-5690" y="1798075"/>
              <a:chExt cx="9727212" cy="3126635"/>
            </a:xfrm>
          </p:grpSpPr>
          <p:sp>
            <p:nvSpPr>
              <p:cNvPr id="156" name="Rectangle 5">
                <a:extLst>
                  <a:ext uri="{FF2B5EF4-FFF2-40B4-BE49-F238E27FC236}">
                    <a16:creationId xmlns:a16="http://schemas.microsoft.com/office/drawing/2014/main" id="{519FA9AE-8570-B490-A20F-C8209B2322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540" y="2115172"/>
                <a:ext cx="2270124" cy="270361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57" name="Rectangle 5">
                <a:extLst>
                  <a:ext uri="{FF2B5EF4-FFF2-40B4-BE49-F238E27FC236}">
                    <a16:creationId xmlns:a16="http://schemas.microsoft.com/office/drawing/2014/main" id="{0959D96E-C234-7EDF-850B-9F3AA136FE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617" y="2115173"/>
                <a:ext cx="2270124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58" name="Rectangle 5">
                <a:extLst>
                  <a:ext uri="{FF2B5EF4-FFF2-40B4-BE49-F238E27FC236}">
                    <a16:creationId xmlns:a16="http://schemas.microsoft.com/office/drawing/2014/main" id="{B2B43CCC-7401-59D0-A368-99C62988EE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79694" y="2121493"/>
                <a:ext cx="2941828" cy="27036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endParaRPr lang="en-US" altLang="en-US" sz="1950" b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61" name="Text Box 12">
                <a:extLst>
                  <a:ext uri="{FF2B5EF4-FFF2-40B4-BE49-F238E27FC236}">
                    <a16:creationId xmlns:a16="http://schemas.microsoft.com/office/drawing/2014/main" id="{6F56EF5E-4C6F-6406-0384-610C5CAEF9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05023" y="1800314"/>
                <a:ext cx="240315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/>
                  <a:t>Types </a:t>
                </a:r>
                <a:r>
                  <a:rPr lang="nb-NO" altLang="en-US" sz="1400" b="0" dirty="0" err="1"/>
                  <a:t>of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capacity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building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needed</a:t>
                </a:r>
                <a:endParaRPr lang="en-GB" altLang="en-US" sz="1400" b="0" dirty="0"/>
              </a:p>
            </p:txBody>
          </p:sp>
          <p:sp>
            <p:nvSpPr>
              <p:cNvPr id="162" name="Text Box 12">
                <a:extLst>
                  <a:ext uri="{FF2B5EF4-FFF2-40B4-BE49-F238E27FC236}">
                    <a16:creationId xmlns:a16="http://schemas.microsoft.com/office/drawing/2014/main" id="{7A0CD282-3602-0CA3-7F5D-4CCF11B415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4488" y="1798075"/>
                <a:ext cx="142282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nb-NO" altLang="en-US" sz="1400" b="0" dirty="0" err="1"/>
                  <a:t>What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can</a:t>
                </a:r>
                <a:r>
                  <a:rPr lang="nb-NO" altLang="en-US" sz="1400" b="0" dirty="0"/>
                  <a:t> </a:t>
                </a:r>
                <a:r>
                  <a:rPr lang="nb-NO" altLang="en-US" sz="1400" b="0" dirty="0" err="1"/>
                  <a:t>you</a:t>
                </a:r>
                <a:r>
                  <a:rPr lang="nb-NO" altLang="en-US" sz="1400" b="0" dirty="0"/>
                  <a:t> offer</a:t>
                </a:r>
                <a:endParaRPr lang="en-GB" altLang="en-US" sz="1400" b="0" dirty="0"/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EAD6F98D-1160-43A8-BC3E-36F05AC85FF9}"/>
                  </a:ext>
                </a:extLst>
              </p:cNvPr>
              <p:cNvGrpSpPr/>
              <p:nvPr/>
            </p:nvGrpSpPr>
            <p:grpSpPr>
              <a:xfrm>
                <a:off x="-5690" y="1999711"/>
                <a:ext cx="730931" cy="2922102"/>
                <a:chOff x="-5690" y="1999711"/>
                <a:chExt cx="730931" cy="2922102"/>
              </a:xfrm>
            </p:grpSpPr>
            <p:sp>
              <p:nvSpPr>
                <p:cNvPr id="230" name="Rectangle 19">
                  <a:extLst>
                    <a:ext uri="{FF2B5EF4-FFF2-40B4-BE49-F238E27FC236}">
                      <a16:creationId xmlns:a16="http://schemas.microsoft.com/office/drawing/2014/main" id="{739A9C6B-5255-4FF3-F2FB-3B03276718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33" name="Rectangle 19">
                  <a:extLst>
                    <a:ext uri="{FF2B5EF4-FFF2-40B4-BE49-F238E27FC236}">
                      <a16:creationId xmlns:a16="http://schemas.microsoft.com/office/drawing/2014/main" id="{6A0D8408-3468-316C-6812-CDF8ADACF1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34" name="Line 17">
                  <a:extLst>
                    <a:ext uri="{FF2B5EF4-FFF2-40B4-BE49-F238E27FC236}">
                      <a16:creationId xmlns:a16="http://schemas.microsoft.com/office/drawing/2014/main" id="{0427E56F-CAC5-BAF5-5FA2-B6CF91B42E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35" name="Line 17">
                  <a:extLst>
                    <a:ext uri="{FF2B5EF4-FFF2-40B4-BE49-F238E27FC236}">
                      <a16:creationId xmlns:a16="http://schemas.microsoft.com/office/drawing/2014/main" id="{3F860FBA-C3B8-4B36-D3D7-D1FA1A0746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37" name="Rectangle 19">
                  <a:extLst>
                    <a:ext uri="{FF2B5EF4-FFF2-40B4-BE49-F238E27FC236}">
                      <a16:creationId xmlns:a16="http://schemas.microsoft.com/office/drawing/2014/main" id="{C22ECAA6-ABD1-51BF-145E-057E139B272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38" name="Line 17">
                  <a:extLst>
                    <a:ext uri="{FF2B5EF4-FFF2-40B4-BE49-F238E27FC236}">
                      <a16:creationId xmlns:a16="http://schemas.microsoft.com/office/drawing/2014/main" id="{B833C056-2286-9A5B-F008-2F83F6C3A6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39" name="Rectangle 19">
                  <a:extLst>
                    <a:ext uri="{FF2B5EF4-FFF2-40B4-BE49-F238E27FC236}">
                      <a16:creationId xmlns:a16="http://schemas.microsoft.com/office/drawing/2014/main" id="{9384E0AF-42C7-1885-1D0A-7AABB66A39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0" name="Line 17">
                  <a:extLst>
                    <a:ext uri="{FF2B5EF4-FFF2-40B4-BE49-F238E27FC236}">
                      <a16:creationId xmlns:a16="http://schemas.microsoft.com/office/drawing/2014/main" id="{34335023-6B79-5E24-23A0-12B2414490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1" name="Rectangle 19">
                  <a:extLst>
                    <a:ext uri="{FF2B5EF4-FFF2-40B4-BE49-F238E27FC236}">
                      <a16:creationId xmlns:a16="http://schemas.microsoft.com/office/drawing/2014/main" id="{3E1E8EA3-41AB-842C-5DF3-D7504641FE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2" name="Line 17">
                  <a:extLst>
                    <a:ext uri="{FF2B5EF4-FFF2-40B4-BE49-F238E27FC236}">
                      <a16:creationId xmlns:a16="http://schemas.microsoft.com/office/drawing/2014/main" id="{0F7414BF-159A-2099-88CB-4C7E4D8AA8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3" name="Rectangle 19">
                  <a:extLst>
                    <a:ext uri="{FF2B5EF4-FFF2-40B4-BE49-F238E27FC236}">
                      <a16:creationId xmlns:a16="http://schemas.microsoft.com/office/drawing/2014/main" id="{2119F944-D090-E3B0-55C1-EBFA8E7E696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44" name="Line 17">
                  <a:extLst>
                    <a:ext uri="{FF2B5EF4-FFF2-40B4-BE49-F238E27FC236}">
                      <a16:creationId xmlns:a16="http://schemas.microsoft.com/office/drawing/2014/main" id="{4631FBA9-4D87-8F3E-4378-2036396574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45" name="Rectangle 19">
                  <a:extLst>
                    <a:ext uri="{FF2B5EF4-FFF2-40B4-BE49-F238E27FC236}">
                      <a16:creationId xmlns:a16="http://schemas.microsoft.com/office/drawing/2014/main" id="{2E8301D9-56B2-EDBF-9771-B0658CC346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28" name="Line 17">
                  <a:extLst>
                    <a:ext uri="{FF2B5EF4-FFF2-40B4-BE49-F238E27FC236}">
                      <a16:creationId xmlns:a16="http://schemas.microsoft.com/office/drawing/2014/main" id="{1E90006C-C311-158F-C5D6-89742F782D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29" name="Rectangle 19">
                  <a:extLst>
                    <a:ext uri="{FF2B5EF4-FFF2-40B4-BE49-F238E27FC236}">
                      <a16:creationId xmlns:a16="http://schemas.microsoft.com/office/drawing/2014/main" id="{B7ABA9DB-6870-A8F7-0099-C2350B9ABB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0" name="Line 17">
                  <a:extLst>
                    <a:ext uri="{FF2B5EF4-FFF2-40B4-BE49-F238E27FC236}">
                      <a16:creationId xmlns:a16="http://schemas.microsoft.com/office/drawing/2014/main" id="{CEBA01C8-4C25-B215-42FE-98B159605F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1" name="Rectangle 19">
                  <a:extLst>
                    <a:ext uri="{FF2B5EF4-FFF2-40B4-BE49-F238E27FC236}">
                      <a16:creationId xmlns:a16="http://schemas.microsoft.com/office/drawing/2014/main" id="{1B9A271B-3BF9-5742-5BEB-ABB2C22D32E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2" name="Line 17">
                  <a:extLst>
                    <a:ext uri="{FF2B5EF4-FFF2-40B4-BE49-F238E27FC236}">
                      <a16:creationId xmlns:a16="http://schemas.microsoft.com/office/drawing/2014/main" id="{70FFE7A7-8CC9-9801-56CE-714870FA03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3" name="Rectangle 19">
                  <a:extLst>
                    <a:ext uri="{FF2B5EF4-FFF2-40B4-BE49-F238E27FC236}">
                      <a16:creationId xmlns:a16="http://schemas.microsoft.com/office/drawing/2014/main" id="{9A10370D-5823-1D5E-2AB1-D69158A652D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4" name="Line 17">
                  <a:extLst>
                    <a:ext uri="{FF2B5EF4-FFF2-40B4-BE49-F238E27FC236}">
                      <a16:creationId xmlns:a16="http://schemas.microsoft.com/office/drawing/2014/main" id="{7F76A525-5931-56A2-1BF9-16951ABBA9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5" name="Rectangle 19">
                  <a:extLst>
                    <a:ext uri="{FF2B5EF4-FFF2-40B4-BE49-F238E27FC236}">
                      <a16:creationId xmlns:a16="http://schemas.microsoft.com/office/drawing/2014/main" id="{D480D3D2-94BE-419D-3F39-AD5A01651C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6" name="Line 17">
                  <a:extLst>
                    <a:ext uri="{FF2B5EF4-FFF2-40B4-BE49-F238E27FC236}">
                      <a16:creationId xmlns:a16="http://schemas.microsoft.com/office/drawing/2014/main" id="{66350D35-2E66-D883-E9CA-BF53E211B5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7" name="Rectangle 19">
                  <a:extLst>
                    <a:ext uri="{FF2B5EF4-FFF2-40B4-BE49-F238E27FC236}">
                      <a16:creationId xmlns:a16="http://schemas.microsoft.com/office/drawing/2014/main" id="{92CF9E99-50D5-FAF7-E1C6-8C8CE329F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38" name="Line 17">
                  <a:extLst>
                    <a:ext uri="{FF2B5EF4-FFF2-40B4-BE49-F238E27FC236}">
                      <a16:creationId xmlns:a16="http://schemas.microsoft.com/office/drawing/2014/main" id="{F3574AFB-FBD7-62DF-3014-F11D5FBB86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39" name="Text Box 201">
                  <a:extLst>
                    <a:ext uri="{FF2B5EF4-FFF2-40B4-BE49-F238E27FC236}">
                      <a16:creationId xmlns:a16="http://schemas.microsoft.com/office/drawing/2014/main" id="{C583DD83-6A89-494C-4256-2CEAAF5770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340" name="Rectangle 19">
                  <a:extLst>
                    <a:ext uri="{FF2B5EF4-FFF2-40B4-BE49-F238E27FC236}">
                      <a16:creationId xmlns:a16="http://schemas.microsoft.com/office/drawing/2014/main" id="{A7C9F7DA-5B79-C941-6B6D-E2F9EE17C34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41" name="Line 17">
                  <a:extLst>
                    <a:ext uri="{FF2B5EF4-FFF2-40B4-BE49-F238E27FC236}">
                      <a16:creationId xmlns:a16="http://schemas.microsoft.com/office/drawing/2014/main" id="{E43165DE-3CC0-74C8-262E-D5B802F5A7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342" name="Rectangle 19">
                  <a:extLst>
                    <a:ext uri="{FF2B5EF4-FFF2-40B4-BE49-F238E27FC236}">
                      <a16:creationId xmlns:a16="http://schemas.microsoft.com/office/drawing/2014/main" id="{2C97FF8B-4DA2-1620-D6A4-3C20CAF347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343" name="Line 17">
                  <a:extLst>
                    <a:ext uri="{FF2B5EF4-FFF2-40B4-BE49-F238E27FC236}">
                      <a16:creationId xmlns:a16="http://schemas.microsoft.com/office/drawing/2014/main" id="{F7064B6B-71B7-4818-3449-5F5A077CE7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212F2F9D-B8C9-557F-7054-8D888AE0C9D8}"/>
                  </a:ext>
                </a:extLst>
              </p:cNvPr>
              <p:cNvGrpSpPr/>
              <p:nvPr/>
            </p:nvGrpSpPr>
            <p:grpSpPr>
              <a:xfrm>
                <a:off x="3023697" y="1990114"/>
                <a:ext cx="730931" cy="2922102"/>
                <a:chOff x="-5690" y="1999711"/>
                <a:chExt cx="730931" cy="2922102"/>
              </a:xfrm>
            </p:grpSpPr>
            <p:sp>
              <p:nvSpPr>
                <p:cNvPr id="200" name="Rectangle 19">
                  <a:extLst>
                    <a:ext uri="{FF2B5EF4-FFF2-40B4-BE49-F238E27FC236}">
                      <a16:creationId xmlns:a16="http://schemas.microsoft.com/office/drawing/2014/main" id="{C2AA3CF2-172E-868F-3F29-4B20EFC306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1" name="Rectangle 19">
                  <a:extLst>
                    <a:ext uri="{FF2B5EF4-FFF2-40B4-BE49-F238E27FC236}">
                      <a16:creationId xmlns:a16="http://schemas.microsoft.com/office/drawing/2014/main" id="{CCCB1560-74DE-A1D0-B71B-9A6C42B3DD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2" name="Line 17">
                  <a:extLst>
                    <a:ext uri="{FF2B5EF4-FFF2-40B4-BE49-F238E27FC236}">
                      <a16:creationId xmlns:a16="http://schemas.microsoft.com/office/drawing/2014/main" id="{8EDF108C-FAD0-C560-9047-9BC37BC535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3" name="Line 17">
                  <a:extLst>
                    <a:ext uri="{FF2B5EF4-FFF2-40B4-BE49-F238E27FC236}">
                      <a16:creationId xmlns:a16="http://schemas.microsoft.com/office/drawing/2014/main" id="{45A531CA-5DCA-6246-4953-3761BBC1EC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4" name="Rectangle 19">
                  <a:extLst>
                    <a:ext uri="{FF2B5EF4-FFF2-40B4-BE49-F238E27FC236}">
                      <a16:creationId xmlns:a16="http://schemas.microsoft.com/office/drawing/2014/main" id="{A0FEED4F-C382-E76F-92CF-343EFC7BC2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5" name="Line 17">
                  <a:extLst>
                    <a:ext uri="{FF2B5EF4-FFF2-40B4-BE49-F238E27FC236}">
                      <a16:creationId xmlns:a16="http://schemas.microsoft.com/office/drawing/2014/main" id="{B494B9CD-5B88-27F8-BC0A-845A9C5C09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6" name="Rectangle 19">
                  <a:extLst>
                    <a:ext uri="{FF2B5EF4-FFF2-40B4-BE49-F238E27FC236}">
                      <a16:creationId xmlns:a16="http://schemas.microsoft.com/office/drawing/2014/main" id="{D90242A1-F1C7-7681-D6B2-4CAD11FA3A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7" name="Line 17">
                  <a:extLst>
                    <a:ext uri="{FF2B5EF4-FFF2-40B4-BE49-F238E27FC236}">
                      <a16:creationId xmlns:a16="http://schemas.microsoft.com/office/drawing/2014/main" id="{ACAB1A22-FF38-CCB2-16F4-1815981D67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08" name="Rectangle 19">
                  <a:extLst>
                    <a:ext uri="{FF2B5EF4-FFF2-40B4-BE49-F238E27FC236}">
                      <a16:creationId xmlns:a16="http://schemas.microsoft.com/office/drawing/2014/main" id="{0E1F7619-0078-9983-77E0-82DE6EE15C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09" name="Line 17">
                  <a:extLst>
                    <a:ext uri="{FF2B5EF4-FFF2-40B4-BE49-F238E27FC236}">
                      <a16:creationId xmlns:a16="http://schemas.microsoft.com/office/drawing/2014/main" id="{21D5A872-8F2B-8FF5-6F6D-41A54DED80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0" name="Rectangle 19">
                  <a:extLst>
                    <a:ext uri="{FF2B5EF4-FFF2-40B4-BE49-F238E27FC236}">
                      <a16:creationId xmlns:a16="http://schemas.microsoft.com/office/drawing/2014/main" id="{1E7E08D4-373A-4672-6847-66CA78E8A8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1" name="Line 17">
                  <a:extLst>
                    <a:ext uri="{FF2B5EF4-FFF2-40B4-BE49-F238E27FC236}">
                      <a16:creationId xmlns:a16="http://schemas.microsoft.com/office/drawing/2014/main" id="{F4F5449F-2D6D-31C9-8549-2466C2AA4C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2" name="Rectangle 19">
                  <a:extLst>
                    <a:ext uri="{FF2B5EF4-FFF2-40B4-BE49-F238E27FC236}">
                      <a16:creationId xmlns:a16="http://schemas.microsoft.com/office/drawing/2014/main" id="{90560157-CD7F-C47A-FAED-638C0606EB8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3" name="Line 17">
                  <a:extLst>
                    <a:ext uri="{FF2B5EF4-FFF2-40B4-BE49-F238E27FC236}">
                      <a16:creationId xmlns:a16="http://schemas.microsoft.com/office/drawing/2014/main" id="{7E319F05-A486-1FC4-06FE-98203C6A72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4" name="Rectangle 19">
                  <a:extLst>
                    <a:ext uri="{FF2B5EF4-FFF2-40B4-BE49-F238E27FC236}">
                      <a16:creationId xmlns:a16="http://schemas.microsoft.com/office/drawing/2014/main" id="{D327AD95-B95D-C7F9-AED2-69DC48C488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5" name="Line 17">
                  <a:extLst>
                    <a:ext uri="{FF2B5EF4-FFF2-40B4-BE49-F238E27FC236}">
                      <a16:creationId xmlns:a16="http://schemas.microsoft.com/office/drawing/2014/main" id="{70EE2728-EE2F-E340-C21A-72B10BCFE09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6" name="Rectangle 19">
                  <a:extLst>
                    <a:ext uri="{FF2B5EF4-FFF2-40B4-BE49-F238E27FC236}">
                      <a16:creationId xmlns:a16="http://schemas.microsoft.com/office/drawing/2014/main" id="{0FDAF517-6EEE-3914-2C2C-2A1A5DE65D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7" name="Line 17">
                  <a:extLst>
                    <a:ext uri="{FF2B5EF4-FFF2-40B4-BE49-F238E27FC236}">
                      <a16:creationId xmlns:a16="http://schemas.microsoft.com/office/drawing/2014/main" id="{E6C8FB8E-07B3-2F71-860E-5980A7E3B9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18" name="Rectangle 19">
                  <a:extLst>
                    <a:ext uri="{FF2B5EF4-FFF2-40B4-BE49-F238E27FC236}">
                      <a16:creationId xmlns:a16="http://schemas.microsoft.com/office/drawing/2014/main" id="{CD3DA5B2-C4DA-07EB-205B-EE5D364BBB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19" name="Line 17">
                  <a:extLst>
                    <a:ext uri="{FF2B5EF4-FFF2-40B4-BE49-F238E27FC236}">
                      <a16:creationId xmlns:a16="http://schemas.microsoft.com/office/drawing/2014/main" id="{3328AD8E-A6EB-5359-4A9A-DD44427819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0" name="Rectangle 19">
                  <a:extLst>
                    <a:ext uri="{FF2B5EF4-FFF2-40B4-BE49-F238E27FC236}">
                      <a16:creationId xmlns:a16="http://schemas.microsoft.com/office/drawing/2014/main" id="{546E20CF-E14E-1B11-ECBE-6348A24A3D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1" name="Line 17">
                  <a:extLst>
                    <a:ext uri="{FF2B5EF4-FFF2-40B4-BE49-F238E27FC236}">
                      <a16:creationId xmlns:a16="http://schemas.microsoft.com/office/drawing/2014/main" id="{565B599F-8C7C-AD07-F1C7-617D10307C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2" name="Rectangle 19">
                  <a:extLst>
                    <a:ext uri="{FF2B5EF4-FFF2-40B4-BE49-F238E27FC236}">
                      <a16:creationId xmlns:a16="http://schemas.microsoft.com/office/drawing/2014/main" id="{9F4318E3-3B94-4FDC-B5BB-9C5BBB15AF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3" name="Line 17">
                  <a:extLst>
                    <a:ext uri="{FF2B5EF4-FFF2-40B4-BE49-F238E27FC236}">
                      <a16:creationId xmlns:a16="http://schemas.microsoft.com/office/drawing/2014/main" id="{A5A6F826-32BE-E334-9CBE-FCE538166F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4" name="Text Box 201">
                  <a:extLst>
                    <a:ext uri="{FF2B5EF4-FFF2-40B4-BE49-F238E27FC236}">
                      <a16:creationId xmlns:a16="http://schemas.microsoft.com/office/drawing/2014/main" id="{8EE57286-34D0-9295-FF80-2B9841A574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225" name="Rectangle 19">
                  <a:extLst>
                    <a:ext uri="{FF2B5EF4-FFF2-40B4-BE49-F238E27FC236}">
                      <a16:creationId xmlns:a16="http://schemas.microsoft.com/office/drawing/2014/main" id="{1D15020B-5F9C-673F-454A-CD02EEFAAEE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7" name="Line 17">
                  <a:extLst>
                    <a:ext uri="{FF2B5EF4-FFF2-40B4-BE49-F238E27FC236}">
                      <a16:creationId xmlns:a16="http://schemas.microsoft.com/office/drawing/2014/main" id="{35EF4771-18F5-220F-E3DA-61EF5CE9C3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228" name="Rectangle 19">
                  <a:extLst>
                    <a:ext uri="{FF2B5EF4-FFF2-40B4-BE49-F238E27FC236}">
                      <a16:creationId xmlns:a16="http://schemas.microsoft.com/office/drawing/2014/main" id="{B30B7781-9B33-1D8C-F65D-DB7FE79FF8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229" name="Line 17">
                  <a:extLst>
                    <a:ext uri="{FF2B5EF4-FFF2-40B4-BE49-F238E27FC236}">
                      <a16:creationId xmlns:a16="http://schemas.microsoft.com/office/drawing/2014/main" id="{37AAE538-AC67-4EDB-BE4E-F696E25549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7598DBF6-F678-E789-CB50-AF4876A1FD5F}"/>
                  </a:ext>
                </a:extLst>
              </p:cNvPr>
              <p:cNvGrpSpPr/>
              <p:nvPr/>
            </p:nvGrpSpPr>
            <p:grpSpPr>
              <a:xfrm>
                <a:off x="6039827" y="2002608"/>
                <a:ext cx="730931" cy="2922102"/>
                <a:chOff x="-5690" y="1999711"/>
                <a:chExt cx="730931" cy="2922102"/>
              </a:xfrm>
            </p:grpSpPr>
            <p:sp>
              <p:nvSpPr>
                <p:cNvPr id="166" name="Rectangle 19">
                  <a:extLst>
                    <a:ext uri="{FF2B5EF4-FFF2-40B4-BE49-F238E27FC236}">
                      <a16:creationId xmlns:a16="http://schemas.microsoft.com/office/drawing/2014/main" id="{C0EFA34B-22B6-09D4-595D-EAA154EAC5E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432119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67" name="Rectangle 19">
                  <a:extLst>
                    <a:ext uri="{FF2B5EF4-FFF2-40B4-BE49-F238E27FC236}">
                      <a16:creationId xmlns:a16="http://schemas.microsoft.com/office/drawing/2014/main" id="{A37DFE77-3960-BD05-CEF7-363D3F6838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49579" y="2637947"/>
                  <a:ext cx="197693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68" name="Line 17">
                  <a:extLst>
                    <a:ext uri="{FF2B5EF4-FFF2-40B4-BE49-F238E27FC236}">
                      <a16:creationId xmlns:a16="http://schemas.microsoft.com/office/drawing/2014/main" id="{B96B59BA-3FC7-F40A-89D6-01D76FB434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55336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69" name="Line 17">
                  <a:extLst>
                    <a:ext uri="{FF2B5EF4-FFF2-40B4-BE49-F238E27FC236}">
                      <a16:creationId xmlns:a16="http://schemas.microsoft.com/office/drawing/2014/main" id="{D6E5B9E7-DC13-63A2-BCB5-4D83DCE71F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759191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70" name="Rectangle 19">
                  <a:extLst>
                    <a:ext uri="{FF2B5EF4-FFF2-40B4-BE49-F238E27FC236}">
                      <a16:creationId xmlns:a16="http://schemas.microsoft.com/office/drawing/2014/main" id="{34464BB3-35E7-7C67-9106-278C45A33F8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2843775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9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71" name="Line 17">
                  <a:extLst>
                    <a:ext uri="{FF2B5EF4-FFF2-40B4-BE49-F238E27FC236}">
                      <a16:creationId xmlns:a16="http://schemas.microsoft.com/office/drawing/2014/main" id="{A00161BD-0887-25CE-CCA8-57FB576296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2965019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72" name="Rectangle 19">
                  <a:extLst>
                    <a:ext uri="{FF2B5EF4-FFF2-40B4-BE49-F238E27FC236}">
                      <a16:creationId xmlns:a16="http://schemas.microsoft.com/office/drawing/2014/main" id="{9D4C5D2B-8370-3EB4-93E7-6D332AC561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049603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8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78" name="Line 17">
                  <a:extLst>
                    <a:ext uri="{FF2B5EF4-FFF2-40B4-BE49-F238E27FC236}">
                      <a16:creationId xmlns:a16="http://schemas.microsoft.com/office/drawing/2014/main" id="{C8CBBED2-3BD9-E5DA-7140-2A0E2A241A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17084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79" name="Rectangle 19">
                  <a:extLst>
                    <a:ext uri="{FF2B5EF4-FFF2-40B4-BE49-F238E27FC236}">
                      <a16:creationId xmlns:a16="http://schemas.microsoft.com/office/drawing/2014/main" id="{33F0CDCF-FC23-C4EF-E1F2-EC6849FF1B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25543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7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0" name="Line 17">
                  <a:extLst>
                    <a:ext uri="{FF2B5EF4-FFF2-40B4-BE49-F238E27FC236}">
                      <a16:creationId xmlns:a16="http://schemas.microsoft.com/office/drawing/2014/main" id="{F5069EB5-A900-67EE-0E87-5314063EB2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37667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1" name="Rectangle 19">
                  <a:extLst>
                    <a:ext uri="{FF2B5EF4-FFF2-40B4-BE49-F238E27FC236}">
                      <a16:creationId xmlns:a16="http://schemas.microsoft.com/office/drawing/2014/main" id="{2ABE943E-52D1-70A8-1831-8FD103A5A8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46125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6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2" name="Line 17">
                  <a:extLst>
                    <a:ext uri="{FF2B5EF4-FFF2-40B4-BE49-F238E27FC236}">
                      <a16:creationId xmlns:a16="http://schemas.microsoft.com/office/drawing/2014/main" id="{20AB5E8D-EBA6-A178-47EC-CD6C46E91B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58250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3" name="Rectangle 19">
                  <a:extLst>
                    <a:ext uri="{FF2B5EF4-FFF2-40B4-BE49-F238E27FC236}">
                      <a16:creationId xmlns:a16="http://schemas.microsoft.com/office/drawing/2014/main" id="{2733FEF0-621A-29C0-BECA-E78D827C3D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667087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5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4" name="Line 17">
                  <a:extLst>
                    <a:ext uri="{FF2B5EF4-FFF2-40B4-BE49-F238E27FC236}">
                      <a16:creationId xmlns:a16="http://schemas.microsoft.com/office/drawing/2014/main" id="{2AE55F76-F589-E018-44C8-867B8EBD3A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788332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5" name="Rectangle 19">
                  <a:extLst>
                    <a:ext uri="{FF2B5EF4-FFF2-40B4-BE49-F238E27FC236}">
                      <a16:creationId xmlns:a16="http://schemas.microsoft.com/office/drawing/2014/main" id="{6E16E3FA-3F78-F353-1E3C-EC7C5A337CD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3872916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4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6" name="Line 17">
                  <a:extLst>
                    <a:ext uri="{FF2B5EF4-FFF2-40B4-BE49-F238E27FC236}">
                      <a16:creationId xmlns:a16="http://schemas.microsoft.com/office/drawing/2014/main" id="{B49BD769-1129-75CA-585E-60F9A5E272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3994160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7" name="Rectangle 19">
                  <a:extLst>
                    <a:ext uri="{FF2B5EF4-FFF2-40B4-BE49-F238E27FC236}">
                      <a16:creationId xmlns:a16="http://schemas.microsoft.com/office/drawing/2014/main" id="{0114C4D9-3E8F-B41A-55E8-67D589346C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078744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88" name="Line 17">
                  <a:extLst>
                    <a:ext uri="{FF2B5EF4-FFF2-40B4-BE49-F238E27FC236}">
                      <a16:creationId xmlns:a16="http://schemas.microsoft.com/office/drawing/2014/main" id="{4A49AE50-566F-01C5-2723-1F842CCF1D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199988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89" name="Rectangle 19">
                  <a:extLst>
                    <a:ext uri="{FF2B5EF4-FFF2-40B4-BE49-F238E27FC236}">
                      <a16:creationId xmlns:a16="http://schemas.microsoft.com/office/drawing/2014/main" id="{E7C71935-D88E-7088-6B5A-ECCD7CB411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284572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0" name="Line 17">
                  <a:extLst>
                    <a:ext uri="{FF2B5EF4-FFF2-40B4-BE49-F238E27FC236}">
                      <a16:creationId xmlns:a16="http://schemas.microsoft.com/office/drawing/2014/main" id="{407C4D1A-FF4F-3E5D-0A55-6E082DF108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405816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1" name="Rectangle 19">
                  <a:extLst>
                    <a:ext uri="{FF2B5EF4-FFF2-40B4-BE49-F238E27FC236}">
                      <a16:creationId xmlns:a16="http://schemas.microsoft.com/office/drawing/2014/main" id="{B61A9FA2-CF23-2337-AB68-C403238399A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490400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2" name="Line 17">
                  <a:extLst>
                    <a:ext uri="{FF2B5EF4-FFF2-40B4-BE49-F238E27FC236}">
                      <a16:creationId xmlns:a16="http://schemas.microsoft.com/office/drawing/2014/main" id="{AAB412F6-A771-8F99-5390-DEA719DFF7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611644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3" name="Rectangle 19">
                  <a:extLst>
                    <a:ext uri="{FF2B5EF4-FFF2-40B4-BE49-F238E27FC236}">
                      <a16:creationId xmlns:a16="http://schemas.microsoft.com/office/drawing/2014/main" id="{E1DFC319-AFFB-F844-5D2D-56541A73B7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2388" y="4696229"/>
                  <a:ext cx="154884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0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4" name="Line 17">
                  <a:extLst>
                    <a:ext uri="{FF2B5EF4-FFF2-40B4-BE49-F238E27FC236}">
                      <a16:creationId xmlns:a16="http://schemas.microsoft.com/office/drawing/2014/main" id="{057B330E-4323-5CD7-E477-F768DF2A13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51099" y="4817473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5" name="Text Box 201">
                  <a:extLst>
                    <a:ext uri="{FF2B5EF4-FFF2-40B4-BE49-F238E27FC236}">
                      <a16:creationId xmlns:a16="http://schemas.microsoft.com/office/drawing/2014/main" id="{3947534A-0E12-93A7-7D02-A22D21491CF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694662" y="3351086"/>
                  <a:ext cx="1720343" cy="342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eaLnBrk="1" hangingPunct="1"/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Number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of</a:t>
                  </a:r>
                  <a:r>
                    <a:rPr lang="nb-NO" altLang="en-US" sz="1625" b="0" dirty="0">
                      <a:solidFill>
                        <a:srgbClr val="5F5F5F"/>
                      </a:solidFill>
                    </a:rPr>
                    <a:t> </a:t>
                  </a:r>
                  <a:r>
                    <a:rPr lang="nb-NO" altLang="en-US" sz="1625" b="0" dirty="0" err="1">
                      <a:solidFill>
                        <a:srgbClr val="5F5F5F"/>
                      </a:solidFill>
                    </a:rPr>
                    <a:t>countries</a:t>
                  </a:r>
                  <a:endParaRPr lang="en-GB" altLang="en-US" sz="1625" b="0" dirty="0">
                    <a:solidFill>
                      <a:srgbClr val="5F5F5F"/>
                    </a:solidFill>
                  </a:endParaRPr>
                </a:p>
              </p:txBody>
            </p:sp>
            <p:sp>
              <p:nvSpPr>
                <p:cNvPr id="196" name="Rectangle 19">
                  <a:extLst>
                    <a:ext uri="{FF2B5EF4-FFF2-40B4-BE49-F238E27FC236}">
                      <a16:creationId xmlns:a16="http://schemas.microsoft.com/office/drawing/2014/main" id="{2AA9F133-9105-D042-9184-49B445617F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512" y="224160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12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7" name="Line 17">
                  <a:extLst>
                    <a:ext uri="{FF2B5EF4-FFF2-40B4-BE49-F238E27FC236}">
                      <a16:creationId xmlns:a16="http://schemas.microsoft.com/office/drawing/2014/main" id="{06800CD6-69D3-D93C-E7BF-64E29463D74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3839" y="236284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  <p:sp>
              <p:nvSpPr>
                <p:cNvPr id="198" name="Rectangle 19">
                  <a:extLst>
                    <a:ext uri="{FF2B5EF4-FFF2-40B4-BE49-F238E27FC236}">
                      <a16:creationId xmlns:a16="http://schemas.microsoft.com/office/drawing/2014/main" id="{EFC75235-6E50-B2DB-747C-27EAF4B0A7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9490" y="1999711"/>
                  <a:ext cx="266500" cy="2255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74811" tIns="37406" rIns="74811" bIns="37406">
                  <a:spAutoFit/>
                </a:bodyPr>
                <a:lstStyle>
                  <a:lvl1pPr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 Narrow" panose="020B0604020202020204" pitchFamily="34" charset="0"/>
                      <a:ea typeface="MS PGothic" panose="020B0600070205080204" pitchFamily="34" charset="-128"/>
                    </a:defRPr>
                  </a:lvl9pPr>
                </a:lstStyle>
                <a:p>
                  <a:pPr algn="r"/>
                  <a:r>
                    <a:rPr lang="nb-NO" altLang="en-US" sz="975" b="0" dirty="0">
                      <a:solidFill>
                        <a:srgbClr val="7F7F7F"/>
                      </a:solidFill>
                    </a:rPr>
                    <a:t>13</a:t>
                  </a:r>
                  <a:endParaRPr lang="en-GB" altLang="en-US" sz="975" b="0" dirty="0">
                    <a:solidFill>
                      <a:srgbClr val="7F7F7F"/>
                    </a:solidFill>
                  </a:endParaRPr>
                </a:p>
              </p:txBody>
            </p:sp>
            <p:sp>
              <p:nvSpPr>
                <p:cNvPr id="199" name="Line 17">
                  <a:extLst>
                    <a:ext uri="{FF2B5EF4-FFF2-40B4-BE49-F238E27FC236}">
                      <a16:creationId xmlns:a16="http://schemas.microsoft.com/office/drawing/2014/main" id="{274BD98B-3AA6-98D8-C8ED-0E191C7B3A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49817" y="2120955"/>
                  <a:ext cx="174142" cy="0"/>
                </a:xfrm>
                <a:prstGeom prst="line">
                  <a:avLst/>
                </a:prstGeom>
                <a:noFill/>
                <a:ln w="12700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algn="r"/>
                  <a:endParaRPr lang="en-US" sz="1463"/>
                </a:p>
              </p:txBody>
            </p:sp>
          </p:grpSp>
        </p:grpSp>
        <p:grpSp>
          <p:nvGrpSpPr>
            <p:cNvPr id="136" name="Group 135">
              <a:extLst>
                <a:ext uri="{FF2B5EF4-FFF2-40B4-BE49-F238E27FC236}">
                  <a16:creationId xmlns:a16="http://schemas.microsoft.com/office/drawing/2014/main" id="{A7D72477-9172-974B-945D-7145FD28B46A}"/>
                </a:ext>
              </a:extLst>
            </p:cNvPr>
            <p:cNvGrpSpPr/>
            <p:nvPr/>
          </p:nvGrpSpPr>
          <p:grpSpPr>
            <a:xfrm>
              <a:off x="1585036" y="5612259"/>
              <a:ext cx="6858511" cy="601728"/>
              <a:chOff x="2936237" y="5662146"/>
              <a:chExt cx="6858511" cy="601728"/>
            </a:xfrm>
          </p:grpSpPr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016A6999-E407-CA4A-A349-F80977EF1D22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49CDECBA-A260-A641-A81B-8BFCFF9DA39A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6383479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For “Types of capacity building needed” and “What can you offer” countries could make multiple choices.</a:t>
                </a:r>
              </a:p>
              <a:p>
                <a:r>
                  <a:rPr lang="en-US" sz="1100" dirty="0"/>
                  <a:t>      Percentages for those questions may therefore add up to over 100%.</a:t>
                </a:r>
              </a:p>
            </p:txBody>
          </p:sp>
        </p:grpSp>
        <p:sp>
          <p:nvSpPr>
            <p:cNvPr id="140" name="Text Box 40">
              <a:extLst>
                <a:ext uri="{FF2B5EF4-FFF2-40B4-BE49-F238E27FC236}">
                  <a16:creationId xmlns:a16="http://schemas.microsoft.com/office/drawing/2014/main" id="{9D5850E4-D232-274C-A59F-522D8A415A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31585" y="4809021"/>
              <a:ext cx="98616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</a:p>
            <a:p>
              <a:pPr algn="ctr"/>
              <a:endParaRPr lang="en-GB" altLang="en-US" sz="1400" b="0" dirty="0"/>
            </a:p>
          </p:txBody>
        </p:sp>
        <p:sp>
          <p:nvSpPr>
            <p:cNvPr id="142" name="Text Box 37">
              <a:extLst>
                <a:ext uri="{FF2B5EF4-FFF2-40B4-BE49-F238E27FC236}">
                  <a16:creationId xmlns:a16="http://schemas.microsoft.com/office/drawing/2014/main" id="{9DA7A8F1-D8F5-AB47-A001-AEC8CFD1B2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876" y="4869528"/>
              <a:ext cx="526106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YES</a:t>
              </a:r>
              <a:endParaRPr lang="en-GB" altLang="en-US" sz="1625" b="0" dirty="0"/>
            </a:p>
          </p:txBody>
        </p:sp>
        <p:sp>
          <p:nvSpPr>
            <p:cNvPr id="143" name="Text Box 38">
              <a:extLst>
                <a:ext uri="{FF2B5EF4-FFF2-40B4-BE49-F238E27FC236}">
                  <a16:creationId xmlns:a16="http://schemas.microsoft.com/office/drawing/2014/main" id="{262288AD-6629-A44C-B8A3-DC59FC933B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031" y="4865199"/>
              <a:ext cx="44114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</a:t>
              </a:r>
              <a:endParaRPr lang="en-GB" altLang="en-US" sz="1625" b="0" dirty="0"/>
            </a:p>
          </p:txBody>
        </p:sp>
        <p:sp>
          <p:nvSpPr>
            <p:cNvPr id="145" name="Text Box 40">
              <a:extLst>
                <a:ext uri="{FF2B5EF4-FFF2-40B4-BE49-F238E27FC236}">
                  <a16:creationId xmlns:a16="http://schemas.microsoft.com/office/drawing/2014/main" id="{214A0735-360F-514E-929F-EBB20A9B7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8809" y="4825112"/>
              <a:ext cx="7585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specific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research</a:t>
              </a:r>
              <a:endParaRPr lang="en-GB" altLang="en-US" sz="1400" b="0" dirty="0"/>
            </a:p>
          </p:txBody>
        </p:sp>
        <p:sp>
          <p:nvSpPr>
            <p:cNvPr id="150" name="Text Box 40">
              <a:extLst>
                <a:ext uri="{FF2B5EF4-FFF2-40B4-BE49-F238E27FC236}">
                  <a16:creationId xmlns:a16="http://schemas.microsoft.com/office/drawing/2014/main" id="{13034E8B-98EA-054D-9A24-6BA68EC151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5233" y="4825112"/>
              <a:ext cx="7745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good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practices</a:t>
              </a:r>
              <a:endParaRPr lang="en-GB" altLang="en-US" sz="1400" b="0" dirty="0"/>
            </a:p>
          </p:txBody>
        </p:sp>
        <p:sp>
          <p:nvSpPr>
            <p:cNvPr id="151" name="Text Box 40">
              <a:extLst>
                <a:ext uri="{FF2B5EF4-FFF2-40B4-BE49-F238E27FC236}">
                  <a16:creationId xmlns:a16="http://schemas.microsoft.com/office/drawing/2014/main" id="{37D8537F-1DB6-FE43-A4BB-D547FBFE4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116" y="4825213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/>
                <a:t>training</a:t>
              </a:r>
              <a:endParaRPr lang="en-GB" altLang="en-US" sz="1400" b="0" dirty="0"/>
            </a:p>
          </p:txBody>
        </p:sp>
        <p:sp>
          <p:nvSpPr>
            <p:cNvPr id="152" name="Text Box 40">
              <a:extLst>
                <a:ext uri="{FF2B5EF4-FFF2-40B4-BE49-F238E27FC236}">
                  <a16:creationId xmlns:a16="http://schemas.microsoft.com/office/drawing/2014/main" id="{AE226933-DC7B-B04A-9DBB-31C419B69D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5056" y="4822873"/>
              <a:ext cx="6992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  <a:endParaRPr lang="en-GB" altLang="en-US" sz="1400" b="0" dirty="0"/>
            </a:p>
          </p:txBody>
        </p:sp>
        <p:sp>
          <p:nvSpPr>
            <p:cNvPr id="153" name="Text Box 40">
              <a:extLst>
                <a:ext uri="{FF2B5EF4-FFF2-40B4-BE49-F238E27FC236}">
                  <a16:creationId xmlns:a16="http://schemas.microsoft.com/office/drawing/2014/main" id="{C8C34978-C7AB-F846-BCEE-E8CFEB751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6407" y="4822873"/>
              <a:ext cx="100540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200" b="0" dirty="0"/>
                <a:t>knowledge</a:t>
              </a:r>
            </a:p>
            <a:p>
              <a:pPr algn="ctr"/>
              <a:r>
                <a:rPr lang="nb-NO" altLang="en-US" sz="1200" b="0" dirty="0"/>
                <a:t>(expertise)</a:t>
              </a:r>
            </a:p>
            <a:p>
              <a:pPr algn="ctr"/>
              <a:r>
                <a:rPr lang="nb-NO" altLang="en-US" sz="1200" b="0" dirty="0"/>
                <a:t>good practices</a:t>
              </a:r>
              <a:endParaRPr lang="en-GB" altLang="en-US" sz="1200" b="0" dirty="0"/>
            </a:p>
          </p:txBody>
        </p:sp>
        <p:sp>
          <p:nvSpPr>
            <p:cNvPr id="154" name="Text Box 40">
              <a:extLst>
                <a:ext uri="{FF2B5EF4-FFF2-40B4-BE49-F238E27FC236}">
                  <a16:creationId xmlns:a16="http://schemas.microsoft.com/office/drawing/2014/main" id="{A5556B38-B35C-E249-BBD6-A3E0178AE7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1286" y="4812915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funding</a:t>
              </a:r>
              <a:endParaRPr lang="en-GB" altLang="en-US" sz="1400" b="0" dirty="0"/>
            </a:p>
          </p:txBody>
        </p:sp>
        <p:sp>
          <p:nvSpPr>
            <p:cNvPr id="155" name="Text Box 40">
              <a:extLst>
                <a:ext uri="{FF2B5EF4-FFF2-40B4-BE49-F238E27FC236}">
                  <a16:creationId xmlns:a16="http://schemas.microsoft.com/office/drawing/2014/main" id="{2AEA807E-0BFD-BA4E-9205-553707B8F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461" y="4870422"/>
              <a:ext cx="78258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 data</a:t>
              </a:r>
              <a:endParaRPr lang="en-GB" altLang="en-US" sz="1625" b="0" dirty="0"/>
            </a:p>
          </p:txBody>
        </p:sp>
        <p:sp>
          <p:nvSpPr>
            <p:cNvPr id="246" name="Rectangle 49">
              <a:extLst>
                <a:ext uri="{FF2B5EF4-FFF2-40B4-BE49-F238E27FC236}">
                  <a16:creationId xmlns:a16="http://schemas.microsoft.com/office/drawing/2014/main" id="{66042C98-AA64-9D46-91C6-BF326BFE73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95" y="2774188"/>
              <a:ext cx="537886" cy="2043843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47" name="Rectangle 49">
              <a:extLst>
                <a:ext uri="{FF2B5EF4-FFF2-40B4-BE49-F238E27FC236}">
                  <a16:creationId xmlns:a16="http://schemas.microsoft.com/office/drawing/2014/main" id="{03F4D5BE-C086-BE46-A630-B97413479D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268" y="4597640"/>
              <a:ext cx="537886" cy="220392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48" name="Rectangle 49">
              <a:extLst>
                <a:ext uri="{FF2B5EF4-FFF2-40B4-BE49-F238E27FC236}">
                  <a16:creationId xmlns:a16="http://schemas.microsoft.com/office/drawing/2014/main" id="{9DA1F8EA-C665-EA43-9E62-1E6F3FD2F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572" y="3797507"/>
              <a:ext cx="537886" cy="1020524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49" name="Rectangle 49">
              <a:extLst>
                <a:ext uri="{FF2B5EF4-FFF2-40B4-BE49-F238E27FC236}">
                  <a16:creationId xmlns:a16="http://schemas.microsoft.com/office/drawing/2014/main" id="{EC0C8274-D1D9-7C42-9FDC-A7D1DB337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246" y="3386553"/>
              <a:ext cx="537886" cy="143147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A5135E91-CD91-4442-9178-4DA63BDAD4B6}"/>
                </a:ext>
              </a:extLst>
            </p:cNvPr>
            <p:cNvSpPr txBox="1"/>
            <p:nvPr/>
          </p:nvSpPr>
          <p:spPr>
            <a:xfrm>
              <a:off x="948201" y="2456729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77%</a:t>
              </a:r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0D654256-CB74-B548-939F-2CB77F58DA00}"/>
                </a:ext>
              </a:extLst>
            </p:cNvPr>
            <p:cNvSpPr txBox="1"/>
            <p:nvPr/>
          </p:nvSpPr>
          <p:spPr>
            <a:xfrm>
              <a:off x="2302054" y="4308120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8%</a:t>
              </a: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BF21891D-FD90-AA46-A1DD-05B593E8B340}"/>
                </a:ext>
              </a:extLst>
            </p:cNvPr>
            <p:cNvSpPr txBox="1"/>
            <p:nvPr/>
          </p:nvSpPr>
          <p:spPr>
            <a:xfrm>
              <a:off x="1622872" y="410637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15%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DA953A33-504C-CE46-BCE0-2A4576671AFC}"/>
                </a:ext>
              </a:extLst>
            </p:cNvPr>
            <p:cNvSpPr txBox="1"/>
            <p:nvPr/>
          </p:nvSpPr>
          <p:spPr>
            <a:xfrm>
              <a:off x="3972063" y="3527067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BE1B018B-5D3A-7942-BDEA-451D2E7E7443}"/>
                </a:ext>
              </a:extLst>
            </p:cNvPr>
            <p:cNvSpPr txBox="1"/>
            <p:nvPr/>
          </p:nvSpPr>
          <p:spPr>
            <a:xfrm>
              <a:off x="4653034" y="310250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54%</a:t>
              </a: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9FD5524B-6176-DA46-A49C-DC9FBF25695D}"/>
                </a:ext>
              </a:extLst>
            </p:cNvPr>
            <p:cNvSpPr txBox="1"/>
            <p:nvPr/>
          </p:nvSpPr>
          <p:spPr>
            <a:xfrm>
              <a:off x="5313842" y="410947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15%</a:t>
              </a:r>
            </a:p>
          </p:txBody>
        </p:sp>
        <p:sp>
          <p:nvSpPr>
            <p:cNvPr id="256" name="Rectangle 49">
              <a:extLst>
                <a:ext uri="{FF2B5EF4-FFF2-40B4-BE49-F238E27FC236}">
                  <a16:creationId xmlns:a16="http://schemas.microsoft.com/office/drawing/2014/main" id="{7B4D3A23-146F-5D4F-98BC-27C98E9979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838" y="4415692"/>
              <a:ext cx="537886" cy="410897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7" name="Rectangle 49">
              <a:extLst>
                <a:ext uri="{FF2B5EF4-FFF2-40B4-BE49-F238E27FC236}">
                  <a16:creationId xmlns:a16="http://schemas.microsoft.com/office/drawing/2014/main" id="{97080FB3-70DE-9B47-B29F-34D83EDDF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4835" y="3572907"/>
              <a:ext cx="537886" cy="124288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8" name="TextBox 257">
              <a:extLst>
                <a:ext uri="{FF2B5EF4-FFF2-40B4-BE49-F238E27FC236}">
                  <a16:creationId xmlns:a16="http://schemas.microsoft.com/office/drawing/2014/main" id="{143EA26C-2530-9D49-86DF-09231809CCF4}"/>
                </a:ext>
              </a:extLst>
            </p:cNvPr>
            <p:cNvSpPr txBox="1"/>
            <p:nvPr/>
          </p:nvSpPr>
          <p:spPr>
            <a:xfrm>
              <a:off x="7674248" y="3247627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46%</a:t>
              </a:r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49786563-4D58-B745-8F21-30085B5EA9D1}"/>
                </a:ext>
              </a:extLst>
            </p:cNvPr>
            <p:cNvSpPr txBox="1"/>
            <p:nvPr/>
          </p:nvSpPr>
          <p:spPr>
            <a:xfrm>
              <a:off x="8348840" y="3874136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23%</a:t>
              </a:r>
            </a:p>
          </p:txBody>
        </p:sp>
        <p:sp>
          <p:nvSpPr>
            <p:cNvPr id="260" name="Rectangle 49">
              <a:extLst>
                <a:ext uri="{FF2B5EF4-FFF2-40B4-BE49-F238E27FC236}">
                  <a16:creationId xmlns:a16="http://schemas.microsoft.com/office/drawing/2014/main" id="{ABAD9A48-5E5A-DC47-99DD-4DAA18F3B9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9427" y="4190391"/>
              <a:ext cx="537886" cy="633960"/>
            </a:xfrm>
            <a:prstGeom prst="rect">
              <a:avLst/>
            </a:prstGeom>
            <a:solidFill>
              <a:srgbClr val="FF7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AED487AB-0E5E-BE42-9B6C-9E8832EDBD4E}"/>
                </a:ext>
              </a:extLst>
            </p:cNvPr>
            <p:cNvSpPr txBox="1"/>
            <p:nvPr/>
          </p:nvSpPr>
          <p:spPr>
            <a:xfrm>
              <a:off x="9071286" y="4316774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8%</a:t>
              </a:r>
            </a:p>
          </p:txBody>
        </p:sp>
        <p:sp>
          <p:nvSpPr>
            <p:cNvPr id="262" name="Rectangle 49">
              <a:extLst>
                <a:ext uri="{FF2B5EF4-FFF2-40B4-BE49-F238E27FC236}">
                  <a16:creationId xmlns:a16="http://schemas.microsoft.com/office/drawing/2014/main" id="{E2C1CE82-F714-1846-AA94-B767467BE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955" y="4597640"/>
              <a:ext cx="537886" cy="221866"/>
            </a:xfrm>
            <a:prstGeom prst="rect">
              <a:avLst/>
            </a:prstGeom>
            <a:solidFill>
              <a:srgbClr val="DDF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63" name="Rectangle 49">
              <a:extLst>
                <a:ext uri="{FF2B5EF4-FFF2-40B4-BE49-F238E27FC236}">
                  <a16:creationId xmlns:a16="http://schemas.microsoft.com/office/drawing/2014/main" id="{F41DE534-9555-2B41-AF2E-8BD2491880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61" y="4415692"/>
              <a:ext cx="537886" cy="40009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64" name="TextBox 263">
              <a:extLst>
                <a:ext uri="{FF2B5EF4-FFF2-40B4-BE49-F238E27FC236}">
                  <a16:creationId xmlns:a16="http://schemas.microsoft.com/office/drawing/2014/main" id="{9FC4278D-8087-7243-AA4F-8F5333FE27DC}"/>
                </a:ext>
              </a:extLst>
            </p:cNvPr>
            <p:cNvSpPr txBox="1"/>
            <p:nvPr/>
          </p:nvSpPr>
          <p:spPr>
            <a:xfrm>
              <a:off x="6999656" y="410765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17%</a:t>
              </a:r>
            </a:p>
          </p:txBody>
        </p:sp>
        <p:sp>
          <p:nvSpPr>
            <p:cNvPr id="265" name="Rectangle 49">
              <a:extLst>
                <a:ext uri="{FF2B5EF4-FFF2-40B4-BE49-F238E27FC236}">
                  <a16:creationId xmlns:a16="http://schemas.microsoft.com/office/drawing/2014/main" id="{AF938F6E-3DCC-FC47-B39A-7F4BE3486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16" y="4415693"/>
              <a:ext cx="537886" cy="415468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344" name="Text Box 12">
              <a:extLst>
                <a:ext uri="{FF2B5EF4-FFF2-40B4-BE49-F238E27FC236}">
                  <a16:creationId xmlns:a16="http://schemas.microsoft.com/office/drawing/2014/main" id="{4B268B10-9CE9-7D0B-41E6-B460C0416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3317" y="1801919"/>
              <a:ext cx="17203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Interested</a:t>
              </a:r>
              <a:r>
                <a:rPr lang="nb-NO" altLang="en-US" sz="1400" b="0" dirty="0"/>
                <a:t> in </a:t>
              </a:r>
              <a:r>
                <a:rPr lang="nb-NO" altLang="en-US" sz="1400" b="0" dirty="0" err="1"/>
                <a:t>this</a:t>
              </a:r>
              <a:r>
                <a:rPr lang="nb-NO" altLang="en-US" sz="1400" b="0" dirty="0"/>
                <a:t> strand</a:t>
              </a:r>
              <a:endParaRPr lang="en-GB" altLang="en-US" sz="1400" b="0" dirty="0"/>
            </a:p>
          </p:txBody>
        </p:sp>
      </p:grpSp>
      <p:pic>
        <p:nvPicPr>
          <p:cNvPr id="134" name="Picture 133">
            <a:extLst>
              <a:ext uri="{FF2B5EF4-FFF2-40B4-BE49-F238E27FC236}">
                <a16:creationId xmlns:a16="http://schemas.microsoft.com/office/drawing/2014/main" id="{BAC0AF56-894A-48BF-80C0-AB3AC9A58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944842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8">
            <a:extLst>
              <a:ext uri="{FF2B5EF4-FFF2-40B4-BE49-F238E27FC236}">
                <a16:creationId xmlns:a16="http://schemas.microsoft.com/office/drawing/2014/main" id="{8A8A0E3B-B842-3643-8FE2-B5080867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Cross-cutting Issue: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Youth Participation in ESD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70478A-F358-D94B-B737-07EFB4170E63}"/>
              </a:ext>
            </a:extLst>
          </p:cNvPr>
          <p:cNvGrpSpPr/>
          <p:nvPr/>
        </p:nvGrpSpPr>
        <p:grpSpPr>
          <a:xfrm>
            <a:off x="-5690" y="1798075"/>
            <a:ext cx="9823442" cy="4415912"/>
            <a:chOff x="-5690" y="1798075"/>
            <a:chExt cx="9823442" cy="4415912"/>
          </a:xfrm>
        </p:grpSpPr>
        <p:sp>
          <p:nvSpPr>
            <p:cNvPr id="188" name="Rectangle 5">
              <a:extLst>
                <a:ext uri="{FF2B5EF4-FFF2-40B4-BE49-F238E27FC236}">
                  <a16:creationId xmlns:a16="http://schemas.microsoft.com/office/drawing/2014/main" id="{1C59C55A-4CA9-572C-E8B2-0A3897496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1540" y="2115172"/>
              <a:ext cx="2270124" cy="270361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 sz="1950" b="0">
                <a:solidFill>
                  <a:srgbClr val="7F7F7F"/>
                </a:solidFill>
              </a:endParaRPr>
            </a:p>
          </p:txBody>
        </p:sp>
        <p:sp>
          <p:nvSpPr>
            <p:cNvPr id="189" name="Rectangle 5">
              <a:extLst>
                <a:ext uri="{FF2B5EF4-FFF2-40B4-BE49-F238E27FC236}">
                  <a16:creationId xmlns:a16="http://schemas.microsoft.com/office/drawing/2014/main" id="{8E2E37AC-63C3-E231-C6DE-1F7D71DC5D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5617" y="2115173"/>
              <a:ext cx="2270124" cy="27036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 sz="1950" b="0">
                <a:solidFill>
                  <a:srgbClr val="7F7F7F"/>
                </a:solidFill>
              </a:endParaRPr>
            </a:p>
          </p:txBody>
        </p:sp>
        <p:sp>
          <p:nvSpPr>
            <p:cNvPr id="190" name="Rectangle 5">
              <a:extLst>
                <a:ext uri="{FF2B5EF4-FFF2-40B4-BE49-F238E27FC236}">
                  <a16:creationId xmlns:a16="http://schemas.microsoft.com/office/drawing/2014/main" id="{78763858-B9B5-7C66-F33E-FDFC1C9B3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9694" y="2121493"/>
              <a:ext cx="2941828" cy="27036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 sz="1950" b="0">
                <a:solidFill>
                  <a:srgbClr val="7F7F7F"/>
                </a:solidFill>
              </a:endParaRPr>
            </a:p>
          </p:txBody>
        </p:sp>
        <p:sp>
          <p:nvSpPr>
            <p:cNvPr id="191" name="Text Box 12">
              <a:extLst>
                <a:ext uri="{FF2B5EF4-FFF2-40B4-BE49-F238E27FC236}">
                  <a16:creationId xmlns:a16="http://schemas.microsoft.com/office/drawing/2014/main" id="{4FB95EEC-6B4C-F073-92F5-5AB84C97B8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3317" y="1801919"/>
              <a:ext cx="17203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Interested</a:t>
              </a:r>
              <a:r>
                <a:rPr lang="nb-NO" altLang="en-US" sz="1400" b="0" dirty="0"/>
                <a:t> in </a:t>
              </a:r>
              <a:r>
                <a:rPr lang="nb-NO" altLang="en-US" sz="1400" b="0" dirty="0" err="1"/>
                <a:t>this</a:t>
              </a:r>
              <a:r>
                <a:rPr lang="nb-NO" altLang="en-US" sz="1400" b="0" dirty="0"/>
                <a:t> strand</a:t>
              </a:r>
              <a:endParaRPr lang="en-GB" altLang="en-US" sz="1400" b="0" dirty="0"/>
            </a:p>
          </p:txBody>
        </p:sp>
        <p:sp>
          <p:nvSpPr>
            <p:cNvPr id="192" name="Text Box 12">
              <a:extLst>
                <a:ext uri="{FF2B5EF4-FFF2-40B4-BE49-F238E27FC236}">
                  <a16:creationId xmlns:a16="http://schemas.microsoft.com/office/drawing/2014/main" id="{659F8D04-D756-A2D0-9916-3E748A3CD2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5023" y="1800314"/>
              <a:ext cx="24031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/>
                <a:t>Types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capacity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building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needed</a:t>
              </a:r>
              <a:endParaRPr lang="en-GB" altLang="en-US" sz="1400" b="0" dirty="0"/>
            </a:p>
          </p:txBody>
        </p:sp>
        <p:sp>
          <p:nvSpPr>
            <p:cNvPr id="193" name="Text Box 12">
              <a:extLst>
                <a:ext uri="{FF2B5EF4-FFF2-40B4-BE49-F238E27FC236}">
                  <a16:creationId xmlns:a16="http://schemas.microsoft.com/office/drawing/2014/main" id="{3C3C768B-D573-0E00-17E5-262BC023AC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4488" y="1798075"/>
              <a:ext cx="14228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What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can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you</a:t>
              </a:r>
              <a:r>
                <a:rPr lang="nb-NO" altLang="en-US" sz="1400" b="0" dirty="0"/>
                <a:t> offer</a:t>
              </a:r>
              <a:endParaRPr lang="en-GB" altLang="en-US" sz="1400" b="0" dirty="0"/>
            </a:p>
          </p:txBody>
        </p:sp>
        <p:grpSp>
          <p:nvGrpSpPr>
            <p:cNvPr id="194" name="Group 193">
              <a:extLst>
                <a:ext uri="{FF2B5EF4-FFF2-40B4-BE49-F238E27FC236}">
                  <a16:creationId xmlns:a16="http://schemas.microsoft.com/office/drawing/2014/main" id="{E31FB72A-D819-6D4E-7F7B-28285DD112F9}"/>
                </a:ext>
              </a:extLst>
            </p:cNvPr>
            <p:cNvGrpSpPr/>
            <p:nvPr/>
          </p:nvGrpSpPr>
          <p:grpSpPr>
            <a:xfrm>
              <a:off x="-5690" y="1999711"/>
              <a:ext cx="730931" cy="2922102"/>
              <a:chOff x="-5690" y="1999711"/>
              <a:chExt cx="730931" cy="2922102"/>
            </a:xfrm>
          </p:grpSpPr>
          <p:sp>
            <p:nvSpPr>
              <p:cNvPr id="384" name="Rectangle 19">
                <a:extLst>
                  <a:ext uri="{FF2B5EF4-FFF2-40B4-BE49-F238E27FC236}">
                    <a16:creationId xmlns:a16="http://schemas.microsoft.com/office/drawing/2014/main" id="{C0CDA661-9C5A-BF1E-22C2-019E143ACD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432119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85" name="Rectangle 19">
                <a:extLst>
                  <a:ext uri="{FF2B5EF4-FFF2-40B4-BE49-F238E27FC236}">
                    <a16:creationId xmlns:a16="http://schemas.microsoft.com/office/drawing/2014/main" id="{3289D502-B839-EC40-791C-CE727B892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637947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86" name="Line 17">
                <a:extLst>
                  <a:ext uri="{FF2B5EF4-FFF2-40B4-BE49-F238E27FC236}">
                    <a16:creationId xmlns:a16="http://schemas.microsoft.com/office/drawing/2014/main" id="{95D12B1B-8449-E595-7867-2F280A9B16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55336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87" name="Line 17">
                <a:extLst>
                  <a:ext uri="{FF2B5EF4-FFF2-40B4-BE49-F238E27FC236}">
                    <a16:creationId xmlns:a16="http://schemas.microsoft.com/office/drawing/2014/main" id="{39E41090-9C8A-2D47-68E0-E1D445983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759191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88" name="Rectangle 19">
                <a:extLst>
                  <a:ext uri="{FF2B5EF4-FFF2-40B4-BE49-F238E27FC236}">
                    <a16:creationId xmlns:a16="http://schemas.microsoft.com/office/drawing/2014/main" id="{A77B4141-CFFE-17D5-FA66-6D593AB13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2843775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9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89" name="Line 17">
                <a:extLst>
                  <a:ext uri="{FF2B5EF4-FFF2-40B4-BE49-F238E27FC236}">
                    <a16:creationId xmlns:a16="http://schemas.microsoft.com/office/drawing/2014/main" id="{819DAADE-C414-984F-06A8-AFA71D6F28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965019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90" name="Rectangle 19">
                <a:extLst>
                  <a:ext uri="{FF2B5EF4-FFF2-40B4-BE49-F238E27FC236}">
                    <a16:creationId xmlns:a16="http://schemas.microsoft.com/office/drawing/2014/main" id="{8011384B-B131-7474-CFEA-6A27F4929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049603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8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91" name="Line 17">
                <a:extLst>
                  <a:ext uri="{FF2B5EF4-FFF2-40B4-BE49-F238E27FC236}">
                    <a16:creationId xmlns:a16="http://schemas.microsoft.com/office/drawing/2014/main" id="{7F46FD81-6984-9819-7CAA-29828BAF14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17084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92" name="Rectangle 19">
                <a:extLst>
                  <a:ext uri="{FF2B5EF4-FFF2-40B4-BE49-F238E27FC236}">
                    <a16:creationId xmlns:a16="http://schemas.microsoft.com/office/drawing/2014/main" id="{3E0EE2B5-B67C-DAE4-A37B-B3BAD2FAEF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25543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7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93" name="Line 17">
                <a:extLst>
                  <a:ext uri="{FF2B5EF4-FFF2-40B4-BE49-F238E27FC236}">
                    <a16:creationId xmlns:a16="http://schemas.microsoft.com/office/drawing/2014/main" id="{85BA457C-7E56-3938-B7C2-B7FDB9F298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37667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94" name="Rectangle 19">
                <a:extLst>
                  <a:ext uri="{FF2B5EF4-FFF2-40B4-BE49-F238E27FC236}">
                    <a16:creationId xmlns:a16="http://schemas.microsoft.com/office/drawing/2014/main" id="{837B46E4-ACF1-E2AE-F95B-489A64221F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46125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6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95" name="Line 17">
                <a:extLst>
                  <a:ext uri="{FF2B5EF4-FFF2-40B4-BE49-F238E27FC236}">
                    <a16:creationId xmlns:a16="http://schemas.microsoft.com/office/drawing/2014/main" id="{FCE23143-E32D-0131-F5DD-85E7B23E7E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58250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96" name="Rectangle 19">
                <a:extLst>
                  <a:ext uri="{FF2B5EF4-FFF2-40B4-BE49-F238E27FC236}">
                    <a16:creationId xmlns:a16="http://schemas.microsoft.com/office/drawing/2014/main" id="{F4E4CE98-0EB0-B466-49D6-725ABE4690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667087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5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97" name="Line 17">
                <a:extLst>
                  <a:ext uri="{FF2B5EF4-FFF2-40B4-BE49-F238E27FC236}">
                    <a16:creationId xmlns:a16="http://schemas.microsoft.com/office/drawing/2014/main" id="{E64CA6C8-E99A-E7BC-F053-8E4856408E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788332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98" name="Rectangle 19">
                <a:extLst>
                  <a:ext uri="{FF2B5EF4-FFF2-40B4-BE49-F238E27FC236}">
                    <a16:creationId xmlns:a16="http://schemas.microsoft.com/office/drawing/2014/main" id="{49AC8DFA-4D14-46FB-6746-4074C2CF1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872916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4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99" name="Line 17">
                <a:extLst>
                  <a:ext uri="{FF2B5EF4-FFF2-40B4-BE49-F238E27FC236}">
                    <a16:creationId xmlns:a16="http://schemas.microsoft.com/office/drawing/2014/main" id="{F20B0446-BA66-6465-C5D7-C22A2D054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994160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400" name="Rectangle 19">
                <a:extLst>
                  <a:ext uri="{FF2B5EF4-FFF2-40B4-BE49-F238E27FC236}">
                    <a16:creationId xmlns:a16="http://schemas.microsoft.com/office/drawing/2014/main" id="{131EFEE4-0FE4-C672-B4FD-FAAF62F82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078744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401" name="Line 17">
                <a:extLst>
                  <a:ext uri="{FF2B5EF4-FFF2-40B4-BE49-F238E27FC236}">
                    <a16:creationId xmlns:a16="http://schemas.microsoft.com/office/drawing/2014/main" id="{5B903273-D53A-DE8D-777A-24CC9F8FF4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19998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402" name="Rectangle 19">
                <a:extLst>
                  <a:ext uri="{FF2B5EF4-FFF2-40B4-BE49-F238E27FC236}">
                    <a16:creationId xmlns:a16="http://schemas.microsoft.com/office/drawing/2014/main" id="{44A4A8B5-3A4E-442D-F82D-FA4ADC0CD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284572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404" name="Line 17">
                <a:extLst>
                  <a:ext uri="{FF2B5EF4-FFF2-40B4-BE49-F238E27FC236}">
                    <a16:creationId xmlns:a16="http://schemas.microsoft.com/office/drawing/2014/main" id="{C8E36482-050C-036C-72A9-9CFE8B4F28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40581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405" name="Rectangle 19">
                <a:extLst>
                  <a:ext uri="{FF2B5EF4-FFF2-40B4-BE49-F238E27FC236}">
                    <a16:creationId xmlns:a16="http://schemas.microsoft.com/office/drawing/2014/main" id="{98F4F9BA-2F91-BC1D-5C0F-92AFD80B08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49040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406" name="Line 17">
                <a:extLst>
                  <a:ext uri="{FF2B5EF4-FFF2-40B4-BE49-F238E27FC236}">
                    <a16:creationId xmlns:a16="http://schemas.microsoft.com/office/drawing/2014/main" id="{EF61C22C-4D8E-4180-D3C6-0E11855DD6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61164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407" name="Rectangle 19">
                <a:extLst>
                  <a:ext uri="{FF2B5EF4-FFF2-40B4-BE49-F238E27FC236}">
                    <a16:creationId xmlns:a16="http://schemas.microsoft.com/office/drawing/2014/main" id="{1E26D4FF-C6EB-9479-2C28-DE286C7974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69622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408" name="Line 17">
                <a:extLst>
                  <a:ext uri="{FF2B5EF4-FFF2-40B4-BE49-F238E27FC236}">
                    <a16:creationId xmlns:a16="http://schemas.microsoft.com/office/drawing/2014/main" id="{5FB8D638-AE4F-940E-B5FE-8748DF5C48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81747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409" name="Text Box 201">
                <a:extLst>
                  <a:ext uri="{FF2B5EF4-FFF2-40B4-BE49-F238E27FC236}">
                    <a16:creationId xmlns:a16="http://schemas.microsoft.com/office/drawing/2014/main" id="{62B9E95F-BA45-F818-772A-BBEDC8109F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694662" y="3351086"/>
                <a:ext cx="1720343" cy="34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Number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of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countries</a:t>
                </a:r>
                <a:endParaRPr lang="en-GB" altLang="en-US" sz="1625" b="0" dirty="0">
                  <a:solidFill>
                    <a:srgbClr val="5F5F5F"/>
                  </a:solidFill>
                </a:endParaRPr>
              </a:p>
            </p:txBody>
          </p:sp>
          <p:sp>
            <p:nvSpPr>
              <p:cNvPr id="410" name="Rectangle 19">
                <a:extLst>
                  <a:ext uri="{FF2B5EF4-FFF2-40B4-BE49-F238E27FC236}">
                    <a16:creationId xmlns:a16="http://schemas.microsoft.com/office/drawing/2014/main" id="{17ADD006-A9B7-2D54-D9E9-526AAE725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12" y="224160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411" name="Line 17">
                <a:extLst>
                  <a:ext uri="{FF2B5EF4-FFF2-40B4-BE49-F238E27FC236}">
                    <a16:creationId xmlns:a16="http://schemas.microsoft.com/office/drawing/2014/main" id="{45751155-C359-B993-8A6E-963EFE99FF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3839" y="236284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412" name="Rectangle 19">
                <a:extLst>
                  <a:ext uri="{FF2B5EF4-FFF2-40B4-BE49-F238E27FC236}">
                    <a16:creationId xmlns:a16="http://schemas.microsoft.com/office/drawing/2014/main" id="{AE876C80-B936-3084-520B-C441FA3E5D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90" y="199971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413" name="Line 17">
                <a:extLst>
                  <a:ext uri="{FF2B5EF4-FFF2-40B4-BE49-F238E27FC236}">
                    <a16:creationId xmlns:a16="http://schemas.microsoft.com/office/drawing/2014/main" id="{E7FA0B54-4C72-66E9-8EFE-4F57A50CB7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817" y="212095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</p:grpSp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E8EA3072-5293-C75F-7052-AC9A5B44C692}"/>
                </a:ext>
              </a:extLst>
            </p:cNvPr>
            <p:cNvGrpSpPr/>
            <p:nvPr/>
          </p:nvGrpSpPr>
          <p:grpSpPr>
            <a:xfrm>
              <a:off x="3023697" y="1990114"/>
              <a:ext cx="730931" cy="2922102"/>
              <a:chOff x="-5690" y="1999711"/>
              <a:chExt cx="730931" cy="2922102"/>
            </a:xfrm>
          </p:grpSpPr>
          <p:sp>
            <p:nvSpPr>
              <p:cNvPr id="226" name="Rectangle 19">
                <a:extLst>
                  <a:ext uri="{FF2B5EF4-FFF2-40B4-BE49-F238E27FC236}">
                    <a16:creationId xmlns:a16="http://schemas.microsoft.com/office/drawing/2014/main" id="{2896F7C6-01B5-7139-0778-EE9C9013DA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432119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27" name="Rectangle 19">
                <a:extLst>
                  <a:ext uri="{FF2B5EF4-FFF2-40B4-BE49-F238E27FC236}">
                    <a16:creationId xmlns:a16="http://schemas.microsoft.com/office/drawing/2014/main" id="{2E2E9D69-CC95-F155-696C-50B563A11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637947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28" name="Line 17">
                <a:extLst>
                  <a:ext uri="{FF2B5EF4-FFF2-40B4-BE49-F238E27FC236}">
                    <a16:creationId xmlns:a16="http://schemas.microsoft.com/office/drawing/2014/main" id="{E0C3449E-5758-B324-DFE9-592A986CF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55336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29" name="Line 17">
                <a:extLst>
                  <a:ext uri="{FF2B5EF4-FFF2-40B4-BE49-F238E27FC236}">
                    <a16:creationId xmlns:a16="http://schemas.microsoft.com/office/drawing/2014/main" id="{95902DEF-1AFD-AC41-0DBE-D666FFC9E1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759191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30" name="Rectangle 19">
                <a:extLst>
                  <a:ext uri="{FF2B5EF4-FFF2-40B4-BE49-F238E27FC236}">
                    <a16:creationId xmlns:a16="http://schemas.microsoft.com/office/drawing/2014/main" id="{45AD33F6-BB10-7A0E-5F51-A7E441F6FC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2843775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9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31" name="Line 17">
                <a:extLst>
                  <a:ext uri="{FF2B5EF4-FFF2-40B4-BE49-F238E27FC236}">
                    <a16:creationId xmlns:a16="http://schemas.microsoft.com/office/drawing/2014/main" id="{781B33DD-7F37-8F1C-F055-D2A30955F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965019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32" name="Rectangle 19">
                <a:extLst>
                  <a:ext uri="{FF2B5EF4-FFF2-40B4-BE49-F238E27FC236}">
                    <a16:creationId xmlns:a16="http://schemas.microsoft.com/office/drawing/2014/main" id="{65785DD1-AB74-0E54-D1A7-569987F82A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049603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8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33" name="Line 17">
                <a:extLst>
                  <a:ext uri="{FF2B5EF4-FFF2-40B4-BE49-F238E27FC236}">
                    <a16:creationId xmlns:a16="http://schemas.microsoft.com/office/drawing/2014/main" id="{09C5CAD4-E061-49E5-2D5A-CBCDE28192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17084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34" name="Rectangle 19">
                <a:extLst>
                  <a:ext uri="{FF2B5EF4-FFF2-40B4-BE49-F238E27FC236}">
                    <a16:creationId xmlns:a16="http://schemas.microsoft.com/office/drawing/2014/main" id="{0312E3E4-2AE1-BD59-D835-4160F7681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25543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7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35" name="Line 17">
                <a:extLst>
                  <a:ext uri="{FF2B5EF4-FFF2-40B4-BE49-F238E27FC236}">
                    <a16:creationId xmlns:a16="http://schemas.microsoft.com/office/drawing/2014/main" id="{1D075802-535A-4664-18B0-66021F3D5C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37667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37" name="Rectangle 19">
                <a:extLst>
                  <a:ext uri="{FF2B5EF4-FFF2-40B4-BE49-F238E27FC236}">
                    <a16:creationId xmlns:a16="http://schemas.microsoft.com/office/drawing/2014/main" id="{328D4DFD-08FE-4187-B233-AEB0E11EE6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46125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6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38" name="Line 17">
                <a:extLst>
                  <a:ext uri="{FF2B5EF4-FFF2-40B4-BE49-F238E27FC236}">
                    <a16:creationId xmlns:a16="http://schemas.microsoft.com/office/drawing/2014/main" id="{1AFBF53A-D066-7D68-FF46-DE7654EBB7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58250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39" name="Rectangle 19">
                <a:extLst>
                  <a:ext uri="{FF2B5EF4-FFF2-40B4-BE49-F238E27FC236}">
                    <a16:creationId xmlns:a16="http://schemas.microsoft.com/office/drawing/2014/main" id="{169F79AB-6489-8193-1FCA-7FA1BFF93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667087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5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40" name="Line 17">
                <a:extLst>
                  <a:ext uri="{FF2B5EF4-FFF2-40B4-BE49-F238E27FC236}">
                    <a16:creationId xmlns:a16="http://schemas.microsoft.com/office/drawing/2014/main" id="{7CD75E16-CF79-05A6-4804-9D9BDAB40E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788332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41" name="Rectangle 19">
                <a:extLst>
                  <a:ext uri="{FF2B5EF4-FFF2-40B4-BE49-F238E27FC236}">
                    <a16:creationId xmlns:a16="http://schemas.microsoft.com/office/drawing/2014/main" id="{E67296A0-6EF4-B00D-CC73-040E83E1AF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872916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4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42" name="Line 17">
                <a:extLst>
                  <a:ext uri="{FF2B5EF4-FFF2-40B4-BE49-F238E27FC236}">
                    <a16:creationId xmlns:a16="http://schemas.microsoft.com/office/drawing/2014/main" id="{D7F2B8B3-724A-2B0F-D806-41D535A412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994160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43" name="Rectangle 19">
                <a:extLst>
                  <a:ext uri="{FF2B5EF4-FFF2-40B4-BE49-F238E27FC236}">
                    <a16:creationId xmlns:a16="http://schemas.microsoft.com/office/drawing/2014/main" id="{CF40F054-E512-0BEC-781D-2AE5609FC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078744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44" name="Line 17">
                <a:extLst>
                  <a:ext uri="{FF2B5EF4-FFF2-40B4-BE49-F238E27FC236}">
                    <a16:creationId xmlns:a16="http://schemas.microsoft.com/office/drawing/2014/main" id="{63167E68-C06D-2DF5-E94C-DAC2D7CCB0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19998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45" name="Rectangle 19">
                <a:extLst>
                  <a:ext uri="{FF2B5EF4-FFF2-40B4-BE49-F238E27FC236}">
                    <a16:creationId xmlns:a16="http://schemas.microsoft.com/office/drawing/2014/main" id="{B2D0921C-5851-A059-DA2D-95991F694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284572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46" name="Line 17">
                <a:extLst>
                  <a:ext uri="{FF2B5EF4-FFF2-40B4-BE49-F238E27FC236}">
                    <a16:creationId xmlns:a16="http://schemas.microsoft.com/office/drawing/2014/main" id="{619FEA67-B01F-73F5-275E-616FFD3C3C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40581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67" name="Rectangle 19">
                <a:extLst>
                  <a:ext uri="{FF2B5EF4-FFF2-40B4-BE49-F238E27FC236}">
                    <a16:creationId xmlns:a16="http://schemas.microsoft.com/office/drawing/2014/main" id="{52B0D6C5-0782-2B0E-0E9A-2CC2627E7C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49040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85" name="Line 17">
                <a:extLst>
                  <a:ext uri="{FF2B5EF4-FFF2-40B4-BE49-F238E27FC236}">
                    <a16:creationId xmlns:a16="http://schemas.microsoft.com/office/drawing/2014/main" id="{4CCE7A08-0D29-C14D-D27F-00ED440326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61164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86" name="Rectangle 19">
                <a:extLst>
                  <a:ext uri="{FF2B5EF4-FFF2-40B4-BE49-F238E27FC236}">
                    <a16:creationId xmlns:a16="http://schemas.microsoft.com/office/drawing/2014/main" id="{5B9773EF-588B-6625-2052-56F3411838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69622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78" name="Line 17">
                <a:extLst>
                  <a:ext uri="{FF2B5EF4-FFF2-40B4-BE49-F238E27FC236}">
                    <a16:creationId xmlns:a16="http://schemas.microsoft.com/office/drawing/2014/main" id="{6C8D520F-B9F8-B48B-F958-FAA88F5308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81747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79" name="Text Box 201">
                <a:extLst>
                  <a:ext uri="{FF2B5EF4-FFF2-40B4-BE49-F238E27FC236}">
                    <a16:creationId xmlns:a16="http://schemas.microsoft.com/office/drawing/2014/main" id="{923D6FD9-45B0-7E72-E942-7F0E7A2EF6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694662" y="3351086"/>
                <a:ext cx="1720343" cy="34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Number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of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countries</a:t>
                </a:r>
                <a:endParaRPr lang="en-GB" altLang="en-US" sz="1625" b="0" dirty="0">
                  <a:solidFill>
                    <a:srgbClr val="5F5F5F"/>
                  </a:solidFill>
                </a:endParaRPr>
              </a:p>
            </p:txBody>
          </p:sp>
          <p:sp>
            <p:nvSpPr>
              <p:cNvPr id="380" name="Rectangle 19">
                <a:extLst>
                  <a:ext uri="{FF2B5EF4-FFF2-40B4-BE49-F238E27FC236}">
                    <a16:creationId xmlns:a16="http://schemas.microsoft.com/office/drawing/2014/main" id="{671C6997-019B-D4BE-34F1-BECD1EEB0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12" y="224160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81" name="Line 17">
                <a:extLst>
                  <a:ext uri="{FF2B5EF4-FFF2-40B4-BE49-F238E27FC236}">
                    <a16:creationId xmlns:a16="http://schemas.microsoft.com/office/drawing/2014/main" id="{E1612ED5-FBE4-DD03-2BDE-91754324CB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3839" y="236284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382" name="Rectangle 19">
                <a:extLst>
                  <a:ext uri="{FF2B5EF4-FFF2-40B4-BE49-F238E27FC236}">
                    <a16:creationId xmlns:a16="http://schemas.microsoft.com/office/drawing/2014/main" id="{94ECF9BA-90B6-59A7-2B92-E95DF4641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90" y="199971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383" name="Line 17">
                <a:extLst>
                  <a:ext uri="{FF2B5EF4-FFF2-40B4-BE49-F238E27FC236}">
                    <a16:creationId xmlns:a16="http://schemas.microsoft.com/office/drawing/2014/main" id="{EF834AF5-B1E3-753A-634D-96ACB975A7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817" y="212095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</p:grpSp>
        <p:grpSp>
          <p:nvGrpSpPr>
            <p:cNvPr id="196" name="Group 195">
              <a:extLst>
                <a:ext uri="{FF2B5EF4-FFF2-40B4-BE49-F238E27FC236}">
                  <a16:creationId xmlns:a16="http://schemas.microsoft.com/office/drawing/2014/main" id="{B94F3379-4295-D541-A144-2ADF8D38745F}"/>
                </a:ext>
              </a:extLst>
            </p:cNvPr>
            <p:cNvGrpSpPr/>
            <p:nvPr/>
          </p:nvGrpSpPr>
          <p:grpSpPr>
            <a:xfrm>
              <a:off x="6039827" y="2002608"/>
              <a:ext cx="730931" cy="2922102"/>
              <a:chOff x="-5690" y="1999711"/>
              <a:chExt cx="730931" cy="2922102"/>
            </a:xfrm>
          </p:grpSpPr>
          <p:sp>
            <p:nvSpPr>
              <p:cNvPr id="197" name="Rectangle 19">
                <a:extLst>
                  <a:ext uri="{FF2B5EF4-FFF2-40B4-BE49-F238E27FC236}">
                    <a16:creationId xmlns:a16="http://schemas.microsoft.com/office/drawing/2014/main" id="{C0C2AA8F-63EF-751A-BC59-59F13C8DA7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432119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98" name="Rectangle 19">
                <a:extLst>
                  <a:ext uri="{FF2B5EF4-FFF2-40B4-BE49-F238E27FC236}">
                    <a16:creationId xmlns:a16="http://schemas.microsoft.com/office/drawing/2014/main" id="{55147CA4-25C1-6D2E-6C93-A30ECEFF1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637947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99" name="Line 17">
                <a:extLst>
                  <a:ext uri="{FF2B5EF4-FFF2-40B4-BE49-F238E27FC236}">
                    <a16:creationId xmlns:a16="http://schemas.microsoft.com/office/drawing/2014/main" id="{87A841BC-8695-9E1E-D700-CD2FBABC80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55336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0" name="Line 17">
                <a:extLst>
                  <a:ext uri="{FF2B5EF4-FFF2-40B4-BE49-F238E27FC236}">
                    <a16:creationId xmlns:a16="http://schemas.microsoft.com/office/drawing/2014/main" id="{2064BD6C-CB39-66DD-B362-75E758AD8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759191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1" name="Rectangle 19">
                <a:extLst>
                  <a:ext uri="{FF2B5EF4-FFF2-40B4-BE49-F238E27FC236}">
                    <a16:creationId xmlns:a16="http://schemas.microsoft.com/office/drawing/2014/main" id="{1579D451-E46D-5E67-695A-5B5BA0D039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2843775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9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2" name="Line 17">
                <a:extLst>
                  <a:ext uri="{FF2B5EF4-FFF2-40B4-BE49-F238E27FC236}">
                    <a16:creationId xmlns:a16="http://schemas.microsoft.com/office/drawing/2014/main" id="{B12A9B23-72FB-4B26-7BE8-175EFE9DDD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965019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3" name="Rectangle 19">
                <a:extLst>
                  <a:ext uri="{FF2B5EF4-FFF2-40B4-BE49-F238E27FC236}">
                    <a16:creationId xmlns:a16="http://schemas.microsoft.com/office/drawing/2014/main" id="{573D1B98-3A5E-AB47-37E6-5842F3B8E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049603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8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4" name="Line 17">
                <a:extLst>
                  <a:ext uri="{FF2B5EF4-FFF2-40B4-BE49-F238E27FC236}">
                    <a16:creationId xmlns:a16="http://schemas.microsoft.com/office/drawing/2014/main" id="{9EAD496E-5226-C43E-FD8B-6A423A5FCF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17084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5" name="Rectangle 19">
                <a:extLst>
                  <a:ext uri="{FF2B5EF4-FFF2-40B4-BE49-F238E27FC236}">
                    <a16:creationId xmlns:a16="http://schemas.microsoft.com/office/drawing/2014/main" id="{EFD63626-0956-2B9E-C32A-023AAB05A1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25543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7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6" name="Line 17">
                <a:extLst>
                  <a:ext uri="{FF2B5EF4-FFF2-40B4-BE49-F238E27FC236}">
                    <a16:creationId xmlns:a16="http://schemas.microsoft.com/office/drawing/2014/main" id="{9C3D1107-B539-8967-6AAC-88751508ED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37667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7" name="Rectangle 19">
                <a:extLst>
                  <a:ext uri="{FF2B5EF4-FFF2-40B4-BE49-F238E27FC236}">
                    <a16:creationId xmlns:a16="http://schemas.microsoft.com/office/drawing/2014/main" id="{F0180221-F3F0-6711-EB59-67E01B2A18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46125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6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08" name="Line 17">
                <a:extLst>
                  <a:ext uri="{FF2B5EF4-FFF2-40B4-BE49-F238E27FC236}">
                    <a16:creationId xmlns:a16="http://schemas.microsoft.com/office/drawing/2014/main" id="{331662E7-5ED9-7B09-56B4-B726019A6D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58250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09" name="Rectangle 19">
                <a:extLst>
                  <a:ext uri="{FF2B5EF4-FFF2-40B4-BE49-F238E27FC236}">
                    <a16:creationId xmlns:a16="http://schemas.microsoft.com/office/drawing/2014/main" id="{B85B7482-2E8E-E779-B216-D16410BDD2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667087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5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10" name="Line 17">
                <a:extLst>
                  <a:ext uri="{FF2B5EF4-FFF2-40B4-BE49-F238E27FC236}">
                    <a16:creationId xmlns:a16="http://schemas.microsoft.com/office/drawing/2014/main" id="{25EE53B6-1882-1B48-B233-8F9F107179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788332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11" name="Rectangle 19">
                <a:extLst>
                  <a:ext uri="{FF2B5EF4-FFF2-40B4-BE49-F238E27FC236}">
                    <a16:creationId xmlns:a16="http://schemas.microsoft.com/office/drawing/2014/main" id="{F4EFF9E7-D870-5664-41B8-E04FDA6483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872916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4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12" name="Line 17">
                <a:extLst>
                  <a:ext uri="{FF2B5EF4-FFF2-40B4-BE49-F238E27FC236}">
                    <a16:creationId xmlns:a16="http://schemas.microsoft.com/office/drawing/2014/main" id="{7BCA9501-AAA4-CD40-EE9E-DC6BE60456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994160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13" name="Rectangle 19">
                <a:extLst>
                  <a:ext uri="{FF2B5EF4-FFF2-40B4-BE49-F238E27FC236}">
                    <a16:creationId xmlns:a16="http://schemas.microsoft.com/office/drawing/2014/main" id="{B572A08A-ABBB-1CB6-EF52-5EF54BCD9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078744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14" name="Line 17">
                <a:extLst>
                  <a:ext uri="{FF2B5EF4-FFF2-40B4-BE49-F238E27FC236}">
                    <a16:creationId xmlns:a16="http://schemas.microsoft.com/office/drawing/2014/main" id="{7B7F1D92-CC72-60D2-3F16-D858C86ACD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19998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15" name="Rectangle 19">
                <a:extLst>
                  <a:ext uri="{FF2B5EF4-FFF2-40B4-BE49-F238E27FC236}">
                    <a16:creationId xmlns:a16="http://schemas.microsoft.com/office/drawing/2014/main" id="{715129AD-3127-8C82-26BE-A6BC724BC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284572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16" name="Line 17">
                <a:extLst>
                  <a:ext uri="{FF2B5EF4-FFF2-40B4-BE49-F238E27FC236}">
                    <a16:creationId xmlns:a16="http://schemas.microsoft.com/office/drawing/2014/main" id="{07A0F665-41D1-E049-46B5-AC968DF7CF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40581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17" name="Rectangle 19">
                <a:extLst>
                  <a:ext uri="{FF2B5EF4-FFF2-40B4-BE49-F238E27FC236}">
                    <a16:creationId xmlns:a16="http://schemas.microsoft.com/office/drawing/2014/main" id="{7F5F5BAF-57F7-EDBA-3916-E92A5056DB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49040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18" name="Line 17">
                <a:extLst>
                  <a:ext uri="{FF2B5EF4-FFF2-40B4-BE49-F238E27FC236}">
                    <a16:creationId xmlns:a16="http://schemas.microsoft.com/office/drawing/2014/main" id="{C12479E1-4A9B-7076-4389-3E4BFFE9C4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61164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19" name="Rectangle 19">
                <a:extLst>
                  <a:ext uri="{FF2B5EF4-FFF2-40B4-BE49-F238E27FC236}">
                    <a16:creationId xmlns:a16="http://schemas.microsoft.com/office/drawing/2014/main" id="{187D94A1-E85C-DC67-4D5E-0986F65CDE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69622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20" name="Line 17">
                <a:extLst>
                  <a:ext uri="{FF2B5EF4-FFF2-40B4-BE49-F238E27FC236}">
                    <a16:creationId xmlns:a16="http://schemas.microsoft.com/office/drawing/2014/main" id="{8C0AA541-7CF0-EDCE-633A-DC874EF132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81747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21" name="Text Box 201">
                <a:extLst>
                  <a:ext uri="{FF2B5EF4-FFF2-40B4-BE49-F238E27FC236}">
                    <a16:creationId xmlns:a16="http://schemas.microsoft.com/office/drawing/2014/main" id="{3B17C68F-64B2-0303-EEB8-95E61B7F11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694662" y="3351086"/>
                <a:ext cx="1720343" cy="34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Number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of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countries</a:t>
                </a:r>
                <a:endParaRPr lang="en-GB" altLang="en-US" sz="1625" b="0" dirty="0">
                  <a:solidFill>
                    <a:srgbClr val="5F5F5F"/>
                  </a:solidFill>
                </a:endParaRPr>
              </a:p>
            </p:txBody>
          </p:sp>
          <p:sp>
            <p:nvSpPr>
              <p:cNvPr id="222" name="Rectangle 19">
                <a:extLst>
                  <a:ext uri="{FF2B5EF4-FFF2-40B4-BE49-F238E27FC236}">
                    <a16:creationId xmlns:a16="http://schemas.microsoft.com/office/drawing/2014/main" id="{88F1C17A-5434-11AE-A97B-8B3C2A06E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12" y="224160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23" name="Line 17">
                <a:extLst>
                  <a:ext uri="{FF2B5EF4-FFF2-40B4-BE49-F238E27FC236}">
                    <a16:creationId xmlns:a16="http://schemas.microsoft.com/office/drawing/2014/main" id="{4A6DAA50-A4ED-7875-F720-E93830023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3839" y="236284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224" name="Rectangle 19">
                <a:extLst>
                  <a:ext uri="{FF2B5EF4-FFF2-40B4-BE49-F238E27FC236}">
                    <a16:creationId xmlns:a16="http://schemas.microsoft.com/office/drawing/2014/main" id="{FD2EB8CB-9049-39CF-3B11-1949577A4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90" y="199971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225" name="Line 17">
                <a:extLst>
                  <a:ext uri="{FF2B5EF4-FFF2-40B4-BE49-F238E27FC236}">
                    <a16:creationId xmlns:a16="http://schemas.microsoft.com/office/drawing/2014/main" id="{A13C3B19-BC65-0CAB-D046-1BA8247DF4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817" y="212095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</p:grpSp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CC5128DE-7BE0-EA43-AFD9-77109EFC796D}"/>
                </a:ext>
              </a:extLst>
            </p:cNvPr>
            <p:cNvGrpSpPr/>
            <p:nvPr/>
          </p:nvGrpSpPr>
          <p:grpSpPr>
            <a:xfrm>
              <a:off x="1585036" y="5612259"/>
              <a:ext cx="6858511" cy="601728"/>
              <a:chOff x="2936237" y="5662146"/>
              <a:chExt cx="6858511" cy="601728"/>
            </a:xfrm>
          </p:grpSpPr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DB546890-F3F3-2141-A866-63093D3AC348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C6840475-D5F0-934E-8A7A-75DB38EFE918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6383479" cy="6001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For “Types of capacity building needed” and “What can you offer” countries could make multiple choices.</a:t>
                </a:r>
              </a:p>
              <a:p>
                <a:r>
                  <a:rPr lang="en-US" sz="1100" dirty="0"/>
                  <a:t>      Percentages for those questions may therefore add up to over 100%.</a:t>
                </a:r>
              </a:p>
            </p:txBody>
          </p:sp>
        </p:grpSp>
        <p:sp>
          <p:nvSpPr>
            <p:cNvPr id="141" name="Text Box 40">
              <a:extLst>
                <a:ext uri="{FF2B5EF4-FFF2-40B4-BE49-F238E27FC236}">
                  <a16:creationId xmlns:a16="http://schemas.microsoft.com/office/drawing/2014/main" id="{84173DFA-972E-9041-8A98-AD3055458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31585" y="4809021"/>
              <a:ext cx="98616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</a:p>
            <a:p>
              <a:pPr algn="ctr"/>
              <a:endParaRPr lang="en-GB" altLang="en-US" sz="1400" b="0" dirty="0"/>
            </a:p>
          </p:txBody>
        </p:sp>
        <p:sp>
          <p:nvSpPr>
            <p:cNvPr id="143" name="Text Box 37">
              <a:extLst>
                <a:ext uri="{FF2B5EF4-FFF2-40B4-BE49-F238E27FC236}">
                  <a16:creationId xmlns:a16="http://schemas.microsoft.com/office/drawing/2014/main" id="{217D779F-2829-CC44-96EC-BF20AE41B6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876" y="4869528"/>
              <a:ext cx="526106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YES</a:t>
              </a:r>
              <a:endParaRPr lang="en-GB" altLang="en-US" sz="1625" b="0" dirty="0"/>
            </a:p>
          </p:txBody>
        </p:sp>
        <p:sp>
          <p:nvSpPr>
            <p:cNvPr id="144" name="Text Box 38">
              <a:extLst>
                <a:ext uri="{FF2B5EF4-FFF2-40B4-BE49-F238E27FC236}">
                  <a16:creationId xmlns:a16="http://schemas.microsoft.com/office/drawing/2014/main" id="{9C3BCBFF-180C-554D-A6BF-7CD748CE2B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031" y="4865199"/>
              <a:ext cx="44114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</a:t>
              </a:r>
              <a:endParaRPr lang="en-GB" altLang="en-US" sz="1625" b="0" dirty="0"/>
            </a:p>
          </p:txBody>
        </p:sp>
        <p:sp>
          <p:nvSpPr>
            <p:cNvPr id="146" name="Text Box 40">
              <a:extLst>
                <a:ext uri="{FF2B5EF4-FFF2-40B4-BE49-F238E27FC236}">
                  <a16:creationId xmlns:a16="http://schemas.microsoft.com/office/drawing/2014/main" id="{856B399C-8C08-C041-94A0-83532F04E0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8809" y="4825112"/>
              <a:ext cx="7585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specific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research</a:t>
              </a:r>
              <a:endParaRPr lang="en-GB" altLang="en-US" sz="1400" b="0" dirty="0"/>
            </a:p>
          </p:txBody>
        </p:sp>
        <p:sp>
          <p:nvSpPr>
            <p:cNvPr id="151" name="Text Box 40">
              <a:extLst>
                <a:ext uri="{FF2B5EF4-FFF2-40B4-BE49-F238E27FC236}">
                  <a16:creationId xmlns:a16="http://schemas.microsoft.com/office/drawing/2014/main" id="{BA998306-4308-6C4A-AD4D-06668AD688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5233" y="4825112"/>
              <a:ext cx="7745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good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practices</a:t>
              </a:r>
              <a:endParaRPr lang="en-GB" altLang="en-US" sz="1400" b="0" dirty="0"/>
            </a:p>
          </p:txBody>
        </p:sp>
        <p:sp>
          <p:nvSpPr>
            <p:cNvPr id="152" name="Text Box 40">
              <a:extLst>
                <a:ext uri="{FF2B5EF4-FFF2-40B4-BE49-F238E27FC236}">
                  <a16:creationId xmlns:a16="http://schemas.microsoft.com/office/drawing/2014/main" id="{A88CEBD5-BAEB-8E43-9415-D5AF0CB96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116" y="4825213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/>
                <a:t>training</a:t>
              </a:r>
              <a:endParaRPr lang="en-GB" altLang="en-US" sz="1400" b="0" dirty="0"/>
            </a:p>
          </p:txBody>
        </p:sp>
        <p:sp>
          <p:nvSpPr>
            <p:cNvPr id="153" name="Text Box 40">
              <a:extLst>
                <a:ext uri="{FF2B5EF4-FFF2-40B4-BE49-F238E27FC236}">
                  <a16:creationId xmlns:a16="http://schemas.microsoft.com/office/drawing/2014/main" id="{B7AFEFF6-4EEF-0646-98B2-793A3A396B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5056" y="4822873"/>
              <a:ext cx="6992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  <a:endParaRPr lang="en-GB" altLang="en-US" sz="1400" b="0" dirty="0"/>
            </a:p>
          </p:txBody>
        </p:sp>
        <p:sp>
          <p:nvSpPr>
            <p:cNvPr id="154" name="Text Box 40">
              <a:extLst>
                <a:ext uri="{FF2B5EF4-FFF2-40B4-BE49-F238E27FC236}">
                  <a16:creationId xmlns:a16="http://schemas.microsoft.com/office/drawing/2014/main" id="{001EE1A1-14BF-C242-B44C-B950790FE0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6407" y="4822873"/>
              <a:ext cx="100540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200" b="0" dirty="0"/>
                <a:t>knowledge</a:t>
              </a:r>
            </a:p>
            <a:p>
              <a:pPr algn="ctr"/>
              <a:r>
                <a:rPr lang="nb-NO" altLang="en-US" sz="1200" b="0" dirty="0"/>
                <a:t>(expertise)</a:t>
              </a:r>
            </a:p>
            <a:p>
              <a:pPr algn="ctr"/>
              <a:r>
                <a:rPr lang="nb-NO" altLang="en-US" sz="1200" b="0" dirty="0"/>
                <a:t>good practices</a:t>
              </a:r>
              <a:endParaRPr lang="en-GB" altLang="en-US" sz="1200" b="0" dirty="0"/>
            </a:p>
          </p:txBody>
        </p:sp>
        <p:sp>
          <p:nvSpPr>
            <p:cNvPr id="155" name="Text Box 40">
              <a:extLst>
                <a:ext uri="{FF2B5EF4-FFF2-40B4-BE49-F238E27FC236}">
                  <a16:creationId xmlns:a16="http://schemas.microsoft.com/office/drawing/2014/main" id="{824EF138-F96A-5A47-8334-1406D543F5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1286" y="4812915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funding</a:t>
              </a:r>
              <a:endParaRPr lang="en-GB" altLang="en-US" sz="1400" b="0" dirty="0"/>
            </a:p>
          </p:txBody>
        </p:sp>
        <p:sp>
          <p:nvSpPr>
            <p:cNvPr id="156" name="Text Box 40">
              <a:extLst>
                <a:ext uri="{FF2B5EF4-FFF2-40B4-BE49-F238E27FC236}">
                  <a16:creationId xmlns:a16="http://schemas.microsoft.com/office/drawing/2014/main" id="{B564DE0A-252A-EF44-9836-AC370EF7B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461" y="4870422"/>
              <a:ext cx="78258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 data</a:t>
              </a:r>
              <a:endParaRPr lang="en-GB" altLang="en-US" sz="1625" b="0" dirty="0"/>
            </a:p>
          </p:txBody>
        </p:sp>
        <p:sp>
          <p:nvSpPr>
            <p:cNvPr id="247" name="Rectangle 49">
              <a:extLst>
                <a:ext uri="{FF2B5EF4-FFF2-40B4-BE49-F238E27FC236}">
                  <a16:creationId xmlns:a16="http://schemas.microsoft.com/office/drawing/2014/main" id="{E5496DB2-DE9C-D043-872C-4F54D79F13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95" y="2974896"/>
              <a:ext cx="537886" cy="1843135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48" name="Rectangle 49">
              <a:extLst>
                <a:ext uri="{FF2B5EF4-FFF2-40B4-BE49-F238E27FC236}">
                  <a16:creationId xmlns:a16="http://schemas.microsoft.com/office/drawing/2014/main" id="{228FB098-C533-7349-B8B9-6B6DFF921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4268" y="4634233"/>
              <a:ext cx="537886" cy="183799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49" name="Rectangle 49">
              <a:extLst>
                <a:ext uri="{FF2B5EF4-FFF2-40B4-BE49-F238E27FC236}">
                  <a16:creationId xmlns:a16="http://schemas.microsoft.com/office/drawing/2014/main" id="{12FBEA38-C2DF-B34A-8700-D075AD3BF3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572" y="4194255"/>
              <a:ext cx="537886" cy="623775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50" name="Rectangle 49">
              <a:extLst>
                <a:ext uri="{FF2B5EF4-FFF2-40B4-BE49-F238E27FC236}">
                  <a16:creationId xmlns:a16="http://schemas.microsoft.com/office/drawing/2014/main" id="{9F123260-07BA-4643-9757-6305442BD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246" y="3386553"/>
              <a:ext cx="537886" cy="143147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E7DE5560-4DF8-4449-BEAE-4E6DC6E8413E}"/>
                </a:ext>
              </a:extLst>
            </p:cNvPr>
            <p:cNvSpPr txBox="1"/>
            <p:nvPr/>
          </p:nvSpPr>
          <p:spPr>
            <a:xfrm>
              <a:off x="948201" y="2452736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77%</a:t>
              </a:r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D284C95B-2934-B347-9BCF-8CA5B309DF2E}"/>
                </a:ext>
              </a:extLst>
            </p:cNvPr>
            <p:cNvSpPr txBox="1"/>
            <p:nvPr/>
          </p:nvSpPr>
          <p:spPr>
            <a:xfrm>
              <a:off x="2293454" y="4333904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8%</a:t>
              </a:r>
            </a:p>
          </p:txBody>
        </p:sp>
        <p:sp>
          <p:nvSpPr>
            <p:cNvPr id="253" name="TextBox 252">
              <a:extLst>
                <a:ext uri="{FF2B5EF4-FFF2-40B4-BE49-F238E27FC236}">
                  <a16:creationId xmlns:a16="http://schemas.microsoft.com/office/drawing/2014/main" id="{0976F301-0FAE-C64E-8782-4CB3FA2C0C65}"/>
                </a:ext>
              </a:extLst>
            </p:cNvPr>
            <p:cNvSpPr txBox="1"/>
            <p:nvPr/>
          </p:nvSpPr>
          <p:spPr>
            <a:xfrm>
              <a:off x="1663691" y="4492634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0%</a:t>
              </a:r>
            </a:p>
          </p:txBody>
        </p:sp>
        <p:sp>
          <p:nvSpPr>
            <p:cNvPr id="254" name="TextBox 253">
              <a:extLst>
                <a:ext uri="{FF2B5EF4-FFF2-40B4-BE49-F238E27FC236}">
                  <a16:creationId xmlns:a16="http://schemas.microsoft.com/office/drawing/2014/main" id="{12C74D7C-084B-8142-84CD-87886EE3C99B}"/>
                </a:ext>
              </a:extLst>
            </p:cNvPr>
            <p:cNvSpPr txBox="1"/>
            <p:nvPr/>
          </p:nvSpPr>
          <p:spPr>
            <a:xfrm>
              <a:off x="3972063" y="3908721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36%</a:t>
              </a:r>
            </a:p>
          </p:txBody>
        </p:sp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453DE317-454A-A445-B2E6-CBFA9EE06650}"/>
                </a:ext>
              </a:extLst>
            </p:cNvPr>
            <p:cNvSpPr txBox="1"/>
            <p:nvPr/>
          </p:nvSpPr>
          <p:spPr>
            <a:xfrm>
              <a:off x="4615689" y="3074680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54%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BB5946A1-8A08-9D4D-B84E-E150F334EB2A}"/>
                </a:ext>
              </a:extLst>
            </p:cNvPr>
            <p:cNvSpPr txBox="1"/>
            <p:nvPr/>
          </p:nvSpPr>
          <p:spPr>
            <a:xfrm>
              <a:off x="5354071" y="4323167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9%</a:t>
              </a:r>
            </a:p>
          </p:txBody>
        </p:sp>
        <p:sp>
          <p:nvSpPr>
            <p:cNvPr id="257" name="Rectangle 49">
              <a:extLst>
                <a:ext uri="{FF2B5EF4-FFF2-40B4-BE49-F238E27FC236}">
                  <a16:creationId xmlns:a16="http://schemas.microsoft.com/office/drawing/2014/main" id="{0A6D3E1A-A1A2-1043-952B-38E6506BD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838" y="4605912"/>
              <a:ext cx="537886" cy="220677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8" name="Rectangle 49">
              <a:extLst>
                <a:ext uri="{FF2B5EF4-FFF2-40B4-BE49-F238E27FC236}">
                  <a16:creationId xmlns:a16="http://schemas.microsoft.com/office/drawing/2014/main" id="{2663B2EE-6087-7A43-BD8F-E55EAE7001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4835" y="3821407"/>
              <a:ext cx="537886" cy="99438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59" name="TextBox 258">
              <a:extLst>
                <a:ext uri="{FF2B5EF4-FFF2-40B4-BE49-F238E27FC236}">
                  <a16:creationId xmlns:a16="http://schemas.microsoft.com/office/drawing/2014/main" id="{A605800B-6A88-CF49-825D-5B3E1FE1F263}"/>
                </a:ext>
              </a:extLst>
            </p:cNvPr>
            <p:cNvSpPr txBox="1"/>
            <p:nvPr/>
          </p:nvSpPr>
          <p:spPr>
            <a:xfrm>
              <a:off x="7659541" y="353685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260" name="TextBox 259">
              <a:extLst>
                <a:ext uri="{FF2B5EF4-FFF2-40B4-BE49-F238E27FC236}">
                  <a16:creationId xmlns:a16="http://schemas.microsoft.com/office/drawing/2014/main" id="{E486A952-413A-C54A-86DD-FB9C652613E3}"/>
                </a:ext>
              </a:extLst>
            </p:cNvPr>
            <p:cNvSpPr txBox="1"/>
            <p:nvPr/>
          </p:nvSpPr>
          <p:spPr>
            <a:xfrm>
              <a:off x="8355767" y="4102996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18%</a:t>
              </a:r>
            </a:p>
          </p:txBody>
        </p:sp>
        <p:sp>
          <p:nvSpPr>
            <p:cNvPr id="261" name="Rectangle 49">
              <a:extLst>
                <a:ext uri="{FF2B5EF4-FFF2-40B4-BE49-F238E27FC236}">
                  <a16:creationId xmlns:a16="http://schemas.microsoft.com/office/drawing/2014/main" id="{6C859C9D-8646-A542-9885-E1D5D2683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9427" y="4423831"/>
              <a:ext cx="537886" cy="400520"/>
            </a:xfrm>
            <a:prstGeom prst="rect">
              <a:avLst/>
            </a:prstGeom>
            <a:solidFill>
              <a:srgbClr val="FF7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0BEFB857-E946-DF48-B865-A019319E9B12}"/>
                </a:ext>
              </a:extLst>
            </p:cNvPr>
            <p:cNvSpPr txBox="1"/>
            <p:nvPr/>
          </p:nvSpPr>
          <p:spPr>
            <a:xfrm>
              <a:off x="9071286" y="4316774"/>
              <a:ext cx="413896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9%</a:t>
              </a:r>
            </a:p>
          </p:txBody>
        </p:sp>
        <p:sp>
          <p:nvSpPr>
            <p:cNvPr id="263" name="Rectangle 49">
              <a:extLst>
                <a:ext uri="{FF2B5EF4-FFF2-40B4-BE49-F238E27FC236}">
                  <a16:creationId xmlns:a16="http://schemas.microsoft.com/office/drawing/2014/main" id="{8C8AFA40-41D0-4D4D-8720-42DB7097F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955" y="4597640"/>
              <a:ext cx="537886" cy="221866"/>
            </a:xfrm>
            <a:prstGeom prst="rect">
              <a:avLst/>
            </a:prstGeom>
            <a:solidFill>
              <a:srgbClr val="DDF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264" name="Rectangle 49">
              <a:extLst>
                <a:ext uri="{FF2B5EF4-FFF2-40B4-BE49-F238E27FC236}">
                  <a16:creationId xmlns:a16="http://schemas.microsoft.com/office/drawing/2014/main" id="{9D5DD60F-CCA7-A345-942A-4A5B39BE17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61" y="4415692"/>
              <a:ext cx="537886" cy="40009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265" name="TextBox 264">
              <a:extLst>
                <a:ext uri="{FF2B5EF4-FFF2-40B4-BE49-F238E27FC236}">
                  <a16:creationId xmlns:a16="http://schemas.microsoft.com/office/drawing/2014/main" id="{517A6141-4B95-434D-B7F5-6FA298E49D03}"/>
                </a:ext>
              </a:extLst>
            </p:cNvPr>
            <p:cNvSpPr txBox="1"/>
            <p:nvPr/>
          </p:nvSpPr>
          <p:spPr>
            <a:xfrm>
              <a:off x="6999656" y="410765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15%</a:t>
              </a:r>
            </a:p>
          </p:txBody>
        </p:sp>
        <p:sp>
          <p:nvSpPr>
            <p:cNvPr id="268" name="Text Box 40">
              <a:extLst>
                <a:ext uri="{FF2B5EF4-FFF2-40B4-BE49-F238E27FC236}">
                  <a16:creationId xmlns:a16="http://schemas.microsoft.com/office/drawing/2014/main" id="{01B763C5-0B36-2E40-A8F8-7B250FC15D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31585" y="4809021"/>
              <a:ext cx="98616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international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</a:p>
            <a:p>
              <a:pPr algn="ctr"/>
              <a:endParaRPr lang="en-GB" altLang="en-US" sz="1400" b="0" dirty="0"/>
            </a:p>
          </p:txBody>
        </p:sp>
        <p:sp>
          <p:nvSpPr>
            <p:cNvPr id="270" name="Text Box 37">
              <a:extLst>
                <a:ext uri="{FF2B5EF4-FFF2-40B4-BE49-F238E27FC236}">
                  <a16:creationId xmlns:a16="http://schemas.microsoft.com/office/drawing/2014/main" id="{2052CEB9-50CD-8746-A478-DDA2A4D229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1876" y="4869528"/>
              <a:ext cx="526106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YES</a:t>
              </a:r>
              <a:endParaRPr lang="en-GB" altLang="en-US" sz="1625" b="0" dirty="0"/>
            </a:p>
          </p:txBody>
        </p:sp>
        <p:sp>
          <p:nvSpPr>
            <p:cNvPr id="271" name="Text Box 38">
              <a:extLst>
                <a:ext uri="{FF2B5EF4-FFF2-40B4-BE49-F238E27FC236}">
                  <a16:creationId xmlns:a16="http://schemas.microsoft.com/office/drawing/2014/main" id="{DC7239B3-051A-CF45-80B1-C8D415A8A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6031" y="4865199"/>
              <a:ext cx="44114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</a:t>
              </a:r>
              <a:endParaRPr lang="en-GB" altLang="en-US" sz="1625" b="0" dirty="0"/>
            </a:p>
          </p:txBody>
        </p:sp>
        <p:sp>
          <p:nvSpPr>
            <p:cNvPr id="273" name="Text Box 40">
              <a:extLst>
                <a:ext uri="{FF2B5EF4-FFF2-40B4-BE49-F238E27FC236}">
                  <a16:creationId xmlns:a16="http://schemas.microsoft.com/office/drawing/2014/main" id="{9198E756-C293-C744-B081-20059EA82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8809" y="4825112"/>
              <a:ext cx="75854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specific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research</a:t>
              </a:r>
              <a:endParaRPr lang="en-GB" altLang="en-US" sz="1400" b="0" dirty="0"/>
            </a:p>
          </p:txBody>
        </p:sp>
        <p:sp>
          <p:nvSpPr>
            <p:cNvPr id="278" name="Text Box 40">
              <a:extLst>
                <a:ext uri="{FF2B5EF4-FFF2-40B4-BE49-F238E27FC236}">
                  <a16:creationId xmlns:a16="http://schemas.microsoft.com/office/drawing/2014/main" id="{CD910F10-CE11-4B41-82E1-640FC3D75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5233" y="4825112"/>
              <a:ext cx="77457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good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 err="1"/>
                <a:t>practices</a:t>
              </a:r>
              <a:endParaRPr lang="en-GB" altLang="en-US" sz="1400" b="0" dirty="0"/>
            </a:p>
          </p:txBody>
        </p:sp>
        <p:sp>
          <p:nvSpPr>
            <p:cNvPr id="279" name="Text Box 40">
              <a:extLst>
                <a:ext uri="{FF2B5EF4-FFF2-40B4-BE49-F238E27FC236}">
                  <a16:creationId xmlns:a16="http://schemas.microsoft.com/office/drawing/2014/main" id="{D3BCF1D7-5869-A246-90EF-FDC8F88274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4116" y="4825213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/>
                <a:t>training</a:t>
              </a:r>
              <a:endParaRPr lang="en-GB" altLang="en-US" sz="1400" b="0" dirty="0"/>
            </a:p>
          </p:txBody>
        </p:sp>
        <p:sp>
          <p:nvSpPr>
            <p:cNvPr id="280" name="Text Box 40">
              <a:extLst>
                <a:ext uri="{FF2B5EF4-FFF2-40B4-BE49-F238E27FC236}">
                  <a16:creationId xmlns:a16="http://schemas.microsoft.com/office/drawing/2014/main" id="{4867985A-CF06-EC4D-90FC-BAE0ED9FD6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35056" y="4822873"/>
              <a:ext cx="6992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national</a:t>
              </a:r>
              <a:endParaRPr lang="nb-NO" altLang="en-US" sz="1400" b="0" dirty="0"/>
            </a:p>
            <a:p>
              <a:pPr algn="ctr"/>
              <a:r>
                <a:rPr lang="nb-NO" altLang="en-US" sz="1400" b="0" dirty="0"/>
                <a:t>CB</a:t>
              </a:r>
              <a:endParaRPr lang="en-GB" altLang="en-US" sz="1400" b="0" dirty="0"/>
            </a:p>
          </p:txBody>
        </p:sp>
        <p:sp>
          <p:nvSpPr>
            <p:cNvPr id="281" name="Text Box 40">
              <a:extLst>
                <a:ext uri="{FF2B5EF4-FFF2-40B4-BE49-F238E27FC236}">
                  <a16:creationId xmlns:a16="http://schemas.microsoft.com/office/drawing/2014/main" id="{ECC85884-36CF-754E-8776-8B5E33113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6743" y="4822873"/>
              <a:ext cx="1847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GB" altLang="en-US" sz="1400" b="0" dirty="0"/>
            </a:p>
          </p:txBody>
        </p:sp>
        <p:sp>
          <p:nvSpPr>
            <p:cNvPr id="282" name="Text Box 40">
              <a:extLst>
                <a:ext uri="{FF2B5EF4-FFF2-40B4-BE49-F238E27FC236}">
                  <a16:creationId xmlns:a16="http://schemas.microsoft.com/office/drawing/2014/main" id="{EE5EC1BE-6E4F-7643-A89F-979951CB9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1286" y="4812915"/>
              <a:ext cx="6671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400" b="0" dirty="0" err="1"/>
                <a:t>funding</a:t>
              </a:r>
              <a:endParaRPr lang="en-GB" altLang="en-US" sz="1400" b="0" dirty="0"/>
            </a:p>
          </p:txBody>
        </p:sp>
        <p:sp>
          <p:nvSpPr>
            <p:cNvPr id="283" name="Text Box 40">
              <a:extLst>
                <a:ext uri="{FF2B5EF4-FFF2-40B4-BE49-F238E27FC236}">
                  <a16:creationId xmlns:a16="http://schemas.microsoft.com/office/drawing/2014/main" id="{9AC2295B-6719-B540-B91C-4F480E97C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461" y="4870422"/>
              <a:ext cx="782587" cy="342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nb-NO" altLang="en-US" sz="1625" b="0" dirty="0"/>
                <a:t>No data</a:t>
              </a:r>
              <a:endParaRPr lang="en-GB" altLang="en-US" sz="1625" b="0" dirty="0"/>
            </a:p>
          </p:txBody>
        </p:sp>
        <p:sp>
          <p:nvSpPr>
            <p:cNvPr id="428" name="Rectangle 49">
              <a:extLst>
                <a:ext uri="{FF2B5EF4-FFF2-40B4-BE49-F238E27FC236}">
                  <a16:creationId xmlns:a16="http://schemas.microsoft.com/office/drawing/2014/main" id="{58460060-EC03-FC4B-9044-BBEE0A689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495" y="2780330"/>
              <a:ext cx="537886" cy="2037702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430" name="Rectangle 49">
              <a:extLst>
                <a:ext uri="{FF2B5EF4-FFF2-40B4-BE49-F238E27FC236}">
                  <a16:creationId xmlns:a16="http://schemas.microsoft.com/office/drawing/2014/main" id="{A5281D76-7B9D-7D47-86E4-7EA0999AC9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572" y="4016009"/>
              <a:ext cx="537886" cy="802022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431" name="Rectangle 49">
              <a:extLst>
                <a:ext uri="{FF2B5EF4-FFF2-40B4-BE49-F238E27FC236}">
                  <a16:creationId xmlns:a16="http://schemas.microsoft.com/office/drawing/2014/main" id="{84A9F946-DDFF-DB48-9A30-CDA99C41A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8246" y="3386553"/>
              <a:ext cx="537886" cy="143147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434" name="TextBox 433">
              <a:extLst>
                <a:ext uri="{FF2B5EF4-FFF2-40B4-BE49-F238E27FC236}">
                  <a16:creationId xmlns:a16="http://schemas.microsoft.com/office/drawing/2014/main" id="{BBE6233A-18C6-9F44-A0A2-D0735F241F32}"/>
                </a:ext>
              </a:extLst>
            </p:cNvPr>
            <p:cNvSpPr txBox="1"/>
            <p:nvPr/>
          </p:nvSpPr>
          <p:spPr>
            <a:xfrm>
              <a:off x="1622872" y="410637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63" dirty="0"/>
                <a:t>15%</a:t>
              </a:r>
            </a:p>
          </p:txBody>
        </p:sp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3C1DE809-E919-5D42-BAE0-F3AC642EAAB3}"/>
                </a:ext>
              </a:extLst>
            </p:cNvPr>
            <p:cNvSpPr txBox="1"/>
            <p:nvPr/>
          </p:nvSpPr>
          <p:spPr>
            <a:xfrm>
              <a:off x="3972063" y="3743570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437" name="TextBox 436">
              <a:extLst>
                <a:ext uri="{FF2B5EF4-FFF2-40B4-BE49-F238E27FC236}">
                  <a16:creationId xmlns:a16="http://schemas.microsoft.com/office/drawing/2014/main" id="{4E96A2E2-2BF9-3D40-BE87-BF8A9D16A221}"/>
                </a:ext>
              </a:extLst>
            </p:cNvPr>
            <p:cNvSpPr txBox="1"/>
            <p:nvPr/>
          </p:nvSpPr>
          <p:spPr>
            <a:xfrm>
              <a:off x="5313842" y="410947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15%</a:t>
              </a:r>
            </a:p>
          </p:txBody>
        </p:sp>
        <p:sp>
          <p:nvSpPr>
            <p:cNvPr id="438" name="Rectangle 49">
              <a:extLst>
                <a:ext uri="{FF2B5EF4-FFF2-40B4-BE49-F238E27FC236}">
                  <a16:creationId xmlns:a16="http://schemas.microsoft.com/office/drawing/2014/main" id="{FCC07B59-E2C0-D849-AEEA-1988DF76B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2838" y="4415692"/>
              <a:ext cx="537886" cy="410897"/>
            </a:xfrm>
            <a:prstGeom prst="rect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19781B8F-3F69-634B-AC83-D718046DFE59}"/>
                </a:ext>
              </a:extLst>
            </p:cNvPr>
            <p:cNvSpPr txBox="1"/>
            <p:nvPr/>
          </p:nvSpPr>
          <p:spPr>
            <a:xfrm>
              <a:off x="8323112" y="3245108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46%</a:t>
              </a:r>
            </a:p>
          </p:txBody>
        </p:sp>
        <p:sp>
          <p:nvSpPr>
            <p:cNvPr id="442" name="Rectangle 49">
              <a:extLst>
                <a:ext uri="{FF2B5EF4-FFF2-40B4-BE49-F238E27FC236}">
                  <a16:creationId xmlns:a16="http://schemas.microsoft.com/office/drawing/2014/main" id="{3F0DCD3F-2114-E443-B8A2-6E15950100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19427" y="3576420"/>
              <a:ext cx="537886" cy="1247932"/>
            </a:xfrm>
            <a:prstGeom prst="rect">
              <a:avLst/>
            </a:prstGeom>
            <a:solidFill>
              <a:srgbClr val="FF78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443" name="TextBox 442">
              <a:extLst>
                <a:ext uri="{FF2B5EF4-FFF2-40B4-BE49-F238E27FC236}">
                  <a16:creationId xmlns:a16="http://schemas.microsoft.com/office/drawing/2014/main" id="{B90A0B4C-F609-1041-825C-BC436A156549}"/>
                </a:ext>
              </a:extLst>
            </p:cNvPr>
            <p:cNvSpPr txBox="1"/>
            <p:nvPr/>
          </p:nvSpPr>
          <p:spPr>
            <a:xfrm>
              <a:off x="9015065" y="4094783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/>
                <a:t>15%</a:t>
              </a:r>
              <a:endParaRPr lang="en-US" sz="1463" dirty="0"/>
            </a:p>
          </p:txBody>
        </p:sp>
        <p:sp>
          <p:nvSpPr>
            <p:cNvPr id="444" name="Rectangle 49">
              <a:extLst>
                <a:ext uri="{FF2B5EF4-FFF2-40B4-BE49-F238E27FC236}">
                  <a16:creationId xmlns:a16="http://schemas.microsoft.com/office/drawing/2014/main" id="{921F2BCD-0B8B-684E-ACC6-AE875A0CD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16955" y="4405816"/>
              <a:ext cx="537886" cy="413690"/>
            </a:xfrm>
            <a:prstGeom prst="rect">
              <a:avLst/>
            </a:prstGeom>
            <a:solidFill>
              <a:srgbClr val="DDF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/>
            </a:p>
          </p:txBody>
        </p:sp>
        <p:sp>
          <p:nvSpPr>
            <p:cNvPr id="445" name="Rectangle 49">
              <a:extLst>
                <a:ext uri="{FF2B5EF4-FFF2-40B4-BE49-F238E27FC236}">
                  <a16:creationId xmlns:a16="http://schemas.microsoft.com/office/drawing/2014/main" id="{BEDA9CB2-1DC2-D247-AA9D-81CA31419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4161" y="4415692"/>
              <a:ext cx="537886" cy="40009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447" name="Rectangle 49">
              <a:extLst>
                <a:ext uri="{FF2B5EF4-FFF2-40B4-BE49-F238E27FC236}">
                  <a16:creationId xmlns:a16="http://schemas.microsoft.com/office/drawing/2014/main" id="{54C102BA-AA77-0E46-A4AD-91FAEC80C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7816" y="4415693"/>
              <a:ext cx="537886" cy="415468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</p:grpSp>
      <p:pic>
        <p:nvPicPr>
          <p:cNvPr id="157" name="Picture 156">
            <a:extLst>
              <a:ext uri="{FF2B5EF4-FFF2-40B4-BE49-F238E27FC236}">
                <a16:creationId xmlns:a16="http://schemas.microsoft.com/office/drawing/2014/main" id="{D6D2CE8A-3F8D-43D6-B4B4-5946050B3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29831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28">
            <a:extLst>
              <a:ext uri="{FF2B5EF4-FFF2-40B4-BE49-F238E27FC236}">
                <a16:creationId xmlns:a16="http://schemas.microsoft.com/office/drawing/2014/main" id="{8A8A0E3B-B842-3643-8FE2-B50808674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4597" y="604085"/>
            <a:ext cx="7199908" cy="7842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 Narrow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Specific Issues of Interest Strand 1: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n-US" altLang="en-US" sz="2800" dirty="0">
                <a:solidFill>
                  <a:srgbClr val="000099"/>
                </a:solidFill>
              </a:rPr>
              <a:t>Quality Education and ESD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BCDC0A8-8E48-061C-71AC-CD733E5D51C5}"/>
              </a:ext>
            </a:extLst>
          </p:cNvPr>
          <p:cNvGrpSpPr/>
          <p:nvPr/>
        </p:nvGrpSpPr>
        <p:grpSpPr>
          <a:xfrm>
            <a:off x="278291" y="1575100"/>
            <a:ext cx="9322910" cy="4647717"/>
            <a:chOff x="278291" y="1575100"/>
            <a:chExt cx="9322910" cy="4647717"/>
          </a:xfrm>
        </p:grpSpPr>
        <p:sp>
          <p:nvSpPr>
            <p:cNvPr id="128" name="Rectangle 5">
              <a:extLst>
                <a:ext uri="{FF2B5EF4-FFF2-40B4-BE49-F238E27FC236}">
                  <a16:creationId xmlns:a16="http://schemas.microsoft.com/office/drawing/2014/main" id="{AA703A01-C52B-1B48-9DFC-8A0755D9C8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357" y="1695700"/>
              <a:ext cx="8558844" cy="27026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/>
              <a:endParaRPr lang="en-US" altLang="en-US" sz="1950" b="0">
                <a:solidFill>
                  <a:srgbClr val="7F7F7F"/>
                </a:solidFill>
              </a:endParaRPr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22D4A5D8-97D0-FB4E-AFF1-6DC21B2362B0}"/>
                </a:ext>
              </a:extLst>
            </p:cNvPr>
            <p:cNvSpPr txBox="1"/>
            <p:nvPr/>
          </p:nvSpPr>
          <p:spPr>
            <a:xfrm>
              <a:off x="1422130" y="3508502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23%</a:t>
              </a:r>
            </a:p>
          </p:txBody>
        </p:sp>
        <p:sp>
          <p:nvSpPr>
            <p:cNvPr id="231" name="Rectangle 49">
              <a:extLst>
                <a:ext uri="{FF2B5EF4-FFF2-40B4-BE49-F238E27FC236}">
                  <a16:creationId xmlns:a16="http://schemas.microsoft.com/office/drawing/2014/main" id="{B139BF5F-854B-6D47-B150-42E8372B5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051" y="3807745"/>
              <a:ext cx="1002632" cy="580147"/>
            </a:xfrm>
            <a:prstGeom prst="rect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344" name="Text Box 40">
              <a:extLst>
                <a:ext uri="{FF2B5EF4-FFF2-40B4-BE49-F238E27FC236}">
                  <a16:creationId xmlns:a16="http://schemas.microsoft.com/office/drawing/2014/main" id="{DA4BDF9C-7DD5-E14C-8752-13538E01D7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2357" y="4423636"/>
              <a:ext cx="1332416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Establishing</a:t>
              </a:r>
              <a:r>
                <a:rPr lang="nb-NO" altLang="en-US" sz="1400" b="0" dirty="0"/>
                <a:t> an</a:t>
              </a:r>
            </a:p>
            <a:p>
              <a:r>
                <a:rPr lang="nb-NO" altLang="en-US" sz="1400" b="0" dirty="0" err="1"/>
                <a:t>international</a:t>
              </a:r>
              <a:endParaRPr lang="nb-NO" altLang="en-US" sz="1400" b="0" dirty="0"/>
            </a:p>
            <a:p>
              <a:r>
                <a:rPr lang="nb-NO" altLang="en-US" sz="1400" b="0" dirty="0" err="1"/>
                <a:t>network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quality</a:t>
              </a:r>
              <a:endParaRPr lang="nb-NO" altLang="en-US" sz="1400" b="0" dirty="0"/>
            </a:p>
            <a:p>
              <a:r>
                <a:rPr lang="nb-NO" altLang="en-US" sz="1400" b="0" dirty="0" err="1"/>
                <a:t>assurance</a:t>
              </a:r>
              <a:r>
                <a:rPr lang="nb-NO" altLang="en-US" sz="1400" b="0" dirty="0"/>
                <a:t> and </a:t>
              </a:r>
            </a:p>
            <a:p>
              <a:r>
                <a:rPr lang="nb-NO" altLang="en-US" sz="1400" b="0" dirty="0" err="1"/>
                <a:t>enhancement</a:t>
              </a:r>
              <a:endParaRPr lang="nb-NO" altLang="en-US" sz="1400" b="0" dirty="0"/>
            </a:p>
            <a:p>
              <a:r>
                <a:rPr lang="nb-NO" altLang="en-US" sz="1400" b="0" dirty="0" err="1"/>
                <a:t>professionals</a:t>
              </a:r>
              <a:r>
                <a:rPr lang="nb-NO" altLang="en-US" sz="1400" b="0" dirty="0"/>
                <a:t> </a:t>
              </a:r>
              <a:endParaRPr lang="en-GB" altLang="en-US" sz="1400" b="0" dirty="0"/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FE072BF9-061E-894D-AF2F-CCC3525E3ABE}"/>
                </a:ext>
              </a:extLst>
            </p:cNvPr>
            <p:cNvSpPr txBox="1"/>
            <p:nvPr/>
          </p:nvSpPr>
          <p:spPr>
            <a:xfrm>
              <a:off x="2614728" y="326919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1D912E2-9ABC-2F46-B3D9-3022E9A31157}"/>
                </a:ext>
              </a:extLst>
            </p:cNvPr>
            <p:cNvSpPr txBox="1"/>
            <p:nvPr/>
          </p:nvSpPr>
          <p:spPr>
            <a:xfrm>
              <a:off x="8730949" y="3714330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15%</a:t>
              </a:r>
            </a:p>
          </p:txBody>
        </p:sp>
        <p:sp>
          <p:nvSpPr>
            <p:cNvPr id="151" name="Rectangle 49">
              <a:extLst>
                <a:ext uri="{FF2B5EF4-FFF2-40B4-BE49-F238E27FC236}">
                  <a16:creationId xmlns:a16="http://schemas.microsoft.com/office/drawing/2014/main" id="{1B5B3F59-5F05-5141-BD07-58E0A9B35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1458" y="3582648"/>
              <a:ext cx="1002632" cy="80524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2" name="Text Box 40">
              <a:extLst>
                <a:ext uri="{FF2B5EF4-FFF2-40B4-BE49-F238E27FC236}">
                  <a16:creationId xmlns:a16="http://schemas.microsoft.com/office/drawing/2014/main" id="{AA0D3021-D52A-C742-A8C5-B58B308893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6769" y="4423636"/>
              <a:ext cx="1216407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An </a:t>
              </a:r>
              <a:r>
                <a:rPr lang="nb-NO" altLang="en-US" sz="1400" b="0" dirty="0" err="1"/>
                <a:t>international</a:t>
              </a:r>
              <a:endParaRPr lang="nb-NO" altLang="en-US" sz="1400" b="0" dirty="0"/>
            </a:p>
            <a:p>
              <a:r>
                <a:rPr lang="nb-NO" altLang="en-US" sz="1400" b="0" dirty="0"/>
                <a:t>workshop in</a:t>
              </a:r>
            </a:p>
            <a:p>
              <a:r>
                <a:rPr lang="nb-NO" altLang="en-US" sz="1400" b="0" dirty="0" err="1"/>
                <a:t>Geneva</a:t>
              </a:r>
              <a:r>
                <a:rPr lang="nb-NO" altLang="en-US" sz="1400" b="0" dirty="0"/>
                <a:t> prior to</a:t>
              </a:r>
            </a:p>
            <a:p>
              <a:r>
                <a:rPr lang="nb-NO" altLang="en-US" sz="1400" b="0" dirty="0"/>
                <a:t>a UNECE </a:t>
              </a:r>
              <a:r>
                <a:rPr lang="nb-NO" altLang="en-US" sz="1400" b="0" dirty="0" err="1"/>
                <a:t>meeting</a:t>
              </a:r>
              <a:endParaRPr lang="en-GB" altLang="en-US" sz="1400" b="0" dirty="0"/>
            </a:p>
          </p:txBody>
        </p:sp>
        <p:sp>
          <p:nvSpPr>
            <p:cNvPr id="154" name="Rectangle 49">
              <a:extLst>
                <a:ext uri="{FF2B5EF4-FFF2-40B4-BE49-F238E27FC236}">
                  <a16:creationId xmlns:a16="http://schemas.microsoft.com/office/drawing/2014/main" id="{66DB5410-7BEA-BF47-BCE1-A2A146DE4D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7865" y="3582648"/>
              <a:ext cx="1002632" cy="805244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5" name="Text Box 40">
              <a:extLst>
                <a:ext uri="{FF2B5EF4-FFF2-40B4-BE49-F238E27FC236}">
                  <a16:creationId xmlns:a16="http://schemas.microsoft.com/office/drawing/2014/main" id="{546BEF9F-7000-AF49-B5DC-E5AD2A744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7577" y="4423636"/>
              <a:ext cx="113532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A </a:t>
              </a:r>
              <a:r>
                <a:rPr lang="nb-NO" altLang="en-US" sz="1400" b="0" dirty="0" err="1"/>
                <a:t>professional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development</a:t>
              </a:r>
              <a:r>
                <a:rPr lang="nb-NO" altLang="en-US" sz="1400" b="0" dirty="0"/>
                <a:t> program</a:t>
              </a:r>
              <a:endParaRPr lang="en-GB" altLang="en-US" sz="1400" b="0" dirty="0"/>
            </a:p>
          </p:txBody>
        </p:sp>
        <p:sp>
          <p:nvSpPr>
            <p:cNvPr id="157" name="Rectangle 49">
              <a:extLst>
                <a:ext uri="{FF2B5EF4-FFF2-40B4-BE49-F238E27FC236}">
                  <a16:creationId xmlns:a16="http://schemas.microsoft.com/office/drawing/2014/main" id="{A036163C-39AE-CE41-99C7-C08C63C8B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272" y="3363224"/>
              <a:ext cx="1002632" cy="1024668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58" name="Text Box 40">
              <a:extLst>
                <a:ext uri="{FF2B5EF4-FFF2-40B4-BE49-F238E27FC236}">
                  <a16:creationId xmlns:a16="http://schemas.microsoft.com/office/drawing/2014/main" id="{E1F78815-BEC6-6349-93CA-E70FB7753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0580" y="4423636"/>
              <a:ext cx="121640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Development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quality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criteria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frameworks</a:t>
              </a:r>
              <a:endParaRPr lang="en-GB" altLang="en-US" sz="1400" b="0" dirty="0"/>
            </a:p>
          </p:txBody>
        </p:sp>
        <p:sp>
          <p:nvSpPr>
            <p:cNvPr id="161" name="Rectangle 49">
              <a:extLst>
                <a:ext uri="{FF2B5EF4-FFF2-40B4-BE49-F238E27FC236}">
                  <a16:creationId xmlns:a16="http://schemas.microsoft.com/office/drawing/2014/main" id="{52D21F4D-732D-194C-9E2D-1D3A67402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0679" y="3363224"/>
              <a:ext cx="1002632" cy="102466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2" name="Text Box 40">
              <a:extLst>
                <a:ext uri="{FF2B5EF4-FFF2-40B4-BE49-F238E27FC236}">
                  <a16:creationId xmlns:a16="http://schemas.microsoft.com/office/drawing/2014/main" id="{8B3311A4-9D2A-644E-BA7A-382E62374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7985" y="4423636"/>
              <a:ext cx="131946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/>
                <a:t>A benchmarking </a:t>
              </a:r>
              <a:r>
                <a:rPr lang="nb-NO" altLang="en-US" sz="1400" b="0" dirty="0" err="1"/>
                <a:t>tool</a:t>
              </a:r>
              <a:r>
                <a:rPr lang="nb-NO" altLang="en-US" sz="1400" b="0" dirty="0"/>
                <a:t> to </a:t>
              </a:r>
              <a:r>
                <a:rPr lang="nb-NO" altLang="en-US" sz="1400" b="0" dirty="0" err="1"/>
                <a:t>assess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practice</a:t>
              </a:r>
              <a:endParaRPr lang="en-GB" altLang="en-US" sz="1400" b="0" dirty="0"/>
            </a:p>
          </p:txBody>
        </p:sp>
        <p:sp>
          <p:nvSpPr>
            <p:cNvPr id="164" name="Rectangle 49">
              <a:extLst>
                <a:ext uri="{FF2B5EF4-FFF2-40B4-BE49-F238E27FC236}">
                  <a16:creationId xmlns:a16="http://schemas.microsoft.com/office/drawing/2014/main" id="{47CBB4D6-FB22-7147-9453-E9BA52A353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7086" y="3582648"/>
              <a:ext cx="1002632" cy="805244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5" name="Text Box 40">
              <a:extLst>
                <a:ext uri="{FF2B5EF4-FFF2-40B4-BE49-F238E27FC236}">
                  <a16:creationId xmlns:a16="http://schemas.microsoft.com/office/drawing/2014/main" id="{A27FC719-4A26-E14B-924D-3969BCAE89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2396" y="4433176"/>
              <a:ext cx="1216407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Monitoring</a:t>
              </a:r>
              <a:r>
                <a:rPr lang="nb-NO" altLang="en-US" sz="1400" b="0" dirty="0"/>
                <a:t> and </a:t>
              </a:r>
              <a:r>
                <a:rPr lang="nb-NO" altLang="en-US" sz="1400" b="0" dirty="0" err="1"/>
                <a:t>evaluation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of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quality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assurance</a:t>
              </a:r>
              <a:r>
                <a:rPr lang="nb-NO" altLang="en-US" sz="1400" b="0" dirty="0"/>
                <a:t> and </a:t>
              </a:r>
              <a:r>
                <a:rPr lang="nb-NO" altLang="en-US" sz="1400" b="0" dirty="0" err="1"/>
                <a:t>enhancement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efforts</a:t>
              </a:r>
              <a:endParaRPr lang="en-GB" altLang="en-US" sz="1400" b="0" dirty="0"/>
            </a:p>
          </p:txBody>
        </p:sp>
        <p:sp>
          <p:nvSpPr>
            <p:cNvPr id="167" name="Rectangle 49">
              <a:extLst>
                <a:ext uri="{FF2B5EF4-FFF2-40B4-BE49-F238E27FC236}">
                  <a16:creationId xmlns:a16="http://schemas.microsoft.com/office/drawing/2014/main" id="{3B7A53AC-A495-0D45-9911-0140F7D4B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73493" y="3994304"/>
              <a:ext cx="1002632" cy="393588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950" b="0" dirty="0"/>
            </a:p>
          </p:txBody>
        </p:sp>
        <p:sp>
          <p:nvSpPr>
            <p:cNvPr id="168" name="Text Box 40">
              <a:extLst>
                <a:ext uri="{FF2B5EF4-FFF2-40B4-BE49-F238E27FC236}">
                  <a16:creationId xmlns:a16="http://schemas.microsoft.com/office/drawing/2014/main" id="{F99D4606-8DE0-B74D-9394-679DB5FC0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40799" y="4423636"/>
              <a:ext cx="121640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 Narrow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nb-NO" altLang="en-US" sz="1400" b="0" dirty="0" err="1"/>
                <a:t>Communication</a:t>
              </a:r>
              <a:r>
                <a:rPr lang="nb-NO" altLang="en-US" sz="1400" b="0" dirty="0"/>
                <a:t> and </a:t>
              </a:r>
              <a:r>
                <a:rPr lang="nb-NO" altLang="en-US" sz="1400" b="0" dirty="0" err="1"/>
                <a:t>sharing</a:t>
              </a:r>
              <a:r>
                <a:rPr lang="nb-NO" altLang="en-US" sz="1400" b="0" dirty="0"/>
                <a:t> </a:t>
              </a:r>
              <a:r>
                <a:rPr lang="nb-NO" altLang="en-US" sz="1400" b="0" dirty="0" err="1"/>
                <a:t>tools</a:t>
              </a:r>
              <a:endParaRPr lang="en-GB" altLang="en-US" sz="1400" b="0" dirty="0"/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CE9D9788-E60A-974D-8CD4-D3A66C97F927}"/>
                </a:ext>
              </a:extLst>
            </p:cNvPr>
            <p:cNvSpPr txBox="1"/>
            <p:nvPr/>
          </p:nvSpPr>
          <p:spPr>
            <a:xfrm>
              <a:off x="3843039" y="3269194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C3A14B76-8AEB-3640-890D-242113D8D388}"/>
                </a:ext>
              </a:extLst>
            </p:cNvPr>
            <p:cNvSpPr txBox="1"/>
            <p:nvPr/>
          </p:nvSpPr>
          <p:spPr>
            <a:xfrm>
              <a:off x="5030600" y="3036151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D5ECB1C-C047-BE4E-B7EC-770904813EC0}"/>
                </a:ext>
              </a:extLst>
            </p:cNvPr>
            <p:cNvSpPr txBox="1"/>
            <p:nvPr/>
          </p:nvSpPr>
          <p:spPr>
            <a:xfrm>
              <a:off x="6258911" y="3036151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38%</a:t>
              </a: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4E57B348-71F9-4840-A341-1FF8038C405E}"/>
                </a:ext>
              </a:extLst>
            </p:cNvPr>
            <p:cNvSpPr txBox="1"/>
            <p:nvPr/>
          </p:nvSpPr>
          <p:spPr>
            <a:xfrm>
              <a:off x="7505994" y="3268239"/>
              <a:ext cx="508473" cy="317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63" dirty="0"/>
                <a:t>31%</a:t>
              </a: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74DA093B-8E6C-E9CE-BF06-61E17A9A7441}"/>
                </a:ext>
              </a:extLst>
            </p:cNvPr>
            <p:cNvGrpSpPr/>
            <p:nvPr/>
          </p:nvGrpSpPr>
          <p:grpSpPr>
            <a:xfrm>
              <a:off x="278291" y="1575100"/>
              <a:ext cx="730931" cy="2922102"/>
              <a:chOff x="-5690" y="1999711"/>
              <a:chExt cx="730931" cy="2922102"/>
            </a:xfrm>
          </p:grpSpPr>
          <p:sp>
            <p:nvSpPr>
              <p:cNvPr id="83" name="Rectangle 19">
                <a:extLst>
                  <a:ext uri="{FF2B5EF4-FFF2-40B4-BE49-F238E27FC236}">
                    <a16:creationId xmlns:a16="http://schemas.microsoft.com/office/drawing/2014/main" id="{6D629C54-6E1F-A283-429B-CA1D3B10A4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432119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4" name="Rectangle 19">
                <a:extLst>
                  <a:ext uri="{FF2B5EF4-FFF2-40B4-BE49-F238E27FC236}">
                    <a16:creationId xmlns:a16="http://schemas.microsoft.com/office/drawing/2014/main" id="{00EA9204-7FE4-3EE9-AD6B-86EF4185E1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9579" y="2637947"/>
                <a:ext cx="197693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5" name="Line 17">
                <a:extLst>
                  <a:ext uri="{FF2B5EF4-FFF2-40B4-BE49-F238E27FC236}">
                    <a16:creationId xmlns:a16="http://schemas.microsoft.com/office/drawing/2014/main" id="{9E732E98-FEB1-C7D4-1F84-E79BCEC190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55336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6" name="Line 17">
                <a:extLst>
                  <a:ext uri="{FF2B5EF4-FFF2-40B4-BE49-F238E27FC236}">
                    <a16:creationId xmlns:a16="http://schemas.microsoft.com/office/drawing/2014/main" id="{57535446-8B10-99D9-31EA-5A6B11819A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759191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7" name="Rectangle 19">
                <a:extLst>
                  <a:ext uri="{FF2B5EF4-FFF2-40B4-BE49-F238E27FC236}">
                    <a16:creationId xmlns:a16="http://schemas.microsoft.com/office/drawing/2014/main" id="{73B02AC5-332B-B84B-43D2-69358FD4D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2843775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9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88" name="Line 17">
                <a:extLst>
                  <a:ext uri="{FF2B5EF4-FFF2-40B4-BE49-F238E27FC236}">
                    <a16:creationId xmlns:a16="http://schemas.microsoft.com/office/drawing/2014/main" id="{9D8580A4-5F01-746A-411E-CFF72AC63F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2965019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89" name="Rectangle 19">
                <a:extLst>
                  <a:ext uri="{FF2B5EF4-FFF2-40B4-BE49-F238E27FC236}">
                    <a16:creationId xmlns:a16="http://schemas.microsoft.com/office/drawing/2014/main" id="{148BF3D2-0026-4A86-F6A9-4B46C023F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049603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8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0" name="Line 17">
                <a:extLst>
                  <a:ext uri="{FF2B5EF4-FFF2-40B4-BE49-F238E27FC236}">
                    <a16:creationId xmlns:a16="http://schemas.microsoft.com/office/drawing/2014/main" id="{76E38F97-8705-2816-F779-BA14FCBAEB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17084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1" name="Rectangle 19">
                <a:extLst>
                  <a:ext uri="{FF2B5EF4-FFF2-40B4-BE49-F238E27FC236}">
                    <a16:creationId xmlns:a16="http://schemas.microsoft.com/office/drawing/2014/main" id="{F1FFB9A5-C9A1-EBB4-0647-1714903732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25543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7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2" name="Line 17">
                <a:extLst>
                  <a:ext uri="{FF2B5EF4-FFF2-40B4-BE49-F238E27FC236}">
                    <a16:creationId xmlns:a16="http://schemas.microsoft.com/office/drawing/2014/main" id="{AE4EAD01-4152-4853-4AED-636DF64B17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37667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3" name="Rectangle 19">
                <a:extLst>
                  <a:ext uri="{FF2B5EF4-FFF2-40B4-BE49-F238E27FC236}">
                    <a16:creationId xmlns:a16="http://schemas.microsoft.com/office/drawing/2014/main" id="{77E6ECDF-5DB8-B5FF-E688-78740E1A9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46125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6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4" name="Line 17">
                <a:extLst>
                  <a:ext uri="{FF2B5EF4-FFF2-40B4-BE49-F238E27FC236}">
                    <a16:creationId xmlns:a16="http://schemas.microsoft.com/office/drawing/2014/main" id="{091A58B8-8DDD-133E-953C-69DA25A371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58250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5" name="Rectangle 19">
                <a:extLst>
                  <a:ext uri="{FF2B5EF4-FFF2-40B4-BE49-F238E27FC236}">
                    <a16:creationId xmlns:a16="http://schemas.microsoft.com/office/drawing/2014/main" id="{32987B7B-3EC0-23CC-AA72-86E53102B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667087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5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6" name="Line 17">
                <a:extLst>
                  <a:ext uri="{FF2B5EF4-FFF2-40B4-BE49-F238E27FC236}">
                    <a16:creationId xmlns:a16="http://schemas.microsoft.com/office/drawing/2014/main" id="{97F506EF-832C-A8A3-850C-07902E173C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788332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7" name="Rectangle 19">
                <a:extLst>
                  <a:ext uri="{FF2B5EF4-FFF2-40B4-BE49-F238E27FC236}">
                    <a16:creationId xmlns:a16="http://schemas.microsoft.com/office/drawing/2014/main" id="{AF144D66-73CF-BF4F-A1B7-613230D879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3872916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4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98" name="Line 17">
                <a:extLst>
                  <a:ext uri="{FF2B5EF4-FFF2-40B4-BE49-F238E27FC236}">
                    <a16:creationId xmlns:a16="http://schemas.microsoft.com/office/drawing/2014/main" id="{180D92AD-D894-5B59-D64A-0F8CB7BBA4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3994160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99" name="Rectangle 19">
                <a:extLst>
                  <a:ext uri="{FF2B5EF4-FFF2-40B4-BE49-F238E27FC236}">
                    <a16:creationId xmlns:a16="http://schemas.microsoft.com/office/drawing/2014/main" id="{DF9348D6-E953-E4B2-E73A-6548BD6124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078744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0" name="Line 17">
                <a:extLst>
                  <a:ext uri="{FF2B5EF4-FFF2-40B4-BE49-F238E27FC236}">
                    <a16:creationId xmlns:a16="http://schemas.microsoft.com/office/drawing/2014/main" id="{74CA0C4C-BDF3-EBFF-6573-71E7D135A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199988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1" name="Rectangle 19">
                <a:extLst>
                  <a:ext uri="{FF2B5EF4-FFF2-40B4-BE49-F238E27FC236}">
                    <a16:creationId xmlns:a16="http://schemas.microsoft.com/office/drawing/2014/main" id="{96839DD2-D620-2ED8-336C-9B72FA04C5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284572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" name="Line 17">
                <a:extLst>
                  <a:ext uri="{FF2B5EF4-FFF2-40B4-BE49-F238E27FC236}">
                    <a16:creationId xmlns:a16="http://schemas.microsoft.com/office/drawing/2014/main" id="{294545DA-D77A-90EC-3B35-F6E1D45F84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405816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3" name="Rectangle 19">
                <a:extLst>
                  <a:ext uri="{FF2B5EF4-FFF2-40B4-BE49-F238E27FC236}">
                    <a16:creationId xmlns:a16="http://schemas.microsoft.com/office/drawing/2014/main" id="{3918AB56-8C08-3AAA-10F0-33626FB819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490400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4" name="Line 17">
                <a:extLst>
                  <a:ext uri="{FF2B5EF4-FFF2-40B4-BE49-F238E27FC236}">
                    <a16:creationId xmlns:a16="http://schemas.microsoft.com/office/drawing/2014/main" id="{7E46AD79-26D7-0979-A748-E5AC39CC11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611644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5" name="Rectangle 19">
                <a:extLst>
                  <a:ext uri="{FF2B5EF4-FFF2-40B4-BE49-F238E27FC236}">
                    <a16:creationId xmlns:a16="http://schemas.microsoft.com/office/drawing/2014/main" id="{4CC5A9AD-F7E4-082F-36FC-5378C6AF7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2388" y="4696229"/>
                <a:ext cx="154884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0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6" name="Line 17">
                <a:extLst>
                  <a:ext uri="{FF2B5EF4-FFF2-40B4-BE49-F238E27FC236}">
                    <a16:creationId xmlns:a16="http://schemas.microsoft.com/office/drawing/2014/main" id="{A352185A-7B3C-57FE-6F99-78FEBEF582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1099" y="4817473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07" name="Text Box 201">
                <a:extLst>
                  <a:ext uri="{FF2B5EF4-FFF2-40B4-BE49-F238E27FC236}">
                    <a16:creationId xmlns:a16="http://schemas.microsoft.com/office/drawing/2014/main" id="{1D4B32AC-5078-B71E-342E-CE456BB57C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-694662" y="3351086"/>
                <a:ext cx="1720343" cy="34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Number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of</a:t>
                </a:r>
                <a:r>
                  <a:rPr lang="nb-NO" altLang="en-US" sz="1625" b="0" dirty="0">
                    <a:solidFill>
                      <a:srgbClr val="5F5F5F"/>
                    </a:solidFill>
                  </a:rPr>
                  <a:t> </a:t>
                </a:r>
                <a:r>
                  <a:rPr lang="nb-NO" altLang="en-US" sz="1625" b="0" dirty="0" err="1">
                    <a:solidFill>
                      <a:srgbClr val="5F5F5F"/>
                    </a:solidFill>
                  </a:rPr>
                  <a:t>countries</a:t>
                </a:r>
                <a:endParaRPr lang="en-GB" altLang="en-US" sz="1625" b="0" dirty="0">
                  <a:solidFill>
                    <a:srgbClr val="5F5F5F"/>
                  </a:solidFill>
                </a:endParaRPr>
              </a:p>
            </p:txBody>
          </p:sp>
          <p:sp>
            <p:nvSpPr>
              <p:cNvPr id="108" name="Rectangle 19">
                <a:extLst>
                  <a:ext uri="{FF2B5EF4-FFF2-40B4-BE49-F238E27FC236}">
                    <a16:creationId xmlns:a16="http://schemas.microsoft.com/office/drawing/2014/main" id="{EC1BD633-D195-74E4-9803-36CDEEFF3E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512" y="224160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12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9" name="Line 17">
                <a:extLst>
                  <a:ext uri="{FF2B5EF4-FFF2-40B4-BE49-F238E27FC236}">
                    <a16:creationId xmlns:a16="http://schemas.microsoft.com/office/drawing/2014/main" id="{D9FC37BA-CF96-C607-0D27-3B2F861B7D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3839" y="236284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  <p:sp>
            <p:nvSpPr>
              <p:cNvPr id="110" name="Rectangle 19">
                <a:extLst>
                  <a:ext uri="{FF2B5EF4-FFF2-40B4-BE49-F238E27FC236}">
                    <a16:creationId xmlns:a16="http://schemas.microsoft.com/office/drawing/2014/main" id="{94D869C9-BEF8-03FF-BD8F-C4A2FB495B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490" y="1999711"/>
                <a:ext cx="266500" cy="2255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4811" tIns="37406" rIns="74811" bIns="37406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 Narrow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r"/>
                <a:r>
                  <a:rPr lang="nb-NO" altLang="en-US" sz="975" b="0" dirty="0">
                    <a:solidFill>
                      <a:srgbClr val="7F7F7F"/>
                    </a:solidFill>
                  </a:rPr>
                  <a:t>13</a:t>
                </a:r>
                <a:endParaRPr lang="en-GB" altLang="en-US" sz="975" b="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11" name="Line 17">
                <a:extLst>
                  <a:ext uri="{FF2B5EF4-FFF2-40B4-BE49-F238E27FC236}">
                    <a16:creationId xmlns:a16="http://schemas.microsoft.com/office/drawing/2014/main" id="{D932B2F4-0551-D7E9-96D4-FBC787CF5D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49817" y="2120955"/>
                <a:ext cx="174142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algn="r"/>
                <a:endParaRPr lang="en-US" sz="1463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2395B54D-014F-D18F-456B-FBC27688C275}"/>
                </a:ext>
              </a:extLst>
            </p:cNvPr>
            <p:cNvGrpSpPr/>
            <p:nvPr/>
          </p:nvGrpSpPr>
          <p:grpSpPr>
            <a:xfrm>
              <a:off x="2135290" y="5790366"/>
              <a:ext cx="5635419" cy="432451"/>
              <a:chOff x="2936237" y="5662146"/>
              <a:chExt cx="5635419" cy="432451"/>
            </a:xfrm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D5647D7A-970A-D926-5A68-823696B2FA0D}"/>
                  </a:ext>
                </a:extLst>
              </p:cNvPr>
              <p:cNvSpPr txBox="1"/>
              <p:nvPr/>
            </p:nvSpPr>
            <p:spPr>
              <a:xfrm>
                <a:off x="2936237" y="5662146"/>
                <a:ext cx="55976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/>
                  <a:t>Notes: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4A5746F-0253-ABB6-4B34-95F243950E91}"/>
                  </a:ext>
                </a:extLst>
              </p:cNvPr>
              <p:cNvSpPr/>
              <p:nvPr/>
            </p:nvSpPr>
            <p:spPr>
              <a:xfrm>
                <a:off x="3411269" y="5663710"/>
                <a:ext cx="5160387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171450" indent="-171450">
                  <a:buFontTx/>
                  <a:buChar char="-"/>
                </a:pPr>
                <a:r>
                  <a:rPr lang="en-US" sz="1100" dirty="0"/>
                  <a:t>Percentages were rounded.</a:t>
                </a:r>
              </a:p>
              <a:p>
                <a:pPr marL="171450" indent="-171450">
                  <a:buFontTx/>
                  <a:buChar char="-"/>
                </a:pPr>
                <a:r>
                  <a:rPr lang="en-US" sz="1100" dirty="0"/>
                  <a:t>Countries could make multiple choices. Percentages therefore add up to over 100%.</a:t>
                </a:r>
              </a:p>
            </p:txBody>
          </p:sp>
        </p:grp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B091BC37-96B1-4A3D-BA82-2ACF103AD6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8210" y="6138282"/>
            <a:ext cx="1089410" cy="334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889785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11667</TotalTime>
  <Words>1737</Words>
  <Application>Microsoft Office PowerPoint</Application>
  <PresentationFormat>A4 Paper (210x297 mm)</PresentationFormat>
  <Paragraphs>672</Paragraphs>
  <Slides>16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Maricar De La Cruz</cp:lastModifiedBy>
  <cp:revision>866</cp:revision>
  <cp:lastPrinted>2018-05-07T08:19:05Z</cp:lastPrinted>
  <dcterms:created xsi:type="dcterms:W3CDTF">2016-07-29T13:01:46Z</dcterms:created>
  <dcterms:modified xsi:type="dcterms:W3CDTF">2022-05-31T08:35:13Z</dcterms:modified>
</cp:coreProperties>
</file>