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8" r:id="rId2"/>
    <p:sldId id="257" r:id="rId3"/>
    <p:sldId id="260" r:id="rId4"/>
    <p:sldId id="277" r:id="rId5"/>
    <p:sldId id="661" r:id="rId6"/>
    <p:sldId id="660" r:id="rId7"/>
    <p:sldId id="684" r:id="rId8"/>
    <p:sldId id="654" r:id="rId9"/>
    <p:sldId id="685" r:id="rId10"/>
    <p:sldId id="682" r:id="rId11"/>
    <p:sldId id="687" r:id="rId12"/>
    <p:sldId id="686" r:id="rId13"/>
    <p:sldId id="689" r:id="rId14"/>
    <p:sldId id="688" r:id="rId15"/>
    <p:sldId id="691" r:id="rId16"/>
    <p:sldId id="690" r:id="rId17"/>
    <p:sldId id="692" r:id="rId18"/>
    <p:sldId id="261"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a:srgbClr val="00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57" autoAdjust="0"/>
  </p:normalViewPr>
  <p:slideViewPr>
    <p:cSldViewPr snapToGrid="0" snapToObjects="1">
      <p:cViewPr varScale="1">
        <p:scale>
          <a:sx n="110" d="100"/>
          <a:sy n="110" d="100"/>
        </p:scale>
        <p:origin x="594"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120" d="100"/>
          <a:sy n="120" d="100"/>
        </p:scale>
        <p:origin x="3066" y="-11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58F176D-0154-354B-9BDC-0F5C9C4A99A4}" type="datetimeFigureOut">
              <a:rPr lang="en-US" smtClean="0"/>
              <a:t>5/31/2022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E28BC95-A90A-8943-86EA-81898BE3B255}" type="slidenum">
              <a:rPr lang="en-US" smtClean="0"/>
              <a:t>‹#›</a:t>
            </a:fld>
            <a:endParaRPr lang="en-US"/>
          </a:p>
        </p:txBody>
      </p:sp>
    </p:spTree>
    <p:extLst>
      <p:ext uri="{BB962C8B-B14F-4D97-AF65-F5344CB8AC3E}">
        <p14:creationId xmlns:p14="http://schemas.microsoft.com/office/powerpoint/2010/main" val="1094937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856F99-1514-4F4B-89CD-D1870C008194}" type="slidenum">
              <a:rPr lang="en-US" smtClean="0"/>
              <a:t>1</a:t>
            </a:fld>
            <a:endParaRPr lang="en-US"/>
          </a:p>
        </p:txBody>
      </p:sp>
    </p:spTree>
    <p:extLst>
      <p:ext uri="{BB962C8B-B14F-4D97-AF65-F5344CB8AC3E}">
        <p14:creationId xmlns:p14="http://schemas.microsoft.com/office/powerpoint/2010/main" val="4154674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10</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2714903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11</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351430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12</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3166866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13</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2320877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14</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1024223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15</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264025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16</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3830682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17</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883551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856F99-1514-4F4B-89CD-D1870C008194}" type="slidenum">
              <a:rPr lang="en-US" smtClean="0"/>
              <a:t>18</a:t>
            </a:fld>
            <a:endParaRPr lang="en-US"/>
          </a:p>
        </p:txBody>
      </p:sp>
    </p:spTree>
    <p:extLst>
      <p:ext uri="{BB962C8B-B14F-4D97-AF65-F5344CB8AC3E}">
        <p14:creationId xmlns:p14="http://schemas.microsoft.com/office/powerpoint/2010/main" val="1391880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600"/>
              </a:spcAft>
              <a:buFont typeface="Arial" pitchFamily="34" charset="0"/>
              <a:buChar char="•"/>
              <a:defRPr/>
            </a:pPr>
            <a:r>
              <a:rPr lang="en-US" b="1" dirty="0"/>
              <a:t>Thank focal points who participated</a:t>
            </a:r>
          </a:p>
          <a:p>
            <a:pPr marL="171450" lvl="0" indent="-171450">
              <a:spcAft>
                <a:spcPts val="600"/>
              </a:spcAft>
              <a:buFont typeface="Arial" pitchFamily="34" charset="0"/>
              <a:buChar char="•"/>
              <a:defRPr/>
            </a:pPr>
            <a:r>
              <a:rPr lang="en-US" dirty="0"/>
              <a:t>In this presentation I tried to summarize the answers received and, due to the time limit, will present only the main general trends with regard to progress made in implementing the new priority action areas, including one additional issue on COVID-19 impact. </a:t>
            </a:r>
          </a:p>
          <a:p>
            <a:pPr marL="171450" lvl="0" indent="-171450">
              <a:spcAft>
                <a:spcPts val="600"/>
              </a:spcAft>
              <a:buFont typeface="Arial" pitchFamily="34" charset="0"/>
              <a:buChar char="•"/>
              <a:defRPr/>
            </a:pPr>
            <a:r>
              <a:rPr lang="en-US" dirty="0"/>
              <a:t>The details from the country examples will be taken into consideration during the preparation of the progress report which will be elaborated at the end of the current implementation phase.</a:t>
            </a:r>
          </a:p>
          <a:p>
            <a:pPr marL="171450" lvl="0" indent="-171450">
              <a:buFont typeface="Arial" pitchFamily="34" charset="0"/>
              <a:buChar char="•"/>
              <a:defRPr/>
            </a:pPr>
            <a:r>
              <a:rPr lang="en-US" dirty="0"/>
              <a:t>You are welcome to complement the presentation with your country examples afterwards, and all informal country reports are already available on our website. </a:t>
            </a:r>
          </a:p>
        </p:txBody>
      </p:sp>
      <p:sp>
        <p:nvSpPr>
          <p:cNvPr id="4" name="Slide Number Placeholder 3"/>
          <p:cNvSpPr>
            <a:spLocks noGrp="1"/>
          </p:cNvSpPr>
          <p:nvPr>
            <p:ph type="sldNum" sz="quarter" idx="10"/>
          </p:nvPr>
        </p:nvSpPr>
        <p:spPr/>
        <p:txBody>
          <a:bodyPr/>
          <a:lstStyle/>
          <a:p>
            <a:fld id="{8F856F99-1514-4F4B-89CD-D1870C008194}" type="slidenum">
              <a:rPr lang="en-US" smtClean="0"/>
              <a:t>2</a:t>
            </a:fld>
            <a:endParaRPr lang="en-US"/>
          </a:p>
        </p:txBody>
      </p:sp>
    </p:spTree>
    <p:extLst>
      <p:ext uri="{BB962C8B-B14F-4D97-AF65-F5344CB8AC3E}">
        <p14:creationId xmlns:p14="http://schemas.microsoft.com/office/powerpoint/2010/main" val="3003053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856F99-1514-4F4B-89CD-D1870C008194}" type="slidenum">
              <a:rPr lang="en-US" smtClean="0"/>
              <a:t>3</a:t>
            </a:fld>
            <a:endParaRPr lang="en-US"/>
          </a:p>
        </p:txBody>
      </p:sp>
    </p:spTree>
    <p:extLst>
      <p:ext uri="{BB962C8B-B14F-4D97-AF65-F5344CB8AC3E}">
        <p14:creationId xmlns:p14="http://schemas.microsoft.com/office/powerpoint/2010/main" val="3925090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defRPr/>
            </a:pPr>
            <a:endParaRPr lang="en-US" dirty="0"/>
          </a:p>
        </p:txBody>
      </p:sp>
      <p:sp>
        <p:nvSpPr>
          <p:cNvPr id="4" name="Slide Number Placeholder 3"/>
          <p:cNvSpPr>
            <a:spLocks noGrp="1"/>
          </p:cNvSpPr>
          <p:nvPr>
            <p:ph type="sldNum" sz="quarter" idx="10"/>
          </p:nvPr>
        </p:nvSpPr>
        <p:spPr/>
        <p:txBody>
          <a:bodyPr/>
          <a:lstStyle/>
          <a:p>
            <a:fld id="{8F856F99-1514-4F4B-89CD-D1870C008194}" type="slidenum">
              <a:rPr lang="en-US" smtClean="0"/>
              <a:t>4</a:t>
            </a:fld>
            <a:endParaRPr lang="en-US"/>
          </a:p>
        </p:txBody>
      </p:sp>
    </p:spTree>
    <p:extLst>
      <p:ext uri="{BB962C8B-B14F-4D97-AF65-F5344CB8AC3E}">
        <p14:creationId xmlns:p14="http://schemas.microsoft.com/office/powerpoint/2010/main" val="30030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This</a:t>
            </a:r>
            <a:r>
              <a:rPr lang="fr-CH" baseline="0" dirty="0"/>
              <a:t> </a:t>
            </a:r>
            <a:r>
              <a:rPr lang="fr-CH" baseline="0" dirty="0" err="1"/>
              <a:t>year’s</a:t>
            </a:r>
            <a:r>
              <a:rPr lang="fr-CH" baseline="0" dirty="0"/>
              <a:t> issues for </a:t>
            </a:r>
            <a:r>
              <a:rPr lang="fr-CH" baseline="0" dirty="0" err="1"/>
              <a:t>reporting</a:t>
            </a:r>
            <a:r>
              <a:rPr lang="fr-CH" baseline="0" dirty="0"/>
              <a:t> </a:t>
            </a:r>
            <a:r>
              <a:rPr lang="fr-CH" baseline="0" dirty="0" err="1"/>
              <a:t>follow</a:t>
            </a:r>
            <a:r>
              <a:rPr lang="fr-CH" baseline="0" dirty="0"/>
              <a:t> the </a:t>
            </a:r>
            <a:r>
              <a:rPr lang="fr-CH" baseline="0" dirty="0" err="1"/>
              <a:t>priority</a:t>
            </a:r>
            <a:r>
              <a:rPr lang="fr-CH" baseline="0" dirty="0"/>
              <a:t> action areas</a:t>
            </a:r>
            <a:r>
              <a:rPr lang="ru-RU" baseline="0" dirty="0"/>
              <a:t> </a:t>
            </a:r>
            <a:r>
              <a:rPr lang="en-US" baseline="0" dirty="0"/>
              <a:t>of the newly drafted framework to be adopted in </a:t>
            </a:r>
            <a:r>
              <a:rPr lang="fr-CH" baseline="0" dirty="0"/>
              <a:t>2022 in </a:t>
            </a:r>
            <a:r>
              <a:rPr lang="fr-CH" baseline="0" dirty="0" err="1"/>
              <a:t>Nicosia</a:t>
            </a:r>
            <a:r>
              <a:rPr lang="fr-CH" baseline="0" dirty="0"/>
              <a:t>, </a:t>
            </a:r>
            <a:r>
              <a:rPr lang="fr-CH" baseline="0" dirty="0" err="1"/>
              <a:t>including</a:t>
            </a:r>
            <a:r>
              <a:rPr lang="fr-CH" baseline="0" dirty="0"/>
              <a:t> </a:t>
            </a:r>
            <a:r>
              <a:rPr lang="en-US" noProof="0" dirty="0"/>
              <a:t>additional section to follow up</a:t>
            </a:r>
            <a:r>
              <a:rPr lang="en-US" baseline="0" noProof="0" dirty="0"/>
              <a:t> developments related to pandemic effects. </a:t>
            </a:r>
          </a:p>
          <a:p>
            <a:pPr lvl="0" rtl="0"/>
            <a:endParaRPr lang="en-US" dirty="0"/>
          </a:p>
          <a:p>
            <a:r>
              <a:rPr lang="fr-CH" dirty="0"/>
              <a:t>The questionnaire </a:t>
            </a:r>
            <a:r>
              <a:rPr lang="fr-CH" dirty="0" err="1"/>
              <a:t>is</a:t>
            </a:r>
            <a:r>
              <a:rPr lang="fr-CH" dirty="0"/>
              <a:t> </a:t>
            </a:r>
            <a:r>
              <a:rPr lang="fr-CH" dirty="0" err="1"/>
              <a:t>similar</a:t>
            </a:r>
            <a:r>
              <a:rPr lang="fr-CH" dirty="0"/>
              <a:t> to the last </a:t>
            </a:r>
            <a:r>
              <a:rPr lang="fr-CH" dirty="0" err="1"/>
              <a:t>year</a:t>
            </a:r>
            <a:r>
              <a:rPr lang="fr-CH" dirty="0"/>
              <a:t>, </a:t>
            </a:r>
            <a:r>
              <a:rPr lang="fr-CH" dirty="0" err="1"/>
              <a:t>with</a:t>
            </a:r>
            <a:r>
              <a:rPr lang="fr-CH" dirty="0"/>
              <a:t> few </a:t>
            </a:r>
            <a:r>
              <a:rPr lang="fr-CH" dirty="0" err="1"/>
              <a:t>revisions</a:t>
            </a:r>
            <a:r>
              <a:rPr lang="fr-CH" dirty="0"/>
              <a:t> in the </a:t>
            </a:r>
            <a:r>
              <a:rPr lang="fr-CH" dirty="0" err="1"/>
              <a:t>sub</a:t>
            </a:r>
            <a:r>
              <a:rPr lang="fr-CH" dirty="0"/>
              <a:t>-questions.</a:t>
            </a:r>
            <a:endParaRPr lang="fr-CH" baseline="0" dirty="0"/>
          </a:p>
          <a:p>
            <a:pPr lvl="0" rtl="0"/>
            <a:endParaRPr lang="en-US" dirty="0"/>
          </a:p>
        </p:txBody>
      </p:sp>
      <p:sp>
        <p:nvSpPr>
          <p:cNvPr id="4" name="Slide Number Placeholder 3"/>
          <p:cNvSpPr>
            <a:spLocks noGrp="1"/>
          </p:cNvSpPr>
          <p:nvPr>
            <p:ph type="sldNum" sz="quarter" idx="10"/>
          </p:nvPr>
        </p:nvSpPr>
        <p:spPr/>
        <p:txBody>
          <a:bodyPr/>
          <a:lstStyle/>
          <a:p>
            <a:fld id="{8F856F99-1514-4F4B-89CD-D1870C008194}" type="slidenum">
              <a:rPr lang="en-US" smtClean="0"/>
              <a:t>5</a:t>
            </a:fld>
            <a:endParaRPr lang="en-US"/>
          </a:p>
        </p:txBody>
      </p:sp>
    </p:spTree>
    <p:extLst>
      <p:ext uri="{BB962C8B-B14F-4D97-AF65-F5344CB8AC3E}">
        <p14:creationId xmlns:p14="http://schemas.microsoft.com/office/powerpoint/2010/main" val="3448654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856F99-1514-4F4B-89CD-D1870C008194}" type="slidenum">
              <a:rPr lang="en-US" smtClean="0"/>
              <a:t>6</a:t>
            </a:fld>
            <a:endParaRPr lang="en-US"/>
          </a:p>
        </p:txBody>
      </p:sp>
    </p:spTree>
    <p:extLst>
      <p:ext uri="{BB962C8B-B14F-4D97-AF65-F5344CB8AC3E}">
        <p14:creationId xmlns:p14="http://schemas.microsoft.com/office/powerpoint/2010/main" val="2658715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7</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marL="228600" indent="-228600" eaLnBrk="1" hangingPunct="1">
              <a:buAutoNum type="arabicPeriod"/>
              <a:defRPr/>
            </a:pPr>
            <a:endParaRPr lang="nb-NO" sz="1000" dirty="0">
              <a:ea typeface="MS PGothic" charset="0"/>
            </a:endParaRPr>
          </a:p>
        </p:txBody>
      </p:sp>
    </p:spTree>
    <p:extLst>
      <p:ext uri="{BB962C8B-B14F-4D97-AF65-F5344CB8AC3E}">
        <p14:creationId xmlns:p14="http://schemas.microsoft.com/office/powerpoint/2010/main" val="744895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8</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437780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392B3743-B566-644E-834C-01AC70CE579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fld id="{7AAC11C7-DA42-0D42-8D10-C71D10433105}" type="slidenum">
              <a:rPr lang="en-GB" altLang="en-US" sz="1200" b="0">
                <a:latin typeface="Times New Roman" panose="02020603050405020304" pitchFamily="18" charset="0"/>
                <a:cs typeface="Arial" panose="020B0604020202020204" pitchFamily="34" charset="0"/>
              </a:rPr>
              <a:pPr/>
              <a:t>9</a:t>
            </a:fld>
            <a:endParaRPr lang="en-GB" altLang="en-US" sz="1200" b="0">
              <a:latin typeface="Times New Roman" panose="02020603050405020304" pitchFamily="18" charset="0"/>
              <a:cs typeface="Arial" panose="020B0604020202020204" pitchFamily="34" charset="0"/>
            </a:endParaRPr>
          </a:p>
        </p:txBody>
      </p:sp>
      <p:sp>
        <p:nvSpPr>
          <p:cNvPr id="99330" name="Rectangle 2">
            <a:extLst>
              <a:ext uri="{FF2B5EF4-FFF2-40B4-BE49-F238E27FC236}">
                <a16:creationId xmlns:a16="http://schemas.microsoft.com/office/drawing/2014/main" id="{3ADF5802-1C6D-B741-AF1B-FFEA7BF1691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DC3C3694-6828-0E42-B096-E114A8C56FCD}"/>
              </a:ext>
            </a:extLst>
          </p:cNvPr>
          <p:cNvSpPr>
            <a:spLocks noGrp="1" noChangeArrowheads="1"/>
          </p:cNvSpPr>
          <p:nvPr>
            <p:ph type="body" idx="1"/>
          </p:nvPr>
        </p:nvSpPr>
        <p:spPr>
          <a:xfrm>
            <a:off x="907931" y="4715153"/>
            <a:ext cx="4981815" cy="4466987"/>
          </a:xfrm>
        </p:spPr>
        <p:txBody>
          <a:bodyPr/>
          <a:lstStyle/>
          <a:p>
            <a:pPr eaLnBrk="1" hangingPunct="1">
              <a:defRPr/>
            </a:pPr>
            <a:endParaRPr lang="nb-NO" dirty="0">
              <a:ea typeface="MS PGothic" charset="0"/>
            </a:endParaRPr>
          </a:p>
        </p:txBody>
      </p:sp>
    </p:spTree>
    <p:extLst>
      <p:ext uri="{BB962C8B-B14F-4D97-AF65-F5344CB8AC3E}">
        <p14:creationId xmlns:p14="http://schemas.microsoft.com/office/powerpoint/2010/main" val="277897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007A-BE89-DB1D-15AD-E808B6B6C59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02E235E-6AF5-1070-CABD-D69E2EAD4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E9F02E5-4F07-7AF2-070A-B5C7BBCB6A4D}"/>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5" name="Footer Placeholder 4">
            <a:extLst>
              <a:ext uri="{FF2B5EF4-FFF2-40B4-BE49-F238E27FC236}">
                <a16:creationId xmlns:a16="http://schemas.microsoft.com/office/drawing/2014/main" id="{6FF7C60F-0B3E-FFF3-7EB9-5A69575EC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F74AB0-A515-FF8A-79A9-7D915960A176}"/>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56239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31E11-4829-7E3A-F004-7B8A156FD55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8138E8C-3565-9EC1-9409-359302256C4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CDFE8F8-F664-2B06-4743-649B98B8DCA5}"/>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5" name="Footer Placeholder 4">
            <a:extLst>
              <a:ext uri="{FF2B5EF4-FFF2-40B4-BE49-F238E27FC236}">
                <a16:creationId xmlns:a16="http://schemas.microsoft.com/office/drawing/2014/main" id="{31C2F854-AF4D-5E5D-4A56-93D8A623E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6E665A-9292-7A19-CF94-1D5396BF065C}"/>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241316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60A03F-DA31-CA5E-0259-6FBB9D307C3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8BC8E91-4245-793A-0E81-A10D468AF39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2C81A0-26DA-D347-4842-21AEA973558B}"/>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5" name="Footer Placeholder 4">
            <a:extLst>
              <a:ext uri="{FF2B5EF4-FFF2-40B4-BE49-F238E27FC236}">
                <a16:creationId xmlns:a16="http://schemas.microsoft.com/office/drawing/2014/main" id="{BB9D0E4C-600D-0D9E-F3EC-8A2C64614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BE78B-F2B8-18CB-F389-20742F67410D}"/>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120309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6AB5F-3EE3-711E-8ACD-DB078E5C35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0F86D2-C94D-20B2-84DC-A2A383D14F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4D48EEF-C69A-AABD-D3DA-C745F0110B0F}"/>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5" name="Footer Placeholder 4">
            <a:extLst>
              <a:ext uri="{FF2B5EF4-FFF2-40B4-BE49-F238E27FC236}">
                <a16:creationId xmlns:a16="http://schemas.microsoft.com/office/drawing/2014/main" id="{384F6580-E539-53A2-58FD-80632EF0C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D24C3B-B356-43E7-399E-850DB167E241}"/>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390367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7678-327B-6A6A-39FD-103849EBF27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4B4877-9270-E939-A415-399B73836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E4A660-EA5A-2AF0-B75E-60B482B2AE67}"/>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5" name="Footer Placeholder 4">
            <a:extLst>
              <a:ext uri="{FF2B5EF4-FFF2-40B4-BE49-F238E27FC236}">
                <a16:creationId xmlns:a16="http://schemas.microsoft.com/office/drawing/2014/main" id="{89B077DE-1C23-39BB-DCFE-1C72D1F43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09711-A9AE-2EAB-4835-04F7D64BE94A}"/>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322357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41E42-CE5D-4CA3-BA99-EDBDA4722E5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5490AD-6379-5911-D257-72214A51D1D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D77DA7A-A3B4-92F6-FF44-321B80E008A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761AD1D-369A-E832-476A-9E50DDF59EDE}"/>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6" name="Footer Placeholder 5">
            <a:extLst>
              <a:ext uri="{FF2B5EF4-FFF2-40B4-BE49-F238E27FC236}">
                <a16:creationId xmlns:a16="http://schemas.microsoft.com/office/drawing/2014/main" id="{F7C54580-CD5B-B1A9-320E-F3D6214D6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23A821-1DDD-4CF8-DA13-CD223F8C21EA}"/>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300521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F52E-57B0-6251-3C23-51380809430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9E0208F-BA65-C0AC-77AD-065BB01022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FB25CE2-856B-4FFC-D227-14789E0F63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B930D99-F9BF-4D0D-449B-7942AB0EE0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6432C1-69BD-9BB8-828B-7DE26BF45F2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6554127-EEE3-B860-897F-E8915EFA9D82}"/>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8" name="Footer Placeholder 7">
            <a:extLst>
              <a:ext uri="{FF2B5EF4-FFF2-40B4-BE49-F238E27FC236}">
                <a16:creationId xmlns:a16="http://schemas.microsoft.com/office/drawing/2014/main" id="{AD7936F2-47EB-2008-C5AC-C95C2D2A36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F58D9B-2B29-0835-C6ED-E394A8ADB02D}"/>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345571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83A7B-B24D-BFBC-5193-5E9BAF0E278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8D16A02-F6A0-9415-2592-019BD0B5CBA7}"/>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4" name="Footer Placeholder 3">
            <a:extLst>
              <a:ext uri="{FF2B5EF4-FFF2-40B4-BE49-F238E27FC236}">
                <a16:creationId xmlns:a16="http://schemas.microsoft.com/office/drawing/2014/main" id="{8DA3389C-04E5-2622-EF41-FEE3AD83CA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DD34FC-93C3-F7C0-D18D-9EDB6A3BAA15}"/>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111961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8ED360-E93C-6DBC-7D1C-81B0BF1D8113}"/>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3" name="Footer Placeholder 2">
            <a:extLst>
              <a:ext uri="{FF2B5EF4-FFF2-40B4-BE49-F238E27FC236}">
                <a16:creationId xmlns:a16="http://schemas.microsoft.com/office/drawing/2014/main" id="{5F3EEE04-E835-CCD4-9777-F5BE6F4B3C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922DCD-17F7-265F-2CEC-566306D25DAB}"/>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331438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B7CC6-84E0-78F5-6325-91372FA9983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5023EDF-B70B-15FA-0A78-92D7264A9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DE74888-4AB1-6546-8ACA-AAAFE2B49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EA821DE-7C02-8A84-5921-EAF2A8B53D6F}"/>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6" name="Footer Placeholder 5">
            <a:extLst>
              <a:ext uri="{FF2B5EF4-FFF2-40B4-BE49-F238E27FC236}">
                <a16:creationId xmlns:a16="http://schemas.microsoft.com/office/drawing/2014/main" id="{D15410FC-8E1B-703F-BA21-AE0D47132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E55BA-AA00-9097-1845-5B80E51A013C}"/>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37752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77ED-8DAE-C621-A9E9-1B206FE7A27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46B55B5-82D1-34D4-000F-6961DCBDCA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EADD07-2029-BEDB-BFB4-053B5D8EF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E552B1-AA65-370D-0B0E-4680CE2F373D}"/>
              </a:ext>
            </a:extLst>
          </p:cNvPr>
          <p:cNvSpPr>
            <a:spLocks noGrp="1"/>
          </p:cNvSpPr>
          <p:nvPr>
            <p:ph type="dt" sz="half" idx="10"/>
          </p:nvPr>
        </p:nvSpPr>
        <p:spPr/>
        <p:txBody>
          <a:bodyPr/>
          <a:lstStyle/>
          <a:p>
            <a:fld id="{95A4CCC4-8802-784C-AEC7-A3AE21D4ECC5}" type="datetimeFigureOut">
              <a:rPr lang="en-US" smtClean="0"/>
              <a:t>5/31/2022</a:t>
            </a:fld>
            <a:endParaRPr lang="en-US"/>
          </a:p>
        </p:txBody>
      </p:sp>
      <p:sp>
        <p:nvSpPr>
          <p:cNvPr id="6" name="Footer Placeholder 5">
            <a:extLst>
              <a:ext uri="{FF2B5EF4-FFF2-40B4-BE49-F238E27FC236}">
                <a16:creationId xmlns:a16="http://schemas.microsoft.com/office/drawing/2014/main" id="{02843CDF-2058-847B-388A-43142F3B1B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5AC79F-2C4E-CBA8-A9F8-75FAFCFA0B4F}"/>
              </a:ext>
            </a:extLst>
          </p:cNvPr>
          <p:cNvSpPr>
            <a:spLocks noGrp="1"/>
          </p:cNvSpPr>
          <p:nvPr>
            <p:ph type="sldNum" sz="quarter" idx="12"/>
          </p:nvPr>
        </p:nvSpPr>
        <p:spPr/>
        <p:txBody>
          <a:bodyPr/>
          <a:lstStyle/>
          <a:p>
            <a:fld id="{62AAEFB8-BA81-AD49-AF5A-6BFD113B80A0}" type="slidenum">
              <a:rPr lang="en-US" smtClean="0"/>
              <a:t>‹#›</a:t>
            </a:fld>
            <a:endParaRPr lang="en-US"/>
          </a:p>
        </p:txBody>
      </p:sp>
    </p:spTree>
    <p:extLst>
      <p:ext uri="{BB962C8B-B14F-4D97-AF65-F5344CB8AC3E}">
        <p14:creationId xmlns:p14="http://schemas.microsoft.com/office/powerpoint/2010/main" val="429219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73D6CA-233F-2FBB-2FA5-D0B475DCB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4A119F-E7CC-9110-3121-26FDDE8B44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AFDBFE-353C-B54E-C37A-13BA6199E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4CCC4-8802-784C-AEC7-A3AE21D4ECC5}" type="datetimeFigureOut">
              <a:rPr lang="en-US" smtClean="0"/>
              <a:t>5/31/2022</a:t>
            </a:fld>
            <a:endParaRPr lang="en-US"/>
          </a:p>
        </p:txBody>
      </p:sp>
      <p:sp>
        <p:nvSpPr>
          <p:cNvPr id="5" name="Footer Placeholder 4">
            <a:extLst>
              <a:ext uri="{FF2B5EF4-FFF2-40B4-BE49-F238E27FC236}">
                <a16:creationId xmlns:a16="http://schemas.microsoft.com/office/drawing/2014/main" id="{1278F18A-37C5-A898-BB3F-AB1355D1E2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ABF899-96B0-CBB4-A0B7-A2B94969A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AEFB8-BA81-AD49-AF5A-6BFD113B80A0}" type="slidenum">
              <a:rPr lang="en-US" smtClean="0"/>
              <a:t>‹#›</a:t>
            </a:fld>
            <a:endParaRPr lang="en-US"/>
          </a:p>
        </p:txBody>
      </p:sp>
    </p:spTree>
    <p:extLst>
      <p:ext uri="{BB962C8B-B14F-4D97-AF65-F5344CB8AC3E}">
        <p14:creationId xmlns:p14="http://schemas.microsoft.com/office/powerpoint/2010/main" val="1830075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6.png"/><Relationship Id="rId18" Type="http://schemas.microsoft.com/office/2007/relationships/hdphoto" Target="../media/hdphoto8.wdp"/><Relationship Id="rId3" Type="http://schemas.openxmlformats.org/officeDocument/2006/relationships/image" Target="../media/image1.png"/><Relationship Id="rId21" Type="http://schemas.openxmlformats.org/officeDocument/2006/relationships/image" Target="../media/image10.png"/><Relationship Id="rId7" Type="http://schemas.openxmlformats.org/officeDocument/2006/relationships/image" Target="../media/image3.png"/><Relationship Id="rId12" Type="http://schemas.microsoft.com/office/2007/relationships/hdphoto" Target="../media/hdphoto5.wdp"/><Relationship Id="rId17" Type="http://schemas.openxmlformats.org/officeDocument/2006/relationships/image" Target="../media/image8.png"/><Relationship Id="rId2" Type="http://schemas.openxmlformats.org/officeDocument/2006/relationships/notesSlide" Target="../notesSlides/notesSlide1.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microsoft.com/office/2007/relationships/hdphoto" Target="../media/hdphoto4.wdp"/><Relationship Id="rId19"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4.png"/><Relationship Id="rId14" Type="http://schemas.microsoft.com/office/2007/relationships/hdphoto" Target="../media/hdphoto6.wdp"/></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6.png"/><Relationship Id="rId18" Type="http://schemas.microsoft.com/office/2007/relationships/hdphoto" Target="../media/hdphoto8.wdp"/><Relationship Id="rId3" Type="http://schemas.openxmlformats.org/officeDocument/2006/relationships/image" Target="../media/image1.png"/><Relationship Id="rId21" Type="http://schemas.openxmlformats.org/officeDocument/2006/relationships/image" Target="../media/image13.png"/><Relationship Id="rId7" Type="http://schemas.openxmlformats.org/officeDocument/2006/relationships/image" Target="../media/image3.png"/><Relationship Id="rId12" Type="http://schemas.microsoft.com/office/2007/relationships/hdphoto" Target="../media/hdphoto5.wdp"/><Relationship Id="rId17" Type="http://schemas.openxmlformats.org/officeDocument/2006/relationships/image" Target="../media/image8.png"/><Relationship Id="rId25" Type="http://schemas.openxmlformats.org/officeDocument/2006/relationships/hyperlink" Target="mailto:nona.iliukhina@un.org" TargetMode="External"/><Relationship Id="rId2" Type="http://schemas.openxmlformats.org/officeDocument/2006/relationships/notesSlide" Target="../notesSlides/notesSlide18.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5.png"/><Relationship Id="rId24" Type="http://schemas.openxmlformats.org/officeDocument/2006/relationships/hyperlink" Target="mailto:esd@unece.org" TargetMode="Externa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4.png"/><Relationship Id="rId10" Type="http://schemas.microsoft.com/office/2007/relationships/hdphoto" Target="../media/hdphoto4.wdp"/><Relationship Id="rId19"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4.png"/><Relationship Id="rId14" Type="http://schemas.microsoft.com/office/2007/relationships/hdphoto" Target="../media/hdphoto6.wdp"/><Relationship Id="rId22" Type="http://schemas.microsoft.com/office/2007/relationships/hdphoto" Target="../media/hdphoto10.wdp"/></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476358" y="2149358"/>
            <a:ext cx="8025624" cy="377247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0099"/>
                </a:solidFill>
                <a:latin typeface="Arial Narrow" panose="020B0606020202030204" pitchFamily="34" charset="0"/>
                <a:ea typeface="Verdana" pitchFamily="34" charset="0"/>
                <a:cs typeface="Verdana" pitchFamily="34" charset="0"/>
              </a:rPr>
              <a:t>2022  Informal country reporting</a:t>
            </a:r>
          </a:p>
          <a:p>
            <a:pPr algn="l"/>
            <a:endParaRPr lang="en-US" sz="3200" b="1" dirty="0">
              <a:solidFill>
                <a:srgbClr val="006600"/>
              </a:solidFill>
              <a:latin typeface="Verdana" pitchFamily="34" charset="0"/>
              <a:ea typeface="Verdana" pitchFamily="34" charset="0"/>
              <a:cs typeface="Verdana" pitchFamily="34" charset="0"/>
            </a:endParaRPr>
          </a:p>
          <a:p>
            <a:pPr algn="l"/>
            <a:endParaRPr lang="en-US" sz="2000" dirty="0">
              <a:latin typeface="Arial Narrow" panose="020B0606020202030204" pitchFamily="34" charset="0"/>
              <a:ea typeface="Verdana" pitchFamily="34" charset="0"/>
              <a:cs typeface="Verdana" pitchFamily="34" charset="0"/>
            </a:endParaRPr>
          </a:p>
          <a:p>
            <a:pPr algn="l"/>
            <a:endParaRPr lang="en-US" sz="2000" dirty="0">
              <a:latin typeface="Arial Narrow" panose="020B0606020202030204" pitchFamily="34" charset="0"/>
              <a:ea typeface="Verdana" pitchFamily="34" charset="0"/>
              <a:cs typeface="Verdana" pitchFamily="34" charset="0"/>
            </a:endParaRPr>
          </a:p>
          <a:p>
            <a:pPr algn="l"/>
            <a:r>
              <a:rPr lang="en-US" sz="2000" dirty="0">
                <a:latin typeface="Arial Narrow" panose="020B0606020202030204" pitchFamily="34" charset="0"/>
                <a:ea typeface="Verdana" pitchFamily="34" charset="0"/>
                <a:cs typeface="Verdana" pitchFamily="34" charset="0"/>
              </a:rPr>
              <a:t>17th Steering Committee meeting</a:t>
            </a:r>
          </a:p>
          <a:p>
            <a:pPr algn="l"/>
            <a:r>
              <a:rPr lang="en-US" sz="2000" dirty="0">
                <a:latin typeface="Arial Narrow" panose="020B0606020202030204" pitchFamily="34" charset="0"/>
                <a:ea typeface="Verdana" pitchFamily="34" charset="0"/>
                <a:cs typeface="Verdana" pitchFamily="34" charset="0"/>
              </a:rPr>
              <a:t>30-31 May 2022</a:t>
            </a:r>
          </a:p>
          <a:p>
            <a:pPr algn="l"/>
            <a:r>
              <a:rPr lang="en-US" sz="2000" dirty="0">
                <a:latin typeface="Arial Narrow" panose="020B0606020202030204" pitchFamily="34" charset="0"/>
                <a:ea typeface="Verdana" pitchFamily="34" charset="0"/>
                <a:cs typeface="Verdana" pitchFamily="34" charset="0"/>
              </a:rPr>
              <a:t>Item 2a of the agenda: Progress in implementing the Strategy</a:t>
            </a:r>
            <a:endParaRPr lang="en-US" sz="2000" dirty="0">
              <a:solidFill>
                <a:srgbClr val="008000"/>
              </a:solidFill>
              <a:latin typeface="Arial Narrow" panose="020B0606020202030204" pitchFamily="34" charset="0"/>
              <a:ea typeface="Verdana" pitchFamily="34" charset="0"/>
              <a:cs typeface="Verdana" pitchFamily="34" charset="0"/>
            </a:endParaRPr>
          </a:p>
          <a:p>
            <a:pPr algn="l"/>
            <a:endParaRPr lang="en-US" sz="2400" b="1" dirty="0">
              <a:effectLst>
                <a:outerShdw blurRad="38100" dist="38100" dir="2700000" algn="tl">
                  <a:srgbClr val="C0C0C0"/>
                </a:outerShdw>
              </a:effectLst>
              <a:latin typeface="Verdana" pitchFamily="34" charset="0"/>
              <a:ea typeface="Verdana" pitchFamily="34" charset="0"/>
              <a:cs typeface="Verdana" pitchFamily="34" charset="0"/>
            </a:endParaRPr>
          </a:p>
          <a:p>
            <a:pPr algn="l"/>
            <a:r>
              <a:rPr lang="en-US" sz="2400" spc="50" dirty="0">
                <a:solidFill>
                  <a:srgbClr val="000099"/>
                </a:solidFill>
                <a:latin typeface="Arial Narrow" panose="020B0606020202030204" pitchFamily="34" charset="0"/>
                <a:cs typeface="Arial" panose="020B0604020202020204" pitchFamily="34" charset="0"/>
              </a:rPr>
              <a:t>Geneva, </a:t>
            </a:r>
            <a:r>
              <a:rPr lang="en-US" sz="2400" spc="50" dirty="0" err="1">
                <a:solidFill>
                  <a:srgbClr val="000099"/>
                </a:solidFill>
                <a:latin typeface="Arial Narrow" panose="020B0606020202030204" pitchFamily="34" charset="0"/>
                <a:cs typeface="Arial" panose="020B0604020202020204" pitchFamily="34" charset="0"/>
              </a:rPr>
              <a:t>Palais</a:t>
            </a:r>
            <a:r>
              <a:rPr lang="en-US" sz="2400" spc="50" dirty="0">
                <a:solidFill>
                  <a:srgbClr val="000099"/>
                </a:solidFill>
                <a:latin typeface="Arial Narrow" panose="020B0606020202030204" pitchFamily="34" charset="0"/>
                <a:cs typeface="Arial" panose="020B0604020202020204" pitchFamily="34" charset="0"/>
              </a:rPr>
              <a:t> des Nations</a:t>
            </a:r>
          </a:p>
        </p:txBody>
      </p:sp>
      <p:grpSp>
        <p:nvGrpSpPr>
          <p:cNvPr id="34" name="Group 33"/>
          <p:cNvGrpSpPr/>
          <p:nvPr/>
        </p:nvGrpSpPr>
        <p:grpSpPr>
          <a:xfrm>
            <a:off x="1562100" y="31253"/>
            <a:ext cx="9153542" cy="6740276"/>
            <a:chOff x="419100" y="31253"/>
            <a:chExt cx="9153542" cy="6740276"/>
          </a:xfrm>
        </p:grpSpPr>
        <p:grpSp>
          <p:nvGrpSpPr>
            <p:cNvPr id="35" name="Group 34"/>
            <p:cNvGrpSpPr/>
            <p:nvPr/>
          </p:nvGrpSpPr>
          <p:grpSpPr>
            <a:xfrm>
              <a:off x="8802195" y="2137377"/>
              <a:ext cx="695939" cy="616803"/>
              <a:chOff x="8340556" y="2149731"/>
              <a:chExt cx="695939" cy="616803"/>
            </a:xfrm>
          </p:grpSpPr>
          <p:sp>
            <p:nvSpPr>
              <p:cNvPr id="82" name="Rectangle 81"/>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3" name="Picture 82"/>
              <p:cNvPicPr>
                <a:picLocks noChangeAspect="1"/>
              </p:cNvPicPr>
              <p:nvPr/>
            </p:nvPicPr>
            <p:blipFill>
              <a:blip r:embed="rId3" cstate="print">
                <a:extLst>
                  <a:ext uri="{BEBA8EAE-BF5A-486C-A8C5-ECC9F3942E4B}">
                    <a14:imgProps xmlns:a14="http://schemas.microsoft.com/office/drawing/2010/main">
                      <a14:imgLayer r:embed="rId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37" name="Group 36"/>
            <p:cNvGrpSpPr/>
            <p:nvPr/>
          </p:nvGrpSpPr>
          <p:grpSpPr>
            <a:xfrm>
              <a:off x="419100" y="31253"/>
              <a:ext cx="9077296" cy="1497885"/>
              <a:chOff x="419100" y="-11877"/>
              <a:chExt cx="9077296" cy="1497885"/>
            </a:xfrm>
          </p:grpSpPr>
          <p:sp>
            <p:nvSpPr>
              <p:cNvPr id="79" name="Rectangle 78"/>
              <p:cNvSpPr/>
              <p:nvPr/>
            </p:nvSpPr>
            <p:spPr>
              <a:xfrm flipV="1">
                <a:off x="419100" y="783643"/>
                <a:ext cx="9077296"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9"/>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69692" y="-11877"/>
                <a:ext cx="1557655" cy="1412335"/>
              </a:xfrm>
              <a:prstGeom prst="rect">
                <a:avLst/>
              </a:prstGeom>
            </p:spPr>
          </p:pic>
          <p:sp>
            <p:nvSpPr>
              <p:cNvPr id="81" name="Subtitle 5"/>
              <p:cNvSpPr txBox="1">
                <a:spLocks/>
              </p:cNvSpPr>
              <p:nvPr/>
            </p:nvSpPr>
            <p:spPr>
              <a:xfrm>
                <a:off x="5322442" y="1111105"/>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a:solidFill>
                      <a:schemeClr val="bg1"/>
                    </a:solidFill>
                    <a:latin typeface="Arial Narrow" panose="020B0606020202030204" pitchFamily="34" charset="0"/>
                    <a:cs typeface="Arial" panose="020B0604020202020204" pitchFamily="34" charset="0"/>
                  </a:rPr>
                  <a:t>ENVIRONMENT</a:t>
                </a:r>
              </a:p>
            </p:txBody>
          </p:sp>
        </p:grpSp>
        <p:grpSp>
          <p:nvGrpSpPr>
            <p:cNvPr id="38" name="Group 37"/>
            <p:cNvGrpSpPr/>
            <p:nvPr/>
          </p:nvGrpSpPr>
          <p:grpSpPr>
            <a:xfrm>
              <a:off x="8801387" y="1495117"/>
              <a:ext cx="696748" cy="603621"/>
              <a:chOff x="8259614" y="1445817"/>
              <a:chExt cx="700405" cy="603621"/>
            </a:xfrm>
          </p:grpSpPr>
          <p:sp>
            <p:nvSpPr>
              <p:cNvPr id="77" name="Rectangle 76"/>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45" name="Group 44"/>
            <p:cNvGrpSpPr/>
            <p:nvPr/>
          </p:nvGrpSpPr>
          <p:grpSpPr>
            <a:xfrm>
              <a:off x="8805756" y="2794606"/>
              <a:ext cx="692379" cy="601597"/>
              <a:chOff x="8341618" y="2827400"/>
              <a:chExt cx="692378" cy="601597"/>
            </a:xfrm>
          </p:grpSpPr>
          <p:sp>
            <p:nvSpPr>
              <p:cNvPr id="75" name="Rectangle 74"/>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46" name="Group 45"/>
            <p:cNvGrpSpPr/>
            <p:nvPr/>
          </p:nvGrpSpPr>
          <p:grpSpPr>
            <a:xfrm>
              <a:off x="8804695" y="5412430"/>
              <a:ext cx="693597" cy="591914"/>
              <a:chOff x="8242285" y="5445224"/>
              <a:chExt cx="693597" cy="591914"/>
            </a:xfrm>
          </p:grpSpPr>
          <p:sp>
            <p:nvSpPr>
              <p:cNvPr id="73" name="Rectangle 72"/>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47" name="Group 46"/>
            <p:cNvGrpSpPr/>
            <p:nvPr/>
          </p:nvGrpSpPr>
          <p:grpSpPr>
            <a:xfrm>
              <a:off x="8809318" y="6073814"/>
              <a:ext cx="691316" cy="697715"/>
              <a:chOff x="8251076" y="6115661"/>
              <a:chExt cx="691316" cy="697715"/>
            </a:xfrm>
          </p:grpSpPr>
          <p:sp>
            <p:nvSpPr>
              <p:cNvPr id="71" name="Rectangle 70"/>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grpSp>
          <p:nvGrpSpPr>
            <p:cNvPr id="48" name="Group 47"/>
            <p:cNvGrpSpPr/>
            <p:nvPr/>
          </p:nvGrpSpPr>
          <p:grpSpPr>
            <a:xfrm>
              <a:off x="8806818" y="4088175"/>
              <a:ext cx="765824" cy="676183"/>
              <a:chOff x="8225057" y="3616913"/>
              <a:chExt cx="765824" cy="676183"/>
            </a:xfrm>
          </p:grpSpPr>
          <p:sp>
            <p:nvSpPr>
              <p:cNvPr id="69" name="Rectangle 68"/>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Picture 69"/>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grpSp>
          <p:nvGrpSpPr>
            <p:cNvPr id="63" name="Group 62"/>
            <p:cNvGrpSpPr/>
            <p:nvPr/>
          </p:nvGrpSpPr>
          <p:grpSpPr>
            <a:xfrm>
              <a:off x="8804694" y="4758654"/>
              <a:ext cx="694156" cy="653776"/>
              <a:chOff x="8242284" y="4791448"/>
              <a:chExt cx="694156" cy="653776"/>
            </a:xfrm>
          </p:grpSpPr>
          <p:sp>
            <p:nvSpPr>
              <p:cNvPr id="67" name="Rectangle 66"/>
              <p:cNvSpPr/>
              <p:nvPr/>
            </p:nvSpPr>
            <p:spPr>
              <a:xfrm flipV="1">
                <a:off x="8245124" y="4791448"/>
                <a:ext cx="691316"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67"/>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2284" y="4832574"/>
                <a:ext cx="675689" cy="612650"/>
              </a:xfrm>
              <a:prstGeom prst="rect">
                <a:avLst/>
              </a:prstGeom>
            </p:spPr>
          </p:pic>
        </p:grpSp>
        <p:grpSp>
          <p:nvGrpSpPr>
            <p:cNvPr id="64" name="Group 63"/>
            <p:cNvGrpSpPr/>
            <p:nvPr/>
          </p:nvGrpSpPr>
          <p:grpSpPr>
            <a:xfrm>
              <a:off x="8806818" y="3442680"/>
              <a:ext cx="691316" cy="745614"/>
              <a:chOff x="8342680" y="3475474"/>
              <a:chExt cx="691316" cy="745614"/>
            </a:xfrm>
          </p:grpSpPr>
          <p:sp>
            <p:nvSpPr>
              <p:cNvPr id="65" name="Rectangle 64"/>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pic>
        <p:nvPicPr>
          <p:cNvPr id="36" name="Picture 35"/>
          <p:cNvPicPr>
            <a:picLocks noChangeAspect="1" noChangeArrowheads="1"/>
          </p:cNvPicPr>
          <p:nvPr/>
        </p:nvPicPr>
        <p:blipFill>
          <a:blip r:embed="rId21" cstate="print">
            <a:extLst>
              <a:ext uri="{28A0092B-C50C-407E-A947-70E740481C1C}">
                <a14:useLocalDpi xmlns:a14="http://schemas.microsoft.com/office/drawing/2010/main" val="0"/>
              </a:ext>
            </a:extLst>
          </a:blip>
          <a:stretch>
            <a:fillRect/>
          </a:stretch>
        </p:blipFill>
        <p:spPr bwMode="auto">
          <a:xfrm>
            <a:off x="1556356" y="151026"/>
            <a:ext cx="1990193" cy="6110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87048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28">
            <a:extLst>
              <a:ext uri="{FF2B5EF4-FFF2-40B4-BE49-F238E27FC236}">
                <a16:creationId xmlns:a16="http://schemas.microsoft.com/office/drawing/2014/main" id="{1E808AF5-5CFF-B74E-B980-6DBA0DA61DA6}"/>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II. Priority action area (b)</a:t>
            </a:r>
          </a:p>
          <a:p>
            <a:pPr algn="ctr">
              <a:spcBef>
                <a:spcPct val="0"/>
              </a:spcBef>
              <a:buNone/>
              <a:defRPr/>
            </a:pPr>
            <a:r>
              <a:rPr lang="en-US" altLang="en-US" sz="2800" dirty="0">
                <a:solidFill>
                  <a:srgbClr val="000099"/>
                </a:solidFill>
              </a:rPr>
              <a:t>WIA &amp; ESD</a:t>
            </a:r>
          </a:p>
        </p:txBody>
      </p:sp>
      <p:sp>
        <p:nvSpPr>
          <p:cNvPr id="339" name="Text Box 40">
            <a:extLst>
              <a:ext uri="{FF2B5EF4-FFF2-40B4-BE49-F238E27FC236}">
                <a16:creationId xmlns:a16="http://schemas.microsoft.com/office/drawing/2014/main" id="{FBA10321-C527-9A02-E8A2-8ABFD4AF2582}"/>
              </a:ext>
            </a:extLst>
          </p:cNvPr>
          <p:cNvSpPr txBox="1">
            <a:spLocks noChangeArrowheads="1"/>
          </p:cNvSpPr>
          <p:nvPr/>
        </p:nvSpPr>
        <p:spPr bwMode="auto">
          <a:xfrm>
            <a:off x="4213742" y="5333343"/>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340" name="Rectangle 5">
            <a:extLst>
              <a:ext uri="{FF2B5EF4-FFF2-40B4-BE49-F238E27FC236}">
                <a16:creationId xmlns:a16="http://schemas.microsoft.com/office/drawing/2014/main" id="{37B2F33E-ECB3-996B-798E-C417802324A9}"/>
              </a:ext>
            </a:extLst>
          </p:cNvPr>
          <p:cNvSpPr>
            <a:spLocks noChangeArrowheads="1"/>
          </p:cNvSpPr>
          <p:nvPr/>
        </p:nvSpPr>
        <p:spPr bwMode="auto">
          <a:xfrm>
            <a:off x="2674728" y="2337879"/>
            <a:ext cx="2270124" cy="2994279"/>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341" name="Text Box 37">
            <a:extLst>
              <a:ext uri="{FF2B5EF4-FFF2-40B4-BE49-F238E27FC236}">
                <a16:creationId xmlns:a16="http://schemas.microsoft.com/office/drawing/2014/main" id="{E09FBF48-396A-1228-8E5C-31736705372F}"/>
              </a:ext>
            </a:extLst>
          </p:cNvPr>
          <p:cNvSpPr txBox="1">
            <a:spLocks noChangeArrowheads="1"/>
          </p:cNvSpPr>
          <p:nvPr/>
        </p:nvSpPr>
        <p:spPr bwMode="auto">
          <a:xfrm>
            <a:off x="2845064" y="5382896"/>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342" name="Text Box 38">
            <a:extLst>
              <a:ext uri="{FF2B5EF4-FFF2-40B4-BE49-F238E27FC236}">
                <a16:creationId xmlns:a16="http://schemas.microsoft.com/office/drawing/2014/main" id="{72794BD8-D2CA-1003-12D7-2927ECBE4BA3}"/>
              </a:ext>
            </a:extLst>
          </p:cNvPr>
          <p:cNvSpPr txBox="1">
            <a:spLocks noChangeArrowheads="1"/>
          </p:cNvSpPr>
          <p:nvPr/>
        </p:nvSpPr>
        <p:spPr bwMode="auto">
          <a:xfrm>
            <a:off x="3589220" y="5378567"/>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343" name="Rectangle 49">
            <a:extLst>
              <a:ext uri="{FF2B5EF4-FFF2-40B4-BE49-F238E27FC236}">
                <a16:creationId xmlns:a16="http://schemas.microsoft.com/office/drawing/2014/main" id="{A5256DEB-7A9D-3F82-B2E3-F59C335D8296}"/>
              </a:ext>
            </a:extLst>
          </p:cNvPr>
          <p:cNvSpPr>
            <a:spLocks noChangeArrowheads="1"/>
          </p:cNvSpPr>
          <p:nvPr/>
        </p:nvSpPr>
        <p:spPr bwMode="auto">
          <a:xfrm>
            <a:off x="2861174" y="3076608"/>
            <a:ext cx="537886" cy="2257116"/>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grpSp>
        <p:nvGrpSpPr>
          <p:cNvPr id="345" name="Group 344">
            <a:extLst>
              <a:ext uri="{FF2B5EF4-FFF2-40B4-BE49-F238E27FC236}">
                <a16:creationId xmlns:a16="http://schemas.microsoft.com/office/drawing/2014/main" id="{9AEDA8C0-B62C-E2CD-2D01-5B266C435430}"/>
              </a:ext>
            </a:extLst>
          </p:cNvPr>
          <p:cNvGrpSpPr/>
          <p:nvPr/>
        </p:nvGrpSpPr>
        <p:grpSpPr>
          <a:xfrm>
            <a:off x="3625262" y="1948126"/>
            <a:ext cx="2614790" cy="293527"/>
            <a:chOff x="2973916" y="1313151"/>
            <a:chExt cx="3218202" cy="361264"/>
          </a:xfrm>
        </p:grpSpPr>
        <p:sp>
          <p:nvSpPr>
            <p:cNvPr id="346" name="Text Box 12">
              <a:extLst>
                <a:ext uri="{FF2B5EF4-FFF2-40B4-BE49-F238E27FC236}">
                  <a16:creationId xmlns:a16="http://schemas.microsoft.com/office/drawing/2014/main" id="{CF27EC18-D659-C198-AAE2-B537E05CD63C}"/>
                </a:ext>
              </a:extLst>
            </p:cNvPr>
            <p:cNvSpPr txBox="1">
              <a:spLocks noChangeArrowheads="1"/>
            </p:cNvSpPr>
            <p:nvPr/>
          </p:nvSpPr>
          <p:spPr bwMode="auto">
            <a:xfrm>
              <a:off x="2973916" y="1313151"/>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Q1</a:t>
              </a:r>
              <a:endParaRPr lang="en-GB" altLang="en-US" sz="1300" b="0" dirty="0"/>
            </a:p>
          </p:txBody>
        </p:sp>
        <p:sp>
          <p:nvSpPr>
            <p:cNvPr id="347" name="Text Box 12">
              <a:extLst>
                <a:ext uri="{FF2B5EF4-FFF2-40B4-BE49-F238E27FC236}">
                  <a16:creationId xmlns:a16="http://schemas.microsoft.com/office/drawing/2014/main" id="{8B9861A2-CAE7-2465-2F7C-5F0F91C51403}"/>
                </a:ext>
              </a:extLst>
            </p:cNvPr>
            <p:cNvSpPr txBox="1">
              <a:spLocks noChangeArrowheads="1"/>
            </p:cNvSpPr>
            <p:nvPr/>
          </p:nvSpPr>
          <p:spPr bwMode="auto">
            <a:xfrm>
              <a:off x="5741895" y="1314553"/>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Q2</a:t>
              </a:r>
              <a:endParaRPr lang="en-GB" altLang="en-US" sz="1300" b="0" dirty="0"/>
            </a:p>
          </p:txBody>
        </p:sp>
      </p:grpSp>
      <p:sp>
        <p:nvSpPr>
          <p:cNvPr id="348" name="Rectangle 5">
            <a:extLst>
              <a:ext uri="{FF2B5EF4-FFF2-40B4-BE49-F238E27FC236}">
                <a16:creationId xmlns:a16="http://schemas.microsoft.com/office/drawing/2014/main" id="{E64E4273-12F1-F336-0B04-A16894E28C52}"/>
              </a:ext>
            </a:extLst>
          </p:cNvPr>
          <p:cNvSpPr>
            <a:spLocks noChangeArrowheads="1"/>
          </p:cNvSpPr>
          <p:nvPr/>
        </p:nvSpPr>
        <p:spPr bwMode="auto">
          <a:xfrm>
            <a:off x="5005382" y="2339063"/>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349" name="Text Box 37">
            <a:extLst>
              <a:ext uri="{FF2B5EF4-FFF2-40B4-BE49-F238E27FC236}">
                <a16:creationId xmlns:a16="http://schemas.microsoft.com/office/drawing/2014/main" id="{3BD0BE0C-1FFD-0CFD-50AD-B5F8C55DB1C8}"/>
              </a:ext>
            </a:extLst>
          </p:cNvPr>
          <p:cNvSpPr txBox="1">
            <a:spLocks noChangeArrowheads="1"/>
          </p:cNvSpPr>
          <p:nvPr/>
        </p:nvSpPr>
        <p:spPr bwMode="auto">
          <a:xfrm>
            <a:off x="5175718" y="5384081"/>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350" name="Text Box 38">
            <a:extLst>
              <a:ext uri="{FF2B5EF4-FFF2-40B4-BE49-F238E27FC236}">
                <a16:creationId xmlns:a16="http://schemas.microsoft.com/office/drawing/2014/main" id="{759D33F7-E0F9-0DEB-5AF0-3A4C7EB76D01}"/>
              </a:ext>
            </a:extLst>
          </p:cNvPr>
          <p:cNvSpPr txBox="1">
            <a:spLocks noChangeArrowheads="1"/>
          </p:cNvSpPr>
          <p:nvPr/>
        </p:nvSpPr>
        <p:spPr bwMode="auto">
          <a:xfrm>
            <a:off x="5919873" y="5379752"/>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351" name="Rectangle 49">
            <a:extLst>
              <a:ext uri="{FF2B5EF4-FFF2-40B4-BE49-F238E27FC236}">
                <a16:creationId xmlns:a16="http://schemas.microsoft.com/office/drawing/2014/main" id="{419597A7-10D3-09C9-73BB-DF963D3F8A9F}"/>
              </a:ext>
            </a:extLst>
          </p:cNvPr>
          <p:cNvSpPr>
            <a:spLocks noChangeArrowheads="1"/>
          </p:cNvSpPr>
          <p:nvPr/>
        </p:nvSpPr>
        <p:spPr bwMode="auto">
          <a:xfrm>
            <a:off x="5191828" y="3076608"/>
            <a:ext cx="537886" cy="2258300"/>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352" name="Rectangle 49">
            <a:extLst>
              <a:ext uri="{FF2B5EF4-FFF2-40B4-BE49-F238E27FC236}">
                <a16:creationId xmlns:a16="http://schemas.microsoft.com/office/drawing/2014/main" id="{1A148489-E001-DA83-3CD6-B5319F9D601C}"/>
              </a:ext>
            </a:extLst>
          </p:cNvPr>
          <p:cNvSpPr>
            <a:spLocks noChangeArrowheads="1"/>
          </p:cNvSpPr>
          <p:nvPr/>
        </p:nvSpPr>
        <p:spPr bwMode="auto">
          <a:xfrm>
            <a:off x="5862502" y="4722030"/>
            <a:ext cx="537886" cy="612879"/>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353" name="Text Box 40">
            <a:extLst>
              <a:ext uri="{FF2B5EF4-FFF2-40B4-BE49-F238E27FC236}">
                <a16:creationId xmlns:a16="http://schemas.microsoft.com/office/drawing/2014/main" id="{E52F51C6-A043-98DF-5FC8-8F4B5BA146E0}"/>
              </a:ext>
            </a:extLst>
          </p:cNvPr>
          <p:cNvSpPr txBox="1">
            <a:spLocks noChangeArrowheads="1"/>
          </p:cNvSpPr>
          <p:nvPr/>
        </p:nvSpPr>
        <p:spPr bwMode="auto">
          <a:xfrm>
            <a:off x="6558492" y="5316552"/>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354" name="TextBox 353">
            <a:extLst>
              <a:ext uri="{FF2B5EF4-FFF2-40B4-BE49-F238E27FC236}">
                <a16:creationId xmlns:a16="http://schemas.microsoft.com/office/drawing/2014/main" id="{8DAB9249-B113-97F2-BB6A-0DAACD15E119}"/>
              </a:ext>
            </a:extLst>
          </p:cNvPr>
          <p:cNvSpPr txBox="1"/>
          <p:nvPr/>
        </p:nvSpPr>
        <p:spPr>
          <a:xfrm>
            <a:off x="2875881" y="2777442"/>
            <a:ext cx="508473" cy="317459"/>
          </a:xfrm>
          <a:prstGeom prst="rect">
            <a:avLst/>
          </a:prstGeom>
          <a:noFill/>
        </p:spPr>
        <p:txBody>
          <a:bodyPr wrap="none" rtlCol="0">
            <a:spAutoFit/>
          </a:bodyPr>
          <a:lstStyle/>
          <a:p>
            <a:r>
              <a:rPr lang="en-US" sz="1463" dirty="0"/>
              <a:t>79%</a:t>
            </a:r>
          </a:p>
        </p:txBody>
      </p:sp>
      <p:sp>
        <p:nvSpPr>
          <p:cNvPr id="357" name="TextBox 356">
            <a:extLst>
              <a:ext uri="{FF2B5EF4-FFF2-40B4-BE49-F238E27FC236}">
                <a16:creationId xmlns:a16="http://schemas.microsoft.com/office/drawing/2014/main" id="{69C8ECE2-10E9-93DE-436B-F145EA0A0C12}"/>
              </a:ext>
            </a:extLst>
          </p:cNvPr>
          <p:cNvSpPr txBox="1"/>
          <p:nvPr/>
        </p:nvSpPr>
        <p:spPr>
          <a:xfrm>
            <a:off x="5221241" y="2777355"/>
            <a:ext cx="508473" cy="317459"/>
          </a:xfrm>
          <a:prstGeom prst="rect">
            <a:avLst/>
          </a:prstGeom>
          <a:noFill/>
        </p:spPr>
        <p:txBody>
          <a:bodyPr wrap="none" rtlCol="0">
            <a:spAutoFit/>
          </a:bodyPr>
          <a:lstStyle/>
          <a:p>
            <a:pPr algn="ctr"/>
            <a:r>
              <a:rPr lang="en-US" sz="1463" dirty="0"/>
              <a:t>79%</a:t>
            </a:r>
          </a:p>
        </p:txBody>
      </p:sp>
      <p:sp>
        <p:nvSpPr>
          <p:cNvPr id="358" name="TextBox 357">
            <a:extLst>
              <a:ext uri="{FF2B5EF4-FFF2-40B4-BE49-F238E27FC236}">
                <a16:creationId xmlns:a16="http://schemas.microsoft.com/office/drawing/2014/main" id="{1EFC8583-0FD7-194A-CD1D-498B44AEFCDD}"/>
              </a:ext>
            </a:extLst>
          </p:cNvPr>
          <p:cNvSpPr txBox="1"/>
          <p:nvPr/>
        </p:nvSpPr>
        <p:spPr>
          <a:xfrm>
            <a:off x="5891915" y="4403005"/>
            <a:ext cx="508473" cy="317459"/>
          </a:xfrm>
          <a:prstGeom prst="rect">
            <a:avLst/>
          </a:prstGeom>
          <a:noFill/>
        </p:spPr>
        <p:txBody>
          <a:bodyPr wrap="none" rtlCol="0">
            <a:spAutoFit/>
          </a:bodyPr>
          <a:lstStyle/>
          <a:p>
            <a:pPr algn="ctr"/>
            <a:r>
              <a:rPr lang="en-US" sz="1463" dirty="0"/>
              <a:t>21%</a:t>
            </a:r>
          </a:p>
        </p:txBody>
      </p:sp>
      <p:sp>
        <p:nvSpPr>
          <p:cNvPr id="359" name="TextBox 358">
            <a:extLst>
              <a:ext uri="{FF2B5EF4-FFF2-40B4-BE49-F238E27FC236}">
                <a16:creationId xmlns:a16="http://schemas.microsoft.com/office/drawing/2014/main" id="{A46B2A1B-5A33-8D56-0D65-378DD56FF6A8}"/>
              </a:ext>
            </a:extLst>
          </p:cNvPr>
          <p:cNvSpPr txBox="1"/>
          <p:nvPr/>
        </p:nvSpPr>
        <p:spPr>
          <a:xfrm>
            <a:off x="6609718" y="5056717"/>
            <a:ext cx="413896" cy="317459"/>
          </a:xfrm>
          <a:prstGeom prst="rect">
            <a:avLst/>
          </a:prstGeom>
          <a:noFill/>
        </p:spPr>
        <p:txBody>
          <a:bodyPr wrap="none" rtlCol="0">
            <a:spAutoFit/>
          </a:bodyPr>
          <a:lstStyle/>
          <a:p>
            <a:pPr algn="ctr"/>
            <a:r>
              <a:rPr lang="en-US" sz="1463" dirty="0"/>
              <a:t>0%</a:t>
            </a:r>
          </a:p>
        </p:txBody>
      </p:sp>
      <p:grpSp>
        <p:nvGrpSpPr>
          <p:cNvPr id="360" name="Group 359">
            <a:extLst>
              <a:ext uri="{FF2B5EF4-FFF2-40B4-BE49-F238E27FC236}">
                <a16:creationId xmlns:a16="http://schemas.microsoft.com/office/drawing/2014/main" id="{9D039D67-48F3-769D-353F-6021115D615E}"/>
              </a:ext>
            </a:extLst>
          </p:cNvPr>
          <p:cNvGrpSpPr/>
          <p:nvPr/>
        </p:nvGrpSpPr>
        <p:grpSpPr>
          <a:xfrm>
            <a:off x="1823829" y="2337880"/>
            <a:ext cx="836190" cy="3107179"/>
            <a:chOff x="1771448" y="2443387"/>
            <a:chExt cx="836190" cy="3107179"/>
          </a:xfrm>
        </p:grpSpPr>
        <p:sp>
          <p:nvSpPr>
            <p:cNvPr id="361" name="Text Box 201">
              <a:extLst>
                <a:ext uri="{FF2B5EF4-FFF2-40B4-BE49-F238E27FC236}">
                  <a16:creationId xmlns:a16="http://schemas.microsoft.com/office/drawing/2014/main" id="{A8E425A2-B3D5-5C15-964A-7F2F1E872A89}"/>
                </a:ext>
              </a:extLst>
            </p:cNvPr>
            <p:cNvSpPr txBox="1">
              <a:spLocks noChangeArrowheads="1"/>
            </p:cNvSpPr>
            <p:nvPr/>
          </p:nvSpPr>
          <p:spPr bwMode="auto">
            <a:xfrm rot="16200000">
              <a:off x="1082476" y="3871800"/>
              <a:ext cx="1720343" cy="34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eaLnBrk="1" hangingPunct="1"/>
              <a:r>
                <a:rPr lang="nb-NO" altLang="en-US" sz="1625" b="0" dirty="0" err="1">
                  <a:solidFill>
                    <a:srgbClr val="5F5F5F"/>
                  </a:solidFill>
                </a:rPr>
                <a:t>Number</a:t>
              </a:r>
              <a:r>
                <a:rPr lang="nb-NO" altLang="en-US" sz="1625" b="0" dirty="0">
                  <a:solidFill>
                    <a:srgbClr val="5F5F5F"/>
                  </a:solidFill>
                </a:rPr>
                <a:t> </a:t>
              </a:r>
              <a:r>
                <a:rPr lang="nb-NO" altLang="en-US" sz="1625" b="0" dirty="0" err="1">
                  <a:solidFill>
                    <a:srgbClr val="5F5F5F"/>
                  </a:solidFill>
                </a:rPr>
                <a:t>of</a:t>
              </a:r>
              <a:r>
                <a:rPr lang="nb-NO" altLang="en-US" sz="1625" b="0" dirty="0">
                  <a:solidFill>
                    <a:srgbClr val="5F5F5F"/>
                  </a:solidFill>
                </a:rPr>
                <a:t> </a:t>
              </a:r>
              <a:r>
                <a:rPr lang="nb-NO" altLang="en-US" sz="1625" b="0" dirty="0" err="1">
                  <a:solidFill>
                    <a:srgbClr val="5F5F5F"/>
                  </a:solidFill>
                </a:rPr>
                <a:t>countries</a:t>
              </a:r>
              <a:endParaRPr lang="en-GB" altLang="en-US" sz="1625" b="0" dirty="0">
                <a:solidFill>
                  <a:srgbClr val="5F5F5F"/>
                </a:solidFill>
              </a:endParaRPr>
            </a:p>
          </p:txBody>
        </p:sp>
        <p:sp>
          <p:nvSpPr>
            <p:cNvPr id="362" name="Rectangle 19">
              <a:extLst>
                <a:ext uri="{FF2B5EF4-FFF2-40B4-BE49-F238E27FC236}">
                  <a16:creationId xmlns:a16="http://schemas.microsoft.com/office/drawing/2014/main" id="{8AF4A558-B0C0-E959-5565-27EE863F97CB}"/>
                </a:ext>
              </a:extLst>
            </p:cNvPr>
            <p:cNvSpPr>
              <a:spLocks noChangeArrowheads="1"/>
            </p:cNvSpPr>
            <p:nvPr/>
          </p:nvSpPr>
          <p:spPr bwMode="auto">
            <a:xfrm>
              <a:off x="2101227" y="24433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363" name="Line 17">
              <a:extLst>
                <a:ext uri="{FF2B5EF4-FFF2-40B4-BE49-F238E27FC236}">
                  <a16:creationId xmlns:a16="http://schemas.microsoft.com/office/drawing/2014/main" id="{26195774-EBC8-4943-D1A2-BF71625CE97E}"/>
                </a:ext>
              </a:extLst>
            </p:cNvPr>
            <p:cNvSpPr>
              <a:spLocks noChangeShapeType="1"/>
            </p:cNvSpPr>
            <p:nvPr/>
          </p:nvSpPr>
          <p:spPr bwMode="auto">
            <a:xfrm flipH="1">
              <a:off x="2372886"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4" name="Rectangle 19">
              <a:extLst>
                <a:ext uri="{FF2B5EF4-FFF2-40B4-BE49-F238E27FC236}">
                  <a16:creationId xmlns:a16="http://schemas.microsoft.com/office/drawing/2014/main" id="{FDB22E94-4C0B-BF8C-7789-EA5E804CB7F0}"/>
                </a:ext>
              </a:extLst>
            </p:cNvPr>
            <p:cNvSpPr>
              <a:spLocks noChangeArrowheads="1"/>
            </p:cNvSpPr>
            <p:nvPr/>
          </p:nvSpPr>
          <p:spPr bwMode="auto">
            <a:xfrm>
              <a:off x="2101227" y="2649216"/>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365" name="Line 17">
              <a:extLst>
                <a:ext uri="{FF2B5EF4-FFF2-40B4-BE49-F238E27FC236}">
                  <a16:creationId xmlns:a16="http://schemas.microsoft.com/office/drawing/2014/main" id="{435F26C6-7A3C-E96E-A6AB-6B0864BEFE8C}"/>
                </a:ext>
              </a:extLst>
            </p:cNvPr>
            <p:cNvSpPr>
              <a:spLocks noChangeShapeType="1"/>
            </p:cNvSpPr>
            <p:nvPr/>
          </p:nvSpPr>
          <p:spPr bwMode="auto">
            <a:xfrm flipH="1">
              <a:off x="2372886"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6" name="Rectangle 19">
              <a:extLst>
                <a:ext uri="{FF2B5EF4-FFF2-40B4-BE49-F238E27FC236}">
                  <a16:creationId xmlns:a16="http://schemas.microsoft.com/office/drawing/2014/main" id="{5483701C-882B-F291-009E-23FD29DB9B31}"/>
                </a:ext>
              </a:extLst>
            </p:cNvPr>
            <p:cNvSpPr>
              <a:spLocks noChangeArrowheads="1"/>
            </p:cNvSpPr>
            <p:nvPr/>
          </p:nvSpPr>
          <p:spPr bwMode="auto">
            <a:xfrm>
              <a:off x="2101227" y="285504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367" name="Line 17">
              <a:extLst>
                <a:ext uri="{FF2B5EF4-FFF2-40B4-BE49-F238E27FC236}">
                  <a16:creationId xmlns:a16="http://schemas.microsoft.com/office/drawing/2014/main" id="{B3DD3565-8E4E-64F0-B11A-EAAC11531710}"/>
                </a:ext>
              </a:extLst>
            </p:cNvPr>
            <p:cNvSpPr>
              <a:spLocks noChangeShapeType="1"/>
            </p:cNvSpPr>
            <p:nvPr/>
          </p:nvSpPr>
          <p:spPr bwMode="auto">
            <a:xfrm flipH="1">
              <a:off x="2372886"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8" name="Rectangle 19">
              <a:extLst>
                <a:ext uri="{FF2B5EF4-FFF2-40B4-BE49-F238E27FC236}">
                  <a16:creationId xmlns:a16="http://schemas.microsoft.com/office/drawing/2014/main" id="{DC2F9C47-F43B-BC0C-2221-4D91A682DECD}"/>
                </a:ext>
              </a:extLst>
            </p:cNvPr>
            <p:cNvSpPr>
              <a:spLocks noChangeArrowheads="1"/>
            </p:cNvSpPr>
            <p:nvPr/>
          </p:nvSpPr>
          <p:spPr bwMode="auto">
            <a:xfrm>
              <a:off x="2101227" y="3060872"/>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369" name="Line 17">
              <a:extLst>
                <a:ext uri="{FF2B5EF4-FFF2-40B4-BE49-F238E27FC236}">
                  <a16:creationId xmlns:a16="http://schemas.microsoft.com/office/drawing/2014/main" id="{B7152E67-4038-E821-84D8-83AE5D8B29F9}"/>
                </a:ext>
              </a:extLst>
            </p:cNvPr>
            <p:cNvSpPr>
              <a:spLocks noChangeShapeType="1"/>
            </p:cNvSpPr>
            <p:nvPr/>
          </p:nvSpPr>
          <p:spPr bwMode="auto">
            <a:xfrm flipH="1">
              <a:off x="2372886"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0" name="Rectangle 19">
              <a:extLst>
                <a:ext uri="{FF2B5EF4-FFF2-40B4-BE49-F238E27FC236}">
                  <a16:creationId xmlns:a16="http://schemas.microsoft.com/office/drawing/2014/main" id="{87E045FB-671F-7EC4-A0BB-4DA716069E9D}"/>
                </a:ext>
              </a:extLst>
            </p:cNvPr>
            <p:cNvSpPr>
              <a:spLocks noChangeArrowheads="1"/>
            </p:cNvSpPr>
            <p:nvPr/>
          </p:nvSpPr>
          <p:spPr bwMode="auto">
            <a:xfrm>
              <a:off x="2101227" y="3266700"/>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371" name="Line 17">
              <a:extLst>
                <a:ext uri="{FF2B5EF4-FFF2-40B4-BE49-F238E27FC236}">
                  <a16:creationId xmlns:a16="http://schemas.microsoft.com/office/drawing/2014/main" id="{D43690D1-F107-1DFA-0143-CB5C28526058}"/>
                </a:ext>
              </a:extLst>
            </p:cNvPr>
            <p:cNvSpPr>
              <a:spLocks noChangeShapeType="1"/>
            </p:cNvSpPr>
            <p:nvPr/>
          </p:nvSpPr>
          <p:spPr bwMode="auto">
            <a:xfrm flipH="1">
              <a:off x="2372886"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2" name="Rectangle 19">
              <a:extLst>
                <a:ext uri="{FF2B5EF4-FFF2-40B4-BE49-F238E27FC236}">
                  <a16:creationId xmlns:a16="http://schemas.microsoft.com/office/drawing/2014/main" id="{599ADD95-2564-F98E-6D4E-E43F741E6693}"/>
                </a:ext>
              </a:extLst>
            </p:cNvPr>
            <p:cNvSpPr>
              <a:spLocks noChangeArrowheads="1"/>
            </p:cNvSpPr>
            <p:nvPr/>
          </p:nvSpPr>
          <p:spPr bwMode="auto">
            <a:xfrm>
              <a:off x="2158936" y="3472528"/>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373" name="Line 17">
              <a:extLst>
                <a:ext uri="{FF2B5EF4-FFF2-40B4-BE49-F238E27FC236}">
                  <a16:creationId xmlns:a16="http://schemas.microsoft.com/office/drawing/2014/main" id="{4BB5FEE5-9785-8B9D-9BFE-E4947863A84F}"/>
                </a:ext>
              </a:extLst>
            </p:cNvPr>
            <p:cNvSpPr>
              <a:spLocks noChangeShapeType="1"/>
            </p:cNvSpPr>
            <p:nvPr/>
          </p:nvSpPr>
          <p:spPr bwMode="auto">
            <a:xfrm flipH="1">
              <a:off x="2372886"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4" name="Rectangle 19">
              <a:extLst>
                <a:ext uri="{FF2B5EF4-FFF2-40B4-BE49-F238E27FC236}">
                  <a16:creationId xmlns:a16="http://schemas.microsoft.com/office/drawing/2014/main" id="{EE53FDA1-FA4D-8C3E-2CEA-0520F401FEC9}"/>
                </a:ext>
              </a:extLst>
            </p:cNvPr>
            <p:cNvSpPr>
              <a:spLocks noChangeArrowheads="1"/>
            </p:cNvSpPr>
            <p:nvPr/>
          </p:nvSpPr>
          <p:spPr bwMode="auto">
            <a:xfrm>
              <a:off x="2158936" y="36783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375" name="Line 17">
              <a:extLst>
                <a:ext uri="{FF2B5EF4-FFF2-40B4-BE49-F238E27FC236}">
                  <a16:creationId xmlns:a16="http://schemas.microsoft.com/office/drawing/2014/main" id="{52E83385-A730-56D4-0E85-407D1B3F3BB5}"/>
                </a:ext>
              </a:extLst>
            </p:cNvPr>
            <p:cNvSpPr>
              <a:spLocks noChangeShapeType="1"/>
            </p:cNvSpPr>
            <p:nvPr/>
          </p:nvSpPr>
          <p:spPr bwMode="auto">
            <a:xfrm flipH="1">
              <a:off x="2372886"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6" name="Rectangle 19">
              <a:extLst>
                <a:ext uri="{FF2B5EF4-FFF2-40B4-BE49-F238E27FC236}">
                  <a16:creationId xmlns:a16="http://schemas.microsoft.com/office/drawing/2014/main" id="{7B42AC44-AEEF-AA5C-0CAE-1775F991A099}"/>
                </a:ext>
              </a:extLst>
            </p:cNvPr>
            <p:cNvSpPr>
              <a:spLocks noChangeArrowheads="1"/>
            </p:cNvSpPr>
            <p:nvPr/>
          </p:nvSpPr>
          <p:spPr bwMode="auto">
            <a:xfrm>
              <a:off x="2158936" y="388418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377" name="Line 17">
              <a:extLst>
                <a:ext uri="{FF2B5EF4-FFF2-40B4-BE49-F238E27FC236}">
                  <a16:creationId xmlns:a16="http://schemas.microsoft.com/office/drawing/2014/main" id="{B166BD47-6A10-3350-E5AB-E829F5B5D862}"/>
                </a:ext>
              </a:extLst>
            </p:cNvPr>
            <p:cNvSpPr>
              <a:spLocks noChangeShapeType="1"/>
            </p:cNvSpPr>
            <p:nvPr/>
          </p:nvSpPr>
          <p:spPr bwMode="auto">
            <a:xfrm flipH="1">
              <a:off x="2372886"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8" name="Rectangle 19">
              <a:extLst>
                <a:ext uri="{FF2B5EF4-FFF2-40B4-BE49-F238E27FC236}">
                  <a16:creationId xmlns:a16="http://schemas.microsoft.com/office/drawing/2014/main" id="{09CC819F-0BDD-7692-0290-69627A9D49C1}"/>
                </a:ext>
              </a:extLst>
            </p:cNvPr>
            <p:cNvSpPr>
              <a:spLocks noChangeArrowheads="1"/>
            </p:cNvSpPr>
            <p:nvPr/>
          </p:nvSpPr>
          <p:spPr bwMode="auto">
            <a:xfrm>
              <a:off x="2158936" y="40900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379" name="Line 17">
              <a:extLst>
                <a:ext uri="{FF2B5EF4-FFF2-40B4-BE49-F238E27FC236}">
                  <a16:creationId xmlns:a16="http://schemas.microsoft.com/office/drawing/2014/main" id="{C3DE4414-213D-877F-1C91-71BD884099F1}"/>
                </a:ext>
              </a:extLst>
            </p:cNvPr>
            <p:cNvSpPr>
              <a:spLocks noChangeShapeType="1"/>
            </p:cNvSpPr>
            <p:nvPr/>
          </p:nvSpPr>
          <p:spPr bwMode="auto">
            <a:xfrm flipH="1">
              <a:off x="2372886"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0" name="Rectangle 19">
              <a:extLst>
                <a:ext uri="{FF2B5EF4-FFF2-40B4-BE49-F238E27FC236}">
                  <a16:creationId xmlns:a16="http://schemas.microsoft.com/office/drawing/2014/main" id="{AC4E59F5-1140-032A-EFBC-BC306DA63E7A}"/>
                </a:ext>
              </a:extLst>
            </p:cNvPr>
            <p:cNvSpPr>
              <a:spLocks noChangeArrowheads="1"/>
            </p:cNvSpPr>
            <p:nvPr/>
          </p:nvSpPr>
          <p:spPr bwMode="auto">
            <a:xfrm>
              <a:off x="2158936" y="42958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381" name="Line 17">
              <a:extLst>
                <a:ext uri="{FF2B5EF4-FFF2-40B4-BE49-F238E27FC236}">
                  <a16:creationId xmlns:a16="http://schemas.microsoft.com/office/drawing/2014/main" id="{BA9AA4BA-DBC6-7810-02B0-5628A905EB58}"/>
                </a:ext>
              </a:extLst>
            </p:cNvPr>
            <p:cNvSpPr>
              <a:spLocks noChangeShapeType="1"/>
            </p:cNvSpPr>
            <p:nvPr/>
          </p:nvSpPr>
          <p:spPr bwMode="auto">
            <a:xfrm flipH="1">
              <a:off x="2372886"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2" name="Rectangle 19">
              <a:extLst>
                <a:ext uri="{FF2B5EF4-FFF2-40B4-BE49-F238E27FC236}">
                  <a16:creationId xmlns:a16="http://schemas.microsoft.com/office/drawing/2014/main" id="{C651C607-D57D-D503-6E12-C1D991C011AC}"/>
                </a:ext>
              </a:extLst>
            </p:cNvPr>
            <p:cNvSpPr>
              <a:spLocks noChangeArrowheads="1"/>
            </p:cNvSpPr>
            <p:nvPr/>
          </p:nvSpPr>
          <p:spPr bwMode="auto">
            <a:xfrm>
              <a:off x="2158936" y="45016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383" name="Line 17">
              <a:extLst>
                <a:ext uri="{FF2B5EF4-FFF2-40B4-BE49-F238E27FC236}">
                  <a16:creationId xmlns:a16="http://schemas.microsoft.com/office/drawing/2014/main" id="{E142874B-CF7A-CE27-C0E6-D1189194F79F}"/>
                </a:ext>
              </a:extLst>
            </p:cNvPr>
            <p:cNvSpPr>
              <a:spLocks noChangeShapeType="1"/>
            </p:cNvSpPr>
            <p:nvPr/>
          </p:nvSpPr>
          <p:spPr bwMode="auto">
            <a:xfrm flipH="1">
              <a:off x="2372886"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4" name="Rectangle 19">
              <a:extLst>
                <a:ext uri="{FF2B5EF4-FFF2-40B4-BE49-F238E27FC236}">
                  <a16:creationId xmlns:a16="http://schemas.microsoft.com/office/drawing/2014/main" id="{54EA57AA-35D3-C2AE-8E9F-473E0F11E65D}"/>
                </a:ext>
              </a:extLst>
            </p:cNvPr>
            <p:cNvSpPr>
              <a:spLocks noChangeArrowheads="1"/>
            </p:cNvSpPr>
            <p:nvPr/>
          </p:nvSpPr>
          <p:spPr bwMode="auto">
            <a:xfrm>
              <a:off x="2158936" y="470749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385" name="Line 17">
              <a:extLst>
                <a:ext uri="{FF2B5EF4-FFF2-40B4-BE49-F238E27FC236}">
                  <a16:creationId xmlns:a16="http://schemas.microsoft.com/office/drawing/2014/main" id="{6458CE05-FEE0-5DAC-579E-9D72A44FD139}"/>
                </a:ext>
              </a:extLst>
            </p:cNvPr>
            <p:cNvSpPr>
              <a:spLocks noChangeShapeType="1"/>
            </p:cNvSpPr>
            <p:nvPr/>
          </p:nvSpPr>
          <p:spPr bwMode="auto">
            <a:xfrm flipH="1">
              <a:off x="2372886"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6" name="Rectangle 19">
              <a:extLst>
                <a:ext uri="{FF2B5EF4-FFF2-40B4-BE49-F238E27FC236}">
                  <a16:creationId xmlns:a16="http://schemas.microsoft.com/office/drawing/2014/main" id="{5CC490E5-CCD5-7650-FA90-FBF1FCBF1093}"/>
                </a:ext>
              </a:extLst>
            </p:cNvPr>
            <p:cNvSpPr>
              <a:spLocks noChangeArrowheads="1"/>
            </p:cNvSpPr>
            <p:nvPr/>
          </p:nvSpPr>
          <p:spPr bwMode="auto">
            <a:xfrm>
              <a:off x="2158936" y="491332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387" name="Line 17">
              <a:extLst>
                <a:ext uri="{FF2B5EF4-FFF2-40B4-BE49-F238E27FC236}">
                  <a16:creationId xmlns:a16="http://schemas.microsoft.com/office/drawing/2014/main" id="{1DDC8808-A06A-22A6-4C57-0BFF72748BFE}"/>
                </a:ext>
              </a:extLst>
            </p:cNvPr>
            <p:cNvSpPr>
              <a:spLocks noChangeShapeType="1"/>
            </p:cNvSpPr>
            <p:nvPr/>
          </p:nvSpPr>
          <p:spPr bwMode="auto">
            <a:xfrm flipH="1">
              <a:off x="2372886"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8" name="Rectangle 19">
              <a:extLst>
                <a:ext uri="{FF2B5EF4-FFF2-40B4-BE49-F238E27FC236}">
                  <a16:creationId xmlns:a16="http://schemas.microsoft.com/office/drawing/2014/main" id="{DE4AE5B4-D5BA-B61A-19D2-D16DDA9358BA}"/>
                </a:ext>
              </a:extLst>
            </p:cNvPr>
            <p:cNvSpPr>
              <a:spLocks noChangeArrowheads="1"/>
            </p:cNvSpPr>
            <p:nvPr/>
          </p:nvSpPr>
          <p:spPr bwMode="auto">
            <a:xfrm>
              <a:off x="2158936" y="511915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389" name="Line 17">
              <a:extLst>
                <a:ext uri="{FF2B5EF4-FFF2-40B4-BE49-F238E27FC236}">
                  <a16:creationId xmlns:a16="http://schemas.microsoft.com/office/drawing/2014/main" id="{5A9D6D9E-6DB0-3EB7-7499-61AF057D708E}"/>
                </a:ext>
              </a:extLst>
            </p:cNvPr>
            <p:cNvSpPr>
              <a:spLocks noChangeShapeType="1"/>
            </p:cNvSpPr>
            <p:nvPr/>
          </p:nvSpPr>
          <p:spPr bwMode="auto">
            <a:xfrm flipH="1">
              <a:off x="2372886"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0" name="Rectangle 19">
              <a:extLst>
                <a:ext uri="{FF2B5EF4-FFF2-40B4-BE49-F238E27FC236}">
                  <a16:creationId xmlns:a16="http://schemas.microsoft.com/office/drawing/2014/main" id="{B736545D-D19E-4C87-3E44-3979780FCFD0}"/>
                </a:ext>
              </a:extLst>
            </p:cNvPr>
            <p:cNvSpPr>
              <a:spLocks noChangeArrowheads="1"/>
            </p:cNvSpPr>
            <p:nvPr/>
          </p:nvSpPr>
          <p:spPr bwMode="auto">
            <a:xfrm>
              <a:off x="2158936" y="532498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sp>
          <p:nvSpPr>
            <p:cNvPr id="391" name="Line 17">
              <a:extLst>
                <a:ext uri="{FF2B5EF4-FFF2-40B4-BE49-F238E27FC236}">
                  <a16:creationId xmlns:a16="http://schemas.microsoft.com/office/drawing/2014/main" id="{7A9607ED-7A71-8164-2336-F4BA0EEE00F4}"/>
                </a:ext>
              </a:extLst>
            </p:cNvPr>
            <p:cNvSpPr>
              <a:spLocks noChangeShapeType="1"/>
            </p:cNvSpPr>
            <p:nvPr/>
          </p:nvSpPr>
          <p:spPr bwMode="auto">
            <a:xfrm flipH="1">
              <a:off x="2372886"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grpSp>
      <p:grpSp>
        <p:nvGrpSpPr>
          <p:cNvPr id="392" name="Group 391">
            <a:extLst>
              <a:ext uri="{FF2B5EF4-FFF2-40B4-BE49-F238E27FC236}">
                <a16:creationId xmlns:a16="http://schemas.microsoft.com/office/drawing/2014/main" id="{64E52EA7-E361-3F95-F062-04D3DCD2CE69}"/>
              </a:ext>
            </a:extLst>
          </p:cNvPr>
          <p:cNvGrpSpPr/>
          <p:nvPr/>
        </p:nvGrpSpPr>
        <p:grpSpPr>
          <a:xfrm>
            <a:off x="9604420" y="2337878"/>
            <a:ext cx="473013" cy="3107179"/>
            <a:chOff x="7238422" y="2452774"/>
            <a:chExt cx="473013" cy="3107179"/>
          </a:xfrm>
        </p:grpSpPr>
        <p:sp>
          <p:nvSpPr>
            <p:cNvPr id="393" name="Line 17">
              <a:extLst>
                <a:ext uri="{FF2B5EF4-FFF2-40B4-BE49-F238E27FC236}">
                  <a16:creationId xmlns:a16="http://schemas.microsoft.com/office/drawing/2014/main" id="{C43EBF38-3D9B-86F0-BE13-172B66A2C009}"/>
                </a:ext>
              </a:extLst>
            </p:cNvPr>
            <p:cNvSpPr>
              <a:spLocks noChangeShapeType="1"/>
            </p:cNvSpPr>
            <p:nvPr/>
          </p:nvSpPr>
          <p:spPr bwMode="auto">
            <a:xfrm flipH="1">
              <a:off x="7238422"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4" name="Line 17">
              <a:extLst>
                <a:ext uri="{FF2B5EF4-FFF2-40B4-BE49-F238E27FC236}">
                  <a16:creationId xmlns:a16="http://schemas.microsoft.com/office/drawing/2014/main" id="{EE436B4C-A789-B304-9504-92082F6BFDFE}"/>
                </a:ext>
              </a:extLst>
            </p:cNvPr>
            <p:cNvSpPr>
              <a:spLocks noChangeShapeType="1"/>
            </p:cNvSpPr>
            <p:nvPr/>
          </p:nvSpPr>
          <p:spPr bwMode="auto">
            <a:xfrm flipH="1">
              <a:off x="7238422"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5" name="Line 17">
              <a:extLst>
                <a:ext uri="{FF2B5EF4-FFF2-40B4-BE49-F238E27FC236}">
                  <a16:creationId xmlns:a16="http://schemas.microsoft.com/office/drawing/2014/main" id="{8DED7DAA-1624-9A48-AD30-676E7DEBB84B}"/>
                </a:ext>
              </a:extLst>
            </p:cNvPr>
            <p:cNvSpPr>
              <a:spLocks noChangeShapeType="1"/>
            </p:cNvSpPr>
            <p:nvPr/>
          </p:nvSpPr>
          <p:spPr bwMode="auto">
            <a:xfrm flipH="1">
              <a:off x="7238422"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6" name="Line 17">
              <a:extLst>
                <a:ext uri="{FF2B5EF4-FFF2-40B4-BE49-F238E27FC236}">
                  <a16:creationId xmlns:a16="http://schemas.microsoft.com/office/drawing/2014/main" id="{5079AFC8-16D3-81B4-820B-DE2370E4F911}"/>
                </a:ext>
              </a:extLst>
            </p:cNvPr>
            <p:cNvSpPr>
              <a:spLocks noChangeShapeType="1"/>
            </p:cNvSpPr>
            <p:nvPr/>
          </p:nvSpPr>
          <p:spPr bwMode="auto">
            <a:xfrm flipH="1">
              <a:off x="7238422"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7" name="Line 17">
              <a:extLst>
                <a:ext uri="{FF2B5EF4-FFF2-40B4-BE49-F238E27FC236}">
                  <a16:creationId xmlns:a16="http://schemas.microsoft.com/office/drawing/2014/main" id="{94CA19F4-E04E-F17A-F407-F8F2F60CB813}"/>
                </a:ext>
              </a:extLst>
            </p:cNvPr>
            <p:cNvSpPr>
              <a:spLocks noChangeShapeType="1"/>
            </p:cNvSpPr>
            <p:nvPr/>
          </p:nvSpPr>
          <p:spPr bwMode="auto">
            <a:xfrm flipH="1">
              <a:off x="7238422"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8" name="Line 17">
              <a:extLst>
                <a:ext uri="{FF2B5EF4-FFF2-40B4-BE49-F238E27FC236}">
                  <a16:creationId xmlns:a16="http://schemas.microsoft.com/office/drawing/2014/main" id="{E485D1CB-C2EB-DF06-094C-017B4BE71E24}"/>
                </a:ext>
              </a:extLst>
            </p:cNvPr>
            <p:cNvSpPr>
              <a:spLocks noChangeShapeType="1"/>
            </p:cNvSpPr>
            <p:nvPr/>
          </p:nvSpPr>
          <p:spPr bwMode="auto">
            <a:xfrm flipH="1">
              <a:off x="7238422"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9" name="Line 17">
              <a:extLst>
                <a:ext uri="{FF2B5EF4-FFF2-40B4-BE49-F238E27FC236}">
                  <a16:creationId xmlns:a16="http://schemas.microsoft.com/office/drawing/2014/main" id="{4C32B729-C3FB-4C8F-C06F-6BBA8985D41B}"/>
                </a:ext>
              </a:extLst>
            </p:cNvPr>
            <p:cNvSpPr>
              <a:spLocks noChangeShapeType="1"/>
            </p:cNvSpPr>
            <p:nvPr/>
          </p:nvSpPr>
          <p:spPr bwMode="auto">
            <a:xfrm flipH="1">
              <a:off x="7238422"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0" name="Line 17">
              <a:extLst>
                <a:ext uri="{FF2B5EF4-FFF2-40B4-BE49-F238E27FC236}">
                  <a16:creationId xmlns:a16="http://schemas.microsoft.com/office/drawing/2014/main" id="{2F85A02D-B59E-47D3-8AD3-2EE6F9A62ED8}"/>
                </a:ext>
              </a:extLst>
            </p:cNvPr>
            <p:cNvSpPr>
              <a:spLocks noChangeShapeType="1"/>
            </p:cNvSpPr>
            <p:nvPr/>
          </p:nvSpPr>
          <p:spPr bwMode="auto">
            <a:xfrm flipH="1">
              <a:off x="7238422"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1" name="Line 17">
              <a:extLst>
                <a:ext uri="{FF2B5EF4-FFF2-40B4-BE49-F238E27FC236}">
                  <a16:creationId xmlns:a16="http://schemas.microsoft.com/office/drawing/2014/main" id="{780E1055-A769-3E00-3053-35F3BE52B781}"/>
                </a:ext>
              </a:extLst>
            </p:cNvPr>
            <p:cNvSpPr>
              <a:spLocks noChangeShapeType="1"/>
            </p:cNvSpPr>
            <p:nvPr/>
          </p:nvSpPr>
          <p:spPr bwMode="auto">
            <a:xfrm flipH="1">
              <a:off x="7238422"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2" name="Line 17">
              <a:extLst>
                <a:ext uri="{FF2B5EF4-FFF2-40B4-BE49-F238E27FC236}">
                  <a16:creationId xmlns:a16="http://schemas.microsoft.com/office/drawing/2014/main" id="{A1B51314-05B6-B1C3-B536-F5E80111789E}"/>
                </a:ext>
              </a:extLst>
            </p:cNvPr>
            <p:cNvSpPr>
              <a:spLocks noChangeShapeType="1"/>
            </p:cNvSpPr>
            <p:nvPr/>
          </p:nvSpPr>
          <p:spPr bwMode="auto">
            <a:xfrm flipH="1">
              <a:off x="7238422"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3" name="Line 17">
              <a:extLst>
                <a:ext uri="{FF2B5EF4-FFF2-40B4-BE49-F238E27FC236}">
                  <a16:creationId xmlns:a16="http://schemas.microsoft.com/office/drawing/2014/main" id="{405E4467-9D08-303D-E26B-38944F2F58BD}"/>
                </a:ext>
              </a:extLst>
            </p:cNvPr>
            <p:cNvSpPr>
              <a:spLocks noChangeShapeType="1"/>
            </p:cNvSpPr>
            <p:nvPr/>
          </p:nvSpPr>
          <p:spPr bwMode="auto">
            <a:xfrm flipH="1">
              <a:off x="7238422"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4" name="Line 17">
              <a:extLst>
                <a:ext uri="{FF2B5EF4-FFF2-40B4-BE49-F238E27FC236}">
                  <a16:creationId xmlns:a16="http://schemas.microsoft.com/office/drawing/2014/main" id="{983D3107-1831-A425-7C5D-51412AAD4582}"/>
                </a:ext>
              </a:extLst>
            </p:cNvPr>
            <p:cNvSpPr>
              <a:spLocks noChangeShapeType="1"/>
            </p:cNvSpPr>
            <p:nvPr/>
          </p:nvSpPr>
          <p:spPr bwMode="auto">
            <a:xfrm flipH="1">
              <a:off x="7238422"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5" name="Line 17">
              <a:extLst>
                <a:ext uri="{FF2B5EF4-FFF2-40B4-BE49-F238E27FC236}">
                  <a16:creationId xmlns:a16="http://schemas.microsoft.com/office/drawing/2014/main" id="{82F71388-1505-AEB8-73FA-B97E971A4B18}"/>
                </a:ext>
              </a:extLst>
            </p:cNvPr>
            <p:cNvSpPr>
              <a:spLocks noChangeShapeType="1"/>
            </p:cNvSpPr>
            <p:nvPr/>
          </p:nvSpPr>
          <p:spPr bwMode="auto">
            <a:xfrm flipH="1">
              <a:off x="7238422"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6" name="Line 17">
              <a:extLst>
                <a:ext uri="{FF2B5EF4-FFF2-40B4-BE49-F238E27FC236}">
                  <a16:creationId xmlns:a16="http://schemas.microsoft.com/office/drawing/2014/main" id="{6FB00C00-D7E8-470A-9F12-C494AC3DD7CF}"/>
                </a:ext>
              </a:extLst>
            </p:cNvPr>
            <p:cNvSpPr>
              <a:spLocks noChangeShapeType="1"/>
            </p:cNvSpPr>
            <p:nvPr/>
          </p:nvSpPr>
          <p:spPr bwMode="auto">
            <a:xfrm flipH="1">
              <a:off x="7238422"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7" name="Line 17">
              <a:extLst>
                <a:ext uri="{FF2B5EF4-FFF2-40B4-BE49-F238E27FC236}">
                  <a16:creationId xmlns:a16="http://schemas.microsoft.com/office/drawing/2014/main" id="{09F4E7DE-6465-0EB9-D8FD-2A7C0BF8C370}"/>
                </a:ext>
              </a:extLst>
            </p:cNvPr>
            <p:cNvSpPr>
              <a:spLocks noChangeShapeType="1"/>
            </p:cNvSpPr>
            <p:nvPr/>
          </p:nvSpPr>
          <p:spPr bwMode="auto">
            <a:xfrm flipH="1">
              <a:off x="7238422"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8" name="Rectangle 19">
              <a:extLst>
                <a:ext uri="{FF2B5EF4-FFF2-40B4-BE49-F238E27FC236}">
                  <a16:creationId xmlns:a16="http://schemas.microsoft.com/office/drawing/2014/main" id="{94461CED-0DEF-3912-0931-0487A7910342}"/>
                </a:ext>
              </a:extLst>
            </p:cNvPr>
            <p:cNvSpPr>
              <a:spLocks noChangeArrowheads="1"/>
            </p:cNvSpPr>
            <p:nvPr/>
          </p:nvSpPr>
          <p:spPr bwMode="auto">
            <a:xfrm>
              <a:off x="7444935" y="245277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409" name="Rectangle 19">
              <a:extLst>
                <a:ext uri="{FF2B5EF4-FFF2-40B4-BE49-F238E27FC236}">
                  <a16:creationId xmlns:a16="http://schemas.microsoft.com/office/drawing/2014/main" id="{1B7A6E24-E88D-CB5C-FEB2-AC82B2541962}"/>
                </a:ext>
              </a:extLst>
            </p:cNvPr>
            <p:cNvSpPr>
              <a:spLocks noChangeArrowheads="1"/>
            </p:cNvSpPr>
            <p:nvPr/>
          </p:nvSpPr>
          <p:spPr bwMode="auto">
            <a:xfrm>
              <a:off x="7444935" y="2658603"/>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410" name="Rectangle 19">
              <a:extLst>
                <a:ext uri="{FF2B5EF4-FFF2-40B4-BE49-F238E27FC236}">
                  <a16:creationId xmlns:a16="http://schemas.microsoft.com/office/drawing/2014/main" id="{16861BE2-C7DA-BDC5-5EEB-6C6B18138B83}"/>
                </a:ext>
              </a:extLst>
            </p:cNvPr>
            <p:cNvSpPr>
              <a:spLocks noChangeArrowheads="1"/>
            </p:cNvSpPr>
            <p:nvPr/>
          </p:nvSpPr>
          <p:spPr bwMode="auto">
            <a:xfrm>
              <a:off x="7444935" y="2864431"/>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411" name="Rectangle 19">
              <a:extLst>
                <a:ext uri="{FF2B5EF4-FFF2-40B4-BE49-F238E27FC236}">
                  <a16:creationId xmlns:a16="http://schemas.microsoft.com/office/drawing/2014/main" id="{AD91661C-5582-6821-6429-5ED35C2738FC}"/>
                </a:ext>
              </a:extLst>
            </p:cNvPr>
            <p:cNvSpPr>
              <a:spLocks noChangeArrowheads="1"/>
            </p:cNvSpPr>
            <p:nvPr/>
          </p:nvSpPr>
          <p:spPr bwMode="auto">
            <a:xfrm>
              <a:off x="7444935" y="3070259"/>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412" name="Rectangle 19">
              <a:extLst>
                <a:ext uri="{FF2B5EF4-FFF2-40B4-BE49-F238E27FC236}">
                  <a16:creationId xmlns:a16="http://schemas.microsoft.com/office/drawing/2014/main" id="{FA346FFC-91EB-A68C-F75A-3FFA1198AFA5}"/>
                </a:ext>
              </a:extLst>
            </p:cNvPr>
            <p:cNvSpPr>
              <a:spLocks noChangeArrowheads="1"/>
            </p:cNvSpPr>
            <p:nvPr/>
          </p:nvSpPr>
          <p:spPr bwMode="auto">
            <a:xfrm>
              <a:off x="7444935" y="32760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413" name="Rectangle 19">
              <a:extLst>
                <a:ext uri="{FF2B5EF4-FFF2-40B4-BE49-F238E27FC236}">
                  <a16:creationId xmlns:a16="http://schemas.microsoft.com/office/drawing/2014/main" id="{305AAD85-FFB3-A807-83AC-0E2BA4E76391}"/>
                </a:ext>
              </a:extLst>
            </p:cNvPr>
            <p:cNvSpPr>
              <a:spLocks noChangeArrowheads="1"/>
            </p:cNvSpPr>
            <p:nvPr/>
          </p:nvSpPr>
          <p:spPr bwMode="auto">
            <a:xfrm>
              <a:off x="7502644" y="348191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414" name="Rectangle 19">
              <a:extLst>
                <a:ext uri="{FF2B5EF4-FFF2-40B4-BE49-F238E27FC236}">
                  <a16:creationId xmlns:a16="http://schemas.microsoft.com/office/drawing/2014/main" id="{AD3F1824-6135-4F9D-ECA3-B8AFEE6C3437}"/>
                </a:ext>
              </a:extLst>
            </p:cNvPr>
            <p:cNvSpPr>
              <a:spLocks noChangeArrowheads="1"/>
            </p:cNvSpPr>
            <p:nvPr/>
          </p:nvSpPr>
          <p:spPr bwMode="auto">
            <a:xfrm>
              <a:off x="7502644" y="368774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415" name="Rectangle 19">
              <a:extLst>
                <a:ext uri="{FF2B5EF4-FFF2-40B4-BE49-F238E27FC236}">
                  <a16:creationId xmlns:a16="http://schemas.microsoft.com/office/drawing/2014/main" id="{AD6F8D02-6280-FE8B-9B34-B80240390B88}"/>
                </a:ext>
              </a:extLst>
            </p:cNvPr>
            <p:cNvSpPr>
              <a:spLocks noChangeArrowheads="1"/>
            </p:cNvSpPr>
            <p:nvPr/>
          </p:nvSpPr>
          <p:spPr bwMode="auto">
            <a:xfrm>
              <a:off x="7502644" y="389357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416" name="Rectangle 19">
              <a:extLst>
                <a:ext uri="{FF2B5EF4-FFF2-40B4-BE49-F238E27FC236}">
                  <a16:creationId xmlns:a16="http://schemas.microsoft.com/office/drawing/2014/main" id="{D0B1FBB1-0EA4-00D3-EE51-63B3161FDC6F}"/>
                </a:ext>
              </a:extLst>
            </p:cNvPr>
            <p:cNvSpPr>
              <a:spLocks noChangeArrowheads="1"/>
            </p:cNvSpPr>
            <p:nvPr/>
          </p:nvSpPr>
          <p:spPr bwMode="auto">
            <a:xfrm>
              <a:off x="7502644" y="409939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417" name="Rectangle 19">
              <a:extLst>
                <a:ext uri="{FF2B5EF4-FFF2-40B4-BE49-F238E27FC236}">
                  <a16:creationId xmlns:a16="http://schemas.microsoft.com/office/drawing/2014/main" id="{01DD684A-76F7-15E6-2A98-7975B0B22E89}"/>
                </a:ext>
              </a:extLst>
            </p:cNvPr>
            <p:cNvSpPr>
              <a:spLocks noChangeArrowheads="1"/>
            </p:cNvSpPr>
            <p:nvPr/>
          </p:nvSpPr>
          <p:spPr bwMode="auto">
            <a:xfrm>
              <a:off x="7502644" y="430522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418" name="Rectangle 19">
              <a:extLst>
                <a:ext uri="{FF2B5EF4-FFF2-40B4-BE49-F238E27FC236}">
                  <a16:creationId xmlns:a16="http://schemas.microsoft.com/office/drawing/2014/main" id="{A356CAA1-DD0D-0C79-7AAD-1EEEDA2012D7}"/>
                </a:ext>
              </a:extLst>
            </p:cNvPr>
            <p:cNvSpPr>
              <a:spLocks noChangeArrowheads="1"/>
            </p:cNvSpPr>
            <p:nvPr/>
          </p:nvSpPr>
          <p:spPr bwMode="auto">
            <a:xfrm>
              <a:off x="7502644" y="45110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419" name="Rectangle 19">
              <a:extLst>
                <a:ext uri="{FF2B5EF4-FFF2-40B4-BE49-F238E27FC236}">
                  <a16:creationId xmlns:a16="http://schemas.microsoft.com/office/drawing/2014/main" id="{1B222DF8-C9DC-E7C7-7226-571F573CE8F5}"/>
                </a:ext>
              </a:extLst>
            </p:cNvPr>
            <p:cNvSpPr>
              <a:spLocks noChangeArrowheads="1"/>
            </p:cNvSpPr>
            <p:nvPr/>
          </p:nvSpPr>
          <p:spPr bwMode="auto">
            <a:xfrm>
              <a:off x="7502644" y="4716884"/>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420" name="Rectangle 19">
              <a:extLst>
                <a:ext uri="{FF2B5EF4-FFF2-40B4-BE49-F238E27FC236}">
                  <a16:creationId xmlns:a16="http://schemas.microsoft.com/office/drawing/2014/main" id="{6CDFFFF5-1BA8-0B49-862F-40583BE92A0F}"/>
                </a:ext>
              </a:extLst>
            </p:cNvPr>
            <p:cNvSpPr>
              <a:spLocks noChangeArrowheads="1"/>
            </p:cNvSpPr>
            <p:nvPr/>
          </p:nvSpPr>
          <p:spPr bwMode="auto">
            <a:xfrm>
              <a:off x="7502644" y="49227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421" name="Rectangle 19">
              <a:extLst>
                <a:ext uri="{FF2B5EF4-FFF2-40B4-BE49-F238E27FC236}">
                  <a16:creationId xmlns:a16="http://schemas.microsoft.com/office/drawing/2014/main" id="{02EEF631-60DE-2246-E5E9-F6211C1AE89C}"/>
                </a:ext>
              </a:extLst>
            </p:cNvPr>
            <p:cNvSpPr>
              <a:spLocks noChangeArrowheads="1"/>
            </p:cNvSpPr>
            <p:nvPr/>
          </p:nvSpPr>
          <p:spPr bwMode="auto">
            <a:xfrm>
              <a:off x="7502644" y="51285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422" name="Rectangle 19">
              <a:extLst>
                <a:ext uri="{FF2B5EF4-FFF2-40B4-BE49-F238E27FC236}">
                  <a16:creationId xmlns:a16="http://schemas.microsoft.com/office/drawing/2014/main" id="{49AC5941-FB91-B8EC-60DF-4E129E737AEC}"/>
                </a:ext>
              </a:extLst>
            </p:cNvPr>
            <p:cNvSpPr>
              <a:spLocks noChangeArrowheads="1"/>
            </p:cNvSpPr>
            <p:nvPr/>
          </p:nvSpPr>
          <p:spPr bwMode="auto">
            <a:xfrm>
              <a:off x="7502644" y="53343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grpSp>
      <p:sp>
        <p:nvSpPr>
          <p:cNvPr id="423" name="TextBox 422">
            <a:extLst>
              <a:ext uri="{FF2B5EF4-FFF2-40B4-BE49-F238E27FC236}">
                <a16:creationId xmlns:a16="http://schemas.microsoft.com/office/drawing/2014/main" id="{94D74652-9D5A-DF19-3397-AD2F508413D7}"/>
              </a:ext>
            </a:extLst>
          </p:cNvPr>
          <p:cNvSpPr txBox="1"/>
          <p:nvPr/>
        </p:nvSpPr>
        <p:spPr>
          <a:xfrm>
            <a:off x="5005382" y="6076163"/>
            <a:ext cx="2060179" cy="230832"/>
          </a:xfrm>
          <a:prstGeom prst="rect">
            <a:avLst/>
          </a:prstGeom>
          <a:noFill/>
        </p:spPr>
        <p:txBody>
          <a:bodyPr wrap="none" rtlCol="0">
            <a:spAutoFit/>
          </a:bodyPr>
          <a:lstStyle/>
          <a:p>
            <a:pPr algn="ctr"/>
            <a:r>
              <a:rPr lang="en-US" sz="900" dirty="0"/>
              <a:t>Note that all percentages were rounded</a:t>
            </a:r>
          </a:p>
        </p:txBody>
      </p:sp>
      <p:sp>
        <p:nvSpPr>
          <p:cNvPr id="424" name="Rectangle 5">
            <a:extLst>
              <a:ext uri="{FF2B5EF4-FFF2-40B4-BE49-F238E27FC236}">
                <a16:creationId xmlns:a16="http://schemas.microsoft.com/office/drawing/2014/main" id="{5C07F6F9-5943-7E0D-EEEE-169B30760650}"/>
              </a:ext>
            </a:extLst>
          </p:cNvPr>
          <p:cNvSpPr>
            <a:spLocks noChangeArrowheads="1"/>
          </p:cNvSpPr>
          <p:nvPr/>
        </p:nvSpPr>
        <p:spPr bwMode="auto">
          <a:xfrm>
            <a:off x="7337350" y="2346439"/>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425" name="Text Box 37">
            <a:extLst>
              <a:ext uri="{FF2B5EF4-FFF2-40B4-BE49-F238E27FC236}">
                <a16:creationId xmlns:a16="http://schemas.microsoft.com/office/drawing/2014/main" id="{88B8E838-25DA-D89A-E0B8-E24E2546446F}"/>
              </a:ext>
            </a:extLst>
          </p:cNvPr>
          <p:cNvSpPr txBox="1">
            <a:spLocks noChangeArrowheads="1"/>
          </p:cNvSpPr>
          <p:nvPr/>
        </p:nvSpPr>
        <p:spPr bwMode="auto">
          <a:xfrm>
            <a:off x="7507686" y="5391457"/>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426" name="Text Box 38">
            <a:extLst>
              <a:ext uri="{FF2B5EF4-FFF2-40B4-BE49-F238E27FC236}">
                <a16:creationId xmlns:a16="http://schemas.microsoft.com/office/drawing/2014/main" id="{52526C5C-23CE-F0FC-168C-C6CFDCEE1756}"/>
              </a:ext>
            </a:extLst>
          </p:cNvPr>
          <p:cNvSpPr txBox="1">
            <a:spLocks noChangeArrowheads="1"/>
          </p:cNvSpPr>
          <p:nvPr/>
        </p:nvSpPr>
        <p:spPr bwMode="auto">
          <a:xfrm>
            <a:off x="8251841" y="5387128"/>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427" name="Rectangle 49">
            <a:extLst>
              <a:ext uri="{FF2B5EF4-FFF2-40B4-BE49-F238E27FC236}">
                <a16:creationId xmlns:a16="http://schemas.microsoft.com/office/drawing/2014/main" id="{0DC60D78-9FE5-81D3-C783-05B10B5DB2B5}"/>
              </a:ext>
            </a:extLst>
          </p:cNvPr>
          <p:cNvSpPr>
            <a:spLocks noChangeArrowheads="1"/>
          </p:cNvSpPr>
          <p:nvPr/>
        </p:nvSpPr>
        <p:spPr bwMode="auto">
          <a:xfrm>
            <a:off x="7523796" y="4096360"/>
            <a:ext cx="537886" cy="1245923"/>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428" name="Rectangle 49">
            <a:extLst>
              <a:ext uri="{FF2B5EF4-FFF2-40B4-BE49-F238E27FC236}">
                <a16:creationId xmlns:a16="http://schemas.microsoft.com/office/drawing/2014/main" id="{8228546D-6702-9B6D-EDFB-80424254F1E6}"/>
              </a:ext>
            </a:extLst>
          </p:cNvPr>
          <p:cNvSpPr>
            <a:spLocks noChangeArrowheads="1"/>
          </p:cNvSpPr>
          <p:nvPr/>
        </p:nvSpPr>
        <p:spPr bwMode="auto">
          <a:xfrm>
            <a:off x="8194470" y="3684706"/>
            <a:ext cx="537886" cy="1657580"/>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429" name="Text Box 40">
            <a:extLst>
              <a:ext uri="{FF2B5EF4-FFF2-40B4-BE49-F238E27FC236}">
                <a16:creationId xmlns:a16="http://schemas.microsoft.com/office/drawing/2014/main" id="{674CA0E0-9174-F7EB-0809-141A4DDC404C}"/>
              </a:ext>
            </a:extLst>
          </p:cNvPr>
          <p:cNvSpPr txBox="1">
            <a:spLocks noChangeArrowheads="1"/>
          </p:cNvSpPr>
          <p:nvPr/>
        </p:nvSpPr>
        <p:spPr bwMode="auto">
          <a:xfrm>
            <a:off x="8890460" y="5323928"/>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430" name="TextBox 429">
            <a:extLst>
              <a:ext uri="{FF2B5EF4-FFF2-40B4-BE49-F238E27FC236}">
                <a16:creationId xmlns:a16="http://schemas.microsoft.com/office/drawing/2014/main" id="{E7A03CDA-9936-2A5F-10AB-230FFFD2C78B}"/>
              </a:ext>
            </a:extLst>
          </p:cNvPr>
          <p:cNvSpPr txBox="1"/>
          <p:nvPr/>
        </p:nvSpPr>
        <p:spPr>
          <a:xfrm>
            <a:off x="7553209" y="3782517"/>
            <a:ext cx="508473" cy="317459"/>
          </a:xfrm>
          <a:prstGeom prst="rect">
            <a:avLst/>
          </a:prstGeom>
          <a:noFill/>
        </p:spPr>
        <p:txBody>
          <a:bodyPr wrap="none" rtlCol="0">
            <a:spAutoFit/>
          </a:bodyPr>
          <a:lstStyle/>
          <a:p>
            <a:pPr algn="ctr"/>
            <a:r>
              <a:rPr lang="en-US" sz="1463" dirty="0"/>
              <a:t>43%</a:t>
            </a:r>
          </a:p>
        </p:txBody>
      </p:sp>
      <p:sp>
        <p:nvSpPr>
          <p:cNvPr id="431" name="TextBox 430">
            <a:extLst>
              <a:ext uri="{FF2B5EF4-FFF2-40B4-BE49-F238E27FC236}">
                <a16:creationId xmlns:a16="http://schemas.microsoft.com/office/drawing/2014/main" id="{FA182EA8-AEE9-3B71-68B5-75C92ADB1BF8}"/>
              </a:ext>
            </a:extLst>
          </p:cNvPr>
          <p:cNvSpPr txBox="1"/>
          <p:nvPr/>
        </p:nvSpPr>
        <p:spPr>
          <a:xfrm>
            <a:off x="8238618" y="3389505"/>
            <a:ext cx="508473" cy="317459"/>
          </a:xfrm>
          <a:prstGeom prst="rect">
            <a:avLst/>
          </a:prstGeom>
          <a:noFill/>
        </p:spPr>
        <p:txBody>
          <a:bodyPr wrap="none" rtlCol="0">
            <a:spAutoFit/>
          </a:bodyPr>
          <a:lstStyle/>
          <a:p>
            <a:pPr algn="ctr"/>
            <a:r>
              <a:rPr lang="en-US" sz="1463" dirty="0"/>
              <a:t>57%</a:t>
            </a:r>
          </a:p>
        </p:txBody>
      </p:sp>
      <p:sp>
        <p:nvSpPr>
          <p:cNvPr id="432" name="TextBox 431">
            <a:extLst>
              <a:ext uri="{FF2B5EF4-FFF2-40B4-BE49-F238E27FC236}">
                <a16:creationId xmlns:a16="http://schemas.microsoft.com/office/drawing/2014/main" id="{83C43D67-E187-A345-EAD2-7757E7C1B82B}"/>
              </a:ext>
            </a:extLst>
          </p:cNvPr>
          <p:cNvSpPr txBox="1"/>
          <p:nvPr/>
        </p:nvSpPr>
        <p:spPr>
          <a:xfrm>
            <a:off x="8941686" y="5043716"/>
            <a:ext cx="413896" cy="317459"/>
          </a:xfrm>
          <a:prstGeom prst="rect">
            <a:avLst/>
          </a:prstGeom>
          <a:noFill/>
        </p:spPr>
        <p:txBody>
          <a:bodyPr wrap="none" rtlCol="0">
            <a:spAutoFit/>
          </a:bodyPr>
          <a:lstStyle/>
          <a:p>
            <a:pPr algn="ctr"/>
            <a:r>
              <a:rPr lang="en-US" sz="1463" dirty="0"/>
              <a:t>0%</a:t>
            </a:r>
          </a:p>
        </p:txBody>
      </p:sp>
      <p:sp>
        <p:nvSpPr>
          <p:cNvPr id="433" name="Text Box 12">
            <a:extLst>
              <a:ext uri="{FF2B5EF4-FFF2-40B4-BE49-F238E27FC236}">
                <a16:creationId xmlns:a16="http://schemas.microsoft.com/office/drawing/2014/main" id="{4C8C6FBF-C44C-5829-F3D3-51D7636B2C0E}"/>
              </a:ext>
            </a:extLst>
          </p:cNvPr>
          <p:cNvSpPr txBox="1">
            <a:spLocks noChangeArrowheads="1"/>
          </p:cNvSpPr>
          <p:nvPr/>
        </p:nvSpPr>
        <p:spPr bwMode="auto">
          <a:xfrm>
            <a:off x="8191981" y="1971044"/>
            <a:ext cx="36580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Q3</a:t>
            </a:r>
            <a:endParaRPr lang="en-GB" altLang="en-US" sz="1300" b="0" dirty="0"/>
          </a:p>
        </p:txBody>
      </p:sp>
      <p:sp>
        <p:nvSpPr>
          <p:cNvPr id="435" name="Rectangle 49">
            <a:extLst>
              <a:ext uri="{FF2B5EF4-FFF2-40B4-BE49-F238E27FC236}">
                <a16:creationId xmlns:a16="http://schemas.microsoft.com/office/drawing/2014/main" id="{4864AC3A-5659-699E-5474-AC46E3D52FAC}"/>
              </a:ext>
            </a:extLst>
          </p:cNvPr>
          <p:cNvSpPr>
            <a:spLocks noChangeArrowheads="1"/>
          </p:cNvSpPr>
          <p:nvPr/>
        </p:nvSpPr>
        <p:spPr bwMode="auto">
          <a:xfrm>
            <a:off x="3551333" y="4928836"/>
            <a:ext cx="537886" cy="405847"/>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436" name="TextBox 435">
            <a:extLst>
              <a:ext uri="{FF2B5EF4-FFF2-40B4-BE49-F238E27FC236}">
                <a16:creationId xmlns:a16="http://schemas.microsoft.com/office/drawing/2014/main" id="{B31466FD-E4F9-9A56-94B4-9B88497A5C2F}"/>
              </a:ext>
            </a:extLst>
          </p:cNvPr>
          <p:cNvSpPr txBox="1"/>
          <p:nvPr/>
        </p:nvSpPr>
        <p:spPr>
          <a:xfrm>
            <a:off x="3570818" y="4611151"/>
            <a:ext cx="508473" cy="317459"/>
          </a:xfrm>
          <a:prstGeom prst="rect">
            <a:avLst/>
          </a:prstGeom>
          <a:noFill/>
        </p:spPr>
        <p:txBody>
          <a:bodyPr wrap="none" rtlCol="0">
            <a:spAutoFit/>
          </a:bodyPr>
          <a:lstStyle/>
          <a:p>
            <a:pPr algn="ctr"/>
            <a:r>
              <a:rPr lang="en-US" sz="1463" dirty="0"/>
              <a:t>14%</a:t>
            </a:r>
          </a:p>
        </p:txBody>
      </p:sp>
      <p:sp>
        <p:nvSpPr>
          <p:cNvPr id="437" name="TextBox 436">
            <a:extLst>
              <a:ext uri="{FF2B5EF4-FFF2-40B4-BE49-F238E27FC236}">
                <a16:creationId xmlns:a16="http://schemas.microsoft.com/office/drawing/2014/main" id="{E8DE255F-DD02-6DC5-835D-9F57B61C2B03}"/>
              </a:ext>
            </a:extLst>
          </p:cNvPr>
          <p:cNvSpPr txBox="1"/>
          <p:nvPr/>
        </p:nvSpPr>
        <p:spPr>
          <a:xfrm>
            <a:off x="4298549" y="4854632"/>
            <a:ext cx="413896" cy="317459"/>
          </a:xfrm>
          <a:prstGeom prst="rect">
            <a:avLst/>
          </a:prstGeom>
          <a:noFill/>
        </p:spPr>
        <p:txBody>
          <a:bodyPr wrap="none" rtlCol="0">
            <a:spAutoFit/>
          </a:bodyPr>
          <a:lstStyle/>
          <a:p>
            <a:pPr algn="ctr"/>
            <a:r>
              <a:rPr lang="en-US" sz="1463" dirty="0"/>
              <a:t>7%</a:t>
            </a:r>
          </a:p>
        </p:txBody>
      </p:sp>
      <p:sp>
        <p:nvSpPr>
          <p:cNvPr id="438" name="Rectangle 49">
            <a:extLst>
              <a:ext uri="{FF2B5EF4-FFF2-40B4-BE49-F238E27FC236}">
                <a16:creationId xmlns:a16="http://schemas.microsoft.com/office/drawing/2014/main" id="{C80BB921-12B4-4859-2A25-479B65AA6FAA}"/>
              </a:ext>
            </a:extLst>
          </p:cNvPr>
          <p:cNvSpPr>
            <a:spLocks noChangeArrowheads="1"/>
          </p:cNvSpPr>
          <p:nvPr/>
        </p:nvSpPr>
        <p:spPr bwMode="auto">
          <a:xfrm>
            <a:off x="4218676" y="5125275"/>
            <a:ext cx="537886" cy="209407"/>
          </a:xfrm>
          <a:prstGeom prst="rect">
            <a:avLst/>
          </a:prstGeom>
          <a:solidFill>
            <a:srgbClr val="FFFF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pic>
        <p:nvPicPr>
          <p:cNvPr id="99" name="Picture 98">
            <a:extLst>
              <a:ext uri="{FF2B5EF4-FFF2-40B4-BE49-F238E27FC236}">
                <a16:creationId xmlns:a16="http://schemas.microsoft.com/office/drawing/2014/main" id="{E6C34787-257E-4EBB-A0E4-AF51BE11811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59627" y="6241411"/>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96465788"/>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le 4">
            <a:extLst>
              <a:ext uri="{FF2B5EF4-FFF2-40B4-BE49-F238E27FC236}">
                <a16:creationId xmlns:a16="http://schemas.microsoft.com/office/drawing/2014/main" id="{2A6BC94B-6434-BB71-0EC2-4E778D36CBBD}"/>
              </a:ext>
            </a:extLst>
          </p:cNvPr>
          <p:cNvSpPr txBox="1">
            <a:spLocks/>
          </p:cNvSpPr>
          <p:nvPr/>
        </p:nvSpPr>
        <p:spPr>
          <a:xfrm>
            <a:off x="1463341" y="1397305"/>
            <a:ext cx="9460028" cy="1384518"/>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42950" indent="-742950" algn="l">
              <a:buAutoNum type="arabicPeriod"/>
            </a:pPr>
            <a:r>
              <a:rPr lang="en-GB" sz="1400" b="1" dirty="0">
                <a:latin typeface="Arial" panose="020B0604020202020204" pitchFamily="34" charset="0"/>
                <a:cs typeface="Arial" panose="020B0604020202020204" pitchFamily="34" charset="0"/>
              </a:rPr>
              <a:t>Did COVID-19 significantly change ICT and digital education used for teaching and learning on ESD in your country? </a:t>
            </a:r>
          </a:p>
        </p:txBody>
      </p:sp>
      <p:sp>
        <p:nvSpPr>
          <p:cNvPr id="5" name="Rectangle 4">
            <a:extLst>
              <a:ext uri="{FF2B5EF4-FFF2-40B4-BE49-F238E27FC236}">
                <a16:creationId xmlns:a16="http://schemas.microsoft.com/office/drawing/2014/main" id="{77C17111-8D2B-5922-071B-6A418C36A3E6}"/>
              </a:ext>
            </a:extLst>
          </p:cNvPr>
          <p:cNvSpPr/>
          <p:nvPr/>
        </p:nvSpPr>
        <p:spPr>
          <a:xfrm>
            <a:off x="1463341" y="2383275"/>
            <a:ext cx="4638065"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Yes, this was the case in a large majority of countries</a:t>
            </a:r>
            <a:endParaRPr lang="en-US" dirty="0">
              <a:solidFill>
                <a:srgbClr val="FF0000"/>
              </a:solidFill>
            </a:endParaRPr>
          </a:p>
        </p:txBody>
      </p:sp>
      <p:sp>
        <p:nvSpPr>
          <p:cNvPr id="6" name="Rectangle 28">
            <a:extLst>
              <a:ext uri="{FF2B5EF4-FFF2-40B4-BE49-F238E27FC236}">
                <a16:creationId xmlns:a16="http://schemas.microsoft.com/office/drawing/2014/main" id="{DF01B407-92EA-F4DF-7542-DF4F1E095EFD}"/>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III. Priority action area (c)</a:t>
            </a:r>
          </a:p>
          <a:p>
            <a:pPr algn="ctr">
              <a:spcBef>
                <a:spcPct val="0"/>
              </a:spcBef>
              <a:buNone/>
              <a:defRPr/>
            </a:pPr>
            <a:r>
              <a:rPr lang="en-US" altLang="en-US" sz="2800" dirty="0">
                <a:solidFill>
                  <a:srgbClr val="000099"/>
                </a:solidFill>
              </a:rPr>
              <a:t>Digital education &amp; ESD</a:t>
            </a:r>
          </a:p>
        </p:txBody>
      </p:sp>
      <p:sp>
        <p:nvSpPr>
          <p:cNvPr id="3" name="Rectangle 2">
            <a:extLst>
              <a:ext uri="{FF2B5EF4-FFF2-40B4-BE49-F238E27FC236}">
                <a16:creationId xmlns:a16="http://schemas.microsoft.com/office/drawing/2014/main" id="{7F53BE19-5906-ABE2-1908-F6A1F3FE5925}"/>
              </a:ext>
            </a:extLst>
          </p:cNvPr>
          <p:cNvSpPr/>
          <p:nvPr/>
        </p:nvSpPr>
        <p:spPr>
          <a:xfrm>
            <a:off x="2198443" y="3113373"/>
            <a:ext cx="8387366" cy="523220"/>
          </a:xfrm>
          <a:prstGeom prst="rect">
            <a:avLst/>
          </a:prstGeom>
        </p:spPr>
        <p:txBody>
          <a:bodyPr wrap="square">
            <a:spAutoFit/>
          </a:bodyPr>
          <a:lstStyle/>
          <a:p>
            <a:r>
              <a:rPr lang="en-GB" sz="1400" b="1" dirty="0">
                <a:effectLst/>
                <a:latin typeface="Arial" panose="020B0604020202020204" pitchFamily="34" charset="0"/>
                <a:cs typeface="Arial" panose="020B0604020202020204" pitchFamily="34" charset="0"/>
              </a:rPr>
              <a:t>Are there any programs in your country that support educational actors (teachers, mentors, inspectors etc) to integrate ICT and digital education in ESD? </a:t>
            </a:r>
            <a:endParaRPr lang="en-US" sz="14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F663290-EC5A-6A51-D662-BBA5BA63103E}"/>
              </a:ext>
            </a:extLst>
          </p:cNvPr>
          <p:cNvSpPr txBox="1"/>
          <p:nvPr/>
        </p:nvSpPr>
        <p:spPr>
          <a:xfrm>
            <a:off x="1463341" y="3102413"/>
            <a:ext cx="33374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2.</a:t>
            </a:r>
          </a:p>
        </p:txBody>
      </p:sp>
      <p:sp>
        <p:nvSpPr>
          <p:cNvPr id="10" name="Rectangle 9">
            <a:extLst>
              <a:ext uri="{FF2B5EF4-FFF2-40B4-BE49-F238E27FC236}">
                <a16:creationId xmlns:a16="http://schemas.microsoft.com/office/drawing/2014/main" id="{8F62366D-3B67-875F-E54E-4931A31BC922}"/>
              </a:ext>
            </a:extLst>
          </p:cNvPr>
          <p:cNvSpPr/>
          <p:nvPr/>
        </p:nvSpPr>
        <p:spPr>
          <a:xfrm>
            <a:off x="1463341" y="3920728"/>
            <a:ext cx="3610284"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This is true for two-thirds of the countries</a:t>
            </a:r>
            <a:endParaRPr lang="en-US" dirty="0">
              <a:solidFill>
                <a:srgbClr val="FF0000"/>
              </a:solidFill>
            </a:endParaRPr>
          </a:p>
        </p:txBody>
      </p:sp>
      <p:sp>
        <p:nvSpPr>
          <p:cNvPr id="8" name="Rectangle 7">
            <a:extLst>
              <a:ext uri="{FF2B5EF4-FFF2-40B4-BE49-F238E27FC236}">
                <a16:creationId xmlns:a16="http://schemas.microsoft.com/office/drawing/2014/main" id="{FAEC2E0B-14EB-EC35-AEA4-DD11C8DAE89D}"/>
              </a:ext>
            </a:extLst>
          </p:cNvPr>
          <p:cNvSpPr/>
          <p:nvPr/>
        </p:nvSpPr>
        <p:spPr>
          <a:xfrm>
            <a:off x="2198443" y="4574195"/>
            <a:ext cx="6096000" cy="523220"/>
          </a:xfrm>
          <a:prstGeom prst="rect">
            <a:avLst/>
          </a:prstGeom>
        </p:spPr>
        <p:txBody>
          <a:bodyPr>
            <a:spAutoFit/>
          </a:bodyPr>
          <a:lstStyle/>
          <a:p>
            <a:r>
              <a:rPr lang="en-GB" sz="1400" b="1" dirty="0">
                <a:latin typeface="Arial" panose="020B0604020202020204" pitchFamily="34" charset="0"/>
                <a:ea typeface="SimSun" panose="02010600030101010101" pitchFamily="2" charset="-122"/>
                <a:cs typeface="Arial" panose="020B0604020202020204" pitchFamily="34" charset="0"/>
              </a:rPr>
              <a:t>Is there any assistance </a:t>
            </a:r>
            <a:r>
              <a:rPr lang="en-US" sz="1400" b="1" dirty="0">
                <a:latin typeface="Arial" panose="020B0604020202020204" pitchFamily="34" charset="0"/>
                <a:ea typeface="SimSun" panose="02010600030101010101" pitchFamily="2" charset="-122"/>
                <a:cs typeface="Arial" panose="020B0604020202020204" pitchFamily="34" charset="0"/>
              </a:rPr>
              <a:t>on the national level for embedding ICT and digital education on ESD/SDGs? </a:t>
            </a:r>
            <a:endParaRPr lang="en-US" sz="1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F79436D-56F5-A2B1-297E-7C492D5A033D}"/>
              </a:ext>
            </a:extLst>
          </p:cNvPr>
          <p:cNvSpPr txBox="1"/>
          <p:nvPr/>
        </p:nvSpPr>
        <p:spPr>
          <a:xfrm>
            <a:off x="1418541" y="4623429"/>
            <a:ext cx="33374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3.</a:t>
            </a:r>
          </a:p>
        </p:txBody>
      </p:sp>
      <p:sp>
        <p:nvSpPr>
          <p:cNvPr id="14" name="Rectangle 13">
            <a:extLst>
              <a:ext uri="{FF2B5EF4-FFF2-40B4-BE49-F238E27FC236}">
                <a16:creationId xmlns:a16="http://schemas.microsoft.com/office/drawing/2014/main" id="{C49A73EB-C581-5B78-6A9E-2FBDF9001B83}"/>
              </a:ext>
            </a:extLst>
          </p:cNvPr>
          <p:cNvSpPr/>
          <p:nvPr/>
        </p:nvSpPr>
        <p:spPr>
          <a:xfrm>
            <a:off x="1418541" y="5264575"/>
            <a:ext cx="4285147"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This was the case in a large majority of countries</a:t>
            </a:r>
            <a:endParaRPr lang="en-US" dirty="0">
              <a:solidFill>
                <a:srgbClr val="FF0000"/>
              </a:solidFill>
            </a:endParaRPr>
          </a:p>
        </p:txBody>
      </p:sp>
      <p:pic>
        <p:nvPicPr>
          <p:cNvPr id="12" name="Picture 11">
            <a:extLst>
              <a:ext uri="{FF2B5EF4-FFF2-40B4-BE49-F238E27FC236}">
                <a16:creationId xmlns:a16="http://schemas.microsoft.com/office/drawing/2014/main" id="{2DA92BA5-E2E0-4032-A96C-276E32EC243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63832" y="6273954"/>
            <a:ext cx="1089410" cy="3344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3" name="Group 12">
            <a:extLst>
              <a:ext uri="{FF2B5EF4-FFF2-40B4-BE49-F238E27FC236}">
                <a16:creationId xmlns:a16="http://schemas.microsoft.com/office/drawing/2014/main" id="{D33F57AF-7451-4389-B028-D359E8569C69}"/>
              </a:ext>
            </a:extLst>
          </p:cNvPr>
          <p:cNvGrpSpPr/>
          <p:nvPr/>
        </p:nvGrpSpPr>
        <p:grpSpPr>
          <a:xfrm>
            <a:off x="808537" y="471331"/>
            <a:ext cx="9913189" cy="2286569"/>
            <a:chOff x="-7189" y="491001"/>
            <a:chExt cx="9913189" cy="2286569"/>
          </a:xfrm>
        </p:grpSpPr>
        <p:sp>
          <p:nvSpPr>
            <p:cNvPr id="15" name="Rectangle 14">
              <a:extLst>
                <a:ext uri="{FF2B5EF4-FFF2-40B4-BE49-F238E27FC236}">
                  <a16:creationId xmlns:a16="http://schemas.microsoft.com/office/drawing/2014/main" id="{4D1A8CC9-87F0-43C0-BE0C-BC34DF30E3DD}"/>
                </a:ext>
              </a:extLst>
            </p:cNvPr>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btitle 5">
              <a:extLst>
                <a:ext uri="{FF2B5EF4-FFF2-40B4-BE49-F238E27FC236}">
                  <a16:creationId xmlns:a16="http://schemas.microsoft.com/office/drawing/2014/main" id="{88F5D837-0E4D-4C10-A1B6-6A839958E969}"/>
                </a:ext>
              </a:extLst>
            </p:cNvPr>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17" name="Rectangle 16">
              <a:extLst>
                <a:ext uri="{FF2B5EF4-FFF2-40B4-BE49-F238E27FC236}">
                  <a16:creationId xmlns:a16="http://schemas.microsoft.com/office/drawing/2014/main" id="{3A20A32F-08AD-488F-A265-08D01317DA0E}"/>
                </a:ext>
              </a:extLst>
            </p:cNvPr>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D837D58-BE6D-4940-A31C-8EA51DB824B9}"/>
                </a:ext>
              </a:extLst>
            </p:cNvPr>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749E8F0-DEA5-4BFE-AFD5-160EA81F72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804" y="491001"/>
              <a:ext cx="955424" cy="866288"/>
            </a:xfrm>
            <a:prstGeom prst="rect">
              <a:avLst/>
            </a:prstGeom>
          </p:spPr>
        </p:pic>
      </p:grpSp>
    </p:spTree>
    <p:extLst>
      <p:ext uri="{BB962C8B-B14F-4D97-AF65-F5344CB8AC3E}">
        <p14:creationId xmlns:p14="http://schemas.microsoft.com/office/powerpoint/2010/main" val="790869651"/>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28">
            <a:extLst>
              <a:ext uri="{FF2B5EF4-FFF2-40B4-BE49-F238E27FC236}">
                <a16:creationId xmlns:a16="http://schemas.microsoft.com/office/drawing/2014/main" id="{1E808AF5-5CFF-B74E-B980-6DBA0DA61DA6}"/>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III. Priority action area (c)</a:t>
            </a:r>
          </a:p>
          <a:p>
            <a:pPr algn="ctr">
              <a:spcBef>
                <a:spcPct val="0"/>
              </a:spcBef>
              <a:buNone/>
              <a:defRPr/>
            </a:pPr>
            <a:r>
              <a:rPr lang="en-US" altLang="en-US" sz="2800" dirty="0">
                <a:solidFill>
                  <a:srgbClr val="000099"/>
                </a:solidFill>
              </a:rPr>
              <a:t>Digital education &amp; ESD</a:t>
            </a:r>
          </a:p>
        </p:txBody>
      </p:sp>
      <p:sp>
        <p:nvSpPr>
          <p:cNvPr id="339" name="Text Box 40">
            <a:extLst>
              <a:ext uri="{FF2B5EF4-FFF2-40B4-BE49-F238E27FC236}">
                <a16:creationId xmlns:a16="http://schemas.microsoft.com/office/drawing/2014/main" id="{FBA10321-C527-9A02-E8A2-8ABFD4AF2582}"/>
              </a:ext>
            </a:extLst>
          </p:cNvPr>
          <p:cNvSpPr txBox="1">
            <a:spLocks noChangeArrowheads="1"/>
          </p:cNvSpPr>
          <p:nvPr/>
        </p:nvSpPr>
        <p:spPr bwMode="auto">
          <a:xfrm>
            <a:off x="4213742" y="5333343"/>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340" name="Rectangle 5">
            <a:extLst>
              <a:ext uri="{FF2B5EF4-FFF2-40B4-BE49-F238E27FC236}">
                <a16:creationId xmlns:a16="http://schemas.microsoft.com/office/drawing/2014/main" id="{37B2F33E-ECB3-996B-798E-C417802324A9}"/>
              </a:ext>
            </a:extLst>
          </p:cNvPr>
          <p:cNvSpPr>
            <a:spLocks noChangeArrowheads="1"/>
          </p:cNvSpPr>
          <p:nvPr/>
        </p:nvSpPr>
        <p:spPr bwMode="auto">
          <a:xfrm>
            <a:off x="2674728" y="2337879"/>
            <a:ext cx="2270124" cy="2994279"/>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341" name="Text Box 37">
            <a:extLst>
              <a:ext uri="{FF2B5EF4-FFF2-40B4-BE49-F238E27FC236}">
                <a16:creationId xmlns:a16="http://schemas.microsoft.com/office/drawing/2014/main" id="{E09FBF48-396A-1228-8E5C-31736705372F}"/>
              </a:ext>
            </a:extLst>
          </p:cNvPr>
          <p:cNvSpPr txBox="1">
            <a:spLocks noChangeArrowheads="1"/>
          </p:cNvSpPr>
          <p:nvPr/>
        </p:nvSpPr>
        <p:spPr bwMode="auto">
          <a:xfrm>
            <a:off x="2845064" y="5382896"/>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342" name="Text Box 38">
            <a:extLst>
              <a:ext uri="{FF2B5EF4-FFF2-40B4-BE49-F238E27FC236}">
                <a16:creationId xmlns:a16="http://schemas.microsoft.com/office/drawing/2014/main" id="{72794BD8-D2CA-1003-12D7-2927ECBE4BA3}"/>
              </a:ext>
            </a:extLst>
          </p:cNvPr>
          <p:cNvSpPr txBox="1">
            <a:spLocks noChangeArrowheads="1"/>
          </p:cNvSpPr>
          <p:nvPr/>
        </p:nvSpPr>
        <p:spPr bwMode="auto">
          <a:xfrm>
            <a:off x="3589220" y="5378567"/>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343" name="Rectangle 49">
            <a:extLst>
              <a:ext uri="{FF2B5EF4-FFF2-40B4-BE49-F238E27FC236}">
                <a16:creationId xmlns:a16="http://schemas.microsoft.com/office/drawing/2014/main" id="{A5256DEB-7A9D-3F82-B2E3-F59C335D8296}"/>
              </a:ext>
            </a:extLst>
          </p:cNvPr>
          <p:cNvSpPr>
            <a:spLocks noChangeArrowheads="1"/>
          </p:cNvSpPr>
          <p:nvPr/>
        </p:nvSpPr>
        <p:spPr bwMode="auto">
          <a:xfrm>
            <a:off x="2861174" y="3076608"/>
            <a:ext cx="537886" cy="2257116"/>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grpSp>
        <p:nvGrpSpPr>
          <p:cNvPr id="345" name="Group 344">
            <a:extLst>
              <a:ext uri="{FF2B5EF4-FFF2-40B4-BE49-F238E27FC236}">
                <a16:creationId xmlns:a16="http://schemas.microsoft.com/office/drawing/2014/main" id="{9AEDA8C0-B62C-E2CD-2D01-5B266C435430}"/>
              </a:ext>
            </a:extLst>
          </p:cNvPr>
          <p:cNvGrpSpPr/>
          <p:nvPr/>
        </p:nvGrpSpPr>
        <p:grpSpPr>
          <a:xfrm>
            <a:off x="3625262" y="1948126"/>
            <a:ext cx="2614790" cy="293527"/>
            <a:chOff x="2973916" y="1313151"/>
            <a:chExt cx="3218202" cy="361264"/>
          </a:xfrm>
        </p:grpSpPr>
        <p:sp>
          <p:nvSpPr>
            <p:cNvPr id="346" name="Text Box 12">
              <a:extLst>
                <a:ext uri="{FF2B5EF4-FFF2-40B4-BE49-F238E27FC236}">
                  <a16:creationId xmlns:a16="http://schemas.microsoft.com/office/drawing/2014/main" id="{CF27EC18-D659-C198-AAE2-B537E05CD63C}"/>
                </a:ext>
              </a:extLst>
            </p:cNvPr>
            <p:cNvSpPr txBox="1">
              <a:spLocks noChangeArrowheads="1"/>
            </p:cNvSpPr>
            <p:nvPr/>
          </p:nvSpPr>
          <p:spPr bwMode="auto">
            <a:xfrm>
              <a:off x="2973916" y="1313151"/>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Q1</a:t>
              </a:r>
              <a:endParaRPr lang="en-GB" altLang="en-US" sz="1300" b="0" dirty="0"/>
            </a:p>
          </p:txBody>
        </p:sp>
        <p:sp>
          <p:nvSpPr>
            <p:cNvPr id="347" name="Text Box 12">
              <a:extLst>
                <a:ext uri="{FF2B5EF4-FFF2-40B4-BE49-F238E27FC236}">
                  <a16:creationId xmlns:a16="http://schemas.microsoft.com/office/drawing/2014/main" id="{8B9861A2-CAE7-2465-2F7C-5F0F91C51403}"/>
                </a:ext>
              </a:extLst>
            </p:cNvPr>
            <p:cNvSpPr txBox="1">
              <a:spLocks noChangeArrowheads="1"/>
            </p:cNvSpPr>
            <p:nvPr/>
          </p:nvSpPr>
          <p:spPr bwMode="auto">
            <a:xfrm>
              <a:off x="5741895" y="1314553"/>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Q2</a:t>
              </a:r>
              <a:endParaRPr lang="en-GB" altLang="en-US" sz="1300" b="0" dirty="0"/>
            </a:p>
          </p:txBody>
        </p:sp>
      </p:grpSp>
      <p:sp>
        <p:nvSpPr>
          <p:cNvPr id="348" name="Rectangle 5">
            <a:extLst>
              <a:ext uri="{FF2B5EF4-FFF2-40B4-BE49-F238E27FC236}">
                <a16:creationId xmlns:a16="http://schemas.microsoft.com/office/drawing/2014/main" id="{E64E4273-12F1-F336-0B04-A16894E28C52}"/>
              </a:ext>
            </a:extLst>
          </p:cNvPr>
          <p:cNvSpPr>
            <a:spLocks noChangeArrowheads="1"/>
          </p:cNvSpPr>
          <p:nvPr/>
        </p:nvSpPr>
        <p:spPr bwMode="auto">
          <a:xfrm>
            <a:off x="5005382" y="2339063"/>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349" name="Text Box 37">
            <a:extLst>
              <a:ext uri="{FF2B5EF4-FFF2-40B4-BE49-F238E27FC236}">
                <a16:creationId xmlns:a16="http://schemas.microsoft.com/office/drawing/2014/main" id="{3BD0BE0C-1FFD-0CFD-50AD-B5F8C55DB1C8}"/>
              </a:ext>
            </a:extLst>
          </p:cNvPr>
          <p:cNvSpPr txBox="1">
            <a:spLocks noChangeArrowheads="1"/>
          </p:cNvSpPr>
          <p:nvPr/>
        </p:nvSpPr>
        <p:spPr bwMode="auto">
          <a:xfrm>
            <a:off x="5175718" y="5384081"/>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350" name="Text Box 38">
            <a:extLst>
              <a:ext uri="{FF2B5EF4-FFF2-40B4-BE49-F238E27FC236}">
                <a16:creationId xmlns:a16="http://schemas.microsoft.com/office/drawing/2014/main" id="{759D33F7-E0F9-0DEB-5AF0-3A4C7EB76D01}"/>
              </a:ext>
            </a:extLst>
          </p:cNvPr>
          <p:cNvSpPr txBox="1">
            <a:spLocks noChangeArrowheads="1"/>
          </p:cNvSpPr>
          <p:nvPr/>
        </p:nvSpPr>
        <p:spPr bwMode="auto">
          <a:xfrm>
            <a:off x="5919873" y="5379752"/>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351" name="Rectangle 49">
            <a:extLst>
              <a:ext uri="{FF2B5EF4-FFF2-40B4-BE49-F238E27FC236}">
                <a16:creationId xmlns:a16="http://schemas.microsoft.com/office/drawing/2014/main" id="{419597A7-10D3-09C9-73BB-DF963D3F8A9F}"/>
              </a:ext>
            </a:extLst>
          </p:cNvPr>
          <p:cNvSpPr>
            <a:spLocks noChangeArrowheads="1"/>
          </p:cNvSpPr>
          <p:nvPr/>
        </p:nvSpPr>
        <p:spPr bwMode="auto">
          <a:xfrm>
            <a:off x="5191828" y="3478876"/>
            <a:ext cx="537886" cy="1856032"/>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352" name="Rectangle 49">
            <a:extLst>
              <a:ext uri="{FF2B5EF4-FFF2-40B4-BE49-F238E27FC236}">
                <a16:creationId xmlns:a16="http://schemas.microsoft.com/office/drawing/2014/main" id="{1A148489-E001-DA83-3CD6-B5319F9D601C}"/>
              </a:ext>
            </a:extLst>
          </p:cNvPr>
          <p:cNvSpPr>
            <a:spLocks noChangeArrowheads="1"/>
          </p:cNvSpPr>
          <p:nvPr/>
        </p:nvSpPr>
        <p:spPr bwMode="auto">
          <a:xfrm>
            <a:off x="5862502" y="4302190"/>
            <a:ext cx="537886" cy="1032720"/>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353" name="Text Box 40">
            <a:extLst>
              <a:ext uri="{FF2B5EF4-FFF2-40B4-BE49-F238E27FC236}">
                <a16:creationId xmlns:a16="http://schemas.microsoft.com/office/drawing/2014/main" id="{E52F51C6-A043-98DF-5FC8-8F4B5BA146E0}"/>
              </a:ext>
            </a:extLst>
          </p:cNvPr>
          <p:cNvSpPr txBox="1">
            <a:spLocks noChangeArrowheads="1"/>
          </p:cNvSpPr>
          <p:nvPr/>
        </p:nvSpPr>
        <p:spPr bwMode="auto">
          <a:xfrm>
            <a:off x="6558492" y="5316552"/>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354" name="TextBox 353">
            <a:extLst>
              <a:ext uri="{FF2B5EF4-FFF2-40B4-BE49-F238E27FC236}">
                <a16:creationId xmlns:a16="http://schemas.microsoft.com/office/drawing/2014/main" id="{8DAB9249-B113-97F2-BB6A-0DAACD15E119}"/>
              </a:ext>
            </a:extLst>
          </p:cNvPr>
          <p:cNvSpPr txBox="1"/>
          <p:nvPr/>
        </p:nvSpPr>
        <p:spPr>
          <a:xfrm>
            <a:off x="2875881" y="2777442"/>
            <a:ext cx="508473" cy="317459"/>
          </a:xfrm>
          <a:prstGeom prst="rect">
            <a:avLst/>
          </a:prstGeom>
          <a:noFill/>
        </p:spPr>
        <p:txBody>
          <a:bodyPr wrap="none" rtlCol="0">
            <a:spAutoFit/>
          </a:bodyPr>
          <a:lstStyle/>
          <a:p>
            <a:r>
              <a:rPr lang="en-US" sz="1463" dirty="0"/>
              <a:t>79%</a:t>
            </a:r>
          </a:p>
        </p:txBody>
      </p:sp>
      <p:sp>
        <p:nvSpPr>
          <p:cNvPr id="357" name="TextBox 356">
            <a:extLst>
              <a:ext uri="{FF2B5EF4-FFF2-40B4-BE49-F238E27FC236}">
                <a16:creationId xmlns:a16="http://schemas.microsoft.com/office/drawing/2014/main" id="{69C8ECE2-10E9-93DE-436B-F145EA0A0C12}"/>
              </a:ext>
            </a:extLst>
          </p:cNvPr>
          <p:cNvSpPr txBox="1"/>
          <p:nvPr/>
        </p:nvSpPr>
        <p:spPr>
          <a:xfrm>
            <a:off x="5235976" y="3154630"/>
            <a:ext cx="508473" cy="317459"/>
          </a:xfrm>
          <a:prstGeom prst="rect">
            <a:avLst/>
          </a:prstGeom>
          <a:noFill/>
        </p:spPr>
        <p:txBody>
          <a:bodyPr wrap="none" rtlCol="0">
            <a:spAutoFit/>
          </a:bodyPr>
          <a:lstStyle/>
          <a:p>
            <a:pPr algn="ctr"/>
            <a:r>
              <a:rPr lang="en-US" sz="1463" dirty="0"/>
              <a:t>64%</a:t>
            </a:r>
          </a:p>
        </p:txBody>
      </p:sp>
      <p:sp>
        <p:nvSpPr>
          <p:cNvPr id="358" name="TextBox 357">
            <a:extLst>
              <a:ext uri="{FF2B5EF4-FFF2-40B4-BE49-F238E27FC236}">
                <a16:creationId xmlns:a16="http://schemas.microsoft.com/office/drawing/2014/main" id="{1EFC8583-0FD7-194A-CD1D-498B44AEFCDD}"/>
              </a:ext>
            </a:extLst>
          </p:cNvPr>
          <p:cNvSpPr txBox="1"/>
          <p:nvPr/>
        </p:nvSpPr>
        <p:spPr>
          <a:xfrm>
            <a:off x="5903161" y="3994119"/>
            <a:ext cx="508473" cy="317459"/>
          </a:xfrm>
          <a:prstGeom prst="rect">
            <a:avLst/>
          </a:prstGeom>
          <a:noFill/>
        </p:spPr>
        <p:txBody>
          <a:bodyPr wrap="none" rtlCol="0">
            <a:spAutoFit/>
          </a:bodyPr>
          <a:lstStyle/>
          <a:p>
            <a:pPr algn="ctr"/>
            <a:r>
              <a:rPr lang="en-US" sz="1463" dirty="0"/>
              <a:t>36%</a:t>
            </a:r>
          </a:p>
        </p:txBody>
      </p:sp>
      <p:sp>
        <p:nvSpPr>
          <p:cNvPr id="359" name="TextBox 358">
            <a:extLst>
              <a:ext uri="{FF2B5EF4-FFF2-40B4-BE49-F238E27FC236}">
                <a16:creationId xmlns:a16="http://schemas.microsoft.com/office/drawing/2014/main" id="{A46B2A1B-5A33-8D56-0D65-378DD56FF6A8}"/>
              </a:ext>
            </a:extLst>
          </p:cNvPr>
          <p:cNvSpPr txBox="1"/>
          <p:nvPr/>
        </p:nvSpPr>
        <p:spPr>
          <a:xfrm>
            <a:off x="6609718" y="5056717"/>
            <a:ext cx="413896" cy="317459"/>
          </a:xfrm>
          <a:prstGeom prst="rect">
            <a:avLst/>
          </a:prstGeom>
          <a:noFill/>
        </p:spPr>
        <p:txBody>
          <a:bodyPr wrap="none" rtlCol="0">
            <a:spAutoFit/>
          </a:bodyPr>
          <a:lstStyle/>
          <a:p>
            <a:pPr algn="ctr"/>
            <a:r>
              <a:rPr lang="en-US" sz="1463" dirty="0"/>
              <a:t>0%</a:t>
            </a:r>
          </a:p>
        </p:txBody>
      </p:sp>
      <p:grpSp>
        <p:nvGrpSpPr>
          <p:cNvPr id="360" name="Group 359">
            <a:extLst>
              <a:ext uri="{FF2B5EF4-FFF2-40B4-BE49-F238E27FC236}">
                <a16:creationId xmlns:a16="http://schemas.microsoft.com/office/drawing/2014/main" id="{9D039D67-48F3-769D-353F-6021115D615E}"/>
              </a:ext>
            </a:extLst>
          </p:cNvPr>
          <p:cNvGrpSpPr/>
          <p:nvPr/>
        </p:nvGrpSpPr>
        <p:grpSpPr>
          <a:xfrm>
            <a:off x="1823829" y="2337880"/>
            <a:ext cx="836190" cy="3107179"/>
            <a:chOff x="1771448" y="2443387"/>
            <a:chExt cx="836190" cy="3107179"/>
          </a:xfrm>
        </p:grpSpPr>
        <p:sp>
          <p:nvSpPr>
            <p:cNvPr id="361" name="Text Box 201">
              <a:extLst>
                <a:ext uri="{FF2B5EF4-FFF2-40B4-BE49-F238E27FC236}">
                  <a16:creationId xmlns:a16="http://schemas.microsoft.com/office/drawing/2014/main" id="{A8E425A2-B3D5-5C15-964A-7F2F1E872A89}"/>
                </a:ext>
              </a:extLst>
            </p:cNvPr>
            <p:cNvSpPr txBox="1">
              <a:spLocks noChangeArrowheads="1"/>
            </p:cNvSpPr>
            <p:nvPr/>
          </p:nvSpPr>
          <p:spPr bwMode="auto">
            <a:xfrm rot="16200000">
              <a:off x="1082476" y="3871800"/>
              <a:ext cx="1720343" cy="34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eaLnBrk="1" hangingPunct="1"/>
              <a:r>
                <a:rPr lang="nb-NO" altLang="en-US" sz="1625" b="0" dirty="0" err="1">
                  <a:solidFill>
                    <a:srgbClr val="5F5F5F"/>
                  </a:solidFill>
                </a:rPr>
                <a:t>Number</a:t>
              </a:r>
              <a:r>
                <a:rPr lang="nb-NO" altLang="en-US" sz="1625" b="0" dirty="0">
                  <a:solidFill>
                    <a:srgbClr val="5F5F5F"/>
                  </a:solidFill>
                </a:rPr>
                <a:t> </a:t>
              </a:r>
              <a:r>
                <a:rPr lang="nb-NO" altLang="en-US" sz="1625" b="0" dirty="0" err="1">
                  <a:solidFill>
                    <a:srgbClr val="5F5F5F"/>
                  </a:solidFill>
                </a:rPr>
                <a:t>of</a:t>
              </a:r>
              <a:r>
                <a:rPr lang="nb-NO" altLang="en-US" sz="1625" b="0" dirty="0">
                  <a:solidFill>
                    <a:srgbClr val="5F5F5F"/>
                  </a:solidFill>
                </a:rPr>
                <a:t> </a:t>
              </a:r>
              <a:r>
                <a:rPr lang="nb-NO" altLang="en-US" sz="1625" b="0" dirty="0" err="1">
                  <a:solidFill>
                    <a:srgbClr val="5F5F5F"/>
                  </a:solidFill>
                </a:rPr>
                <a:t>countries</a:t>
              </a:r>
              <a:endParaRPr lang="en-GB" altLang="en-US" sz="1625" b="0" dirty="0">
                <a:solidFill>
                  <a:srgbClr val="5F5F5F"/>
                </a:solidFill>
              </a:endParaRPr>
            </a:p>
          </p:txBody>
        </p:sp>
        <p:sp>
          <p:nvSpPr>
            <p:cNvPr id="362" name="Rectangle 19">
              <a:extLst>
                <a:ext uri="{FF2B5EF4-FFF2-40B4-BE49-F238E27FC236}">
                  <a16:creationId xmlns:a16="http://schemas.microsoft.com/office/drawing/2014/main" id="{8AF4A558-B0C0-E959-5565-27EE863F97CB}"/>
                </a:ext>
              </a:extLst>
            </p:cNvPr>
            <p:cNvSpPr>
              <a:spLocks noChangeArrowheads="1"/>
            </p:cNvSpPr>
            <p:nvPr/>
          </p:nvSpPr>
          <p:spPr bwMode="auto">
            <a:xfrm>
              <a:off x="2101227" y="24433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363" name="Line 17">
              <a:extLst>
                <a:ext uri="{FF2B5EF4-FFF2-40B4-BE49-F238E27FC236}">
                  <a16:creationId xmlns:a16="http://schemas.microsoft.com/office/drawing/2014/main" id="{26195774-EBC8-4943-D1A2-BF71625CE97E}"/>
                </a:ext>
              </a:extLst>
            </p:cNvPr>
            <p:cNvSpPr>
              <a:spLocks noChangeShapeType="1"/>
            </p:cNvSpPr>
            <p:nvPr/>
          </p:nvSpPr>
          <p:spPr bwMode="auto">
            <a:xfrm flipH="1">
              <a:off x="2372886"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4" name="Rectangle 19">
              <a:extLst>
                <a:ext uri="{FF2B5EF4-FFF2-40B4-BE49-F238E27FC236}">
                  <a16:creationId xmlns:a16="http://schemas.microsoft.com/office/drawing/2014/main" id="{FDB22E94-4C0B-BF8C-7789-EA5E804CB7F0}"/>
                </a:ext>
              </a:extLst>
            </p:cNvPr>
            <p:cNvSpPr>
              <a:spLocks noChangeArrowheads="1"/>
            </p:cNvSpPr>
            <p:nvPr/>
          </p:nvSpPr>
          <p:spPr bwMode="auto">
            <a:xfrm>
              <a:off x="2101227" y="2649216"/>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365" name="Line 17">
              <a:extLst>
                <a:ext uri="{FF2B5EF4-FFF2-40B4-BE49-F238E27FC236}">
                  <a16:creationId xmlns:a16="http://schemas.microsoft.com/office/drawing/2014/main" id="{435F26C6-7A3C-E96E-A6AB-6B0864BEFE8C}"/>
                </a:ext>
              </a:extLst>
            </p:cNvPr>
            <p:cNvSpPr>
              <a:spLocks noChangeShapeType="1"/>
            </p:cNvSpPr>
            <p:nvPr/>
          </p:nvSpPr>
          <p:spPr bwMode="auto">
            <a:xfrm flipH="1">
              <a:off x="2372886"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6" name="Rectangle 19">
              <a:extLst>
                <a:ext uri="{FF2B5EF4-FFF2-40B4-BE49-F238E27FC236}">
                  <a16:creationId xmlns:a16="http://schemas.microsoft.com/office/drawing/2014/main" id="{5483701C-882B-F291-009E-23FD29DB9B31}"/>
                </a:ext>
              </a:extLst>
            </p:cNvPr>
            <p:cNvSpPr>
              <a:spLocks noChangeArrowheads="1"/>
            </p:cNvSpPr>
            <p:nvPr/>
          </p:nvSpPr>
          <p:spPr bwMode="auto">
            <a:xfrm>
              <a:off x="2101227" y="285504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367" name="Line 17">
              <a:extLst>
                <a:ext uri="{FF2B5EF4-FFF2-40B4-BE49-F238E27FC236}">
                  <a16:creationId xmlns:a16="http://schemas.microsoft.com/office/drawing/2014/main" id="{B3DD3565-8E4E-64F0-B11A-EAAC11531710}"/>
                </a:ext>
              </a:extLst>
            </p:cNvPr>
            <p:cNvSpPr>
              <a:spLocks noChangeShapeType="1"/>
            </p:cNvSpPr>
            <p:nvPr/>
          </p:nvSpPr>
          <p:spPr bwMode="auto">
            <a:xfrm flipH="1">
              <a:off x="2372886"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8" name="Rectangle 19">
              <a:extLst>
                <a:ext uri="{FF2B5EF4-FFF2-40B4-BE49-F238E27FC236}">
                  <a16:creationId xmlns:a16="http://schemas.microsoft.com/office/drawing/2014/main" id="{DC2F9C47-F43B-BC0C-2221-4D91A682DECD}"/>
                </a:ext>
              </a:extLst>
            </p:cNvPr>
            <p:cNvSpPr>
              <a:spLocks noChangeArrowheads="1"/>
            </p:cNvSpPr>
            <p:nvPr/>
          </p:nvSpPr>
          <p:spPr bwMode="auto">
            <a:xfrm>
              <a:off x="2101227" y="3060872"/>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369" name="Line 17">
              <a:extLst>
                <a:ext uri="{FF2B5EF4-FFF2-40B4-BE49-F238E27FC236}">
                  <a16:creationId xmlns:a16="http://schemas.microsoft.com/office/drawing/2014/main" id="{B7152E67-4038-E821-84D8-83AE5D8B29F9}"/>
                </a:ext>
              </a:extLst>
            </p:cNvPr>
            <p:cNvSpPr>
              <a:spLocks noChangeShapeType="1"/>
            </p:cNvSpPr>
            <p:nvPr/>
          </p:nvSpPr>
          <p:spPr bwMode="auto">
            <a:xfrm flipH="1">
              <a:off x="2372886"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0" name="Rectangle 19">
              <a:extLst>
                <a:ext uri="{FF2B5EF4-FFF2-40B4-BE49-F238E27FC236}">
                  <a16:creationId xmlns:a16="http://schemas.microsoft.com/office/drawing/2014/main" id="{87E045FB-671F-7EC4-A0BB-4DA716069E9D}"/>
                </a:ext>
              </a:extLst>
            </p:cNvPr>
            <p:cNvSpPr>
              <a:spLocks noChangeArrowheads="1"/>
            </p:cNvSpPr>
            <p:nvPr/>
          </p:nvSpPr>
          <p:spPr bwMode="auto">
            <a:xfrm>
              <a:off x="2101227" y="3266700"/>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371" name="Line 17">
              <a:extLst>
                <a:ext uri="{FF2B5EF4-FFF2-40B4-BE49-F238E27FC236}">
                  <a16:creationId xmlns:a16="http://schemas.microsoft.com/office/drawing/2014/main" id="{D43690D1-F107-1DFA-0143-CB5C28526058}"/>
                </a:ext>
              </a:extLst>
            </p:cNvPr>
            <p:cNvSpPr>
              <a:spLocks noChangeShapeType="1"/>
            </p:cNvSpPr>
            <p:nvPr/>
          </p:nvSpPr>
          <p:spPr bwMode="auto">
            <a:xfrm flipH="1">
              <a:off x="2372886"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2" name="Rectangle 19">
              <a:extLst>
                <a:ext uri="{FF2B5EF4-FFF2-40B4-BE49-F238E27FC236}">
                  <a16:creationId xmlns:a16="http://schemas.microsoft.com/office/drawing/2014/main" id="{599ADD95-2564-F98E-6D4E-E43F741E6693}"/>
                </a:ext>
              </a:extLst>
            </p:cNvPr>
            <p:cNvSpPr>
              <a:spLocks noChangeArrowheads="1"/>
            </p:cNvSpPr>
            <p:nvPr/>
          </p:nvSpPr>
          <p:spPr bwMode="auto">
            <a:xfrm>
              <a:off x="2158936" y="3472528"/>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373" name="Line 17">
              <a:extLst>
                <a:ext uri="{FF2B5EF4-FFF2-40B4-BE49-F238E27FC236}">
                  <a16:creationId xmlns:a16="http://schemas.microsoft.com/office/drawing/2014/main" id="{4BB5FEE5-9785-8B9D-9BFE-E4947863A84F}"/>
                </a:ext>
              </a:extLst>
            </p:cNvPr>
            <p:cNvSpPr>
              <a:spLocks noChangeShapeType="1"/>
            </p:cNvSpPr>
            <p:nvPr/>
          </p:nvSpPr>
          <p:spPr bwMode="auto">
            <a:xfrm flipH="1">
              <a:off x="2372886"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4" name="Rectangle 19">
              <a:extLst>
                <a:ext uri="{FF2B5EF4-FFF2-40B4-BE49-F238E27FC236}">
                  <a16:creationId xmlns:a16="http://schemas.microsoft.com/office/drawing/2014/main" id="{EE53FDA1-FA4D-8C3E-2CEA-0520F401FEC9}"/>
                </a:ext>
              </a:extLst>
            </p:cNvPr>
            <p:cNvSpPr>
              <a:spLocks noChangeArrowheads="1"/>
            </p:cNvSpPr>
            <p:nvPr/>
          </p:nvSpPr>
          <p:spPr bwMode="auto">
            <a:xfrm>
              <a:off x="2158936" y="36783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375" name="Line 17">
              <a:extLst>
                <a:ext uri="{FF2B5EF4-FFF2-40B4-BE49-F238E27FC236}">
                  <a16:creationId xmlns:a16="http://schemas.microsoft.com/office/drawing/2014/main" id="{52E83385-A730-56D4-0E85-407D1B3F3BB5}"/>
                </a:ext>
              </a:extLst>
            </p:cNvPr>
            <p:cNvSpPr>
              <a:spLocks noChangeShapeType="1"/>
            </p:cNvSpPr>
            <p:nvPr/>
          </p:nvSpPr>
          <p:spPr bwMode="auto">
            <a:xfrm flipH="1">
              <a:off x="2372886"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6" name="Rectangle 19">
              <a:extLst>
                <a:ext uri="{FF2B5EF4-FFF2-40B4-BE49-F238E27FC236}">
                  <a16:creationId xmlns:a16="http://schemas.microsoft.com/office/drawing/2014/main" id="{7B42AC44-AEEF-AA5C-0CAE-1775F991A099}"/>
                </a:ext>
              </a:extLst>
            </p:cNvPr>
            <p:cNvSpPr>
              <a:spLocks noChangeArrowheads="1"/>
            </p:cNvSpPr>
            <p:nvPr/>
          </p:nvSpPr>
          <p:spPr bwMode="auto">
            <a:xfrm>
              <a:off x="2158936" y="388418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377" name="Line 17">
              <a:extLst>
                <a:ext uri="{FF2B5EF4-FFF2-40B4-BE49-F238E27FC236}">
                  <a16:creationId xmlns:a16="http://schemas.microsoft.com/office/drawing/2014/main" id="{B166BD47-6A10-3350-E5AB-E829F5B5D862}"/>
                </a:ext>
              </a:extLst>
            </p:cNvPr>
            <p:cNvSpPr>
              <a:spLocks noChangeShapeType="1"/>
            </p:cNvSpPr>
            <p:nvPr/>
          </p:nvSpPr>
          <p:spPr bwMode="auto">
            <a:xfrm flipH="1">
              <a:off x="2372886"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8" name="Rectangle 19">
              <a:extLst>
                <a:ext uri="{FF2B5EF4-FFF2-40B4-BE49-F238E27FC236}">
                  <a16:creationId xmlns:a16="http://schemas.microsoft.com/office/drawing/2014/main" id="{09CC819F-0BDD-7692-0290-69627A9D49C1}"/>
                </a:ext>
              </a:extLst>
            </p:cNvPr>
            <p:cNvSpPr>
              <a:spLocks noChangeArrowheads="1"/>
            </p:cNvSpPr>
            <p:nvPr/>
          </p:nvSpPr>
          <p:spPr bwMode="auto">
            <a:xfrm>
              <a:off x="2158936" y="40900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379" name="Line 17">
              <a:extLst>
                <a:ext uri="{FF2B5EF4-FFF2-40B4-BE49-F238E27FC236}">
                  <a16:creationId xmlns:a16="http://schemas.microsoft.com/office/drawing/2014/main" id="{C3DE4414-213D-877F-1C91-71BD884099F1}"/>
                </a:ext>
              </a:extLst>
            </p:cNvPr>
            <p:cNvSpPr>
              <a:spLocks noChangeShapeType="1"/>
            </p:cNvSpPr>
            <p:nvPr/>
          </p:nvSpPr>
          <p:spPr bwMode="auto">
            <a:xfrm flipH="1">
              <a:off x="2372886"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0" name="Rectangle 19">
              <a:extLst>
                <a:ext uri="{FF2B5EF4-FFF2-40B4-BE49-F238E27FC236}">
                  <a16:creationId xmlns:a16="http://schemas.microsoft.com/office/drawing/2014/main" id="{AC4E59F5-1140-032A-EFBC-BC306DA63E7A}"/>
                </a:ext>
              </a:extLst>
            </p:cNvPr>
            <p:cNvSpPr>
              <a:spLocks noChangeArrowheads="1"/>
            </p:cNvSpPr>
            <p:nvPr/>
          </p:nvSpPr>
          <p:spPr bwMode="auto">
            <a:xfrm>
              <a:off x="2158936" y="42958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381" name="Line 17">
              <a:extLst>
                <a:ext uri="{FF2B5EF4-FFF2-40B4-BE49-F238E27FC236}">
                  <a16:creationId xmlns:a16="http://schemas.microsoft.com/office/drawing/2014/main" id="{BA9AA4BA-DBC6-7810-02B0-5628A905EB58}"/>
                </a:ext>
              </a:extLst>
            </p:cNvPr>
            <p:cNvSpPr>
              <a:spLocks noChangeShapeType="1"/>
            </p:cNvSpPr>
            <p:nvPr/>
          </p:nvSpPr>
          <p:spPr bwMode="auto">
            <a:xfrm flipH="1">
              <a:off x="2372886"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2" name="Rectangle 19">
              <a:extLst>
                <a:ext uri="{FF2B5EF4-FFF2-40B4-BE49-F238E27FC236}">
                  <a16:creationId xmlns:a16="http://schemas.microsoft.com/office/drawing/2014/main" id="{C651C607-D57D-D503-6E12-C1D991C011AC}"/>
                </a:ext>
              </a:extLst>
            </p:cNvPr>
            <p:cNvSpPr>
              <a:spLocks noChangeArrowheads="1"/>
            </p:cNvSpPr>
            <p:nvPr/>
          </p:nvSpPr>
          <p:spPr bwMode="auto">
            <a:xfrm>
              <a:off x="2158936" y="45016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383" name="Line 17">
              <a:extLst>
                <a:ext uri="{FF2B5EF4-FFF2-40B4-BE49-F238E27FC236}">
                  <a16:creationId xmlns:a16="http://schemas.microsoft.com/office/drawing/2014/main" id="{E142874B-CF7A-CE27-C0E6-D1189194F79F}"/>
                </a:ext>
              </a:extLst>
            </p:cNvPr>
            <p:cNvSpPr>
              <a:spLocks noChangeShapeType="1"/>
            </p:cNvSpPr>
            <p:nvPr/>
          </p:nvSpPr>
          <p:spPr bwMode="auto">
            <a:xfrm flipH="1">
              <a:off x="2372886"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4" name="Rectangle 19">
              <a:extLst>
                <a:ext uri="{FF2B5EF4-FFF2-40B4-BE49-F238E27FC236}">
                  <a16:creationId xmlns:a16="http://schemas.microsoft.com/office/drawing/2014/main" id="{54EA57AA-35D3-C2AE-8E9F-473E0F11E65D}"/>
                </a:ext>
              </a:extLst>
            </p:cNvPr>
            <p:cNvSpPr>
              <a:spLocks noChangeArrowheads="1"/>
            </p:cNvSpPr>
            <p:nvPr/>
          </p:nvSpPr>
          <p:spPr bwMode="auto">
            <a:xfrm>
              <a:off x="2158936" y="470749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385" name="Line 17">
              <a:extLst>
                <a:ext uri="{FF2B5EF4-FFF2-40B4-BE49-F238E27FC236}">
                  <a16:creationId xmlns:a16="http://schemas.microsoft.com/office/drawing/2014/main" id="{6458CE05-FEE0-5DAC-579E-9D72A44FD139}"/>
                </a:ext>
              </a:extLst>
            </p:cNvPr>
            <p:cNvSpPr>
              <a:spLocks noChangeShapeType="1"/>
            </p:cNvSpPr>
            <p:nvPr/>
          </p:nvSpPr>
          <p:spPr bwMode="auto">
            <a:xfrm flipH="1">
              <a:off x="2372886"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6" name="Rectangle 19">
              <a:extLst>
                <a:ext uri="{FF2B5EF4-FFF2-40B4-BE49-F238E27FC236}">
                  <a16:creationId xmlns:a16="http://schemas.microsoft.com/office/drawing/2014/main" id="{5CC490E5-CCD5-7650-FA90-FBF1FCBF1093}"/>
                </a:ext>
              </a:extLst>
            </p:cNvPr>
            <p:cNvSpPr>
              <a:spLocks noChangeArrowheads="1"/>
            </p:cNvSpPr>
            <p:nvPr/>
          </p:nvSpPr>
          <p:spPr bwMode="auto">
            <a:xfrm>
              <a:off x="2158936" y="491332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387" name="Line 17">
              <a:extLst>
                <a:ext uri="{FF2B5EF4-FFF2-40B4-BE49-F238E27FC236}">
                  <a16:creationId xmlns:a16="http://schemas.microsoft.com/office/drawing/2014/main" id="{1DDC8808-A06A-22A6-4C57-0BFF72748BFE}"/>
                </a:ext>
              </a:extLst>
            </p:cNvPr>
            <p:cNvSpPr>
              <a:spLocks noChangeShapeType="1"/>
            </p:cNvSpPr>
            <p:nvPr/>
          </p:nvSpPr>
          <p:spPr bwMode="auto">
            <a:xfrm flipH="1">
              <a:off x="2372886"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8" name="Rectangle 19">
              <a:extLst>
                <a:ext uri="{FF2B5EF4-FFF2-40B4-BE49-F238E27FC236}">
                  <a16:creationId xmlns:a16="http://schemas.microsoft.com/office/drawing/2014/main" id="{DE4AE5B4-D5BA-B61A-19D2-D16DDA9358BA}"/>
                </a:ext>
              </a:extLst>
            </p:cNvPr>
            <p:cNvSpPr>
              <a:spLocks noChangeArrowheads="1"/>
            </p:cNvSpPr>
            <p:nvPr/>
          </p:nvSpPr>
          <p:spPr bwMode="auto">
            <a:xfrm>
              <a:off x="2158936" y="511915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389" name="Line 17">
              <a:extLst>
                <a:ext uri="{FF2B5EF4-FFF2-40B4-BE49-F238E27FC236}">
                  <a16:creationId xmlns:a16="http://schemas.microsoft.com/office/drawing/2014/main" id="{5A9D6D9E-6DB0-3EB7-7499-61AF057D708E}"/>
                </a:ext>
              </a:extLst>
            </p:cNvPr>
            <p:cNvSpPr>
              <a:spLocks noChangeShapeType="1"/>
            </p:cNvSpPr>
            <p:nvPr/>
          </p:nvSpPr>
          <p:spPr bwMode="auto">
            <a:xfrm flipH="1">
              <a:off x="2372886"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0" name="Rectangle 19">
              <a:extLst>
                <a:ext uri="{FF2B5EF4-FFF2-40B4-BE49-F238E27FC236}">
                  <a16:creationId xmlns:a16="http://schemas.microsoft.com/office/drawing/2014/main" id="{B736545D-D19E-4C87-3E44-3979780FCFD0}"/>
                </a:ext>
              </a:extLst>
            </p:cNvPr>
            <p:cNvSpPr>
              <a:spLocks noChangeArrowheads="1"/>
            </p:cNvSpPr>
            <p:nvPr/>
          </p:nvSpPr>
          <p:spPr bwMode="auto">
            <a:xfrm>
              <a:off x="2158936" y="532498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sp>
          <p:nvSpPr>
            <p:cNvPr id="391" name="Line 17">
              <a:extLst>
                <a:ext uri="{FF2B5EF4-FFF2-40B4-BE49-F238E27FC236}">
                  <a16:creationId xmlns:a16="http://schemas.microsoft.com/office/drawing/2014/main" id="{7A9607ED-7A71-8164-2336-F4BA0EEE00F4}"/>
                </a:ext>
              </a:extLst>
            </p:cNvPr>
            <p:cNvSpPr>
              <a:spLocks noChangeShapeType="1"/>
            </p:cNvSpPr>
            <p:nvPr/>
          </p:nvSpPr>
          <p:spPr bwMode="auto">
            <a:xfrm flipH="1">
              <a:off x="2372886"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grpSp>
      <p:grpSp>
        <p:nvGrpSpPr>
          <p:cNvPr id="392" name="Group 391">
            <a:extLst>
              <a:ext uri="{FF2B5EF4-FFF2-40B4-BE49-F238E27FC236}">
                <a16:creationId xmlns:a16="http://schemas.microsoft.com/office/drawing/2014/main" id="{64E52EA7-E361-3F95-F062-04D3DCD2CE69}"/>
              </a:ext>
            </a:extLst>
          </p:cNvPr>
          <p:cNvGrpSpPr/>
          <p:nvPr/>
        </p:nvGrpSpPr>
        <p:grpSpPr>
          <a:xfrm>
            <a:off x="9604420" y="2337878"/>
            <a:ext cx="473013" cy="3107179"/>
            <a:chOff x="7238422" y="2452774"/>
            <a:chExt cx="473013" cy="3107179"/>
          </a:xfrm>
        </p:grpSpPr>
        <p:sp>
          <p:nvSpPr>
            <p:cNvPr id="393" name="Line 17">
              <a:extLst>
                <a:ext uri="{FF2B5EF4-FFF2-40B4-BE49-F238E27FC236}">
                  <a16:creationId xmlns:a16="http://schemas.microsoft.com/office/drawing/2014/main" id="{C43EBF38-3D9B-86F0-BE13-172B66A2C009}"/>
                </a:ext>
              </a:extLst>
            </p:cNvPr>
            <p:cNvSpPr>
              <a:spLocks noChangeShapeType="1"/>
            </p:cNvSpPr>
            <p:nvPr/>
          </p:nvSpPr>
          <p:spPr bwMode="auto">
            <a:xfrm flipH="1">
              <a:off x="7238422"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4" name="Line 17">
              <a:extLst>
                <a:ext uri="{FF2B5EF4-FFF2-40B4-BE49-F238E27FC236}">
                  <a16:creationId xmlns:a16="http://schemas.microsoft.com/office/drawing/2014/main" id="{EE436B4C-A789-B304-9504-92082F6BFDFE}"/>
                </a:ext>
              </a:extLst>
            </p:cNvPr>
            <p:cNvSpPr>
              <a:spLocks noChangeShapeType="1"/>
            </p:cNvSpPr>
            <p:nvPr/>
          </p:nvSpPr>
          <p:spPr bwMode="auto">
            <a:xfrm flipH="1">
              <a:off x="7238422"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5" name="Line 17">
              <a:extLst>
                <a:ext uri="{FF2B5EF4-FFF2-40B4-BE49-F238E27FC236}">
                  <a16:creationId xmlns:a16="http://schemas.microsoft.com/office/drawing/2014/main" id="{8DED7DAA-1624-9A48-AD30-676E7DEBB84B}"/>
                </a:ext>
              </a:extLst>
            </p:cNvPr>
            <p:cNvSpPr>
              <a:spLocks noChangeShapeType="1"/>
            </p:cNvSpPr>
            <p:nvPr/>
          </p:nvSpPr>
          <p:spPr bwMode="auto">
            <a:xfrm flipH="1">
              <a:off x="7238422"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6" name="Line 17">
              <a:extLst>
                <a:ext uri="{FF2B5EF4-FFF2-40B4-BE49-F238E27FC236}">
                  <a16:creationId xmlns:a16="http://schemas.microsoft.com/office/drawing/2014/main" id="{5079AFC8-16D3-81B4-820B-DE2370E4F911}"/>
                </a:ext>
              </a:extLst>
            </p:cNvPr>
            <p:cNvSpPr>
              <a:spLocks noChangeShapeType="1"/>
            </p:cNvSpPr>
            <p:nvPr/>
          </p:nvSpPr>
          <p:spPr bwMode="auto">
            <a:xfrm flipH="1">
              <a:off x="7238422"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7" name="Line 17">
              <a:extLst>
                <a:ext uri="{FF2B5EF4-FFF2-40B4-BE49-F238E27FC236}">
                  <a16:creationId xmlns:a16="http://schemas.microsoft.com/office/drawing/2014/main" id="{94CA19F4-E04E-F17A-F407-F8F2F60CB813}"/>
                </a:ext>
              </a:extLst>
            </p:cNvPr>
            <p:cNvSpPr>
              <a:spLocks noChangeShapeType="1"/>
            </p:cNvSpPr>
            <p:nvPr/>
          </p:nvSpPr>
          <p:spPr bwMode="auto">
            <a:xfrm flipH="1">
              <a:off x="7238422"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8" name="Line 17">
              <a:extLst>
                <a:ext uri="{FF2B5EF4-FFF2-40B4-BE49-F238E27FC236}">
                  <a16:creationId xmlns:a16="http://schemas.microsoft.com/office/drawing/2014/main" id="{E485D1CB-C2EB-DF06-094C-017B4BE71E24}"/>
                </a:ext>
              </a:extLst>
            </p:cNvPr>
            <p:cNvSpPr>
              <a:spLocks noChangeShapeType="1"/>
            </p:cNvSpPr>
            <p:nvPr/>
          </p:nvSpPr>
          <p:spPr bwMode="auto">
            <a:xfrm flipH="1">
              <a:off x="7238422"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9" name="Line 17">
              <a:extLst>
                <a:ext uri="{FF2B5EF4-FFF2-40B4-BE49-F238E27FC236}">
                  <a16:creationId xmlns:a16="http://schemas.microsoft.com/office/drawing/2014/main" id="{4C32B729-C3FB-4C8F-C06F-6BBA8985D41B}"/>
                </a:ext>
              </a:extLst>
            </p:cNvPr>
            <p:cNvSpPr>
              <a:spLocks noChangeShapeType="1"/>
            </p:cNvSpPr>
            <p:nvPr/>
          </p:nvSpPr>
          <p:spPr bwMode="auto">
            <a:xfrm flipH="1">
              <a:off x="7238422"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0" name="Line 17">
              <a:extLst>
                <a:ext uri="{FF2B5EF4-FFF2-40B4-BE49-F238E27FC236}">
                  <a16:creationId xmlns:a16="http://schemas.microsoft.com/office/drawing/2014/main" id="{2F85A02D-B59E-47D3-8AD3-2EE6F9A62ED8}"/>
                </a:ext>
              </a:extLst>
            </p:cNvPr>
            <p:cNvSpPr>
              <a:spLocks noChangeShapeType="1"/>
            </p:cNvSpPr>
            <p:nvPr/>
          </p:nvSpPr>
          <p:spPr bwMode="auto">
            <a:xfrm flipH="1">
              <a:off x="7238422"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1" name="Line 17">
              <a:extLst>
                <a:ext uri="{FF2B5EF4-FFF2-40B4-BE49-F238E27FC236}">
                  <a16:creationId xmlns:a16="http://schemas.microsoft.com/office/drawing/2014/main" id="{780E1055-A769-3E00-3053-35F3BE52B781}"/>
                </a:ext>
              </a:extLst>
            </p:cNvPr>
            <p:cNvSpPr>
              <a:spLocks noChangeShapeType="1"/>
            </p:cNvSpPr>
            <p:nvPr/>
          </p:nvSpPr>
          <p:spPr bwMode="auto">
            <a:xfrm flipH="1">
              <a:off x="7238422"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2" name="Line 17">
              <a:extLst>
                <a:ext uri="{FF2B5EF4-FFF2-40B4-BE49-F238E27FC236}">
                  <a16:creationId xmlns:a16="http://schemas.microsoft.com/office/drawing/2014/main" id="{A1B51314-05B6-B1C3-B536-F5E80111789E}"/>
                </a:ext>
              </a:extLst>
            </p:cNvPr>
            <p:cNvSpPr>
              <a:spLocks noChangeShapeType="1"/>
            </p:cNvSpPr>
            <p:nvPr/>
          </p:nvSpPr>
          <p:spPr bwMode="auto">
            <a:xfrm flipH="1">
              <a:off x="7238422"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3" name="Line 17">
              <a:extLst>
                <a:ext uri="{FF2B5EF4-FFF2-40B4-BE49-F238E27FC236}">
                  <a16:creationId xmlns:a16="http://schemas.microsoft.com/office/drawing/2014/main" id="{405E4467-9D08-303D-E26B-38944F2F58BD}"/>
                </a:ext>
              </a:extLst>
            </p:cNvPr>
            <p:cNvSpPr>
              <a:spLocks noChangeShapeType="1"/>
            </p:cNvSpPr>
            <p:nvPr/>
          </p:nvSpPr>
          <p:spPr bwMode="auto">
            <a:xfrm flipH="1">
              <a:off x="7238422"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4" name="Line 17">
              <a:extLst>
                <a:ext uri="{FF2B5EF4-FFF2-40B4-BE49-F238E27FC236}">
                  <a16:creationId xmlns:a16="http://schemas.microsoft.com/office/drawing/2014/main" id="{983D3107-1831-A425-7C5D-51412AAD4582}"/>
                </a:ext>
              </a:extLst>
            </p:cNvPr>
            <p:cNvSpPr>
              <a:spLocks noChangeShapeType="1"/>
            </p:cNvSpPr>
            <p:nvPr/>
          </p:nvSpPr>
          <p:spPr bwMode="auto">
            <a:xfrm flipH="1">
              <a:off x="7238422"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5" name="Line 17">
              <a:extLst>
                <a:ext uri="{FF2B5EF4-FFF2-40B4-BE49-F238E27FC236}">
                  <a16:creationId xmlns:a16="http://schemas.microsoft.com/office/drawing/2014/main" id="{82F71388-1505-AEB8-73FA-B97E971A4B18}"/>
                </a:ext>
              </a:extLst>
            </p:cNvPr>
            <p:cNvSpPr>
              <a:spLocks noChangeShapeType="1"/>
            </p:cNvSpPr>
            <p:nvPr/>
          </p:nvSpPr>
          <p:spPr bwMode="auto">
            <a:xfrm flipH="1">
              <a:off x="7238422"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6" name="Line 17">
              <a:extLst>
                <a:ext uri="{FF2B5EF4-FFF2-40B4-BE49-F238E27FC236}">
                  <a16:creationId xmlns:a16="http://schemas.microsoft.com/office/drawing/2014/main" id="{6FB00C00-D7E8-470A-9F12-C494AC3DD7CF}"/>
                </a:ext>
              </a:extLst>
            </p:cNvPr>
            <p:cNvSpPr>
              <a:spLocks noChangeShapeType="1"/>
            </p:cNvSpPr>
            <p:nvPr/>
          </p:nvSpPr>
          <p:spPr bwMode="auto">
            <a:xfrm flipH="1">
              <a:off x="7238422"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7" name="Line 17">
              <a:extLst>
                <a:ext uri="{FF2B5EF4-FFF2-40B4-BE49-F238E27FC236}">
                  <a16:creationId xmlns:a16="http://schemas.microsoft.com/office/drawing/2014/main" id="{09F4E7DE-6465-0EB9-D8FD-2A7C0BF8C370}"/>
                </a:ext>
              </a:extLst>
            </p:cNvPr>
            <p:cNvSpPr>
              <a:spLocks noChangeShapeType="1"/>
            </p:cNvSpPr>
            <p:nvPr/>
          </p:nvSpPr>
          <p:spPr bwMode="auto">
            <a:xfrm flipH="1">
              <a:off x="7238422"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8" name="Rectangle 19">
              <a:extLst>
                <a:ext uri="{FF2B5EF4-FFF2-40B4-BE49-F238E27FC236}">
                  <a16:creationId xmlns:a16="http://schemas.microsoft.com/office/drawing/2014/main" id="{94461CED-0DEF-3912-0931-0487A7910342}"/>
                </a:ext>
              </a:extLst>
            </p:cNvPr>
            <p:cNvSpPr>
              <a:spLocks noChangeArrowheads="1"/>
            </p:cNvSpPr>
            <p:nvPr/>
          </p:nvSpPr>
          <p:spPr bwMode="auto">
            <a:xfrm>
              <a:off x="7444935" y="245277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409" name="Rectangle 19">
              <a:extLst>
                <a:ext uri="{FF2B5EF4-FFF2-40B4-BE49-F238E27FC236}">
                  <a16:creationId xmlns:a16="http://schemas.microsoft.com/office/drawing/2014/main" id="{1B7A6E24-E88D-CB5C-FEB2-AC82B2541962}"/>
                </a:ext>
              </a:extLst>
            </p:cNvPr>
            <p:cNvSpPr>
              <a:spLocks noChangeArrowheads="1"/>
            </p:cNvSpPr>
            <p:nvPr/>
          </p:nvSpPr>
          <p:spPr bwMode="auto">
            <a:xfrm>
              <a:off x="7444935" y="2658603"/>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410" name="Rectangle 19">
              <a:extLst>
                <a:ext uri="{FF2B5EF4-FFF2-40B4-BE49-F238E27FC236}">
                  <a16:creationId xmlns:a16="http://schemas.microsoft.com/office/drawing/2014/main" id="{16861BE2-C7DA-BDC5-5EEB-6C6B18138B83}"/>
                </a:ext>
              </a:extLst>
            </p:cNvPr>
            <p:cNvSpPr>
              <a:spLocks noChangeArrowheads="1"/>
            </p:cNvSpPr>
            <p:nvPr/>
          </p:nvSpPr>
          <p:spPr bwMode="auto">
            <a:xfrm>
              <a:off x="7444935" y="2864431"/>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411" name="Rectangle 19">
              <a:extLst>
                <a:ext uri="{FF2B5EF4-FFF2-40B4-BE49-F238E27FC236}">
                  <a16:creationId xmlns:a16="http://schemas.microsoft.com/office/drawing/2014/main" id="{AD91661C-5582-6821-6429-5ED35C2738FC}"/>
                </a:ext>
              </a:extLst>
            </p:cNvPr>
            <p:cNvSpPr>
              <a:spLocks noChangeArrowheads="1"/>
            </p:cNvSpPr>
            <p:nvPr/>
          </p:nvSpPr>
          <p:spPr bwMode="auto">
            <a:xfrm>
              <a:off x="7444935" y="3070259"/>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412" name="Rectangle 19">
              <a:extLst>
                <a:ext uri="{FF2B5EF4-FFF2-40B4-BE49-F238E27FC236}">
                  <a16:creationId xmlns:a16="http://schemas.microsoft.com/office/drawing/2014/main" id="{FA346FFC-91EB-A68C-F75A-3FFA1198AFA5}"/>
                </a:ext>
              </a:extLst>
            </p:cNvPr>
            <p:cNvSpPr>
              <a:spLocks noChangeArrowheads="1"/>
            </p:cNvSpPr>
            <p:nvPr/>
          </p:nvSpPr>
          <p:spPr bwMode="auto">
            <a:xfrm>
              <a:off x="7444935" y="32760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413" name="Rectangle 19">
              <a:extLst>
                <a:ext uri="{FF2B5EF4-FFF2-40B4-BE49-F238E27FC236}">
                  <a16:creationId xmlns:a16="http://schemas.microsoft.com/office/drawing/2014/main" id="{305AAD85-FFB3-A807-83AC-0E2BA4E76391}"/>
                </a:ext>
              </a:extLst>
            </p:cNvPr>
            <p:cNvSpPr>
              <a:spLocks noChangeArrowheads="1"/>
            </p:cNvSpPr>
            <p:nvPr/>
          </p:nvSpPr>
          <p:spPr bwMode="auto">
            <a:xfrm>
              <a:off x="7502644" y="348191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414" name="Rectangle 19">
              <a:extLst>
                <a:ext uri="{FF2B5EF4-FFF2-40B4-BE49-F238E27FC236}">
                  <a16:creationId xmlns:a16="http://schemas.microsoft.com/office/drawing/2014/main" id="{AD3F1824-6135-4F9D-ECA3-B8AFEE6C3437}"/>
                </a:ext>
              </a:extLst>
            </p:cNvPr>
            <p:cNvSpPr>
              <a:spLocks noChangeArrowheads="1"/>
            </p:cNvSpPr>
            <p:nvPr/>
          </p:nvSpPr>
          <p:spPr bwMode="auto">
            <a:xfrm>
              <a:off x="7502644" y="368774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415" name="Rectangle 19">
              <a:extLst>
                <a:ext uri="{FF2B5EF4-FFF2-40B4-BE49-F238E27FC236}">
                  <a16:creationId xmlns:a16="http://schemas.microsoft.com/office/drawing/2014/main" id="{AD6F8D02-6280-FE8B-9B34-B80240390B88}"/>
                </a:ext>
              </a:extLst>
            </p:cNvPr>
            <p:cNvSpPr>
              <a:spLocks noChangeArrowheads="1"/>
            </p:cNvSpPr>
            <p:nvPr/>
          </p:nvSpPr>
          <p:spPr bwMode="auto">
            <a:xfrm>
              <a:off x="7502644" y="389357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416" name="Rectangle 19">
              <a:extLst>
                <a:ext uri="{FF2B5EF4-FFF2-40B4-BE49-F238E27FC236}">
                  <a16:creationId xmlns:a16="http://schemas.microsoft.com/office/drawing/2014/main" id="{D0B1FBB1-0EA4-00D3-EE51-63B3161FDC6F}"/>
                </a:ext>
              </a:extLst>
            </p:cNvPr>
            <p:cNvSpPr>
              <a:spLocks noChangeArrowheads="1"/>
            </p:cNvSpPr>
            <p:nvPr/>
          </p:nvSpPr>
          <p:spPr bwMode="auto">
            <a:xfrm>
              <a:off x="7502644" y="409939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417" name="Rectangle 19">
              <a:extLst>
                <a:ext uri="{FF2B5EF4-FFF2-40B4-BE49-F238E27FC236}">
                  <a16:creationId xmlns:a16="http://schemas.microsoft.com/office/drawing/2014/main" id="{01DD684A-76F7-15E6-2A98-7975B0B22E89}"/>
                </a:ext>
              </a:extLst>
            </p:cNvPr>
            <p:cNvSpPr>
              <a:spLocks noChangeArrowheads="1"/>
            </p:cNvSpPr>
            <p:nvPr/>
          </p:nvSpPr>
          <p:spPr bwMode="auto">
            <a:xfrm>
              <a:off x="7502644" y="430522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418" name="Rectangle 19">
              <a:extLst>
                <a:ext uri="{FF2B5EF4-FFF2-40B4-BE49-F238E27FC236}">
                  <a16:creationId xmlns:a16="http://schemas.microsoft.com/office/drawing/2014/main" id="{A356CAA1-DD0D-0C79-7AAD-1EEEDA2012D7}"/>
                </a:ext>
              </a:extLst>
            </p:cNvPr>
            <p:cNvSpPr>
              <a:spLocks noChangeArrowheads="1"/>
            </p:cNvSpPr>
            <p:nvPr/>
          </p:nvSpPr>
          <p:spPr bwMode="auto">
            <a:xfrm>
              <a:off x="7502644" y="45110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419" name="Rectangle 19">
              <a:extLst>
                <a:ext uri="{FF2B5EF4-FFF2-40B4-BE49-F238E27FC236}">
                  <a16:creationId xmlns:a16="http://schemas.microsoft.com/office/drawing/2014/main" id="{1B222DF8-C9DC-E7C7-7226-571F573CE8F5}"/>
                </a:ext>
              </a:extLst>
            </p:cNvPr>
            <p:cNvSpPr>
              <a:spLocks noChangeArrowheads="1"/>
            </p:cNvSpPr>
            <p:nvPr/>
          </p:nvSpPr>
          <p:spPr bwMode="auto">
            <a:xfrm>
              <a:off x="7502644" y="4716884"/>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420" name="Rectangle 19">
              <a:extLst>
                <a:ext uri="{FF2B5EF4-FFF2-40B4-BE49-F238E27FC236}">
                  <a16:creationId xmlns:a16="http://schemas.microsoft.com/office/drawing/2014/main" id="{6CDFFFF5-1BA8-0B49-862F-40583BE92A0F}"/>
                </a:ext>
              </a:extLst>
            </p:cNvPr>
            <p:cNvSpPr>
              <a:spLocks noChangeArrowheads="1"/>
            </p:cNvSpPr>
            <p:nvPr/>
          </p:nvSpPr>
          <p:spPr bwMode="auto">
            <a:xfrm>
              <a:off x="7502644" y="49227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421" name="Rectangle 19">
              <a:extLst>
                <a:ext uri="{FF2B5EF4-FFF2-40B4-BE49-F238E27FC236}">
                  <a16:creationId xmlns:a16="http://schemas.microsoft.com/office/drawing/2014/main" id="{02EEF631-60DE-2246-E5E9-F6211C1AE89C}"/>
                </a:ext>
              </a:extLst>
            </p:cNvPr>
            <p:cNvSpPr>
              <a:spLocks noChangeArrowheads="1"/>
            </p:cNvSpPr>
            <p:nvPr/>
          </p:nvSpPr>
          <p:spPr bwMode="auto">
            <a:xfrm>
              <a:off x="7502644" y="51285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422" name="Rectangle 19">
              <a:extLst>
                <a:ext uri="{FF2B5EF4-FFF2-40B4-BE49-F238E27FC236}">
                  <a16:creationId xmlns:a16="http://schemas.microsoft.com/office/drawing/2014/main" id="{49AC5941-FB91-B8EC-60DF-4E129E737AEC}"/>
                </a:ext>
              </a:extLst>
            </p:cNvPr>
            <p:cNvSpPr>
              <a:spLocks noChangeArrowheads="1"/>
            </p:cNvSpPr>
            <p:nvPr/>
          </p:nvSpPr>
          <p:spPr bwMode="auto">
            <a:xfrm>
              <a:off x="7502644" y="53343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grpSp>
      <p:sp>
        <p:nvSpPr>
          <p:cNvPr id="423" name="TextBox 422">
            <a:extLst>
              <a:ext uri="{FF2B5EF4-FFF2-40B4-BE49-F238E27FC236}">
                <a16:creationId xmlns:a16="http://schemas.microsoft.com/office/drawing/2014/main" id="{94D74652-9D5A-DF19-3397-AD2F508413D7}"/>
              </a:ext>
            </a:extLst>
          </p:cNvPr>
          <p:cNvSpPr txBox="1"/>
          <p:nvPr/>
        </p:nvSpPr>
        <p:spPr>
          <a:xfrm>
            <a:off x="5005382" y="6076163"/>
            <a:ext cx="2060179" cy="230832"/>
          </a:xfrm>
          <a:prstGeom prst="rect">
            <a:avLst/>
          </a:prstGeom>
          <a:noFill/>
        </p:spPr>
        <p:txBody>
          <a:bodyPr wrap="none" rtlCol="0">
            <a:spAutoFit/>
          </a:bodyPr>
          <a:lstStyle/>
          <a:p>
            <a:pPr algn="ctr"/>
            <a:r>
              <a:rPr lang="en-US" sz="900" dirty="0"/>
              <a:t>Note that all percentages were rounded</a:t>
            </a:r>
          </a:p>
        </p:txBody>
      </p:sp>
      <p:sp>
        <p:nvSpPr>
          <p:cNvPr id="424" name="Rectangle 5">
            <a:extLst>
              <a:ext uri="{FF2B5EF4-FFF2-40B4-BE49-F238E27FC236}">
                <a16:creationId xmlns:a16="http://schemas.microsoft.com/office/drawing/2014/main" id="{5C07F6F9-5943-7E0D-EEEE-169B30760650}"/>
              </a:ext>
            </a:extLst>
          </p:cNvPr>
          <p:cNvSpPr>
            <a:spLocks noChangeArrowheads="1"/>
          </p:cNvSpPr>
          <p:nvPr/>
        </p:nvSpPr>
        <p:spPr bwMode="auto">
          <a:xfrm>
            <a:off x="7337350" y="2346439"/>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425" name="Text Box 37">
            <a:extLst>
              <a:ext uri="{FF2B5EF4-FFF2-40B4-BE49-F238E27FC236}">
                <a16:creationId xmlns:a16="http://schemas.microsoft.com/office/drawing/2014/main" id="{88B8E838-25DA-D89A-E0B8-E24E2546446F}"/>
              </a:ext>
            </a:extLst>
          </p:cNvPr>
          <p:cNvSpPr txBox="1">
            <a:spLocks noChangeArrowheads="1"/>
          </p:cNvSpPr>
          <p:nvPr/>
        </p:nvSpPr>
        <p:spPr bwMode="auto">
          <a:xfrm>
            <a:off x="7507686" y="5391457"/>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426" name="Text Box 38">
            <a:extLst>
              <a:ext uri="{FF2B5EF4-FFF2-40B4-BE49-F238E27FC236}">
                <a16:creationId xmlns:a16="http://schemas.microsoft.com/office/drawing/2014/main" id="{52526C5C-23CE-F0FC-168C-C6CFDCEE1756}"/>
              </a:ext>
            </a:extLst>
          </p:cNvPr>
          <p:cNvSpPr txBox="1">
            <a:spLocks noChangeArrowheads="1"/>
          </p:cNvSpPr>
          <p:nvPr/>
        </p:nvSpPr>
        <p:spPr bwMode="auto">
          <a:xfrm>
            <a:off x="8251841" y="5387128"/>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429" name="Text Box 40">
            <a:extLst>
              <a:ext uri="{FF2B5EF4-FFF2-40B4-BE49-F238E27FC236}">
                <a16:creationId xmlns:a16="http://schemas.microsoft.com/office/drawing/2014/main" id="{674CA0E0-9174-F7EB-0809-141A4DDC404C}"/>
              </a:ext>
            </a:extLst>
          </p:cNvPr>
          <p:cNvSpPr txBox="1">
            <a:spLocks noChangeArrowheads="1"/>
          </p:cNvSpPr>
          <p:nvPr/>
        </p:nvSpPr>
        <p:spPr bwMode="auto">
          <a:xfrm>
            <a:off x="8890460" y="5323928"/>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432" name="TextBox 431">
            <a:extLst>
              <a:ext uri="{FF2B5EF4-FFF2-40B4-BE49-F238E27FC236}">
                <a16:creationId xmlns:a16="http://schemas.microsoft.com/office/drawing/2014/main" id="{83C43D67-E187-A345-EAD2-7757E7C1B82B}"/>
              </a:ext>
            </a:extLst>
          </p:cNvPr>
          <p:cNvSpPr txBox="1"/>
          <p:nvPr/>
        </p:nvSpPr>
        <p:spPr>
          <a:xfrm>
            <a:off x="8941686" y="5043716"/>
            <a:ext cx="413896" cy="317459"/>
          </a:xfrm>
          <a:prstGeom prst="rect">
            <a:avLst/>
          </a:prstGeom>
          <a:noFill/>
        </p:spPr>
        <p:txBody>
          <a:bodyPr wrap="none" rtlCol="0">
            <a:spAutoFit/>
          </a:bodyPr>
          <a:lstStyle/>
          <a:p>
            <a:pPr algn="ctr"/>
            <a:r>
              <a:rPr lang="en-US" sz="1463" dirty="0"/>
              <a:t>0%</a:t>
            </a:r>
          </a:p>
        </p:txBody>
      </p:sp>
      <p:sp>
        <p:nvSpPr>
          <p:cNvPr id="433" name="Text Box 12">
            <a:extLst>
              <a:ext uri="{FF2B5EF4-FFF2-40B4-BE49-F238E27FC236}">
                <a16:creationId xmlns:a16="http://schemas.microsoft.com/office/drawing/2014/main" id="{4C8C6FBF-C44C-5829-F3D3-51D7636B2C0E}"/>
              </a:ext>
            </a:extLst>
          </p:cNvPr>
          <p:cNvSpPr txBox="1">
            <a:spLocks noChangeArrowheads="1"/>
          </p:cNvSpPr>
          <p:nvPr/>
        </p:nvSpPr>
        <p:spPr bwMode="auto">
          <a:xfrm>
            <a:off x="8191981" y="1971044"/>
            <a:ext cx="36580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Q3</a:t>
            </a:r>
            <a:endParaRPr lang="en-GB" altLang="en-US" sz="1300" b="0" dirty="0"/>
          </a:p>
        </p:txBody>
      </p:sp>
      <p:sp>
        <p:nvSpPr>
          <p:cNvPr id="435" name="Rectangle 49">
            <a:extLst>
              <a:ext uri="{FF2B5EF4-FFF2-40B4-BE49-F238E27FC236}">
                <a16:creationId xmlns:a16="http://schemas.microsoft.com/office/drawing/2014/main" id="{4864AC3A-5659-699E-5474-AC46E3D52FAC}"/>
              </a:ext>
            </a:extLst>
          </p:cNvPr>
          <p:cNvSpPr>
            <a:spLocks noChangeArrowheads="1"/>
          </p:cNvSpPr>
          <p:nvPr/>
        </p:nvSpPr>
        <p:spPr bwMode="auto">
          <a:xfrm>
            <a:off x="3551333" y="4713846"/>
            <a:ext cx="537886" cy="620838"/>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436" name="TextBox 435">
            <a:extLst>
              <a:ext uri="{FF2B5EF4-FFF2-40B4-BE49-F238E27FC236}">
                <a16:creationId xmlns:a16="http://schemas.microsoft.com/office/drawing/2014/main" id="{B31466FD-E4F9-9A56-94B4-9B88497A5C2F}"/>
              </a:ext>
            </a:extLst>
          </p:cNvPr>
          <p:cNvSpPr txBox="1"/>
          <p:nvPr/>
        </p:nvSpPr>
        <p:spPr>
          <a:xfrm>
            <a:off x="3580089" y="4403004"/>
            <a:ext cx="508473" cy="317459"/>
          </a:xfrm>
          <a:prstGeom prst="rect">
            <a:avLst/>
          </a:prstGeom>
          <a:noFill/>
        </p:spPr>
        <p:txBody>
          <a:bodyPr wrap="none" rtlCol="0">
            <a:spAutoFit/>
          </a:bodyPr>
          <a:lstStyle/>
          <a:p>
            <a:pPr algn="ctr"/>
            <a:r>
              <a:rPr lang="en-US" sz="1463" dirty="0"/>
              <a:t>21%</a:t>
            </a:r>
          </a:p>
        </p:txBody>
      </p:sp>
      <p:sp>
        <p:nvSpPr>
          <p:cNvPr id="437" name="TextBox 436">
            <a:extLst>
              <a:ext uri="{FF2B5EF4-FFF2-40B4-BE49-F238E27FC236}">
                <a16:creationId xmlns:a16="http://schemas.microsoft.com/office/drawing/2014/main" id="{E8DE255F-DD02-6DC5-835D-9F57B61C2B03}"/>
              </a:ext>
            </a:extLst>
          </p:cNvPr>
          <p:cNvSpPr txBox="1"/>
          <p:nvPr/>
        </p:nvSpPr>
        <p:spPr>
          <a:xfrm>
            <a:off x="4263753" y="5065437"/>
            <a:ext cx="413896" cy="317459"/>
          </a:xfrm>
          <a:prstGeom prst="rect">
            <a:avLst/>
          </a:prstGeom>
          <a:noFill/>
        </p:spPr>
        <p:txBody>
          <a:bodyPr wrap="none" rtlCol="0">
            <a:spAutoFit/>
          </a:bodyPr>
          <a:lstStyle/>
          <a:p>
            <a:pPr algn="ctr"/>
            <a:r>
              <a:rPr lang="en-US" sz="1463" dirty="0"/>
              <a:t>0%</a:t>
            </a:r>
          </a:p>
        </p:txBody>
      </p:sp>
      <p:sp>
        <p:nvSpPr>
          <p:cNvPr id="99" name="Rectangle 49">
            <a:extLst>
              <a:ext uri="{FF2B5EF4-FFF2-40B4-BE49-F238E27FC236}">
                <a16:creationId xmlns:a16="http://schemas.microsoft.com/office/drawing/2014/main" id="{68D813C2-0953-3178-D881-19C67D3BD359}"/>
              </a:ext>
            </a:extLst>
          </p:cNvPr>
          <p:cNvSpPr>
            <a:spLocks noChangeArrowheads="1"/>
          </p:cNvSpPr>
          <p:nvPr/>
        </p:nvSpPr>
        <p:spPr bwMode="auto">
          <a:xfrm>
            <a:off x="7514157" y="3085743"/>
            <a:ext cx="537886" cy="2257116"/>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100" name="TextBox 99">
            <a:extLst>
              <a:ext uri="{FF2B5EF4-FFF2-40B4-BE49-F238E27FC236}">
                <a16:creationId xmlns:a16="http://schemas.microsoft.com/office/drawing/2014/main" id="{860846D5-4B85-6958-B211-29CB1DBD7DF2}"/>
              </a:ext>
            </a:extLst>
          </p:cNvPr>
          <p:cNvSpPr txBox="1"/>
          <p:nvPr/>
        </p:nvSpPr>
        <p:spPr>
          <a:xfrm>
            <a:off x="7528864" y="2786577"/>
            <a:ext cx="508473" cy="317459"/>
          </a:xfrm>
          <a:prstGeom prst="rect">
            <a:avLst/>
          </a:prstGeom>
          <a:noFill/>
        </p:spPr>
        <p:txBody>
          <a:bodyPr wrap="none" rtlCol="0">
            <a:spAutoFit/>
          </a:bodyPr>
          <a:lstStyle/>
          <a:p>
            <a:r>
              <a:rPr lang="en-US" sz="1463" dirty="0"/>
              <a:t>79%</a:t>
            </a:r>
          </a:p>
        </p:txBody>
      </p:sp>
      <p:sp>
        <p:nvSpPr>
          <p:cNvPr id="101" name="Rectangle 49">
            <a:extLst>
              <a:ext uri="{FF2B5EF4-FFF2-40B4-BE49-F238E27FC236}">
                <a16:creationId xmlns:a16="http://schemas.microsoft.com/office/drawing/2014/main" id="{4B1F1509-B27C-A632-720F-31CD51045F44}"/>
              </a:ext>
            </a:extLst>
          </p:cNvPr>
          <p:cNvSpPr>
            <a:spLocks noChangeArrowheads="1"/>
          </p:cNvSpPr>
          <p:nvPr/>
        </p:nvSpPr>
        <p:spPr bwMode="auto">
          <a:xfrm>
            <a:off x="8204316" y="4722981"/>
            <a:ext cx="537886" cy="620838"/>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102" name="TextBox 101">
            <a:extLst>
              <a:ext uri="{FF2B5EF4-FFF2-40B4-BE49-F238E27FC236}">
                <a16:creationId xmlns:a16="http://schemas.microsoft.com/office/drawing/2014/main" id="{B68BEBD5-B3DC-4D9B-D696-AB16F8A79785}"/>
              </a:ext>
            </a:extLst>
          </p:cNvPr>
          <p:cNvSpPr txBox="1"/>
          <p:nvPr/>
        </p:nvSpPr>
        <p:spPr>
          <a:xfrm>
            <a:off x="8233072" y="4412139"/>
            <a:ext cx="508473" cy="317459"/>
          </a:xfrm>
          <a:prstGeom prst="rect">
            <a:avLst/>
          </a:prstGeom>
          <a:noFill/>
        </p:spPr>
        <p:txBody>
          <a:bodyPr wrap="none" rtlCol="0">
            <a:spAutoFit/>
          </a:bodyPr>
          <a:lstStyle/>
          <a:p>
            <a:pPr algn="ctr"/>
            <a:r>
              <a:rPr lang="en-US" sz="1463" dirty="0"/>
              <a:t>21%</a:t>
            </a:r>
          </a:p>
        </p:txBody>
      </p:sp>
      <p:pic>
        <p:nvPicPr>
          <p:cNvPr id="98" name="Picture 97">
            <a:extLst>
              <a:ext uri="{FF2B5EF4-FFF2-40B4-BE49-F238E27FC236}">
                <a16:creationId xmlns:a16="http://schemas.microsoft.com/office/drawing/2014/main" id="{DFB2913A-9C27-48D5-A95C-4C89629654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24792" y="6306995"/>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59782459"/>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le 4">
            <a:extLst>
              <a:ext uri="{FF2B5EF4-FFF2-40B4-BE49-F238E27FC236}">
                <a16:creationId xmlns:a16="http://schemas.microsoft.com/office/drawing/2014/main" id="{2A6BC94B-6434-BB71-0EC2-4E778D36CBBD}"/>
              </a:ext>
            </a:extLst>
          </p:cNvPr>
          <p:cNvSpPr txBox="1">
            <a:spLocks/>
          </p:cNvSpPr>
          <p:nvPr/>
        </p:nvSpPr>
        <p:spPr>
          <a:xfrm>
            <a:off x="1463341" y="1171686"/>
            <a:ext cx="9460028" cy="1384518"/>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42950" indent="-742950" algn="l">
              <a:buAutoNum type="arabicPeriod"/>
            </a:pPr>
            <a:r>
              <a:rPr lang="en-GB" sz="1400" b="1" dirty="0">
                <a:latin typeface="Arial" panose="020B0604020202020204" pitchFamily="34" charset="0"/>
                <a:cs typeface="Arial" panose="020B0604020202020204" pitchFamily="34" charset="0"/>
              </a:rPr>
              <a:t>Are there changes in curricula focused on developing (new) skills, aimed at increasing levels of entrepreneurship and the greening of economies (e.g. in TVET and higher education programs?)?</a:t>
            </a:r>
            <a:r>
              <a:rPr lang="en-GB" sz="1400" dirty="0">
                <a:latin typeface="Arial" panose="020B0604020202020204" pitchFamily="34" charset="0"/>
                <a:cs typeface="Arial" panose="020B0604020202020204" pitchFamily="34" charset="0"/>
              </a:rPr>
              <a:t> </a:t>
            </a:r>
            <a:endParaRPr lang="en-GB" sz="1400"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7C17111-8D2B-5922-071B-6A418C36A3E6}"/>
              </a:ext>
            </a:extLst>
          </p:cNvPr>
          <p:cNvSpPr/>
          <p:nvPr/>
        </p:nvSpPr>
        <p:spPr>
          <a:xfrm>
            <a:off x="1463341" y="2383275"/>
            <a:ext cx="4639668"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Yes, this was the case in a good majority of countries</a:t>
            </a:r>
            <a:endParaRPr lang="en-US" dirty="0">
              <a:solidFill>
                <a:srgbClr val="FF0000"/>
              </a:solidFill>
            </a:endParaRPr>
          </a:p>
        </p:txBody>
      </p:sp>
      <p:sp>
        <p:nvSpPr>
          <p:cNvPr id="6" name="Rectangle 28">
            <a:extLst>
              <a:ext uri="{FF2B5EF4-FFF2-40B4-BE49-F238E27FC236}">
                <a16:creationId xmlns:a16="http://schemas.microsoft.com/office/drawing/2014/main" id="{DF01B407-92EA-F4DF-7542-DF4F1E095EFD}"/>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IV. Priority action area (d)</a:t>
            </a:r>
          </a:p>
          <a:p>
            <a:pPr algn="ctr">
              <a:spcBef>
                <a:spcPct val="0"/>
              </a:spcBef>
              <a:buNone/>
              <a:defRPr/>
            </a:pPr>
            <a:r>
              <a:rPr lang="en-US" altLang="en-US" sz="2800" dirty="0">
                <a:solidFill>
                  <a:srgbClr val="000099"/>
                </a:solidFill>
              </a:rPr>
              <a:t>Entrepreneurship, employment, innovation &amp; ESD</a:t>
            </a:r>
          </a:p>
        </p:txBody>
      </p:sp>
      <p:sp>
        <p:nvSpPr>
          <p:cNvPr id="3" name="Rectangle 2">
            <a:extLst>
              <a:ext uri="{FF2B5EF4-FFF2-40B4-BE49-F238E27FC236}">
                <a16:creationId xmlns:a16="http://schemas.microsoft.com/office/drawing/2014/main" id="{7F53BE19-5906-ABE2-1908-F6A1F3FE5925}"/>
              </a:ext>
            </a:extLst>
          </p:cNvPr>
          <p:cNvSpPr/>
          <p:nvPr/>
        </p:nvSpPr>
        <p:spPr>
          <a:xfrm>
            <a:off x="2198443" y="3113373"/>
            <a:ext cx="8387366" cy="523220"/>
          </a:xfrm>
          <a:prstGeom prst="rect">
            <a:avLst/>
          </a:prstGeom>
        </p:spPr>
        <p:txBody>
          <a:bodyPr wrap="square">
            <a:spAutoFit/>
          </a:bodyPr>
          <a:lstStyle/>
          <a:p>
            <a:r>
              <a:rPr lang="en-GB" sz="1400" b="1" dirty="0">
                <a:latin typeface="Arial" panose="020B0604020202020204" pitchFamily="34" charset="0"/>
                <a:cs typeface="Arial" panose="020B0604020202020204" pitchFamily="34" charset="0"/>
              </a:rPr>
              <a:t>Are there any mechanisms on the national level that strengthen students/youth entrepreneurship competences related to ESD?</a:t>
            </a:r>
            <a:r>
              <a:rPr lang="en-GB" sz="1400" dirty="0">
                <a:effectLst/>
                <a:latin typeface="Arial" panose="020B0604020202020204" pitchFamily="34" charset="0"/>
                <a:cs typeface="Arial" panose="020B0604020202020204" pitchFamily="34" charset="0"/>
              </a:rPr>
              <a:t> </a:t>
            </a:r>
            <a:endParaRPr lang="en-US" sz="14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F663290-EC5A-6A51-D662-BBA5BA63103E}"/>
              </a:ext>
            </a:extLst>
          </p:cNvPr>
          <p:cNvSpPr txBox="1"/>
          <p:nvPr/>
        </p:nvSpPr>
        <p:spPr>
          <a:xfrm>
            <a:off x="1463341" y="3102413"/>
            <a:ext cx="33374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2.</a:t>
            </a:r>
          </a:p>
        </p:txBody>
      </p:sp>
      <p:sp>
        <p:nvSpPr>
          <p:cNvPr id="10" name="Rectangle 9">
            <a:extLst>
              <a:ext uri="{FF2B5EF4-FFF2-40B4-BE49-F238E27FC236}">
                <a16:creationId xmlns:a16="http://schemas.microsoft.com/office/drawing/2014/main" id="{8F62366D-3B67-875F-E54E-4931A31BC922}"/>
              </a:ext>
            </a:extLst>
          </p:cNvPr>
          <p:cNvSpPr/>
          <p:nvPr/>
        </p:nvSpPr>
        <p:spPr>
          <a:xfrm>
            <a:off x="1463341" y="3920728"/>
            <a:ext cx="3610284"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This is true for two-thirds of the countries</a:t>
            </a:r>
            <a:endParaRPr lang="en-US" dirty="0">
              <a:solidFill>
                <a:srgbClr val="FF0000"/>
              </a:solidFill>
            </a:endParaRPr>
          </a:p>
        </p:txBody>
      </p:sp>
      <p:sp>
        <p:nvSpPr>
          <p:cNvPr id="8" name="Rectangle 7">
            <a:extLst>
              <a:ext uri="{FF2B5EF4-FFF2-40B4-BE49-F238E27FC236}">
                <a16:creationId xmlns:a16="http://schemas.microsoft.com/office/drawing/2014/main" id="{FAEC2E0B-14EB-EC35-AEA4-DD11C8DAE89D}"/>
              </a:ext>
            </a:extLst>
          </p:cNvPr>
          <p:cNvSpPr/>
          <p:nvPr/>
        </p:nvSpPr>
        <p:spPr>
          <a:xfrm>
            <a:off x="2198443" y="4574195"/>
            <a:ext cx="6096000" cy="523220"/>
          </a:xfrm>
          <a:prstGeom prst="rect">
            <a:avLst/>
          </a:prstGeom>
        </p:spPr>
        <p:txBody>
          <a:bodyPr>
            <a:spAutoFit/>
          </a:bodyPr>
          <a:lstStyle/>
          <a:p>
            <a:r>
              <a:rPr lang="en-GB" sz="1400" b="1" dirty="0">
                <a:effectLst/>
                <a:latin typeface="Arial" panose="020B0604020202020204" pitchFamily="34" charset="0"/>
                <a:cs typeface="Arial" panose="020B0604020202020204" pitchFamily="34" charset="0"/>
              </a:rPr>
              <a:t>Are there any incentives for ESD on the national level which prepare students/youth for sustainable entrepreneurship and green jobs?</a:t>
            </a:r>
            <a:endParaRPr lang="en-US" sz="14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F79436D-56F5-A2B1-297E-7C492D5A033D}"/>
              </a:ext>
            </a:extLst>
          </p:cNvPr>
          <p:cNvSpPr txBox="1"/>
          <p:nvPr/>
        </p:nvSpPr>
        <p:spPr>
          <a:xfrm>
            <a:off x="1418541" y="4623429"/>
            <a:ext cx="33374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3.</a:t>
            </a:r>
          </a:p>
        </p:txBody>
      </p:sp>
      <p:sp>
        <p:nvSpPr>
          <p:cNvPr id="12" name="Rectangle 11">
            <a:extLst>
              <a:ext uri="{FF2B5EF4-FFF2-40B4-BE49-F238E27FC236}">
                <a16:creationId xmlns:a16="http://schemas.microsoft.com/office/drawing/2014/main" id="{ACA6BE1A-CD76-47FD-D025-7651E018205A}"/>
              </a:ext>
            </a:extLst>
          </p:cNvPr>
          <p:cNvSpPr/>
          <p:nvPr/>
        </p:nvSpPr>
        <p:spPr>
          <a:xfrm>
            <a:off x="1418541" y="5346931"/>
            <a:ext cx="4815742"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Again, this was the case in a good majority of countries</a:t>
            </a:r>
            <a:endParaRPr lang="en-US" dirty="0">
              <a:solidFill>
                <a:srgbClr val="FF0000"/>
              </a:solidFill>
            </a:endParaRPr>
          </a:p>
        </p:txBody>
      </p:sp>
      <p:pic>
        <p:nvPicPr>
          <p:cNvPr id="13" name="Picture 12">
            <a:extLst>
              <a:ext uri="{FF2B5EF4-FFF2-40B4-BE49-F238E27FC236}">
                <a16:creationId xmlns:a16="http://schemas.microsoft.com/office/drawing/2014/main" id="{73F594E6-DE32-4A0C-AECD-D6E9A973CB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3931" y="6287520"/>
            <a:ext cx="1089410" cy="3344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4" name="Group 13">
            <a:extLst>
              <a:ext uri="{FF2B5EF4-FFF2-40B4-BE49-F238E27FC236}">
                <a16:creationId xmlns:a16="http://schemas.microsoft.com/office/drawing/2014/main" id="{92FE865E-A117-4868-8E8D-0E3A8F1386F7}"/>
              </a:ext>
            </a:extLst>
          </p:cNvPr>
          <p:cNvGrpSpPr/>
          <p:nvPr/>
        </p:nvGrpSpPr>
        <p:grpSpPr>
          <a:xfrm>
            <a:off x="624955" y="423550"/>
            <a:ext cx="9960854" cy="2287155"/>
            <a:chOff x="-54854" y="490415"/>
            <a:chExt cx="9960854" cy="2287155"/>
          </a:xfrm>
        </p:grpSpPr>
        <p:sp>
          <p:nvSpPr>
            <p:cNvPr id="15" name="Rectangle 14">
              <a:extLst>
                <a:ext uri="{FF2B5EF4-FFF2-40B4-BE49-F238E27FC236}">
                  <a16:creationId xmlns:a16="http://schemas.microsoft.com/office/drawing/2014/main" id="{1CB61D91-6793-4C85-BFBF-C2D5A9B53563}"/>
                </a:ext>
              </a:extLst>
            </p:cNvPr>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btitle 5">
              <a:extLst>
                <a:ext uri="{FF2B5EF4-FFF2-40B4-BE49-F238E27FC236}">
                  <a16:creationId xmlns:a16="http://schemas.microsoft.com/office/drawing/2014/main" id="{978546CA-B377-4DD4-B47D-093A1982CCDA}"/>
                </a:ext>
              </a:extLst>
            </p:cNvPr>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17" name="Rectangle 16">
              <a:extLst>
                <a:ext uri="{FF2B5EF4-FFF2-40B4-BE49-F238E27FC236}">
                  <a16:creationId xmlns:a16="http://schemas.microsoft.com/office/drawing/2014/main" id="{8A2296BB-51FD-4394-B9A3-6F463F0572AD}"/>
                </a:ext>
              </a:extLst>
            </p:cNvPr>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8057317-D0E2-4724-8D03-C97EE15F8D51}"/>
                </a:ext>
              </a:extLst>
            </p:cNvPr>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559CD1E6-BE74-4DE1-A3AA-40194C496B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54" y="490415"/>
              <a:ext cx="955424" cy="866288"/>
            </a:xfrm>
            <a:prstGeom prst="rect">
              <a:avLst/>
            </a:prstGeom>
          </p:spPr>
        </p:pic>
      </p:grpSp>
    </p:spTree>
    <p:extLst>
      <p:ext uri="{BB962C8B-B14F-4D97-AF65-F5344CB8AC3E}">
        <p14:creationId xmlns:p14="http://schemas.microsoft.com/office/powerpoint/2010/main" val="3442917385"/>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28">
            <a:extLst>
              <a:ext uri="{FF2B5EF4-FFF2-40B4-BE49-F238E27FC236}">
                <a16:creationId xmlns:a16="http://schemas.microsoft.com/office/drawing/2014/main" id="{1E808AF5-5CFF-B74E-B980-6DBA0DA61DA6}"/>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IV. Priority action area (d)</a:t>
            </a:r>
          </a:p>
          <a:p>
            <a:pPr algn="ctr">
              <a:spcBef>
                <a:spcPct val="0"/>
              </a:spcBef>
              <a:buNone/>
              <a:defRPr/>
            </a:pPr>
            <a:r>
              <a:rPr lang="en-US" altLang="en-US" sz="2800" dirty="0">
                <a:solidFill>
                  <a:srgbClr val="000099"/>
                </a:solidFill>
              </a:rPr>
              <a:t>Entrepreneurship, employment, innovation &amp; ESD</a:t>
            </a:r>
          </a:p>
        </p:txBody>
      </p:sp>
      <p:sp>
        <p:nvSpPr>
          <p:cNvPr id="339" name="Text Box 40">
            <a:extLst>
              <a:ext uri="{FF2B5EF4-FFF2-40B4-BE49-F238E27FC236}">
                <a16:creationId xmlns:a16="http://schemas.microsoft.com/office/drawing/2014/main" id="{FBA10321-C527-9A02-E8A2-8ABFD4AF2582}"/>
              </a:ext>
            </a:extLst>
          </p:cNvPr>
          <p:cNvSpPr txBox="1">
            <a:spLocks noChangeArrowheads="1"/>
          </p:cNvSpPr>
          <p:nvPr/>
        </p:nvSpPr>
        <p:spPr bwMode="auto">
          <a:xfrm>
            <a:off x="4213742" y="5333343"/>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340" name="Rectangle 5">
            <a:extLst>
              <a:ext uri="{FF2B5EF4-FFF2-40B4-BE49-F238E27FC236}">
                <a16:creationId xmlns:a16="http://schemas.microsoft.com/office/drawing/2014/main" id="{37B2F33E-ECB3-996B-798E-C417802324A9}"/>
              </a:ext>
            </a:extLst>
          </p:cNvPr>
          <p:cNvSpPr>
            <a:spLocks noChangeArrowheads="1"/>
          </p:cNvSpPr>
          <p:nvPr/>
        </p:nvSpPr>
        <p:spPr bwMode="auto">
          <a:xfrm>
            <a:off x="2674728" y="2337879"/>
            <a:ext cx="2270124" cy="2994279"/>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341" name="Text Box 37">
            <a:extLst>
              <a:ext uri="{FF2B5EF4-FFF2-40B4-BE49-F238E27FC236}">
                <a16:creationId xmlns:a16="http://schemas.microsoft.com/office/drawing/2014/main" id="{E09FBF48-396A-1228-8E5C-31736705372F}"/>
              </a:ext>
            </a:extLst>
          </p:cNvPr>
          <p:cNvSpPr txBox="1">
            <a:spLocks noChangeArrowheads="1"/>
          </p:cNvSpPr>
          <p:nvPr/>
        </p:nvSpPr>
        <p:spPr bwMode="auto">
          <a:xfrm>
            <a:off x="2845064" y="5382896"/>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342" name="Text Box 38">
            <a:extLst>
              <a:ext uri="{FF2B5EF4-FFF2-40B4-BE49-F238E27FC236}">
                <a16:creationId xmlns:a16="http://schemas.microsoft.com/office/drawing/2014/main" id="{72794BD8-D2CA-1003-12D7-2927ECBE4BA3}"/>
              </a:ext>
            </a:extLst>
          </p:cNvPr>
          <p:cNvSpPr txBox="1">
            <a:spLocks noChangeArrowheads="1"/>
          </p:cNvSpPr>
          <p:nvPr/>
        </p:nvSpPr>
        <p:spPr bwMode="auto">
          <a:xfrm>
            <a:off x="3589220" y="5378567"/>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343" name="Rectangle 49">
            <a:extLst>
              <a:ext uri="{FF2B5EF4-FFF2-40B4-BE49-F238E27FC236}">
                <a16:creationId xmlns:a16="http://schemas.microsoft.com/office/drawing/2014/main" id="{A5256DEB-7A9D-3F82-B2E3-F59C335D8296}"/>
              </a:ext>
            </a:extLst>
          </p:cNvPr>
          <p:cNvSpPr>
            <a:spLocks noChangeArrowheads="1"/>
          </p:cNvSpPr>
          <p:nvPr/>
        </p:nvSpPr>
        <p:spPr bwMode="auto">
          <a:xfrm>
            <a:off x="2861174" y="3282436"/>
            <a:ext cx="537886" cy="2051287"/>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grpSp>
        <p:nvGrpSpPr>
          <p:cNvPr id="345" name="Group 344">
            <a:extLst>
              <a:ext uri="{FF2B5EF4-FFF2-40B4-BE49-F238E27FC236}">
                <a16:creationId xmlns:a16="http://schemas.microsoft.com/office/drawing/2014/main" id="{9AEDA8C0-B62C-E2CD-2D01-5B266C435430}"/>
              </a:ext>
            </a:extLst>
          </p:cNvPr>
          <p:cNvGrpSpPr/>
          <p:nvPr/>
        </p:nvGrpSpPr>
        <p:grpSpPr>
          <a:xfrm>
            <a:off x="3625262" y="1948126"/>
            <a:ext cx="2614790" cy="293527"/>
            <a:chOff x="2973916" y="1313151"/>
            <a:chExt cx="3218202" cy="361264"/>
          </a:xfrm>
        </p:grpSpPr>
        <p:sp>
          <p:nvSpPr>
            <p:cNvPr id="346" name="Text Box 12">
              <a:extLst>
                <a:ext uri="{FF2B5EF4-FFF2-40B4-BE49-F238E27FC236}">
                  <a16:creationId xmlns:a16="http://schemas.microsoft.com/office/drawing/2014/main" id="{CF27EC18-D659-C198-AAE2-B537E05CD63C}"/>
                </a:ext>
              </a:extLst>
            </p:cNvPr>
            <p:cNvSpPr txBox="1">
              <a:spLocks noChangeArrowheads="1"/>
            </p:cNvSpPr>
            <p:nvPr/>
          </p:nvSpPr>
          <p:spPr bwMode="auto">
            <a:xfrm>
              <a:off x="2973916" y="1313151"/>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Q1</a:t>
              </a:r>
              <a:endParaRPr lang="en-GB" altLang="en-US" sz="1300" b="0" dirty="0"/>
            </a:p>
          </p:txBody>
        </p:sp>
        <p:sp>
          <p:nvSpPr>
            <p:cNvPr id="347" name="Text Box 12">
              <a:extLst>
                <a:ext uri="{FF2B5EF4-FFF2-40B4-BE49-F238E27FC236}">
                  <a16:creationId xmlns:a16="http://schemas.microsoft.com/office/drawing/2014/main" id="{8B9861A2-CAE7-2465-2F7C-5F0F91C51403}"/>
                </a:ext>
              </a:extLst>
            </p:cNvPr>
            <p:cNvSpPr txBox="1">
              <a:spLocks noChangeArrowheads="1"/>
            </p:cNvSpPr>
            <p:nvPr/>
          </p:nvSpPr>
          <p:spPr bwMode="auto">
            <a:xfrm>
              <a:off x="5741895" y="1314553"/>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Q2</a:t>
              </a:r>
              <a:endParaRPr lang="en-GB" altLang="en-US" sz="1300" b="0" dirty="0"/>
            </a:p>
          </p:txBody>
        </p:sp>
      </p:grpSp>
      <p:sp>
        <p:nvSpPr>
          <p:cNvPr id="348" name="Rectangle 5">
            <a:extLst>
              <a:ext uri="{FF2B5EF4-FFF2-40B4-BE49-F238E27FC236}">
                <a16:creationId xmlns:a16="http://schemas.microsoft.com/office/drawing/2014/main" id="{E64E4273-12F1-F336-0B04-A16894E28C52}"/>
              </a:ext>
            </a:extLst>
          </p:cNvPr>
          <p:cNvSpPr>
            <a:spLocks noChangeArrowheads="1"/>
          </p:cNvSpPr>
          <p:nvPr/>
        </p:nvSpPr>
        <p:spPr bwMode="auto">
          <a:xfrm>
            <a:off x="5005382" y="2339063"/>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349" name="Text Box 37">
            <a:extLst>
              <a:ext uri="{FF2B5EF4-FFF2-40B4-BE49-F238E27FC236}">
                <a16:creationId xmlns:a16="http://schemas.microsoft.com/office/drawing/2014/main" id="{3BD0BE0C-1FFD-0CFD-50AD-B5F8C55DB1C8}"/>
              </a:ext>
            </a:extLst>
          </p:cNvPr>
          <p:cNvSpPr txBox="1">
            <a:spLocks noChangeArrowheads="1"/>
          </p:cNvSpPr>
          <p:nvPr/>
        </p:nvSpPr>
        <p:spPr bwMode="auto">
          <a:xfrm>
            <a:off x="5175718" y="5384081"/>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350" name="Text Box 38">
            <a:extLst>
              <a:ext uri="{FF2B5EF4-FFF2-40B4-BE49-F238E27FC236}">
                <a16:creationId xmlns:a16="http://schemas.microsoft.com/office/drawing/2014/main" id="{759D33F7-E0F9-0DEB-5AF0-3A4C7EB76D01}"/>
              </a:ext>
            </a:extLst>
          </p:cNvPr>
          <p:cNvSpPr txBox="1">
            <a:spLocks noChangeArrowheads="1"/>
          </p:cNvSpPr>
          <p:nvPr/>
        </p:nvSpPr>
        <p:spPr bwMode="auto">
          <a:xfrm>
            <a:off x="5919873" y="5379752"/>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351" name="Rectangle 49">
            <a:extLst>
              <a:ext uri="{FF2B5EF4-FFF2-40B4-BE49-F238E27FC236}">
                <a16:creationId xmlns:a16="http://schemas.microsoft.com/office/drawing/2014/main" id="{419597A7-10D3-09C9-73BB-DF963D3F8A9F}"/>
              </a:ext>
            </a:extLst>
          </p:cNvPr>
          <p:cNvSpPr>
            <a:spLocks noChangeArrowheads="1"/>
          </p:cNvSpPr>
          <p:nvPr/>
        </p:nvSpPr>
        <p:spPr bwMode="auto">
          <a:xfrm>
            <a:off x="5191828" y="3478876"/>
            <a:ext cx="537886" cy="1856032"/>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352" name="Rectangle 49">
            <a:extLst>
              <a:ext uri="{FF2B5EF4-FFF2-40B4-BE49-F238E27FC236}">
                <a16:creationId xmlns:a16="http://schemas.microsoft.com/office/drawing/2014/main" id="{1A148489-E001-DA83-3CD6-B5319F9D601C}"/>
              </a:ext>
            </a:extLst>
          </p:cNvPr>
          <p:cNvSpPr>
            <a:spLocks noChangeArrowheads="1"/>
          </p:cNvSpPr>
          <p:nvPr/>
        </p:nvSpPr>
        <p:spPr bwMode="auto">
          <a:xfrm>
            <a:off x="5862502" y="4302190"/>
            <a:ext cx="537886" cy="1032720"/>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353" name="Text Box 40">
            <a:extLst>
              <a:ext uri="{FF2B5EF4-FFF2-40B4-BE49-F238E27FC236}">
                <a16:creationId xmlns:a16="http://schemas.microsoft.com/office/drawing/2014/main" id="{E52F51C6-A043-98DF-5FC8-8F4B5BA146E0}"/>
              </a:ext>
            </a:extLst>
          </p:cNvPr>
          <p:cNvSpPr txBox="1">
            <a:spLocks noChangeArrowheads="1"/>
          </p:cNvSpPr>
          <p:nvPr/>
        </p:nvSpPr>
        <p:spPr bwMode="auto">
          <a:xfrm>
            <a:off x="6558492" y="5316552"/>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354" name="TextBox 353">
            <a:extLst>
              <a:ext uri="{FF2B5EF4-FFF2-40B4-BE49-F238E27FC236}">
                <a16:creationId xmlns:a16="http://schemas.microsoft.com/office/drawing/2014/main" id="{8DAB9249-B113-97F2-BB6A-0DAACD15E119}"/>
              </a:ext>
            </a:extLst>
          </p:cNvPr>
          <p:cNvSpPr txBox="1"/>
          <p:nvPr/>
        </p:nvSpPr>
        <p:spPr>
          <a:xfrm>
            <a:off x="2890587" y="2975119"/>
            <a:ext cx="508473" cy="317459"/>
          </a:xfrm>
          <a:prstGeom prst="rect">
            <a:avLst/>
          </a:prstGeom>
          <a:noFill/>
        </p:spPr>
        <p:txBody>
          <a:bodyPr wrap="none" rtlCol="0">
            <a:spAutoFit/>
          </a:bodyPr>
          <a:lstStyle/>
          <a:p>
            <a:r>
              <a:rPr lang="en-US" sz="1463" dirty="0"/>
              <a:t>71%</a:t>
            </a:r>
          </a:p>
        </p:txBody>
      </p:sp>
      <p:sp>
        <p:nvSpPr>
          <p:cNvPr id="357" name="TextBox 356">
            <a:extLst>
              <a:ext uri="{FF2B5EF4-FFF2-40B4-BE49-F238E27FC236}">
                <a16:creationId xmlns:a16="http://schemas.microsoft.com/office/drawing/2014/main" id="{69C8ECE2-10E9-93DE-436B-F145EA0A0C12}"/>
              </a:ext>
            </a:extLst>
          </p:cNvPr>
          <p:cNvSpPr txBox="1"/>
          <p:nvPr/>
        </p:nvSpPr>
        <p:spPr>
          <a:xfrm>
            <a:off x="5235976" y="3154630"/>
            <a:ext cx="508473" cy="317459"/>
          </a:xfrm>
          <a:prstGeom prst="rect">
            <a:avLst/>
          </a:prstGeom>
          <a:noFill/>
        </p:spPr>
        <p:txBody>
          <a:bodyPr wrap="none" rtlCol="0">
            <a:spAutoFit/>
          </a:bodyPr>
          <a:lstStyle/>
          <a:p>
            <a:pPr algn="ctr"/>
            <a:r>
              <a:rPr lang="en-US" sz="1463" dirty="0"/>
              <a:t>64%</a:t>
            </a:r>
          </a:p>
        </p:txBody>
      </p:sp>
      <p:sp>
        <p:nvSpPr>
          <p:cNvPr id="358" name="TextBox 357">
            <a:extLst>
              <a:ext uri="{FF2B5EF4-FFF2-40B4-BE49-F238E27FC236}">
                <a16:creationId xmlns:a16="http://schemas.microsoft.com/office/drawing/2014/main" id="{1EFC8583-0FD7-194A-CD1D-498B44AEFCDD}"/>
              </a:ext>
            </a:extLst>
          </p:cNvPr>
          <p:cNvSpPr txBox="1"/>
          <p:nvPr/>
        </p:nvSpPr>
        <p:spPr>
          <a:xfrm>
            <a:off x="5903161" y="3994119"/>
            <a:ext cx="508473" cy="317459"/>
          </a:xfrm>
          <a:prstGeom prst="rect">
            <a:avLst/>
          </a:prstGeom>
          <a:noFill/>
        </p:spPr>
        <p:txBody>
          <a:bodyPr wrap="none" rtlCol="0">
            <a:spAutoFit/>
          </a:bodyPr>
          <a:lstStyle/>
          <a:p>
            <a:pPr algn="ctr"/>
            <a:r>
              <a:rPr lang="en-US" sz="1463" dirty="0"/>
              <a:t>36%</a:t>
            </a:r>
          </a:p>
        </p:txBody>
      </p:sp>
      <p:grpSp>
        <p:nvGrpSpPr>
          <p:cNvPr id="360" name="Group 359">
            <a:extLst>
              <a:ext uri="{FF2B5EF4-FFF2-40B4-BE49-F238E27FC236}">
                <a16:creationId xmlns:a16="http://schemas.microsoft.com/office/drawing/2014/main" id="{9D039D67-48F3-769D-353F-6021115D615E}"/>
              </a:ext>
            </a:extLst>
          </p:cNvPr>
          <p:cNvGrpSpPr/>
          <p:nvPr/>
        </p:nvGrpSpPr>
        <p:grpSpPr>
          <a:xfrm>
            <a:off x="1823829" y="2337880"/>
            <a:ext cx="836190" cy="3107179"/>
            <a:chOff x="1771448" y="2443387"/>
            <a:chExt cx="836190" cy="3107179"/>
          </a:xfrm>
        </p:grpSpPr>
        <p:sp>
          <p:nvSpPr>
            <p:cNvPr id="361" name="Text Box 201">
              <a:extLst>
                <a:ext uri="{FF2B5EF4-FFF2-40B4-BE49-F238E27FC236}">
                  <a16:creationId xmlns:a16="http://schemas.microsoft.com/office/drawing/2014/main" id="{A8E425A2-B3D5-5C15-964A-7F2F1E872A89}"/>
                </a:ext>
              </a:extLst>
            </p:cNvPr>
            <p:cNvSpPr txBox="1">
              <a:spLocks noChangeArrowheads="1"/>
            </p:cNvSpPr>
            <p:nvPr/>
          </p:nvSpPr>
          <p:spPr bwMode="auto">
            <a:xfrm rot="16200000">
              <a:off x="1082476" y="3871800"/>
              <a:ext cx="1720343" cy="34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eaLnBrk="1" hangingPunct="1"/>
              <a:r>
                <a:rPr lang="nb-NO" altLang="en-US" sz="1625" b="0" dirty="0" err="1">
                  <a:solidFill>
                    <a:srgbClr val="5F5F5F"/>
                  </a:solidFill>
                </a:rPr>
                <a:t>Number</a:t>
              </a:r>
              <a:r>
                <a:rPr lang="nb-NO" altLang="en-US" sz="1625" b="0" dirty="0">
                  <a:solidFill>
                    <a:srgbClr val="5F5F5F"/>
                  </a:solidFill>
                </a:rPr>
                <a:t> </a:t>
              </a:r>
              <a:r>
                <a:rPr lang="nb-NO" altLang="en-US" sz="1625" b="0" dirty="0" err="1">
                  <a:solidFill>
                    <a:srgbClr val="5F5F5F"/>
                  </a:solidFill>
                </a:rPr>
                <a:t>of</a:t>
              </a:r>
              <a:r>
                <a:rPr lang="nb-NO" altLang="en-US" sz="1625" b="0" dirty="0">
                  <a:solidFill>
                    <a:srgbClr val="5F5F5F"/>
                  </a:solidFill>
                </a:rPr>
                <a:t> </a:t>
              </a:r>
              <a:r>
                <a:rPr lang="nb-NO" altLang="en-US" sz="1625" b="0" dirty="0" err="1">
                  <a:solidFill>
                    <a:srgbClr val="5F5F5F"/>
                  </a:solidFill>
                </a:rPr>
                <a:t>countries</a:t>
              </a:r>
              <a:endParaRPr lang="en-GB" altLang="en-US" sz="1625" b="0" dirty="0">
                <a:solidFill>
                  <a:srgbClr val="5F5F5F"/>
                </a:solidFill>
              </a:endParaRPr>
            </a:p>
          </p:txBody>
        </p:sp>
        <p:sp>
          <p:nvSpPr>
            <p:cNvPr id="362" name="Rectangle 19">
              <a:extLst>
                <a:ext uri="{FF2B5EF4-FFF2-40B4-BE49-F238E27FC236}">
                  <a16:creationId xmlns:a16="http://schemas.microsoft.com/office/drawing/2014/main" id="{8AF4A558-B0C0-E959-5565-27EE863F97CB}"/>
                </a:ext>
              </a:extLst>
            </p:cNvPr>
            <p:cNvSpPr>
              <a:spLocks noChangeArrowheads="1"/>
            </p:cNvSpPr>
            <p:nvPr/>
          </p:nvSpPr>
          <p:spPr bwMode="auto">
            <a:xfrm>
              <a:off x="2101227" y="24433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363" name="Line 17">
              <a:extLst>
                <a:ext uri="{FF2B5EF4-FFF2-40B4-BE49-F238E27FC236}">
                  <a16:creationId xmlns:a16="http://schemas.microsoft.com/office/drawing/2014/main" id="{26195774-EBC8-4943-D1A2-BF71625CE97E}"/>
                </a:ext>
              </a:extLst>
            </p:cNvPr>
            <p:cNvSpPr>
              <a:spLocks noChangeShapeType="1"/>
            </p:cNvSpPr>
            <p:nvPr/>
          </p:nvSpPr>
          <p:spPr bwMode="auto">
            <a:xfrm flipH="1">
              <a:off x="2372886"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4" name="Rectangle 19">
              <a:extLst>
                <a:ext uri="{FF2B5EF4-FFF2-40B4-BE49-F238E27FC236}">
                  <a16:creationId xmlns:a16="http://schemas.microsoft.com/office/drawing/2014/main" id="{FDB22E94-4C0B-BF8C-7789-EA5E804CB7F0}"/>
                </a:ext>
              </a:extLst>
            </p:cNvPr>
            <p:cNvSpPr>
              <a:spLocks noChangeArrowheads="1"/>
            </p:cNvSpPr>
            <p:nvPr/>
          </p:nvSpPr>
          <p:spPr bwMode="auto">
            <a:xfrm>
              <a:off x="2101227" y="2649216"/>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365" name="Line 17">
              <a:extLst>
                <a:ext uri="{FF2B5EF4-FFF2-40B4-BE49-F238E27FC236}">
                  <a16:creationId xmlns:a16="http://schemas.microsoft.com/office/drawing/2014/main" id="{435F26C6-7A3C-E96E-A6AB-6B0864BEFE8C}"/>
                </a:ext>
              </a:extLst>
            </p:cNvPr>
            <p:cNvSpPr>
              <a:spLocks noChangeShapeType="1"/>
            </p:cNvSpPr>
            <p:nvPr/>
          </p:nvSpPr>
          <p:spPr bwMode="auto">
            <a:xfrm flipH="1">
              <a:off x="2372886"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6" name="Rectangle 19">
              <a:extLst>
                <a:ext uri="{FF2B5EF4-FFF2-40B4-BE49-F238E27FC236}">
                  <a16:creationId xmlns:a16="http://schemas.microsoft.com/office/drawing/2014/main" id="{5483701C-882B-F291-009E-23FD29DB9B31}"/>
                </a:ext>
              </a:extLst>
            </p:cNvPr>
            <p:cNvSpPr>
              <a:spLocks noChangeArrowheads="1"/>
            </p:cNvSpPr>
            <p:nvPr/>
          </p:nvSpPr>
          <p:spPr bwMode="auto">
            <a:xfrm>
              <a:off x="2101227" y="285504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367" name="Line 17">
              <a:extLst>
                <a:ext uri="{FF2B5EF4-FFF2-40B4-BE49-F238E27FC236}">
                  <a16:creationId xmlns:a16="http://schemas.microsoft.com/office/drawing/2014/main" id="{B3DD3565-8E4E-64F0-B11A-EAAC11531710}"/>
                </a:ext>
              </a:extLst>
            </p:cNvPr>
            <p:cNvSpPr>
              <a:spLocks noChangeShapeType="1"/>
            </p:cNvSpPr>
            <p:nvPr/>
          </p:nvSpPr>
          <p:spPr bwMode="auto">
            <a:xfrm flipH="1">
              <a:off x="2372886"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68" name="Rectangle 19">
              <a:extLst>
                <a:ext uri="{FF2B5EF4-FFF2-40B4-BE49-F238E27FC236}">
                  <a16:creationId xmlns:a16="http://schemas.microsoft.com/office/drawing/2014/main" id="{DC2F9C47-F43B-BC0C-2221-4D91A682DECD}"/>
                </a:ext>
              </a:extLst>
            </p:cNvPr>
            <p:cNvSpPr>
              <a:spLocks noChangeArrowheads="1"/>
            </p:cNvSpPr>
            <p:nvPr/>
          </p:nvSpPr>
          <p:spPr bwMode="auto">
            <a:xfrm>
              <a:off x="2101227" y="3060872"/>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369" name="Line 17">
              <a:extLst>
                <a:ext uri="{FF2B5EF4-FFF2-40B4-BE49-F238E27FC236}">
                  <a16:creationId xmlns:a16="http://schemas.microsoft.com/office/drawing/2014/main" id="{B7152E67-4038-E821-84D8-83AE5D8B29F9}"/>
                </a:ext>
              </a:extLst>
            </p:cNvPr>
            <p:cNvSpPr>
              <a:spLocks noChangeShapeType="1"/>
            </p:cNvSpPr>
            <p:nvPr/>
          </p:nvSpPr>
          <p:spPr bwMode="auto">
            <a:xfrm flipH="1">
              <a:off x="2372886"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0" name="Rectangle 19">
              <a:extLst>
                <a:ext uri="{FF2B5EF4-FFF2-40B4-BE49-F238E27FC236}">
                  <a16:creationId xmlns:a16="http://schemas.microsoft.com/office/drawing/2014/main" id="{87E045FB-671F-7EC4-A0BB-4DA716069E9D}"/>
                </a:ext>
              </a:extLst>
            </p:cNvPr>
            <p:cNvSpPr>
              <a:spLocks noChangeArrowheads="1"/>
            </p:cNvSpPr>
            <p:nvPr/>
          </p:nvSpPr>
          <p:spPr bwMode="auto">
            <a:xfrm>
              <a:off x="2101227" y="3266700"/>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371" name="Line 17">
              <a:extLst>
                <a:ext uri="{FF2B5EF4-FFF2-40B4-BE49-F238E27FC236}">
                  <a16:creationId xmlns:a16="http://schemas.microsoft.com/office/drawing/2014/main" id="{D43690D1-F107-1DFA-0143-CB5C28526058}"/>
                </a:ext>
              </a:extLst>
            </p:cNvPr>
            <p:cNvSpPr>
              <a:spLocks noChangeShapeType="1"/>
            </p:cNvSpPr>
            <p:nvPr/>
          </p:nvSpPr>
          <p:spPr bwMode="auto">
            <a:xfrm flipH="1">
              <a:off x="2372886"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2" name="Rectangle 19">
              <a:extLst>
                <a:ext uri="{FF2B5EF4-FFF2-40B4-BE49-F238E27FC236}">
                  <a16:creationId xmlns:a16="http://schemas.microsoft.com/office/drawing/2014/main" id="{599ADD95-2564-F98E-6D4E-E43F741E6693}"/>
                </a:ext>
              </a:extLst>
            </p:cNvPr>
            <p:cNvSpPr>
              <a:spLocks noChangeArrowheads="1"/>
            </p:cNvSpPr>
            <p:nvPr/>
          </p:nvSpPr>
          <p:spPr bwMode="auto">
            <a:xfrm>
              <a:off x="2158936" y="3472528"/>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373" name="Line 17">
              <a:extLst>
                <a:ext uri="{FF2B5EF4-FFF2-40B4-BE49-F238E27FC236}">
                  <a16:creationId xmlns:a16="http://schemas.microsoft.com/office/drawing/2014/main" id="{4BB5FEE5-9785-8B9D-9BFE-E4947863A84F}"/>
                </a:ext>
              </a:extLst>
            </p:cNvPr>
            <p:cNvSpPr>
              <a:spLocks noChangeShapeType="1"/>
            </p:cNvSpPr>
            <p:nvPr/>
          </p:nvSpPr>
          <p:spPr bwMode="auto">
            <a:xfrm flipH="1">
              <a:off x="2372886"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4" name="Rectangle 19">
              <a:extLst>
                <a:ext uri="{FF2B5EF4-FFF2-40B4-BE49-F238E27FC236}">
                  <a16:creationId xmlns:a16="http://schemas.microsoft.com/office/drawing/2014/main" id="{EE53FDA1-FA4D-8C3E-2CEA-0520F401FEC9}"/>
                </a:ext>
              </a:extLst>
            </p:cNvPr>
            <p:cNvSpPr>
              <a:spLocks noChangeArrowheads="1"/>
            </p:cNvSpPr>
            <p:nvPr/>
          </p:nvSpPr>
          <p:spPr bwMode="auto">
            <a:xfrm>
              <a:off x="2158936" y="36783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375" name="Line 17">
              <a:extLst>
                <a:ext uri="{FF2B5EF4-FFF2-40B4-BE49-F238E27FC236}">
                  <a16:creationId xmlns:a16="http://schemas.microsoft.com/office/drawing/2014/main" id="{52E83385-A730-56D4-0E85-407D1B3F3BB5}"/>
                </a:ext>
              </a:extLst>
            </p:cNvPr>
            <p:cNvSpPr>
              <a:spLocks noChangeShapeType="1"/>
            </p:cNvSpPr>
            <p:nvPr/>
          </p:nvSpPr>
          <p:spPr bwMode="auto">
            <a:xfrm flipH="1">
              <a:off x="2372886"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6" name="Rectangle 19">
              <a:extLst>
                <a:ext uri="{FF2B5EF4-FFF2-40B4-BE49-F238E27FC236}">
                  <a16:creationId xmlns:a16="http://schemas.microsoft.com/office/drawing/2014/main" id="{7B42AC44-AEEF-AA5C-0CAE-1775F991A099}"/>
                </a:ext>
              </a:extLst>
            </p:cNvPr>
            <p:cNvSpPr>
              <a:spLocks noChangeArrowheads="1"/>
            </p:cNvSpPr>
            <p:nvPr/>
          </p:nvSpPr>
          <p:spPr bwMode="auto">
            <a:xfrm>
              <a:off x="2158936" y="388418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377" name="Line 17">
              <a:extLst>
                <a:ext uri="{FF2B5EF4-FFF2-40B4-BE49-F238E27FC236}">
                  <a16:creationId xmlns:a16="http://schemas.microsoft.com/office/drawing/2014/main" id="{B166BD47-6A10-3350-E5AB-E829F5B5D862}"/>
                </a:ext>
              </a:extLst>
            </p:cNvPr>
            <p:cNvSpPr>
              <a:spLocks noChangeShapeType="1"/>
            </p:cNvSpPr>
            <p:nvPr/>
          </p:nvSpPr>
          <p:spPr bwMode="auto">
            <a:xfrm flipH="1">
              <a:off x="2372886"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78" name="Rectangle 19">
              <a:extLst>
                <a:ext uri="{FF2B5EF4-FFF2-40B4-BE49-F238E27FC236}">
                  <a16:creationId xmlns:a16="http://schemas.microsoft.com/office/drawing/2014/main" id="{09CC819F-0BDD-7692-0290-69627A9D49C1}"/>
                </a:ext>
              </a:extLst>
            </p:cNvPr>
            <p:cNvSpPr>
              <a:spLocks noChangeArrowheads="1"/>
            </p:cNvSpPr>
            <p:nvPr/>
          </p:nvSpPr>
          <p:spPr bwMode="auto">
            <a:xfrm>
              <a:off x="2158936" y="40900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379" name="Line 17">
              <a:extLst>
                <a:ext uri="{FF2B5EF4-FFF2-40B4-BE49-F238E27FC236}">
                  <a16:creationId xmlns:a16="http://schemas.microsoft.com/office/drawing/2014/main" id="{C3DE4414-213D-877F-1C91-71BD884099F1}"/>
                </a:ext>
              </a:extLst>
            </p:cNvPr>
            <p:cNvSpPr>
              <a:spLocks noChangeShapeType="1"/>
            </p:cNvSpPr>
            <p:nvPr/>
          </p:nvSpPr>
          <p:spPr bwMode="auto">
            <a:xfrm flipH="1">
              <a:off x="2372886"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0" name="Rectangle 19">
              <a:extLst>
                <a:ext uri="{FF2B5EF4-FFF2-40B4-BE49-F238E27FC236}">
                  <a16:creationId xmlns:a16="http://schemas.microsoft.com/office/drawing/2014/main" id="{AC4E59F5-1140-032A-EFBC-BC306DA63E7A}"/>
                </a:ext>
              </a:extLst>
            </p:cNvPr>
            <p:cNvSpPr>
              <a:spLocks noChangeArrowheads="1"/>
            </p:cNvSpPr>
            <p:nvPr/>
          </p:nvSpPr>
          <p:spPr bwMode="auto">
            <a:xfrm>
              <a:off x="2158936" y="42958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381" name="Line 17">
              <a:extLst>
                <a:ext uri="{FF2B5EF4-FFF2-40B4-BE49-F238E27FC236}">
                  <a16:creationId xmlns:a16="http://schemas.microsoft.com/office/drawing/2014/main" id="{BA9AA4BA-DBC6-7810-02B0-5628A905EB58}"/>
                </a:ext>
              </a:extLst>
            </p:cNvPr>
            <p:cNvSpPr>
              <a:spLocks noChangeShapeType="1"/>
            </p:cNvSpPr>
            <p:nvPr/>
          </p:nvSpPr>
          <p:spPr bwMode="auto">
            <a:xfrm flipH="1">
              <a:off x="2372886"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2" name="Rectangle 19">
              <a:extLst>
                <a:ext uri="{FF2B5EF4-FFF2-40B4-BE49-F238E27FC236}">
                  <a16:creationId xmlns:a16="http://schemas.microsoft.com/office/drawing/2014/main" id="{C651C607-D57D-D503-6E12-C1D991C011AC}"/>
                </a:ext>
              </a:extLst>
            </p:cNvPr>
            <p:cNvSpPr>
              <a:spLocks noChangeArrowheads="1"/>
            </p:cNvSpPr>
            <p:nvPr/>
          </p:nvSpPr>
          <p:spPr bwMode="auto">
            <a:xfrm>
              <a:off x="2158936" y="45016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383" name="Line 17">
              <a:extLst>
                <a:ext uri="{FF2B5EF4-FFF2-40B4-BE49-F238E27FC236}">
                  <a16:creationId xmlns:a16="http://schemas.microsoft.com/office/drawing/2014/main" id="{E142874B-CF7A-CE27-C0E6-D1189194F79F}"/>
                </a:ext>
              </a:extLst>
            </p:cNvPr>
            <p:cNvSpPr>
              <a:spLocks noChangeShapeType="1"/>
            </p:cNvSpPr>
            <p:nvPr/>
          </p:nvSpPr>
          <p:spPr bwMode="auto">
            <a:xfrm flipH="1">
              <a:off x="2372886"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4" name="Rectangle 19">
              <a:extLst>
                <a:ext uri="{FF2B5EF4-FFF2-40B4-BE49-F238E27FC236}">
                  <a16:creationId xmlns:a16="http://schemas.microsoft.com/office/drawing/2014/main" id="{54EA57AA-35D3-C2AE-8E9F-473E0F11E65D}"/>
                </a:ext>
              </a:extLst>
            </p:cNvPr>
            <p:cNvSpPr>
              <a:spLocks noChangeArrowheads="1"/>
            </p:cNvSpPr>
            <p:nvPr/>
          </p:nvSpPr>
          <p:spPr bwMode="auto">
            <a:xfrm>
              <a:off x="2158936" y="470749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385" name="Line 17">
              <a:extLst>
                <a:ext uri="{FF2B5EF4-FFF2-40B4-BE49-F238E27FC236}">
                  <a16:creationId xmlns:a16="http://schemas.microsoft.com/office/drawing/2014/main" id="{6458CE05-FEE0-5DAC-579E-9D72A44FD139}"/>
                </a:ext>
              </a:extLst>
            </p:cNvPr>
            <p:cNvSpPr>
              <a:spLocks noChangeShapeType="1"/>
            </p:cNvSpPr>
            <p:nvPr/>
          </p:nvSpPr>
          <p:spPr bwMode="auto">
            <a:xfrm flipH="1">
              <a:off x="2372886"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6" name="Rectangle 19">
              <a:extLst>
                <a:ext uri="{FF2B5EF4-FFF2-40B4-BE49-F238E27FC236}">
                  <a16:creationId xmlns:a16="http://schemas.microsoft.com/office/drawing/2014/main" id="{5CC490E5-CCD5-7650-FA90-FBF1FCBF1093}"/>
                </a:ext>
              </a:extLst>
            </p:cNvPr>
            <p:cNvSpPr>
              <a:spLocks noChangeArrowheads="1"/>
            </p:cNvSpPr>
            <p:nvPr/>
          </p:nvSpPr>
          <p:spPr bwMode="auto">
            <a:xfrm>
              <a:off x="2158936" y="491332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387" name="Line 17">
              <a:extLst>
                <a:ext uri="{FF2B5EF4-FFF2-40B4-BE49-F238E27FC236}">
                  <a16:creationId xmlns:a16="http://schemas.microsoft.com/office/drawing/2014/main" id="{1DDC8808-A06A-22A6-4C57-0BFF72748BFE}"/>
                </a:ext>
              </a:extLst>
            </p:cNvPr>
            <p:cNvSpPr>
              <a:spLocks noChangeShapeType="1"/>
            </p:cNvSpPr>
            <p:nvPr/>
          </p:nvSpPr>
          <p:spPr bwMode="auto">
            <a:xfrm flipH="1">
              <a:off x="2372886"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88" name="Rectangle 19">
              <a:extLst>
                <a:ext uri="{FF2B5EF4-FFF2-40B4-BE49-F238E27FC236}">
                  <a16:creationId xmlns:a16="http://schemas.microsoft.com/office/drawing/2014/main" id="{DE4AE5B4-D5BA-B61A-19D2-D16DDA9358BA}"/>
                </a:ext>
              </a:extLst>
            </p:cNvPr>
            <p:cNvSpPr>
              <a:spLocks noChangeArrowheads="1"/>
            </p:cNvSpPr>
            <p:nvPr/>
          </p:nvSpPr>
          <p:spPr bwMode="auto">
            <a:xfrm>
              <a:off x="2158936" y="511915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389" name="Line 17">
              <a:extLst>
                <a:ext uri="{FF2B5EF4-FFF2-40B4-BE49-F238E27FC236}">
                  <a16:creationId xmlns:a16="http://schemas.microsoft.com/office/drawing/2014/main" id="{5A9D6D9E-6DB0-3EB7-7499-61AF057D708E}"/>
                </a:ext>
              </a:extLst>
            </p:cNvPr>
            <p:cNvSpPr>
              <a:spLocks noChangeShapeType="1"/>
            </p:cNvSpPr>
            <p:nvPr/>
          </p:nvSpPr>
          <p:spPr bwMode="auto">
            <a:xfrm flipH="1">
              <a:off x="2372886"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0" name="Rectangle 19">
              <a:extLst>
                <a:ext uri="{FF2B5EF4-FFF2-40B4-BE49-F238E27FC236}">
                  <a16:creationId xmlns:a16="http://schemas.microsoft.com/office/drawing/2014/main" id="{B736545D-D19E-4C87-3E44-3979780FCFD0}"/>
                </a:ext>
              </a:extLst>
            </p:cNvPr>
            <p:cNvSpPr>
              <a:spLocks noChangeArrowheads="1"/>
            </p:cNvSpPr>
            <p:nvPr/>
          </p:nvSpPr>
          <p:spPr bwMode="auto">
            <a:xfrm>
              <a:off x="2158936" y="532498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sp>
          <p:nvSpPr>
            <p:cNvPr id="391" name="Line 17">
              <a:extLst>
                <a:ext uri="{FF2B5EF4-FFF2-40B4-BE49-F238E27FC236}">
                  <a16:creationId xmlns:a16="http://schemas.microsoft.com/office/drawing/2014/main" id="{7A9607ED-7A71-8164-2336-F4BA0EEE00F4}"/>
                </a:ext>
              </a:extLst>
            </p:cNvPr>
            <p:cNvSpPr>
              <a:spLocks noChangeShapeType="1"/>
            </p:cNvSpPr>
            <p:nvPr/>
          </p:nvSpPr>
          <p:spPr bwMode="auto">
            <a:xfrm flipH="1">
              <a:off x="2372886"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grpSp>
      <p:grpSp>
        <p:nvGrpSpPr>
          <p:cNvPr id="392" name="Group 391">
            <a:extLst>
              <a:ext uri="{FF2B5EF4-FFF2-40B4-BE49-F238E27FC236}">
                <a16:creationId xmlns:a16="http://schemas.microsoft.com/office/drawing/2014/main" id="{64E52EA7-E361-3F95-F062-04D3DCD2CE69}"/>
              </a:ext>
            </a:extLst>
          </p:cNvPr>
          <p:cNvGrpSpPr/>
          <p:nvPr/>
        </p:nvGrpSpPr>
        <p:grpSpPr>
          <a:xfrm>
            <a:off x="9604420" y="2337878"/>
            <a:ext cx="473013" cy="3107179"/>
            <a:chOff x="7238422" y="2452774"/>
            <a:chExt cx="473013" cy="3107179"/>
          </a:xfrm>
        </p:grpSpPr>
        <p:sp>
          <p:nvSpPr>
            <p:cNvPr id="393" name="Line 17">
              <a:extLst>
                <a:ext uri="{FF2B5EF4-FFF2-40B4-BE49-F238E27FC236}">
                  <a16:creationId xmlns:a16="http://schemas.microsoft.com/office/drawing/2014/main" id="{C43EBF38-3D9B-86F0-BE13-172B66A2C009}"/>
                </a:ext>
              </a:extLst>
            </p:cNvPr>
            <p:cNvSpPr>
              <a:spLocks noChangeShapeType="1"/>
            </p:cNvSpPr>
            <p:nvPr/>
          </p:nvSpPr>
          <p:spPr bwMode="auto">
            <a:xfrm flipH="1">
              <a:off x="7238422"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4" name="Line 17">
              <a:extLst>
                <a:ext uri="{FF2B5EF4-FFF2-40B4-BE49-F238E27FC236}">
                  <a16:creationId xmlns:a16="http://schemas.microsoft.com/office/drawing/2014/main" id="{EE436B4C-A789-B304-9504-92082F6BFDFE}"/>
                </a:ext>
              </a:extLst>
            </p:cNvPr>
            <p:cNvSpPr>
              <a:spLocks noChangeShapeType="1"/>
            </p:cNvSpPr>
            <p:nvPr/>
          </p:nvSpPr>
          <p:spPr bwMode="auto">
            <a:xfrm flipH="1">
              <a:off x="7238422"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5" name="Line 17">
              <a:extLst>
                <a:ext uri="{FF2B5EF4-FFF2-40B4-BE49-F238E27FC236}">
                  <a16:creationId xmlns:a16="http://schemas.microsoft.com/office/drawing/2014/main" id="{8DED7DAA-1624-9A48-AD30-676E7DEBB84B}"/>
                </a:ext>
              </a:extLst>
            </p:cNvPr>
            <p:cNvSpPr>
              <a:spLocks noChangeShapeType="1"/>
            </p:cNvSpPr>
            <p:nvPr/>
          </p:nvSpPr>
          <p:spPr bwMode="auto">
            <a:xfrm flipH="1">
              <a:off x="7238422"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6" name="Line 17">
              <a:extLst>
                <a:ext uri="{FF2B5EF4-FFF2-40B4-BE49-F238E27FC236}">
                  <a16:creationId xmlns:a16="http://schemas.microsoft.com/office/drawing/2014/main" id="{5079AFC8-16D3-81B4-820B-DE2370E4F911}"/>
                </a:ext>
              </a:extLst>
            </p:cNvPr>
            <p:cNvSpPr>
              <a:spLocks noChangeShapeType="1"/>
            </p:cNvSpPr>
            <p:nvPr/>
          </p:nvSpPr>
          <p:spPr bwMode="auto">
            <a:xfrm flipH="1">
              <a:off x="7238422"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7" name="Line 17">
              <a:extLst>
                <a:ext uri="{FF2B5EF4-FFF2-40B4-BE49-F238E27FC236}">
                  <a16:creationId xmlns:a16="http://schemas.microsoft.com/office/drawing/2014/main" id="{94CA19F4-E04E-F17A-F407-F8F2F60CB813}"/>
                </a:ext>
              </a:extLst>
            </p:cNvPr>
            <p:cNvSpPr>
              <a:spLocks noChangeShapeType="1"/>
            </p:cNvSpPr>
            <p:nvPr/>
          </p:nvSpPr>
          <p:spPr bwMode="auto">
            <a:xfrm flipH="1">
              <a:off x="7238422"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8" name="Line 17">
              <a:extLst>
                <a:ext uri="{FF2B5EF4-FFF2-40B4-BE49-F238E27FC236}">
                  <a16:creationId xmlns:a16="http://schemas.microsoft.com/office/drawing/2014/main" id="{E485D1CB-C2EB-DF06-094C-017B4BE71E24}"/>
                </a:ext>
              </a:extLst>
            </p:cNvPr>
            <p:cNvSpPr>
              <a:spLocks noChangeShapeType="1"/>
            </p:cNvSpPr>
            <p:nvPr/>
          </p:nvSpPr>
          <p:spPr bwMode="auto">
            <a:xfrm flipH="1">
              <a:off x="7238422"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399" name="Line 17">
              <a:extLst>
                <a:ext uri="{FF2B5EF4-FFF2-40B4-BE49-F238E27FC236}">
                  <a16:creationId xmlns:a16="http://schemas.microsoft.com/office/drawing/2014/main" id="{4C32B729-C3FB-4C8F-C06F-6BBA8985D41B}"/>
                </a:ext>
              </a:extLst>
            </p:cNvPr>
            <p:cNvSpPr>
              <a:spLocks noChangeShapeType="1"/>
            </p:cNvSpPr>
            <p:nvPr/>
          </p:nvSpPr>
          <p:spPr bwMode="auto">
            <a:xfrm flipH="1">
              <a:off x="7238422"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0" name="Line 17">
              <a:extLst>
                <a:ext uri="{FF2B5EF4-FFF2-40B4-BE49-F238E27FC236}">
                  <a16:creationId xmlns:a16="http://schemas.microsoft.com/office/drawing/2014/main" id="{2F85A02D-B59E-47D3-8AD3-2EE6F9A62ED8}"/>
                </a:ext>
              </a:extLst>
            </p:cNvPr>
            <p:cNvSpPr>
              <a:spLocks noChangeShapeType="1"/>
            </p:cNvSpPr>
            <p:nvPr/>
          </p:nvSpPr>
          <p:spPr bwMode="auto">
            <a:xfrm flipH="1">
              <a:off x="7238422"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1" name="Line 17">
              <a:extLst>
                <a:ext uri="{FF2B5EF4-FFF2-40B4-BE49-F238E27FC236}">
                  <a16:creationId xmlns:a16="http://schemas.microsoft.com/office/drawing/2014/main" id="{780E1055-A769-3E00-3053-35F3BE52B781}"/>
                </a:ext>
              </a:extLst>
            </p:cNvPr>
            <p:cNvSpPr>
              <a:spLocks noChangeShapeType="1"/>
            </p:cNvSpPr>
            <p:nvPr/>
          </p:nvSpPr>
          <p:spPr bwMode="auto">
            <a:xfrm flipH="1">
              <a:off x="7238422"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2" name="Line 17">
              <a:extLst>
                <a:ext uri="{FF2B5EF4-FFF2-40B4-BE49-F238E27FC236}">
                  <a16:creationId xmlns:a16="http://schemas.microsoft.com/office/drawing/2014/main" id="{A1B51314-05B6-B1C3-B536-F5E80111789E}"/>
                </a:ext>
              </a:extLst>
            </p:cNvPr>
            <p:cNvSpPr>
              <a:spLocks noChangeShapeType="1"/>
            </p:cNvSpPr>
            <p:nvPr/>
          </p:nvSpPr>
          <p:spPr bwMode="auto">
            <a:xfrm flipH="1">
              <a:off x="7238422"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3" name="Line 17">
              <a:extLst>
                <a:ext uri="{FF2B5EF4-FFF2-40B4-BE49-F238E27FC236}">
                  <a16:creationId xmlns:a16="http://schemas.microsoft.com/office/drawing/2014/main" id="{405E4467-9D08-303D-E26B-38944F2F58BD}"/>
                </a:ext>
              </a:extLst>
            </p:cNvPr>
            <p:cNvSpPr>
              <a:spLocks noChangeShapeType="1"/>
            </p:cNvSpPr>
            <p:nvPr/>
          </p:nvSpPr>
          <p:spPr bwMode="auto">
            <a:xfrm flipH="1">
              <a:off x="7238422"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4" name="Line 17">
              <a:extLst>
                <a:ext uri="{FF2B5EF4-FFF2-40B4-BE49-F238E27FC236}">
                  <a16:creationId xmlns:a16="http://schemas.microsoft.com/office/drawing/2014/main" id="{983D3107-1831-A425-7C5D-51412AAD4582}"/>
                </a:ext>
              </a:extLst>
            </p:cNvPr>
            <p:cNvSpPr>
              <a:spLocks noChangeShapeType="1"/>
            </p:cNvSpPr>
            <p:nvPr/>
          </p:nvSpPr>
          <p:spPr bwMode="auto">
            <a:xfrm flipH="1">
              <a:off x="7238422"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5" name="Line 17">
              <a:extLst>
                <a:ext uri="{FF2B5EF4-FFF2-40B4-BE49-F238E27FC236}">
                  <a16:creationId xmlns:a16="http://schemas.microsoft.com/office/drawing/2014/main" id="{82F71388-1505-AEB8-73FA-B97E971A4B18}"/>
                </a:ext>
              </a:extLst>
            </p:cNvPr>
            <p:cNvSpPr>
              <a:spLocks noChangeShapeType="1"/>
            </p:cNvSpPr>
            <p:nvPr/>
          </p:nvSpPr>
          <p:spPr bwMode="auto">
            <a:xfrm flipH="1">
              <a:off x="7238422"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6" name="Line 17">
              <a:extLst>
                <a:ext uri="{FF2B5EF4-FFF2-40B4-BE49-F238E27FC236}">
                  <a16:creationId xmlns:a16="http://schemas.microsoft.com/office/drawing/2014/main" id="{6FB00C00-D7E8-470A-9F12-C494AC3DD7CF}"/>
                </a:ext>
              </a:extLst>
            </p:cNvPr>
            <p:cNvSpPr>
              <a:spLocks noChangeShapeType="1"/>
            </p:cNvSpPr>
            <p:nvPr/>
          </p:nvSpPr>
          <p:spPr bwMode="auto">
            <a:xfrm flipH="1">
              <a:off x="7238422"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7" name="Line 17">
              <a:extLst>
                <a:ext uri="{FF2B5EF4-FFF2-40B4-BE49-F238E27FC236}">
                  <a16:creationId xmlns:a16="http://schemas.microsoft.com/office/drawing/2014/main" id="{09F4E7DE-6465-0EB9-D8FD-2A7C0BF8C370}"/>
                </a:ext>
              </a:extLst>
            </p:cNvPr>
            <p:cNvSpPr>
              <a:spLocks noChangeShapeType="1"/>
            </p:cNvSpPr>
            <p:nvPr/>
          </p:nvSpPr>
          <p:spPr bwMode="auto">
            <a:xfrm flipH="1">
              <a:off x="7238422"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408" name="Rectangle 19">
              <a:extLst>
                <a:ext uri="{FF2B5EF4-FFF2-40B4-BE49-F238E27FC236}">
                  <a16:creationId xmlns:a16="http://schemas.microsoft.com/office/drawing/2014/main" id="{94461CED-0DEF-3912-0931-0487A7910342}"/>
                </a:ext>
              </a:extLst>
            </p:cNvPr>
            <p:cNvSpPr>
              <a:spLocks noChangeArrowheads="1"/>
            </p:cNvSpPr>
            <p:nvPr/>
          </p:nvSpPr>
          <p:spPr bwMode="auto">
            <a:xfrm>
              <a:off x="7444935" y="245277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409" name="Rectangle 19">
              <a:extLst>
                <a:ext uri="{FF2B5EF4-FFF2-40B4-BE49-F238E27FC236}">
                  <a16:creationId xmlns:a16="http://schemas.microsoft.com/office/drawing/2014/main" id="{1B7A6E24-E88D-CB5C-FEB2-AC82B2541962}"/>
                </a:ext>
              </a:extLst>
            </p:cNvPr>
            <p:cNvSpPr>
              <a:spLocks noChangeArrowheads="1"/>
            </p:cNvSpPr>
            <p:nvPr/>
          </p:nvSpPr>
          <p:spPr bwMode="auto">
            <a:xfrm>
              <a:off x="7444935" y="2658603"/>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410" name="Rectangle 19">
              <a:extLst>
                <a:ext uri="{FF2B5EF4-FFF2-40B4-BE49-F238E27FC236}">
                  <a16:creationId xmlns:a16="http://schemas.microsoft.com/office/drawing/2014/main" id="{16861BE2-C7DA-BDC5-5EEB-6C6B18138B83}"/>
                </a:ext>
              </a:extLst>
            </p:cNvPr>
            <p:cNvSpPr>
              <a:spLocks noChangeArrowheads="1"/>
            </p:cNvSpPr>
            <p:nvPr/>
          </p:nvSpPr>
          <p:spPr bwMode="auto">
            <a:xfrm>
              <a:off x="7444935" y="2864431"/>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411" name="Rectangle 19">
              <a:extLst>
                <a:ext uri="{FF2B5EF4-FFF2-40B4-BE49-F238E27FC236}">
                  <a16:creationId xmlns:a16="http://schemas.microsoft.com/office/drawing/2014/main" id="{AD91661C-5582-6821-6429-5ED35C2738FC}"/>
                </a:ext>
              </a:extLst>
            </p:cNvPr>
            <p:cNvSpPr>
              <a:spLocks noChangeArrowheads="1"/>
            </p:cNvSpPr>
            <p:nvPr/>
          </p:nvSpPr>
          <p:spPr bwMode="auto">
            <a:xfrm>
              <a:off x="7444935" y="3070259"/>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412" name="Rectangle 19">
              <a:extLst>
                <a:ext uri="{FF2B5EF4-FFF2-40B4-BE49-F238E27FC236}">
                  <a16:creationId xmlns:a16="http://schemas.microsoft.com/office/drawing/2014/main" id="{FA346FFC-91EB-A68C-F75A-3FFA1198AFA5}"/>
                </a:ext>
              </a:extLst>
            </p:cNvPr>
            <p:cNvSpPr>
              <a:spLocks noChangeArrowheads="1"/>
            </p:cNvSpPr>
            <p:nvPr/>
          </p:nvSpPr>
          <p:spPr bwMode="auto">
            <a:xfrm>
              <a:off x="7444935" y="32760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413" name="Rectangle 19">
              <a:extLst>
                <a:ext uri="{FF2B5EF4-FFF2-40B4-BE49-F238E27FC236}">
                  <a16:creationId xmlns:a16="http://schemas.microsoft.com/office/drawing/2014/main" id="{305AAD85-FFB3-A807-83AC-0E2BA4E76391}"/>
                </a:ext>
              </a:extLst>
            </p:cNvPr>
            <p:cNvSpPr>
              <a:spLocks noChangeArrowheads="1"/>
            </p:cNvSpPr>
            <p:nvPr/>
          </p:nvSpPr>
          <p:spPr bwMode="auto">
            <a:xfrm>
              <a:off x="7502644" y="348191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414" name="Rectangle 19">
              <a:extLst>
                <a:ext uri="{FF2B5EF4-FFF2-40B4-BE49-F238E27FC236}">
                  <a16:creationId xmlns:a16="http://schemas.microsoft.com/office/drawing/2014/main" id="{AD3F1824-6135-4F9D-ECA3-B8AFEE6C3437}"/>
                </a:ext>
              </a:extLst>
            </p:cNvPr>
            <p:cNvSpPr>
              <a:spLocks noChangeArrowheads="1"/>
            </p:cNvSpPr>
            <p:nvPr/>
          </p:nvSpPr>
          <p:spPr bwMode="auto">
            <a:xfrm>
              <a:off x="7502644" y="368774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415" name="Rectangle 19">
              <a:extLst>
                <a:ext uri="{FF2B5EF4-FFF2-40B4-BE49-F238E27FC236}">
                  <a16:creationId xmlns:a16="http://schemas.microsoft.com/office/drawing/2014/main" id="{AD6F8D02-6280-FE8B-9B34-B80240390B88}"/>
                </a:ext>
              </a:extLst>
            </p:cNvPr>
            <p:cNvSpPr>
              <a:spLocks noChangeArrowheads="1"/>
            </p:cNvSpPr>
            <p:nvPr/>
          </p:nvSpPr>
          <p:spPr bwMode="auto">
            <a:xfrm>
              <a:off x="7502644" y="389357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416" name="Rectangle 19">
              <a:extLst>
                <a:ext uri="{FF2B5EF4-FFF2-40B4-BE49-F238E27FC236}">
                  <a16:creationId xmlns:a16="http://schemas.microsoft.com/office/drawing/2014/main" id="{D0B1FBB1-0EA4-00D3-EE51-63B3161FDC6F}"/>
                </a:ext>
              </a:extLst>
            </p:cNvPr>
            <p:cNvSpPr>
              <a:spLocks noChangeArrowheads="1"/>
            </p:cNvSpPr>
            <p:nvPr/>
          </p:nvSpPr>
          <p:spPr bwMode="auto">
            <a:xfrm>
              <a:off x="7502644" y="409939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417" name="Rectangle 19">
              <a:extLst>
                <a:ext uri="{FF2B5EF4-FFF2-40B4-BE49-F238E27FC236}">
                  <a16:creationId xmlns:a16="http://schemas.microsoft.com/office/drawing/2014/main" id="{01DD684A-76F7-15E6-2A98-7975B0B22E89}"/>
                </a:ext>
              </a:extLst>
            </p:cNvPr>
            <p:cNvSpPr>
              <a:spLocks noChangeArrowheads="1"/>
            </p:cNvSpPr>
            <p:nvPr/>
          </p:nvSpPr>
          <p:spPr bwMode="auto">
            <a:xfrm>
              <a:off x="7502644" y="430522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418" name="Rectangle 19">
              <a:extLst>
                <a:ext uri="{FF2B5EF4-FFF2-40B4-BE49-F238E27FC236}">
                  <a16:creationId xmlns:a16="http://schemas.microsoft.com/office/drawing/2014/main" id="{A356CAA1-DD0D-0C79-7AAD-1EEEDA2012D7}"/>
                </a:ext>
              </a:extLst>
            </p:cNvPr>
            <p:cNvSpPr>
              <a:spLocks noChangeArrowheads="1"/>
            </p:cNvSpPr>
            <p:nvPr/>
          </p:nvSpPr>
          <p:spPr bwMode="auto">
            <a:xfrm>
              <a:off x="7502644" y="45110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419" name="Rectangle 19">
              <a:extLst>
                <a:ext uri="{FF2B5EF4-FFF2-40B4-BE49-F238E27FC236}">
                  <a16:creationId xmlns:a16="http://schemas.microsoft.com/office/drawing/2014/main" id="{1B222DF8-C9DC-E7C7-7226-571F573CE8F5}"/>
                </a:ext>
              </a:extLst>
            </p:cNvPr>
            <p:cNvSpPr>
              <a:spLocks noChangeArrowheads="1"/>
            </p:cNvSpPr>
            <p:nvPr/>
          </p:nvSpPr>
          <p:spPr bwMode="auto">
            <a:xfrm>
              <a:off x="7502644" y="4716884"/>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420" name="Rectangle 19">
              <a:extLst>
                <a:ext uri="{FF2B5EF4-FFF2-40B4-BE49-F238E27FC236}">
                  <a16:creationId xmlns:a16="http://schemas.microsoft.com/office/drawing/2014/main" id="{6CDFFFF5-1BA8-0B49-862F-40583BE92A0F}"/>
                </a:ext>
              </a:extLst>
            </p:cNvPr>
            <p:cNvSpPr>
              <a:spLocks noChangeArrowheads="1"/>
            </p:cNvSpPr>
            <p:nvPr/>
          </p:nvSpPr>
          <p:spPr bwMode="auto">
            <a:xfrm>
              <a:off x="7502644" y="49227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421" name="Rectangle 19">
              <a:extLst>
                <a:ext uri="{FF2B5EF4-FFF2-40B4-BE49-F238E27FC236}">
                  <a16:creationId xmlns:a16="http://schemas.microsoft.com/office/drawing/2014/main" id="{02EEF631-60DE-2246-E5E9-F6211C1AE89C}"/>
                </a:ext>
              </a:extLst>
            </p:cNvPr>
            <p:cNvSpPr>
              <a:spLocks noChangeArrowheads="1"/>
            </p:cNvSpPr>
            <p:nvPr/>
          </p:nvSpPr>
          <p:spPr bwMode="auto">
            <a:xfrm>
              <a:off x="7502644" y="51285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422" name="Rectangle 19">
              <a:extLst>
                <a:ext uri="{FF2B5EF4-FFF2-40B4-BE49-F238E27FC236}">
                  <a16:creationId xmlns:a16="http://schemas.microsoft.com/office/drawing/2014/main" id="{49AC5941-FB91-B8EC-60DF-4E129E737AEC}"/>
                </a:ext>
              </a:extLst>
            </p:cNvPr>
            <p:cNvSpPr>
              <a:spLocks noChangeArrowheads="1"/>
            </p:cNvSpPr>
            <p:nvPr/>
          </p:nvSpPr>
          <p:spPr bwMode="auto">
            <a:xfrm>
              <a:off x="7502644" y="53343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grpSp>
      <p:sp>
        <p:nvSpPr>
          <p:cNvPr id="423" name="TextBox 422">
            <a:extLst>
              <a:ext uri="{FF2B5EF4-FFF2-40B4-BE49-F238E27FC236}">
                <a16:creationId xmlns:a16="http://schemas.microsoft.com/office/drawing/2014/main" id="{94D74652-9D5A-DF19-3397-AD2F508413D7}"/>
              </a:ext>
            </a:extLst>
          </p:cNvPr>
          <p:cNvSpPr txBox="1"/>
          <p:nvPr/>
        </p:nvSpPr>
        <p:spPr>
          <a:xfrm>
            <a:off x="5005382" y="6076163"/>
            <a:ext cx="2060179" cy="230832"/>
          </a:xfrm>
          <a:prstGeom prst="rect">
            <a:avLst/>
          </a:prstGeom>
          <a:noFill/>
        </p:spPr>
        <p:txBody>
          <a:bodyPr wrap="none" rtlCol="0">
            <a:spAutoFit/>
          </a:bodyPr>
          <a:lstStyle/>
          <a:p>
            <a:pPr algn="ctr"/>
            <a:r>
              <a:rPr lang="en-US" sz="900" dirty="0"/>
              <a:t>Note that all percentages were rounded</a:t>
            </a:r>
          </a:p>
        </p:txBody>
      </p:sp>
      <p:sp>
        <p:nvSpPr>
          <p:cNvPr id="424" name="Rectangle 5">
            <a:extLst>
              <a:ext uri="{FF2B5EF4-FFF2-40B4-BE49-F238E27FC236}">
                <a16:creationId xmlns:a16="http://schemas.microsoft.com/office/drawing/2014/main" id="{5C07F6F9-5943-7E0D-EEEE-169B30760650}"/>
              </a:ext>
            </a:extLst>
          </p:cNvPr>
          <p:cNvSpPr>
            <a:spLocks noChangeArrowheads="1"/>
          </p:cNvSpPr>
          <p:nvPr/>
        </p:nvSpPr>
        <p:spPr bwMode="auto">
          <a:xfrm>
            <a:off x="7337350" y="2346439"/>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433" name="Text Box 12">
            <a:extLst>
              <a:ext uri="{FF2B5EF4-FFF2-40B4-BE49-F238E27FC236}">
                <a16:creationId xmlns:a16="http://schemas.microsoft.com/office/drawing/2014/main" id="{4C8C6FBF-C44C-5829-F3D3-51D7636B2C0E}"/>
              </a:ext>
            </a:extLst>
          </p:cNvPr>
          <p:cNvSpPr txBox="1">
            <a:spLocks noChangeArrowheads="1"/>
          </p:cNvSpPr>
          <p:nvPr/>
        </p:nvSpPr>
        <p:spPr bwMode="auto">
          <a:xfrm>
            <a:off x="8191981" y="1971044"/>
            <a:ext cx="36580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Q3</a:t>
            </a:r>
            <a:endParaRPr lang="en-GB" altLang="en-US" sz="1300" b="0" dirty="0"/>
          </a:p>
        </p:txBody>
      </p:sp>
      <p:sp>
        <p:nvSpPr>
          <p:cNvPr id="435" name="Rectangle 49">
            <a:extLst>
              <a:ext uri="{FF2B5EF4-FFF2-40B4-BE49-F238E27FC236}">
                <a16:creationId xmlns:a16="http://schemas.microsoft.com/office/drawing/2014/main" id="{4864AC3A-5659-699E-5474-AC46E3D52FAC}"/>
              </a:ext>
            </a:extLst>
          </p:cNvPr>
          <p:cNvSpPr>
            <a:spLocks noChangeArrowheads="1"/>
          </p:cNvSpPr>
          <p:nvPr/>
        </p:nvSpPr>
        <p:spPr bwMode="auto">
          <a:xfrm>
            <a:off x="3551333" y="4713846"/>
            <a:ext cx="537886" cy="620838"/>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436" name="TextBox 435">
            <a:extLst>
              <a:ext uri="{FF2B5EF4-FFF2-40B4-BE49-F238E27FC236}">
                <a16:creationId xmlns:a16="http://schemas.microsoft.com/office/drawing/2014/main" id="{B31466FD-E4F9-9A56-94B4-9B88497A5C2F}"/>
              </a:ext>
            </a:extLst>
          </p:cNvPr>
          <p:cNvSpPr txBox="1"/>
          <p:nvPr/>
        </p:nvSpPr>
        <p:spPr>
          <a:xfrm>
            <a:off x="3580089" y="4403004"/>
            <a:ext cx="508473" cy="317459"/>
          </a:xfrm>
          <a:prstGeom prst="rect">
            <a:avLst/>
          </a:prstGeom>
          <a:noFill/>
        </p:spPr>
        <p:txBody>
          <a:bodyPr wrap="none" rtlCol="0">
            <a:spAutoFit/>
          </a:bodyPr>
          <a:lstStyle/>
          <a:p>
            <a:pPr algn="ctr"/>
            <a:r>
              <a:rPr lang="en-US" sz="1463" dirty="0"/>
              <a:t>21%</a:t>
            </a:r>
          </a:p>
        </p:txBody>
      </p:sp>
      <p:sp>
        <p:nvSpPr>
          <p:cNvPr id="98" name="TextBox 97">
            <a:extLst>
              <a:ext uri="{FF2B5EF4-FFF2-40B4-BE49-F238E27FC236}">
                <a16:creationId xmlns:a16="http://schemas.microsoft.com/office/drawing/2014/main" id="{AF7C6395-DE15-BCF5-B3FE-AB405865159B}"/>
              </a:ext>
            </a:extLst>
          </p:cNvPr>
          <p:cNvSpPr txBox="1"/>
          <p:nvPr/>
        </p:nvSpPr>
        <p:spPr>
          <a:xfrm>
            <a:off x="6583531" y="5033400"/>
            <a:ext cx="413896" cy="317459"/>
          </a:xfrm>
          <a:prstGeom prst="rect">
            <a:avLst/>
          </a:prstGeom>
          <a:noFill/>
        </p:spPr>
        <p:txBody>
          <a:bodyPr wrap="none" rtlCol="0">
            <a:spAutoFit/>
          </a:bodyPr>
          <a:lstStyle/>
          <a:p>
            <a:pPr algn="ctr"/>
            <a:r>
              <a:rPr lang="en-US" sz="1463" dirty="0"/>
              <a:t>0%</a:t>
            </a:r>
          </a:p>
        </p:txBody>
      </p:sp>
      <p:sp>
        <p:nvSpPr>
          <p:cNvPr id="104" name="TextBox 103">
            <a:extLst>
              <a:ext uri="{FF2B5EF4-FFF2-40B4-BE49-F238E27FC236}">
                <a16:creationId xmlns:a16="http://schemas.microsoft.com/office/drawing/2014/main" id="{790FB21F-8B43-A914-F898-17663C8A04AB}"/>
              </a:ext>
            </a:extLst>
          </p:cNvPr>
          <p:cNvSpPr txBox="1"/>
          <p:nvPr/>
        </p:nvSpPr>
        <p:spPr>
          <a:xfrm>
            <a:off x="4298549" y="4854632"/>
            <a:ext cx="413896" cy="317459"/>
          </a:xfrm>
          <a:prstGeom prst="rect">
            <a:avLst/>
          </a:prstGeom>
          <a:noFill/>
        </p:spPr>
        <p:txBody>
          <a:bodyPr wrap="none" rtlCol="0">
            <a:spAutoFit/>
          </a:bodyPr>
          <a:lstStyle/>
          <a:p>
            <a:pPr algn="ctr"/>
            <a:r>
              <a:rPr lang="en-US" sz="1463" dirty="0"/>
              <a:t>7%</a:t>
            </a:r>
          </a:p>
        </p:txBody>
      </p:sp>
      <p:sp>
        <p:nvSpPr>
          <p:cNvPr id="105" name="Rectangle 49">
            <a:extLst>
              <a:ext uri="{FF2B5EF4-FFF2-40B4-BE49-F238E27FC236}">
                <a16:creationId xmlns:a16="http://schemas.microsoft.com/office/drawing/2014/main" id="{9D58AC02-E1DC-9062-92E6-AAD549102E73}"/>
              </a:ext>
            </a:extLst>
          </p:cNvPr>
          <p:cNvSpPr>
            <a:spLocks noChangeArrowheads="1"/>
          </p:cNvSpPr>
          <p:nvPr/>
        </p:nvSpPr>
        <p:spPr bwMode="auto">
          <a:xfrm>
            <a:off x="4218676" y="5125275"/>
            <a:ext cx="537886" cy="209407"/>
          </a:xfrm>
          <a:prstGeom prst="rect">
            <a:avLst/>
          </a:prstGeom>
          <a:solidFill>
            <a:srgbClr val="FFFF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106" name="Text Box 40">
            <a:extLst>
              <a:ext uri="{FF2B5EF4-FFF2-40B4-BE49-F238E27FC236}">
                <a16:creationId xmlns:a16="http://schemas.microsoft.com/office/drawing/2014/main" id="{8F4B2D6E-012F-64DB-F091-264C8D304BA5}"/>
              </a:ext>
            </a:extLst>
          </p:cNvPr>
          <p:cNvSpPr txBox="1">
            <a:spLocks noChangeArrowheads="1"/>
          </p:cNvSpPr>
          <p:nvPr/>
        </p:nvSpPr>
        <p:spPr bwMode="auto">
          <a:xfrm>
            <a:off x="8876748" y="5333343"/>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107" name="Text Box 37">
            <a:extLst>
              <a:ext uri="{FF2B5EF4-FFF2-40B4-BE49-F238E27FC236}">
                <a16:creationId xmlns:a16="http://schemas.microsoft.com/office/drawing/2014/main" id="{5688CD93-B778-75A1-55DA-DCB535803FBA}"/>
              </a:ext>
            </a:extLst>
          </p:cNvPr>
          <p:cNvSpPr txBox="1">
            <a:spLocks noChangeArrowheads="1"/>
          </p:cNvSpPr>
          <p:nvPr/>
        </p:nvSpPr>
        <p:spPr bwMode="auto">
          <a:xfrm>
            <a:off x="7508070" y="5382896"/>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108" name="Text Box 38">
            <a:extLst>
              <a:ext uri="{FF2B5EF4-FFF2-40B4-BE49-F238E27FC236}">
                <a16:creationId xmlns:a16="http://schemas.microsoft.com/office/drawing/2014/main" id="{CAC39C34-DC07-206F-6A89-0C82141253FA}"/>
              </a:ext>
            </a:extLst>
          </p:cNvPr>
          <p:cNvSpPr txBox="1">
            <a:spLocks noChangeArrowheads="1"/>
          </p:cNvSpPr>
          <p:nvPr/>
        </p:nvSpPr>
        <p:spPr bwMode="auto">
          <a:xfrm>
            <a:off x="8252226" y="5378567"/>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109" name="Rectangle 49">
            <a:extLst>
              <a:ext uri="{FF2B5EF4-FFF2-40B4-BE49-F238E27FC236}">
                <a16:creationId xmlns:a16="http://schemas.microsoft.com/office/drawing/2014/main" id="{FF765805-7B8A-676C-7C32-5856F57BDF20}"/>
              </a:ext>
            </a:extLst>
          </p:cNvPr>
          <p:cNvSpPr>
            <a:spLocks noChangeArrowheads="1"/>
          </p:cNvSpPr>
          <p:nvPr/>
        </p:nvSpPr>
        <p:spPr bwMode="auto">
          <a:xfrm>
            <a:off x="7524180" y="3282436"/>
            <a:ext cx="537886" cy="2051287"/>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110" name="TextBox 109">
            <a:extLst>
              <a:ext uri="{FF2B5EF4-FFF2-40B4-BE49-F238E27FC236}">
                <a16:creationId xmlns:a16="http://schemas.microsoft.com/office/drawing/2014/main" id="{7BA1DEE5-82D5-CBAE-7AEB-689387B69C8E}"/>
              </a:ext>
            </a:extLst>
          </p:cNvPr>
          <p:cNvSpPr txBox="1"/>
          <p:nvPr/>
        </p:nvSpPr>
        <p:spPr>
          <a:xfrm>
            <a:off x="7553593" y="2975119"/>
            <a:ext cx="508473" cy="317459"/>
          </a:xfrm>
          <a:prstGeom prst="rect">
            <a:avLst/>
          </a:prstGeom>
          <a:noFill/>
        </p:spPr>
        <p:txBody>
          <a:bodyPr wrap="none" rtlCol="0">
            <a:spAutoFit/>
          </a:bodyPr>
          <a:lstStyle/>
          <a:p>
            <a:r>
              <a:rPr lang="en-US" sz="1463" dirty="0"/>
              <a:t>71%</a:t>
            </a:r>
          </a:p>
        </p:txBody>
      </p:sp>
      <p:sp>
        <p:nvSpPr>
          <p:cNvPr id="111" name="Rectangle 49">
            <a:extLst>
              <a:ext uri="{FF2B5EF4-FFF2-40B4-BE49-F238E27FC236}">
                <a16:creationId xmlns:a16="http://schemas.microsoft.com/office/drawing/2014/main" id="{32457452-B18B-8249-97F8-27FD3A4CE624}"/>
              </a:ext>
            </a:extLst>
          </p:cNvPr>
          <p:cNvSpPr>
            <a:spLocks noChangeArrowheads="1"/>
          </p:cNvSpPr>
          <p:nvPr/>
        </p:nvSpPr>
        <p:spPr bwMode="auto">
          <a:xfrm>
            <a:off x="8214339" y="4713846"/>
            <a:ext cx="537886" cy="620838"/>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112" name="TextBox 111">
            <a:extLst>
              <a:ext uri="{FF2B5EF4-FFF2-40B4-BE49-F238E27FC236}">
                <a16:creationId xmlns:a16="http://schemas.microsoft.com/office/drawing/2014/main" id="{F4C183B4-7FE5-57FE-4DFE-9C641C1A6616}"/>
              </a:ext>
            </a:extLst>
          </p:cNvPr>
          <p:cNvSpPr txBox="1"/>
          <p:nvPr/>
        </p:nvSpPr>
        <p:spPr>
          <a:xfrm>
            <a:off x="8243095" y="4403004"/>
            <a:ext cx="508473" cy="317459"/>
          </a:xfrm>
          <a:prstGeom prst="rect">
            <a:avLst/>
          </a:prstGeom>
          <a:noFill/>
        </p:spPr>
        <p:txBody>
          <a:bodyPr wrap="none" rtlCol="0">
            <a:spAutoFit/>
          </a:bodyPr>
          <a:lstStyle/>
          <a:p>
            <a:pPr algn="ctr"/>
            <a:r>
              <a:rPr lang="en-US" sz="1463" dirty="0"/>
              <a:t>21%</a:t>
            </a:r>
          </a:p>
        </p:txBody>
      </p:sp>
      <p:sp>
        <p:nvSpPr>
          <p:cNvPr id="113" name="TextBox 112">
            <a:extLst>
              <a:ext uri="{FF2B5EF4-FFF2-40B4-BE49-F238E27FC236}">
                <a16:creationId xmlns:a16="http://schemas.microsoft.com/office/drawing/2014/main" id="{DDC0BF91-5C72-4168-7156-AD9002243AB6}"/>
              </a:ext>
            </a:extLst>
          </p:cNvPr>
          <p:cNvSpPr txBox="1"/>
          <p:nvPr/>
        </p:nvSpPr>
        <p:spPr>
          <a:xfrm>
            <a:off x="8961555" y="4854632"/>
            <a:ext cx="413896" cy="317459"/>
          </a:xfrm>
          <a:prstGeom prst="rect">
            <a:avLst/>
          </a:prstGeom>
          <a:noFill/>
        </p:spPr>
        <p:txBody>
          <a:bodyPr wrap="none" rtlCol="0">
            <a:spAutoFit/>
          </a:bodyPr>
          <a:lstStyle/>
          <a:p>
            <a:pPr algn="ctr"/>
            <a:r>
              <a:rPr lang="en-US" sz="1463" dirty="0"/>
              <a:t>7%</a:t>
            </a:r>
          </a:p>
        </p:txBody>
      </p:sp>
      <p:sp>
        <p:nvSpPr>
          <p:cNvPr id="114" name="Rectangle 49">
            <a:extLst>
              <a:ext uri="{FF2B5EF4-FFF2-40B4-BE49-F238E27FC236}">
                <a16:creationId xmlns:a16="http://schemas.microsoft.com/office/drawing/2014/main" id="{942D4471-2529-E813-385D-F3851F78DD18}"/>
              </a:ext>
            </a:extLst>
          </p:cNvPr>
          <p:cNvSpPr>
            <a:spLocks noChangeArrowheads="1"/>
          </p:cNvSpPr>
          <p:nvPr/>
        </p:nvSpPr>
        <p:spPr bwMode="auto">
          <a:xfrm>
            <a:off x="8881682" y="5125275"/>
            <a:ext cx="537886" cy="209407"/>
          </a:xfrm>
          <a:prstGeom prst="rect">
            <a:avLst/>
          </a:prstGeom>
          <a:solidFill>
            <a:srgbClr val="FFFF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pic>
        <p:nvPicPr>
          <p:cNvPr id="100" name="Picture 99">
            <a:extLst>
              <a:ext uri="{FF2B5EF4-FFF2-40B4-BE49-F238E27FC236}">
                <a16:creationId xmlns:a16="http://schemas.microsoft.com/office/drawing/2014/main" id="{E65616A9-C686-42C9-BB62-80DE295889F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11877" y="6306995"/>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03019760"/>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le 4">
            <a:extLst>
              <a:ext uri="{FF2B5EF4-FFF2-40B4-BE49-F238E27FC236}">
                <a16:creationId xmlns:a16="http://schemas.microsoft.com/office/drawing/2014/main" id="{2A6BC94B-6434-BB71-0EC2-4E778D36CBBD}"/>
              </a:ext>
            </a:extLst>
          </p:cNvPr>
          <p:cNvSpPr txBox="1">
            <a:spLocks/>
          </p:cNvSpPr>
          <p:nvPr/>
        </p:nvSpPr>
        <p:spPr>
          <a:xfrm>
            <a:off x="1463341" y="1519912"/>
            <a:ext cx="9460028" cy="1384518"/>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42950" indent="-742950" algn="l">
              <a:buAutoNum type="arabicPeriod"/>
            </a:pPr>
            <a:r>
              <a:rPr lang="en-GB" sz="1400" b="1" dirty="0">
                <a:latin typeface="Arial" panose="020B0604020202020204" pitchFamily="34" charset="0"/>
                <a:cs typeface="Arial" panose="020B0604020202020204" pitchFamily="34" charset="0"/>
              </a:rPr>
              <a:t>Has COVID-19 impacted the implementation of the UNECE Strategy for ESD in your country?</a:t>
            </a:r>
            <a:r>
              <a:rPr lang="en-GB" sz="1400" dirty="0">
                <a:latin typeface="Arial" panose="020B0604020202020204" pitchFamily="34" charset="0"/>
                <a:cs typeface="Arial" panose="020B0604020202020204" pitchFamily="34" charset="0"/>
              </a:rPr>
              <a:t> </a:t>
            </a:r>
            <a:endParaRPr lang="en-GB" sz="1400"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7C17111-8D2B-5922-071B-6A418C36A3E6}"/>
              </a:ext>
            </a:extLst>
          </p:cNvPr>
          <p:cNvSpPr/>
          <p:nvPr/>
        </p:nvSpPr>
        <p:spPr>
          <a:xfrm>
            <a:off x="1463341" y="2692784"/>
            <a:ext cx="4621778"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This was the case in a small majority of the countries</a:t>
            </a:r>
            <a:endParaRPr lang="en-US" dirty="0">
              <a:solidFill>
                <a:srgbClr val="FF0000"/>
              </a:solidFill>
            </a:endParaRPr>
          </a:p>
        </p:txBody>
      </p:sp>
      <p:sp>
        <p:nvSpPr>
          <p:cNvPr id="6" name="Rectangle 28">
            <a:extLst>
              <a:ext uri="{FF2B5EF4-FFF2-40B4-BE49-F238E27FC236}">
                <a16:creationId xmlns:a16="http://schemas.microsoft.com/office/drawing/2014/main" id="{DF01B407-92EA-F4DF-7542-DF4F1E095EFD}"/>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a:spcBef>
                <a:spcPct val="0"/>
              </a:spcBef>
              <a:buNone/>
              <a:defRPr/>
            </a:pPr>
            <a:r>
              <a:rPr lang="en-US" altLang="en-US" sz="2800" dirty="0">
                <a:solidFill>
                  <a:srgbClr val="000099"/>
                </a:solidFill>
              </a:rPr>
              <a:t>V. COVID-19 and ESD</a:t>
            </a:r>
          </a:p>
        </p:txBody>
      </p:sp>
      <p:sp>
        <p:nvSpPr>
          <p:cNvPr id="3" name="Rectangle 2">
            <a:extLst>
              <a:ext uri="{FF2B5EF4-FFF2-40B4-BE49-F238E27FC236}">
                <a16:creationId xmlns:a16="http://schemas.microsoft.com/office/drawing/2014/main" id="{7F53BE19-5906-ABE2-1908-F6A1F3FE5925}"/>
              </a:ext>
            </a:extLst>
          </p:cNvPr>
          <p:cNvSpPr/>
          <p:nvPr/>
        </p:nvSpPr>
        <p:spPr>
          <a:xfrm>
            <a:off x="2248559" y="3377280"/>
            <a:ext cx="8387366" cy="738664"/>
          </a:xfrm>
          <a:prstGeom prst="rect">
            <a:avLst/>
          </a:prstGeom>
        </p:spPr>
        <p:txBody>
          <a:bodyPr wrap="square">
            <a:spAutoFit/>
          </a:bodyPr>
          <a:lstStyle/>
          <a:p>
            <a:r>
              <a:rPr lang="en-GB" sz="1400" b="1" dirty="0">
                <a:latin typeface="Arial" panose="020B0604020202020204" pitchFamily="34" charset="0"/>
                <a:cs typeface="Arial" panose="020B0604020202020204" pitchFamily="34" charset="0"/>
              </a:rPr>
              <a:t>Are there any lessons learnt in your country from COVID-19, which, in your opinion, would strengthen the role of ESD in the national context as a vehicle for empowering youth and citizens to be more resilient in future emergencies? </a:t>
            </a:r>
            <a:endParaRPr lang="en-US" sz="14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F663290-EC5A-6A51-D662-BBA5BA63103E}"/>
              </a:ext>
            </a:extLst>
          </p:cNvPr>
          <p:cNvSpPr txBox="1"/>
          <p:nvPr/>
        </p:nvSpPr>
        <p:spPr>
          <a:xfrm>
            <a:off x="1477999" y="3377280"/>
            <a:ext cx="33374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2.</a:t>
            </a:r>
          </a:p>
        </p:txBody>
      </p:sp>
      <p:sp>
        <p:nvSpPr>
          <p:cNvPr id="10" name="Rectangle 9">
            <a:extLst>
              <a:ext uri="{FF2B5EF4-FFF2-40B4-BE49-F238E27FC236}">
                <a16:creationId xmlns:a16="http://schemas.microsoft.com/office/drawing/2014/main" id="{8F62366D-3B67-875F-E54E-4931A31BC922}"/>
              </a:ext>
            </a:extLst>
          </p:cNvPr>
          <p:cNvSpPr/>
          <p:nvPr/>
        </p:nvSpPr>
        <p:spPr>
          <a:xfrm>
            <a:off x="1550426" y="4431526"/>
            <a:ext cx="3767378"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This is true for a large majority of countries</a:t>
            </a:r>
            <a:endParaRPr lang="en-US" dirty="0">
              <a:solidFill>
                <a:srgbClr val="FF0000"/>
              </a:solidFill>
            </a:endParaRPr>
          </a:p>
        </p:txBody>
      </p:sp>
      <p:pic>
        <p:nvPicPr>
          <p:cNvPr id="8" name="Picture 7">
            <a:extLst>
              <a:ext uri="{FF2B5EF4-FFF2-40B4-BE49-F238E27FC236}">
                <a16:creationId xmlns:a16="http://schemas.microsoft.com/office/drawing/2014/main" id="{881657A5-47FD-4E36-961E-2154086F71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73931" y="6296230"/>
            <a:ext cx="1089410" cy="3344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9" name="Group 8">
            <a:extLst>
              <a:ext uri="{FF2B5EF4-FFF2-40B4-BE49-F238E27FC236}">
                <a16:creationId xmlns:a16="http://schemas.microsoft.com/office/drawing/2014/main" id="{3120D905-1515-4A9E-8498-2E72B4D8B217}"/>
              </a:ext>
            </a:extLst>
          </p:cNvPr>
          <p:cNvGrpSpPr/>
          <p:nvPr/>
        </p:nvGrpSpPr>
        <p:grpSpPr>
          <a:xfrm>
            <a:off x="722736" y="377105"/>
            <a:ext cx="9913189" cy="2333263"/>
            <a:chOff x="-7189" y="444307"/>
            <a:chExt cx="9913189" cy="2333263"/>
          </a:xfrm>
        </p:grpSpPr>
        <p:sp>
          <p:nvSpPr>
            <p:cNvPr id="11" name="Rectangle 10">
              <a:extLst>
                <a:ext uri="{FF2B5EF4-FFF2-40B4-BE49-F238E27FC236}">
                  <a16:creationId xmlns:a16="http://schemas.microsoft.com/office/drawing/2014/main" id="{3AD8AFBF-F57C-4DF7-8984-1190AF3A4AFA}"/>
                </a:ext>
              </a:extLst>
            </p:cNvPr>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5">
              <a:extLst>
                <a:ext uri="{FF2B5EF4-FFF2-40B4-BE49-F238E27FC236}">
                  <a16:creationId xmlns:a16="http://schemas.microsoft.com/office/drawing/2014/main" id="{F07C29B3-C0F5-4B42-A3A8-86FE0CF9A831}"/>
                </a:ext>
              </a:extLst>
            </p:cNvPr>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13" name="Rectangle 12">
              <a:extLst>
                <a:ext uri="{FF2B5EF4-FFF2-40B4-BE49-F238E27FC236}">
                  <a16:creationId xmlns:a16="http://schemas.microsoft.com/office/drawing/2014/main" id="{28245590-E178-474A-9733-94A8A26E4861}"/>
                </a:ext>
              </a:extLst>
            </p:cNvPr>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564E309-1D1C-4C3F-B56C-15E69867B5C8}"/>
                </a:ext>
              </a:extLst>
            </p:cNvPr>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75EE0DA-DAD9-401E-940C-80F3BF64BD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9" y="444307"/>
              <a:ext cx="955424" cy="866288"/>
            </a:xfrm>
            <a:prstGeom prst="rect">
              <a:avLst/>
            </a:prstGeom>
          </p:spPr>
        </p:pic>
      </p:grpSp>
    </p:spTree>
    <p:extLst>
      <p:ext uri="{BB962C8B-B14F-4D97-AF65-F5344CB8AC3E}">
        <p14:creationId xmlns:p14="http://schemas.microsoft.com/office/powerpoint/2010/main" val="1403874441"/>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 Box 40">
            <a:extLst>
              <a:ext uri="{FF2B5EF4-FFF2-40B4-BE49-F238E27FC236}">
                <a16:creationId xmlns:a16="http://schemas.microsoft.com/office/drawing/2014/main" id="{03675FE9-4322-5C41-BF38-1A1858482924}"/>
              </a:ext>
            </a:extLst>
          </p:cNvPr>
          <p:cNvSpPr txBox="1">
            <a:spLocks noChangeArrowheads="1"/>
          </p:cNvSpPr>
          <p:nvPr/>
        </p:nvSpPr>
        <p:spPr bwMode="auto">
          <a:xfrm>
            <a:off x="5304361" y="5438851"/>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127" name="Rectangle 5">
            <a:extLst>
              <a:ext uri="{FF2B5EF4-FFF2-40B4-BE49-F238E27FC236}">
                <a16:creationId xmlns:a16="http://schemas.microsoft.com/office/drawing/2014/main" id="{ABC31537-249F-9944-89C9-CD816D8E6C86}"/>
              </a:ext>
            </a:extLst>
          </p:cNvPr>
          <p:cNvSpPr>
            <a:spLocks noChangeArrowheads="1"/>
          </p:cNvSpPr>
          <p:nvPr/>
        </p:nvSpPr>
        <p:spPr bwMode="auto">
          <a:xfrm>
            <a:off x="3765347" y="2443387"/>
            <a:ext cx="2270124" cy="2994279"/>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98362" name="Text Box 37">
            <a:extLst>
              <a:ext uri="{FF2B5EF4-FFF2-40B4-BE49-F238E27FC236}">
                <a16:creationId xmlns:a16="http://schemas.microsoft.com/office/drawing/2014/main" id="{4CF3695D-E837-C545-8358-72ABB8FF2E90}"/>
              </a:ext>
            </a:extLst>
          </p:cNvPr>
          <p:cNvSpPr txBox="1">
            <a:spLocks noChangeArrowheads="1"/>
          </p:cNvSpPr>
          <p:nvPr/>
        </p:nvSpPr>
        <p:spPr bwMode="auto">
          <a:xfrm>
            <a:off x="3935683" y="5488404"/>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98363" name="Text Box 38">
            <a:extLst>
              <a:ext uri="{FF2B5EF4-FFF2-40B4-BE49-F238E27FC236}">
                <a16:creationId xmlns:a16="http://schemas.microsoft.com/office/drawing/2014/main" id="{4ACD51C6-B49C-A242-AD58-EA0BFD153A1E}"/>
              </a:ext>
            </a:extLst>
          </p:cNvPr>
          <p:cNvSpPr txBox="1">
            <a:spLocks noChangeArrowheads="1"/>
          </p:cNvSpPr>
          <p:nvPr/>
        </p:nvSpPr>
        <p:spPr bwMode="auto">
          <a:xfrm>
            <a:off x="4679839" y="5484075"/>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98342" name="Rectangle 49">
            <a:extLst>
              <a:ext uri="{FF2B5EF4-FFF2-40B4-BE49-F238E27FC236}">
                <a16:creationId xmlns:a16="http://schemas.microsoft.com/office/drawing/2014/main" id="{5B8CFA88-91A2-9E44-BA08-1E2141665B5B}"/>
              </a:ext>
            </a:extLst>
          </p:cNvPr>
          <p:cNvSpPr>
            <a:spLocks noChangeArrowheads="1"/>
          </p:cNvSpPr>
          <p:nvPr/>
        </p:nvSpPr>
        <p:spPr bwMode="auto">
          <a:xfrm>
            <a:off x="3951793" y="3799602"/>
            <a:ext cx="537886" cy="1639630"/>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65" name="Rectangle 49">
            <a:extLst>
              <a:ext uri="{FF2B5EF4-FFF2-40B4-BE49-F238E27FC236}">
                <a16:creationId xmlns:a16="http://schemas.microsoft.com/office/drawing/2014/main" id="{6BE5D987-4889-5948-B955-B3200FEBF828}"/>
              </a:ext>
            </a:extLst>
          </p:cNvPr>
          <p:cNvSpPr>
            <a:spLocks noChangeArrowheads="1"/>
          </p:cNvSpPr>
          <p:nvPr/>
        </p:nvSpPr>
        <p:spPr bwMode="auto">
          <a:xfrm>
            <a:off x="4622467" y="4622914"/>
            <a:ext cx="537886" cy="816318"/>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grpSp>
        <p:nvGrpSpPr>
          <p:cNvPr id="130" name="Group 129">
            <a:extLst>
              <a:ext uri="{FF2B5EF4-FFF2-40B4-BE49-F238E27FC236}">
                <a16:creationId xmlns:a16="http://schemas.microsoft.com/office/drawing/2014/main" id="{662870B9-534E-B24A-9335-E306ED3977E9}"/>
              </a:ext>
            </a:extLst>
          </p:cNvPr>
          <p:cNvGrpSpPr/>
          <p:nvPr/>
        </p:nvGrpSpPr>
        <p:grpSpPr>
          <a:xfrm>
            <a:off x="4715881" y="2053634"/>
            <a:ext cx="2614790" cy="293527"/>
            <a:chOff x="2973916" y="1313151"/>
            <a:chExt cx="3218202" cy="361264"/>
          </a:xfrm>
        </p:grpSpPr>
        <p:sp>
          <p:nvSpPr>
            <p:cNvPr id="131" name="Text Box 12">
              <a:extLst>
                <a:ext uri="{FF2B5EF4-FFF2-40B4-BE49-F238E27FC236}">
                  <a16:creationId xmlns:a16="http://schemas.microsoft.com/office/drawing/2014/main" id="{E7E9DCF0-6377-BA4D-B2C5-BCBCBF3BD8B3}"/>
                </a:ext>
              </a:extLst>
            </p:cNvPr>
            <p:cNvSpPr txBox="1">
              <a:spLocks noChangeArrowheads="1"/>
            </p:cNvSpPr>
            <p:nvPr/>
          </p:nvSpPr>
          <p:spPr bwMode="auto">
            <a:xfrm>
              <a:off x="2973916" y="1313151"/>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Q1</a:t>
              </a:r>
              <a:endParaRPr lang="en-GB" altLang="en-US" sz="1300" b="0" dirty="0"/>
            </a:p>
          </p:txBody>
        </p:sp>
        <p:sp>
          <p:nvSpPr>
            <p:cNvPr id="132" name="Text Box 12">
              <a:extLst>
                <a:ext uri="{FF2B5EF4-FFF2-40B4-BE49-F238E27FC236}">
                  <a16:creationId xmlns:a16="http://schemas.microsoft.com/office/drawing/2014/main" id="{A21C4B6F-FA44-8648-AA98-AA960AB18116}"/>
                </a:ext>
              </a:extLst>
            </p:cNvPr>
            <p:cNvSpPr txBox="1">
              <a:spLocks noChangeArrowheads="1"/>
            </p:cNvSpPr>
            <p:nvPr/>
          </p:nvSpPr>
          <p:spPr bwMode="auto">
            <a:xfrm>
              <a:off x="5741895" y="1314553"/>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Q2</a:t>
              </a:r>
              <a:endParaRPr lang="en-GB" altLang="en-US" sz="1300" b="0" dirty="0"/>
            </a:p>
          </p:txBody>
        </p:sp>
      </p:grpSp>
      <p:sp>
        <p:nvSpPr>
          <p:cNvPr id="128" name="Rectangle 5">
            <a:extLst>
              <a:ext uri="{FF2B5EF4-FFF2-40B4-BE49-F238E27FC236}">
                <a16:creationId xmlns:a16="http://schemas.microsoft.com/office/drawing/2014/main" id="{AA703A01-C52B-1B48-9DFC-8A0755D9C8D6}"/>
              </a:ext>
            </a:extLst>
          </p:cNvPr>
          <p:cNvSpPr>
            <a:spLocks noChangeArrowheads="1"/>
          </p:cNvSpPr>
          <p:nvPr/>
        </p:nvSpPr>
        <p:spPr bwMode="auto">
          <a:xfrm>
            <a:off x="6096001" y="2444571"/>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228" name="Text Box 37">
            <a:extLst>
              <a:ext uri="{FF2B5EF4-FFF2-40B4-BE49-F238E27FC236}">
                <a16:creationId xmlns:a16="http://schemas.microsoft.com/office/drawing/2014/main" id="{58E7683C-594F-3E48-8F28-4C606D331BD7}"/>
              </a:ext>
            </a:extLst>
          </p:cNvPr>
          <p:cNvSpPr txBox="1">
            <a:spLocks noChangeArrowheads="1"/>
          </p:cNvSpPr>
          <p:nvPr/>
        </p:nvSpPr>
        <p:spPr bwMode="auto">
          <a:xfrm>
            <a:off x="6266337" y="5489589"/>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229" name="Text Box 38">
            <a:extLst>
              <a:ext uri="{FF2B5EF4-FFF2-40B4-BE49-F238E27FC236}">
                <a16:creationId xmlns:a16="http://schemas.microsoft.com/office/drawing/2014/main" id="{1A27DDA0-0C9F-6341-B7D3-1FD8723D102C}"/>
              </a:ext>
            </a:extLst>
          </p:cNvPr>
          <p:cNvSpPr txBox="1">
            <a:spLocks noChangeArrowheads="1"/>
          </p:cNvSpPr>
          <p:nvPr/>
        </p:nvSpPr>
        <p:spPr bwMode="auto">
          <a:xfrm>
            <a:off x="7010492" y="5485260"/>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231" name="Rectangle 49">
            <a:extLst>
              <a:ext uri="{FF2B5EF4-FFF2-40B4-BE49-F238E27FC236}">
                <a16:creationId xmlns:a16="http://schemas.microsoft.com/office/drawing/2014/main" id="{B139BF5F-854B-6D47-B150-42E8372B5780}"/>
              </a:ext>
            </a:extLst>
          </p:cNvPr>
          <p:cNvSpPr>
            <a:spLocks noChangeArrowheads="1"/>
          </p:cNvSpPr>
          <p:nvPr/>
        </p:nvSpPr>
        <p:spPr bwMode="auto">
          <a:xfrm>
            <a:off x="6282447" y="3182116"/>
            <a:ext cx="537886" cy="2258299"/>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232" name="Rectangle 49">
            <a:extLst>
              <a:ext uri="{FF2B5EF4-FFF2-40B4-BE49-F238E27FC236}">
                <a16:creationId xmlns:a16="http://schemas.microsoft.com/office/drawing/2014/main" id="{1987D0A0-6A03-F647-BD23-1252747BE46D}"/>
              </a:ext>
            </a:extLst>
          </p:cNvPr>
          <p:cNvSpPr>
            <a:spLocks noChangeArrowheads="1"/>
          </p:cNvSpPr>
          <p:nvPr/>
        </p:nvSpPr>
        <p:spPr bwMode="auto">
          <a:xfrm>
            <a:off x="6953121" y="5236758"/>
            <a:ext cx="537886" cy="203659"/>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236" name="Text Box 40">
            <a:extLst>
              <a:ext uri="{FF2B5EF4-FFF2-40B4-BE49-F238E27FC236}">
                <a16:creationId xmlns:a16="http://schemas.microsoft.com/office/drawing/2014/main" id="{45EEC341-809B-5642-9A74-788988DA950A}"/>
              </a:ext>
            </a:extLst>
          </p:cNvPr>
          <p:cNvSpPr txBox="1">
            <a:spLocks noChangeArrowheads="1"/>
          </p:cNvSpPr>
          <p:nvPr/>
        </p:nvSpPr>
        <p:spPr bwMode="auto">
          <a:xfrm>
            <a:off x="7649111" y="5422060"/>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4" name="TextBox 3">
            <a:extLst>
              <a:ext uri="{FF2B5EF4-FFF2-40B4-BE49-F238E27FC236}">
                <a16:creationId xmlns:a16="http://schemas.microsoft.com/office/drawing/2014/main" id="{DBBDD46D-1756-6F45-BABA-D9395C14467C}"/>
              </a:ext>
            </a:extLst>
          </p:cNvPr>
          <p:cNvSpPr txBox="1"/>
          <p:nvPr/>
        </p:nvSpPr>
        <p:spPr>
          <a:xfrm>
            <a:off x="3966499" y="3480577"/>
            <a:ext cx="508473" cy="317459"/>
          </a:xfrm>
          <a:prstGeom prst="rect">
            <a:avLst/>
          </a:prstGeom>
          <a:noFill/>
        </p:spPr>
        <p:txBody>
          <a:bodyPr wrap="none" rtlCol="0">
            <a:spAutoFit/>
          </a:bodyPr>
          <a:lstStyle/>
          <a:p>
            <a:r>
              <a:rPr lang="en-US" sz="1463" dirty="0"/>
              <a:t>57%</a:t>
            </a:r>
          </a:p>
        </p:txBody>
      </p:sp>
      <p:sp>
        <p:nvSpPr>
          <p:cNvPr id="173" name="TextBox 172">
            <a:extLst>
              <a:ext uri="{FF2B5EF4-FFF2-40B4-BE49-F238E27FC236}">
                <a16:creationId xmlns:a16="http://schemas.microsoft.com/office/drawing/2014/main" id="{23FF5E76-3C32-BE44-A912-4E20D69BCC1D}"/>
              </a:ext>
            </a:extLst>
          </p:cNvPr>
          <p:cNvSpPr txBox="1"/>
          <p:nvPr/>
        </p:nvSpPr>
        <p:spPr>
          <a:xfrm>
            <a:off x="4659529" y="4315597"/>
            <a:ext cx="508473" cy="317459"/>
          </a:xfrm>
          <a:prstGeom prst="rect">
            <a:avLst/>
          </a:prstGeom>
          <a:noFill/>
        </p:spPr>
        <p:txBody>
          <a:bodyPr wrap="none" rtlCol="0">
            <a:spAutoFit/>
          </a:bodyPr>
          <a:lstStyle/>
          <a:p>
            <a:r>
              <a:rPr lang="en-US" sz="1463" dirty="0"/>
              <a:t>29%</a:t>
            </a:r>
          </a:p>
        </p:txBody>
      </p:sp>
      <p:sp>
        <p:nvSpPr>
          <p:cNvPr id="174" name="TextBox 173">
            <a:extLst>
              <a:ext uri="{FF2B5EF4-FFF2-40B4-BE49-F238E27FC236}">
                <a16:creationId xmlns:a16="http://schemas.microsoft.com/office/drawing/2014/main" id="{B882CC95-4EB0-3F4A-BB70-E8C3BCF8DBF8}"/>
              </a:ext>
            </a:extLst>
          </p:cNvPr>
          <p:cNvSpPr txBox="1"/>
          <p:nvPr/>
        </p:nvSpPr>
        <p:spPr>
          <a:xfrm>
            <a:off x="5287497" y="4716885"/>
            <a:ext cx="508473" cy="317459"/>
          </a:xfrm>
          <a:prstGeom prst="rect">
            <a:avLst/>
          </a:prstGeom>
          <a:noFill/>
        </p:spPr>
        <p:txBody>
          <a:bodyPr wrap="none" rtlCol="0">
            <a:spAutoFit/>
          </a:bodyPr>
          <a:lstStyle/>
          <a:p>
            <a:r>
              <a:rPr lang="en-US" sz="1463" dirty="0"/>
              <a:t>14%</a:t>
            </a:r>
          </a:p>
        </p:txBody>
      </p:sp>
      <p:sp>
        <p:nvSpPr>
          <p:cNvPr id="175" name="TextBox 174">
            <a:extLst>
              <a:ext uri="{FF2B5EF4-FFF2-40B4-BE49-F238E27FC236}">
                <a16:creationId xmlns:a16="http://schemas.microsoft.com/office/drawing/2014/main" id="{22D4A5D8-97D0-FB4E-AFF1-6DC21B2362B0}"/>
              </a:ext>
            </a:extLst>
          </p:cNvPr>
          <p:cNvSpPr txBox="1"/>
          <p:nvPr/>
        </p:nvSpPr>
        <p:spPr>
          <a:xfrm>
            <a:off x="6290091" y="2864432"/>
            <a:ext cx="508473" cy="317459"/>
          </a:xfrm>
          <a:prstGeom prst="rect">
            <a:avLst/>
          </a:prstGeom>
          <a:noFill/>
        </p:spPr>
        <p:txBody>
          <a:bodyPr wrap="none" rtlCol="0">
            <a:spAutoFit/>
          </a:bodyPr>
          <a:lstStyle/>
          <a:p>
            <a:pPr algn="ctr"/>
            <a:r>
              <a:rPr lang="en-US" sz="1463" dirty="0"/>
              <a:t>79%</a:t>
            </a:r>
          </a:p>
        </p:txBody>
      </p:sp>
      <p:sp>
        <p:nvSpPr>
          <p:cNvPr id="176" name="TextBox 175">
            <a:extLst>
              <a:ext uri="{FF2B5EF4-FFF2-40B4-BE49-F238E27FC236}">
                <a16:creationId xmlns:a16="http://schemas.microsoft.com/office/drawing/2014/main" id="{8F1292E6-2859-F448-A3A7-832AD08CC824}"/>
              </a:ext>
            </a:extLst>
          </p:cNvPr>
          <p:cNvSpPr txBox="1"/>
          <p:nvPr/>
        </p:nvSpPr>
        <p:spPr>
          <a:xfrm>
            <a:off x="7017930" y="4931593"/>
            <a:ext cx="413896" cy="317459"/>
          </a:xfrm>
          <a:prstGeom prst="rect">
            <a:avLst/>
          </a:prstGeom>
          <a:noFill/>
        </p:spPr>
        <p:txBody>
          <a:bodyPr wrap="none" rtlCol="0">
            <a:spAutoFit/>
          </a:bodyPr>
          <a:lstStyle/>
          <a:p>
            <a:pPr algn="ctr"/>
            <a:r>
              <a:rPr lang="en-US" sz="1463" dirty="0"/>
              <a:t>7%</a:t>
            </a:r>
          </a:p>
        </p:txBody>
      </p:sp>
      <p:grpSp>
        <p:nvGrpSpPr>
          <p:cNvPr id="2" name="Group 1">
            <a:extLst>
              <a:ext uri="{FF2B5EF4-FFF2-40B4-BE49-F238E27FC236}">
                <a16:creationId xmlns:a16="http://schemas.microsoft.com/office/drawing/2014/main" id="{E7A644DF-3430-CB60-1332-2AAE984B6D19}"/>
              </a:ext>
            </a:extLst>
          </p:cNvPr>
          <p:cNvGrpSpPr/>
          <p:nvPr/>
        </p:nvGrpSpPr>
        <p:grpSpPr>
          <a:xfrm>
            <a:off x="2914448" y="2443388"/>
            <a:ext cx="836190" cy="3107179"/>
            <a:chOff x="1771448" y="2443387"/>
            <a:chExt cx="836190" cy="3107179"/>
          </a:xfrm>
        </p:grpSpPr>
        <p:sp>
          <p:nvSpPr>
            <p:cNvPr id="91" name="Text Box 201">
              <a:extLst>
                <a:ext uri="{FF2B5EF4-FFF2-40B4-BE49-F238E27FC236}">
                  <a16:creationId xmlns:a16="http://schemas.microsoft.com/office/drawing/2014/main" id="{B885F25E-D0AF-154B-A228-6D42F9049F73}"/>
                </a:ext>
              </a:extLst>
            </p:cNvPr>
            <p:cNvSpPr txBox="1">
              <a:spLocks noChangeArrowheads="1"/>
            </p:cNvSpPr>
            <p:nvPr/>
          </p:nvSpPr>
          <p:spPr bwMode="auto">
            <a:xfrm rot="16200000">
              <a:off x="1082476" y="3871800"/>
              <a:ext cx="1720343" cy="34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eaLnBrk="1" hangingPunct="1"/>
              <a:r>
                <a:rPr lang="nb-NO" altLang="en-US" sz="1625" b="0" dirty="0" err="1">
                  <a:solidFill>
                    <a:srgbClr val="5F5F5F"/>
                  </a:solidFill>
                </a:rPr>
                <a:t>Number</a:t>
              </a:r>
              <a:r>
                <a:rPr lang="nb-NO" altLang="en-US" sz="1625" b="0" dirty="0">
                  <a:solidFill>
                    <a:srgbClr val="5F5F5F"/>
                  </a:solidFill>
                </a:rPr>
                <a:t> </a:t>
              </a:r>
              <a:r>
                <a:rPr lang="nb-NO" altLang="en-US" sz="1625" b="0" dirty="0" err="1">
                  <a:solidFill>
                    <a:srgbClr val="5F5F5F"/>
                  </a:solidFill>
                </a:rPr>
                <a:t>of</a:t>
              </a:r>
              <a:r>
                <a:rPr lang="nb-NO" altLang="en-US" sz="1625" b="0" dirty="0">
                  <a:solidFill>
                    <a:srgbClr val="5F5F5F"/>
                  </a:solidFill>
                </a:rPr>
                <a:t> </a:t>
              </a:r>
              <a:r>
                <a:rPr lang="nb-NO" altLang="en-US" sz="1625" b="0" dirty="0" err="1">
                  <a:solidFill>
                    <a:srgbClr val="5F5F5F"/>
                  </a:solidFill>
                </a:rPr>
                <a:t>countries</a:t>
              </a:r>
              <a:endParaRPr lang="en-GB" altLang="en-US" sz="1625" b="0" dirty="0">
                <a:solidFill>
                  <a:srgbClr val="5F5F5F"/>
                </a:solidFill>
              </a:endParaRPr>
            </a:p>
          </p:txBody>
        </p:sp>
        <p:sp>
          <p:nvSpPr>
            <p:cNvPr id="93" name="Rectangle 19">
              <a:extLst>
                <a:ext uri="{FF2B5EF4-FFF2-40B4-BE49-F238E27FC236}">
                  <a16:creationId xmlns:a16="http://schemas.microsoft.com/office/drawing/2014/main" id="{83EE903A-2F31-3D42-B0E6-1C36D7AD6062}"/>
                </a:ext>
              </a:extLst>
            </p:cNvPr>
            <p:cNvSpPr>
              <a:spLocks noChangeArrowheads="1"/>
            </p:cNvSpPr>
            <p:nvPr/>
          </p:nvSpPr>
          <p:spPr bwMode="auto">
            <a:xfrm>
              <a:off x="2101227" y="24433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94" name="Line 17">
              <a:extLst>
                <a:ext uri="{FF2B5EF4-FFF2-40B4-BE49-F238E27FC236}">
                  <a16:creationId xmlns:a16="http://schemas.microsoft.com/office/drawing/2014/main" id="{751F9BC6-94EA-7B4F-9C1A-BA3CCF94B2A9}"/>
                </a:ext>
              </a:extLst>
            </p:cNvPr>
            <p:cNvSpPr>
              <a:spLocks noChangeShapeType="1"/>
            </p:cNvSpPr>
            <p:nvPr/>
          </p:nvSpPr>
          <p:spPr bwMode="auto">
            <a:xfrm flipH="1">
              <a:off x="2372886"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95" name="Rectangle 19">
              <a:extLst>
                <a:ext uri="{FF2B5EF4-FFF2-40B4-BE49-F238E27FC236}">
                  <a16:creationId xmlns:a16="http://schemas.microsoft.com/office/drawing/2014/main" id="{B1CEBA75-A658-AC41-9139-64B01A0FF847}"/>
                </a:ext>
              </a:extLst>
            </p:cNvPr>
            <p:cNvSpPr>
              <a:spLocks noChangeArrowheads="1"/>
            </p:cNvSpPr>
            <p:nvPr/>
          </p:nvSpPr>
          <p:spPr bwMode="auto">
            <a:xfrm>
              <a:off x="2101227" y="2649216"/>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96" name="Line 17">
              <a:extLst>
                <a:ext uri="{FF2B5EF4-FFF2-40B4-BE49-F238E27FC236}">
                  <a16:creationId xmlns:a16="http://schemas.microsoft.com/office/drawing/2014/main" id="{0A7AB787-AC4E-5348-BA35-01E824E57483}"/>
                </a:ext>
              </a:extLst>
            </p:cNvPr>
            <p:cNvSpPr>
              <a:spLocks noChangeShapeType="1"/>
            </p:cNvSpPr>
            <p:nvPr/>
          </p:nvSpPr>
          <p:spPr bwMode="auto">
            <a:xfrm flipH="1">
              <a:off x="2372886"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97" name="Rectangle 19">
              <a:extLst>
                <a:ext uri="{FF2B5EF4-FFF2-40B4-BE49-F238E27FC236}">
                  <a16:creationId xmlns:a16="http://schemas.microsoft.com/office/drawing/2014/main" id="{3A532F7E-9D1E-2345-BE8D-72937CB28E17}"/>
                </a:ext>
              </a:extLst>
            </p:cNvPr>
            <p:cNvSpPr>
              <a:spLocks noChangeArrowheads="1"/>
            </p:cNvSpPr>
            <p:nvPr/>
          </p:nvSpPr>
          <p:spPr bwMode="auto">
            <a:xfrm>
              <a:off x="2101227" y="285504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98" name="Line 17">
              <a:extLst>
                <a:ext uri="{FF2B5EF4-FFF2-40B4-BE49-F238E27FC236}">
                  <a16:creationId xmlns:a16="http://schemas.microsoft.com/office/drawing/2014/main" id="{14D48663-ED21-0C4E-80BB-EFD5E783A737}"/>
                </a:ext>
              </a:extLst>
            </p:cNvPr>
            <p:cNvSpPr>
              <a:spLocks noChangeShapeType="1"/>
            </p:cNvSpPr>
            <p:nvPr/>
          </p:nvSpPr>
          <p:spPr bwMode="auto">
            <a:xfrm flipH="1">
              <a:off x="2372886"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99" name="Rectangle 19">
              <a:extLst>
                <a:ext uri="{FF2B5EF4-FFF2-40B4-BE49-F238E27FC236}">
                  <a16:creationId xmlns:a16="http://schemas.microsoft.com/office/drawing/2014/main" id="{5490D624-1B95-954F-BFDA-E20C67A46E69}"/>
                </a:ext>
              </a:extLst>
            </p:cNvPr>
            <p:cNvSpPr>
              <a:spLocks noChangeArrowheads="1"/>
            </p:cNvSpPr>
            <p:nvPr/>
          </p:nvSpPr>
          <p:spPr bwMode="auto">
            <a:xfrm>
              <a:off x="2101227" y="3060872"/>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100" name="Line 17">
              <a:extLst>
                <a:ext uri="{FF2B5EF4-FFF2-40B4-BE49-F238E27FC236}">
                  <a16:creationId xmlns:a16="http://schemas.microsoft.com/office/drawing/2014/main" id="{792C1B18-BA72-734B-B834-B01BAC184FC3}"/>
                </a:ext>
              </a:extLst>
            </p:cNvPr>
            <p:cNvSpPr>
              <a:spLocks noChangeShapeType="1"/>
            </p:cNvSpPr>
            <p:nvPr/>
          </p:nvSpPr>
          <p:spPr bwMode="auto">
            <a:xfrm flipH="1">
              <a:off x="2372886"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1" name="Rectangle 19">
              <a:extLst>
                <a:ext uri="{FF2B5EF4-FFF2-40B4-BE49-F238E27FC236}">
                  <a16:creationId xmlns:a16="http://schemas.microsoft.com/office/drawing/2014/main" id="{F6ACB4B9-AA6D-D04F-915E-1347A45E3513}"/>
                </a:ext>
              </a:extLst>
            </p:cNvPr>
            <p:cNvSpPr>
              <a:spLocks noChangeArrowheads="1"/>
            </p:cNvSpPr>
            <p:nvPr/>
          </p:nvSpPr>
          <p:spPr bwMode="auto">
            <a:xfrm>
              <a:off x="2101227" y="3266700"/>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102" name="Line 17">
              <a:extLst>
                <a:ext uri="{FF2B5EF4-FFF2-40B4-BE49-F238E27FC236}">
                  <a16:creationId xmlns:a16="http://schemas.microsoft.com/office/drawing/2014/main" id="{F516A3B1-FADB-0748-AEA8-BBB433D75846}"/>
                </a:ext>
              </a:extLst>
            </p:cNvPr>
            <p:cNvSpPr>
              <a:spLocks noChangeShapeType="1"/>
            </p:cNvSpPr>
            <p:nvPr/>
          </p:nvSpPr>
          <p:spPr bwMode="auto">
            <a:xfrm flipH="1">
              <a:off x="2372886"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3" name="Rectangle 19">
              <a:extLst>
                <a:ext uri="{FF2B5EF4-FFF2-40B4-BE49-F238E27FC236}">
                  <a16:creationId xmlns:a16="http://schemas.microsoft.com/office/drawing/2014/main" id="{0D7EED48-8FE6-7045-AB56-D9EF8532629C}"/>
                </a:ext>
              </a:extLst>
            </p:cNvPr>
            <p:cNvSpPr>
              <a:spLocks noChangeArrowheads="1"/>
            </p:cNvSpPr>
            <p:nvPr/>
          </p:nvSpPr>
          <p:spPr bwMode="auto">
            <a:xfrm>
              <a:off x="2158936" y="3472528"/>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104" name="Line 17">
              <a:extLst>
                <a:ext uri="{FF2B5EF4-FFF2-40B4-BE49-F238E27FC236}">
                  <a16:creationId xmlns:a16="http://schemas.microsoft.com/office/drawing/2014/main" id="{AAEDE544-3BDA-F847-8C40-30D47D7D0579}"/>
                </a:ext>
              </a:extLst>
            </p:cNvPr>
            <p:cNvSpPr>
              <a:spLocks noChangeShapeType="1"/>
            </p:cNvSpPr>
            <p:nvPr/>
          </p:nvSpPr>
          <p:spPr bwMode="auto">
            <a:xfrm flipH="1">
              <a:off x="2372886"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5" name="Rectangle 19">
              <a:extLst>
                <a:ext uri="{FF2B5EF4-FFF2-40B4-BE49-F238E27FC236}">
                  <a16:creationId xmlns:a16="http://schemas.microsoft.com/office/drawing/2014/main" id="{D838A4C6-8DBE-6D4C-8678-D3DC5B9FBDE1}"/>
                </a:ext>
              </a:extLst>
            </p:cNvPr>
            <p:cNvSpPr>
              <a:spLocks noChangeArrowheads="1"/>
            </p:cNvSpPr>
            <p:nvPr/>
          </p:nvSpPr>
          <p:spPr bwMode="auto">
            <a:xfrm>
              <a:off x="2158936" y="36783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106" name="Line 17">
              <a:extLst>
                <a:ext uri="{FF2B5EF4-FFF2-40B4-BE49-F238E27FC236}">
                  <a16:creationId xmlns:a16="http://schemas.microsoft.com/office/drawing/2014/main" id="{3AD504A4-964A-0A42-B7C0-92BAD5FE8D6F}"/>
                </a:ext>
              </a:extLst>
            </p:cNvPr>
            <p:cNvSpPr>
              <a:spLocks noChangeShapeType="1"/>
            </p:cNvSpPr>
            <p:nvPr/>
          </p:nvSpPr>
          <p:spPr bwMode="auto">
            <a:xfrm flipH="1">
              <a:off x="2372886"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7" name="Rectangle 19">
              <a:extLst>
                <a:ext uri="{FF2B5EF4-FFF2-40B4-BE49-F238E27FC236}">
                  <a16:creationId xmlns:a16="http://schemas.microsoft.com/office/drawing/2014/main" id="{D5C3DD04-1016-4D41-989D-481638ABABE8}"/>
                </a:ext>
              </a:extLst>
            </p:cNvPr>
            <p:cNvSpPr>
              <a:spLocks noChangeArrowheads="1"/>
            </p:cNvSpPr>
            <p:nvPr/>
          </p:nvSpPr>
          <p:spPr bwMode="auto">
            <a:xfrm>
              <a:off x="2158936" y="388418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108" name="Line 17">
              <a:extLst>
                <a:ext uri="{FF2B5EF4-FFF2-40B4-BE49-F238E27FC236}">
                  <a16:creationId xmlns:a16="http://schemas.microsoft.com/office/drawing/2014/main" id="{8FF8E689-8468-D845-82E0-1C7CF58287A1}"/>
                </a:ext>
              </a:extLst>
            </p:cNvPr>
            <p:cNvSpPr>
              <a:spLocks noChangeShapeType="1"/>
            </p:cNvSpPr>
            <p:nvPr/>
          </p:nvSpPr>
          <p:spPr bwMode="auto">
            <a:xfrm flipH="1">
              <a:off x="2372886"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9" name="Rectangle 19">
              <a:extLst>
                <a:ext uri="{FF2B5EF4-FFF2-40B4-BE49-F238E27FC236}">
                  <a16:creationId xmlns:a16="http://schemas.microsoft.com/office/drawing/2014/main" id="{8619C057-0C3C-9F44-8E9D-012952450D71}"/>
                </a:ext>
              </a:extLst>
            </p:cNvPr>
            <p:cNvSpPr>
              <a:spLocks noChangeArrowheads="1"/>
            </p:cNvSpPr>
            <p:nvPr/>
          </p:nvSpPr>
          <p:spPr bwMode="auto">
            <a:xfrm>
              <a:off x="2158936" y="40900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110" name="Line 17">
              <a:extLst>
                <a:ext uri="{FF2B5EF4-FFF2-40B4-BE49-F238E27FC236}">
                  <a16:creationId xmlns:a16="http://schemas.microsoft.com/office/drawing/2014/main" id="{A52F4E61-34D2-074C-8D25-6C44F70227E6}"/>
                </a:ext>
              </a:extLst>
            </p:cNvPr>
            <p:cNvSpPr>
              <a:spLocks noChangeShapeType="1"/>
            </p:cNvSpPr>
            <p:nvPr/>
          </p:nvSpPr>
          <p:spPr bwMode="auto">
            <a:xfrm flipH="1">
              <a:off x="2372886"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1" name="Rectangle 19">
              <a:extLst>
                <a:ext uri="{FF2B5EF4-FFF2-40B4-BE49-F238E27FC236}">
                  <a16:creationId xmlns:a16="http://schemas.microsoft.com/office/drawing/2014/main" id="{9520371E-5741-9B44-BCAE-9AB5AB589240}"/>
                </a:ext>
              </a:extLst>
            </p:cNvPr>
            <p:cNvSpPr>
              <a:spLocks noChangeArrowheads="1"/>
            </p:cNvSpPr>
            <p:nvPr/>
          </p:nvSpPr>
          <p:spPr bwMode="auto">
            <a:xfrm>
              <a:off x="2158936" y="42958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112" name="Line 17">
              <a:extLst>
                <a:ext uri="{FF2B5EF4-FFF2-40B4-BE49-F238E27FC236}">
                  <a16:creationId xmlns:a16="http://schemas.microsoft.com/office/drawing/2014/main" id="{581C1CE2-774D-0D45-A1D9-983862A5F25F}"/>
                </a:ext>
              </a:extLst>
            </p:cNvPr>
            <p:cNvSpPr>
              <a:spLocks noChangeShapeType="1"/>
            </p:cNvSpPr>
            <p:nvPr/>
          </p:nvSpPr>
          <p:spPr bwMode="auto">
            <a:xfrm flipH="1">
              <a:off x="2372886"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3" name="Rectangle 19">
              <a:extLst>
                <a:ext uri="{FF2B5EF4-FFF2-40B4-BE49-F238E27FC236}">
                  <a16:creationId xmlns:a16="http://schemas.microsoft.com/office/drawing/2014/main" id="{A29B1A83-31DC-5140-B564-0114D5F92489}"/>
                </a:ext>
              </a:extLst>
            </p:cNvPr>
            <p:cNvSpPr>
              <a:spLocks noChangeArrowheads="1"/>
            </p:cNvSpPr>
            <p:nvPr/>
          </p:nvSpPr>
          <p:spPr bwMode="auto">
            <a:xfrm>
              <a:off x="2158936" y="45016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114" name="Line 17">
              <a:extLst>
                <a:ext uri="{FF2B5EF4-FFF2-40B4-BE49-F238E27FC236}">
                  <a16:creationId xmlns:a16="http://schemas.microsoft.com/office/drawing/2014/main" id="{6470C031-E355-B844-B0AF-3E3E3C643BDB}"/>
                </a:ext>
              </a:extLst>
            </p:cNvPr>
            <p:cNvSpPr>
              <a:spLocks noChangeShapeType="1"/>
            </p:cNvSpPr>
            <p:nvPr/>
          </p:nvSpPr>
          <p:spPr bwMode="auto">
            <a:xfrm flipH="1">
              <a:off x="2372886"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5" name="Rectangle 19">
              <a:extLst>
                <a:ext uri="{FF2B5EF4-FFF2-40B4-BE49-F238E27FC236}">
                  <a16:creationId xmlns:a16="http://schemas.microsoft.com/office/drawing/2014/main" id="{70C998FE-BDE4-5D4A-843E-D6957D97E94E}"/>
                </a:ext>
              </a:extLst>
            </p:cNvPr>
            <p:cNvSpPr>
              <a:spLocks noChangeArrowheads="1"/>
            </p:cNvSpPr>
            <p:nvPr/>
          </p:nvSpPr>
          <p:spPr bwMode="auto">
            <a:xfrm>
              <a:off x="2158936" y="470749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116" name="Line 17">
              <a:extLst>
                <a:ext uri="{FF2B5EF4-FFF2-40B4-BE49-F238E27FC236}">
                  <a16:creationId xmlns:a16="http://schemas.microsoft.com/office/drawing/2014/main" id="{4444CD00-0786-1648-995A-2CF82118454F}"/>
                </a:ext>
              </a:extLst>
            </p:cNvPr>
            <p:cNvSpPr>
              <a:spLocks noChangeShapeType="1"/>
            </p:cNvSpPr>
            <p:nvPr/>
          </p:nvSpPr>
          <p:spPr bwMode="auto">
            <a:xfrm flipH="1">
              <a:off x="2372886"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7" name="Rectangle 19">
              <a:extLst>
                <a:ext uri="{FF2B5EF4-FFF2-40B4-BE49-F238E27FC236}">
                  <a16:creationId xmlns:a16="http://schemas.microsoft.com/office/drawing/2014/main" id="{390F606F-F351-8147-B154-4EB8A6E520C4}"/>
                </a:ext>
              </a:extLst>
            </p:cNvPr>
            <p:cNvSpPr>
              <a:spLocks noChangeArrowheads="1"/>
            </p:cNvSpPr>
            <p:nvPr/>
          </p:nvSpPr>
          <p:spPr bwMode="auto">
            <a:xfrm>
              <a:off x="2158936" y="491332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118" name="Line 17">
              <a:extLst>
                <a:ext uri="{FF2B5EF4-FFF2-40B4-BE49-F238E27FC236}">
                  <a16:creationId xmlns:a16="http://schemas.microsoft.com/office/drawing/2014/main" id="{48CF122A-1B83-F945-9961-9059D4545F78}"/>
                </a:ext>
              </a:extLst>
            </p:cNvPr>
            <p:cNvSpPr>
              <a:spLocks noChangeShapeType="1"/>
            </p:cNvSpPr>
            <p:nvPr/>
          </p:nvSpPr>
          <p:spPr bwMode="auto">
            <a:xfrm flipH="1">
              <a:off x="2372886"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9" name="Rectangle 19">
              <a:extLst>
                <a:ext uri="{FF2B5EF4-FFF2-40B4-BE49-F238E27FC236}">
                  <a16:creationId xmlns:a16="http://schemas.microsoft.com/office/drawing/2014/main" id="{C9FDE8DE-F3C9-574E-8F89-CAC0ACF45B43}"/>
                </a:ext>
              </a:extLst>
            </p:cNvPr>
            <p:cNvSpPr>
              <a:spLocks noChangeArrowheads="1"/>
            </p:cNvSpPr>
            <p:nvPr/>
          </p:nvSpPr>
          <p:spPr bwMode="auto">
            <a:xfrm>
              <a:off x="2158936" y="511915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120" name="Line 17">
              <a:extLst>
                <a:ext uri="{FF2B5EF4-FFF2-40B4-BE49-F238E27FC236}">
                  <a16:creationId xmlns:a16="http://schemas.microsoft.com/office/drawing/2014/main" id="{F13B9EB0-514A-5C45-A6CA-B924CCB65F0E}"/>
                </a:ext>
              </a:extLst>
            </p:cNvPr>
            <p:cNvSpPr>
              <a:spLocks noChangeShapeType="1"/>
            </p:cNvSpPr>
            <p:nvPr/>
          </p:nvSpPr>
          <p:spPr bwMode="auto">
            <a:xfrm flipH="1">
              <a:off x="2372886"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21" name="Rectangle 19">
              <a:extLst>
                <a:ext uri="{FF2B5EF4-FFF2-40B4-BE49-F238E27FC236}">
                  <a16:creationId xmlns:a16="http://schemas.microsoft.com/office/drawing/2014/main" id="{EBB24E9C-729F-AC42-A53E-3D0B0837A7FA}"/>
                </a:ext>
              </a:extLst>
            </p:cNvPr>
            <p:cNvSpPr>
              <a:spLocks noChangeArrowheads="1"/>
            </p:cNvSpPr>
            <p:nvPr/>
          </p:nvSpPr>
          <p:spPr bwMode="auto">
            <a:xfrm>
              <a:off x="2158936" y="532498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sp>
          <p:nvSpPr>
            <p:cNvPr id="122" name="Line 17">
              <a:extLst>
                <a:ext uri="{FF2B5EF4-FFF2-40B4-BE49-F238E27FC236}">
                  <a16:creationId xmlns:a16="http://schemas.microsoft.com/office/drawing/2014/main" id="{0108E75D-6AE0-6C4A-A57D-CA4827AE9F98}"/>
                </a:ext>
              </a:extLst>
            </p:cNvPr>
            <p:cNvSpPr>
              <a:spLocks noChangeShapeType="1"/>
            </p:cNvSpPr>
            <p:nvPr/>
          </p:nvSpPr>
          <p:spPr bwMode="auto">
            <a:xfrm flipH="1">
              <a:off x="2372886"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grpSp>
      <p:grpSp>
        <p:nvGrpSpPr>
          <p:cNvPr id="3" name="Group 2">
            <a:extLst>
              <a:ext uri="{FF2B5EF4-FFF2-40B4-BE49-F238E27FC236}">
                <a16:creationId xmlns:a16="http://schemas.microsoft.com/office/drawing/2014/main" id="{864A26E3-88EB-E056-CB2C-5172C0C4D22F}"/>
              </a:ext>
            </a:extLst>
          </p:cNvPr>
          <p:cNvGrpSpPr/>
          <p:nvPr/>
        </p:nvGrpSpPr>
        <p:grpSpPr>
          <a:xfrm>
            <a:off x="8381423" y="2452775"/>
            <a:ext cx="473013" cy="3107179"/>
            <a:chOff x="7238422" y="2452774"/>
            <a:chExt cx="473013" cy="3107179"/>
          </a:xfrm>
        </p:grpSpPr>
        <p:sp>
          <p:nvSpPr>
            <p:cNvPr id="190" name="Line 17">
              <a:extLst>
                <a:ext uri="{FF2B5EF4-FFF2-40B4-BE49-F238E27FC236}">
                  <a16:creationId xmlns:a16="http://schemas.microsoft.com/office/drawing/2014/main" id="{3D5C1915-250B-764A-A9DA-D42BC5EA1F6C}"/>
                </a:ext>
              </a:extLst>
            </p:cNvPr>
            <p:cNvSpPr>
              <a:spLocks noChangeShapeType="1"/>
            </p:cNvSpPr>
            <p:nvPr/>
          </p:nvSpPr>
          <p:spPr bwMode="auto">
            <a:xfrm flipH="1">
              <a:off x="7238422"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2" name="Line 17">
              <a:extLst>
                <a:ext uri="{FF2B5EF4-FFF2-40B4-BE49-F238E27FC236}">
                  <a16:creationId xmlns:a16="http://schemas.microsoft.com/office/drawing/2014/main" id="{3BB12B6C-5295-8E4F-9064-2942A15AEFB8}"/>
                </a:ext>
              </a:extLst>
            </p:cNvPr>
            <p:cNvSpPr>
              <a:spLocks noChangeShapeType="1"/>
            </p:cNvSpPr>
            <p:nvPr/>
          </p:nvSpPr>
          <p:spPr bwMode="auto">
            <a:xfrm flipH="1">
              <a:off x="7238422"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4" name="Line 17">
              <a:extLst>
                <a:ext uri="{FF2B5EF4-FFF2-40B4-BE49-F238E27FC236}">
                  <a16:creationId xmlns:a16="http://schemas.microsoft.com/office/drawing/2014/main" id="{033B969F-19BA-DF4A-A45C-5D05CD4051F1}"/>
                </a:ext>
              </a:extLst>
            </p:cNvPr>
            <p:cNvSpPr>
              <a:spLocks noChangeShapeType="1"/>
            </p:cNvSpPr>
            <p:nvPr/>
          </p:nvSpPr>
          <p:spPr bwMode="auto">
            <a:xfrm flipH="1">
              <a:off x="7238422"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6" name="Line 17">
              <a:extLst>
                <a:ext uri="{FF2B5EF4-FFF2-40B4-BE49-F238E27FC236}">
                  <a16:creationId xmlns:a16="http://schemas.microsoft.com/office/drawing/2014/main" id="{B0A8DABA-B7B8-204F-8CFC-8F08E4215D2F}"/>
                </a:ext>
              </a:extLst>
            </p:cNvPr>
            <p:cNvSpPr>
              <a:spLocks noChangeShapeType="1"/>
            </p:cNvSpPr>
            <p:nvPr/>
          </p:nvSpPr>
          <p:spPr bwMode="auto">
            <a:xfrm flipH="1">
              <a:off x="7238422"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8" name="Line 17">
              <a:extLst>
                <a:ext uri="{FF2B5EF4-FFF2-40B4-BE49-F238E27FC236}">
                  <a16:creationId xmlns:a16="http://schemas.microsoft.com/office/drawing/2014/main" id="{B2D390FF-743F-474F-93C2-3C4B17E76AAC}"/>
                </a:ext>
              </a:extLst>
            </p:cNvPr>
            <p:cNvSpPr>
              <a:spLocks noChangeShapeType="1"/>
            </p:cNvSpPr>
            <p:nvPr/>
          </p:nvSpPr>
          <p:spPr bwMode="auto">
            <a:xfrm flipH="1">
              <a:off x="7238422"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0" name="Line 17">
              <a:extLst>
                <a:ext uri="{FF2B5EF4-FFF2-40B4-BE49-F238E27FC236}">
                  <a16:creationId xmlns:a16="http://schemas.microsoft.com/office/drawing/2014/main" id="{BC2695F1-0965-524B-A877-7461499ECD85}"/>
                </a:ext>
              </a:extLst>
            </p:cNvPr>
            <p:cNvSpPr>
              <a:spLocks noChangeShapeType="1"/>
            </p:cNvSpPr>
            <p:nvPr/>
          </p:nvSpPr>
          <p:spPr bwMode="auto">
            <a:xfrm flipH="1">
              <a:off x="7238422"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2" name="Line 17">
              <a:extLst>
                <a:ext uri="{FF2B5EF4-FFF2-40B4-BE49-F238E27FC236}">
                  <a16:creationId xmlns:a16="http://schemas.microsoft.com/office/drawing/2014/main" id="{7E96C241-7FAA-004C-9256-CDC3236FB536}"/>
                </a:ext>
              </a:extLst>
            </p:cNvPr>
            <p:cNvSpPr>
              <a:spLocks noChangeShapeType="1"/>
            </p:cNvSpPr>
            <p:nvPr/>
          </p:nvSpPr>
          <p:spPr bwMode="auto">
            <a:xfrm flipH="1">
              <a:off x="7238422"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4" name="Line 17">
              <a:extLst>
                <a:ext uri="{FF2B5EF4-FFF2-40B4-BE49-F238E27FC236}">
                  <a16:creationId xmlns:a16="http://schemas.microsoft.com/office/drawing/2014/main" id="{5C226929-9D11-D049-849E-96E80DBC5A6D}"/>
                </a:ext>
              </a:extLst>
            </p:cNvPr>
            <p:cNvSpPr>
              <a:spLocks noChangeShapeType="1"/>
            </p:cNvSpPr>
            <p:nvPr/>
          </p:nvSpPr>
          <p:spPr bwMode="auto">
            <a:xfrm flipH="1">
              <a:off x="7238422"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6" name="Line 17">
              <a:extLst>
                <a:ext uri="{FF2B5EF4-FFF2-40B4-BE49-F238E27FC236}">
                  <a16:creationId xmlns:a16="http://schemas.microsoft.com/office/drawing/2014/main" id="{E4E1AD8C-616A-3E40-AD0B-48BD2AE83090}"/>
                </a:ext>
              </a:extLst>
            </p:cNvPr>
            <p:cNvSpPr>
              <a:spLocks noChangeShapeType="1"/>
            </p:cNvSpPr>
            <p:nvPr/>
          </p:nvSpPr>
          <p:spPr bwMode="auto">
            <a:xfrm flipH="1">
              <a:off x="7238422"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8" name="Line 17">
              <a:extLst>
                <a:ext uri="{FF2B5EF4-FFF2-40B4-BE49-F238E27FC236}">
                  <a16:creationId xmlns:a16="http://schemas.microsoft.com/office/drawing/2014/main" id="{3E9DABE4-6FDF-534E-9943-5F8A5DB9485C}"/>
                </a:ext>
              </a:extLst>
            </p:cNvPr>
            <p:cNvSpPr>
              <a:spLocks noChangeShapeType="1"/>
            </p:cNvSpPr>
            <p:nvPr/>
          </p:nvSpPr>
          <p:spPr bwMode="auto">
            <a:xfrm flipH="1">
              <a:off x="7238422"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0" name="Line 17">
              <a:extLst>
                <a:ext uri="{FF2B5EF4-FFF2-40B4-BE49-F238E27FC236}">
                  <a16:creationId xmlns:a16="http://schemas.microsoft.com/office/drawing/2014/main" id="{2EC256E5-9D60-2F4B-AAC1-144321DD428C}"/>
                </a:ext>
              </a:extLst>
            </p:cNvPr>
            <p:cNvSpPr>
              <a:spLocks noChangeShapeType="1"/>
            </p:cNvSpPr>
            <p:nvPr/>
          </p:nvSpPr>
          <p:spPr bwMode="auto">
            <a:xfrm flipH="1">
              <a:off x="7238422"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2" name="Line 17">
              <a:extLst>
                <a:ext uri="{FF2B5EF4-FFF2-40B4-BE49-F238E27FC236}">
                  <a16:creationId xmlns:a16="http://schemas.microsoft.com/office/drawing/2014/main" id="{8CD8714B-DDEA-D64D-84EC-3FCCE279EF4B}"/>
                </a:ext>
              </a:extLst>
            </p:cNvPr>
            <p:cNvSpPr>
              <a:spLocks noChangeShapeType="1"/>
            </p:cNvSpPr>
            <p:nvPr/>
          </p:nvSpPr>
          <p:spPr bwMode="auto">
            <a:xfrm flipH="1">
              <a:off x="7238422"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4" name="Line 17">
              <a:extLst>
                <a:ext uri="{FF2B5EF4-FFF2-40B4-BE49-F238E27FC236}">
                  <a16:creationId xmlns:a16="http://schemas.microsoft.com/office/drawing/2014/main" id="{D05DD431-46FE-0346-ACF8-28687BDEA350}"/>
                </a:ext>
              </a:extLst>
            </p:cNvPr>
            <p:cNvSpPr>
              <a:spLocks noChangeShapeType="1"/>
            </p:cNvSpPr>
            <p:nvPr/>
          </p:nvSpPr>
          <p:spPr bwMode="auto">
            <a:xfrm flipH="1">
              <a:off x="7238422"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6" name="Line 17">
              <a:extLst>
                <a:ext uri="{FF2B5EF4-FFF2-40B4-BE49-F238E27FC236}">
                  <a16:creationId xmlns:a16="http://schemas.microsoft.com/office/drawing/2014/main" id="{E3A9DC6E-033E-1E4E-97D5-81888BDB7E40}"/>
                </a:ext>
              </a:extLst>
            </p:cNvPr>
            <p:cNvSpPr>
              <a:spLocks noChangeShapeType="1"/>
            </p:cNvSpPr>
            <p:nvPr/>
          </p:nvSpPr>
          <p:spPr bwMode="auto">
            <a:xfrm flipH="1">
              <a:off x="7238422"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8" name="Line 17">
              <a:extLst>
                <a:ext uri="{FF2B5EF4-FFF2-40B4-BE49-F238E27FC236}">
                  <a16:creationId xmlns:a16="http://schemas.microsoft.com/office/drawing/2014/main" id="{994AA978-B219-9B40-84D7-EA11E66BD40A}"/>
                </a:ext>
              </a:extLst>
            </p:cNvPr>
            <p:cNvSpPr>
              <a:spLocks noChangeShapeType="1"/>
            </p:cNvSpPr>
            <p:nvPr/>
          </p:nvSpPr>
          <p:spPr bwMode="auto">
            <a:xfrm flipH="1">
              <a:off x="7238422"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89" name="Rectangle 19">
              <a:extLst>
                <a:ext uri="{FF2B5EF4-FFF2-40B4-BE49-F238E27FC236}">
                  <a16:creationId xmlns:a16="http://schemas.microsoft.com/office/drawing/2014/main" id="{1FDFA6CF-F3FA-634B-8BAC-E19D2189B8D7}"/>
                </a:ext>
              </a:extLst>
            </p:cNvPr>
            <p:cNvSpPr>
              <a:spLocks noChangeArrowheads="1"/>
            </p:cNvSpPr>
            <p:nvPr/>
          </p:nvSpPr>
          <p:spPr bwMode="auto">
            <a:xfrm>
              <a:off x="7444935" y="245277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191" name="Rectangle 19">
              <a:extLst>
                <a:ext uri="{FF2B5EF4-FFF2-40B4-BE49-F238E27FC236}">
                  <a16:creationId xmlns:a16="http://schemas.microsoft.com/office/drawing/2014/main" id="{13CE65E6-2E14-4A45-A789-07039A2D09B7}"/>
                </a:ext>
              </a:extLst>
            </p:cNvPr>
            <p:cNvSpPr>
              <a:spLocks noChangeArrowheads="1"/>
            </p:cNvSpPr>
            <p:nvPr/>
          </p:nvSpPr>
          <p:spPr bwMode="auto">
            <a:xfrm>
              <a:off x="7444935" y="2658603"/>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193" name="Rectangle 19">
              <a:extLst>
                <a:ext uri="{FF2B5EF4-FFF2-40B4-BE49-F238E27FC236}">
                  <a16:creationId xmlns:a16="http://schemas.microsoft.com/office/drawing/2014/main" id="{B514065E-F9E1-C84D-9B94-5EC0D805F94A}"/>
                </a:ext>
              </a:extLst>
            </p:cNvPr>
            <p:cNvSpPr>
              <a:spLocks noChangeArrowheads="1"/>
            </p:cNvSpPr>
            <p:nvPr/>
          </p:nvSpPr>
          <p:spPr bwMode="auto">
            <a:xfrm>
              <a:off x="7444935" y="2864431"/>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195" name="Rectangle 19">
              <a:extLst>
                <a:ext uri="{FF2B5EF4-FFF2-40B4-BE49-F238E27FC236}">
                  <a16:creationId xmlns:a16="http://schemas.microsoft.com/office/drawing/2014/main" id="{945EAA65-CC8E-6848-9AD3-92AE8154EB2D}"/>
                </a:ext>
              </a:extLst>
            </p:cNvPr>
            <p:cNvSpPr>
              <a:spLocks noChangeArrowheads="1"/>
            </p:cNvSpPr>
            <p:nvPr/>
          </p:nvSpPr>
          <p:spPr bwMode="auto">
            <a:xfrm>
              <a:off x="7444935" y="3070259"/>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197" name="Rectangle 19">
              <a:extLst>
                <a:ext uri="{FF2B5EF4-FFF2-40B4-BE49-F238E27FC236}">
                  <a16:creationId xmlns:a16="http://schemas.microsoft.com/office/drawing/2014/main" id="{A99EA03B-3191-0D4F-9BF6-C7922D2FCBFC}"/>
                </a:ext>
              </a:extLst>
            </p:cNvPr>
            <p:cNvSpPr>
              <a:spLocks noChangeArrowheads="1"/>
            </p:cNvSpPr>
            <p:nvPr/>
          </p:nvSpPr>
          <p:spPr bwMode="auto">
            <a:xfrm>
              <a:off x="7444935" y="32760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199" name="Rectangle 19">
              <a:extLst>
                <a:ext uri="{FF2B5EF4-FFF2-40B4-BE49-F238E27FC236}">
                  <a16:creationId xmlns:a16="http://schemas.microsoft.com/office/drawing/2014/main" id="{FC39A15A-E012-B94D-A80B-5933F4FFAA26}"/>
                </a:ext>
              </a:extLst>
            </p:cNvPr>
            <p:cNvSpPr>
              <a:spLocks noChangeArrowheads="1"/>
            </p:cNvSpPr>
            <p:nvPr/>
          </p:nvSpPr>
          <p:spPr bwMode="auto">
            <a:xfrm>
              <a:off x="7502644" y="348191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201" name="Rectangle 19">
              <a:extLst>
                <a:ext uri="{FF2B5EF4-FFF2-40B4-BE49-F238E27FC236}">
                  <a16:creationId xmlns:a16="http://schemas.microsoft.com/office/drawing/2014/main" id="{4685F9FE-3FDE-6243-A75A-206676B31672}"/>
                </a:ext>
              </a:extLst>
            </p:cNvPr>
            <p:cNvSpPr>
              <a:spLocks noChangeArrowheads="1"/>
            </p:cNvSpPr>
            <p:nvPr/>
          </p:nvSpPr>
          <p:spPr bwMode="auto">
            <a:xfrm>
              <a:off x="7502644" y="368774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203" name="Rectangle 19">
              <a:extLst>
                <a:ext uri="{FF2B5EF4-FFF2-40B4-BE49-F238E27FC236}">
                  <a16:creationId xmlns:a16="http://schemas.microsoft.com/office/drawing/2014/main" id="{43A64EB4-568F-6840-A6E9-9E9562E924F1}"/>
                </a:ext>
              </a:extLst>
            </p:cNvPr>
            <p:cNvSpPr>
              <a:spLocks noChangeArrowheads="1"/>
            </p:cNvSpPr>
            <p:nvPr/>
          </p:nvSpPr>
          <p:spPr bwMode="auto">
            <a:xfrm>
              <a:off x="7502644" y="389357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205" name="Rectangle 19">
              <a:extLst>
                <a:ext uri="{FF2B5EF4-FFF2-40B4-BE49-F238E27FC236}">
                  <a16:creationId xmlns:a16="http://schemas.microsoft.com/office/drawing/2014/main" id="{A14097E4-3627-3D49-ACF7-106ACC23B724}"/>
                </a:ext>
              </a:extLst>
            </p:cNvPr>
            <p:cNvSpPr>
              <a:spLocks noChangeArrowheads="1"/>
            </p:cNvSpPr>
            <p:nvPr/>
          </p:nvSpPr>
          <p:spPr bwMode="auto">
            <a:xfrm>
              <a:off x="7502644" y="409939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207" name="Rectangle 19">
              <a:extLst>
                <a:ext uri="{FF2B5EF4-FFF2-40B4-BE49-F238E27FC236}">
                  <a16:creationId xmlns:a16="http://schemas.microsoft.com/office/drawing/2014/main" id="{0D969493-5E3E-2741-BE4F-7D5757EBF7AA}"/>
                </a:ext>
              </a:extLst>
            </p:cNvPr>
            <p:cNvSpPr>
              <a:spLocks noChangeArrowheads="1"/>
            </p:cNvSpPr>
            <p:nvPr/>
          </p:nvSpPr>
          <p:spPr bwMode="auto">
            <a:xfrm>
              <a:off x="7502644" y="430522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209" name="Rectangle 19">
              <a:extLst>
                <a:ext uri="{FF2B5EF4-FFF2-40B4-BE49-F238E27FC236}">
                  <a16:creationId xmlns:a16="http://schemas.microsoft.com/office/drawing/2014/main" id="{C2DB9BE0-DB03-1C4F-B994-8D0636C1D120}"/>
                </a:ext>
              </a:extLst>
            </p:cNvPr>
            <p:cNvSpPr>
              <a:spLocks noChangeArrowheads="1"/>
            </p:cNvSpPr>
            <p:nvPr/>
          </p:nvSpPr>
          <p:spPr bwMode="auto">
            <a:xfrm>
              <a:off x="7502644" y="45110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211" name="Rectangle 19">
              <a:extLst>
                <a:ext uri="{FF2B5EF4-FFF2-40B4-BE49-F238E27FC236}">
                  <a16:creationId xmlns:a16="http://schemas.microsoft.com/office/drawing/2014/main" id="{B83DD88B-181C-E24B-BFE5-879033560C10}"/>
                </a:ext>
              </a:extLst>
            </p:cNvPr>
            <p:cNvSpPr>
              <a:spLocks noChangeArrowheads="1"/>
            </p:cNvSpPr>
            <p:nvPr/>
          </p:nvSpPr>
          <p:spPr bwMode="auto">
            <a:xfrm>
              <a:off x="7502644" y="4716884"/>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213" name="Rectangle 19">
              <a:extLst>
                <a:ext uri="{FF2B5EF4-FFF2-40B4-BE49-F238E27FC236}">
                  <a16:creationId xmlns:a16="http://schemas.microsoft.com/office/drawing/2014/main" id="{C3AFA5E8-8EF9-184F-99A7-D3EA94FB72F0}"/>
                </a:ext>
              </a:extLst>
            </p:cNvPr>
            <p:cNvSpPr>
              <a:spLocks noChangeArrowheads="1"/>
            </p:cNvSpPr>
            <p:nvPr/>
          </p:nvSpPr>
          <p:spPr bwMode="auto">
            <a:xfrm>
              <a:off x="7502644" y="49227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215" name="Rectangle 19">
              <a:extLst>
                <a:ext uri="{FF2B5EF4-FFF2-40B4-BE49-F238E27FC236}">
                  <a16:creationId xmlns:a16="http://schemas.microsoft.com/office/drawing/2014/main" id="{41DAEE7D-4B99-534E-8D69-6FC4CDD909DD}"/>
                </a:ext>
              </a:extLst>
            </p:cNvPr>
            <p:cNvSpPr>
              <a:spLocks noChangeArrowheads="1"/>
            </p:cNvSpPr>
            <p:nvPr/>
          </p:nvSpPr>
          <p:spPr bwMode="auto">
            <a:xfrm>
              <a:off x="7502644" y="51285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217" name="Rectangle 19">
              <a:extLst>
                <a:ext uri="{FF2B5EF4-FFF2-40B4-BE49-F238E27FC236}">
                  <a16:creationId xmlns:a16="http://schemas.microsoft.com/office/drawing/2014/main" id="{11411B22-E5BD-D642-94EA-0B960D030ABC}"/>
                </a:ext>
              </a:extLst>
            </p:cNvPr>
            <p:cNvSpPr>
              <a:spLocks noChangeArrowheads="1"/>
            </p:cNvSpPr>
            <p:nvPr/>
          </p:nvSpPr>
          <p:spPr bwMode="auto">
            <a:xfrm>
              <a:off x="7502644" y="53343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grpSp>
      <p:sp>
        <p:nvSpPr>
          <p:cNvPr id="226" name="TextBox 225">
            <a:extLst>
              <a:ext uri="{FF2B5EF4-FFF2-40B4-BE49-F238E27FC236}">
                <a16:creationId xmlns:a16="http://schemas.microsoft.com/office/drawing/2014/main" id="{4EA1684F-A8D9-8F43-AD05-0A301419EF2C}"/>
              </a:ext>
            </a:extLst>
          </p:cNvPr>
          <p:cNvSpPr txBox="1"/>
          <p:nvPr/>
        </p:nvSpPr>
        <p:spPr>
          <a:xfrm>
            <a:off x="5005382" y="6076163"/>
            <a:ext cx="2060179" cy="230832"/>
          </a:xfrm>
          <a:prstGeom prst="rect">
            <a:avLst/>
          </a:prstGeom>
          <a:noFill/>
        </p:spPr>
        <p:txBody>
          <a:bodyPr wrap="none" rtlCol="0">
            <a:spAutoFit/>
          </a:bodyPr>
          <a:lstStyle/>
          <a:p>
            <a:pPr algn="ctr"/>
            <a:r>
              <a:rPr lang="en-US" sz="900" dirty="0"/>
              <a:t>Note that all percentages were rounded</a:t>
            </a:r>
          </a:p>
        </p:txBody>
      </p:sp>
      <p:sp>
        <p:nvSpPr>
          <p:cNvPr id="88" name="Rectangle 28">
            <a:extLst>
              <a:ext uri="{FF2B5EF4-FFF2-40B4-BE49-F238E27FC236}">
                <a16:creationId xmlns:a16="http://schemas.microsoft.com/office/drawing/2014/main" id="{720C9341-6D04-30D3-16C4-80AD3495F9C5}"/>
              </a:ext>
            </a:extLst>
          </p:cNvPr>
          <p:cNvSpPr txBox="1">
            <a:spLocks noChangeArrowheads="1"/>
          </p:cNvSpPr>
          <p:nvPr/>
        </p:nvSpPr>
        <p:spPr bwMode="auto">
          <a:xfrm>
            <a:off x="2435517" y="380331"/>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V. COVID-19 and ESD</a:t>
            </a:r>
          </a:p>
        </p:txBody>
      </p:sp>
      <p:sp>
        <p:nvSpPr>
          <p:cNvPr id="89" name="Rectangle 49">
            <a:extLst>
              <a:ext uri="{FF2B5EF4-FFF2-40B4-BE49-F238E27FC236}">
                <a16:creationId xmlns:a16="http://schemas.microsoft.com/office/drawing/2014/main" id="{A2256641-4B98-50FB-0B91-3B6C260A82EF}"/>
              </a:ext>
            </a:extLst>
          </p:cNvPr>
          <p:cNvSpPr>
            <a:spLocks noChangeArrowheads="1"/>
          </p:cNvSpPr>
          <p:nvPr/>
        </p:nvSpPr>
        <p:spPr bwMode="auto">
          <a:xfrm>
            <a:off x="5281523" y="5032314"/>
            <a:ext cx="537886" cy="408738"/>
          </a:xfrm>
          <a:prstGeom prst="rect">
            <a:avLst/>
          </a:prstGeom>
          <a:solidFill>
            <a:srgbClr val="FFFF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90" name="TextBox 89">
            <a:extLst>
              <a:ext uri="{FF2B5EF4-FFF2-40B4-BE49-F238E27FC236}">
                <a16:creationId xmlns:a16="http://schemas.microsoft.com/office/drawing/2014/main" id="{69286D16-3ADB-4C2A-7193-17952C1F699B}"/>
              </a:ext>
            </a:extLst>
          </p:cNvPr>
          <p:cNvSpPr txBox="1"/>
          <p:nvPr/>
        </p:nvSpPr>
        <p:spPr>
          <a:xfrm>
            <a:off x="7633875" y="4720600"/>
            <a:ext cx="508473" cy="317459"/>
          </a:xfrm>
          <a:prstGeom prst="rect">
            <a:avLst/>
          </a:prstGeom>
          <a:noFill/>
        </p:spPr>
        <p:txBody>
          <a:bodyPr wrap="none" rtlCol="0">
            <a:spAutoFit/>
          </a:bodyPr>
          <a:lstStyle/>
          <a:p>
            <a:r>
              <a:rPr lang="en-US" sz="1463" dirty="0"/>
              <a:t>14%</a:t>
            </a:r>
          </a:p>
        </p:txBody>
      </p:sp>
      <p:sp>
        <p:nvSpPr>
          <p:cNvPr id="92" name="Rectangle 49">
            <a:extLst>
              <a:ext uri="{FF2B5EF4-FFF2-40B4-BE49-F238E27FC236}">
                <a16:creationId xmlns:a16="http://schemas.microsoft.com/office/drawing/2014/main" id="{5B2B8BA4-D283-C191-B5E5-AC1D0ABF3C0A}"/>
              </a:ext>
            </a:extLst>
          </p:cNvPr>
          <p:cNvSpPr>
            <a:spLocks noChangeArrowheads="1"/>
          </p:cNvSpPr>
          <p:nvPr/>
        </p:nvSpPr>
        <p:spPr bwMode="auto">
          <a:xfrm>
            <a:off x="7627901" y="5036029"/>
            <a:ext cx="537886" cy="408738"/>
          </a:xfrm>
          <a:prstGeom prst="rect">
            <a:avLst/>
          </a:prstGeom>
          <a:solidFill>
            <a:srgbClr val="FFFF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pic>
        <p:nvPicPr>
          <p:cNvPr id="123" name="Picture 122">
            <a:extLst>
              <a:ext uri="{FF2B5EF4-FFF2-40B4-BE49-F238E27FC236}">
                <a16:creationId xmlns:a16="http://schemas.microsoft.com/office/drawing/2014/main" id="{D4954A3B-E9AB-45A4-878A-060692CE7A9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59626" y="6306995"/>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296961613"/>
      </p:ext>
    </p:extLst>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7C17111-8D2B-5922-071B-6A418C36A3E6}"/>
              </a:ext>
            </a:extLst>
          </p:cNvPr>
          <p:cNvSpPr/>
          <p:nvPr/>
        </p:nvSpPr>
        <p:spPr>
          <a:xfrm>
            <a:off x="1605513" y="1933317"/>
            <a:ext cx="8674216" cy="4064254"/>
          </a:xfrm>
          <a:prstGeom prst="rect">
            <a:avLst/>
          </a:prstGeom>
        </p:spPr>
        <p:txBody>
          <a:bodyPr wrap="square">
            <a:spAutoFit/>
          </a:bodyPr>
          <a:lstStyle/>
          <a:p>
            <a:pPr marL="342900" indent="-342900">
              <a:lnSpc>
                <a:spcPct val="150000"/>
              </a:lnSpc>
              <a:spcAft>
                <a:spcPts val="600"/>
              </a:spcAft>
              <a:buClr>
                <a:srgbClr val="000099"/>
              </a:buClr>
              <a:buFont typeface="Wingdings" panose="05000000000000000000" pitchFamily="2" charset="2"/>
              <a:buChar char="Ø"/>
            </a:pPr>
            <a:r>
              <a:rPr lang="en-US" sz="2400" dirty="0">
                <a:solidFill>
                  <a:srgbClr val="FF0000"/>
                </a:solidFill>
                <a:latin typeface="Arial Narrow" panose="020B0606020202030204" pitchFamily="34" charset="0"/>
                <a:cs typeface="Arial" panose="020B0604020202020204" pitchFamily="34" charset="0"/>
              </a:rPr>
              <a:t>Progress has been made in implementing ESD in educational systems (across the 4 priority areas)</a:t>
            </a:r>
          </a:p>
          <a:p>
            <a:pPr marL="342900" indent="-342900">
              <a:lnSpc>
                <a:spcPct val="150000"/>
              </a:lnSpc>
              <a:spcAft>
                <a:spcPts val="600"/>
              </a:spcAft>
              <a:buClr>
                <a:srgbClr val="000099"/>
              </a:buClr>
              <a:buFont typeface="Wingdings" panose="05000000000000000000" pitchFamily="2" charset="2"/>
              <a:buChar char="Ø"/>
            </a:pPr>
            <a:r>
              <a:rPr lang="en-US" sz="2400" dirty="0">
                <a:solidFill>
                  <a:srgbClr val="FF0000"/>
                </a:solidFill>
                <a:latin typeface="Arial Narrow" panose="020B0606020202030204" pitchFamily="34" charset="0"/>
                <a:cs typeface="Arial" panose="020B0604020202020204" pitchFamily="34" charset="0"/>
              </a:rPr>
              <a:t>There are still areas that need attention, for example in </a:t>
            </a:r>
            <a:r>
              <a:rPr lang="en-US" sz="2400" i="1" dirty="0">
                <a:solidFill>
                  <a:srgbClr val="FF0000"/>
                </a:solidFill>
                <a:latin typeface="Arial Narrow" panose="020B0606020202030204" pitchFamily="34" charset="0"/>
                <a:cs typeface="Arial" panose="020B0604020202020204" pitchFamily="34" charset="0"/>
              </a:rPr>
              <a:t>monitoring progress</a:t>
            </a:r>
            <a:r>
              <a:rPr lang="en-US" sz="2400" dirty="0">
                <a:solidFill>
                  <a:srgbClr val="FF0000"/>
                </a:solidFill>
                <a:latin typeface="Arial Narrow" panose="020B0606020202030204" pitchFamily="34" charset="0"/>
                <a:cs typeface="Arial" panose="020B0604020202020204" pitchFamily="34" charset="0"/>
              </a:rPr>
              <a:t>, and countries </a:t>
            </a:r>
            <a:r>
              <a:rPr lang="en-US" sz="2400" i="1" dirty="0">
                <a:solidFill>
                  <a:srgbClr val="FF0000"/>
                </a:solidFill>
                <a:latin typeface="Arial Narrow" panose="020B0606020202030204" pitchFamily="34" charset="0"/>
                <a:cs typeface="Arial" panose="020B0604020202020204" pitchFamily="34" charset="0"/>
              </a:rPr>
              <a:t>have special needs (</a:t>
            </a:r>
            <a:r>
              <a:rPr lang="en-US" sz="2400" dirty="0">
                <a:solidFill>
                  <a:srgbClr val="FF0000"/>
                </a:solidFill>
                <a:latin typeface="Arial Narrow" panose="020B0606020202030204" pitchFamily="34" charset="0"/>
                <a:cs typeface="Arial" panose="020B0604020202020204" pitchFamily="34" charset="0"/>
              </a:rPr>
              <a:t>esp. in implementing WIA)</a:t>
            </a:r>
          </a:p>
          <a:p>
            <a:pPr marL="342900" indent="-342900">
              <a:lnSpc>
                <a:spcPct val="150000"/>
              </a:lnSpc>
              <a:buClr>
                <a:srgbClr val="000099"/>
              </a:buClr>
              <a:buFont typeface="Wingdings" panose="05000000000000000000" pitchFamily="2" charset="2"/>
              <a:buChar char="Ø"/>
            </a:pPr>
            <a:r>
              <a:rPr lang="en-US" sz="2400" dirty="0">
                <a:solidFill>
                  <a:srgbClr val="FF0000"/>
                </a:solidFill>
                <a:latin typeface="Arial Narrow" panose="020B0606020202030204" pitchFamily="34" charset="0"/>
                <a:cs typeface="Arial" panose="020B0604020202020204" pitchFamily="34" charset="0"/>
              </a:rPr>
              <a:t>COVID did not seem to have massively affected the ESD </a:t>
            </a:r>
            <a:r>
              <a:rPr lang="en-US" sz="2400" dirty="0" err="1">
                <a:solidFill>
                  <a:srgbClr val="FF0000"/>
                </a:solidFill>
                <a:latin typeface="Arial Narrow" panose="020B0606020202030204" pitchFamily="34" charset="0"/>
                <a:cs typeface="Arial" panose="020B0604020202020204" pitchFamily="34" charset="0"/>
              </a:rPr>
              <a:t>programmes</a:t>
            </a:r>
            <a:r>
              <a:rPr lang="en-US" sz="2400" dirty="0">
                <a:solidFill>
                  <a:srgbClr val="FF0000"/>
                </a:solidFill>
                <a:latin typeface="Arial Narrow" panose="020B0606020202030204" pitchFamily="34" charset="0"/>
                <a:cs typeface="Arial" panose="020B0604020202020204" pitchFamily="34" charset="0"/>
              </a:rPr>
              <a:t> in the countries and also had some positive effects and new opportunities incl innovations in teaching and learning processes</a:t>
            </a:r>
            <a:endParaRPr lang="en-US" sz="2400" dirty="0">
              <a:solidFill>
                <a:srgbClr val="FF0000"/>
              </a:solidFill>
            </a:endParaRPr>
          </a:p>
        </p:txBody>
      </p:sp>
      <p:sp>
        <p:nvSpPr>
          <p:cNvPr id="6" name="Rectangle 28">
            <a:extLst>
              <a:ext uri="{FF2B5EF4-FFF2-40B4-BE49-F238E27FC236}">
                <a16:creationId xmlns:a16="http://schemas.microsoft.com/office/drawing/2014/main" id="{DF01B407-92EA-F4DF-7542-DF4F1E095EFD}"/>
              </a:ext>
            </a:extLst>
          </p:cNvPr>
          <p:cNvSpPr txBox="1">
            <a:spLocks noChangeArrowheads="1"/>
          </p:cNvSpPr>
          <p:nvPr/>
        </p:nvSpPr>
        <p:spPr bwMode="auto">
          <a:xfrm>
            <a:off x="2314285" y="419489"/>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a:spcBef>
                <a:spcPct val="0"/>
              </a:spcBef>
              <a:buNone/>
              <a:defRPr/>
            </a:pPr>
            <a:r>
              <a:rPr lang="en-US" altLang="en-US" dirty="0">
                <a:solidFill>
                  <a:srgbClr val="000099"/>
                </a:solidFill>
              </a:rPr>
              <a:t>CONCLUDING REMARKS / MAIN TRENDS</a:t>
            </a:r>
          </a:p>
        </p:txBody>
      </p:sp>
      <p:grpSp>
        <p:nvGrpSpPr>
          <p:cNvPr id="4" name="Group 3">
            <a:extLst>
              <a:ext uri="{FF2B5EF4-FFF2-40B4-BE49-F238E27FC236}">
                <a16:creationId xmlns:a16="http://schemas.microsoft.com/office/drawing/2014/main" id="{50FAB9B0-C572-45F0-B2D6-F478566C9E1C}"/>
              </a:ext>
            </a:extLst>
          </p:cNvPr>
          <p:cNvGrpSpPr/>
          <p:nvPr/>
        </p:nvGrpSpPr>
        <p:grpSpPr>
          <a:xfrm>
            <a:off x="705409" y="134516"/>
            <a:ext cx="9913189" cy="2607709"/>
            <a:chOff x="-7189" y="169861"/>
            <a:chExt cx="9913189" cy="2607709"/>
          </a:xfrm>
        </p:grpSpPr>
        <p:sp>
          <p:nvSpPr>
            <p:cNvPr id="7" name="Rectangle 6">
              <a:extLst>
                <a:ext uri="{FF2B5EF4-FFF2-40B4-BE49-F238E27FC236}">
                  <a16:creationId xmlns:a16="http://schemas.microsoft.com/office/drawing/2014/main" id="{10E44F69-205B-4B76-B0A4-3BAB3271ADF6}"/>
                </a:ext>
              </a:extLst>
            </p:cNvPr>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5">
              <a:extLst>
                <a:ext uri="{FF2B5EF4-FFF2-40B4-BE49-F238E27FC236}">
                  <a16:creationId xmlns:a16="http://schemas.microsoft.com/office/drawing/2014/main" id="{E9A3D038-6005-4B05-958F-DF5BCAD46FFC}"/>
                </a:ext>
              </a:extLst>
            </p:cNvPr>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9" name="Rectangle 8">
              <a:extLst>
                <a:ext uri="{FF2B5EF4-FFF2-40B4-BE49-F238E27FC236}">
                  <a16:creationId xmlns:a16="http://schemas.microsoft.com/office/drawing/2014/main" id="{33D8B913-94B7-4D32-B2DE-AD8382CC7177}"/>
                </a:ext>
              </a:extLst>
            </p:cNvPr>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2B9741F-1C5C-403F-A756-5121E4B2E9DF}"/>
                </a:ext>
              </a:extLst>
            </p:cNvPr>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3DB0462-79A6-4631-8609-DC3038BD5E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354" y="169861"/>
              <a:ext cx="955424" cy="866288"/>
            </a:xfrm>
            <a:prstGeom prst="rect">
              <a:avLst/>
            </a:prstGeom>
          </p:spPr>
        </p:pic>
      </p:grpSp>
      <p:pic>
        <p:nvPicPr>
          <p:cNvPr id="12" name="Picture 11">
            <a:extLst>
              <a:ext uri="{FF2B5EF4-FFF2-40B4-BE49-F238E27FC236}">
                <a16:creationId xmlns:a16="http://schemas.microsoft.com/office/drawing/2014/main" id="{1965369A-62BE-4F17-A9D7-FB4852D501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16103" y="6148618"/>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71690188"/>
      </p:ext>
    </p:extLst>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2100" y="31253"/>
            <a:ext cx="9153542" cy="6740276"/>
            <a:chOff x="419100" y="31253"/>
            <a:chExt cx="9153542" cy="6740276"/>
          </a:xfrm>
        </p:grpSpPr>
        <p:grpSp>
          <p:nvGrpSpPr>
            <p:cNvPr id="47" name="Group 46"/>
            <p:cNvGrpSpPr/>
            <p:nvPr/>
          </p:nvGrpSpPr>
          <p:grpSpPr>
            <a:xfrm>
              <a:off x="8802195" y="2137377"/>
              <a:ext cx="695939" cy="616803"/>
              <a:chOff x="8340556" y="2149731"/>
              <a:chExt cx="695939" cy="616803"/>
            </a:xfrm>
          </p:grpSpPr>
          <p:sp>
            <p:nvSpPr>
              <p:cNvPr id="74" name="Rectangle 73"/>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3" name="Picture 92"/>
              <p:cNvPicPr>
                <a:picLocks noChangeAspect="1"/>
              </p:cNvPicPr>
              <p:nvPr/>
            </p:nvPicPr>
            <p:blipFill>
              <a:blip r:embed="rId3" cstate="print">
                <a:extLst>
                  <a:ext uri="{BEBA8EAE-BF5A-486C-A8C5-ECC9F3942E4B}">
                    <a14:imgProps xmlns:a14="http://schemas.microsoft.com/office/drawing/2010/main">
                      <a14:imgLayer r:embed="rId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48" name="Group 47"/>
            <p:cNvGrpSpPr/>
            <p:nvPr/>
          </p:nvGrpSpPr>
          <p:grpSpPr>
            <a:xfrm>
              <a:off x="419100" y="31253"/>
              <a:ext cx="9077296" cy="1497885"/>
              <a:chOff x="419100" y="-11877"/>
              <a:chExt cx="9077296" cy="1497885"/>
            </a:xfrm>
          </p:grpSpPr>
          <p:sp>
            <p:nvSpPr>
              <p:cNvPr id="71" name="Rectangle 70"/>
              <p:cNvSpPr/>
              <p:nvPr/>
            </p:nvSpPr>
            <p:spPr>
              <a:xfrm flipV="1">
                <a:off x="419100" y="783643"/>
                <a:ext cx="9077296"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69692" y="-11877"/>
                <a:ext cx="1557655" cy="1412335"/>
              </a:xfrm>
              <a:prstGeom prst="rect">
                <a:avLst/>
              </a:prstGeom>
            </p:spPr>
          </p:pic>
          <p:sp>
            <p:nvSpPr>
              <p:cNvPr id="73" name="Subtitle 5"/>
              <p:cNvSpPr txBox="1">
                <a:spLocks/>
              </p:cNvSpPr>
              <p:nvPr/>
            </p:nvSpPr>
            <p:spPr>
              <a:xfrm>
                <a:off x="5322442" y="1111105"/>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a:solidFill>
                      <a:schemeClr val="bg1"/>
                    </a:solidFill>
                    <a:latin typeface="Arial Narrow" panose="020B0606020202030204" pitchFamily="34" charset="0"/>
                    <a:cs typeface="Arial" panose="020B0604020202020204" pitchFamily="34" charset="0"/>
                  </a:rPr>
                  <a:t>ENVIRONMENT</a:t>
                </a:r>
              </a:p>
            </p:txBody>
          </p:sp>
        </p:grpSp>
        <p:grpSp>
          <p:nvGrpSpPr>
            <p:cNvPr id="49" name="Group 48"/>
            <p:cNvGrpSpPr/>
            <p:nvPr/>
          </p:nvGrpSpPr>
          <p:grpSpPr>
            <a:xfrm>
              <a:off x="8801387" y="1495117"/>
              <a:ext cx="696748" cy="603621"/>
              <a:chOff x="8259614" y="1445817"/>
              <a:chExt cx="700405" cy="603621"/>
            </a:xfrm>
          </p:grpSpPr>
          <p:sp>
            <p:nvSpPr>
              <p:cNvPr id="69" name="Rectangle 68"/>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Picture 69"/>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51" name="Group 50"/>
            <p:cNvGrpSpPr/>
            <p:nvPr/>
          </p:nvGrpSpPr>
          <p:grpSpPr>
            <a:xfrm>
              <a:off x="8805756" y="2794606"/>
              <a:ext cx="692379" cy="601597"/>
              <a:chOff x="8341618" y="2827400"/>
              <a:chExt cx="692378" cy="601597"/>
            </a:xfrm>
          </p:grpSpPr>
          <p:sp>
            <p:nvSpPr>
              <p:cNvPr id="67" name="Rectangle 66"/>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67"/>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52" name="Group 51"/>
            <p:cNvGrpSpPr/>
            <p:nvPr/>
          </p:nvGrpSpPr>
          <p:grpSpPr>
            <a:xfrm>
              <a:off x="8804695" y="5412430"/>
              <a:ext cx="693597" cy="591914"/>
              <a:chOff x="8242285" y="5445224"/>
              <a:chExt cx="693597" cy="591914"/>
            </a:xfrm>
          </p:grpSpPr>
          <p:sp>
            <p:nvSpPr>
              <p:cNvPr id="65" name="Rectangle 64"/>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53" name="Group 52"/>
            <p:cNvGrpSpPr/>
            <p:nvPr/>
          </p:nvGrpSpPr>
          <p:grpSpPr>
            <a:xfrm>
              <a:off x="8809318" y="6073814"/>
              <a:ext cx="691316" cy="697715"/>
              <a:chOff x="8251076" y="6115661"/>
              <a:chExt cx="691316" cy="697715"/>
            </a:xfrm>
          </p:grpSpPr>
          <p:sp>
            <p:nvSpPr>
              <p:cNvPr id="63" name="Rectangle 62"/>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63"/>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grpSp>
          <p:nvGrpSpPr>
            <p:cNvPr id="54" name="Group 53"/>
            <p:cNvGrpSpPr/>
            <p:nvPr/>
          </p:nvGrpSpPr>
          <p:grpSpPr>
            <a:xfrm>
              <a:off x="8806818" y="4088175"/>
              <a:ext cx="765824" cy="676183"/>
              <a:chOff x="8225057" y="3616913"/>
              <a:chExt cx="765824" cy="676183"/>
            </a:xfrm>
          </p:grpSpPr>
          <p:sp>
            <p:nvSpPr>
              <p:cNvPr id="61" name="Rectangle 60"/>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grpSp>
          <p:nvGrpSpPr>
            <p:cNvPr id="55" name="Group 54"/>
            <p:cNvGrpSpPr/>
            <p:nvPr/>
          </p:nvGrpSpPr>
          <p:grpSpPr>
            <a:xfrm>
              <a:off x="8804694" y="4758654"/>
              <a:ext cx="694156" cy="653776"/>
              <a:chOff x="8242284" y="4791448"/>
              <a:chExt cx="694156" cy="653776"/>
            </a:xfrm>
          </p:grpSpPr>
          <p:sp>
            <p:nvSpPr>
              <p:cNvPr id="59" name="Rectangle 58"/>
              <p:cNvSpPr/>
              <p:nvPr/>
            </p:nvSpPr>
            <p:spPr>
              <a:xfrm flipV="1">
                <a:off x="8245124" y="4791448"/>
                <a:ext cx="691316"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2284" y="4832574"/>
                <a:ext cx="675689" cy="612650"/>
              </a:xfrm>
              <a:prstGeom prst="rect">
                <a:avLst/>
              </a:prstGeom>
            </p:spPr>
          </p:pic>
        </p:grpSp>
        <p:grpSp>
          <p:nvGrpSpPr>
            <p:cNvPr id="56" name="Group 55"/>
            <p:cNvGrpSpPr/>
            <p:nvPr/>
          </p:nvGrpSpPr>
          <p:grpSpPr>
            <a:xfrm>
              <a:off x="8806818" y="3442680"/>
              <a:ext cx="691316" cy="745614"/>
              <a:chOff x="8342680" y="3475474"/>
              <a:chExt cx="691316" cy="745614"/>
            </a:xfrm>
          </p:grpSpPr>
          <p:sp>
            <p:nvSpPr>
              <p:cNvPr id="57" name="Rectangle 56"/>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Picture 57"/>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pic>
        <p:nvPicPr>
          <p:cNvPr id="9" name="Picture 8"/>
          <p:cNvPicPr>
            <a:picLocks noChangeAspect="1"/>
          </p:cNvPicPr>
          <p:nvPr/>
        </p:nvPicPr>
        <p:blipFill>
          <a:blip r:embed="rId21" cstate="print">
            <a:extLst>
              <a:ext uri="{BEBA8EAE-BF5A-486C-A8C5-ECC9F3942E4B}">
                <a14:imgProps xmlns:a14="http://schemas.microsoft.com/office/drawing/2010/main">
                  <a14:imgLayer r:embed="rId2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936794" y="1109633"/>
            <a:ext cx="871094" cy="789825"/>
          </a:xfrm>
          <a:prstGeom prst="rect">
            <a:avLst/>
          </a:prstGeom>
        </p:spPr>
      </p:pic>
      <p:pic>
        <p:nvPicPr>
          <p:cNvPr id="34" name="Picture 33"/>
          <p:cNvPicPr>
            <a:picLocks noChangeAspect="1" noChangeArrowheads="1"/>
          </p:cNvPicPr>
          <p:nvPr/>
        </p:nvPicPr>
        <p:blipFill>
          <a:blip r:embed="rId23">
            <a:extLst>
              <a:ext uri="{28A0092B-C50C-407E-A947-70E740481C1C}">
                <a14:useLocalDpi xmlns:a14="http://schemas.microsoft.com/office/drawing/2010/main" val="0"/>
              </a:ext>
            </a:extLst>
          </a:blip>
          <a:stretch>
            <a:fillRect/>
          </a:stretch>
        </p:blipFill>
        <p:spPr bwMode="auto">
          <a:xfrm>
            <a:off x="1562101" y="173200"/>
            <a:ext cx="2586095" cy="611024"/>
          </a:xfrm>
          <a:prstGeom prst="rect">
            <a:avLst/>
          </a:prstGeom>
          <a:noFill/>
          <a:extLst>
            <a:ext uri="{909E8E84-426E-40dd-AFC4-6F175D3DCCD1}">
              <a14:hiddenFill xmlns:a14="http://schemas.microsoft.com/office/drawing/2010/main" xmlns="">
                <a:solidFill>
                  <a:srgbClr val="FFFFFF"/>
                </a:solidFill>
              </a14:hiddenFill>
            </a:ext>
          </a:extLst>
        </p:spPr>
      </p:pic>
      <p:sp>
        <p:nvSpPr>
          <p:cNvPr id="94" name="Subtitle 5"/>
          <p:cNvSpPr txBox="1">
            <a:spLocks/>
          </p:cNvSpPr>
          <p:nvPr/>
        </p:nvSpPr>
        <p:spPr>
          <a:xfrm>
            <a:off x="1665970" y="5619401"/>
            <a:ext cx="4249343" cy="11521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600" b="1" dirty="0">
                <a:solidFill>
                  <a:srgbClr val="000099"/>
                </a:solidFill>
                <a:latin typeface="Arial Narrow" panose="020B0606020202030204" pitchFamily="34" charset="0"/>
                <a:cs typeface="Arial" panose="020B0604020202020204" pitchFamily="34" charset="0"/>
              </a:rPr>
              <a:t>Nona Iliukhina</a:t>
            </a:r>
          </a:p>
          <a:p>
            <a:pPr marL="0" indent="0">
              <a:spcBef>
                <a:spcPts val="0"/>
              </a:spcBef>
              <a:buNone/>
            </a:pPr>
            <a:r>
              <a:rPr lang="en-US" sz="1600" b="1" dirty="0">
                <a:solidFill>
                  <a:srgbClr val="000099"/>
                </a:solidFill>
                <a:latin typeface="Arial Narrow" panose="020B0606020202030204" pitchFamily="34" charset="0"/>
                <a:cs typeface="Arial" panose="020B0604020202020204" pitchFamily="34" charset="0"/>
              </a:rPr>
              <a:t>UNECE Strategy for ESD secretariat</a:t>
            </a:r>
          </a:p>
          <a:p>
            <a:pPr marL="0" indent="0">
              <a:spcBef>
                <a:spcPts val="0"/>
              </a:spcBef>
              <a:buNone/>
            </a:pPr>
            <a:r>
              <a:rPr lang="en-US" sz="1600" dirty="0">
                <a:solidFill>
                  <a:schemeClr val="tx1">
                    <a:lumMod val="65000"/>
                    <a:lumOff val="35000"/>
                  </a:schemeClr>
                </a:solidFill>
                <a:latin typeface="Arial Narrow" panose="020B0606020202030204" pitchFamily="34" charset="0"/>
                <a:cs typeface="Arial" panose="020B0604020202020204" pitchFamily="34" charset="0"/>
              </a:rPr>
              <a:t>Date 30 May 2022, Geneva</a:t>
            </a:r>
          </a:p>
          <a:p>
            <a:pPr marL="0" indent="0">
              <a:spcBef>
                <a:spcPts val="0"/>
              </a:spcBef>
              <a:buNone/>
            </a:pPr>
            <a:r>
              <a:rPr lang="en-US" sz="1600" dirty="0">
                <a:solidFill>
                  <a:schemeClr val="tx1">
                    <a:lumMod val="65000"/>
                    <a:lumOff val="35000"/>
                  </a:schemeClr>
                </a:solidFill>
                <a:latin typeface="Arial Narrow" panose="020B0606020202030204" pitchFamily="34" charset="0"/>
                <a:cs typeface="Arial" panose="020B0604020202020204" pitchFamily="34" charset="0"/>
              </a:rPr>
              <a:t>Email: </a:t>
            </a:r>
            <a:r>
              <a:rPr lang="en-US" sz="1600" dirty="0">
                <a:solidFill>
                  <a:schemeClr val="tx1">
                    <a:lumMod val="65000"/>
                    <a:lumOff val="35000"/>
                  </a:schemeClr>
                </a:solidFill>
                <a:latin typeface="Arial Narrow" panose="020B0606020202030204" pitchFamily="34" charset="0"/>
                <a:cs typeface="Arial" panose="020B0604020202020204" pitchFamily="34" charset="0"/>
                <a:hlinkClick r:id="rId24"/>
              </a:rPr>
              <a:t>esd@un.org</a:t>
            </a:r>
            <a:r>
              <a:rPr lang="en-US" sz="1600" dirty="0">
                <a:solidFill>
                  <a:schemeClr val="tx1">
                    <a:lumMod val="65000"/>
                    <a:lumOff val="35000"/>
                  </a:schemeClr>
                </a:solidFill>
                <a:latin typeface="Arial Narrow" panose="020B0606020202030204" pitchFamily="34" charset="0"/>
                <a:cs typeface="Arial" panose="020B0604020202020204" pitchFamily="34" charset="0"/>
              </a:rPr>
              <a:t>, </a:t>
            </a:r>
            <a:r>
              <a:rPr lang="en-US" sz="1600" dirty="0">
                <a:solidFill>
                  <a:schemeClr val="tx1">
                    <a:lumMod val="65000"/>
                    <a:lumOff val="35000"/>
                  </a:schemeClr>
                </a:solidFill>
                <a:latin typeface="Arial Narrow" panose="020B0606020202030204" pitchFamily="34" charset="0"/>
                <a:cs typeface="Arial" panose="020B0604020202020204" pitchFamily="34" charset="0"/>
                <a:hlinkClick r:id="rId25"/>
              </a:rPr>
              <a:t>nona.iliukhina@un.org</a:t>
            </a:r>
            <a:endParaRPr lang="en-US" sz="1600" dirty="0">
              <a:solidFill>
                <a:schemeClr val="tx1">
                  <a:lumMod val="65000"/>
                  <a:lumOff val="35000"/>
                </a:schemeClr>
              </a:solidFill>
              <a:latin typeface="Arial Narrow" panose="020B0606020202030204" pitchFamily="34" charset="0"/>
              <a:cs typeface="Arial" panose="020B0604020202020204" pitchFamily="34" charset="0"/>
            </a:endParaRPr>
          </a:p>
          <a:p>
            <a:pPr marL="0" indent="0">
              <a:spcBef>
                <a:spcPts val="0"/>
              </a:spcBef>
              <a:buNone/>
            </a:pPr>
            <a:endParaRPr lang="en-US" sz="1600" dirty="0">
              <a:solidFill>
                <a:schemeClr val="tx1">
                  <a:lumMod val="65000"/>
                  <a:lumOff val="35000"/>
                </a:schemeClr>
              </a:solidFill>
              <a:latin typeface="Arial Narrow" panose="020B0606020202030204" pitchFamily="34" charset="0"/>
              <a:cs typeface="Arial" panose="020B0604020202020204" pitchFamily="34" charset="0"/>
            </a:endParaRPr>
          </a:p>
        </p:txBody>
      </p:sp>
      <p:sp>
        <p:nvSpPr>
          <p:cNvPr id="95" name="Title 4"/>
          <p:cNvSpPr txBox="1">
            <a:spLocks/>
          </p:cNvSpPr>
          <p:nvPr/>
        </p:nvSpPr>
        <p:spPr>
          <a:xfrm>
            <a:off x="1520859" y="3609805"/>
            <a:ext cx="4610717" cy="59617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spc="50" dirty="0">
                <a:solidFill>
                  <a:srgbClr val="000099"/>
                </a:solidFill>
                <a:latin typeface="Arial Narrow" panose="020B0606020202030204" pitchFamily="34" charset="0"/>
              </a:rPr>
              <a:t>Thank you!</a:t>
            </a:r>
          </a:p>
        </p:txBody>
      </p:sp>
    </p:spTree>
    <p:extLst>
      <p:ext uri="{BB962C8B-B14F-4D97-AF65-F5344CB8AC3E}">
        <p14:creationId xmlns:p14="http://schemas.microsoft.com/office/powerpoint/2010/main" val="384740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42233" y="50742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1603355" y="2075479"/>
            <a:ext cx="9352067" cy="3425223"/>
          </a:xfrm>
          <a:prstGeom prst="rect">
            <a:avLst/>
          </a:prstGeom>
          <a:no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buClr>
                <a:srgbClr val="5EBA47"/>
              </a:buClr>
              <a:buFont typeface="Wingdings" panose="05000000000000000000" pitchFamily="2" charset="2"/>
              <a:buChar char="§"/>
            </a:pPr>
            <a:r>
              <a:rPr lang="en-US" dirty="0">
                <a:solidFill>
                  <a:srgbClr val="0033CC"/>
                </a:solidFill>
                <a:latin typeface="Arial Narrow" panose="020B0606020202030204" pitchFamily="34" charset="0"/>
                <a:cs typeface="Arial" panose="020B0604020202020204" pitchFamily="34" charset="0"/>
              </a:rPr>
              <a:t>Informal, annual sharing of activities</a:t>
            </a:r>
          </a:p>
          <a:p>
            <a:pPr marL="514350" indent="-346075">
              <a:buClr>
                <a:srgbClr val="5EBA47"/>
              </a:buClr>
              <a:buFont typeface="Wingdings" panose="05000000000000000000" pitchFamily="2" charset="2"/>
              <a:buChar char="§"/>
            </a:pPr>
            <a:r>
              <a:rPr lang="en-US" dirty="0">
                <a:solidFill>
                  <a:srgbClr val="0033CC"/>
                </a:solidFill>
                <a:latin typeface="Arial Narrow" panose="020B0606020202030204" pitchFamily="34" charset="0"/>
                <a:cs typeface="Arial" panose="020B0604020202020204" pitchFamily="34" charset="0"/>
              </a:rPr>
              <a:t>Not part of the formal reporting cycle (2007, 2010, 2015, 2018) </a:t>
            </a:r>
          </a:p>
          <a:p>
            <a:pPr marL="514350" indent="-346075">
              <a:buClr>
                <a:srgbClr val="5EBA47"/>
              </a:buClr>
              <a:buFont typeface="Wingdings" panose="05000000000000000000" pitchFamily="2" charset="2"/>
              <a:buChar char="§"/>
            </a:pPr>
            <a:r>
              <a:rPr lang="en-US" dirty="0">
                <a:solidFill>
                  <a:srgbClr val="0033CC"/>
                </a:solidFill>
                <a:latin typeface="Arial Narrow" panose="020B0606020202030204" pitchFamily="34" charset="0"/>
                <a:cs typeface="Arial" panose="020B0604020202020204" pitchFamily="34" charset="0"/>
              </a:rPr>
              <a:t>14 reports submitted</a:t>
            </a:r>
          </a:p>
          <a:p>
            <a:pPr marL="514350" indent="-346075">
              <a:buClr>
                <a:srgbClr val="5EBA47"/>
              </a:buClr>
              <a:buFont typeface="Wingdings" panose="05000000000000000000" pitchFamily="2" charset="2"/>
              <a:buChar char="§"/>
            </a:pPr>
            <a:r>
              <a:rPr lang="en-US" dirty="0">
                <a:solidFill>
                  <a:srgbClr val="0033CC"/>
                </a:solidFill>
                <a:latin typeface="Arial Narrow" panose="020B0606020202030204" pitchFamily="34" charset="0"/>
                <a:cs typeface="Arial" panose="020B0604020202020204" pitchFamily="34" charset="0"/>
              </a:rPr>
              <a:t>Reports online at </a:t>
            </a:r>
            <a:r>
              <a:rPr lang="en-US" dirty="0">
                <a:solidFill>
                  <a:srgbClr val="008000"/>
                </a:solidFill>
                <a:latin typeface="Arial Narrow" panose="020B0606020202030204" pitchFamily="34" charset="0"/>
                <a:cs typeface="Arial" panose="020B0604020202020204" pitchFamily="34" charset="0"/>
              </a:rPr>
              <a:t>https://unece.org/info/Environmental-Policy/Education-for-Sustainable-Development/events/365529</a:t>
            </a:r>
            <a:r>
              <a:rPr lang="en-US" dirty="0">
                <a:solidFill>
                  <a:srgbClr val="FF0000"/>
                </a:solidFill>
                <a:latin typeface="Arial Narrow" panose="020B0606020202030204" pitchFamily="34" charset="0"/>
                <a:cs typeface="Arial" panose="020B0604020202020204" pitchFamily="34" charset="0"/>
              </a:rPr>
              <a:t> </a:t>
            </a:r>
            <a:r>
              <a:rPr lang="en-US" dirty="0">
                <a:solidFill>
                  <a:srgbClr val="0033CC"/>
                </a:solidFill>
                <a:latin typeface="Arial Narrow" panose="020B0606020202030204" pitchFamily="34" charset="0"/>
                <a:cs typeface="Arial" panose="020B0604020202020204" pitchFamily="34" charset="0"/>
              </a:rPr>
              <a:t>(under item 2a)</a:t>
            </a:r>
          </a:p>
          <a:p>
            <a:pPr marL="514350" indent="-346075">
              <a:buClr>
                <a:srgbClr val="5EBA47"/>
              </a:buClr>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p:txBody>
      </p:sp>
      <p:sp>
        <p:nvSpPr>
          <p:cNvPr id="11" name="Slide Number Placeholder 10"/>
          <p:cNvSpPr>
            <a:spLocks noGrp="1"/>
          </p:cNvSpPr>
          <p:nvPr>
            <p:ph type="sldNum" sz="quarter" idx="12"/>
          </p:nvPr>
        </p:nvSpPr>
        <p:spPr>
          <a:xfrm>
            <a:off x="7970519" y="6345602"/>
            <a:ext cx="2057400" cy="365125"/>
          </a:xfrm>
        </p:spPr>
        <p:txBody>
          <a:bodyPr/>
          <a:lstStyle/>
          <a:p>
            <a:fld id="{FEB09506-28EA-4C19-A061-02E7C9DE017B}" type="slidenum">
              <a:rPr lang="en-US" smtClean="0"/>
              <a:t>2</a:t>
            </a:fld>
            <a:endParaRPr lang="en-US"/>
          </a:p>
        </p:txBody>
      </p:sp>
      <p:sp>
        <p:nvSpPr>
          <p:cNvPr id="14" name="Title 4"/>
          <p:cNvSpPr txBox="1">
            <a:spLocks/>
          </p:cNvSpPr>
          <p:nvPr/>
        </p:nvSpPr>
        <p:spPr>
          <a:xfrm>
            <a:off x="1604542" y="208073"/>
            <a:ext cx="9014056" cy="992195"/>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spc="50" dirty="0">
                <a:solidFill>
                  <a:srgbClr val="000099"/>
                </a:solidFill>
                <a:latin typeface="Arial Narrow" panose="020B0606020202030204" pitchFamily="34" charset="0"/>
                <a:cs typeface="Arial" panose="020B0604020202020204" pitchFamily="34" charset="0"/>
              </a:rPr>
              <a:t>2022 Informal country reporting</a:t>
            </a:r>
          </a:p>
          <a:p>
            <a:pPr algn="r">
              <a:spcBef>
                <a:spcPts val="0"/>
              </a:spcBef>
            </a:pPr>
            <a:r>
              <a:rPr lang="en-US" sz="2400" spc="50" dirty="0">
                <a:solidFill>
                  <a:srgbClr val="5EBA47"/>
                </a:solidFill>
                <a:latin typeface="Arial" panose="020B0604020202020204" pitchFamily="34" charset="0"/>
                <a:cs typeface="Arial" panose="020B0604020202020204" pitchFamily="34" charset="0"/>
              </a:rPr>
              <a:t> </a:t>
            </a:r>
          </a:p>
        </p:txBody>
      </p:sp>
      <p:pic>
        <p:nvPicPr>
          <p:cNvPr id="13" name="Picture 1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47009" y="5773715"/>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30523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06003" y="574088"/>
            <a:ext cx="9913189" cy="2233922"/>
            <a:chOff x="-7189" y="543648"/>
            <a:chExt cx="9913189" cy="2233922"/>
          </a:xfrm>
        </p:grpSpPr>
        <p:sp>
          <p:nvSpPr>
            <p:cNvPr id="16" name="Rectangle 15"/>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6" name="Rectangle 25"/>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11" name="Content Placeholder 10"/>
          <p:cNvSpPr>
            <a:spLocks noGrp="1"/>
          </p:cNvSpPr>
          <p:nvPr>
            <p:ph idx="1"/>
          </p:nvPr>
        </p:nvSpPr>
        <p:spPr>
          <a:xfrm>
            <a:off x="1285692" y="2398869"/>
            <a:ext cx="9333500" cy="2928417"/>
          </a:xfrm>
          <a:noFill/>
        </p:spPr>
        <p:txBody>
          <a:bodyPr>
            <a:normAutofit/>
          </a:bodyPr>
          <a:lstStyle/>
          <a:p>
            <a:pPr marL="573088" indent="-457200">
              <a:buClr>
                <a:srgbClr val="5EBA47"/>
              </a:buClr>
              <a:buFont typeface="Wingdings" panose="05000000000000000000" pitchFamily="2" charset="2"/>
              <a:buChar char="Ø"/>
            </a:pPr>
            <a:r>
              <a:rPr lang="en-US" sz="3200" i="1" dirty="0">
                <a:solidFill>
                  <a:srgbClr val="0033CC"/>
                </a:solidFill>
                <a:latin typeface="Arial Narrow" panose="020B0606020202030204" pitchFamily="34" charset="0"/>
              </a:rPr>
              <a:t>Purpose of reporting </a:t>
            </a:r>
            <a:r>
              <a:rPr lang="en-US" sz="3200" dirty="0">
                <a:solidFill>
                  <a:srgbClr val="0033CC"/>
                </a:solidFill>
                <a:latin typeface="Arial Narrow" panose="020B0606020202030204" pitchFamily="34" charset="0"/>
              </a:rPr>
              <a:t>– track progress in Strategy’s implementation since the 16</a:t>
            </a:r>
            <a:r>
              <a:rPr lang="en-US" sz="3200" baseline="30000" dirty="0">
                <a:solidFill>
                  <a:srgbClr val="0033CC"/>
                </a:solidFill>
                <a:latin typeface="Arial Narrow" panose="020B0606020202030204" pitchFamily="34" charset="0"/>
              </a:rPr>
              <a:t>th</a:t>
            </a:r>
            <a:r>
              <a:rPr lang="en-US" sz="3200" dirty="0">
                <a:solidFill>
                  <a:srgbClr val="0033CC"/>
                </a:solidFill>
                <a:latin typeface="Arial Narrow" panose="020B0606020202030204" pitchFamily="34" charset="0"/>
              </a:rPr>
              <a:t> Steering Committee meeting in May 2021</a:t>
            </a:r>
          </a:p>
          <a:p>
            <a:pPr marL="573088" indent="-457200">
              <a:buClr>
                <a:srgbClr val="5EBA47"/>
              </a:buClr>
              <a:buFont typeface="Wingdings" panose="05000000000000000000" pitchFamily="2" charset="2"/>
              <a:buChar char="Ø"/>
            </a:pPr>
            <a:r>
              <a:rPr lang="en-US" sz="3200" i="1" dirty="0">
                <a:solidFill>
                  <a:srgbClr val="0033CC"/>
                </a:solidFill>
                <a:latin typeface="Arial Narrow" panose="020B0606020202030204" pitchFamily="34" charset="0"/>
              </a:rPr>
              <a:t>Purpose of analysis </a:t>
            </a:r>
            <a:r>
              <a:rPr lang="en-US" sz="3200" dirty="0">
                <a:solidFill>
                  <a:srgbClr val="0033CC"/>
                </a:solidFill>
                <a:latin typeface="Arial Narrow" panose="020B0606020202030204" pitchFamily="34" charset="0"/>
              </a:rPr>
              <a:t>– identify main general trends (details - in the submitted reports)</a:t>
            </a:r>
          </a:p>
          <a:p>
            <a:pPr marL="461963" indent="-346075">
              <a:buClr>
                <a:srgbClr val="5EBA47"/>
              </a:buClr>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EB09506-28EA-4C19-A061-02E7C9DE017B}" type="slidenum">
              <a:rPr lang="en-US" smtClean="0"/>
              <a:t>3</a:t>
            </a:fld>
            <a:endParaRPr lang="en-US"/>
          </a:p>
        </p:txBody>
      </p:sp>
      <p:sp>
        <p:nvSpPr>
          <p:cNvPr id="29" name="Title 4"/>
          <p:cNvSpPr txBox="1">
            <a:spLocks/>
          </p:cNvSpPr>
          <p:nvPr/>
        </p:nvSpPr>
        <p:spPr>
          <a:xfrm>
            <a:off x="1604542" y="208073"/>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spc="50" dirty="0">
                <a:solidFill>
                  <a:srgbClr val="000099"/>
                </a:solidFill>
                <a:latin typeface="Arial Narrow" panose="020B0606020202030204" pitchFamily="34" charset="0"/>
                <a:cs typeface="Arial" panose="020B0604020202020204" pitchFamily="34" charset="0"/>
              </a:rPr>
              <a:t>Brief synopsis of the progress made</a:t>
            </a:r>
            <a:endParaRPr lang="en-US" sz="2400" spc="50" dirty="0">
              <a:solidFill>
                <a:srgbClr val="5EBA47"/>
              </a:solidFill>
              <a:latin typeface="Arial" panose="020B0604020202020204" pitchFamily="34" charset="0"/>
              <a:cs typeface="Arial" panose="020B0604020202020204" pitchFamily="34" charset="0"/>
            </a:endParaRPr>
          </a:p>
        </p:txBody>
      </p:sp>
      <p:pic>
        <p:nvPicPr>
          <p:cNvPr id="18" name="Picture 1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06003" y="5842982"/>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6403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1772" y="531460"/>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6335729" y="2089806"/>
            <a:ext cx="4041846" cy="3881397"/>
          </a:xfrm>
          <a:prstGeom prst="rect">
            <a:avLst/>
          </a:prstGeom>
          <a:no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Monaco</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Montenegro</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Poland</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Romania</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Serbia</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Slovakia</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Ukraine</a:t>
            </a:r>
          </a:p>
        </p:txBody>
      </p:sp>
      <p:sp>
        <p:nvSpPr>
          <p:cNvPr id="11" name="Slide Number Placeholder 10"/>
          <p:cNvSpPr>
            <a:spLocks noGrp="1"/>
          </p:cNvSpPr>
          <p:nvPr>
            <p:ph type="sldNum" sz="quarter" idx="12"/>
          </p:nvPr>
        </p:nvSpPr>
        <p:spPr>
          <a:xfrm>
            <a:off x="7970519" y="6345602"/>
            <a:ext cx="2057400" cy="365125"/>
          </a:xfrm>
        </p:spPr>
        <p:txBody>
          <a:bodyPr/>
          <a:lstStyle/>
          <a:p>
            <a:fld id="{FEB09506-28EA-4C19-A061-02E7C9DE017B}" type="slidenum">
              <a:rPr lang="en-US" smtClean="0"/>
              <a:t>4</a:t>
            </a:fld>
            <a:endParaRPr lang="en-US" dirty="0"/>
          </a:p>
        </p:txBody>
      </p:sp>
      <p:sp>
        <p:nvSpPr>
          <p:cNvPr id="14" name="Title 4"/>
          <p:cNvSpPr txBox="1">
            <a:spLocks/>
          </p:cNvSpPr>
          <p:nvPr/>
        </p:nvSpPr>
        <p:spPr>
          <a:xfrm>
            <a:off x="1604542" y="208073"/>
            <a:ext cx="9014056"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spc="50" dirty="0">
                <a:solidFill>
                  <a:srgbClr val="000099"/>
                </a:solidFill>
                <a:latin typeface="Arial Narrow" panose="020B0606020202030204" pitchFamily="34" charset="0"/>
                <a:cs typeface="Arial" panose="020B0604020202020204" pitchFamily="34" charset="0"/>
              </a:rPr>
              <a:t>2022 Informal country reporting</a:t>
            </a:r>
          </a:p>
          <a:p>
            <a:pPr algn="r">
              <a:spcBef>
                <a:spcPts val="0"/>
              </a:spcBef>
            </a:pPr>
            <a:r>
              <a:rPr lang="en-US" sz="2400" spc="50" dirty="0">
                <a:solidFill>
                  <a:srgbClr val="990000"/>
                </a:solidFill>
                <a:latin typeface="Arial Narrow" panose="020B0606020202030204" pitchFamily="34" charset="0"/>
                <a:cs typeface="Arial" panose="020B0604020202020204" pitchFamily="34" charset="0"/>
              </a:rPr>
              <a:t>14 Countries participated</a:t>
            </a:r>
          </a:p>
        </p:txBody>
      </p:sp>
      <p:sp>
        <p:nvSpPr>
          <p:cNvPr id="13" name="Content Placeholder 9"/>
          <p:cNvSpPr txBox="1">
            <a:spLocks/>
          </p:cNvSpPr>
          <p:nvPr/>
        </p:nvSpPr>
        <p:spPr>
          <a:xfrm>
            <a:off x="1755755" y="2089806"/>
            <a:ext cx="4434765" cy="3881397"/>
          </a:xfrm>
          <a:prstGeom prst="rect">
            <a:avLst/>
          </a:prstGeom>
          <a:no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Armenia</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Austria</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Belgium (Flanders)</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Georgia</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Germany</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Hungary</a:t>
            </a:r>
          </a:p>
          <a:p>
            <a:pPr marL="514350" indent="-346075">
              <a:buClr>
                <a:srgbClr val="5EBA47"/>
              </a:buClr>
              <a:buFont typeface="Wingdings" panose="05000000000000000000" pitchFamily="2" charset="2"/>
              <a:buChar char="§"/>
            </a:pPr>
            <a:r>
              <a:rPr lang="en-US" sz="2400" dirty="0">
                <a:solidFill>
                  <a:srgbClr val="000099"/>
                </a:solidFill>
                <a:latin typeface="Arial Narrow" panose="020B0606020202030204" pitchFamily="34" charset="0"/>
                <a:cs typeface="Arial" panose="020B0604020202020204" pitchFamily="34" charset="0"/>
              </a:rPr>
              <a:t>Kyrgyz Republic</a:t>
            </a:r>
          </a:p>
          <a:p>
            <a:pPr marL="514350" indent="-346075">
              <a:buClr>
                <a:srgbClr val="5EBA47"/>
              </a:buClr>
              <a:buFont typeface="Wingdings" panose="05000000000000000000" pitchFamily="2" charset="2"/>
              <a:buChar char="§"/>
            </a:pPr>
            <a:endParaRPr lang="en-US" sz="2400" dirty="0">
              <a:solidFill>
                <a:srgbClr val="990000"/>
              </a:solidFill>
              <a:latin typeface="Arial" panose="020B0604020202020204" pitchFamily="34" charset="0"/>
              <a:cs typeface="Arial" panose="020B0604020202020204" pitchFamily="34" charset="0"/>
            </a:endParaRPr>
          </a:p>
          <a:p>
            <a:pPr marL="514350" indent="-346075">
              <a:buClr>
                <a:srgbClr val="5EBA47"/>
              </a:buClr>
              <a:buFont typeface="Wingdings" panose="05000000000000000000" pitchFamily="2" charset="2"/>
              <a:buChar char="§"/>
            </a:pPr>
            <a:endParaRPr lang="en-US" sz="2400" dirty="0">
              <a:solidFill>
                <a:srgbClr val="990000"/>
              </a:solidFill>
              <a:latin typeface="Arial" panose="020B0604020202020204" pitchFamily="34" charset="0"/>
              <a:cs typeface="Arial" panose="020B0604020202020204" pitchFamily="34" charset="0"/>
            </a:endParaRPr>
          </a:p>
          <a:p>
            <a:pPr marL="514350" indent="-346075">
              <a:buClr>
                <a:srgbClr val="5EBA47"/>
              </a:buClr>
              <a:buFont typeface="Wingdings" panose="05000000000000000000" pitchFamily="2" charset="2"/>
              <a:buChar char="§"/>
            </a:pPr>
            <a:endParaRPr lang="en-US" sz="2400" dirty="0">
              <a:solidFill>
                <a:srgbClr val="0070C0"/>
              </a:solidFill>
              <a:latin typeface="Arial" panose="020B0604020202020204" pitchFamily="34" charset="0"/>
              <a:cs typeface="Arial" panose="020B0604020202020204" pitchFamily="34" charset="0"/>
            </a:endParaRPr>
          </a:p>
          <a:p>
            <a:pPr marL="514350" indent="-346075">
              <a:buClr>
                <a:srgbClr val="5EBA47"/>
              </a:buClr>
              <a:buFont typeface="Wingdings" panose="05000000000000000000" pitchFamily="2" charset="2"/>
              <a:buChar char="§"/>
            </a:pPr>
            <a:endParaRPr lang="en-US" sz="2400" dirty="0">
              <a:solidFill>
                <a:srgbClr val="0070C0"/>
              </a:solidFill>
              <a:latin typeface="Arial" panose="020B0604020202020204" pitchFamily="34" charset="0"/>
              <a:cs typeface="Arial" panose="020B0604020202020204" pitchFamily="34" charset="0"/>
            </a:endParaRPr>
          </a:p>
        </p:txBody>
      </p:sp>
      <p:pic>
        <p:nvPicPr>
          <p:cNvPr id="15" name="Picture 1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93741" y="5971203"/>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8350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848346" y="342269"/>
            <a:ext cx="9913189" cy="2233922"/>
            <a:chOff x="-7189" y="543648"/>
            <a:chExt cx="9913189" cy="2233922"/>
          </a:xfrm>
        </p:grpSpPr>
        <p:sp>
          <p:nvSpPr>
            <p:cNvPr id="16" name="Rectangle 15"/>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6" name="Rectangle 25"/>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11" name="Content Placeholder 10"/>
          <p:cNvSpPr>
            <a:spLocks noGrp="1"/>
          </p:cNvSpPr>
          <p:nvPr>
            <p:ph idx="1"/>
          </p:nvPr>
        </p:nvSpPr>
        <p:spPr>
          <a:xfrm>
            <a:off x="1669782" y="1731344"/>
            <a:ext cx="9143153" cy="4530726"/>
          </a:xfrm>
          <a:noFill/>
        </p:spPr>
        <p:txBody>
          <a:bodyPr>
            <a:normAutofit/>
          </a:bodyPr>
          <a:lstStyle/>
          <a:p>
            <a:pPr marL="115888" indent="0">
              <a:buClr>
                <a:srgbClr val="5EBA47"/>
              </a:buClr>
              <a:buNone/>
            </a:pPr>
            <a:r>
              <a:rPr lang="en-US" dirty="0">
                <a:solidFill>
                  <a:srgbClr val="990000"/>
                </a:solidFill>
                <a:latin typeface="Arial Narrow" panose="020B0606020202030204" pitchFamily="34" charset="0"/>
              </a:rPr>
              <a:t>I. Priority action area (a):</a:t>
            </a:r>
            <a:r>
              <a:rPr lang="en-US" dirty="0">
                <a:solidFill>
                  <a:srgbClr val="0033CC"/>
                </a:solidFill>
                <a:latin typeface="Arial Narrow" panose="020B0606020202030204" pitchFamily="34" charset="0"/>
              </a:rPr>
              <a:t> </a:t>
            </a:r>
          </a:p>
          <a:p>
            <a:pPr marL="115888" indent="0">
              <a:buClr>
                <a:srgbClr val="5EBA47"/>
              </a:buClr>
              <a:buNone/>
            </a:pPr>
            <a:r>
              <a:rPr lang="en-US" sz="2400" dirty="0">
                <a:solidFill>
                  <a:srgbClr val="0033CC"/>
                </a:solidFill>
                <a:latin typeface="Arial Narrow" panose="020B0606020202030204" pitchFamily="34" charset="0"/>
              </a:rPr>
              <a:t>Encouraging countries to embed ESD into quality standards, frameworks and resources associated with formal quality assessments and institutional reviews</a:t>
            </a:r>
          </a:p>
          <a:p>
            <a:pPr marL="115888" indent="0">
              <a:buClr>
                <a:srgbClr val="5EBA47"/>
              </a:buClr>
              <a:buNone/>
            </a:pPr>
            <a:endParaRPr lang="en-US" dirty="0">
              <a:solidFill>
                <a:srgbClr val="008000"/>
              </a:solidFill>
              <a:latin typeface="Arial Narrow" panose="020B0606020202030204" pitchFamily="34" charset="0"/>
            </a:endParaRPr>
          </a:p>
          <a:p>
            <a:pPr marL="115888" indent="0">
              <a:buClr>
                <a:srgbClr val="5EBA47"/>
              </a:buClr>
              <a:buNone/>
            </a:pPr>
            <a:r>
              <a:rPr lang="en-US" dirty="0">
                <a:solidFill>
                  <a:srgbClr val="990000"/>
                </a:solidFill>
                <a:latin typeface="Arial Narrow" panose="020B0606020202030204" pitchFamily="34" charset="0"/>
              </a:rPr>
              <a:t>II. Priority action area (b):</a:t>
            </a:r>
          </a:p>
          <a:p>
            <a:pPr marL="115888" indent="0">
              <a:buClr>
                <a:srgbClr val="5EBA47"/>
              </a:buClr>
              <a:buNone/>
            </a:pPr>
            <a:r>
              <a:rPr lang="en-US" sz="2400" dirty="0">
                <a:solidFill>
                  <a:srgbClr val="0033CC"/>
                </a:solidFill>
                <a:latin typeface="Arial Narrow" panose="020B0606020202030204" pitchFamily="34" charset="0"/>
              </a:rPr>
              <a:t>Promoting the whole institution approach (WIA or WSA) in every institution of formal, non-formal and informal education</a:t>
            </a:r>
          </a:p>
        </p:txBody>
      </p:sp>
      <p:sp>
        <p:nvSpPr>
          <p:cNvPr id="2" name="Slide Number Placeholder 1"/>
          <p:cNvSpPr>
            <a:spLocks noGrp="1"/>
          </p:cNvSpPr>
          <p:nvPr>
            <p:ph type="sldNum" sz="quarter" idx="12"/>
          </p:nvPr>
        </p:nvSpPr>
        <p:spPr/>
        <p:txBody>
          <a:bodyPr/>
          <a:lstStyle/>
          <a:p>
            <a:fld id="{FEB09506-28EA-4C19-A061-02E7C9DE017B}" type="slidenum">
              <a:rPr lang="en-US" smtClean="0"/>
              <a:t>5</a:t>
            </a:fld>
            <a:endParaRPr lang="en-US"/>
          </a:p>
        </p:txBody>
      </p:sp>
      <p:sp>
        <p:nvSpPr>
          <p:cNvPr id="29" name="Title 4"/>
          <p:cNvSpPr txBox="1">
            <a:spLocks/>
          </p:cNvSpPr>
          <p:nvPr/>
        </p:nvSpPr>
        <p:spPr>
          <a:xfrm>
            <a:off x="1604542" y="208073"/>
            <a:ext cx="9014056" cy="992195"/>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spc="50" dirty="0">
                <a:solidFill>
                  <a:srgbClr val="000099"/>
                </a:solidFill>
                <a:latin typeface="Arial Narrow" panose="020B0606020202030204" pitchFamily="34" charset="0"/>
                <a:cs typeface="Arial" panose="020B0604020202020204" pitchFamily="34" charset="0"/>
              </a:rPr>
              <a:t>Issues for reporting 2022</a:t>
            </a:r>
          </a:p>
          <a:p>
            <a:pPr algn="r"/>
            <a:r>
              <a:rPr lang="en-US" sz="3200" b="1" spc="50" dirty="0">
                <a:solidFill>
                  <a:srgbClr val="5EBA47"/>
                </a:solidFill>
                <a:latin typeface="Arial Black" panose="020B0A04020102020204" pitchFamily="34" charset="0"/>
                <a:cs typeface="Arial" panose="020B0604020202020204" pitchFamily="34" charset="0"/>
              </a:rPr>
              <a:t> </a:t>
            </a:r>
            <a:endParaRPr lang="en-US" sz="2400" spc="50" dirty="0">
              <a:solidFill>
                <a:srgbClr val="5EBA47"/>
              </a:solidFill>
              <a:latin typeface="Arial" panose="020B0604020202020204" pitchFamily="34" charset="0"/>
              <a:cs typeface="Arial" panose="020B0604020202020204" pitchFamily="34" charset="0"/>
            </a:endParaRPr>
          </a:p>
        </p:txBody>
      </p:sp>
      <p:pic>
        <p:nvPicPr>
          <p:cNvPr id="18" name="Picture 1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03426" y="6084888"/>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5830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4269" y="126302"/>
            <a:ext cx="9913189" cy="2233922"/>
            <a:chOff x="-7189" y="543648"/>
            <a:chExt cx="9913189" cy="2233922"/>
          </a:xfrm>
        </p:grpSpPr>
        <p:sp>
          <p:nvSpPr>
            <p:cNvPr id="16" name="Rectangle 15"/>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6" name="Rectangle 25"/>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11" name="Content Placeholder 10"/>
          <p:cNvSpPr>
            <a:spLocks noGrp="1"/>
          </p:cNvSpPr>
          <p:nvPr>
            <p:ph idx="1"/>
          </p:nvPr>
        </p:nvSpPr>
        <p:spPr>
          <a:xfrm>
            <a:off x="1573402" y="1631528"/>
            <a:ext cx="9014056" cy="3878205"/>
          </a:xfrm>
          <a:noFill/>
        </p:spPr>
        <p:txBody>
          <a:bodyPr>
            <a:normAutofit/>
          </a:bodyPr>
          <a:lstStyle/>
          <a:p>
            <a:pPr marL="115888" indent="0">
              <a:buClr>
                <a:srgbClr val="5EBA47"/>
              </a:buClr>
              <a:buNone/>
            </a:pPr>
            <a:r>
              <a:rPr lang="en-US" dirty="0">
                <a:solidFill>
                  <a:srgbClr val="990000"/>
                </a:solidFill>
                <a:latin typeface="Arial Narrow" panose="020B0606020202030204" pitchFamily="34" charset="0"/>
              </a:rPr>
              <a:t>III. Priority action area (c):</a:t>
            </a:r>
          </a:p>
          <a:p>
            <a:pPr marL="115888" indent="0">
              <a:buClr>
                <a:srgbClr val="5EBA47"/>
              </a:buClr>
              <a:buNone/>
            </a:pPr>
            <a:r>
              <a:rPr lang="en-US" sz="2400" dirty="0">
                <a:solidFill>
                  <a:srgbClr val="0033CC"/>
                </a:solidFill>
                <a:latin typeface="Arial Narrow" panose="020B0606020202030204" pitchFamily="34" charset="0"/>
              </a:rPr>
              <a:t>Supporting ESD within ICT and digital education</a:t>
            </a:r>
          </a:p>
          <a:p>
            <a:pPr marL="115888" indent="0">
              <a:buClr>
                <a:srgbClr val="5EBA47"/>
              </a:buClr>
              <a:buNone/>
            </a:pPr>
            <a:endParaRPr lang="en-US" sz="3200" dirty="0">
              <a:solidFill>
                <a:srgbClr val="0033CC"/>
              </a:solidFill>
              <a:latin typeface="Arial Narrow" panose="020B0606020202030204" pitchFamily="34" charset="0"/>
            </a:endParaRPr>
          </a:p>
          <a:p>
            <a:pPr marL="115888" indent="0">
              <a:buClr>
                <a:srgbClr val="5EBA47"/>
              </a:buClr>
              <a:buNone/>
            </a:pPr>
            <a:r>
              <a:rPr lang="en-US" dirty="0">
                <a:solidFill>
                  <a:srgbClr val="990000"/>
                </a:solidFill>
                <a:latin typeface="Arial Narrow" panose="020B0606020202030204" pitchFamily="34" charset="0"/>
              </a:rPr>
              <a:t>IV. Priority action area (d): </a:t>
            </a:r>
          </a:p>
          <a:p>
            <a:pPr marL="115888" indent="0">
              <a:buClr>
                <a:srgbClr val="5EBA47"/>
              </a:buClr>
              <a:buNone/>
            </a:pPr>
            <a:r>
              <a:rPr lang="en-US" sz="2400" dirty="0">
                <a:solidFill>
                  <a:srgbClr val="0033CC"/>
                </a:solidFill>
                <a:latin typeface="Arial Narrow" panose="020B0606020202030204" pitchFamily="34" charset="0"/>
              </a:rPr>
              <a:t>Enhancing entrepreneurship and employment within ESD</a:t>
            </a:r>
            <a:r>
              <a:rPr lang="en-US" sz="3200" dirty="0">
                <a:solidFill>
                  <a:srgbClr val="0033CC"/>
                </a:solidFill>
                <a:latin typeface="Arial Narrow" panose="020B0606020202030204" pitchFamily="34" charset="0"/>
              </a:rPr>
              <a:t> </a:t>
            </a:r>
          </a:p>
          <a:p>
            <a:pPr marL="115888" indent="0">
              <a:buClr>
                <a:srgbClr val="5EBA47"/>
              </a:buClr>
              <a:buNone/>
            </a:pPr>
            <a:endParaRPr lang="en-US" sz="3200" dirty="0">
              <a:solidFill>
                <a:srgbClr val="008000"/>
              </a:solidFill>
              <a:latin typeface="Arial Narrow" panose="020B0606020202030204" pitchFamily="34" charset="0"/>
            </a:endParaRPr>
          </a:p>
          <a:p>
            <a:pPr marL="115888" indent="0">
              <a:buClr>
                <a:srgbClr val="5EBA47"/>
              </a:buClr>
              <a:buNone/>
            </a:pPr>
            <a:r>
              <a:rPr lang="en-US" dirty="0">
                <a:solidFill>
                  <a:srgbClr val="990000"/>
                </a:solidFill>
                <a:latin typeface="Arial Narrow" panose="020B0606020202030204" pitchFamily="34" charset="0"/>
              </a:rPr>
              <a:t>V. COVID-19 and ESD</a:t>
            </a:r>
          </a:p>
          <a:p>
            <a:pPr marL="115888" indent="0">
              <a:buClr>
                <a:srgbClr val="5EBA47"/>
              </a:buClr>
              <a:buNone/>
            </a:pPr>
            <a:endParaRPr lang="en-US"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FEB09506-28EA-4C19-A061-02E7C9DE017B}" type="slidenum">
              <a:rPr lang="en-US" smtClean="0"/>
              <a:t>6</a:t>
            </a:fld>
            <a:endParaRPr lang="en-US"/>
          </a:p>
        </p:txBody>
      </p:sp>
      <p:sp>
        <p:nvSpPr>
          <p:cNvPr id="29" name="Title 4"/>
          <p:cNvSpPr txBox="1">
            <a:spLocks/>
          </p:cNvSpPr>
          <p:nvPr/>
        </p:nvSpPr>
        <p:spPr>
          <a:xfrm>
            <a:off x="1604542" y="208073"/>
            <a:ext cx="9014056" cy="992195"/>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spc="50" dirty="0">
                <a:solidFill>
                  <a:srgbClr val="000099"/>
                </a:solidFill>
                <a:latin typeface="Arial Narrow" panose="020B0606020202030204" pitchFamily="34" charset="0"/>
                <a:cs typeface="Arial" panose="020B0604020202020204" pitchFamily="34" charset="0"/>
              </a:rPr>
              <a:t>Issues for reporting 2022</a:t>
            </a:r>
          </a:p>
          <a:p>
            <a:pPr algn="r"/>
            <a:r>
              <a:rPr lang="en-US" sz="3200" b="1" spc="50" dirty="0">
                <a:solidFill>
                  <a:srgbClr val="5EBA47"/>
                </a:solidFill>
                <a:latin typeface="Arial Black" panose="020B0A04020102020204" pitchFamily="34" charset="0"/>
                <a:cs typeface="Arial" panose="020B0604020202020204" pitchFamily="34" charset="0"/>
              </a:rPr>
              <a:t> </a:t>
            </a:r>
            <a:endParaRPr lang="en-US" sz="2400" spc="50" dirty="0">
              <a:solidFill>
                <a:srgbClr val="5EBA47"/>
              </a:solidFill>
              <a:latin typeface="Arial" panose="020B0604020202020204" pitchFamily="34" charset="0"/>
              <a:cs typeface="Arial" panose="020B0604020202020204" pitchFamily="34" charset="0"/>
            </a:endParaRPr>
          </a:p>
        </p:txBody>
      </p:sp>
      <p:pic>
        <p:nvPicPr>
          <p:cNvPr id="18" name="Picture 1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93495" y="6283139"/>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5913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Rectangle 28">
            <a:extLst>
              <a:ext uri="{FF2B5EF4-FFF2-40B4-BE49-F238E27FC236}">
                <a16:creationId xmlns:a16="http://schemas.microsoft.com/office/drawing/2014/main" id="{17E240FB-7FFA-D349-BA5D-19E485A54776}"/>
              </a:ext>
            </a:extLst>
          </p:cNvPr>
          <p:cNvSpPr txBox="1">
            <a:spLocks noChangeArrowheads="1"/>
          </p:cNvSpPr>
          <p:nvPr/>
        </p:nvSpPr>
        <p:spPr bwMode="auto">
          <a:xfrm>
            <a:off x="2435517" y="380331"/>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marL="571500" indent="-571500" algn="ctr" eaLnBrk="1" hangingPunct="1">
              <a:spcBef>
                <a:spcPct val="0"/>
              </a:spcBef>
              <a:buAutoNum type="romanUcPeriod"/>
              <a:defRPr/>
            </a:pPr>
            <a:r>
              <a:rPr lang="en-US" altLang="en-US" sz="2800" dirty="0">
                <a:solidFill>
                  <a:srgbClr val="000099"/>
                </a:solidFill>
              </a:rPr>
              <a:t>Priority action area (a)</a:t>
            </a:r>
          </a:p>
          <a:p>
            <a:pPr algn="ctr" eaLnBrk="1" hangingPunct="1">
              <a:spcBef>
                <a:spcPct val="0"/>
              </a:spcBef>
              <a:buNone/>
              <a:defRPr/>
            </a:pPr>
            <a:r>
              <a:rPr lang="en-US" altLang="en-US" sz="2800" dirty="0">
                <a:solidFill>
                  <a:srgbClr val="000099"/>
                </a:solidFill>
              </a:rPr>
              <a:t>Quality Education &amp; ESD</a:t>
            </a:r>
          </a:p>
        </p:txBody>
      </p:sp>
      <p:sp>
        <p:nvSpPr>
          <p:cNvPr id="88" name="Title 4">
            <a:extLst>
              <a:ext uri="{FF2B5EF4-FFF2-40B4-BE49-F238E27FC236}">
                <a16:creationId xmlns:a16="http://schemas.microsoft.com/office/drawing/2014/main" id="{2A6BC94B-6434-BB71-0EC2-4E778D36CBBD}"/>
              </a:ext>
            </a:extLst>
          </p:cNvPr>
          <p:cNvSpPr txBox="1">
            <a:spLocks/>
          </p:cNvSpPr>
          <p:nvPr/>
        </p:nvSpPr>
        <p:spPr>
          <a:xfrm>
            <a:off x="1530357" y="1944764"/>
            <a:ext cx="9460028" cy="153994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42950" indent="-742950" algn="l">
              <a:buAutoNum type="arabicPeriod"/>
            </a:pPr>
            <a:r>
              <a:rPr lang="en-US" sz="1600" b="1" dirty="0">
                <a:latin typeface="Arial" panose="020B0604020202020204" pitchFamily="34" charset="0"/>
                <a:cs typeface="Arial" panose="020B0604020202020204" pitchFamily="34" charset="0"/>
              </a:rPr>
              <a:t>Are there currently any national or subnational quality assessment/enhancement systems that address ESD in your country</a:t>
            </a:r>
            <a:r>
              <a:rPr lang="en-GB" sz="1600" b="1" dirty="0">
                <a:latin typeface="Arial" panose="020B0604020202020204" pitchFamily="34" charset="0"/>
                <a:cs typeface="Arial" panose="020B0604020202020204" pitchFamily="34" charset="0"/>
              </a:rPr>
              <a:t>? </a:t>
            </a:r>
          </a:p>
          <a:p>
            <a:pPr marL="742950" indent="-742950" algn="l">
              <a:buAutoNum type="arabicPeriod"/>
            </a:pPr>
            <a:endParaRPr lang="en-GB" sz="1600" b="1" dirty="0">
              <a:latin typeface="Arial" panose="020B0604020202020204" pitchFamily="34" charset="0"/>
              <a:cs typeface="Arial" panose="020B0604020202020204" pitchFamily="34" charset="0"/>
            </a:endParaRPr>
          </a:p>
          <a:p>
            <a:pPr marL="742950" indent="-742950" algn="l">
              <a:buAutoNum type="arabicPeriod"/>
            </a:pPr>
            <a:r>
              <a:rPr lang="en-GB" sz="1600" b="1" dirty="0">
                <a:latin typeface="Arial" panose="020B0604020202020204" pitchFamily="34" charset="0"/>
                <a:cs typeface="Arial" panose="020B0604020202020204" pitchFamily="34" charset="0"/>
              </a:rPr>
              <a:t>Do quality frameworks exist in your country, for integrating ESD/SDGs in teachers’ professional development? </a:t>
            </a:r>
            <a:endParaRPr lang="en-US" sz="1600" b="1" dirty="0">
              <a:solidFill>
                <a:srgbClr val="000099"/>
              </a:solidFill>
              <a:latin typeface="Arial" panose="020B0604020202020204" pitchFamily="34" charset="0"/>
              <a:cs typeface="Arial" panose="020B0604020202020204" pitchFamily="34" charset="0"/>
            </a:endParaRPr>
          </a:p>
          <a:p>
            <a:pPr algn="l"/>
            <a:r>
              <a:rPr lang="en-US" sz="1400" b="1" spc="50" dirty="0">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id="{77C17111-8D2B-5922-071B-6A418C36A3E6}"/>
              </a:ext>
            </a:extLst>
          </p:cNvPr>
          <p:cNvSpPr/>
          <p:nvPr/>
        </p:nvSpPr>
        <p:spPr>
          <a:xfrm>
            <a:off x="1530357" y="4118807"/>
            <a:ext cx="4928785"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A large majority of countries confirm these two questions</a:t>
            </a:r>
            <a:endParaRPr lang="en-US" dirty="0">
              <a:solidFill>
                <a:srgbClr val="FF0000"/>
              </a:solidFill>
            </a:endParaRPr>
          </a:p>
        </p:txBody>
      </p:sp>
      <p:pic>
        <p:nvPicPr>
          <p:cNvPr id="6" name="Picture 5">
            <a:extLst>
              <a:ext uri="{FF2B5EF4-FFF2-40B4-BE49-F238E27FC236}">
                <a16:creationId xmlns:a16="http://schemas.microsoft.com/office/drawing/2014/main" id="{E7E3F44D-196C-4690-9F64-63D51D0AF7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47009" y="5773715"/>
            <a:ext cx="1089410" cy="3344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7" name="Group 6">
            <a:extLst>
              <a:ext uri="{FF2B5EF4-FFF2-40B4-BE49-F238E27FC236}">
                <a16:creationId xmlns:a16="http://schemas.microsoft.com/office/drawing/2014/main" id="{AB624A4C-7F2C-4F1B-8EB7-9CE75EA91D78}"/>
              </a:ext>
            </a:extLst>
          </p:cNvPr>
          <p:cNvGrpSpPr/>
          <p:nvPr/>
        </p:nvGrpSpPr>
        <p:grpSpPr>
          <a:xfrm>
            <a:off x="748454" y="499968"/>
            <a:ext cx="9913189" cy="2333263"/>
            <a:chOff x="-7189" y="444307"/>
            <a:chExt cx="9913189" cy="2333263"/>
          </a:xfrm>
        </p:grpSpPr>
        <p:sp>
          <p:nvSpPr>
            <p:cNvPr id="8" name="Rectangle 7">
              <a:extLst>
                <a:ext uri="{FF2B5EF4-FFF2-40B4-BE49-F238E27FC236}">
                  <a16:creationId xmlns:a16="http://schemas.microsoft.com/office/drawing/2014/main" id="{6BEDDA0B-2F28-4A81-B4CE-511ECFE3F0B3}"/>
                </a:ext>
              </a:extLst>
            </p:cNvPr>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5">
              <a:extLst>
                <a:ext uri="{FF2B5EF4-FFF2-40B4-BE49-F238E27FC236}">
                  <a16:creationId xmlns:a16="http://schemas.microsoft.com/office/drawing/2014/main" id="{55FCDF1D-A947-45F2-992D-D21725654BBF}"/>
                </a:ext>
              </a:extLst>
            </p:cNvPr>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10" name="Rectangle 9">
              <a:extLst>
                <a:ext uri="{FF2B5EF4-FFF2-40B4-BE49-F238E27FC236}">
                  <a16:creationId xmlns:a16="http://schemas.microsoft.com/office/drawing/2014/main" id="{532C293E-762B-45F9-ADF5-0400149E1E85}"/>
                </a:ext>
              </a:extLst>
            </p:cNvPr>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AB0F93-4DAF-466B-8AF2-495F4810CDF3}"/>
                </a:ext>
              </a:extLst>
            </p:cNvPr>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C524167-9010-46C6-A6A2-854900FA5D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9" y="444307"/>
              <a:ext cx="955424" cy="866288"/>
            </a:xfrm>
            <a:prstGeom prst="rect">
              <a:avLst/>
            </a:prstGeom>
          </p:spPr>
        </p:pic>
      </p:grpSp>
    </p:spTree>
    <p:extLst>
      <p:ext uri="{BB962C8B-B14F-4D97-AF65-F5344CB8AC3E}">
        <p14:creationId xmlns:p14="http://schemas.microsoft.com/office/powerpoint/2010/main" val="1661626462"/>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 Box 40">
            <a:extLst>
              <a:ext uri="{FF2B5EF4-FFF2-40B4-BE49-F238E27FC236}">
                <a16:creationId xmlns:a16="http://schemas.microsoft.com/office/drawing/2014/main" id="{03675FE9-4322-5C41-BF38-1A1858482924}"/>
              </a:ext>
            </a:extLst>
          </p:cNvPr>
          <p:cNvSpPr txBox="1">
            <a:spLocks noChangeArrowheads="1"/>
          </p:cNvSpPr>
          <p:nvPr/>
        </p:nvSpPr>
        <p:spPr bwMode="auto">
          <a:xfrm>
            <a:off x="5304361" y="5438851"/>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127" name="Rectangle 5">
            <a:extLst>
              <a:ext uri="{FF2B5EF4-FFF2-40B4-BE49-F238E27FC236}">
                <a16:creationId xmlns:a16="http://schemas.microsoft.com/office/drawing/2014/main" id="{ABC31537-249F-9944-89C9-CD816D8E6C86}"/>
              </a:ext>
            </a:extLst>
          </p:cNvPr>
          <p:cNvSpPr>
            <a:spLocks noChangeArrowheads="1"/>
          </p:cNvSpPr>
          <p:nvPr/>
        </p:nvSpPr>
        <p:spPr bwMode="auto">
          <a:xfrm>
            <a:off x="3765347" y="2443387"/>
            <a:ext cx="2270124" cy="2994279"/>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98362" name="Text Box 37">
            <a:extLst>
              <a:ext uri="{FF2B5EF4-FFF2-40B4-BE49-F238E27FC236}">
                <a16:creationId xmlns:a16="http://schemas.microsoft.com/office/drawing/2014/main" id="{4CF3695D-E837-C545-8358-72ABB8FF2E90}"/>
              </a:ext>
            </a:extLst>
          </p:cNvPr>
          <p:cNvSpPr txBox="1">
            <a:spLocks noChangeArrowheads="1"/>
          </p:cNvSpPr>
          <p:nvPr/>
        </p:nvSpPr>
        <p:spPr bwMode="auto">
          <a:xfrm>
            <a:off x="3935683" y="5488404"/>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98363" name="Text Box 38">
            <a:extLst>
              <a:ext uri="{FF2B5EF4-FFF2-40B4-BE49-F238E27FC236}">
                <a16:creationId xmlns:a16="http://schemas.microsoft.com/office/drawing/2014/main" id="{4ACD51C6-B49C-A242-AD58-EA0BFD153A1E}"/>
              </a:ext>
            </a:extLst>
          </p:cNvPr>
          <p:cNvSpPr txBox="1">
            <a:spLocks noChangeArrowheads="1"/>
          </p:cNvSpPr>
          <p:nvPr/>
        </p:nvSpPr>
        <p:spPr bwMode="auto">
          <a:xfrm>
            <a:off x="4679839" y="5484075"/>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98342" name="Rectangle 49">
            <a:extLst>
              <a:ext uri="{FF2B5EF4-FFF2-40B4-BE49-F238E27FC236}">
                <a16:creationId xmlns:a16="http://schemas.microsoft.com/office/drawing/2014/main" id="{5B8CFA88-91A2-9E44-BA08-1E2141665B5B}"/>
              </a:ext>
            </a:extLst>
          </p:cNvPr>
          <p:cNvSpPr>
            <a:spLocks noChangeArrowheads="1"/>
          </p:cNvSpPr>
          <p:nvPr/>
        </p:nvSpPr>
        <p:spPr bwMode="auto">
          <a:xfrm>
            <a:off x="3951793" y="3182116"/>
            <a:ext cx="537886" cy="2257116"/>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65" name="Rectangle 49">
            <a:extLst>
              <a:ext uri="{FF2B5EF4-FFF2-40B4-BE49-F238E27FC236}">
                <a16:creationId xmlns:a16="http://schemas.microsoft.com/office/drawing/2014/main" id="{6BE5D987-4889-5948-B955-B3200FEBF828}"/>
              </a:ext>
            </a:extLst>
          </p:cNvPr>
          <p:cNvSpPr>
            <a:spLocks noChangeArrowheads="1"/>
          </p:cNvSpPr>
          <p:nvPr/>
        </p:nvSpPr>
        <p:spPr bwMode="auto">
          <a:xfrm>
            <a:off x="4622467" y="4736640"/>
            <a:ext cx="537886" cy="702592"/>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grpSp>
        <p:nvGrpSpPr>
          <p:cNvPr id="130" name="Group 129">
            <a:extLst>
              <a:ext uri="{FF2B5EF4-FFF2-40B4-BE49-F238E27FC236}">
                <a16:creationId xmlns:a16="http://schemas.microsoft.com/office/drawing/2014/main" id="{662870B9-534E-B24A-9335-E306ED3977E9}"/>
              </a:ext>
            </a:extLst>
          </p:cNvPr>
          <p:cNvGrpSpPr/>
          <p:nvPr/>
        </p:nvGrpSpPr>
        <p:grpSpPr>
          <a:xfrm>
            <a:off x="4715881" y="2053634"/>
            <a:ext cx="2614790" cy="293527"/>
            <a:chOff x="2973916" y="1313151"/>
            <a:chExt cx="3218202" cy="361264"/>
          </a:xfrm>
        </p:grpSpPr>
        <p:sp>
          <p:nvSpPr>
            <p:cNvPr id="131" name="Text Box 12">
              <a:extLst>
                <a:ext uri="{FF2B5EF4-FFF2-40B4-BE49-F238E27FC236}">
                  <a16:creationId xmlns:a16="http://schemas.microsoft.com/office/drawing/2014/main" id="{E7E9DCF0-6377-BA4D-B2C5-BCBCBF3BD8B3}"/>
                </a:ext>
              </a:extLst>
            </p:cNvPr>
            <p:cNvSpPr txBox="1">
              <a:spLocks noChangeArrowheads="1"/>
            </p:cNvSpPr>
            <p:nvPr/>
          </p:nvSpPr>
          <p:spPr bwMode="auto">
            <a:xfrm>
              <a:off x="2973916" y="1313151"/>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Q1</a:t>
              </a:r>
              <a:endParaRPr lang="en-GB" altLang="en-US" sz="1300" b="0" dirty="0"/>
            </a:p>
          </p:txBody>
        </p:sp>
        <p:sp>
          <p:nvSpPr>
            <p:cNvPr id="132" name="Text Box 12">
              <a:extLst>
                <a:ext uri="{FF2B5EF4-FFF2-40B4-BE49-F238E27FC236}">
                  <a16:creationId xmlns:a16="http://schemas.microsoft.com/office/drawing/2014/main" id="{A21C4B6F-FA44-8648-AA98-AA960AB18116}"/>
                </a:ext>
              </a:extLst>
            </p:cNvPr>
            <p:cNvSpPr txBox="1">
              <a:spLocks noChangeArrowheads="1"/>
            </p:cNvSpPr>
            <p:nvPr/>
          </p:nvSpPr>
          <p:spPr bwMode="auto">
            <a:xfrm>
              <a:off x="5741895" y="1314553"/>
              <a:ext cx="450223" cy="35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300" b="0" dirty="0"/>
                <a:t>Q2</a:t>
              </a:r>
              <a:endParaRPr lang="en-GB" altLang="en-US" sz="1300" b="0" dirty="0"/>
            </a:p>
          </p:txBody>
        </p:sp>
      </p:grpSp>
      <p:sp>
        <p:nvSpPr>
          <p:cNvPr id="128" name="Rectangle 5">
            <a:extLst>
              <a:ext uri="{FF2B5EF4-FFF2-40B4-BE49-F238E27FC236}">
                <a16:creationId xmlns:a16="http://schemas.microsoft.com/office/drawing/2014/main" id="{AA703A01-C52B-1B48-9DFC-8A0755D9C8D6}"/>
              </a:ext>
            </a:extLst>
          </p:cNvPr>
          <p:cNvSpPr>
            <a:spLocks noChangeArrowheads="1"/>
          </p:cNvSpPr>
          <p:nvPr/>
        </p:nvSpPr>
        <p:spPr bwMode="auto">
          <a:xfrm>
            <a:off x="6096001" y="2444571"/>
            <a:ext cx="2270124" cy="2994280"/>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endParaRPr lang="en-US" altLang="en-US" sz="1950" b="0">
              <a:solidFill>
                <a:srgbClr val="7F7F7F"/>
              </a:solidFill>
            </a:endParaRPr>
          </a:p>
        </p:txBody>
      </p:sp>
      <p:sp>
        <p:nvSpPr>
          <p:cNvPr id="228" name="Text Box 37">
            <a:extLst>
              <a:ext uri="{FF2B5EF4-FFF2-40B4-BE49-F238E27FC236}">
                <a16:creationId xmlns:a16="http://schemas.microsoft.com/office/drawing/2014/main" id="{58E7683C-594F-3E48-8F28-4C606D331BD7}"/>
              </a:ext>
            </a:extLst>
          </p:cNvPr>
          <p:cNvSpPr txBox="1">
            <a:spLocks noChangeArrowheads="1"/>
          </p:cNvSpPr>
          <p:nvPr/>
        </p:nvSpPr>
        <p:spPr bwMode="auto">
          <a:xfrm>
            <a:off x="6266337" y="5489589"/>
            <a:ext cx="526106"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YES</a:t>
            </a:r>
            <a:endParaRPr lang="en-GB" altLang="en-US" sz="1625" b="0" dirty="0"/>
          </a:p>
        </p:txBody>
      </p:sp>
      <p:sp>
        <p:nvSpPr>
          <p:cNvPr id="229" name="Text Box 38">
            <a:extLst>
              <a:ext uri="{FF2B5EF4-FFF2-40B4-BE49-F238E27FC236}">
                <a16:creationId xmlns:a16="http://schemas.microsoft.com/office/drawing/2014/main" id="{1A27DDA0-0C9F-6341-B7D3-1FD8723D102C}"/>
              </a:ext>
            </a:extLst>
          </p:cNvPr>
          <p:cNvSpPr txBox="1">
            <a:spLocks noChangeArrowheads="1"/>
          </p:cNvSpPr>
          <p:nvPr/>
        </p:nvSpPr>
        <p:spPr bwMode="auto">
          <a:xfrm>
            <a:off x="7010492" y="5485260"/>
            <a:ext cx="441147"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a:t>NO</a:t>
            </a:r>
            <a:endParaRPr lang="en-GB" altLang="en-US" sz="1625" b="0" dirty="0"/>
          </a:p>
        </p:txBody>
      </p:sp>
      <p:sp>
        <p:nvSpPr>
          <p:cNvPr id="231" name="Rectangle 49">
            <a:extLst>
              <a:ext uri="{FF2B5EF4-FFF2-40B4-BE49-F238E27FC236}">
                <a16:creationId xmlns:a16="http://schemas.microsoft.com/office/drawing/2014/main" id="{B139BF5F-854B-6D47-B150-42E8372B5780}"/>
              </a:ext>
            </a:extLst>
          </p:cNvPr>
          <p:cNvSpPr>
            <a:spLocks noChangeArrowheads="1"/>
          </p:cNvSpPr>
          <p:nvPr/>
        </p:nvSpPr>
        <p:spPr bwMode="auto">
          <a:xfrm>
            <a:off x="6282447" y="2976288"/>
            <a:ext cx="537886" cy="2464128"/>
          </a:xfrm>
          <a:prstGeom prst="rect">
            <a:avLst/>
          </a:prstGeom>
          <a:solidFill>
            <a:srgbClr val="92D05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dirty="0"/>
          </a:p>
        </p:txBody>
      </p:sp>
      <p:sp>
        <p:nvSpPr>
          <p:cNvPr id="232" name="Rectangle 49">
            <a:extLst>
              <a:ext uri="{FF2B5EF4-FFF2-40B4-BE49-F238E27FC236}">
                <a16:creationId xmlns:a16="http://schemas.microsoft.com/office/drawing/2014/main" id="{1987D0A0-6A03-F647-BD23-1252747BE46D}"/>
              </a:ext>
            </a:extLst>
          </p:cNvPr>
          <p:cNvSpPr>
            <a:spLocks noChangeArrowheads="1"/>
          </p:cNvSpPr>
          <p:nvPr/>
        </p:nvSpPr>
        <p:spPr bwMode="auto">
          <a:xfrm>
            <a:off x="6953121" y="5034570"/>
            <a:ext cx="537886" cy="405847"/>
          </a:xfrm>
          <a:prstGeom prst="rect">
            <a:avLst/>
          </a:prstGeom>
          <a:solidFill>
            <a:srgbClr val="FF0000"/>
          </a:solidFill>
          <a:ln w="9525">
            <a:solidFill>
              <a:schemeClr val="tx1"/>
            </a:solidFill>
            <a:miter lim="800000"/>
            <a:headEnd/>
            <a:tailEnd/>
          </a:ln>
        </p:spPr>
        <p:txBody>
          <a:bodyPr wrap="none" anchor="ct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endParaRPr lang="en-US" altLang="en-US" sz="1950" b="0"/>
          </a:p>
        </p:txBody>
      </p:sp>
      <p:sp>
        <p:nvSpPr>
          <p:cNvPr id="236" name="Text Box 40">
            <a:extLst>
              <a:ext uri="{FF2B5EF4-FFF2-40B4-BE49-F238E27FC236}">
                <a16:creationId xmlns:a16="http://schemas.microsoft.com/office/drawing/2014/main" id="{45EEC341-809B-5642-9A74-788988DA950A}"/>
              </a:ext>
            </a:extLst>
          </p:cNvPr>
          <p:cNvSpPr txBox="1">
            <a:spLocks noChangeArrowheads="1"/>
          </p:cNvSpPr>
          <p:nvPr/>
        </p:nvSpPr>
        <p:spPr bwMode="auto">
          <a:xfrm>
            <a:off x="7649111" y="5422060"/>
            <a:ext cx="516488"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ctr"/>
            <a:r>
              <a:rPr lang="nb-NO" altLang="en-US" sz="1625" b="0" dirty="0" err="1"/>
              <a:t>no</a:t>
            </a:r>
            <a:endParaRPr lang="nb-NO" altLang="en-US" sz="1625" b="0" dirty="0"/>
          </a:p>
          <a:p>
            <a:pPr algn="ctr"/>
            <a:r>
              <a:rPr lang="nb-NO" altLang="en-US" sz="1625" b="0" dirty="0"/>
              <a:t>data</a:t>
            </a:r>
            <a:endParaRPr lang="en-GB" altLang="en-US" sz="1625" b="0" dirty="0"/>
          </a:p>
        </p:txBody>
      </p:sp>
      <p:sp>
        <p:nvSpPr>
          <p:cNvPr id="4" name="TextBox 3">
            <a:extLst>
              <a:ext uri="{FF2B5EF4-FFF2-40B4-BE49-F238E27FC236}">
                <a16:creationId xmlns:a16="http://schemas.microsoft.com/office/drawing/2014/main" id="{DBBDD46D-1756-6F45-BABA-D9395C14467C}"/>
              </a:ext>
            </a:extLst>
          </p:cNvPr>
          <p:cNvSpPr txBox="1"/>
          <p:nvPr/>
        </p:nvSpPr>
        <p:spPr>
          <a:xfrm>
            <a:off x="3966500" y="2882950"/>
            <a:ext cx="508473" cy="317459"/>
          </a:xfrm>
          <a:prstGeom prst="rect">
            <a:avLst/>
          </a:prstGeom>
          <a:noFill/>
        </p:spPr>
        <p:txBody>
          <a:bodyPr wrap="none" rtlCol="0">
            <a:spAutoFit/>
          </a:bodyPr>
          <a:lstStyle/>
          <a:p>
            <a:r>
              <a:rPr lang="en-US" sz="1463" dirty="0"/>
              <a:t>79%</a:t>
            </a:r>
          </a:p>
        </p:txBody>
      </p:sp>
      <p:sp>
        <p:nvSpPr>
          <p:cNvPr id="173" name="TextBox 172">
            <a:extLst>
              <a:ext uri="{FF2B5EF4-FFF2-40B4-BE49-F238E27FC236}">
                <a16:creationId xmlns:a16="http://schemas.microsoft.com/office/drawing/2014/main" id="{23FF5E76-3C32-BE44-A912-4E20D69BCC1D}"/>
              </a:ext>
            </a:extLst>
          </p:cNvPr>
          <p:cNvSpPr txBox="1"/>
          <p:nvPr/>
        </p:nvSpPr>
        <p:spPr>
          <a:xfrm>
            <a:off x="4659529" y="4464184"/>
            <a:ext cx="508473" cy="317459"/>
          </a:xfrm>
          <a:prstGeom prst="rect">
            <a:avLst/>
          </a:prstGeom>
          <a:noFill/>
        </p:spPr>
        <p:txBody>
          <a:bodyPr wrap="none" rtlCol="0">
            <a:spAutoFit/>
          </a:bodyPr>
          <a:lstStyle/>
          <a:p>
            <a:r>
              <a:rPr lang="en-US" sz="1463" dirty="0"/>
              <a:t>21%</a:t>
            </a:r>
          </a:p>
        </p:txBody>
      </p:sp>
      <p:sp>
        <p:nvSpPr>
          <p:cNvPr id="174" name="TextBox 173">
            <a:extLst>
              <a:ext uri="{FF2B5EF4-FFF2-40B4-BE49-F238E27FC236}">
                <a16:creationId xmlns:a16="http://schemas.microsoft.com/office/drawing/2014/main" id="{B882CC95-4EB0-3F4A-BB70-E8C3BCF8DBF8}"/>
              </a:ext>
            </a:extLst>
          </p:cNvPr>
          <p:cNvSpPr txBox="1"/>
          <p:nvPr/>
        </p:nvSpPr>
        <p:spPr>
          <a:xfrm>
            <a:off x="5333196" y="5150870"/>
            <a:ext cx="413896" cy="317459"/>
          </a:xfrm>
          <a:prstGeom prst="rect">
            <a:avLst/>
          </a:prstGeom>
          <a:noFill/>
        </p:spPr>
        <p:txBody>
          <a:bodyPr wrap="none" rtlCol="0">
            <a:spAutoFit/>
          </a:bodyPr>
          <a:lstStyle/>
          <a:p>
            <a:r>
              <a:rPr lang="en-US" sz="1463" dirty="0"/>
              <a:t>0%</a:t>
            </a:r>
          </a:p>
        </p:txBody>
      </p:sp>
      <p:sp>
        <p:nvSpPr>
          <p:cNvPr id="175" name="TextBox 174">
            <a:extLst>
              <a:ext uri="{FF2B5EF4-FFF2-40B4-BE49-F238E27FC236}">
                <a16:creationId xmlns:a16="http://schemas.microsoft.com/office/drawing/2014/main" id="{22D4A5D8-97D0-FB4E-AFF1-6DC21B2362B0}"/>
              </a:ext>
            </a:extLst>
          </p:cNvPr>
          <p:cNvSpPr txBox="1"/>
          <p:nvPr/>
        </p:nvSpPr>
        <p:spPr>
          <a:xfrm>
            <a:off x="6311861" y="2668010"/>
            <a:ext cx="508473" cy="317459"/>
          </a:xfrm>
          <a:prstGeom prst="rect">
            <a:avLst/>
          </a:prstGeom>
          <a:noFill/>
        </p:spPr>
        <p:txBody>
          <a:bodyPr wrap="none" rtlCol="0">
            <a:spAutoFit/>
          </a:bodyPr>
          <a:lstStyle/>
          <a:p>
            <a:pPr algn="ctr"/>
            <a:r>
              <a:rPr lang="en-US" sz="1463" dirty="0"/>
              <a:t>86%</a:t>
            </a:r>
          </a:p>
        </p:txBody>
      </p:sp>
      <p:sp>
        <p:nvSpPr>
          <p:cNvPr id="176" name="TextBox 175">
            <a:extLst>
              <a:ext uri="{FF2B5EF4-FFF2-40B4-BE49-F238E27FC236}">
                <a16:creationId xmlns:a16="http://schemas.microsoft.com/office/drawing/2014/main" id="{8F1292E6-2859-F448-A3A7-832AD08CC824}"/>
              </a:ext>
            </a:extLst>
          </p:cNvPr>
          <p:cNvSpPr txBox="1"/>
          <p:nvPr/>
        </p:nvSpPr>
        <p:spPr>
          <a:xfrm>
            <a:off x="6972606" y="4716885"/>
            <a:ext cx="508473" cy="317459"/>
          </a:xfrm>
          <a:prstGeom prst="rect">
            <a:avLst/>
          </a:prstGeom>
          <a:noFill/>
        </p:spPr>
        <p:txBody>
          <a:bodyPr wrap="none" rtlCol="0">
            <a:spAutoFit/>
          </a:bodyPr>
          <a:lstStyle/>
          <a:p>
            <a:pPr algn="ctr"/>
            <a:r>
              <a:rPr lang="en-US" sz="1463" dirty="0"/>
              <a:t>14%</a:t>
            </a:r>
          </a:p>
        </p:txBody>
      </p:sp>
      <p:sp>
        <p:nvSpPr>
          <p:cNvPr id="177" name="TextBox 176">
            <a:extLst>
              <a:ext uri="{FF2B5EF4-FFF2-40B4-BE49-F238E27FC236}">
                <a16:creationId xmlns:a16="http://schemas.microsoft.com/office/drawing/2014/main" id="{4D4E8254-1793-9F41-913B-6ED9318F1A55}"/>
              </a:ext>
            </a:extLst>
          </p:cNvPr>
          <p:cNvSpPr txBox="1"/>
          <p:nvPr/>
        </p:nvSpPr>
        <p:spPr>
          <a:xfrm>
            <a:off x="7700337" y="5141848"/>
            <a:ext cx="413896" cy="317459"/>
          </a:xfrm>
          <a:prstGeom prst="rect">
            <a:avLst/>
          </a:prstGeom>
          <a:noFill/>
        </p:spPr>
        <p:txBody>
          <a:bodyPr wrap="none" rtlCol="0">
            <a:spAutoFit/>
          </a:bodyPr>
          <a:lstStyle/>
          <a:p>
            <a:pPr algn="ctr"/>
            <a:r>
              <a:rPr lang="en-US" sz="1463" dirty="0"/>
              <a:t>0%</a:t>
            </a:r>
          </a:p>
        </p:txBody>
      </p:sp>
      <p:grpSp>
        <p:nvGrpSpPr>
          <p:cNvPr id="2" name="Group 1">
            <a:extLst>
              <a:ext uri="{FF2B5EF4-FFF2-40B4-BE49-F238E27FC236}">
                <a16:creationId xmlns:a16="http://schemas.microsoft.com/office/drawing/2014/main" id="{E7A644DF-3430-CB60-1332-2AAE984B6D19}"/>
              </a:ext>
            </a:extLst>
          </p:cNvPr>
          <p:cNvGrpSpPr/>
          <p:nvPr/>
        </p:nvGrpSpPr>
        <p:grpSpPr>
          <a:xfrm>
            <a:off x="2914448" y="2443388"/>
            <a:ext cx="836190" cy="3107179"/>
            <a:chOff x="1771448" y="2443387"/>
            <a:chExt cx="836190" cy="3107179"/>
          </a:xfrm>
        </p:grpSpPr>
        <p:sp>
          <p:nvSpPr>
            <p:cNvPr id="91" name="Text Box 201">
              <a:extLst>
                <a:ext uri="{FF2B5EF4-FFF2-40B4-BE49-F238E27FC236}">
                  <a16:creationId xmlns:a16="http://schemas.microsoft.com/office/drawing/2014/main" id="{B885F25E-D0AF-154B-A228-6D42F9049F73}"/>
                </a:ext>
              </a:extLst>
            </p:cNvPr>
            <p:cNvSpPr txBox="1">
              <a:spLocks noChangeArrowheads="1"/>
            </p:cNvSpPr>
            <p:nvPr/>
          </p:nvSpPr>
          <p:spPr bwMode="auto">
            <a:xfrm rot="16200000">
              <a:off x="1082476" y="3871800"/>
              <a:ext cx="1720343" cy="34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eaLnBrk="1" hangingPunct="1"/>
              <a:r>
                <a:rPr lang="nb-NO" altLang="en-US" sz="1625" b="0" dirty="0" err="1">
                  <a:solidFill>
                    <a:srgbClr val="5F5F5F"/>
                  </a:solidFill>
                </a:rPr>
                <a:t>Number</a:t>
              </a:r>
              <a:r>
                <a:rPr lang="nb-NO" altLang="en-US" sz="1625" b="0" dirty="0">
                  <a:solidFill>
                    <a:srgbClr val="5F5F5F"/>
                  </a:solidFill>
                </a:rPr>
                <a:t> </a:t>
              </a:r>
              <a:r>
                <a:rPr lang="nb-NO" altLang="en-US" sz="1625" b="0" dirty="0" err="1">
                  <a:solidFill>
                    <a:srgbClr val="5F5F5F"/>
                  </a:solidFill>
                </a:rPr>
                <a:t>of</a:t>
              </a:r>
              <a:r>
                <a:rPr lang="nb-NO" altLang="en-US" sz="1625" b="0" dirty="0">
                  <a:solidFill>
                    <a:srgbClr val="5F5F5F"/>
                  </a:solidFill>
                </a:rPr>
                <a:t> </a:t>
              </a:r>
              <a:r>
                <a:rPr lang="nb-NO" altLang="en-US" sz="1625" b="0" dirty="0" err="1">
                  <a:solidFill>
                    <a:srgbClr val="5F5F5F"/>
                  </a:solidFill>
                </a:rPr>
                <a:t>countries</a:t>
              </a:r>
              <a:endParaRPr lang="en-GB" altLang="en-US" sz="1625" b="0" dirty="0">
                <a:solidFill>
                  <a:srgbClr val="5F5F5F"/>
                </a:solidFill>
              </a:endParaRPr>
            </a:p>
          </p:txBody>
        </p:sp>
        <p:sp>
          <p:nvSpPr>
            <p:cNvPr id="93" name="Rectangle 19">
              <a:extLst>
                <a:ext uri="{FF2B5EF4-FFF2-40B4-BE49-F238E27FC236}">
                  <a16:creationId xmlns:a16="http://schemas.microsoft.com/office/drawing/2014/main" id="{83EE903A-2F31-3D42-B0E6-1C36D7AD6062}"/>
                </a:ext>
              </a:extLst>
            </p:cNvPr>
            <p:cNvSpPr>
              <a:spLocks noChangeArrowheads="1"/>
            </p:cNvSpPr>
            <p:nvPr/>
          </p:nvSpPr>
          <p:spPr bwMode="auto">
            <a:xfrm>
              <a:off x="2101227" y="24433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94" name="Line 17">
              <a:extLst>
                <a:ext uri="{FF2B5EF4-FFF2-40B4-BE49-F238E27FC236}">
                  <a16:creationId xmlns:a16="http://schemas.microsoft.com/office/drawing/2014/main" id="{751F9BC6-94EA-7B4F-9C1A-BA3CCF94B2A9}"/>
                </a:ext>
              </a:extLst>
            </p:cNvPr>
            <p:cNvSpPr>
              <a:spLocks noChangeShapeType="1"/>
            </p:cNvSpPr>
            <p:nvPr/>
          </p:nvSpPr>
          <p:spPr bwMode="auto">
            <a:xfrm flipH="1">
              <a:off x="2372886"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95" name="Rectangle 19">
              <a:extLst>
                <a:ext uri="{FF2B5EF4-FFF2-40B4-BE49-F238E27FC236}">
                  <a16:creationId xmlns:a16="http://schemas.microsoft.com/office/drawing/2014/main" id="{B1CEBA75-A658-AC41-9139-64B01A0FF847}"/>
                </a:ext>
              </a:extLst>
            </p:cNvPr>
            <p:cNvSpPr>
              <a:spLocks noChangeArrowheads="1"/>
            </p:cNvSpPr>
            <p:nvPr/>
          </p:nvSpPr>
          <p:spPr bwMode="auto">
            <a:xfrm>
              <a:off x="2101227" y="2649216"/>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96" name="Line 17">
              <a:extLst>
                <a:ext uri="{FF2B5EF4-FFF2-40B4-BE49-F238E27FC236}">
                  <a16:creationId xmlns:a16="http://schemas.microsoft.com/office/drawing/2014/main" id="{0A7AB787-AC4E-5348-BA35-01E824E57483}"/>
                </a:ext>
              </a:extLst>
            </p:cNvPr>
            <p:cNvSpPr>
              <a:spLocks noChangeShapeType="1"/>
            </p:cNvSpPr>
            <p:nvPr/>
          </p:nvSpPr>
          <p:spPr bwMode="auto">
            <a:xfrm flipH="1">
              <a:off x="2372886"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97" name="Rectangle 19">
              <a:extLst>
                <a:ext uri="{FF2B5EF4-FFF2-40B4-BE49-F238E27FC236}">
                  <a16:creationId xmlns:a16="http://schemas.microsoft.com/office/drawing/2014/main" id="{3A532F7E-9D1E-2345-BE8D-72937CB28E17}"/>
                </a:ext>
              </a:extLst>
            </p:cNvPr>
            <p:cNvSpPr>
              <a:spLocks noChangeArrowheads="1"/>
            </p:cNvSpPr>
            <p:nvPr/>
          </p:nvSpPr>
          <p:spPr bwMode="auto">
            <a:xfrm>
              <a:off x="2101227" y="285504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98" name="Line 17">
              <a:extLst>
                <a:ext uri="{FF2B5EF4-FFF2-40B4-BE49-F238E27FC236}">
                  <a16:creationId xmlns:a16="http://schemas.microsoft.com/office/drawing/2014/main" id="{14D48663-ED21-0C4E-80BB-EFD5E783A737}"/>
                </a:ext>
              </a:extLst>
            </p:cNvPr>
            <p:cNvSpPr>
              <a:spLocks noChangeShapeType="1"/>
            </p:cNvSpPr>
            <p:nvPr/>
          </p:nvSpPr>
          <p:spPr bwMode="auto">
            <a:xfrm flipH="1">
              <a:off x="2372886"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99" name="Rectangle 19">
              <a:extLst>
                <a:ext uri="{FF2B5EF4-FFF2-40B4-BE49-F238E27FC236}">
                  <a16:creationId xmlns:a16="http://schemas.microsoft.com/office/drawing/2014/main" id="{5490D624-1B95-954F-BFDA-E20C67A46E69}"/>
                </a:ext>
              </a:extLst>
            </p:cNvPr>
            <p:cNvSpPr>
              <a:spLocks noChangeArrowheads="1"/>
            </p:cNvSpPr>
            <p:nvPr/>
          </p:nvSpPr>
          <p:spPr bwMode="auto">
            <a:xfrm>
              <a:off x="2101227" y="3060872"/>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100" name="Line 17">
              <a:extLst>
                <a:ext uri="{FF2B5EF4-FFF2-40B4-BE49-F238E27FC236}">
                  <a16:creationId xmlns:a16="http://schemas.microsoft.com/office/drawing/2014/main" id="{792C1B18-BA72-734B-B834-B01BAC184FC3}"/>
                </a:ext>
              </a:extLst>
            </p:cNvPr>
            <p:cNvSpPr>
              <a:spLocks noChangeShapeType="1"/>
            </p:cNvSpPr>
            <p:nvPr/>
          </p:nvSpPr>
          <p:spPr bwMode="auto">
            <a:xfrm flipH="1">
              <a:off x="2372886"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1" name="Rectangle 19">
              <a:extLst>
                <a:ext uri="{FF2B5EF4-FFF2-40B4-BE49-F238E27FC236}">
                  <a16:creationId xmlns:a16="http://schemas.microsoft.com/office/drawing/2014/main" id="{F6ACB4B9-AA6D-D04F-915E-1347A45E3513}"/>
                </a:ext>
              </a:extLst>
            </p:cNvPr>
            <p:cNvSpPr>
              <a:spLocks noChangeArrowheads="1"/>
            </p:cNvSpPr>
            <p:nvPr/>
          </p:nvSpPr>
          <p:spPr bwMode="auto">
            <a:xfrm>
              <a:off x="2101227" y="3266700"/>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102" name="Line 17">
              <a:extLst>
                <a:ext uri="{FF2B5EF4-FFF2-40B4-BE49-F238E27FC236}">
                  <a16:creationId xmlns:a16="http://schemas.microsoft.com/office/drawing/2014/main" id="{F516A3B1-FADB-0748-AEA8-BBB433D75846}"/>
                </a:ext>
              </a:extLst>
            </p:cNvPr>
            <p:cNvSpPr>
              <a:spLocks noChangeShapeType="1"/>
            </p:cNvSpPr>
            <p:nvPr/>
          </p:nvSpPr>
          <p:spPr bwMode="auto">
            <a:xfrm flipH="1">
              <a:off x="2372886"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3" name="Rectangle 19">
              <a:extLst>
                <a:ext uri="{FF2B5EF4-FFF2-40B4-BE49-F238E27FC236}">
                  <a16:creationId xmlns:a16="http://schemas.microsoft.com/office/drawing/2014/main" id="{0D7EED48-8FE6-7045-AB56-D9EF8532629C}"/>
                </a:ext>
              </a:extLst>
            </p:cNvPr>
            <p:cNvSpPr>
              <a:spLocks noChangeArrowheads="1"/>
            </p:cNvSpPr>
            <p:nvPr/>
          </p:nvSpPr>
          <p:spPr bwMode="auto">
            <a:xfrm>
              <a:off x="2158936" y="3472528"/>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104" name="Line 17">
              <a:extLst>
                <a:ext uri="{FF2B5EF4-FFF2-40B4-BE49-F238E27FC236}">
                  <a16:creationId xmlns:a16="http://schemas.microsoft.com/office/drawing/2014/main" id="{AAEDE544-3BDA-F847-8C40-30D47D7D0579}"/>
                </a:ext>
              </a:extLst>
            </p:cNvPr>
            <p:cNvSpPr>
              <a:spLocks noChangeShapeType="1"/>
            </p:cNvSpPr>
            <p:nvPr/>
          </p:nvSpPr>
          <p:spPr bwMode="auto">
            <a:xfrm flipH="1">
              <a:off x="2372886"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5" name="Rectangle 19">
              <a:extLst>
                <a:ext uri="{FF2B5EF4-FFF2-40B4-BE49-F238E27FC236}">
                  <a16:creationId xmlns:a16="http://schemas.microsoft.com/office/drawing/2014/main" id="{D838A4C6-8DBE-6D4C-8678-D3DC5B9FBDE1}"/>
                </a:ext>
              </a:extLst>
            </p:cNvPr>
            <p:cNvSpPr>
              <a:spLocks noChangeArrowheads="1"/>
            </p:cNvSpPr>
            <p:nvPr/>
          </p:nvSpPr>
          <p:spPr bwMode="auto">
            <a:xfrm>
              <a:off x="2158936" y="36783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106" name="Line 17">
              <a:extLst>
                <a:ext uri="{FF2B5EF4-FFF2-40B4-BE49-F238E27FC236}">
                  <a16:creationId xmlns:a16="http://schemas.microsoft.com/office/drawing/2014/main" id="{3AD504A4-964A-0A42-B7C0-92BAD5FE8D6F}"/>
                </a:ext>
              </a:extLst>
            </p:cNvPr>
            <p:cNvSpPr>
              <a:spLocks noChangeShapeType="1"/>
            </p:cNvSpPr>
            <p:nvPr/>
          </p:nvSpPr>
          <p:spPr bwMode="auto">
            <a:xfrm flipH="1">
              <a:off x="2372886"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7" name="Rectangle 19">
              <a:extLst>
                <a:ext uri="{FF2B5EF4-FFF2-40B4-BE49-F238E27FC236}">
                  <a16:creationId xmlns:a16="http://schemas.microsoft.com/office/drawing/2014/main" id="{D5C3DD04-1016-4D41-989D-481638ABABE8}"/>
                </a:ext>
              </a:extLst>
            </p:cNvPr>
            <p:cNvSpPr>
              <a:spLocks noChangeArrowheads="1"/>
            </p:cNvSpPr>
            <p:nvPr/>
          </p:nvSpPr>
          <p:spPr bwMode="auto">
            <a:xfrm>
              <a:off x="2158936" y="388418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108" name="Line 17">
              <a:extLst>
                <a:ext uri="{FF2B5EF4-FFF2-40B4-BE49-F238E27FC236}">
                  <a16:creationId xmlns:a16="http://schemas.microsoft.com/office/drawing/2014/main" id="{8FF8E689-8468-D845-82E0-1C7CF58287A1}"/>
                </a:ext>
              </a:extLst>
            </p:cNvPr>
            <p:cNvSpPr>
              <a:spLocks noChangeShapeType="1"/>
            </p:cNvSpPr>
            <p:nvPr/>
          </p:nvSpPr>
          <p:spPr bwMode="auto">
            <a:xfrm flipH="1">
              <a:off x="2372886"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09" name="Rectangle 19">
              <a:extLst>
                <a:ext uri="{FF2B5EF4-FFF2-40B4-BE49-F238E27FC236}">
                  <a16:creationId xmlns:a16="http://schemas.microsoft.com/office/drawing/2014/main" id="{8619C057-0C3C-9F44-8E9D-012952450D71}"/>
                </a:ext>
              </a:extLst>
            </p:cNvPr>
            <p:cNvSpPr>
              <a:spLocks noChangeArrowheads="1"/>
            </p:cNvSpPr>
            <p:nvPr/>
          </p:nvSpPr>
          <p:spPr bwMode="auto">
            <a:xfrm>
              <a:off x="2158936" y="40900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110" name="Line 17">
              <a:extLst>
                <a:ext uri="{FF2B5EF4-FFF2-40B4-BE49-F238E27FC236}">
                  <a16:creationId xmlns:a16="http://schemas.microsoft.com/office/drawing/2014/main" id="{A52F4E61-34D2-074C-8D25-6C44F70227E6}"/>
                </a:ext>
              </a:extLst>
            </p:cNvPr>
            <p:cNvSpPr>
              <a:spLocks noChangeShapeType="1"/>
            </p:cNvSpPr>
            <p:nvPr/>
          </p:nvSpPr>
          <p:spPr bwMode="auto">
            <a:xfrm flipH="1">
              <a:off x="2372886"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1" name="Rectangle 19">
              <a:extLst>
                <a:ext uri="{FF2B5EF4-FFF2-40B4-BE49-F238E27FC236}">
                  <a16:creationId xmlns:a16="http://schemas.microsoft.com/office/drawing/2014/main" id="{9520371E-5741-9B44-BCAE-9AB5AB589240}"/>
                </a:ext>
              </a:extLst>
            </p:cNvPr>
            <p:cNvSpPr>
              <a:spLocks noChangeArrowheads="1"/>
            </p:cNvSpPr>
            <p:nvPr/>
          </p:nvSpPr>
          <p:spPr bwMode="auto">
            <a:xfrm>
              <a:off x="2158936" y="42958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112" name="Line 17">
              <a:extLst>
                <a:ext uri="{FF2B5EF4-FFF2-40B4-BE49-F238E27FC236}">
                  <a16:creationId xmlns:a16="http://schemas.microsoft.com/office/drawing/2014/main" id="{581C1CE2-774D-0D45-A1D9-983862A5F25F}"/>
                </a:ext>
              </a:extLst>
            </p:cNvPr>
            <p:cNvSpPr>
              <a:spLocks noChangeShapeType="1"/>
            </p:cNvSpPr>
            <p:nvPr/>
          </p:nvSpPr>
          <p:spPr bwMode="auto">
            <a:xfrm flipH="1">
              <a:off x="2372886"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3" name="Rectangle 19">
              <a:extLst>
                <a:ext uri="{FF2B5EF4-FFF2-40B4-BE49-F238E27FC236}">
                  <a16:creationId xmlns:a16="http://schemas.microsoft.com/office/drawing/2014/main" id="{A29B1A83-31DC-5140-B564-0114D5F92489}"/>
                </a:ext>
              </a:extLst>
            </p:cNvPr>
            <p:cNvSpPr>
              <a:spLocks noChangeArrowheads="1"/>
            </p:cNvSpPr>
            <p:nvPr/>
          </p:nvSpPr>
          <p:spPr bwMode="auto">
            <a:xfrm>
              <a:off x="2158936" y="45016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114" name="Line 17">
              <a:extLst>
                <a:ext uri="{FF2B5EF4-FFF2-40B4-BE49-F238E27FC236}">
                  <a16:creationId xmlns:a16="http://schemas.microsoft.com/office/drawing/2014/main" id="{6470C031-E355-B844-B0AF-3E3E3C643BDB}"/>
                </a:ext>
              </a:extLst>
            </p:cNvPr>
            <p:cNvSpPr>
              <a:spLocks noChangeShapeType="1"/>
            </p:cNvSpPr>
            <p:nvPr/>
          </p:nvSpPr>
          <p:spPr bwMode="auto">
            <a:xfrm flipH="1">
              <a:off x="2372886"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5" name="Rectangle 19">
              <a:extLst>
                <a:ext uri="{FF2B5EF4-FFF2-40B4-BE49-F238E27FC236}">
                  <a16:creationId xmlns:a16="http://schemas.microsoft.com/office/drawing/2014/main" id="{70C998FE-BDE4-5D4A-843E-D6957D97E94E}"/>
                </a:ext>
              </a:extLst>
            </p:cNvPr>
            <p:cNvSpPr>
              <a:spLocks noChangeArrowheads="1"/>
            </p:cNvSpPr>
            <p:nvPr/>
          </p:nvSpPr>
          <p:spPr bwMode="auto">
            <a:xfrm>
              <a:off x="2158936" y="470749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116" name="Line 17">
              <a:extLst>
                <a:ext uri="{FF2B5EF4-FFF2-40B4-BE49-F238E27FC236}">
                  <a16:creationId xmlns:a16="http://schemas.microsoft.com/office/drawing/2014/main" id="{4444CD00-0786-1648-995A-2CF82118454F}"/>
                </a:ext>
              </a:extLst>
            </p:cNvPr>
            <p:cNvSpPr>
              <a:spLocks noChangeShapeType="1"/>
            </p:cNvSpPr>
            <p:nvPr/>
          </p:nvSpPr>
          <p:spPr bwMode="auto">
            <a:xfrm flipH="1">
              <a:off x="2372886"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7" name="Rectangle 19">
              <a:extLst>
                <a:ext uri="{FF2B5EF4-FFF2-40B4-BE49-F238E27FC236}">
                  <a16:creationId xmlns:a16="http://schemas.microsoft.com/office/drawing/2014/main" id="{390F606F-F351-8147-B154-4EB8A6E520C4}"/>
                </a:ext>
              </a:extLst>
            </p:cNvPr>
            <p:cNvSpPr>
              <a:spLocks noChangeArrowheads="1"/>
            </p:cNvSpPr>
            <p:nvPr/>
          </p:nvSpPr>
          <p:spPr bwMode="auto">
            <a:xfrm>
              <a:off x="2158936" y="491332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118" name="Line 17">
              <a:extLst>
                <a:ext uri="{FF2B5EF4-FFF2-40B4-BE49-F238E27FC236}">
                  <a16:creationId xmlns:a16="http://schemas.microsoft.com/office/drawing/2014/main" id="{48CF122A-1B83-F945-9961-9059D4545F78}"/>
                </a:ext>
              </a:extLst>
            </p:cNvPr>
            <p:cNvSpPr>
              <a:spLocks noChangeShapeType="1"/>
            </p:cNvSpPr>
            <p:nvPr/>
          </p:nvSpPr>
          <p:spPr bwMode="auto">
            <a:xfrm flipH="1">
              <a:off x="2372886"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19" name="Rectangle 19">
              <a:extLst>
                <a:ext uri="{FF2B5EF4-FFF2-40B4-BE49-F238E27FC236}">
                  <a16:creationId xmlns:a16="http://schemas.microsoft.com/office/drawing/2014/main" id="{C9FDE8DE-F3C9-574E-8F89-CAC0ACF45B43}"/>
                </a:ext>
              </a:extLst>
            </p:cNvPr>
            <p:cNvSpPr>
              <a:spLocks noChangeArrowheads="1"/>
            </p:cNvSpPr>
            <p:nvPr/>
          </p:nvSpPr>
          <p:spPr bwMode="auto">
            <a:xfrm>
              <a:off x="2158936" y="511915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120" name="Line 17">
              <a:extLst>
                <a:ext uri="{FF2B5EF4-FFF2-40B4-BE49-F238E27FC236}">
                  <a16:creationId xmlns:a16="http://schemas.microsoft.com/office/drawing/2014/main" id="{F13B9EB0-514A-5C45-A6CA-B924CCB65F0E}"/>
                </a:ext>
              </a:extLst>
            </p:cNvPr>
            <p:cNvSpPr>
              <a:spLocks noChangeShapeType="1"/>
            </p:cNvSpPr>
            <p:nvPr/>
          </p:nvSpPr>
          <p:spPr bwMode="auto">
            <a:xfrm flipH="1">
              <a:off x="2372886"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21" name="Rectangle 19">
              <a:extLst>
                <a:ext uri="{FF2B5EF4-FFF2-40B4-BE49-F238E27FC236}">
                  <a16:creationId xmlns:a16="http://schemas.microsoft.com/office/drawing/2014/main" id="{EBB24E9C-729F-AC42-A53E-3D0B0837A7FA}"/>
                </a:ext>
              </a:extLst>
            </p:cNvPr>
            <p:cNvSpPr>
              <a:spLocks noChangeArrowheads="1"/>
            </p:cNvSpPr>
            <p:nvPr/>
          </p:nvSpPr>
          <p:spPr bwMode="auto">
            <a:xfrm>
              <a:off x="2158936" y="532498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sp>
          <p:nvSpPr>
            <p:cNvPr id="122" name="Line 17">
              <a:extLst>
                <a:ext uri="{FF2B5EF4-FFF2-40B4-BE49-F238E27FC236}">
                  <a16:creationId xmlns:a16="http://schemas.microsoft.com/office/drawing/2014/main" id="{0108E75D-6AE0-6C4A-A57D-CA4827AE9F98}"/>
                </a:ext>
              </a:extLst>
            </p:cNvPr>
            <p:cNvSpPr>
              <a:spLocks noChangeShapeType="1"/>
            </p:cNvSpPr>
            <p:nvPr/>
          </p:nvSpPr>
          <p:spPr bwMode="auto">
            <a:xfrm flipH="1">
              <a:off x="2372886"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grpSp>
      <p:grpSp>
        <p:nvGrpSpPr>
          <p:cNvPr id="3" name="Group 2">
            <a:extLst>
              <a:ext uri="{FF2B5EF4-FFF2-40B4-BE49-F238E27FC236}">
                <a16:creationId xmlns:a16="http://schemas.microsoft.com/office/drawing/2014/main" id="{864A26E3-88EB-E056-CB2C-5172C0C4D22F}"/>
              </a:ext>
            </a:extLst>
          </p:cNvPr>
          <p:cNvGrpSpPr/>
          <p:nvPr/>
        </p:nvGrpSpPr>
        <p:grpSpPr>
          <a:xfrm>
            <a:off x="8381423" y="2452775"/>
            <a:ext cx="473013" cy="3107179"/>
            <a:chOff x="7238422" y="2452774"/>
            <a:chExt cx="473013" cy="3107179"/>
          </a:xfrm>
        </p:grpSpPr>
        <p:sp>
          <p:nvSpPr>
            <p:cNvPr id="190" name="Line 17">
              <a:extLst>
                <a:ext uri="{FF2B5EF4-FFF2-40B4-BE49-F238E27FC236}">
                  <a16:creationId xmlns:a16="http://schemas.microsoft.com/office/drawing/2014/main" id="{3D5C1915-250B-764A-A9DA-D42BC5EA1F6C}"/>
                </a:ext>
              </a:extLst>
            </p:cNvPr>
            <p:cNvSpPr>
              <a:spLocks noChangeShapeType="1"/>
            </p:cNvSpPr>
            <p:nvPr/>
          </p:nvSpPr>
          <p:spPr bwMode="auto">
            <a:xfrm flipH="1">
              <a:off x="7238422" y="256463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2" name="Line 17">
              <a:extLst>
                <a:ext uri="{FF2B5EF4-FFF2-40B4-BE49-F238E27FC236}">
                  <a16:creationId xmlns:a16="http://schemas.microsoft.com/office/drawing/2014/main" id="{3BB12B6C-5295-8E4F-9064-2942A15AEFB8}"/>
                </a:ext>
              </a:extLst>
            </p:cNvPr>
            <p:cNvSpPr>
              <a:spLocks noChangeShapeType="1"/>
            </p:cNvSpPr>
            <p:nvPr/>
          </p:nvSpPr>
          <p:spPr bwMode="auto">
            <a:xfrm flipH="1">
              <a:off x="7238422" y="2770460"/>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4" name="Line 17">
              <a:extLst>
                <a:ext uri="{FF2B5EF4-FFF2-40B4-BE49-F238E27FC236}">
                  <a16:creationId xmlns:a16="http://schemas.microsoft.com/office/drawing/2014/main" id="{033B969F-19BA-DF4A-A45C-5D05CD4051F1}"/>
                </a:ext>
              </a:extLst>
            </p:cNvPr>
            <p:cNvSpPr>
              <a:spLocks noChangeShapeType="1"/>
            </p:cNvSpPr>
            <p:nvPr/>
          </p:nvSpPr>
          <p:spPr bwMode="auto">
            <a:xfrm flipH="1">
              <a:off x="7238422" y="2976288"/>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6" name="Line 17">
              <a:extLst>
                <a:ext uri="{FF2B5EF4-FFF2-40B4-BE49-F238E27FC236}">
                  <a16:creationId xmlns:a16="http://schemas.microsoft.com/office/drawing/2014/main" id="{B0A8DABA-B7B8-204F-8CFC-8F08E4215D2F}"/>
                </a:ext>
              </a:extLst>
            </p:cNvPr>
            <p:cNvSpPr>
              <a:spLocks noChangeShapeType="1"/>
            </p:cNvSpPr>
            <p:nvPr/>
          </p:nvSpPr>
          <p:spPr bwMode="auto">
            <a:xfrm flipH="1">
              <a:off x="7238422" y="318211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98" name="Line 17">
              <a:extLst>
                <a:ext uri="{FF2B5EF4-FFF2-40B4-BE49-F238E27FC236}">
                  <a16:creationId xmlns:a16="http://schemas.microsoft.com/office/drawing/2014/main" id="{B2D390FF-743F-474F-93C2-3C4B17E76AAC}"/>
                </a:ext>
              </a:extLst>
            </p:cNvPr>
            <p:cNvSpPr>
              <a:spLocks noChangeShapeType="1"/>
            </p:cNvSpPr>
            <p:nvPr/>
          </p:nvSpPr>
          <p:spPr bwMode="auto">
            <a:xfrm flipH="1">
              <a:off x="7238422" y="3387944"/>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0" name="Line 17">
              <a:extLst>
                <a:ext uri="{FF2B5EF4-FFF2-40B4-BE49-F238E27FC236}">
                  <a16:creationId xmlns:a16="http://schemas.microsoft.com/office/drawing/2014/main" id="{BC2695F1-0965-524B-A877-7461499ECD85}"/>
                </a:ext>
              </a:extLst>
            </p:cNvPr>
            <p:cNvSpPr>
              <a:spLocks noChangeShapeType="1"/>
            </p:cNvSpPr>
            <p:nvPr/>
          </p:nvSpPr>
          <p:spPr bwMode="auto">
            <a:xfrm flipH="1">
              <a:off x="7238422" y="3593772"/>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2" name="Line 17">
              <a:extLst>
                <a:ext uri="{FF2B5EF4-FFF2-40B4-BE49-F238E27FC236}">
                  <a16:creationId xmlns:a16="http://schemas.microsoft.com/office/drawing/2014/main" id="{7E96C241-7FAA-004C-9256-CDC3236FB536}"/>
                </a:ext>
              </a:extLst>
            </p:cNvPr>
            <p:cNvSpPr>
              <a:spLocks noChangeShapeType="1"/>
            </p:cNvSpPr>
            <p:nvPr/>
          </p:nvSpPr>
          <p:spPr bwMode="auto">
            <a:xfrm flipH="1">
              <a:off x="7238422" y="379960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4" name="Line 17">
              <a:extLst>
                <a:ext uri="{FF2B5EF4-FFF2-40B4-BE49-F238E27FC236}">
                  <a16:creationId xmlns:a16="http://schemas.microsoft.com/office/drawing/2014/main" id="{5C226929-9D11-D049-849E-96E80DBC5A6D}"/>
                </a:ext>
              </a:extLst>
            </p:cNvPr>
            <p:cNvSpPr>
              <a:spLocks noChangeShapeType="1"/>
            </p:cNvSpPr>
            <p:nvPr/>
          </p:nvSpPr>
          <p:spPr bwMode="auto">
            <a:xfrm flipH="1">
              <a:off x="7238422" y="400542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6" name="Line 17">
              <a:extLst>
                <a:ext uri="{FF2B5EF4-FFF2-40B4-BE49-F238E27FC236}">
                  <a16:creationId xmlns:a16="http://schemas.microsoft.com/office/drawing/2014/main" id="{E4E1AD8C-616A-3E40-AD0B-48BD2AE83090}"/>
                </a:ext>
              </a:extLst>
            </p:cNvPr>
            <p:cNvSpPr>
              <a:spLocks noChangeShapeType="1"/>
            </p:cNvSpPr>
            <p:nvPr/>
          </p:nvSpPr>
          <p:spPr bwMode="auto">
            <a:xfrm flipH="1">
              <a:off x="7238422" y="421125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08" name="Line 17">
              <a:extLst>
                <a:ext uri="{FF2B5EF4-FFF2-40B4-BE49-F238E27FC236}">
                  <a16:creationId xmlns:a16="http://schemas.microsoft.com/office/drawing/2014/main" id="{3E9DABE4-6FDF-534E-9943-5F8A5DB9485C}"/>
                </a:ext>
              </a:extLst>
            </p:cNvPr>
            <p:cNvSpPr>
              <a:spLocks noChangeShapeType="1"/>
            </p:cNvSpPr>
            <p:nvPr/>
          </p:nvSpPr>
          <p:spPr bwMode="auto">
            <a:xfrm flipH="1">
              <a:off x="7238422" y="4417085"/>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0" name="Line 17">
              <a:extLst>
                <a:ext uri="{FF2B5EF4-FFF2-40B4-BE49-F238E27FC236}">
                  <a16:creationId xmlns:a16="http://schemas.microsoft.com/office/drawing/2014/main" id="{2EC256E5-9D60-2F4B-AAC1-144321DD428C}"/>
                </a:ext>
              </a:extLst>
            </p:cNvPr>
            <p:cNvSpPr>
              <a:spLocks noChangeShapeType="1"/>
            </p:cNvSpPr>
            <p:nvPr/>
          </p:nvSpPr>
          <p:spPr bwMode="auto">
            <a:xfrm flipH="1">
              <a:off x="7238422" y="4622913"/>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2" name="Line 17">
              <a:extLst>
                <a:ext uri="{FF2B5EF4-FFF2-40B4-BE49-F238E27FC236}">
                  <a16:creationId xmlns:a16="http://schemas.microsoft.com/office/drawing/2014/main" id="{8CD8714B-DDEA-D64D-84EC-3FCCE279EF4B}"/>
                </a:ext>
              </a:extLst>
            </p:cNvPr>
            <p:cNvSpPr>
              <a:spLocks noChangeShapeType="1"/>
            </p:cNvSpPr>
            <p:nvPr/>
          </p:nvSpPr>
          <p:spPr bwMode="auto">
            <a:xfrm flipH="1">
              <a:off x="7238422" y="4828741"/>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4" name="Line 17">
              <a:extLst>
                <a:ext uri="{FF2B5EF4-FFF2-40B4-BE49-F238E27FC236}">
                  <a16:creationId xmlns:a16="http://schemas.microsoft.com/office/drawing/2014/main" id="{D05DD431-46FE-0346-ACF8-28687BDEA350}"/>
                </a:ext>
              </a:extLst>
            </p:cNvPr>
            <p:cNvSpPr>
              <a:spLocks noChangeShapeType="1"/>
            </p:cNvSpPr>
            <p:nvPr/>
          </p:nvSpPr>
          <p:spPr bwMode="auto">
            <a:xfrm flipH="1">
              <a:off x="7238422" y="5034569"/>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6" name="Line 17">
              <a:extLst>
                <a:ext uri="{FF2B5EF4-FFF2-40B4-BE49-F238E27FC236}">
                  <a16:creationId xmlns:a16="http://schemas.microsoft.com/office/drawing/2014/main" id="{E3A9DC6E-033E-1E4E-97D5-81888BDB7E40}"/>
                </a:ext>
              </a:extLst>
            </p:cNvPr>
            <p:cNvSpPr>
              <a:spLocks noChangeShapeType="1"/>
            </p:cNvSpPr>
            <p:nvPr/>
          </p:nvSpPr>
          <p:spPr bwMode="auto">
            <a:xfrm flipH="1">
              <a:off x="7238422" y="5240397"/>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218" name="Line 17">
              <a:extLst>
                <a:ext uri="{FF2B5EF4-FFF2-40B4-BE49-F238E27FC236}">
                  <a16:creationId xmlns:a16="http://schemas.microsoft.com/office/drawing/2014/main" id="{994AA978-B219-9B40-84D7-EA11E66BD40A}"/>
                </a:ext>
              </a:extLst>
            </p:cNvPr>
            <p:cNvSpPr>
              <a:spLocks noChangeShapeType="1"/>
            </p:cNvSpPr>
            <p:nvPr/>
          </p:nvSpPr>
          <p:spPr bwMode="auto">
            <a:xfrm flipH="1">
              <a:off x="7238422" y="5446226"/>
              <a:ext cx="23475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algn="r"/>
              <a:endParaRPr lang="en-US" sz="1463"/>
            </a:p>
          </p:txBody>
        </p:sp>
        <p:sp>
          <p:nvSpPr>
            <p:cNvPr id="189" name="Rectangle 19">
              <a:extLst>
                <a:ext uri="{FF2B5EF4-FFF2-40B4-BE49-F238E27FC236}">
                  <a16:creationId xmlns:a16="http://schemas.microsoft.com/office/drawing/2014/main" id="{1FDFA6CF-F3FA-634B-8BAC-E19D2189B8D7}"/>
                </a:ext>
              </a:extLst>
            </p:cNvPr>
            <p:cNvSpPr>
              <a:spLocks noChangeArrowheads="1"/>
            </p:cNvSpPr>
            <p:nvPr/>
          </p:nvSpPr>
          <p:spPr bwMode="auto">
            <a:xfrm>
              <a:off x="7444935" y="2452774"/>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14</a:t>
              </a:r>
              <a:endParaRPr lang="en-GB" altLang="en-US" sz="975" b="0" dirty="0">
                <a:solidFill>
                  <a:srgbClr val="7F7F7F"/>
                </a:solidFill>
              </a:endParaRPr>
            </a:p>
          </p:txBody>
        </p:sp>
        <p:sp>
          <p:nvSpPr>
            <p:cNvPr id="191" name="Rectangle 19">
              <a:extLst>
                <a:ext uri="{FF2B5EF4-FFF2-40B4-BE49-F238E27FC236}">
                  <a16:creationId xmlns:a16="http://schemas.microsoft.com/office/drawing/2014/main" id="{13CE65E6-2E14-4A45-A789-07039A2D09B7}"/>
                </a:ext>
              </a:extLst>
            </p:cNvPr>
            <p:cNvSpPr>
              <a:spLocks noChangeArrowheads="1"/>
            </p:cNvSpPr>
            <p:nvPr/>
          </p:nvSpPr>
          <p:spPr bwMode="auto">
            <a:xfrm>
              <a:off x="7444935" y="2658603"/>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13</a:t>
              </a:r>
              <a:endParaRPr lang="en-GB" altLang="en-US" sz="975" b="0" dirty="0">
                <a:solidFill>
                  <a:srgbClr val="7F7F7F"/>
                </a:solidFill>
              </a:endParaRPr>
            </a:p>
          </p:txBody>
        </p:sp>
        <p:sp>
          <p:nvSpPr>
            <p:cNvPr id="193" name="Rectangle 19">
              <a:extLst>
                <a:ext uri="{FF2B5EF4-FFF2-40B4-BE49-F238E27FC236}">
                  <a16:creationId xmlns:a16="http://schemas.microsoft.com/office/drawing/2014/main" id="{B514065E-F9E1-C84D-9B94-5EC0D805F94A}"/>
                </a:ext>
              </a:extLst>
            </p:cNvPr>
            <p:cNvSpPr>
              <a:spLocks noChangeArrowheads="1"/>
            </p:cNvSpPr>
            <p:nvPr/>
          </p:nvSpPr>
          <p:spPr bwMode="auto">
            <a:xfrm>
              <a:off x="7444935" y="2864431"/>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12</a:t>
              </a:r>
              <a:endParaRPr lang="en-GB" altLang="en-US" sz="975" b="0" dirty="0">
                <a:solidFill>
                  <a:srgbClr val="7F7F7F"/>
                </a:solidFill>
              </a:endParaRPr>
            </a:p>
          </p:txBody>
        </p:sp>
        <p:sp>
          <p:nvSpPr>
            <p:cNvPr id="195" name="Rectangle 19">
              <a:extLst>
                <a:ext uri="{FF2B5EF4-FFF2-40B4-BE49-F238E27FC236}">
                  <a16:creationId xmlns:a16="http://schemas.microsoft.com/office/drawing/2014/main" id="{945EAA65-CC8E-6848-9AD3-92AE8154EB2D}"/>
                </a:ext>
              </a:extLst>
            </p:cNvPr>
            <p:cNvSpPr>
              <a:spLocks noChangeArrowheads="1"/>
            </p:cNvSpPr>
            <p:nvPr/>
          </p:nvSpPr>
          <p:spPr bwMode="auto">
            <a:xfrm>
              <a:off x="7444935" y="3070259"/>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11</a:t>
              </a:r>
              <a:endParaRPr lang="en-GB" altLang="en-US" sz="975" b="0" dirty="0">
                <a:solidFill>
                  <a:srgbClr val="7F7F7F"/>
                </a:solidFill>
              </a:endParaRPr>
            </a:p>
          </p:txBody>
        </p:sp>
        <p:sp>
          <p:nvSpPr>
            <p:cNvPr id="197" name="Rectangle 19">
              <a:extLst>
                <a:ext uri="{FF2B5EF4-FFF2-40B4-BE49-F238E27FC236}">
                  <a16:creationId xmlns:a16="http://schemas.microsoft.com/office/drawing/2014/main" id="{A99EA03B-3191-0D4F-9BF6-C7922D2FCBFC}"/>
                </a:ext>
              </a:extLst>
            </p:cNvPr>
            <p:cNvSpPr>
              <a:spLocks noChangeArrowheads="1"/>
            </p:cNvSpPr>
            <p:nvPr/>
          </p:nvSpPr>
          <p:spPr bwMode="auto">
            <a:xfrm>
              <a:off x="7444935" y="3276087"/>
              <a:ext cx="266500"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10</a:t>
              </a:r>
              <a:endParaRPr lang="en-GB" altLang="en-US" sz="975" b="0" dirty="0">
                <a:solidFill>
                  <a:srgbClr val="7F7F7F"/>
                </a:solidFill>
              </a:endParaRPr>
            </a:p>
          </p:txBody>
        </p:sp>
        <p:sp>
          <p:nvSpPr>
            <p:cNvPr id="199" name="Rectangle 19">
              <a:extLst>
                <a:ext uri="{FF2B5EF4-FFF2-40B4-BE49-F238E27FC236}">
                  <a16:creationId xmlns:a16="http://schemas.microsoft.com/office/drawing/2014/main" id="{FC39A15A-E012-B94D-A80B-5933F4FFAA26}"/>
                </a:ext>
              </a:extLst>
            </p:cNvPr>
            <p:cNvSpPr>
              <a:spLocks noChangeArrowheads="1"/>
            </p:cNvSpPr>
            <p:nvPr/>
          </p:nvSpPr>
          <p:spPr bwMode="auto">
            <a:xfrm>
              <a:off x="7502644" y="3481915"/>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9</a:t>
              </a:r>
              <a:endParaRPr lang="en-GB" altLang="en-US" sz="975" b="0" dirty="0">
                <a:solidFill>
                  <a:srgbClr val="7F7F7F"/>
                </a:solidFill>
              </a:endParaRPr>
            </a:p>
          </p:txBody>
        </p:sp>
        <p:sp>
          <p:nvSpPr>
            <p:cNvPr id="201" name="Rectangle 19">
              <a:extLst>
                <a:ext uri="{FF2B5EF4-FFF2-40B4-BE49-F238E27FC236}">
                  <a16:creationId xmlns:a16="http://schemas.microsoft.com/office/drawing/2014/main" id="{4685F9FE-3FDE-6243-A75A-206676B31672}"/>
                </a:ext>
              </a:extLst>
            </p:cNvPr>
            <p:cNvSpPr>
              <a:spLocks noChangeArrowheads="1"/>
            </p:cNvSpPr>
            <p:nvPr/>
          </p:nvSpPr>
          <p:spPr bwMode="auto">
            <a:xfrm>
              <a:off x="7502644" y="3687743"/>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8</a:t>
              </a:r>
              <a:endParaRPr lang="en-GB" altLang="en-US" sz="975" b="0" dirty="0">
                <a:solidFill>
                  <a:srgbClr val="7F7F7F"/>
                </a:solidFill>
              </a:endParaRPr>
            </a:p>
          </p:txBody>
        </p:sp>
        <p:sp>
          <p:nvSpPr>
            <p:cNvPr id="203" name="Rectangle 19">
              <a:extLst>
                <a:ext uri="{FF2B5EF4-FFF2-40B4-BE49-F238E27FC236}">
                  <a16:creationId xmlns:a16="http://schemas.microsoft.com/office/drawing/2014/main" id="{43A64EB4-568F-6840-A6E9-9E9562E924F1}"/>
                </a:ext>
              </a:extLst>
            </p:cNvPr>
            <p:cNvSpPr>
              <a:spLocks noChangeArrowheads="1"/>
            </p:cNvSpPr>
            <p:nvPr/>
          </p:nvSpPr>
          <p:spPr bwMode="auto">
            <a:xfrm>
              <a:off x="7502644" y="389357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7</a:t>
              </a:r>
              <a:endParaRPr lang="en-GB" altLang="en-US" sz="975" b="0" dirty="0">
                <a:solidFill>
                  <a:srgbClr val="7F7F7F"/>
                </a:solidFill>
              </a:endParaRPr>
            </a:p>
          </p:txBody>
        </p:sp>
        <p:sp>
          <p:nvSpPr>
            <p:cNvPr id="205" name="Rectangle 19">
              <a:extLst>
                <a:ext uri="{FF2B5EF4-FFF2-40B4-BE49-F238E27FC236}">
                  <a16:creationId xmlns:a16="http://schemas.microsoft.com/office/drawing/2014/main" id="{A14097E4-3627-3D49-ACF7-106ACC23B724}"/>
                </a:ext>
              </a:extLst>
            </p:cNvPr>
            <p:cNvSpPr>
              <a:spLocks noChangeArrowheads="1"/>
            </p:cNvSpPr>
            <p:nvPr/>
          </p:nvSpPr>
          <p:spPr bwMode="auto">
            <a:xfrm>
              <a:off x="7502644" y="409939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6</a:t>
              </a:r>
              <a:endParaRPr lang="en-GB" altLang="en-US" sz="975" b="0" dirty="0">
                <a:solidFill>
                  <a:srgbClr val="7F7F7F"/>
                </a:solidFill>
              </a:endParaRPr>
            </a:p>
          </p:txBody>
        </p:sp>
        <p:sp>
          <p:nvSpPr>
            <p:cNvPr id="207" name="Rectangle 19">
              <a:extLst>
                <a:ext uri="{FF2B5EF4-FFF2-40B4-BE49-F238E27FC236}">
                  <a16:creationId xmlns:a16="http://schemas.microsoft.com/office/drawing/2014/main" id="{0D969493-5E3E-2741-BE4F-7D5757EBF7AA}"/>
                </a:ext>
              </a:extLst>
            </p:cNvPr>
            <p:cNvSpPr>
              <a:spLocks noChangeArrowheads="1"/>
            </p:cNvSpPr>
            <p:nvPr/>
          </p:nvSpPr>
          <p:spPr bwMode="auto">
            <a:xfrm>
              <a:off x="7502644" y="4305227"/>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5</a:t>
              </a:r>
              <a:endParaRPr lang="en-GB" altLang="en-US" sz="975" b="0" dirty="0">
                <a:solidFill>
                  <a:srgbClr val="7F7F7F"/>
                </a:solidFill>
              </a:endParaRPr>
            </a:p>
          </p:txBody>
        </p:sp>
        <p:sp>
          <p:nvSpPr>
            <p:cNvPr id="209" name="Rectangle 19">
              <a:extLst>
                <a:ext uri="{FF2B5EF4-FFF2-40B4-BE49-F238E27FC236}">
                  <a16:creationId xmlns:a16="http://schemas.microsoft.com/office/drawing/2014/main" id="{C2DB9BE0-DB03-1C4F-B994-8D0636C1D120}"/>
                </a:ext>
              </a:extLst>
            </p:cNvPr>
            <p:cNvSpPr>
              <a:spLocks noChangeArrowheads="1"/>
            </p:cNvSpPr>
            <p:nvPr/>
          </p:nvSpPr>
          <p:spPr bwMode="auto">
            <a:xfrm>
              <a:off x="7502644" y="4511056"/>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4</a:t>
              </a:r>
              <a:endParaRPr lang="en-GB" altLang="en-US" sz="975" b="0" dirty="0">
                <a:solidFill>
                  <a:srgbClr val="7F7F7F"/>
                </a:solidFill>
              </a:endParaRPr>
            </a:p>
          </p:txBody>
        </p:sp>
        <p:sp>
          <p:nvSpPr>
            <p:cNvPr id="211" name="Rectangle 19">
              <a:extLst>
                <a:ext uri="{FF2B5EF4-FFF2-40B4-BE49-F238E27FC236}">
                  <a16:creationId xmlns:a16="http://schemas.microsoft.com/office/drawing/2014/main" id="{B83DD88B-181C-E24B-BFE5-879033560C10}"/>
                </a:ext>
              </a:extLst>
            </p:cNvPr>
            <p:cNvSpPr>
              <a:spLocks noChangeArrowheads="1"/>
            </p:cNvSpPr>
            <p:nvPr/>
          </p:nvSpPr>
          <p:spPr bwMode="auto">
            <a:xfrm>
              <a:off x="7502644" y="4716884"/>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3</a:t>
              </a:r>
              <a:endParaRPr lang="en-GB" altLang="en-US" sz="975" b="0" dirty="0">
                <a:solidFill>
                  <a:srgbClr val="7F7F7F"/>
                </a:solidFill>
              </a:endParaRPr>
            </a:p>
          </p:txBody>
        </p:sp>
        <p:sp>
          <p:nvSpPr>
            <p:cNvPr id="213" name="Rectangle 19">
              <a:extLst>
                <a:ext uri="{FF2B5EF4-FFF2-40B4-BE49-F238E27FC236}">
                  <a16:creationId xmlns:a16="http://schemas.microsoft.com/office/drawing/2014/main" id="{C3AFA5E8-8EF9-184F-99A7-D3EA94FB72F0}"/>
                </a:ext>
              </a:extLst>
            </p:cNvPr>
            <p:cNvSpPr>
              <a:spLocks noChangeArrowheads="1"/>
            </p:cNvSpPr>
            <p:nvPr/>
          </p:nvSpPr>
          <p:spPr bwMode="auto">
            <a:xfrm>
              <a:off x="7502644" y="4922712"/>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2</a:t>
              </a:r>
              <a:endParaRPr lang="en-GB" altLang="en-US" sz="975" b="0" dirty="0">
                <a:solidFill>
                  <a:srgbClr val="7F7F7F"/>
                </a:solidFill>
              </a:endParaRPr>
            </a:p>
          </p:txBody>
        </p:sp>
        <p:sp>
          <p:nvSpPr>
            <p:cNvPr id="215" name="Rectangle 19">
              <a:extLst>
                <a:ext uri="{FF2B5EF4-FFF2-40B4-BE49-F238E27FC236}">
                  <a16:creationId xmlns:a16="http://schemas.microsoft.com/office/drawing/2014/main" id="{41DAEE7D-4B99-534E-8D69-6FC4CDD909DD}"/>
                </a:ext>
              </a:extLst>
            </p:cNvPr>
            <p:cNvSpPr>
              <a:spLocks noChangeArrowheads="1"/>
            </p:cNvSpPr>
            <p:nvPr/>
          </p:nvSpPr>
          <p:spPr bwMode="auto">
            <a:xfrm>
              <a:off x="7502644" y="5128540"/>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1</a:t>
              </a:r>
              <a:endParaRPr lang="en-GB" altLang="en-US" sz="975" b="0" dirty="0">
                <a:solidFill>
                  <a:srgbClr val="7F7F7F"/>
                </a:solidFill>
              </a:endParaRPr>
            </a:p>
          </p:txBody>
        </p:sp>
        <p:sp>
          <p:nvSpPr>
            <p:cNvPr id="217" name="Rectangle 19">
              <a:extLst>
                <a:ext uri="{FF2B5EF4-FFF2-40B4-BE49-F238E27FC236}">
                  <a16:creationId xmlns:a16="http://schemas.microsoft.com/office/drawing/2014/main" id="{11411B22-E5BD-D642-94EA-0B960D030ABC}"/>
                </a:ext>
              </a:extLst>
            </p:cNvPr>
            <p:cNvSpPr>
              <a:spLocks noChangeArrowheads="1"/>
            </p:cNvSpPr>
            <p:nvPr/>
          </p:nvSpPr>
          <p:spPr bwMode="auto">
            <a:xfrm>
              <a:off x="7502644" y="5334369"/>
              <a:ext cx="208791" cy="22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4811" tIns="37406" rIns="74811" bIns="37406">
              <a:spAutoFit/>
            </a:bodyPr>
            <a:lstStyle>
              <a:lvl1pPr>
                <a:defRPr sz="2400" b="1">
                  <a:solidFill>
                    <a:schemeClr val="tx1"/>
                  </a:solidFill>
                  <a:latin typeface="Arial Narrow" panose="020B0604020202020204" pitchFamily="34" charset="0"/>
                  <a:ea typeface="MS PGothic" panose="020B0600070205080204" pitchFamily="34" charset="-128"/>
                </a:defRPr>
              </a:lvl1pPr>
              <a:lvl2pPr marL="742950" indent="-285750">
                <a:defRPr sz="2400" b="1">
                  <a:solidFill>
                    <a:schemeClr val="tx1"/>
                  </a:solidFill>
                  <a:latin typeface="Arial Narrow" panose="020B0604020202020204" pitchFamily="34" charset="0"/>
                  <a:ea typeface="MS PGothic" panose="020B0600070205080204" pitchFamily="34" charset="-128"/>
                </a:defRPr>
              </a:lvl2pPr>
              <a:lvl3pPr marL="1143000" indent="-228600">
                <a:defRPr sz="2400" b="1">
                  <a:solidFill>
                    <a:schemeClr val="tx1"/>
                  </a:solidFill>
                  <a:latin typeface="Arial Narrow" panose="020B0604020202020204" pitchFamily="34" charset="0"/>
                  <a:ea typeface="MS PGothic" panose="020B0600070205080204" pitchFamily="34" charset="-128"/>
                </a:defRPr>
              </a:lvl3pPr>
              <a:lvl4pPr marL="1600200" indent="-228600">
                <a:defRPr sz="2400" b="1">
                  <a:solidFill>
                    <a:schemeClr val="tx1"/>
                  </a:solidFill>
                  <a:latin typeface="Arial Narrow" panose="020B0604020202020204" pitchFamily="34" charset="0"/>
                  <a:ea typeface="MS PGothic" panose="020B0600070205080204" pitchFamily="34" charset="-128"/>
                </a:defRPr>
              </a:lvl4pPr>
              <a:lvl5pPr marL="2057400" indent="-228600">
                <a:defRPr sz="2400" b="1">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Narrow" panose="020B0604020202020204" pitchFamily="34" charset="0"/>
                  <a:ea typeface="MS PGothic" panose="020B0600070205080204" pitchFamily="34" charset="-128"/>
                </a:defRPr>
              </a:lvl9pPr>
            </a:lstStyle>
            <a:p>
              <a:pPr algn="r"/>
              <a:r>
                <a:rPr lang="nb-NO" altLang="en-US" sz="975" b="0" dirty="0">
                  <a:solidFill>
                    <a:srgbClr val="7F7F7F"/>
                  </a:solidFill>
                </a:rPr>
                <a:t>0</a:t>
              </a:r>
              <a:endParaRPr lang="en-GB" altLang="en-US" sz="975" b="0" dirty="0">
                <a:solidFill>
                  <a:srgbClr val="7F7F7F"/>
                </a:solidFill>
              </a:endParaRPr>
            </a:p>
          </p:txBody>
        </p:sp>
      </p:grpSp>
      <p:sp>
        <p:nvSpPr>
          <p:cNvPr id="226" name="TextBox 225">
            <a:extLst>
              <a:ext uri="{FF2B5EF4-FFF2-40B4-BE49-F238E27FC236}">
                <a16:creationId xmlns:a16="http://schemas.microsoft.com/office/drawing/2014/main" id="{4EA1684F-A8D9-8F43-AD05-0A301419EF2C}"/>
              </a:ext>
            </a:extLst>
          </p:cNvPr>
          <p:cNvSpPr txBox="1"/>
          <p:nvPr/>
        </p:nvSpPr>
        <p:spPr>
          <a:xfrm>
            <a:off x="5005382" y="6076163"/>
            <a:ext cx="2060179" cy="230832"/>
          </a:xfrm>
          <a:prstGeom prst="rect">
            <a:avLst/>
          </a:prstGeom>
          <a:noFill/>
        </p:spPr>
        <p:txBody>
          <a:bodyPr wrap="none" rtlCol="0">
            <a:spAutoFit/>
          </a:bodyPr>
          <a:lstStyle/>
          <a:p>
            <a:pPr algn="ctr"/>
            <a:r>
              <a:rPr lang="en-US" sz="900" dirty="0"/>
              <a:t>Note that all percentages were rounded</a:t>
            </a:r>
          </a:p>
        </p:txBody>
      </p:sp>
      <p:sp>
        <p:nvSpPr>
          <p:cNvPr id="88" name="Rectangle 28">
            <a:extLst>
              <a:ext uri="{FF2B5EF4-FFF2-40B4-BE49-F238E27FC236}">
                <a16:creationId xmlns:a16="http://schemas.microsoft.com/office/drawing/2014/main" id="{720C9341-6D04-30D3-16C4-80AD3495F9C5}"/>
              </a:ext>
            </a:extLst>
          </p:cNvPr>
          <p:cNvSpPr txBox="1">
            <a:spLocks noChangeArrowheads="1"/>
          </p:cNvSpPr>
          <p:nvPr/>
        </p:nvSpPr>
        <p:spPr bwMode="auto">
          <a:xfrm>
            <a:off x="2435517" y="380331"/>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marL="571500" indent="-571500" algn="ctr" eaLnBrk="1" hangingPunct="1">
              <a:spcBef>
                <a:spcPct val="0"/>
              </a:spcBef>
              <a:buAutoNum type="romanUcPeriod"/>
              <a:defRPr/>
            </a:pPr>
            <a:r>
              <a:rPr lang="en-US" altLang="en-US" sz="2800" dirty="0">
                <a:solidFill>
                  <a:srgbClr val="000099"/>
                </a:solidFill>
              </a:rPr>
              <a:t>Priority action area (a)</a:t>
            </a:r>
          </a:p>
          <a:p>
            <a:pPr algn="ctr" eaLnBrk="1" hangingPunct="1">
              <a:spcBef>
                <a:spcPct val="0"/>
              </a:spcBef>
              <a:buNone/>
              <a:defRPr/>
            </a:pPr>
            <a:r>
              <a:rPr lang="en-US" altLang="en-US" sz="2800" dirty="0">
                <a:solidFill>
                  <a:srgbClr val="000099"/>
                </a:solidFill>
              </a:rPr>
              <a:t>Quality Education &amp; ESD</a:t>
            </a:r>
          </a:p>
        </p:txBody>
      </p:sp>
      <p:pic>
        <p:nvPicPr>
          <p:cNvPr id="89" name="Picture 88">
            <a:extLst>
              <a:ext uri="{FF2B5EF4-FFF2-40B4-BE49-F238E27FC236}">
                <a16:creationId xmlns:a16="http://schemas.microsoft.com/office/drawing/2014/main" id="{57531916-D635-42CC-8258-727B35D46F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20586" y="6191579"/>
            <a:ext cx="1089410" cy="3344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879353782"/>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le 4">
            <a:extLst>
              <a:ext uri="{FF2B5EF4-FFF2-40B4-BE49-F238E27FC236}">
                <a16:creationId xmlns:a16="http://schemas.microsoft.com/office/drawing/2014/main" id="{2A6BC94B-6434-BB71-0EC2-4E778D36CBBD}"/>
              </a:ext>
            </a:extLst>
          </p:cNvPr>
          <p:cNvSpPr txBox="1">
            <a:spLocks/>
          </p:cNvSpPr>
          <p:nvPr/>
        </p:nvSpPr>
        <p:spPr>
          <a:xfrm>
            <a:off x="1530357" y="1699644"/>
            <a:ext cx="9460028" cy="1557362"/>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742950" indent="-742950" algn="l">
              <a:buAutoNum type="arabicPeriod"/>
            </a:pPr>
            <a:r>
              <a:rPr lang="en-GB" sz="5600" b="1" dirty="0">
                <a:latin typeface="Arial" panose="020B0604020202020204" pitchFamily="34" charset="0"/>
                <a:cs typeface="Arial" panose="020B0604020202020204" pitchFamily="34" charset="0"/>
              </a:rPr>
              <a:t>Has there been any significant advancement made in your country in the field of governance, curriculum, leadership, teachers’ professional development, teaching methods, collaborations, facilities and infrastructure for promoting application of WSA/WIA to ESD in formal education?</a:t>
            </a:r>
          </a:p>
          <a:p>
            <a:pPr marL="742950" indent="-742950" algn="l">
              <a:buAutoNum type="arabicPeriod"/>
            </a:pPr>
            <a:endParaRPr lang="en-GB" sz="5600" b="1" dirty="0">
              <a:latin typeface="Arial" panose="020B0604020202020204" pitchFamily="34" charset="0"/>
              <a:cs typeface="Arial" panose="020B0604020202020204" pitchFamily="34" charset="0"/>
            </a:endParaRPr>
          </a:p>
          <a:p>
            <a:pPr marL="742950" indent="-742950" algn="l">
              <a:buAutoNum type="arabicPeriod"/>
            </a:pPr>
            <a:r>
              <a:rPr lang="en-GB" sz="5600" b="1" dirty="0">
                <a:latin typeface="Arial" panose="020B0604020202020204" pitchFamily="34" charset="0"/>
                <a:cs typeface="Arial" panose="020B0604020202020204" pitchFamily="34" charset="0"/>
              </a:rPr>
              <a:t>Does your country face challenges and has particular needs in its implementation of WSA/WIA in formal and non-formal education? </a:t>
            </a:r>
            <a:r>
              <a:rPr lang="en-US" sz="5600" b="1" spc="50" dirty="0">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id="{77C17111-8D2B-5922-071B-6A418C36A3E6}"/>
              </a:ext>
            </a:extLst>
          </p:cNvPr>
          <p:cNvSpPr/>
          <p:nvPr/>
        </p:nvSpPr>
        <p:spPr>
          <a:xfrm>
            <a:off x="1530357" y="3392778"/>
            <a:ext cx="4928785"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A large majority of countries confirm these two questions</a:t>
            </a:r>
            <a:endParaRPr lang="en-US" dirty="0">
              <a:solidFill>
                <a:srgbClr val="FF0000"/>
              </a:solidFill>
            </a:endParaRPr>
          </a:p>
        </p:txBody>
      </p:sp>
      <p:sp>
        <p:nvSpPr>
          <p:cNvPr id="6" name="Rectangle 28">
            <a:extLst>
              <a:ext uri="{FF2B5EF4-FFF2-40B4-BE49-F238E27FC236}">
                <a16:creationId xmlns:a16="http://schemas.microsoft.com/office/drawing/2014/main" id="{DF01B407-92EA-F4DF-7542-DF4F1E095EFD}"/>
              </a:ext>
            </a:extLst>
          </p:cNvPr>
          <p:cNvSpPr txBox="1">
            <a:spLocks noChangeArrowheads="1"/>
          </p:cNvSpPr>
          <p:nvPr/>
        </p:nvSpPr>
        <p:spPr bwMode="auto">
          <a:xfrm>
            <a:off x="2548675" y="422137"/>
            <a:ext cx="7199908" cy="784225"/>
          </a:xfrm>
          <a:prstGeom prst="rect">
            <a:avLst/>
          </a:prstGeom>
          <a:noFill/>
          <a:ln>
            <a:noFill/>
          </a:ln>
        </p:spPr>
        <p:txBody>
          <a:bodyPr anchor="ctr"/>
          <a:lstStyle>
            <a:lvl1pPr>
              <a:spcBef>
                <a:spcPct val="20000"/>
              </a:spcBef>
              <a:buChar char="•"/>
              <a:defRPr sz="3200">
                <a:solidFill>
                  <a:schemeClr val="tx1"/>
                </a:solidFill>
                <a:latin typeface="Arial Narrow"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Narrow"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4020202020204" pitchFamily="34" charset="0"/>
                <a:ea typeface="MS PGothic" panose="020B0600070205080204" pitchFamily="34" charset="-128"/>
              </a:defRPr>
            </a:lvl9pPr>
          </a:lstStyle>
          <a:p>
            <a:pPr algn="ctr" eaLnBrk="1" hangingPunct="1">
              <a:spcBef>
                <a:spcPct val="0"/>
              </a:spcBef>
              <a:buNone/>
              <a:defRPr/>
            </a:pPr>
            <a:r>
              <a:rPr lang="en-US" altLang="en-US" sz="2800" dirty="0">
                <a:solidFill>
                  <a:srgbClr val="000099"/>
                </a:solidFill>
              </a:rPr>
              <a:t>II. Priority action area (b)</a:t>
            </a:r>
          </a:p>
          <a:p>
            <a:pPr algn="ctr">
              <a:spcBef>
                <a:spcPct val="0"/>
              </a:spcBef>
              <a:buNone/>
              <a:defRPr/>
            </a:pPr>
            <a:r>
              <a:rPr lang="en-US" altLang="en-US" sz="2800" dirty="0">
                <a:solidFill>
                  <a:srgbClr val="000099"/>
                </a:solidFill>
              </a:rPr>
              <a:t>WIA &amp; ESD</a:t>
            </a:r>
          </a:p>
        </p:txBody>
      </p:sp>
      <p:sp>
        <p:nvSpPr>
          <p:cNvPr id="3" name="Rectangle 2">
            <a:extLst>
              <a:ext uri="{FF2B5EF4-FFF2-40B4-BE49-F238E27FC236}">
                <a16:creationId xmlns:a16="http://schemas.microsoft.com/office/drawing/2014/main" id="{7F53BE19-5906-ABE2-1908-F6A1F3FE5925}"/>
              </a:ext>
            </a:extLst>
          </p:cNvPr>
          <p:cNvSpPr/>
          <p:nvPr/>
        </p:nvSpPr>
        <p:spPr>
          <a:xfrm>
            <a:off x="2274277" y="4204249"/>
            <a:ext cx="8387366" cy="738664"/>
          </a:xfrm>
          <a:prstGeom prst="rect">
            <a:avLst/>
          </a:prstGeom>
        </p:spPr>
        <p:txBody>
          <a:bodyPr wrap="square">
            <a:spAutoFit/>
          </a:bodyPr>
          <a:lstStyle/>
          <a:p>
            <a:r>
              <a:rPr lang="en-GB" sz="1400" b="1" dirty="0">
                <a:latin typeface="Arial" panose="020B0604020202020204" pitchFamily="34" charset="0"/>
                <a:ea typeface="Times New Roman" panose="02020603050405020304" pitchFamily="18" charset="0"/>
                <a:cs typeface="Arial" panose="020B0604020202020204" pitchFamily="34" charset="0"/>
              </a:rPr>
              <a:t>Have there been any monitoring processes (for instance, self-assessments) in your country that support formal and non-formal institutions and organizations when assessing their progress regarding application of WSA/WIA to ESD?</a:t>
            </a:r>
            <a:r>
              <a:rPr lang="en-GB" sz="1400" b="1" dirty="0">
                <a:effectLst/>
                <a:latin typeface="Arial" panose="020B0604020202020204" pitchFamily="34" charset="0"/>
                <a:cs typeface="Arial" panose="020B0604020202020204" pitchFamily="34" charset="0"/>
              </a:rPr>
              <a:t> </a:t>
            </a:r>
            <a:endParaRPr lang="en-US" sz="14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F663290-EC5A-6A51-D662-BBA5BA63103E}"/>
              </a:ext>
            </a:extLst>
          </p:cNvPr>
          <p:cNvSpPr txBox="1"/>
          <p:nvPr/>
        </p:nvSpPr>
        <p:spPr>
          <a:xfrm>
            <a:off x="1530357" y="4247328"/>
            <a:ext cx="333746"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3.</a:t>
            </a:r>
          </a:p>
        </p:txBody>
      </p:sp>
      <p:sp>
        <p:nvSpPr>
          <p:cNvPr id="10" name="Rectangle 9">
            <a:extLst>
              <a:ext uri="{FF2B5EF4-FFF2-40B4-BE49-F238E27FC236}">
                <a16:creationId xmlns:a16="http://schemas.microsoft.com/office/drawing/2014/main" id="{8F62366D-3B67-875F-E54E-4931A31BC922}"/>
              </a:ext>
            </a:extLst>
          </p:cNvPr>
          <p:cNvSpPr/>
          <p:nvPr/>
        </p:nvSpPr>
        <p:spPr>
          <a:xfrm>
            <a:off x="1539175" y="5385052"/>
            <a:ext cx="4929491" cy="369332"/>
          </a:xfrm>
          <a:prstGeom prst="rect">
            <a:avLst/>
          </a:prstGeom>
        </p:spPr>
        <p:txBody>
          <a:bodyPr wrap="none">
            <a:spAutoFit/>
          </a:bodyPr>
          <a:lstStyle/>
          <a:p>
            <a:r>
              <a:rPr lang="en-US" dirty="0">
                <a:solidFill>
                  <a:srgbClr val="FF0000"/>
                </a:solidFill>
                <a:latin typeface="Arial Narrow" panose="020B0606020202030204" pitchFamily="34" charset="0"/>
                <a:cs typeface="Arial" panose="020B0604020202020204" pitchFamily="34" charset="0"/>
              </a:rPr>
              <a:t>This has NOT been the case in over half of the countries</a:t>
            </a:r>
            <a:endParaRPr lang="en-US" dirty="0">
              <a:solidFill>
                <a:srgbClr val="FF0000"/>
              </a:solidFill>
            </a:endParaRPr>
          </a:p>
        </p:txBody>
      </p:sp>
      <p:pic>
        <p:nvPicPr>
          <p:cNvPr id="8" name="Picture 7">
            <a:extLst>
              <a:ext uri="{FF2B5EF4-FFF2-40B4-BE49-F238E27FC236}">
                <a16:creationId xmlns:a16="http://schemas.microsoft.com/office/drawing/2014/main" id="{00126134-D2DE-4042-8497-EDEE0BE362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42209" y="6287521"/>
            <a:ext cx="1089410" cy="3344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9" name="Group 8">
            <a:extLst>
              <a:ext uri="{FF2B5EF4-FFF2-40B4-BE49-F238E27FC236}">
                <a16:creationId xmlns:a16="http://schemas.microsoft.com/office/drawing/2014/main" id="{C7B2F61F-7687-443B-9E1D-FF21DD3EEC62}"/>
              </a:ext>
            </a:extLst>
          </p:cNvPr>
          <p:cNvGrpSpPr/>
          <p:nvPr/>
        </p:nvGrpSpPr>
        <p:grpSpPr>
          <a:xfrm>
            <a:off x="781153" y="519211"/>
            <a:ext cx="9913189" cy="2289330"/>
            <a:chOff x="-7189" y="488240"/>
            <a:chExt cx="9913189" cy="2289330"/>
          </a:xfrm>
        </p:grpSpPr>
        <p:sp>
          <p:nvSpPr>
            <p:cNvPr id="11" name="Rectangle 10">
              <a:extLst>
                <a:ext uri="{FF2B5EF4-FFF2-40B4-BE49-F238E27FC236}">
                  <a16:creationId xmlns:a16="http://schemas.microsoft.com/office/drawing/2014/main" id="{301E36DE-3DC0-43C3-B94D-24B409AA9417}"/>
                </a:ext>
              </a:extLst>
            </p:cNvPr>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5">
              <a:extLst>
                <a:ext uri="{FF2B5EF4-FFF2-40B4-BE49-F238E27FC236}">
                  <a16:creationId xmlns:a16="http://schemas.microsoft.com/office/drawing/2014/main" id="{055FF086-5877-467E-938D-C279BC7F22E9}"/>
                </a:ext>
              </a:extLst>
            </p:cNvPr>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13" name="Rectangle 12">
              <a:extLst>
                <a:ext uri="{FF2B5EF4-FFF2-40B4-BE49-F238E27FC236}">
                  <a16:creationId xmlns:a16="http://schemas.microsoft.com/office/drawing/2014/main" id="{08829F15-0035-4065-900A-3DB22463562B}"/>
                </a:ext>
              </a:extLst>
            </p:cNvPr>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347A1E3-8EAF-427A-9FBE-313E3D16C752}"/>
                </a:ext>
              </a:extLst>
            </p:cNvPr>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C7D8D86-D4CB-402A-9452-645AD2C6F6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9" y="488240"/>
              <a:ext cx="955424" cy="866288"/>
            </a:xfrm>
            <a:prstGeom prst="rect">
              <a:avLst/>
            </a:prstGeom>
          </p:spPr>
        </p:pic>
      </p:grpSp>
    </p:spTree>
    <p:extLst>
      <p:ext uri="{BB962C8B-B14F-4D97-AF65-F5344CB8AC3E}">
        <p14:creationId xmlns:p14="http://schemas.microsoft.com/office/powerpoint/2010/main" val="3523433212"/>
      </p:ext>
    </p:extLst>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1749</TotalTime>
  <Words>1460</Words>
  <Application>Microsoft Office PowerPoint</Application>
  <PresentationFormat>Widescreen</PresentationFormat>
  <Paragraphs>419</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Arial Narrow</vt:lpstr>
      <vt:lpstr>Calibri</vt:lpstr>
      <vt:lpstr>Calibri Light</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 Verplanken</dc:creator>
  <cp:lastModifiedBy>Maricar De La Cruz</cp:lastModifiedBy>
  <cp:revision>68</cp:revision>
  <cp:lastPrinted>2022-05-27T18:08:20Z</cp:lastPrinted>
  <dcterms:created xsi:type="dcterms:W3CDTF">2022-05-24T10:06:10Z</dcterms:created>
  <dcterms:modified xsi:type="dcterms:W3CDTF">2022-05-31T08:34:24Z</dcterms:modified>
</cp:coreProperties>
</file>