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2"/>
  </p:notesMasterIdLst>
  <p:handoutMasterIdLst>
    <p:handoutMasterId r:id="rId23"/>
  </p:handoutMasterIdLst>
  <p:sldIdLst>
    <p:sldId id="261" r:id="rId6"/>
    <p:sldId id="262" r:id="rId7"/>
    <p:sldId id="276"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761163" cy="98567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33CC"/>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D928D3-9465-48EE-B8BE-3683D01D1F90}" v="3" dt="2022-05-27T17:22:03.445"/>
    <p1510:client id="{DD103938-3D53-435E-A98A-F6A4628D2C53}" v="3" dt="2022-05-27T15:47:11.3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37" autoAdjust="0"/>
  </p:normalViewPr>
  <p:slideViewPr>
    <p:cSldViewPr>
      <p:cViewPr varScale="1">
        <p:scale>
          <a:sx n="114" d="100"/>
          <a:sy n="114" d="100"/>
        </p:scale>
        <p:origin x="414"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99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Cuenot" userId="9928dff3-8fa4-42b5-9d6e-cd4dcb89281b" providerId="ADAL" clId="{03D928D3-9465-48EE-B8BE-3683D01D1F90}"/>
    <pc:docChg chg="modSld">
      <pc:chgData name="Francois Cuenot" userId="9928dff3-8fa4-42b5-9d6e-cd4dcb89281b" providerId="ADAL" clId="{03D928D3-9465-48EE-B8BE-3683D01D1F90}" dt="2022-05-27T17:22:50.473" v="34" actId="20577"/>
      <pc:docMkLst>
        <pc:docMk/>
      </pc:docMkLst>
      <pc:sldChg chg="addSp modSp mod">
        <pc:chgData name="Francois Cuenot" userId="9928dff3-8fa4-42b5-9d6e-cd4dcb89281b" providerId="ADAL" clId="{03D928D3-9465-48EE-B8BE-3683D01D1F90}" dt="2022-05-27T17:22:50.473" v="34" actId="20577"/>
        <pc:sldMkLst>
          <pc:docMk/>
          <pc:sldMk cId="2627328048" sldId="261"/>
        </pc:sldMkLst>
        <pc:spChg chg="add mod">
          <ac:chgData name="Francois Cuenot" userId="9928dff3-8fa4-42b5-9d6e-cd4dcb89281b" providerId="ADAL" clId="{03D928D3-9465-48EE-B8BE-3683D01D1F90}" dt="2022-05-27T17:21:55.153" v="17" actId="6549"/>
          <ac:spMkLst>
            <pc:docMk/>
            <pc:sldMk cId="2627328048" sldId="261"/>
            <ac:spMk id="5" creationId="{32F1F14A-A528-4BAD-8E36-354F978823D0}"/>
          </ac:spMkLst>
        </pc:spChg>
        <pc:spChg chg="add mod">
          <ac:chgData name="Francois Cuenot" userId="9928dff3-8fa4-42b5-9d6e-cd4dcb89281b" providerId="ADAL" clId="{03D928D3-9465-48EE-B8BE-3683D01D1F90}" dt="2022-05-27T17:22:50.473" v="34" actId="20577"/>
          <ac:spMkLst>
            <pc:docMk/>
            <pc:sldMk cId="2627328048" sldId="261"/>
            <ac:spMk id="6" creationId="{AFCF3473-195F-4D79-BD13-C9C6EDCF9912}"/>
          </ac:spMkLst>
        </pc:spChg>
      </pc:sldChg>
    </pc:docChg>
  </pc:docChgLst>
  <pc:docChgLst>
    <pc:chgData name="DE MARIA Andrea  (FPT Industrial)" userId="debd52c6-467d-4d32-b1a7-a721f665358f" providerId="ADAL" clId="{DD103938-3D53-435E-A98A-F6A4628D2C53}"/>
    <pc:docChg chg="modSld">
      <pc:chgData name="DE MARIA Andrea  (FPT Industrial)" userId="debd52c6-467d-4d32-b1a7-a721f665358f" providerId="ADAL" clId="{DD103938-3D53-435E-A98A-F6A4628D2C53}" dt="2022-05-27T15:47:04.956" v="20" actId="20577"/>
      <pc:docMkLst>
        <pc:docMk/>
      </pc:docMkLst>
      <pc:sldChg chg="modSp mod">
        <pc:chgData name="DE MARIA Andrea  (FPT Industrial)" userId="debd52c6-467d-4d32-b1a7-a721f665358f" providerId="ADAL" clId="{DD103938-3D53-435E-A98A-F6A4628D2C53}" dt="2022-05-27T15:47:04.956" v="20" actId="20577"/>
        <pc:sldMkLst>
          <pc:docMk/>
          <pc:sldMk cId="3707916587" sldId="275"/>
        </pc:sldMkLst>
        <pc:spChg chg="mod">
          <ac:chgData name="DE MARIA Andrea  (FPT Industrial)" userId="debd52c6-467d-4d32-b1a7-a721f665358f" providerId="ADAL" clId="{DD103938-3D53-435E-A98A-F6A4628D2C53}" dt="2022-05-27T15:47:04.956" v="20" actId="20577"/>
          <ac:spMkLst>
            <pc:docMk/>
            <pc:sldMk cId="3707916587" sldId="275"/>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0B55DF59-0F53-4050-AF5E-93585945D414}"/>
              </a:ext>
            </a:extLst>
          </p:cNvPr>
          <p:cNvSpPr>
            <a:spLocks noGrp="1"/>
          </p:cNvSpPr>
          <p:nvPr>
            <p:ph type="hdr" sz="quarter"/>
          </p:nvPr>
        </p:nvSpPr>
        <p:spPr>
          <a:xfrm>
            <a:off x="0" y="0"/>
            <a:ext cx="2930525" cy="493713"/>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a:extLst>
              <a:ext uri="{FF2B5EF4-FFF2-40B4-BE49-F238E27FC236}">
                <a16:creationId xmlns:a16="http://schemas.microsoft.com/office/drawing/2014/main" id="{CF9FE615-1A8E-46A9-928A-77BADCFDED86}"/>
              </a:ext>
            </a:extLst>
          </p:cNvPr>
          <p:cNvSpPr>
            <a:spLocks noGrp="1"/>
          </p:cNvSpPr>
          <p:nvPr>
            <p:ph type="dt" sz="quarter" idx="1"/>
          </p:nvPr>
        </p:nvSpPr>
        <p:spPr>
          <a:xfrm>
            <a:off x="3829050" y="0"/>
            <a:ext cx="2930525" cy="493713"/>
          </a:xfrm>
          <a:prstGeom prst="rect">
            <a:avLst/>
          </a:prstGeom>
        </p:spPr>
        <p:txBody>
          <a:bodyPr vert="horz" lIns="91440" tIns="45720" rIns="91440" bIns="45720" rtlCol="0"/>
          <a:lstStyle>
            <a:lvl1pPr algn="r">
              <a:defRPr sz="1200"/>
            </a:lvl1pPr>
          </a:lstStyle>
          <a:p>
            <a:fld id="{C54D0299-3734-408F-BE89-7B5D604F3AE9}" type="datetimeFigureOut">
              <a:rPr lang="fr-FR" smtClean="0"/>
              <a:t>27/05/2022</a:t>
            </a:fld>
            <a:endParaRPr lang="fr-FR"/>
          </a:p>
        </p:txBody>
      </p:sp>
      <p:sp>
        <p:nvSpPr>
          <p:cNvPr id="4" name="Espace réservé du pied de page 3">
            <a:extLst>
              <a:ext uri="{FF2B5EF4-FFF2-40B4-BE49-F238E27FC236}">
                <a16:creationId xmlns:a16="http://schemas.microsoft.com/office/drawing/2014/main" id="{A4F20359-3716-4F65-9039-AF43318B20E6}"/>
              </a:ext>
            </a:extLst>
          </p:cNvPr>
          <p:cNvSpPr>
            <a:spLocks noGrp="1"/>
          </p:cNvSpPr>
          <p:nvPr>
            <p:ph type="ftr" sz="quarter" idx="2"/>
          </p:nvPr>
        </p:nvSpPr>
        <p:spPr>
          <a:xfrm>
            <a:off x="0" y="9363075"/>
            <a:ext cx="2930525" cy="49371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8B55E68-307C-4842-94B4-6ED33D51A791}"/>
              </a:ext>
            </a:extLst>
          </p:cNvPr>
          <p:cNvSpPr>
            <a:spLocks noGrp="1"/>
          </p:cNvSpPr>
          <p:nvPr>
            <p:ph type="sldNum" sz="quarter" idx="3"/>
          </p:nvPr>
        </p:nvSpPr>
        <p:spPr>
          <a:xfrm>
            <a:off x="3829050" y="9363075"/>
            <a:ext cx="2930525" cy="493713"/>
          </a:xfrm>
          <a:prstGeom prst="rect">
            <a:avLst/>
          </a:prstGeom>
        </p:spPr>
        <p:txBody>
          <a:bodyPr vert="horz" lIns="91440" tIns="45720" rIns="91440" bIns="45720" rtlCol="0" anchor="b"/>
          <a:lstStyle>
            <a:lvl1pPr algn="r">
              <a:defRPr sz="1200"/>
            </a:lvl1pPr>
          </a:lstStyle>
          <a:p>
            <a:fld id="{986FC91E-EDAE-45FA-B21E-72AE395D1EE3}" type="slidenum">
              <a:rPr lang="fr-FR" smtClean="0"/>
              <a:t>‹#›</a:t>
            </a:fld>
            <a:endParaRPr lang="fr-FR"/>
          </a:p>
        </p:txBody>
      </p:sp>
    </p:spTree>
    <p:extLst>
      <p:ext uri="{BB962C8B-B14F-4D97-AF65-F5344CB8AC3E}">
        <p14:creationId xmlns:p14="http://schemas.microsoft.com/office/powerpoint/2010/main" val="182463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28938"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lvl1pPr>
          </a:lstStyle>
          <a:p>
            <a:endParaRPr lang="fr-FR" altLang="ja-JP"/>
          </a:p>
        </p:txBody>
      </p:sp>
      <p:sp>
        <p:nvSpPr>
          <p:cNvPr id="29699" name="Rectangle 3"/>
          <p:cNvSpPr>
            <a:spLocks noGrp="1" noChangeArrowheads="1"/>
          </p:cNvSpPr>
          <p:nvPr>
            <p:ph type="dt" idx="1"/>
          </p:nvPr>
        </p:nvSpPr>
        <p:spPr bwMode="auto">
          <a:xfrm>
            <a:off x="3830638" y="0"/>
            <a:ext cx="2928937" cy="493713"/>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lvl1pPr>
          </a:lstStyle>
          <a:p>
            <a:endParaRPr lang="fr-FR" altLang="ja-JP"/>
          </a:p>
        </p:txBody>
      </p:sp>
      <p:sp>
        <p:nvSpPr>
          <p:cNvPr id="29700" name="Rectangle 4"/>
          <p:cNvSpPr>
            <a:spLocks noGrp="1" noRot="1" noChangeAspect="1" noChangeArrowheads="1" noTextEdit="1"/>
          </p:cNvSpPr>
          <p:nvPr>
            <p:ph type="sldImg" idx="2"/>
          </p:nvPr>
        </p:nvSpPr>
        <p:spPr bwMode="auto">
          <a:xfrm>
            <a:off x="96838" y="739775"/>
            <a:ext cx="6569075" cy="3695700"/>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676275" y="4681538"/>
            <a:ext cx="5408613" cy="443547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fr-FR" altLang="ja-JP"/>
              <a:t>Cliquez pour modifier les styles du texte du masque</a:t>
            </a:r>
          </a:p>
          <a:p>
            <a:pPr lvl="1"/>
            <a:r>
              <a:rPr lang="fr-FR" altLang="ja-JP"/>
              <a:t>Deuxième niveau</a:t>
            </a:r>
          </a:p>
          <a:p>
            <a:pPr lvl="2"/>
            <a:r>
              <a:rPr lang="fr-FR" altLang="ja-JP"/>
              <a:t>Troisième niveau</a:t>
            </a:r>
          </a:p>
          <a:p>
            <a:pPr lvl="3"/>
            <a:r>
              <a:rPr lang="fr-FR" altLang="ja-JP"/>
              <a:t>Quatrième niveau</a:t>
            </a:r>
          </a:p>
          <a:p>
            <a:pPr lvl="4"/>
            <a:r>
              <a:rPr lang="fr-FR" altLang="ja-JP"/>
              <a:t>Cinquième niveau</a:t>
            </a:r>
          </a:p>
        </p:txBody>
      </p:sp>
      <p:sp>
        <p:nvSpPr>
          <p:cNvPr id="29702" name="Rectangle 6"/>
          <p:cNvSpPr>
            <a:spLocks noGrp="1" noChangeArrowheads="1"/>
          </p:cNvSpPr>
          <p:nvPr>
            <p:ph type="ftr" sz="quarter" idx="4"/>
          </p:nvPr>
        </p:nvSpPr>
        <p:spPr bwMode="auto">
          <a:xfrm>
            <a:off x="0" y="9361488"/>
            <a:ext cx="2928938"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lvl1pPr>
          </a:lstStyle>
          <a:p>
            <a:endParaRPr lang="fr-FR" altLang="ja-JP"/>
          </a:p>
        </p:txBody>
      </p:sp>
      <p:sp>
        <p:nvSpPr>
          <p:cNvPr id="29703" name="Rectangle 7"/>
          <p:cNvSpPr>
            <a:spLocks noGrp="1" noChangeArrowheads="1"/>
          </p:cNvSpPr>
          <p:nvPr>
            <p:ph type="sldNum" sz="quarter" idx="5"/>
          </p:nvPr>
        </p:nvSpPr>
        <p:spPr bwMode="auto">
          <a:xfrm>
            <a:off x="3830638" y="9361488"/>
            <a:ext cx="2928937" cy="493712"/>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lvl1pPr>
          </a:lstStyle>
          <a:p>
            <a:fld id="{41FE2CFF-C77F-45F5-8196-7FFE9E57B434}" type="slidenum">
              <a:rPr lang="ja-JP" altLang="fr-FR"/>
              <a:pPr/>
              <a:t>‹#›</a:t>
            </a:fld>
            <a:endParaRPr lang="fr-FR" altLang="ja-JP"/>
          </a:p>
        </p:txBody>
      </p:sp>
    </p:spTree>
  </p:cSld>
  <p:clrMap bg1="lt1" tx1="dk1" bg2="lt2" tx2="dk2" accent1="accent1" accent2="accent2" accent3="accent3" accent4="accent4" accent5="accent5" accent6="accent6" hlink="hlink" folHlink="folHlink"/>
  <p:hf dt="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p:nvPr>
        </p:nvSpPr>
        <p:spPr/>
        <p:txBody>
          <a:bodyPr/>
          <a:lstStyle/>
          <a:p>
            <a:endParaRPr lang="fr-FR" altLang="ja-JP"/>
          </a:p>
        </p:txBody>
      </p:sp>
      <p:sp>
        <p:nvSpPr>
          <p:cNvPr id="5" name="Segnaposto piè di pagina 4"/>
          <p:cNvSpPr>
            <a:spLocks noGrp="1"/>
          </p:cNvSpPr>
          <p:nvPr>
            <p:ph type="ftr" sz="quarter" idx="4"/>
          </p:nvPr>
        </p:nvSpPr>
        <p:spPr/>
        <p:txBody>
          <a:bodyPr/>
          <a:lstStyle/>
          <a:p>
            <a:endParaRPr lang="fr-FR" altLang="ja-JP"/>
          </a:p>
        </p:txBody>
      </p:sp>
      <p:sp>
        <p:nvSpPr>
          <p:cNvPr id="6" name="Segnaposto numero diapositiva 5"/>
          <p:cNvSpPr>
            <a:spLocks noGrp="1"/>
          </p:cNvSpPr>
          <p:nvPr>
            <p:ph type="sldNum" sz="quarter" idx="5"/>
          </p:nvPr>
        </p:nvSpPr>
        <p:spPr/>
        <p:txBody>
          <a:bodyPr/>
          <a:lstStyle/>
          <a:p>
            <a:fld id="{41FE2CFF-C77F-45F5-8196-7FFE9E57B434}" type="slidenum">
              <a:rPr lang="ja-JP" altLang="fr-FR" smtClean="0"/>
              <a:pPr/>
              <a:t>1</a:t>
            </a:fld>
            <a:endParaRPr lang="fr-FR" altLang="ja-JP"/>
          </a:p>
        </p:txBody>
      </p:sp>
    </p:spTree>
    <p:extLst>
      <p:ext uri="{BB962C8B-B14F-4D97-AF65-F5344CB8AC3E}">
        <p14:creationId xmlns:p14="http://schemas.microsoft.com/office/powerpoint/2010/main" val="265472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AA614F17-D3AB-4D49-B04F-E49B7B5AC24F}" type="slidenum">
              <a:rPr lang="en-GB" smtClean="0"/>
              <a:pPr/>
              <a:t>10</a:t>
            </a:fld>
            <a:endParaRPr lang="en-GB" dirty="0"/>
          </a:p>
        </p:txBody>
      </p:sp>
    </p:spTree>
    <p:extLst>
      <p:ext uri="{BB962C8B-B14F-4D97-AF65-F5344CB8AC3E}">
        <p14:creationId xmlns:p14="http://schemas.microsoft.com/office/powerpoint/2010/main" val="1909974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AA614F17-D3AB-4D49-B04F-E49B7B5AC24F}" type="slidenum">
              <a:rPr lang="en-GB" smtClean="0"/>
              <a:pPr/>
              <a:t>11</a:t>
            </a:fld>
            <a:endParaRPr lang="en-GB" dirty="0"/>
          </a:p>
        </p:txBody>
      </p:sp>
    </p:spTree>
    <p:extLst>
      <p:ext uri="{BB962C8B-B14F-4D97-AF65-F5344CB8AC3E}">
        <p14:creationId xmlns:p14="http://schemas.microsoft.com/office/powerpoint/2010/main" val="2408555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AA614F17-D3AB-4D49-B04F-E49B7B5AC24F}" type="slidenum">
              <a:rPr lang="en-GB" smtClean="0"/>
              <a:pPr/>
              <a:t>12</a:t>
            </a:fld>
            <a:endParaRPr lang="en-GB" dirty="0"/>
          </a:p>
        </p:txBody>
      </p:sp>
    </p:spTree>
    <p:extLst>
      <p:ext uri="{BB962C8B-B14F-4D97-AF65-F5344CB8AC3E}">
        <p14:creationId xmlns:p14="http://schemas.microsoft.com/office/powerpoint/2010/main" val="3751186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AA614F17-D3AB-4D49-B04F-E49B7B5AC24F}" type="slidenum">
              <a:rPr lang="en-GB" smtClean="0"/>
              <a:pPr/>
              <a:t>13</a:t>
            </a:fld>
            <a:endParaRPr lang="en-GB" dirty="0"/>
          </a:p>
        </p:txBody>
      </p:sp>
    </p:spTree>
    <p:extLst>
      <p:ext uri="{BB962C8B-B14F-4D97-AF65-F5344CB8AC3E}">
        <p14:creationId xmlns:p14="http://schemas.microsoft.com/office/powerpoint/2010/main" val="154879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AA614F17-D3AB-4D49-B04F-E49B7B5AC24F}" type="slidenum">
              <a:rPr lang="en-GB" smtClean="0"/>
              <a:pPr/>
              <a:t>14</a:t>
            </a:fld>
            <a:endParaRPr lang="en-GB" dirty="0"/>
          </a:p>
        </p:txBody>
      </p:sp>
    </p:spTree>
    <p:extLst>
      <p:ext uri="{BB962C8B-B14F-4D97-AF65-F5344CB8AC3E}">
        <p14:creationId xmlns:p14="http://schemas.microsoft.com/office/powerpoint/2010/main" val="21363892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AA614F17-D3AB-4D49-B04F-E49B7B5AC24F}" type="slidenum">
              <a:rPr lang="en-GB" smtClean="0"/>
              <a:pPr/>
              <a:t>15</a:t>
            </a:fld>
            <a:endParaRPr lang="en-GB" dirty="0"/>
          </a:p>
        </p:txBody>
      </p:sp>
    </p:spTree>
    <p:extLst>
      <p:ext uri="{BB962C8B-B14F-4D97-AF65-F5344CB8AC3E}">
        <p14:creationId xmlns:p14="http://schemas.microsoft.com/office/powerpoint/2010/main" val="35090830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p:nvPr>
        </p:nvSpPr>
        <p:spPr/>
        <p:txBody>
          <a:bodyPr/>
          <a:lstStyle/>
          <a:p>
            <a:endParaRPr lang="fr-FR" altLang="ja-JP"/>
          </a:p>
        </p:txBody>
      </p:sp>
      <p:sp>
        <p:nvSpPr>
          <p:cNvPr id="5" name="Segnaposto piè di pagina 4"/>
          <p:cNvSpPr>
            <a:spLocks noGrp="1"/>
          </p:cNvSpPr>
          <p:nvPr>
            <p:ph type="ftr" sz="quarter" idx="4"/>
          </p:nvPr>
        </p:nvSpPr>
        <p:spPr/>
        <p:txBody>
          <a:bodyPr/>
          <a:lstStyle/>
          <a:p>
            <a:endParaRPr lang="fr-FR" altLang="ja-JP"/>
          </a:p>
        </p:txBody>
      </p:sp>
      <p:sp>
        <p:nvSpPr>
          <p:cNvPr id="6" name="Segnaposto numero diapositiva 5"/>
          <p:cNvSpPr>
            <a:spLocks noGrp="1"/>
          </p:cNvSpPr>
          <p:nvPr>
            <p:ph type="sldNum" sz="quarter" idx="5"/>
          </p:nvPr>
        </p:nvSpPr>
        <p:spPr/>
        <p:txBody>
          <a:bodyPr/>
          <a:lstStyle/>
          <a:p>
            <a:fld id="{41FE2CFF-C77F-45F5-8196-7FFE9E57B434}" type="slidenum">
              <a:rPr lang="ja-JP" altLang="fr-FR" smtClean="0"/>
              <a:pPr/>
              <a:t>16</a:t>
            </a:fld>
            <a:endParaRPr lang="fr-FR" altLang="ja-JP"/>
          </a:p>
        </p:txBody>
      </p:sp>
    </p:spTree>
    <p:extLst>
      <p:ext uri="{BB962C8B-B14F-4D97-AF65-F5344CB8AC3E}">
        <p14:creationId xmlns:p14="http://schemas.microsoft.com/office/powerpoint/2010/main" val="4264226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p:nvPr>
        </p:nvSpPr>
        <p:spPr/>
        <p:txBody>
          <a:bodyPr/>
          <a:lstStyle/>
          <a:p>
            <a:endParaRPr lang="fr-FR" altLang="ja-JP"/>
          </a:p>
        </p:txBody>
      </p:sp>
      <p:sp>
        <p:nvSpPr>
          <p:cNvPr id="5" name="Segnaposto piè di pagina 4"/>
          <p:cNvSpPr>
            <a:spLocks noGrp="1"/>
          </p:cNvSpPr>
          <p:nvPr>
            <p:ph type="ftr" sz="quarter" idx="4"/>
          </p:nvPr>
        </p:nvSpPr>
        <p:spPr/>
        <p:txBody>
          <a:bodyPr/>
          <a:lstStyle/>
          <a:p>
            <a:endParaRPr lang="fr-FR" altLang="ja-JP"/>
          </a:p>
        </p:txBody>
      </p:sp>
      <p:sp>
        <p:nvSpPr>
          <p:cNvPr id="6" name="Segnaposto numero diapositiva 5"/>
          <p:cNvSpPr>
            <a:spLocks noGrp="1"/>
          </p:cNvSpPr>
          <p:nvPr>
            <p:ph type="sldNum" sz="quarter" idx="5"/>
          </p:nvPr>
        </p:nvSpPr>
        <p:spPr/>
        <p:txBody>
          <a:bodyPr/>
          <a:lstStyle/>
          <a:p>
            <a:fld id="{41FE2CFF-C77F-45F5-8196-7FFE9E57B434}" type="slidenum">
              <a:rPr lang="ja-JP" altLang="fr-FR" smtClean="0"/>
              <a:pPr/>
              <a:t>2</a:t>
            </a:fld>
            <a:endParaRPr lang="fr-FR" altLang="ja-JP"/>
          </a:p>
        </p:txBody>
      </p:sp>
    </p:spTree>
    <p:extLst>
      <p:ext uri="{BB962C8B-B14F-4D97-AF65-F5344CB8AC3E}">
        <p14:creationId xmlns:p14="http://schemas.microsoft.com/office/powerpoint/2010/main" val="468339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intestazione 3"/>
          <p:cNvSpPr>
            <a:spLocks noGrp="1"/>
          </p:cNvSpPr>
          <p:nvPr>
            <p:ph type="hdr" sz="quarter"/>
          </p:nvPr>
        </p:nvSpPr>
        <p:spPr/>
        <p:txBody>
          <a:bodyPr/>
          <a:lstStyle/>
          <a:p>
            <a:endParaRPr lang="fr-FR" altLang="ja-JP"/>
          </a:p>
        </p:txBody>
      </p:sp>
      <p:sp>
        <p:nvSpPr>
          <p:cNvPr id="5" name="Segnaposto piè di pagina 4"/>
          <p:cNvSpPr>
            <a:spLocks noGrp="1"/>
          </p:cNvSpPr>
          <p:nvPr>
            <p:ph type="ftr" sz="quarter" idx="4"/>
          </p:nvPr>
        </p:nvSpPr>
        <p:spPr/>
        <p:txBody>
          <a:bodyPr/>
          <a:lstStyle/>
          <a:p>
            <a:endParaRPr lang="fr-FR" altLang="ja-JP"/>
          </a:p>
        </p:txBody>
      </p:sp>
      <p:sp>
        <p:nvSpPr>
          <p:cNvPr id="6" name="Segnaposto numero diapositiva 5"/>
          <p:cNvSpPr>
            <a:spLocks noGrp="1"/>
          </p:cNvSpPr>
          <p:nvPr>
            <p:ph type="sldNum" sz="quarter" idx="5"/>
          </p:nvPr>
        </p:nvSpPr>
        <p:spPr/>
        <p:txBody>
          <a:bodyPr/>
          <a:lstStyle/>
          <a:p>
            <a:fld id="{41FE2CFF-C77F-45F5-8196-7FFE9E57B434}" type="slidenum">
              <a:rPr lang="ja-JP" altLang="fr-FR" smtClean="0"/>
              <a:pPr/>
              <a:t>3</a:t>
            </a:fld>
            <a:endParaRPr lang="fr-FR" altLang="ja-JP"/>
          </a:p>
        </p:txBody>
      </p:sp>
    </p:spTree>
    <p:extLst>
      <p:ext uri="{BB962C8B-B14F-4D97-AF65-F5344CB8AC3E}">
        <p14:creationId xmlns:p14="http://schemas.microsoft.com/office/powerpoint/2010/main" val="3472360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AA614F17-D3AB-4D49-B04F-E49B7B5AC24F}" type="slidenum">
              <a:rPr lang="en-GB" smtClean="0"/>
              <a:pPr/>
              <a:t>4</a:t>
            </a:fld>
            <a:endParaRPr lang="en-GB" dirty="0"/>
          </a:p>
        </p:txBody>
      </p:sp>
    </p:spTree>
    <p:extLst>
      <p:ext uri="{BB962C8B-B14F-4D97-AF65-F5344CB8AC3E}">
        <p14:creationId xmlns:p14="http://schemas.microsoft.com/office/powerpoint/2010/main" val="2445899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AA614F17-D3AB-4D49-B04F-E49B7B5AC24F}" type="slidenum">
              <a:rPr lang="en-GB" smtClean="0"/>
              <a:pPr/>
              <a:t>5</a:t>
            </a:fld>
            <a:endParaRPr lang="en-GB" dirty="0"/>
          </a:p>
        </p:txBody>
      </p:sp>
    </p:spTree>
    <p:extLst>
      <p:ext uri="{BB962C8B-B14F-4D97-AF65-F5344CB8AC3E}">
        <p14:creationId xmlns:p14="http://schemas.microsoft.com/office/powerpoint/2010/main" val="369888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AA614F17-D3AB-4D49-B04F-E49B7B5AC24F}" type="slidenum">
              <a:rPr lang="en-GB" smtClean="0"/>
              <a:pPr/>
              <a:t>6</a:t>
            </a:fld>
            <a:endParaRPr lang="en-GB" dirty="0"/>
          </a:p>
        </p:txBody>
      </p:sp>
    </p:spTree>
    <p:extLst>
      <p:ext uri="{BB962C8B-B14F-4D97-AF65-F5344CB8AC3E}">
        <p14:creationId xmlns:p14="http://schemas.microsoft.com/office/powerpoint/2010/main" val="975425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AA614F17-D3AB-4D49-B04F-E49B7B5AC24F}" type="slidenum">
              <a:rPr lang="en-GB" smtClean="0"/>
              <a:pPr/>
              <a:t>7</a:t>
            </a:fld>
            <a:endParaRPr lang="en-GB" dirty="0"/>
          </a:p>
        </p:txBody>
      </p:sp>
    </p:spTree>
    <p:extLst>
      <p:ext uri="{BB962C8B-B14F-4D97-AF65-F5344CB8AC3E}">
        <p14:creationId xmlns:p14="http://schemas.microsoft.com/office/powerpoint/2010/main" val="2813991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AA614F17-D3AB-4D49-B04F-E49B7B5AC24F}" type="slidenum">
              <a:rPr lang="en-GB" smtClean="0"/>
              <a:pPr/>
              <a:t>8</a:t>
            </a:fld>
            <a:endParaRPr lang="en-GB" dirty="0"/>
          </a:p>
        </p:txBody>
      </p:sp>
    </p:spTree>
    <p:extLst>
      <p:ext uri="{BB962C8B-B14F-4D97-AF65-F5344CB8AC3E}">
        <p14:creationId xmlns:p14="http://schemas.microsoft.com/office/powerpoint/2010/main" val="3785606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AA614F17-D3AB-4D49-B04F-E49B7B5AC24F}" type="slidenum">
              <a:rPr lang="en-GB" smtClean="0"/>
              <a:pPr/>
              <a:t>9</a:t>
            </a:fld>
            <a:endParaRPr lang="en-GB" dirty="0"/>
          </a:p>
        </p:txBody>
      </p:sp>
    </p:spTree>
    <p:extLst>
      <p:ext uri="{BB962C8B-B14F-4D97-AF65-F5344CB8AC3E}">
        <p14:creationId xmlns:p14="http://schemas.microsoft.com/office/powerpoint/2010/main" val="40901059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a:prstGeom prst="rect">
            <a:avLst/>
          </a:prstGeom>
        </p:spPr>
        <p:txBody>
          <a:bodyPr/>
          <a:lstStyle/>
          <a:p>
            <a:r>
              <a:rPr lang="de-DE"/>
              <a:t>Titelmasterformat durch Klicken bearbeiten</a:t>
            </a:r>
            <a:endParaRPr lang="fr-FR"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dirty="0"/>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endParaRPr lang="fr-FR" altLang="ja-JP" dirty="0"/>
          </a:p>
        </p:txBody>
      </p:sp>
      <p:pic>
        <p:nvPicPr>
          <p:cNvPr id="7" name="Image 6">
            <a:extLst>
              <a:ext uri="{FF2B5EF4-FFF2-40B4-BE49-F238E27FC236}">
                <a16:creationId xmlns:a16="http://schemas.microsoft.com/office/drawing/2014/main" id="{1810C45F-D7AC-40B8-B361-5609B0B61DD8}"/>
              </a:ext>
            </a:extLst>
          </p:cNvPr>
          <p:cNvPicPr>
            <a:picLocks noChangeAspect="1"/>
          </p:cNvPicPr>
          <p:nvPr userDrawn="1"/>
        </p:nvPicPr>
        <p:blipFill>
          <a:blip r:embed="rId2"/>
          <a:stretch>
            <a:fillRect/>
          </a:stretch>
        </p:blipFill>
        <p:spPr>
          <a:xfrm>
            <a:off x="1115616" y="128212"/>
            <a:ext cx="1512168" cy="123068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u texte vertical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876E22B0-3A17-45B7-AF4B-28357ACE90C3}" type="slidenum">
              <a:rPr lang="ja-JP" altLang="fr-FR"/>
              <a:pPr/>
              <a:t>‹#›</a:t>
            </a:fld>
            <a:endParaRPr lang="fr-FR"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a:prstGeom prst="rect">
            <a:avLst/>
          </a:prstGeom>
        </p:spPr>
        <p:txBody>
          <a:bodyPr vert="eaVert"/>
          <a:lstStyle/>
          <a:p>
            <a:r>
              <a:rPr lang="de-DE"/>
              <a:t>Titelmasterformat durch Klicken bearbeiten</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D04D32B0-8A42-44E7-9B4D-3C2296BFBD2E}" type="slidenum">
              <a:rPr lang="ja-JP" altLang="fr-FR"/>
              <a:pPr/>
              <a:t>‹#›</a:t>
            </a:fld>
            <a:endParaRPr lang="fr-FR"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mp; Content">
    <p:spTree>
      <p:nvGrpSpPr>
        <p:cNvPr id="1" name=""/>
        <p:cNvGrpSpPr/>
        <p:nvPr/>
      </p:nvGrpSpPr>
      <p:grpSpPr>
        <a:xfrm>
          <a:off x="0" y="0"/>
          <a:ext cx="0" cy="0"/>
          <a:chOff x="0" y="0"/>
          <a:chExt cx="0" cy="0"/>
        </a:xfrm>
      </p:grpSpPr>
      <p:graphicFrame>
        <p:nvGraphicFramePr>
          <p:cNvPr id="2" name="Objekt 1"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2" name="Objekt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Espace réservé du contenu 2">
            <a:extLst>
              <a:ext uri="{FF2B5EF4-FFF2-40B4-BE49-F238E27FC236}">
                <a16:creationId xmlns:a16="http://schemas.microsoft.com/office/drawing/2014/main" id="{DFFEC49A-96B3-4F4D-8D6C-79F53C0B576C}"/>
              </a:ext>
            </a:extLst>
          </p:cNvPr>
          <p:cNvSpPr>
            <a:spLocks noGrp="1"/>
          </p:cNvSpPr>
          <p:nvPr>
            <p:ph idx="1" hasCustomPrompt="1"/>
          </p:nvPr>
        </p:nvSpPr>
        <p:spPr>
          <a:xfrm>
            <a:off x="838200" y="1483200"/>
            <a:ext cx="10515600" cy="4694400"/>
          </a:xfrm>
        </p:spPr>
        <p:txBody>
          <a:bodyPr/>
          <a:lstStyle>
            <a:lvl1pPr rtl="0">
              <a:defRPr/>
            </a:lvl1pPr>
            <a:lvl2pPr rtl="0">
              <a:defRPr/>
            </a:lvl2pPr>
            <a:lvl3pPr rtl="0">
              <a:defRPr/>
            </a:lvl3pPr>
            <a:lvl4pPr rtl="0">
              <a:defRPr/>
            </a:lvl4pPr>
            <a:lvl5pPr rtl="0">
              <a:defRPr/>
            </a:lvl5pPr>
          </a:lstStyle>
          <a:p>
            <a:pPr lvl="0"/>
            <a:r>
              <a:rPr lang="en-GB" noProof="0" dirty="0"/>
              <a:t>Click to change the text</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Espace réservé du numéro de diapositive 5">
            <a:extLst>
              <a:ext uri="{FF2B5EF4-FFF2-40B4-BE49-F238E27FC236}">
                <a16:creationId xmlns:a16="http://schemas.microsoft.com/office/drawing/2014/main" id="{067E14C6-4DF0-9E42-8380-AB7F6E61052B}"/>
              </a:ext>
            </a:extLst>
          </p:cNvPr>
          <p:cNvSpPr>
            <a:spLocks noGrp="1"/>
          </p:cNvSpPr>
          <p:nvPr>
            <p:ph type="sldNum" sz="quarter" idx="12"/>
          </p:nvPr>
        </p:nvSpPr>
        <p:spPr>
          <a:xfrm>
            <a:off x="10627742" y="6356350"/>
            <a:ext cx="726057" cy="365125"/>
          </a:xfrm>
        </p:spPr>
        <p:txBody>
          <a:bodyPr/>
          <a:lstStyle>
            <a:lvl1pPr rtl="0">
              <a:defRPr>
                <a:solidFill>
                  <a:schemeClr val="tx2"/>
                </a:solidFill>
              </a:defRPr>
            </a:lvl1pPr>
          </a:lstStyle>
          <a:p>
            <a:fld id="{CAA8C5D3-8A3B-F94C-BECF-6BE38BB7C66C}" type="slidenum">
              <a:rPr lang="en-GB" smtClean="0"/>
              <a:pPr/>
              <a:t>‹#›</a:t>
            </a:fld>
            <a:endParaRPr lang="en-GB" dirty="0"/>
          </a:p>
        </p:txBody>
      </p:sp>
      <p:sp>
        <p:nvSpPr>
          <p:cNvPr id="8" name="Text Placeholder 3">
            <a:extLst>
              <a:ext uri="{FF2B5EF4-FFF2-40B4-BE49-F238E27FC236}">
                <a16:creationId xmlns:a16="http://schemas.microsoft.com/office/drawing/2014/main" id="{A8BA99C8-64F6-4D1F-AB8C-A08309D92679}"/>
              </a:ext>
            </a:extLst>
          </p:cNvPr>
          <p:cNvSpPr>
            <a:spLocks noGrp="1"/>
          </p:cNvSpPr>
          <p:nvPr>
            <p:ph type="body" sz="quarter" idx="14" hasCustomPrompt="1"/>
          </p:nvPr>
        </p:nvSpPr>
        <p:spPr>
          <a:xfrm>
            <a:off x="838199" y="365668"/>
            <a:ext cx="10515600" cy="712800"/>
          </a:xfrm>
        </p:spPr>
        <p:txBody>
          <a:bodyPr>
            <a:normAutofit/>
          </a:bodyPr>
          <a:lstStyle>
            <a:lvl1pPr marL="0" indent="0" rtl="0">
              <a:buNone/>
              <a:defRPr sz="4500" cap="all" baseline="0">
                <a:solidFill>
                  <a:schemeClr val="accent1"/>
                </a:solidFill>
                <a:latin typeface="+mj-lt"/>
              </a:defRPr>
            </a:lvl1pPr>
          </a:lstStyle>
          <a:p>
            <a:pPr lvl="0"/>
            <a:r>
              <a:rPr lang="en-GB" dirty="0"/>
              <a:t>TITLE</a:t>
            </a:r>
          </a:p>
        </p:txBody>
      </p:sp>
      <p:sp>
        <p:nvSpPr>
          <p:cNvPr id="9" name="Espace réservé du pied de page 7">
            <a:extLst>
              <a:ext uri="{FF2B5EF4-FFF2-40B4-BE49-F238E27FC236}">
                <a16:creationId xmlns:a16="http://schemas.microsoft.com/office/drawing/2014/main" id="{B6C479AA-18BA-4E79-AE88-56E81177A512}"/>
              </a:ext>
            </a:extLst>
          </p:cNvPr>
          <p:cNvSpPr>
            <a:spLocks noGrp="1"/>
          </p:cNvSpPr>
          <p:nvPr>
            <p:ph type="ftr" sz="quarter" idx="3"/>
          </p:nvPr>
        </p:nvSpPr>
        <p:spPr>
          <a:xfrm>
            <a:off x="838200" y="6345827"/>
            <a:ext cx="1417320" cy="365125"/>
          </a:xfrm>
          <a:prstGeom prst="rect">
            <a:avLst/>
          </a:prstGeom>
        </p:spPr>
        <p:txBody>
          <a:bodyPr vert="horz" lIns="0" tIns="45720" rIns="91440" bIns="45720" rtlCol="0" anchor="ctr"/>
          <a:lstStyle>
            <a:lvl1pPr algn="ctr" rtl="0">
              <a:defRPr lang="nl-BE" smtClean="0"/>
            </a:lvl1pPr>
          </a:lstStyle>
          <a:p>
            <a:pPr algn="l"/>
            <a:r>
              <a:rPr lang="en-GB" dirty="0"/>
              <a:t>H2 ICE R49/R85</a:t>
            </a:r>
          </a:p>
        </p:txBody>
      </p:sp>
    </p:spTree>
    <p:extLst>
      <p:ext uri="{BB962C8B-B14F-4D97-AF65-F5344CB8AC3E}">
        <p14:creationId xmlns:p14="http://schemas.microsoft.com/office/powerpoint/2010/main" val="441754945"/>
      </p:ext>
    </p:extLst>
  </p:cSld>
  <p:clrMapOvr>
    <a:masterClrMapping/>
  </p:clrMapOvr>
  <p:extLst>
    <p:ext uri="{DCECCB84-F9BA-43D5-87BE-67443E8EF086}">
      <p15:sldGuideLst xmlns:p15="http://schemas.microsoft.com/office/powerpoint/2012/main">
        <p15:guide id="1" orient="horz" pos="1366">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dirty="0"/>
          </a:p>
        </p:txBody>
      </p:sp>
      <p:sp>
        <p:nvSpPr>
          <p:cNvPr id="3" name="Espace réservé du contenu 2"/>
          <p:cNvSpPr>
            <a:spLocks noGrp="1"/>
          </p:cNvSpPr>
          <p:nvPr>
            <p:ph idx="1"/>
          </p:nvPr>
        </p:nvSpPr>
        <p:spPr/>
        <p:txBody>
          <a:bodyPr/>
          <a:lstStyle>
            <a:lvl2pPr marL="742950" indent="-285750">
              <a:buFont typeface="Wingdings" panose="05000000000000000000" pitchFamily="2" charset="2"/>
              <a:buChar char="§"/>
              <a:defRPr/>
            </a:lvl2pPr>
            <a:lvl3pPr marL="1143000" indent="-228600">
              <a:buFont typeface="Calibri" panose="020F0502020204030204" pitchFamily="34" charset="0"/>
              <a:buChar char="−"/>
              <a:defRPr/>
            </a:lvl3pPr>
            <a:lvl4pPr marL="1600200" indent="-228600">
              <a:buFont typeface="Courier New" panose="02070309020205020404" pitchFamily="49" charset="0"/>
              <a:buChar char="o"/>
              <a:defRPr/>
            </a:lvl4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dirty="0"/>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E4A5D464-134C-4C80-B41F-7081051DEBC1}" type="slidenum">
              <a:rPr lang="ja-JP" altLang="fr-FR"/>
              <a:pPr/>
              <a:t>‹#›</a:t>
            </a:fld>
            <a:endParaRPr lang="fr-FR"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de-DE"/>
              <a:t>Titelmasterformat durch Klicken bearbeiten</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Espace réservé de la date 3"/>
          <p:cNvSpPr>
            <a:spLocks noGrp="1"/>
          </p:cNvSpPr>
          <p:nvPr>
            <p:ph type="dt" sz="half" idx="10"/>
          </p:nvPr>
        </p:nvSpPr>
        <p:spPr/>
        <p:txBody>
          <a:bodyPr/>
          <a:lstStyle>
            <a:lvl1pPr>
              <a:defRPr/>
            </a:lvl1pPr>
          </a:lstStyle>
          <a:p>
            <a:endParaRPr lang="fr-FR" altLang="ja-JP"/>
          </a:p>
        </p:txBody>
      </p:sp>
      <p:sp>
        <p:nvSpPr>
          <p:cNvPr id="5" name="Espace réservé du pied de page 4"/>
          <p:cNvSpPr>
            <a:spLocks noGrp="1"/>
          </p:cNvSpPr>
          <p:nvPr>
            <p:ph type="ftr" sz="quarter" idx="11"/>
          </p:nvPr>
        </p:nvSpPr>
        <p:spPr/>
        <p:txBody>
          <a:bodyPr/>
          <a:lstStyle>
            <a:lvl1pPr>
              <a:defRPr/>
            </a:lvl1pPr>
          </a:lstStyle>
          <a:p>
            <a:endParaRPr lang="fr-FR" altLang="ja-JP" dirty="0"/>
          </a:p>
        </p:txBody>
      </p:sp>
      <p:sp>
        <p:nvSpPr>
          <p:cNvPr id="6" name="Espace réservé du numéro de diapositive 5"/>
          <p:cNvSpPr>
            <a:spLocks noGrp="1"/>
          </p:cNvSpPr>
          <p:nvPr>
            <p:ph type="sldNum" sz="quarter" idx="12"/>
          </p:nvPr>
        </p:nvSpPr>
        <p:spPr/>
        <p:txBody>
          <a:bodyPr/>
          <a:lstStyle>
            <a:lvl1pPr>
              <a:defRPr/>
            </a:lvl1pPr>
          </a:lstStyle>
          <a:p>
            <a:fld id="{FD7F56F4-53F4-4744-8FEF-840AE151320B}" type="slidenum">
              <a:rPr lang="ja-JP" altLang="fr-FR"/>
              <a:pPr/>
              <a:t>‹#›</a:t>
            </a:fld>
            <a:endParaRPr lang="fr-FR"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3ADCAE38-802C-4BCD-8E23-F653FABC34F1}" type="slidenum">
              <a:rPr lang="ja-JP" altLang="fr-FR"/>
              <a:pPr/>
              <a:t>‹#›</a:t>
            </a:fld>
            <a:endParaRPr lang="fr-FR"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lvl1pPr>
              <a:defRPr/>
            </a:lvl1pPr>
          </a:lstStyle>
          <a:p>
            <a:r>
              <a:rPr lang="de-DE"/>
              <a:t>Titelmasterformat durch Klicken bearbeiten</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a:p>
        </p:txBody>
      </p:sp>
      <p:sp>
        <p:nvSpPr>
          <p:cNvPr id="7" name="Espace réservé de la date 6"/>
          <p:cNvSpPr>
            <a:spLocks noGrp="1"/>
          </p:cNvSpPr>
          <p:nvPr>
            <p:ph type="dt" sz="half" idx="10"/>
          </p:nvPr>
        </p:nvSpPr>
        <p:spPr/>
        <p:txBody>
          <a:bodyPr/>
          <a:lstStyle>
            <a:lvl1pPr>
              <a:defRPr/>
            </a:lvl1pPr>
          </a:lstStyle>
          <a:p>
            <a:endParaRPr lang="fr-FR" altLang="ja-JP"/>
          </a:p>
        </p:txBody>
      </p:sp>
      <p:sp>
        <p:nvSpPr>
          <p:cNvPr id="8" name="Espace réservé du pied de page 7"/>
          <p:cNvSpPr>
            <a:spLocks noGrp="1"/>
          </p:cNvSpPr>
          <p:nvPr>
            <p:ph type="ftr" sz="quarter" idx="11"/>
          </p:nvPr>
        </p:nvSpPr>
        <p:spPr/>
        <p:txBody>
          <a:bodyPr/>
          <a:lstStyle>
            <a:lvl1pPr>
              <a:defRPr/>
            </a:lvl1pPr>
          </a:lstStyle>
          <a:p>
            <a:endParaRPr lang="fr-FR" altLang="ja-JP" dirty="0"/>
          </a:p>
        </p:txBody>
      </p:sp>
      <p:sp>
        <p:nvSpPr>
          <p:cNvPr id="9" name="Espace réservé du numéro de diapositive 8"/>
          <p:cNvSpPr>
            <a:spLocks noGrp="1"/>
          </p:cNvSpPr>
          <p:nvPr>
            <p:ph type="sldNum" sz="quarter" idx="12"/>
          </p:nvPr>
        </p:nvSpPr>
        <p:spPr/>
        <p:txBody>
          <a:bodyPr/>
          <a:lstStyle>
            <a:lvl1pPr>
              <a:defRPr/>
            </a:lvl1pPr>
          </a:lstStyle>
          <a:p>
            <a:fld id="{36CF7609-A126-430D-864C-5251E8DC0566}" type="slidenum">
              <a:rPr lang="ja-JP" altLang="fr-FR"/>
              <a:pPr/>
              <a:t>‹#›</a:t>
            </a:fld>
            <a:endParaRPr lang="fr-FR"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a:prstGeom prst="rect">
            <a:avLst/>
          </a:prstGeom>
        </p:spPr>
        <p:txBody>
          <a:bodyPr/>
          <a:lstStyle/>
          <a:p>
            <a:r>
              <a:rPr lang="de-DE"/>
              <a:t>Titelmasterformat durch Klicken bearbeiten</a:t>
            </a:r>
            <a:endParaRPr lang="fr-FR"/>
          </a:p>
        </p:txBody>
      </p:sp>
      <p:sp>
        <p:nvSpPr>
          <p:cNvPr id="3" name="Espace réservé de la date 2"/>
          <p:cNvSpPr>
            <a:spLocks noGrp="1"/>
          </p:cNvSpPr>
          <p:nvPr>
            <p:ph type="dt" sz="half" idx="10"/>
          </p:nvPr>
        </p:nvSpPr>
        <p:spPr/>
        <p:txBody>
          <a:bodyPr/>
          <a:lstStyle>
            <a:lvl1pPr>
              <a:defRPr/>
            </a:lvl1pPr>
          </a:lstStyle>
          <a:p>
            <a:endParaRPr lang="fr-FR" altLang="ja-JP"/>
          </a:p>
        </p:txBody>
      </p:sp>
      <p:sp>
        <p:nvSpPr>
          <p:cNvPr id="4" name="Espace réservé du pied de page 3"/>
          <p:cNvSpPr>
            <a:spLocks noGrp="1"/>
          </p:cNvSpPr>
          <p:nvPr>
            <p:ph type="ftr" sz="quarter" idx="11"/>
          </p:nvPr>
        </p:nvSpPr>
        <p:spPr/>
        <p:txBody>
          <a:bodyPr/>
          <a:lstStyle>
            <a:lvl1pPr>
              <a:defRPr/>
            </a:lvl1pPr>
          </a:lstStyle>
          <a:p>
            <a:endParaRPr lang="fr-FR" altLang="ja-JP" dirty="0"/>
          </a:p>
        </p:txBody>
      </p:sp>
      <p:sp>
        <p:nvSpPr>
          <p:cNvPr id="5" name="Espace réservé du numéro de diapositive 4"/>
          <p:cNvSpPr>
            <a:spLocks noGrp="1"/>
          </p:cNvSpPr>
          <p:nvPr>
            <p:ph type="sldNum" sz="quarter" idx="12"/>
          </p:nvPr>
        </p:nvSpPr>
        <p:spPr/>
        <p:txBody>
          <a:bodyPr/>
          <a:lstStyle>
            <a:lvl1pPr>
              <a:defRPr/>
            </a:lvl1pPr>
          </a:lstStyle>
          <a:p>
            <a:fld id="{21C2F580-C48E-4C14-8111-BE255E1134ED}" type="slidenum">
              <a:rPr lang="ja-JP" altLang="fr-FR"/>
              <a:pPr/>
              <a:t>‹#›</a:t>
            </a:fld>
            <a:endParaRPr lang="fr-FR"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ltLang="ja-JP"/>
          </a:p>
        </p:txBody>
      </p:sp>
      <p:sp>
        <p:nvSpPr>
          <p:cNvPr id="3" name="Espace réservé du pied de page 2"/>
          <p:cNvSpPr>
            <a:spLocks noGrp="1"/>
          </p:cNvSpPr>
          <p:nvPr>
            <p:ph type="ftr" sz="quarter" idx="11"/>
          </p:nvPr>
        </p:nvSpPr>
        <p:spPr/>
        <p:txBody>
          <a:bodyPr/>
          <a:lstStyle>
            <a:lvl1pPr>
              <a:defRPr/>
            </a:lvl1pPr>
          </a:lstStyle>
          <a:p>
            <a:endParaRPr lang="fr-FR" altLang="ja-JP" dirty="0"/>
          </a:p>
        </p:txBody>
      </p:sp>
      <p:sp>
        <p:nvSpPr>
          <p:cNvPr id="4" name="Espace réservé du numéro de diapositive 3"/>
          <p:cNvSpPr>
            <a:spLocks noGrp="1"/>
          </p:cNvSpPr>
          <p:nvPr>
            <p:ph type="sldNum" sz="quarter" idx="12"/>
          </p:nvPr>
        </p:nvSpPr>
        <p:spPr/>
        <p:txBody>
          <a:bodyPr/>
          <a:lstStyle>
            <a:lvl1pPr>
              <a:defRPr/>
            </a:lvl1pPr>
          </a:lstStyle>
          <a:p>
            <a:fld id="{D09A974D-1DC4-4C29-960C-4F23E42A2DA2}" type="slidenum">
              <a:rPr lang="ja-JP" altLang="fr-FR"/>
              <a:pPr/>
              <a:t>‹#›</a:t>
            </a:fld>
            <a:endParaRPr lang="fr-FR"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a:prstGeom prst="rect">
            <a:avLst/>
          </a:prstGeom>
        </p:spPr>
        <p:txBody>
          <a:bodyPr anchor="b"/>
          <a:lstStyle>
            <a:lvl1pPr algn="l">
              <a:defRPr sz="2000" b="1"/>
            </a:lvl1pPr>
          </a:lstStyle>
          <a:p>
            <a:r>
              <a:rPr lang="de-DE"/>
              <a:t>Titelmasterformat durch Klicken bearbeiten</a:t>
            </a:r>
            <a:endParaRPr lang="fr-FR" dirty="0"/>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fr-FR" dirty="0"/>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A4050A2B-ED20-46DB-805A-96BB748EB760}" type="slidenum">
              <a:rPr lang="ja-JP" altLang="fr-FR"/>
              <a:pPr/>
              <a:t>‹#›</a:t>
            </a:fld>
            <a:endParaRPr lang="fr-FR"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de-DE"/>
              <a:t>Titelmasterformat durch Klicken bearbeiten</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Espace réservé de la date 4"/>
          <p:cNvSpPr>
            <a:spLocks noGrp="1"/>
          </p:cNvSpPr>
          <p:nvPr>
            <p:ph type="dt" sz="half" idx="10"/>
          </p:nvPr>
        </p:nvSpPr>
        <p:spPr/>
        <p:txBody>
          <a:bodyPr/>
          <a:lstStyle>
            <a:lvl1pPr>
              <a:defRPr/>
            </a:lvl1pPr>
          </a:lstStyle>
          <a:p>
            <a:endParaRPr lang="fr-FR" altLang="ja-JP"/>
          </a:p>
        </p:txBody>
      </p:sp>
      <p:sp>
        <p:nvSpPr>
          <p:cNvPr id="6" name="Espace réservé du pied de page 5"/>
          <p:cNvSpPr>
            <a:spLocks noGrp="1"/>
          </p:cNvSpPr>
          <p:nvPr>
            <p:ph type="ftr" sz="quarter" idx="11"/>
          </p:nvPr>
        </p:nvSpPr>
        <p:spPr/>
        <p:txBody>
          <a:bodyPr/>
          <a:lstStyle>
            <a:lvl1pPr>
              <a:defRPr/>
            </a:lvl1pPr>
          </a:lstStyle>
          <a:p>
            <a:endParaRPr lang="fr-FR" altLang="ja-JP" dirty="0"/>
          </a:p>
        </p:txBody>
      </p:sp>
      <p:sp>
        <p:nvSpPr>
          <p:cNvPr id="7" name="Espace réservé du numéro de diapositive 6"/>
          <p:cNvSpPr>
            <a:spLocks noGrp="1"/>
          </p:cNvSpPr>
          <p:nvPr>
            <p:ph type="sldNum" sz="quarter" idx="12"/>
          </p:nvPr>
        </p:nvSpPr>
        <p:spPr/>
        <p:txBody>
          <a:bodyPr/>
          <a:lstStyle>
            <a:lvl1pPr>
              <a:defRPr/>
            </a:lvl1pPr>
          </a:lstStyle>
          <a:p>
            <a:fld id="{67F7C1A6-5432-4A88-9199-948E52B80477}" type="slidenum">
              <a:rPr lang="ja-JP" altLang="fr-FR"/>
              <a:pPr/>
              <a:t>‹#›</a:t>
            </a:fld>
            <a:endParaRPr lang="fr-FR"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altLang="ja-JP" dirty="0"/>
              <a:t>Cliquez pour modifier les styles du texte du masque</a:t>
            </a:r>
          </a:p>
          <a:p>
            <a:pPr lvl="1"/>
            <a:r>
              <a:rPr lang="fr-FR" altLang="ja-JP" dirty="0"/>
              <a:t>Deuxième niveau</a:t>
            </a:r>
          </a:p>
          <a:p>
            <a:pPr lvl="2"/>
            <a:r>
              <a:rPr lang="fr-FR" altLang="ja-JP" dirty="0"/>
              <a:t>Troisième niveau</a:t>
            </a:r>
          </a:p>
          <a:p>
            <a:pPr lvl="3"/>
            <a:r>
              <a:rPr lang="fr-FR" altLang="ja-JP" dirty="0"/>
              <a:t>Quatrième niveau</a:t>
            </a:r>
          </a:p>
          <a:p>
            <a:pPr lvl="4"/>
            <a:r>
              <a:rPr lang="fr-FR" altLang="ja-JP" dirty="0"/>
              <a:t>Cinquième niveau</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34" charset="-128"/>
              </a:defRPr>
            </a:lvl1pPr>
          </a:lstStyle>
          <a:p>
            <a:endParaRPr lang="fr-FR" altLang="ja-JP"/>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34" charset="-128"/>
              </a:defRPr>
            </a:lvl1pPr>
          </a:lstStyle>
          <a:p>
            <a:endParaRPr lang="fr-FR" altLang="ja-JP"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34" charset="-128"/>
              </a:defRPr>
            </a:lvl1pPr>
          </a:lstStyle>
          <a:p>
            <a:fld id="{841ADF96-E6CA-4184-9617-4AA0842E2F41}" type="slidenum">
              <a:rPr lang="ja-JP" altLang="fr-FR"/>
              <a:pPr/>
              <a:t>‹#›</a:t>
            </a:fld>
            <a:endParaRPr lang="fr-FR" altLang="ja-JP"/>
          </a:p>
        </p:txBody>
      </p:sp>
      <p:pic>
        <p:nvPicPr>
          <p:cNvPr id="7" name="Image 6">
            <a:extLst>
              <a:ext uri="{FF2B5EF4-FFF2-40B4-BE49-F238E27FC236}">
                <a16:creationId xmlns:a16="http://schemas.microsoft.com/office/drawing/2014/main" id="{4CB5CF22-54B9-40F4-91F9-FB0988E05961}"/>
              </a:ext>
            </a:extLst>
          </p:cNvPr>
          <p:cNvPicPr>
            <a:picLocks noChangeAspect="1"/>
          </p:cNvPicPr>
          <p:nvPr userDrawn="1"/>
        </p:nvPicPr>
        <p:blipFill>
          <a:blip r:embed="rId14"/>
          <a:stretch>
            <a:fillRect/>
          </a:stretch>
        </p:blipFill>
        <p:spPr>
          <a:xfrm>
            <a:off x="179512" y="20335"/>
            <a:ext cx="884497" cy="1404789"/>
          </a:xfrm>
          <a:prstGeom prst="rect">
            <a:avLst/>
          </a:prstGeom>
        </p:spPr>
      </p:pic>
      <p:sp>
        <p:nvSpPr>
          <p:cNvPr id="2" name="MSIPCMContentMarking" descr="{&quot;HashCode&quot;:-1766024602,&quot;Placement&quot;:&quot;Header&quot;,&quot;Top&quot;:0.0,&quot;Left&quot;:0.0,&quot;SlideWidth&quot;:960,&quot;SlideHeight&quot;:540}"/>
          <p:cNvSpPr txBox="1"/>
          <p:nvPr userDrawn="1"/>
        </p:nvSpPr>
        <p:spPr>
          <a:xfrm>
            <a:off x="0" y="0"/>
            <a:ext cx="663105" cy="252360"/>
          </a:xfrm>
          <a:prstGeom prst="rect">
            <a:avLst/>
          </a:prstGeom>
          <a:noFill/>
        </p:spPr>
        <p:txBody>
          <a:bodyPr vert="horz" wrap="square" lIns="0" tIns="0" rIns="0" bIns="0" rtlCol="0" anchor="ctr" anchorCtr="1">
            <a:spAutoFit/>
          </a:bodyPr>
          <a:lstStyle/>
          <a:p>
            <a:pPr algn="l">
              <a:spcBef>
                <a:spcPct val="0"/>
              </a:spcBef>
              <a:spcAft>
                <a:spcPct val="0"/>
              </a:spcAft>
            </a:pPr>
            <a:r>
              <a:rPr lang="en-US" sz="1000">
                <a:solidFill>
                  <a:srgbClr val="007A93"/>
                </a:solidFill>
                <a:latin typeface="CorpoS" pitchFamily="2" charset="0"/>
              </a:rPr>
              <a:t>Internal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Ø"/>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anose="05000000000000000000"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Calibri" panose="020F0502020204030204" pitchFamily="34" charset="0"/>
        <a:buChar char="−"/>
        <a:defRPr sz="2400">
          <a:solidFill>
            <a:schemeClr val="tx1"/>
          </a:solidFill>
          <a:latin typeface="+mn-lt"/>
        </a:defRPr>
      </a:lvl3pPr>
      <a:lvl4pPr marL="1600200" indent="-228600" algn="l" rtl="0" eaLnBrk="1" fontAlgn="base" hangingPunct="1">
        <a:spcBef>
          <a:spcPct val="20000"/>
        </a:spcBef>
        <a:spcAft>
          <a:spcPct val="0"/>
        </a:spcAft>
        <a:buFont typeface="Courier New" panose="02070309020205020404" pitchFamily="49" charset="0"/>
        <a:buChar char="o"/>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emf"/><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9.xml"/><Relationship Id="rId5" Type="http://schemas.openxmlformats.org/officeDocument/2006/relationships/image" Target="../media/image3.emf"/><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0.xml"/><Relationship Id="rId5" Type="http://schemas.openxmlformats.org/officeDocument/2006/relationships/image" Target="../media/image3.emf"/><Relationship Id="rId4" Type="http://schemas.openxmlformats.org/officeDocument/2006/relationships/oleObject" Target="../embeddings/oleObject10.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11.xml"/><Relationship Id="rId5" Type="http://schemas.openxmlformats.org/officeDocument/2006/relationships/image" Target="../media/image3.emf"/><Relationship Id="rId4" Type="http://schemas.openxmlformats.org/officeDocument/2006/relationships/oleObject" Target="../embeddings/oleObject1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12.xml"/><Relationship Id="rId5" Type="http://schemas.openxmlformats.org/officeDocument/2006/relationships/image" Target="../media/image3.emf"/><Relationship Id="rId4" Type="http://schemas.openxmlformats.org/officeDocument/2006/relationships/oleObject" Target="../embeddings/oleObject12.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13.xml"/><Relationship Id="rId5" Type="http://schemas.openxmlformats.org/officeDocument/2006/relationships/image" Target="../media/image3.emf"/><Relationship Id="rId4" Type="http://schemas.openxmlformats.org/officeDocument/2006/relationships/oleObject" Target="../embeddings/oleObject13.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14.xml"/><Relationship Id="rId5" Type="http://schemas.openxmlformats.org/officeDocument/2006/relationships/image" Target="../media/image3.emf"/><Relationship Id="rId4" Type="http://schemas.openxmlformats.org/officeDocument/2006/relationships/oleObject" Target="../embeddings/oleObject14.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ags" Target="../tags/tag15.xml"/><Relationship Id="rId5" Type="http://schemas.openxmlformats.org/officeDocument/2006/relationships/image" Target="../media/image4.emf"/><Relationship Id="rId4" Type="http://schemas.openxmlformats.org/officeDocument/2006/relationships/oleObject" Target="../embeddings/oleObject15.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tags" Target="../tags/tag3.x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2.xml"/><Relationship Id="rId1" Type="http://schemas.openxmlformats.org/officeDocument/2006/relationships/tags" Target="../tags/tag4.xml"/><Relationship Id="rId5" Type="http://schemas.openxmlformats.org/officeDocument/2006/relationships/image" Target="../media/image3.e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2.xml"/><Relationship Id="rId1" Type="http://schemas.openxmlformats.org/officeDocument/2006/relationships/tags" Target="../tags/tag5.xml"/><Relationship Id="rId5" Type="http://schemas.openxmlformats.org/officeDocument/2006/relationships/image" Target="../media/image3.e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6.xml"/><Relationship Id="rId5" Type="http://schemas.openxmlformats.org/officeDocument/2006/relationships/image" Target="../media/image3.emf"/><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tags" Target="../tags/tag7.xml"/><Relationship Id="rId5" Type="http://schemas.openxmlformats.org/officeDocument/2006/relationships/image" Target="../media/image3.emf"/><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8.xml"/><Relationship Id="rId5" Type="http://schemas.openxmlformats.org/officeDocument/2006/relationships/image" Target="../media/image3.emf"/><Relationship Id="rId4" Type="http://schemas.openxmlformats.org/officeDocument/2006/relationships/oleObject" Target="../embeddings/oleObject8.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7" name="Objek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p:cNvSpPr>
            <a:spLocks noGrp="1"/>
          </p:cNvSpPr>
          <p:nvPr>
            <p:ph type="ctrTitle"/>
          </p:nvPr>
        </p:nvSpPr>
        <p:spPr>
          <a:xfrm>
            <a:off x="335360" y="1628800"/>
            <a:ext cx="11665296" cy="3458814"/>
          </a:xfrm>
        </p:spPr>
        <p:txBody>
          <a:bodyPr vert="horz"/>
          <a:lstStyle/>
          <a:p>
            <a:pPr fontAlgn="auto">
              <a:spcBef>
                <a:spcPts val="0"/>
              </a:spcBef>
              <a:spcAft>
                <a:spcPts val="0"/>
              </a:spcAft>
              <a:defRPr/>
            </a:pPr>
            <a:r>
              <a:rPr lang="en-US" b="1" kern="1200" dirty="0">
                <a:solidFill>
                  <a:schemeClr val="tx1"/>
                </a:solidFill>
              </a:rPr>
              <a:t>Type Approval of H2 engines</a:t>
            </a:r>
            <a:br>
              <a:rPr lang="en-US" b="1" kern="1200" dirty="0">
                <a:solidFill>
                  <a:schemeClr val="tx1"/>
                </a:solidFill>
              </a:rPr>
            </a:br>
            <a:r>
              <a:rPr lang="en-US" dirty="0"/>
              <a:t>Update on 86</a:t>
            </a:r>
            <a:r>
              <a:rPr lang="en-US" baseline="30000" dirty="0"/>
              <a:t>th</a:t>
            </a:r>
            <a:r>
              <a:rPr lang="en-US" dirty="0"/>
              <a:t> GRPE Meeting </a:t>
            </a:r>
            <a:br>
              <a:rPr lang="en-US" dirty="0"/>
            </a:br>
            <a:r>
              <a:rPr lang="en-US" dirty="0"/>
              <a:t>Change proposals for UN R49 &amp; UN R85</a:t>
            </a:r>
            <a:br>
              <a:rPr lang="en-GB" dirty="0"/>
            </a:br>
            <a:endParaRPr lang="en-US" b="1" kern="1200" dirty="0">
              <a:solidFill>
                <a:schemeClr val="tx1"/>
              </a:solidFill>
            </a:endParaRPr>
          </a:p>
        </p:txBody>
      </p:sp>
      <p:sp>
        <p:nvSpPr>
          <p:cNvPr id="3" name="Untertitel 2"/>
          <p:cNvSpPr>
            <a:spLocks noGrp="1"/>
          </p:cNvSpPr>
          <p:nvPr>
            <p:ph type="subTitle" idx="1"/>
          </p:nvPr>
        </p:nvSpPr>
        <p:spPr>
          <a:xfrm>
            <a:off x="1415480" y="3886200"/>
            <a:ext cx="9433048" cy="1752600"/>
          </a:xfrm>
        </p:spPr>
        <p:txBody>
          <a:bodyPr/>
          <a:lstStyle/>
          <a:p>
            <a:r>
              <a:rPr lang="de-DE" b="1" kern="1200" dirty="0"/>
              <a:t>K. Richter</a:t>
            </a:r>
            <a:r>
              <a:rPr lang="de-DE" b="1" dirty="0"/>
              <a:t>, F. Rost, M. Schumacher / OICA</a:t>
            </a:r>
            <a:br>
              <a:rPr lang="de-DE" b="1" kern="1200" dirty="0"/>
            </a:br>
            <a:r>
              <a:rPr lang="en-US" sz="2400" kern="1200" dirty="0"/>
              <a:t>86</a:t>
            </a:r>
            <a:r>
              <a:rPr lang="en-US" sz="2400" kern="1200" baseline="30000" dirty="0"/>
              <a:t>th </a:t>
            </a:r>
            <a:r>
              <a:rPr lang="en-US" sz="2400" kern="1200" dirty="0"/>
              <a:t>GRPE Session 30 May - 02 June 2022</a:t>
            </a:r>
          </a:p>
        </p:txBody>
      </p:sp>
      <p:sp>
        <p:nvSpPr>
          <p:cNvPr id="5" name="Textfeld 39">
            <a:extLst>
              <a:ext uri="{FF2B5EF4-FFF2-40B4-BE49-F238E27FC236}">
                <a16:creationId xmlns:a16="http://schemas.microsoft.com/office/drawing/2014/main" id="{32F1F14A-A528-4BAD-8E36-354F978823D0}"/>
              </a:ext>
            </a:extLst>
          </p:cNvPr>
          <p:cNvSpPr txBox="1">
            <a:spLocks noChangeArrowheads="1"/>
          </p:cNvSpPr>
          <p:nvPr/>
        </p:nvSpPr>
        <p:spPr bwMode="auto">
          <a:xfrm>
            <a:off x="695400" y="22263"/>
            <a:ext cx="4002054"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tx1">
                    <a:lumMod val="95000"/>
                    <a:lumOff val="5000"/>
                  </a:schemeClr>
                </a:solidFill>
                <a:latin typeface="Times New Roman" pitchFamily="18" charset="0"/>
                <a:cs typeface="Times New Roman" pitchFamily="18" charset="0"/>
              </a:rPr>
              <a:t>Submitted by the expert of OICA</a:t>
            </a:r>
            <a:endParaRPr lang="de-DE" sz="1200" dirty="0">
              <a:solidFill>
                <a:schemeClr val="tx1">
                  <a:lumMod val="95000"/>
                  <a:lumOff val="5000"/>
                </a:schemeClr>
              </a:solidFill>
              <a:latin typeface="Times New Roman" pitchFamily="18" charset="0"/>
              <a:cs typeface="Times New Roman" pitchFamily="18" charset="0"/>
            </a:endParaRPr>
          </a:p>
        </p:txBody>
      </p:sp>
      <p:sp>
        <p:nvSpPr>
          <p:cNvPr id="6" name="Textfeld 12">
            <a:extLst>
              <a:ext uri="{FF2B5EF4-FFF2-40B4-BE49-F238E27FC236}">
                <a16:creationId xmlns:a16="http://schemas.microsoft.com/office/drawing/2014/main" id="{AFCF3473-195F-4D79-BD13-C9C6EDCF9912}"/>
              </a:ext>
            </a:extLst>
          </p:cNvPr>
          <p:cNvSpPr txBox="1"/>
          <p:nvPr/>
        </p:nvSpPr>
        <p:spPr>
          <a:xfrm>
            <a:off x="8719451" y="87311"/>
            <a:ext cx="3270886" cy="830997"/>
          </a:xfrm>
          <a:prstGeom prst="rect">
            <a:avLst/>
          </a:prstGeom>
          <a:noFill/>
          <a:ln w="12700">
            <a:miter lim="400000"/>
          </a:ln>
          <a:extLst>
            <a:ext uri="{C572A759-6A51-4108-AA02-DFA0A04FC94B}">
              <ma14:wrappingTextBoxFlag xmlns:m="http://schemas.openxmlformats.org/officeDocument/2006/math" xmlns:a14="http://schemas.microsoft.com/office/drawing/2010/main" xmlns:ma14="http://schemas.microsoft.com/office/mac/drawingml/2011/main" xmlns="" val="1"/>
            </a:ext>
          </a:extLst>
        </p:spPr>
        <p:txBody>
          <a:bodyPr lIns="45719" rIns="45719">
            <a:spAutoFit/>
          </a:bodyPr>
          <a:lstStyle/>
          <a:p>
            <a:pPr algn="r">
              <a:defRPr sz="1600" u="sng">
                <a:solidFill>
                  <a:schemeClr val="accent3">
                    <a:lumOff val="44000"/>
                  </a:schemeClr>
                </a:solidFill>
                <a:latin typeface="Times New Roman"/>
                <a:ea typeface="Times New Roman"/>
                <a:cs typeface="Times New Roman"/>
                <a:sym typeface="Times New Roman"/>
              </a:defRPr>
            </a:pPr>
            <a:r>
              <a:rPr dirty="0">
                <a:solidFill>
                  <a:schemeClr val="tx1">
                    <a:lumMod val="95000"/>
                    <a:lumOff val="5000"/>
                  </a:schemeClr>
                </a:solidFill>
              </a:rPr>
              <a:t>Informal document</a:t>
            </a:r>
            <a:r>
              <a:rPr u="none" dirty="0">
                <a:solidFill>
                  <a:schemeClr val="tx1">
                    <a:lumMod val="95000"/>
                    <a:lumOff val="5000"/>
                  </a:schemeClr>
                </a:solidFill>
              </a:rPr>
              <a:t> </a:t>
            </a:r>
            <a:r>
              <a:rPr b="1" u="none" dirty="0">
                <a:solidFill>
                  <a:schemeClr val="tx1">
                    <a:lumMod val="95000"/>
                    <a:lumOff val="5000"/>
                  </a:schemeClr>
                </a:solidFill>
              </a:rPr>
              <a:t>GR</a:t>
            </a:r>
            <a:r>
              <a:rPr lang="fr-FR" b="1" u="none" dirty="0">
                <a:solidFill>
                  <a:schemeClr val="tx1">
                    <a:lumMod val="95000"/>
                    <a:lumOff val="5000"/>
                  </a:schemeClr>
                </a:solidFill>
              </a:rPr>
              <a:t>PE</a:t>
            </a:r>
            <a:r>
              <a:rPr b="1" u="none" dirty="0">
                <a:solidFill>
                  <a:schemeClr val="tx1">
                    <a:lumMod val="95000"/>
                    <a:lumOff val="5000"/>
                  </a:schemeClr>
                </a:solidFill>
              </a:rPr>
              <a:t>-</a:t>
            </a:r>
            <a:r>
              <a:rPr lang="fr-FR" b="1" u="none" dirty="0">
                <a:solidFill>
                  <a:schemeClr val="tx1">
                    <a:lumMod val="95000"/>
                    <a:lumOff val="5000"/>
                  </a:schemeClr>
                </a:solidFill>
              </a:rPr>
              <a:t>86</a:t>
            </a:r>
            <a:r>
              <a:rPr b="1" u="none" dirty="0">
                <a:solidFill>
                  <a:schemeClr val="tx1">
                    <a:lumMod val="95000"/>
                    <a:lumOff val="5000"/>
                  </a:schemeClr>
                </a:solidFill>
              </a:rPr>
              <a:t>-</a:t>
            </a:r>
            <a:r>
              <a:rPr lang="fr-FR" b="1" u="none" dirty="0">
                <a:solidFill>
                  <a:schemeClr val="tx1">
                    <a:lumMod val="95000"/>
                    <a:lumOff val="5000"/>
                  </a:schemeClr>
                </a:solidFill>
              </a:rPr>
              <a:t>25</a:t>
            </a:r>
            <a:endParaRPr b="1" dirty="0">
              <a:solidFill>
                <a:schemeClr val="tx1">
                  <a:lumMod val="95000"/>
                  <a:lumOff val="5000"/>
                </a:schemeClr>
              </a:solidFill>
            </a:endParaRPr>
          </a:p>
          <a:p>
            <a:pPr algn="r">
              <a:defRPr sz="1600">
                <a:solidFill>
                  <a:schemeClr val="accent3">
                    <a:lumOff val="44000"/>
                  </a:schemeClr>
                </a:solidFill>
                <a:latin typeface="Times New Roman"/>
                <a:ea typeface="Times New Roman"/>
                <a:cs typeface="Times New Roman"/>
                <a:sym typeface="Times New Roman"/>
              </a:defRPr>
            </a:pPr>
            <a:r>
              <a:rPr lang="fr-CH" dirty="0">
                <a:solidFill>
                  <a:schemeClr val="tx1">
                    <a:lumMod val="95000"/>
                    <a:lumOff val="5000"/>
                  </a:schemeClr>
                </a:solidFill>
              </a:rPr>
              <a:t>86</a:t>
            </a:r>
            <a:r>
              <a:rPr dirty="0" err="1">
                <a:solidFill>
                  <a:schemeClr val="tx1">
                    <a:lumMod val="95000"/>
                    <a:lumOff val="5000"/>
                  </a:schemeClr>
                </a:solidFill>
              </a:rPr>
              <a:t>th</a:t>
            </a:r>
            <a:r>
              <a:rPr dirty="0">
                <a:solidFill>
                  <a:schemeClr val="tx1">
                    <a:lumMod val="95000"/>
                    <a:lumOff val="5000"/>
                  </a:schemeClr>
                </a:solidFill>
              </a:rPr>
              <a:t> GR</a:t>
            </a:r>
            <a:r>
              <a:rPr lang="fr-FR" dirty="0">
                <a:solidFill>
                  <a:schemeClr val="tx1">
                    <a:lumMod val="95000"/>
                    <a:lumOff val="5000"/>
                  </a:schemeClr>
                </a:solidFill>
              </a:rPr>
              <a:t>PE</a:t>
            </a:r>
            <a:r>
              <a:rPr dirty="0">
                <a:solidFill>
                  <a:schemeClr val="tx1">
                    <a:lumMod val="95000"/>
                    <a:lumOff val="5000"/>
                  </a:schemeClr>
                </a:solidFill>
              </a:rPr>
              <a:t>, </a:t>
            </a:r>
            <a:r>
              <a:rPr lang="fr-FR" dirty="0">
                <a:solidFill>
                  <a:schemeClr val="tx1">
                    <a:lumMod val="95000"/>
                    <a:lumOff val="5000"/>
                  </a:schemeClr>
                </a:solidFill>
              </a:rPr>
              <a:t>30 May-2 June</a:t>
            </a:r>
            <a:r>
              <a:rPr lang="fr-CH" dirty="0">
                <a:solidFill>
                  <a:schemeClr val="tx1">
                    <a:lumMod val="95000"/>
                    <a:lumOff val="5000"/>
                  </a:schemeClr>
                </a:solidFill>
              </a:rPr>
              <a:t> </a:t>
            </a:r>
            <a:r>
              <a:rPr dirty="0">
                <a:solidFill>
                  <a:schemeClr val="tx1">
                    <a:lumMod val="95000"/>
                    <a:lumOff val="5000"/>
                  </a:schemeClr>
                </a:solidFill>
              </a:rPr>
              <a:t>202</a:t>
            </a:r>
            <a:r>
              <a:rPr lang="fr-FR" dirty="0">
                <a:solidFill>
                  <a:schemeClr val="tx1">
                    <a:lumMod val="95000"/>
                    <a:lumOff val="5000"/>
                  </a:schemeClr>
                </a:solidFill>
              </a:rPr>
              <a:t>2</a:t>
            </a:r>
            <a:endParaRPr dirty="0">
              <a:solidFill>
                <a:schemeClr val="tx1">
                  <a:lumMod val="95000"/>
                  <a:lumOff val="5000"/>
                </a:schemeClr>
              </a:solidFill>
            </a:endParaRPr>
          </a:p>
          <a:p>
            <a:pPr algn="r">
              <a:defRPr sz="1600">
                <a:solidFill>
                  <a:schemeClr val="accent3">
                    <a:lumOff val="44000"/>
                  </a:schemeClr>
                </a:solidFill>
                <a:latin typeface="Times New Roman"/>
                <a:ea typeface="Times New Roman"/>
                <a:cs typeface="Times New Roman"/>
                <a:sym typeface="Times New Roman"/>
              </a:defRPr>
            </a:pPr>
            <a:r>
              <a:rPr dirty="0">
                <a:solidFill>
                  <a:schemeClr val="tx1">
                    <a:lumMod val="95000"/>
                    <a:lumOff val="5000"/>
                  </a:schemeClr>
                </a:solidFill>
              </a:rPr>
              <a:t>Agenda item</a:t>
            </a:r>
            <a:r>
              <a:rPr lang="fr-FR" dirty="0">
                <a:solidFill>
                  <a:schemeClr val="tx1">
                    <a:lumMod val="95000"/>
                    <a:lumOff val="5000"/>
                  </a:schemeClr>
                </a:solidFill>
              </a:rPr>
              <a:t>s</a:t>
            </a:r>
            <a:r>
              <a:rPr dirty="0">
                <a:solidFill>
                  <a:schemeClr val="tx1">
                    <a:lumMod val="95000"/>
                    <a:lumOff val="5000"/>
                  </a:schemeClr>
                </a:solidFill>
              </a:rPr>
              <a:t> </a:t>
            </a:r>
            <a:r>
              <a:rPr lang="fr-FR" dirty="0">
                <a:solidFill>
                  <a:schemeClr val="tx1">
                    <a:lumMod val="95000"/>
                    <a:lumOff val="5000"/>
                  </a:schemeClr>
                </a:solidFill>
              </a:rPr>
              <a:t>4.(a) and 5</a:t>
            </a:r>
            <a:endParaRPr dirty="0">
              <a:solidFill>
                <a:schemeClr val="tx1">
                  <a:lumMod val="95000"/>
                  <a:lumOff val="5000"/>
                </a:schemeClr>
              </a:solidFill>
            </a:endParaRPr>
          </a:p>
        </p:txBody>
      </p:sp>
    </p:spTree>
    <p:extLst>
      <p:ext uri="{BB962C8B-B14F-4D97-AF65-F5344CB8AC3E}">
        <p14:creationId xmlns:p14="http://schemas.microsoft.com/office/powerpoint/2010/main" val="2627328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7" name="Objek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8E675CBC-0B1B-48FC-878B-13AE257BC725}"/>
              </a:ext>
            </a:extLst>
          </p:cNvPr>
          <p:cNvSpPr>
            <a:spLocks noGrp="1"/>
          </p:cNvSpPr>
          <p:nvPr>
            <p:ph idx="1"/>
          </p:nvPr>
        </p:nvSpPr>
        <p:spPr/>
        <p:txBody>
          <a:bodyPr/>
          <a:lstStyle/>
          <a:p>
            <a:pPr marL="0" indent="0">
              <a:buNone/>
            </a:pPr>
            <a:r>
              <a:rPr lang="en-GB" sz="2400" dirty="0"/>
              <a:t>Annex 8 (Conformity of in-service engines or vehicles):</a:t>
            </a:r>
          </a:p>
          <a:p>
            <a:r>
              <a:rPr lang="en-GB" sz="2400" dirty="0"/>
              <a:t>CO</a:t>
            </a:r>
            <a:r>
              <a:rPr lang="en-GB" sz="2400" baseline="-25000" dirty="0"/>
              <a:t>2</a:t>
            </a:r>
            <a:r>
              <a:rPr lang="en-GB" sz="2400" dirty="0"/>
              <a:t> mass based method shall not apply to engines that are fuelled with a non-carbon fuel.</a:t>
            </a:r>
          </a:p>
          <a:p>
            <a:r>
              <a:rPr lang="en-GB" sz="2400" dirty="0"/>
              <a:t>Omit measurement requirement for carbon based emissions for non-carbon fuels.</a:t>
            </a:r>
          </a:p>
          <a:p>
            <a:r>
              <a:rPr lang="en-GB" sz="2400" dirty="0"/>
              <a:t>Demand O</a:t>
            </a:r>
            <a:r>
              <a:rPr lang="en-GB" sz="2400" baseline="-25000" dirty="0"/>
              <a:t>2</a:t>
            </a:r>
            <a:r>
              <a:rPr lang="en-GB" sz="2400" dirty="0"/>
              <a:t> concentration measurement (</a:t>
            </a:r>
            <a:r>
              <a:rPr lang="en-US" sz="2400" dirty="0"/>
              <a:t>lambda Sensor or optionally air mass flow</a:t>
            </a:r>
            <a:r>
              <a:rPr lang="en-GB" sz="2400" dirty="0"/>
              <a:t>) to replace carbon balance method by oxygen balance method for consistency check.</a:t>
            </a:r>
          </a:p>
        </p:txBody>
      </p:sp>
      <p:sp>
        <p:nvSpPr>
          <p:cNvPr id="3" name="Slide Number Placeholder 2">
            <a:extLst>
              <a:ext uri="{FF2B5EF4-FFF2-40B4-BE49-F238E27FC236}">
                <a16:creationId xmlns:a16="http://schemas.microsoft.com/office/drawing/2014/main" id="{DA1D52FD-01F9-471F-B5BA-D4AD24A48F5D}"/>
              </a:ext>
            </a:extLst>
          </p:cNvPr>
          <p:cNvSpPr>
            <a:spLocks noGrp="1"/>
          </p:cNvSpPr>
          <p:nvPr>
            <p:ph type="sldNum" sz="quarter" idx="12"/>
          </p:nvPr>
        </p:nvSpPr>
        <p:spPr/>
        <p:txBody>
          <a:bodyPr/>
          <a:lstStyle/>
          <a:p>
            <a:fld id="{CAA8C5D3-8A3B-F94C-BECF-6BE38BB7C66C}" type="slidenum">
              <a:rPr lang="en-GB" noProof="0" smtClean="0"/>
              <a:pPr/>
              <a:t>10</a:t>
            </a:fld>
            <a:endParaRPr lang="en-GB" noProof="0" dirty="0"/>
          </a:p>
        </p:txBody>
      </p:sp>
      <p:sp>
        <p:nvSpPr>
          <p:cNvPr id="4" name="Text Placeholder 3">
            <a:extLst>
              <a:ext uri="{FF2B5EF4-FFF2-40B4-BE49-F238E27FC236}">
                <a16:creationId xmlns:a16="http://schemas.microsoft.com/office/drawing/2014/main" id="{A9680ED7-69EB-4122-A5E2-1F53C9A02764}"/>
              </a:ext>
            </a:extLst>
          </p:cNvPr>
          <p:cNvSpPr>
            <a:spLocks noGrp="1"/>
          </p:cNvSpPr>
          <p:nvPr>
            <p:ph type="body" sz="quarter" idx="14"/>
          </p:nvPr>
        </p:nvSpPr>
        <p:spPr/>
        <p:txBody>
          <a:bodyPr>
            <a:normAutofit/>
          </a:bodyPr>
          <a:lstStyle/>
          <a:p>
            <a:pPr algn="ctr">
              <a:spcBef>
                <a:spcPct val="0"/>
              </a:spcBef>
            </a:pPr>
            <a:r>
              <a:rPr lang="en-GB" sz="3200" dirty="0">
                <a:solidFill>
                  <a:schemeClr val="tx2"/>
                </a:solidFill>
                <a:ea typeface="+mj-ea"/>
                <a:cs typeface="+mj-cs"/>
              </a:rPr>
              <a:t>proposed Changes in UN R49</a:t>
            </a:r>
          </a:p>
        </p:txBody>
      </p:sp>
      <p:sp>
        <p:nvSpPr>
          <p:cNvPr id="5" name="Footer Placeholder 4">
            <a:extLst>
              <a:ext uri="{FF2B5EF4-FFF2-40B4-BE49-F238E27FC236}">
                <a16:creationId xmlns:a16="http://schemas.microsoft.com/office/drawing/2014/main" id="{268641A4-097E-4C65-824C-701A153A3FCB}"/>
              </a:ext>
            </a:extLst>
          </p:cNvPr>
          <p:cNvSpPr>
            <a:spLocks noGrp="1"/>
          </p:cNvSpPr>
          <p:nvPr>
            <p:ph type="ftr" sz="quarter" idx="3"/>
          </p:nvPr>
        </p:nvSpPr>
        <p:spPr/>
        <p:txBody>
          <a:bodyPr/>
          <a:lstStyle/>
          <a:p>
            <a:pPr algn="l"/>
            <a:r>
              <a:rPr lang="en-GB" dirty="0"/>
              <a:t>H2 ICE R49/R85</a:t>
            </a:r>
          </a:p>
        </p:txBody>
      </p:sp>
    </p:spTree>
    <p:extLst>
      <p:ext uri="{BB962C8B-B14F-4D97-AF65-F5344CB8AC3E}">
        <p14:creationId xmlns:p14="http://schemas.microsoft.com/office/powerpoint/2010/main" val="2437432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7" name="Objek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8E675CBC-0B1B-48FC-878B-13AE257BC725}"/>
              </a:ext>
            </a:extLst>
          </p:cNvPr>
          <p:cNvSpPr>
            <a:spLocks noGrp="1"/>
          </p:cNvSpPr>
          <p:nvPr>
            <p:ph idx="1"/>
          </p:nvPr>
        </p:nvSpPr>
        <p:spPr/>
        <p:txBody>
          <a:bodyPr/>
          <a:lstStyle/>
          <a:p>
            <a:pPr marL="0" indent="0">
              <a:buNone/>
            </a:pPr>
            <a:r>
              <a:rPr lang="en-GB" sz="2400" dirty="0"/>
              <a:t>Annex 9A /B /C (On-board diagnostic systems (OBD)):</a:t>
            </a:r>
          </a:p>
          <a:p>
            <a:r>
              <a:rPr lang="en-GB" sz="2400" dirty="0"/>
              <a:t>OTL demonstration for CO shall not be required for engines that are fuelled with non-carbon fuels.</a:t>
            </a:r>
          </a:p>
          <a:p>
            <a:r>
              <a:rPr lang="en-GB" sz="2400" dirty="0"/>
              <a:t>Low level fuel detection shall be based on the state of the fuel (gaseous vs. liquid) in the tank instead of fuel type (diesel vs. gas)</a:t>
            </a:r>
          </a:p>
          <a:p>
            <a:r>
              <a:rPr lang="en-GB" sz="2400" dirty="0"/>
              <a:t>Other monitors shall be based on working principle (CI vs. PI engine) instead of fuel type (diesel vs. gas).</a:t>
            </a:r>
          </a:p>
        </p:txBody>
      </p:sp>
      <p:sp>
        <p:nvSpPr>
          <p:cNvPr id="3" name="Slide Number Placeholder 2">
            <a:extLst>
              <a:ext uri="{FF2B5EF4-FFF2-40B4-BE49-F238E27FC236}">
                <a16:creationId xmlns:a16="http://schemas.microsoft.com/office/drawing/2014/main" id="{DA1D52FD-01F9-471F-B5BA-D4AD24A48F5D}"/>
              </a:ext>
            </a:extLst>
          </p:cNvPr>
          <p:cNvSpPr>
            <a:spLocks noGrp="1"/>
          </p:cNvSpPr>
          <p:nvPr>
            <p:ph type="sldNum" sz="quarter" idx="12"/>
          </p:nvPr>
        </p:nvSpPr>
        <p:spPr/>
        <p:txBody>
          <a:bodyPr/>
          <a:lstStyle/>
          <a:p>
            <a:fld id="{CAA8C5D3-8A3B-F94C-BECF-6BE38BB7C66C}" type="slidenum">
              <a:rPr lang="en-GB" noProof="0" smtClean="0"/>
              <a:pPr/>
              <a:t>11</a:t>
            </a:fld>
            <a:endParaRPr lang="en-GB" noProof="0" dirty="0"/>
          </a:p>
        </p:txBody>
      </p:sp>
      <p:sp>
        <p:nvSpPr>
          <p:cNvPr id="4" name="Text Placeholder 3">
            <a:extLst>
              <a:ext uri="{FF2B5EF4-FFF2-40B4-BE49-F238E27FC236}">
                <a16:creationId xmlns:a16="http://schemas.microsoft.com/office/drawing/2014/main" id="{A9680ED7-69EB-4122-A5E2-1F53C9A02764}"/>
              </a:ext>
            </a:extLst>
          </p:cNvPr>
          <p:cNvSpPr>
            <a:spLocks noGrp="1"/>
          </p:cNvSpPr>
          <p:nvPr>
            <p:ph type="body" sz="quarter" idx="14"/>
          </p:nvPr>
        </p:nvSpPr>
        <p:spPr/>
        <p:txBody>
          <a:bodyPr>
            <a:normAutofit/>
          </a:bodyPr>
          <a:lstStyle/>
          <a:p>
            <a:pPr algn="ctr">
              <a:spcBef>
                <a:spcPct val="0"/>
              </a:spcBef>
            </a:pPr>
            <a:r>
              <a:rPr lang="en-GB" sz="3200" dirty="0">
                <a:solidFill>
                  <a:schemeClr val="tx2"/>
                </a:solidFill>
                <a:ea typeface="+mj-ea"/>
                <a:cs typeface="+mj-cs"/>
              </a:rPr>
              <a:t>proposed Changes in UN R49</a:t>
            </a:r>
          </a:p>
        </p:txBody>
      </p:sp>
      <p:sp>
        <p:nvSpPr>
          <p:cNvPr id="5" name="Footer Placeholder 4">
            <a:extLst>
              <a:ext uri="{FF2B5EF4-FFF2-40B4-BE49-F238E27FC236}">
                <a16:creationId xmlns:a16="http://schemas.microsoft.com/office/drawing/2014/main" id="{268641A4-097E-4C65-824C-701A153A3FCB}"/>
              </a:ext>
            </a:extLst>
          </p:cNvPr>
          <p:cNvSpPr>
            <a:spLocks noGrp="1"/>
          </p:cNvSpPr>
          <p:nvPr>
            <p:ph type="ftr" sz="quarter" idx="3"/>
          </p:nvPr>
        </p:nvSpPr>
        <p:spPr/>
        <p:txBody>
          <a:bodyPr/>
          <a:lstStyle/>
          <a:p>
            <a:pPr algn="l"/>
            <a:r>
              <a:rPr lang="en-GB" dirty="0"/>
              <a:t>H2 ICE R49/R85</a:t>
            </a:r>
          </a:p>
        </p:txBody>
      </p:sp>
    </p:spTree>
    <p:extLst>
      <p:ext uri="{BB962C8B-B14F-4D97-AF65-F5344CB8AC3E}">
        <p14:creationId xmlns:p14="http://schemas.microsoft.com/office/powerpoint/2010/main" val="1662546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7" name="Objek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8E675CBC-0B1B-48FC-878B-13AE257BC725}"/>
              </a:ext>
            </a:extLst>
          </p:cNvPr>
          <p:cNvSpPr>
            <a:spLocks noGrp="1"/>
          </p:cNvSpPr>
          <p:nvPr>
            <p:ph idx="1"/>
          </p:nvPr>
        </p:nvSpPr>
        <p:spPr/>
        <p:txBody>
          <a:bodyPr/>
          <a:lstStyle/>
          <a:p>
            <a:pPr marL="0" indent="0">
              <a:buNone/>
            </a:pPr>
            <a:r>
              <a:rPr lang="en-GB" sz="2400" dirty="0"/>
              <a:t>Annex 10 (Requirements to limit off-cycle emissions (OCE) and in-use emissions):</a:t>
            </a:r>
          </a:p>
          <a:p>
            <a:r>
              <a:rPr lang="en-GB" sz="2400" dirty="0"/>
              <a:t>Omit requirement to measure carbon based emissions in WNTE test for engines that are fuelled with non-carbon fuels.</a:t>
            </a:r>
          </a:p>
          <a:p>
            <a:endParaRPr lang="en-GB" sz="2400" dirty="0"/>
          </a:p>
        </p:txBody>
      </p:sp>
      <p:sp>
        <p:nvSpPr>
          <p:cNvPr id="3" name="Slide Number Placeholder 2">
            <a:extLst>
              <a:ext uri="{FF2B5EF4-FFF2-40B4-BE49-F238E27FC236}">
                <a16:creationId xmlns:a16="http://schemas.microsoft.com/office/drawing/2014/main" id="{DA1D52FD-01F9-471F-B5BA-D4AD24A48F5D}"/>
              </a:ext>
            </a:extLst>
          </p:cNvPr>
          <p:cNvSpPr>
            <a:spLocks noGrp="1"/>
          </p:cNvSpPr>
          <p:nvPr>
            <p:ph type="sldNum" sz="quarter" idx="12"/>
          </p:nvPr>
        </p:nvSpPr>
        <p:spPr/>
        <p:txBody>
          <a:bodyPr/>
          <a:lstStyle/>
          <a:p>
            <a:fld id="{CAA8C5D3-8A3B-F94C-BECF-6BE38BB7C66C}" type="slidenum">
              <a:rPr lang="en-GB" noProof="0" smtClean="0"/>
              <a:pPr/>
              <a:t>12</a:t>
            </a:fld>
            <a:endParaRPr lang="en-GB" noProof="0" dirty="0"/>
          </a:p>
        </p:txBody>
      </p:sp>
      <p:sp>
        <p:nvSpPr>
          <p:cNvPr id="4" name="Text Placeholder 3">
            <a:extLst>
              <a:ext uri="{FF2B5EF4-FFF2-40B4-BE49-F238E27FC236}">
                <a16:creationId xmlns:a16="http://schemas.microsoft.com/office/drawing/2014/main" id="{A9680ED7-69EB-4122-A5E2-1F53C9A02764}"/>
              </a:ext>
            </a:extLst>
          </p:cNvPr>
          <p:cNvSpPr>
            <a:spLocks noGrp="1"/>
          </p:cNvSpPr>
          <p:nvPr>
            <p:ph type="body" sz="quarter" idx="14"/>
          </p:nvPr>
        </p:nvSpPr>
        <p:spPr/>
        <p:txBody>
          <a:bodyPr>
            <a:normAutofit/>
          </a:bodyPr>
          <a:lstStyle/>
          <a:p>
            <a:pPr algn="ctr">
              <a:spcBef>
                <a:spcPct val="0"/>
              </a:spcBef>
            </a:pPr>
            <a:r>
              <a:rPr lang="en-GB" sz="3200" dirty="0">
                <a:solidFill>
                  <a:schemeClr val="tx2"/>
                </a:solidFill>
                <a:ea typeface="+mj-ea"/>
                <a:cs typeface="+mj-cs"/>
              </a:rPr>
              <a:t>proposed Changes in UN R49</a:t>
            </a:r>
          </a:p>
        </p:txBody>
      </p:sp>
      <p:sp>
        <p:nvSpPr>
          <p:cNvPr id="5" name="Footer Placeholder 4">
            <a:extLst>
              <a:ext uri="{FF2B5EF4-FFF2-40B4-BE49-F238E27FC236}">
                <a16:creationId xmlns:a16="http://schemas.microsoft.com/office/drawing/2014/main" id="{268641A4-097E-4C65-824C-701A153A3FCB}"/>
              </a:ext>
            </a:extLst>
          </p:cNvPr>
          <p:cNvSpPr>
            <a:spLocks noGrp="1"/>
          </p:cNvSpPr>
          <p:nvPr>
            <p:ph type="ftr" sz="quarter" idx="3"/>
          </p:nvPr>
        </p:nvSpPr>
        <p:spPr/>
        <p:txBody>
          <a:bodyPr/>
          <a:lstStyle/>
          <a:p>
            <a:pPr algn="l"/>
            <a:r>
              <a:rPr lang="en-GB" dirty="0"/>
              <a:t>H2 ICE R49/R85</a:t>
            </a:r>
          </a:p>
        </p:txBody>
      </p:sp>
    </p:spTree>
    <p:extLst>
      <p:ext uri="{BB962C8B-B14F-4D97-AF65-F5344CB8AC3E}">
        <p14:creationId xmlns:p14="http://schemas.microsoft.com/office/powerpoint/2010/main" val="1843221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7" name="Objek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8E675CBC-0B1B-48FC-878B-13AE257BC725}"/>
              </a:ext>
            </a:extLst>
          </p:cNvPr>
          <p:cNvSpPr>
            <a:spLocks noGrp="1"/>
          </p:cNvSpPr>
          <p:nvPr>
            <p:ph idx="1"/>
          </p:nvPr>
        </p:nvSpPr>
        <p:spPr/>
        <p:txBody>
          <a:bodyPr/>
          <a:lstStyle/>
          <a:p>
            <a:pPr marL="0" indent="0">
              <a:buNone/>
            </a:pPr>
            <a:r>
              <a:rPr lang="en-GB" sz="2400" dirty="0"/>
              <a:t>Annex 12 (CO</a:t>
            </a:r>
            <a:r>
              <a:rPr lang="en-GB" sz="2400" baseline="-25000" dirty="0"/>
              <a:t>2</a:t>
            </a:r>
            <a:r>
              <a:rPr lang="en-GB" sz="2400" dirty="0"/>
              <a:t> emissions and fuel consumption):</a:t>
            </a:r>
          </a:p>
          <a:p>
            <a:r>
              <a:rPr lang="en-GB" sz="2400" dirty="0"/>
              <a:t>CO</a:t>
            </a:r>
            <a:r>
              <a:rPr lang="en-GB" sz="2400" baseline="-25000" dirty="0"/>
              <a:t>2</a:t>
            </a:r>
            <a:r>
              <a:rPr lang="en-GB" sz="2400" dirty="0"/>
              <a:t> emissions in exhaust shall be calculated based on fuel consumption and composition of fuel for engines that are fuelled with non-carbon fuels</a:t>
            </a:r>
          </a:p>
          <a:p>
            <a:pPr lvl="1"/>
            <a:r>
              <a:rPr lang="en-GB" sz="2000" i="1" dirty="0"/>
              <a:t>Poor measurement accuracy at low CO</a:t>
            </a:r>
            <a:r>
              <a:rPr lang="en-GB" sz="2000" i="1" baseline="-25000" dirty="0"/>
              <a:t>2</a:t>
            </a:r>
            <a:r>
              <a:rPr lang="en-GB" sz="2000" i="1" dirty="0"/>
              <a:t> concentration (approx. 500ppm).</a:t>
            </a:r>
          </a:p>
          <a:p>
            <a:pPr lvl="1"/>
            <a:r>
              <a:rPr lang="en-GB" sz="2000" i="1" dirty="0"/>
              <a:t>Main contributor for CO</a:t>
            </a:r>
            <a:r>
              <a:rPr lang="en-GB" sz="2000" i="1" baseline="-25000" dirty="0"/>
              <a:t>2</a:t>
            </a:r>
            <a:r>
              <a:rPr lang="en-GB" sz="2000" i="1" dirty="0"/>
              <a:t> emissions is intake air (approx. 410ppm ≈ 5g/kWh).</a:t>
            </a:r>
          </a:p>
          <a:p>
            <a:pPr lvl="1"/>
            <a:r>
              <a:rPr lang="en-GB" sz="2000" i="1" dirty="0"/>
              <a:t>CO</a:t>
            </a:r>
            <a:r>
              <a:rPr lang="en-GB" sz="2000" i="1" baseline="-25000" dirty="0"/>
              <a:t>2</a:t>
            </a:r>
            <a:r>
              <a:rPr lang="en-GB" sz="2000" i="1" dirty="0"/>
              <a:t> emissions from engine are significantly below 1g/kWh.</a:t>
            </a:r>
          </a:p>
          <a:p>
            <a:r>
              <a:rPr lang="en-GB" sz="2400" i="1" dirty="0"/>
              <a:t>currently mentioned fuel consumption measurement systems (mass flow sensor, fuel weighting or Coriolis meter) are also suitable for hydrogen.</a:t>
            </a:r>
          </a:p>
        </p:txBody>
      </p:sp>
      <p:sp>
        <p:nvSpPr>
          <p:cNvPr id="3" name="Slide Number Placeholder 2">
            <a:extLst>
              <a:ext uri="{FF2B5EF4-FFF2-40B4-BE49-F238E27FC236}">
                <a16:creationId xmlns:a16="http://schemas.microsoft.com/office/drawing/2014/main" id="{DA1D52FD-01F9-471F-B5BA-D4AD24A48F5D}"/>
              </a:ext>
            </a:extLst>
          </p:cNvPr>
          <p:cNvSpPr>
            <a:spLocks noGrp="1"/>
          </p:cNvSpPr>
          <p:nvPr>
            <p:ph type="sldNum" sz="quarter" idx="12"/>
          </p:nvPr>
        </p:nvSpPr>
        <p:spPr/>
        <p:txBody>
          <a:bodyPr/>
          <a:lstStyle/>
          <a:p>
            <a:fld id="{CAA8C5D3-8A3B-F94C-BECF-6BE38BB7C66C}" type="slidenum">
              <a:rPr lang="en-GB" noProof="0" smtClean="0"/>
              <a:pPr/>
              <a:t>13</a:t>
            </a:fld>
            <a:endParaRPr lang="en-GB" noProof="0" dirty="0"/>
          </a:p>
        </p:txBody>
      </p:sp>
      <p:sp>
        <p:nvSpPr>
          <p:cNvPr id="4" name="Text Placeholder 3">
            <a:extLst>
              <a:ext uri="{FF2B5EF4-FFF2-40B4-BE49-F238E27FC236}">
                <a16:creationId xmlns:a16="http://schemas.microsoft.com/office/drawing/2014/main" id="{A9680ED7-69EB-4122-A5E2-1F53C9A02764}"/>
              </a:ext>
            </a:extLst>
          </p:cNvPr>
          <p:cNvSpPr>
            <a:spLocks noGrp="1"/>
          </p:cNvSpPr>
          <p:nvPr>
            <p:ph type="body" sz="quarter" idx="14"/>
          </p:nvPr>
        </p:nvSpPr>
        <p:spPr/>
        <p:txBody>
          <a:bodyPr>
            <a:normAutofit/>
          </a:bodyPr>
          <a:lstStyle/>
          <a:p>
            <a:pPr algn="ctr">
              <a:spcBef>
                <a:spcPct val="0"/>
              </a:spcBef>
            </a:pPr>
            <a:r>
              <a:rPr lang="en-GB" sz="3200" dirty="0">
                <a:solidFill>
                  <a:schemeClr val="tx2"/>
                </a:solidFill>
                <a:ea typeface="+mj-ea"/>
                <a:cs typeface="+mj-cs"/>
              </a:rPr>
              <a:t>proposed Changes in UN R49</a:t>
            </a:r>
          </a:p>
        </p:txBody>
      </p:sp>
      <p:sp>
        <p:nvSpPr>
          <p:cNvPr id="5" name="Footer Placeholder 4">
            <a:extLst>
              <a:ext uri="{FF2B5EF4-FFF2-40B4-BE49-F238E27FC236}">
                <a16:creationId xmlns:a16="http://schemas.microsoft.com/office/drawing/2014/main" id="{268641A4-097E-4C65-824C-701A153A3FCB}"/>
              </a:ext>
            </a:extLst>
          </p:cNvPr>
          <p:cNvSpPr>
            <a:spLocks noGrp="1"/>
          </p:cNvSpPr>
          <p:nvPr>
            <p:ph type="ftr" sz="quarter" idx="3"/>
          </p:nvPr>
        </p:nvSpPr>
        <p:spPr/>
        <p:txBody>
          <a:bodyPr/>
          <a:lstStyle/>
          <a:p>
            <a:pPr algn="l"/>
            <a:r>
              <a:rPr lang="en-GB" dirty="0"/>
              <a:t>H2 ICE R49/R85</a:t>
            </a:r>
          </a:p>
        </p:txBody>
      </p:sp>
    </p:spTree>
    <p:extLst>
      <p:ext uri="{BB962C8B-B14F-4D97-AF65-F5344CB8AC3E}">
        <p14:creationId xmlns:p14="http://schemas.microsoft.com/office/powerpoint/2010/main" val="2206569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7" name="Objek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8E675CBC-0B1B-48FC-878B-13AE257BC725}"/>
              </a:ext>
            </a:extLst>
          </p:cNvPr>
          <p:cNvSpPr>
            <a:spLocks noGrp="1"/>
          </p:cNvSpPr>
          <p:nvPr>
            <p:ph idx="1"/>
          </p:nvPr>
        </p:nvSpPr>
        <p:spPr/>
        <p:txBody>
          <a:bodyPr/>
          <a:lstStyle/>
          <a:p>
            <a:pPr marL="0" indent="0">
              <a:buNone/>
            </a:pPr>
            <a:r>
              <a:rPr lang="en-GB" sz="2400" strike="sngStrike" dirty="0"/>
              <a:t>Annex 15 (additional technical requirements for Diesel-Gas dual-fuel engines and vehicles):</a:t>
            </a:r>
          </a:p>
          <a:p>
            <a:r>
              <a:rPr lang="en-GB" sz="2400" strike="sngStrike" dirty="0"/>
              <a:t>Molar component ratios, </a:t>
            </a:r>
            <a:r>
              <a:rPr lang="en-GB" sz="2400" strike="sngStrike" dirty="0" err="1"/>
              <a:t>u</a:t>
            </a:r>
            <a:r>
              <a:rPr lang="en-GB" sz="2400" strike="sngStrike" baseline="-25000" dirty="0" err="1"/>
              <a:t>gas</a:t>
            </a:r>
            <a:r>
              <a:rPr lang="en-GB" sz="2400" strike="sngStrike" dirty="0"/>
              <a:t> values need to be defined for Diesel-H</a:t>
            </a:r>
            <a:r>
              <a:rPr lang="en-GB" sz="2400" strike="sngStrike" baseline="-25000" dirty="0"/>
              <a:t>2</a:t>
            </a:r>
            <a:r>
              <a:rPr lang="en-GB" sz="2400" strike="sngStrike" dirty="0"/>
              <a:t> dual fuel engines.</a:t>
            </a:r>
          </a:p>
          <a:p>
            <a:pPr marL="0" indent="0">
              <a:buNone/>
            </a:pPr>
            <a:r>
              <a:rPr lang="en-GB" sz="2400" dirty="0"/>
              <a:t>This was included in Informal Doc but deleted for the Lean formal Document handed in for the June 22 GRPE Session </a:t>
            </a:r>
          </a:p>
          <a:p>
            <a:pPr marL="0" indent="0">
              <a:buNone/>
            </a:pPr>
            <a:r>
              <a:rPr lang="en-GB" sz="2400" dirty="0"/>
              <a:t>=&gt; As an first step of the H2 ICE changes in R49 to adopt changes earlier</a:t>
            </a:r>
          </a:p>
          <a:p>
            <a:pPr marL="0" indent="0">
              <a:buNone/>
            </a:pPr>
            <a:endParaRPr lang="en-GB" sz="2400" dirty="0"/>
          </a:p>
        </p:txBody>
      </p:sp>
      <p:sp>
        <p:nvSpPr>
          <p:cNvPr id="3" name="Slide Number Placeholder 2">
            <a:extLst>
              <a:ext uri="{FF2B5EF4-FFF2-40B4-BE49-F238E27FC236}">
                <a16:creationId xmlns:a16="http://schemas.microsoft.com/office/drawing/2014/main" id="{DA1D52FD-01F9-471F-B5BA-D4AD24A48F5D}"/>
              </a:ext>
            </a:extLst>
          </p:cNvPr>
          <p:cNvSpPr>
            <a:spLocks noGrp="1"/>
          </p:cNvSpPr>
          <p:nvPr>
            <p:ph type="sldNum" sz="quarter" idx="12"/>
          </p:nvPr>
        </p:nvSpPr>
        <p:spPr/>
        <p:txBody>
          <a:bodyPr/>
          <a:lstStyle/>
          <a:p>
            <a:fld id="{CAA8C5D3-8A3B-F94C-BECF-6BE38BB7C66C}" type="slidenum">
              <a:rPr lang="en-GB" noProof="0" smtClean="0"/>
              <a:pPr/>
              <a:t>14</a:t>
            </a:fld>
            <a:endParaRPr lang="en-GB" noProof="0" dirty="0"/>
          </a:p>
        </p:txBody>
      </p:sp>
      <p:sp>
        <p:nvSpPr>
          <p:cNvPr id="4" name="Text Placeholder 3">
            <a:extLst>
              <a:ext uri="{FF2B5EF4-FFF2-40B4-BE49-F238E27FC236}">
                <a16:creationId xmlns:a16="http://schemas.microsoft.com/office/drawing/2014/main" id="{A9680ED7-69EB-4122-A5E2-1F53C9A02764}"/>
              </a:ext>
            </a:extLst>
          </p:cNvPr>
          <p:cNvSpPr>
            <a:spLocks noGrp="1"/>
          </p:cNvSpPr>
          <p:nvPr>
            <p:ph type="body" sz="quarter" idx="14"/>
          </p:nvPr>
        </p:nvSpPr>
        <p:spPr/>
        <p:txBody>
          <a:bodyPr>
            <a:normAutofit/>
          </a:bodyPr>
          <a:lstStyle/>
          <a:p>
            <a:pPr algn="ctr">
              <a:spcBef>
                <a:spcPct val="0"/>
              </a:spcBef>
            </a:pPr>
            <a:r>
              <a:rPr lang="en-GB" sz="3200" dirty="0">
                <a:solidFill>
                  <a:schemeClr val="tx2"/>
                </a:solidFill>
                <a:ea typeface="+mj-ea"/>
                <a:cs typeface="+mj-cs"/>
              </a:rPr>
              <a:t>proposed Changes in UN R49</a:t>
            </a:r>
          </a:p>
        </p:txBody>
      </p:sp>
      <p:sp>
        <p:nvSpPr>
          <p:cNvPr id="5" name="Footer Placeholder 4">
            <a:extLst>
              <a:ext uri="{FF2B5EF4-FFF2-40B4-BE49-F238E27FC236}">
                <a16:creationId xmlns:a16="http://schemas.microsoft.com/office/drawing/2014/main" id="{268641A4-097E-4C65-824C-701A153A3FCB}"/>
              </a:ext>
            </a:extLst>
          </p:cNvPr>
          <p:cNvSpPr>
            <a:spLocks noGrp="1"/>
          </p:cNvSpPr>
          <p:nvPr>
            <p:ph type="ftr" sz="quarter" idx="3"/>
          </p:nvPr>
        </p:nvSpPr>
        <p:spPr/>
        <p:txBody>
          <a:bodyPr/>
          <a:lstStyle/>
          <a:p>
            <a:pPr algn="l"/>
            <a:r>
              <a:rPr lang="en-GB" dirty="0"/>
              <a:t>H2 ICE R49/R85</a:t>
            </a:r>
          </a:p>
        </p:txBody>
      </p:sp>
    </p:spTree>
    <p:extLst>
      <p:ext uri="{BB962C8B-B14F-4D97-AF65-F5344CB8AC3E}">
        <p14:creationId xmlns:p14="http://schemas.microsoft.com/office/powerpoint/2010/main" val="1747919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7" name="Objek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8E675CBC-0B1B-48FC-878B-13AE257BC725}"/>
              </a:ext>
            </a:extLst>
          </p:cNvPr>
          <p:cNvSpPr>
            <a:spLocks noGrp="1"/>
          </p:cNvSpPr>
          <p:nvPr>
            <p:ph idx="1"/>
          </p:nvPr>
        </p:nvSpPr>
        <p:spPr/>
        <p:txBody>
          <a:bodyPr/>
          <a:lstStyle/>
          <a:p>
            <a:pPr marL="0" indent="0">
              <a:buNone/>
            </a:pPr>
            <a:r>
              <a:rPr lang="en-GB" sz="2400" dirty="0"/>
              <a:t>Regulation:</a:t>
            </a:r>
          </a:p>
          <a:p>
            <a:r>
              <a:rPr lang="en-GB" sz="2400" dirty="0"/>
              <a:t>Allow H</a:t>
            </a:r>
            <a:r>
              <a:rPr lang="en-GB" sz="2400" baseline="-25000" dirty="0"/>
              <a:t>2</a:t>
            </a:r>
            <a:r>
              <a:rPr lang="en-GB" sz="2400" dirty="0"/>
              <a:t> as fuel for testing.</a:t>
            </a:r>
            <a:endParaRPr lang="en-GB" sz="2400" baseline="-25000" dirty="0"/>
          </a:p>
        </p:txBody>
      </p:sp>
      <p:sp>
        <p:nvSpPr>
          <p:cNvPr id="3" name="Slide Number Placeholder 2">
            <a:extLst>
              <a:ext uri="{FF2B5EF4-FFF2-40B4-BE49-F238E27FC236}">
                <a16:creationId xmlns:a16="http://schemas.microsoft.com/office/drawing/2014/main" id="{DA1D52FD-01F9-471F-B5BA-D4AD24A48F5D}"/>
              </a:ext>
            </a:extLst>
          </p:cNvPr>
          <p:cNvSpPr>
            <a:spLocks noGrp="1"/>
          </p:cNvSpPr>
          <p:nvPr>
            <p:ph type="sldNum" sz="quarter" idx="12"/>
          </p:nvPr>
        </p:nvSpPr>
        <p:spPr/>
        <p:txBody>
          <a:bodyPr/>
          <a:lstStyle/>
          <a:p>
            <a:fld id="{CAA8C5D3-8A3B-F94C-BECF-6BE38BB7C66C}" type="slidenum">
              <a:rPr lang="en-GB" noProof="0" smtClean="0"/>
              <a:pPr/>
              <a:t>15</a:t>
            </a:fld>
            <a:endParaRPr lang="en-GB" noProof="0" dirty="0"/>
          </a:p>
        </p:txBody>
      </p:sp>
      <p:sp>
        <p:nvSpPr>
          <p:cNvPr id="4" name="Text Placeholder 3">
            <a:extLst>
              <a:ext uri="{FF2B5EF4-FFF2-40B4-BE49-F238E27FC236}">
                <a16:creationId xmlns:a16="http://schemas.microsoft.com/office/drawing/2014/main" id="{A9680ED7-69EB-4122-A5E2-1F53C9A02764}"/>
              </a:ext>
            </a:extLst>
          </p:cNvPr>
          <p:cNvSpPr>
            <a:spLocks noGrp="1"/>
          </p:cNvSpPr>
          <p:nvPr>
            <p:ph type="body" sz="quarter" idx="14"/>
          </p:nvPr>
        </p:nvSpPr>
        <p:spPr/>
        <p:txBody>
          <a:bodyPr>
            <a:normAutofit/>
          </a:bodyPr>
          <a:lstStyle/>
          <a:p>
            <a:pPr algn="ctr">
              <a:spcBef>
                <a:spcPct val="0"/>
              </a:spcBef>
            </a:pPr>
            <a:r>
              <a:rPr lang="en-GB" sz="3200" dirty="0">
                <a:solidFill>
                  <a:schemeClr val="tx2"/>
                </a:solidFill>
                <a:ea typeface="+mj-ea"/>
                <a:cs typeface="+mj-cs"/>
              </a:rPr>
              <a:t>proposed Changes in UN R85</a:t>
            </a:r>
          </a:p>
        </p:txBody>
      </p:sp>
      <p:sp>
        <p:nvSpPr>
          <p:cNvPr id="5" name="Footer Placeholder 4">
            <a:extLst>
              <a:ext uri="{FF2B5EF4-FFF2-40B4-BE49-F238E27FC236}">
                <a16:creationId xmlns:a16="http://schemas.microsoft.com/office/drawing/2014/main" id="{268641A4-097E-4C65-824C-701A153A3FCB}"/>
              </a:ext>
            </a:extLst>
          </p:cNvPr>
          <p:cNvSpPr>
            <a:spLocks noGrp="1"/>
          </p:cNvSpPr>
          <p:nvPr>
            <p:ph type="ftr" sz="quarter" idx="3"/>
          </p:nvPr>
        </p:nvSpPr>
        <p:spPr/>
        <p:txBody>
          <a:bodyPr/>
          <a:lstStyle/>
          <a:p>
            <a:pPr algn="l"/>
            <a:r>
              <a:rPr lang="en-GB" dirty="0"/>
              <a:t>H2 ICE R49/R85</a:t>
            </a:r>
          </a:p>
        </p:txBody>
      </p:sp>
    </p:spTree>
    <p:extLst>
      <p:ext uri="{BB962C8B-B14F-4D97-AF65-F5344CB8AC3E}">
        <p14:creationId xmlns:p14="http://schemas.microsoft.com/office/powerpoint/2010/main" val="1421796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276" imgH="275" progId="TCLayout.ActiveDocument.1">
                  <p:embed/>
                </p:oleObj>
              </mc:Choice>
              <mc:Fallback>
                <p:oleObj name="think-cell Folie" r:id="rId4" imgW="276" imgH="275" progId="TCLayout.ActiveDocument.1">
                  <p:embed/>
                  <p:pic>
                    <p:nvPicPr>
                      <p:cNvPr id="7" name="Objek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Inhaltsplatzhalter 1"/>
          <p:cNvSpPr>
            <a:spLocks noGrp="1"/>
          </p:cNvSpPr>
          <p:nvPr>
            <p:ph idx="1"/>
          </p:nvPr>
        </p:nvSpPr>
        <p:spPr/>
        <p:txBody>
          <a:bodyPr/>
          <a:lstStyle/>
          <a:p>
            <a:r>
              <a:rPr lang="en-GB" sz="2800" dirty="0">
                <a:solidFill>
                  <a:schemeClr val="bg2">
                    <a:lumMod val="60000"/>
                    <a:lumOff val="40000"/>
                  </a:schemeClr>
                </a:solidFill>
              </a:rPr>
              <a:t>Adaption of formal Documents in the June GRPE Session</a:t>
            </a:r>
          </a:p>
          <a:p>
            <a:r>
              <a:rPr lang="en-GB" sz="2800" dirty="0">
                <a:solidFill>
                  <a:schemeClr val="bg2">
                    <a:lumMod val="60000"/>
                    <a:lumOff val="40000"/>
                  </a:schemeClr>
                </a:solidFill>
              </a:rPr>
              <a:t>Start Step 2 to work on a Full approach</a:t>
            </a:r>
          </a:p>
          <a:p>
            <a:r>
              <a:rPr lang="en-GB" sz="2800" dirty="0"/>
              <a:t>After a discussion with the European commission it was agreed that we can not adopt this changes due to still not completed Vehicle measurements</a:t>
            </a:r>
          </a:p>
          <a:p>
            <a:r>
              <a:rPr lang="en-GB" sz="2800" dirty="0"/>
              <a:t>It was agreed to finalize this testing until End Q3 to hand in the formal Doc for an adoption as soon </a:t>
            </a:r>
            <a:r>
              <a:rPr lang="en-GB" sz="2800"/>
              <a:t>as possible</a:t>
            </a:r>
            <a:endParaRPr lang="en-GB" sz="2800" dirty="0"/>
          </a:p>
          <a:p>
            <a:r>
              <a:rPr lang="en-GB" sz="2800" dirty="0"/>
              <a:t>OICA will support as much as possible to achieve that</a:t>
            </a:r>
          </a:p>
          <a:p>
            <a:endParaRPr lang="en-GB" sz="2800" dirty="0"/>
          </a:p>
          <a:p>
            <a:pPr marL="0" indent="0">
              <a:buNone/>
            </a:pPr>
            <a:endParaRPr lang="en-GB" sz="2800" dirty="0"/>
          </a:p>
        </p:txBody>
      </p:sp>
      <p:sp>
        <p:nvSpPr>
          <p:cNvPr id="3" name="Foliennummernplatzhalter 2"/>
          <p:cNvSpPr>
            <a:spLocks noGrp="1"/>
          </p:cNvSpPr>
          <p:nvPr>
            <p:ph type="sldNum" sz="quarter" idx="12"/>
          </p:nvPr>
        </p:nvSpPr>
        <p:spPr/>
        <p:txBody>
          <a:bodyPr/>
          <a:lstStyle/>
          <a:p>
            <a:fld id="{CAA8C5D3-8A3B-F94C-BECF-6BE38BB7C66C}" type="slidenum">
              <a:rPr lang="en-GB" smtClean="0"/>
              <a:pPr/>
              <a:t>16</a:t>
            </a:fld>
            <a:endParaRPr lang="en-GB" dirty="0"/>
          </a:p>
        </p:txBody>
      </p:sp>
      <p:sp>
        <p:nvSpPr>
          <p:cNvPr id="4" name="Textplatzhalter 3"/>
          <p:cNvSpPr>
            <a:spLocks noGrp="1"/>
          </p:cNvSpPr>
          <p:nvPr>
            <p:ph type="body" sz="quarter" idx="14"/>
          </p:nvPr>
        </p:nvSpPr>
        <p:spPr/>
        <p:txBody>
          <a:bodyPr>
            <a:normAutofit/>
          </a:bodyPr>
          <a:lstStyle/>
          <a:p>
            <a:pPr algn="ctr">
              <a:spcBef>
                <a:spcPct val="0"/>
              </a:spcBef>
            </a:pPr>
            <a:r>
              <a:rPr lang="en-GB" sz="3200" dirty="0">
                <a:solidFill>
                  <a:schemeClr val="tx2"/>
                </a:solidFill>
                <a:ea typeface="+mj-ea"/>
                <a:cs typeface="+mj-cs"/>
              </a:rPr>
              <a:t>Next Steps</a:t>
            </a:r>
          </a:p>
        </p:txBody>
      </p:sp>
      <p:sp>
        <p:nvSpPr>
          <p:cNvPr id="5" name="Fußzeilenplatzhalter 4"/>
          <p:cNvSpPr>
            <a:spLocks noGrp="1"/>
          </p:cNvSpPr>
          <p:nvPr>
            <p:ph type="ftr" sz="quarter" idx="3"/>
          </p:nvPr>
        </p:nvSpPr>
        <p:spPr/>
        <p:txBody>
          <a:bodyPr/>
          <a:lstStyle/>
          <a:p>
            <a:pPr algn="l"/>
            <a:r>
              <a:rPr lang="en-GB" dirty="0"/>
              <a:t>H2 ICE R49/R85</a:t>
            </a:r>
          </a:p>
        </p:txBody>
      </p:sp>
    </p:spTree>
    <p:extLst>
      <p:ext uri="{BB962C8B-B14F-4D97-AF65-F5344CB8AC3E}">
        <p14:creationId xmlns:p14="http://schemas.microsoft.com/office/powerpoint/2010/main" val="3707916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94FC0D-0D1D-49B0-8465-8FADABE3543C}"/>
              </a:ext>
            </a:extLst>
          </p:cNvPr>
          <p:cNvSpPr>
            <a:spLocks noGrp="1"/>
          </p:cNvSpPr>
          <p:nvPr>
            <p:ph idx="1"/>
          </p:nvPr>
        </p:nvSpPr>
        <p:spPr>
          <a:xfrm>
            <a:off x="838200" y="1483200"/>
            <a:ext cx="10637520" cy="4694400"/>
          </a:xfrm>
        </p:spPr>
        <p:txBody>
          <a:bodyPr>
            <a:normAutofit/>
          </a:bodyPr>
          <a:lstStyle/>
          <a:p>
            <a:r>
              <a:rPr lang="en-GB" sz="2400" dirty="0"/>
              <a:t>EU type approval according to Reg.(EU) 2018/858 requires a certificate according to Reg.(EC) 595/2009 and its implementing measures.</a:t>
            </a:r>
          </a:p>
          <a:p>
            <a:r>
              <a:rPr lang="en-GB" sz="2400" dirty="0"/>
              <a:t>The combustion engine must be certified according to the implementing Reg.(EU) 582/2011 and Reg.(EU) 2017/2400 Annex V.</a:t>
            </a:r>
          </a:p>
          <a:p>
            <a:r>
              <a:rPr lang="en-GB" sz="2400" dirty="0"/>
              <a:t>Both implementing regulations are referring in specific chapters to UN R49. </a:t>
            </a:r>
          </a:p>
          <a:p>
            <a:endParaRPr lang="en-GB" sz="2400" dirty="0"/>
          </a:p>
        </p:txBody>
      </p:sp>
      <p:sp>
        <p:nvSpPr>
          <p:cNvPr id="3" name="Slide Number Placeholder 2">
            <a:extLst>
              <a:ext uri="{FF2B5EF4-FFF2-40B4-BE49-F238E27FC236}">
                <a16:creationId xmlns:a16="http://schemas.microsoft.com/office/drawing/2014/main" id="{7882E17D-8B79-44BD-89D2-974DE3D8F5B0}"/>
              </a:ext>
            </a:extLst>
          </p:cNvPr>
          <p:cNvSpPr>
            <a:spLocks noGrp="1"/>
          </p:cNvSpPr>
          <p:nvPr>
            <p:ph type="sldNum" sz="quarter" idx="12"/>
          </p:nvPr>
        </p:nvSpPr>
        <p:spPr/>
        <p:txBody>
          <a:bodyPr/>
          <a:lstStyle/>
          <a:p>
            <a:fld id="{CAA8C5D3-8A3B-F94C-BECF-6BE38BB7C66C}" type="slidenum">
              <a:rPr lang="en-GB" noProof="0" smtClean="0"/>
              <a:pPr/>
              <a:t>2</a:t>
            </a:fld>
            <a:endParaRPr lang="en-GB" noProof="0" dirty="0"/>
          </a:p>
        </p:txBody>
      </p:sp>
      <p:sp>
        <p:nvSpPr>
          <p:cNvPr id="4" name="Text Placeholder 3">
            <a:extLst>
              <a:ext uri="{FF2B5EF4-FFF2-40B4-BE49-F238E27FC236}">
                <a16:creationId xmlns:a16="http://schemas.microsoft.com/office/drawing/2014/main" id="{0C8E4F38-6BC2-47D0-9AA6-DA1C75C60E3B}"/>
              </a:ext>
            </a:extLst>
          </p:cNvPr>
          <p:cNvSpPr>
            <a:spLocks noGrp="1"/>
          </p:cNvSpPr>
          <p:nvPr>
            <p:ph type="body" sz="quarter" idx="14"/>
          </p:nvPr>
        </p:nvSpPr>
        <p:spPr/>
        <p:txBody>
          <a:bodyPr>
            <a:normAutofit/>
          </a:bodyPr>
          <a:lstStyle/>
          <a:p>
            <a:pPr algn="ctr">
              <a:spcBef>
                <a:spcPct val="0"/>
              </a:spcBef>
            </a:pPr>
            <a:r>
              <a:rPr lang="en-GB" sz="3200" dirty="0">
                <a:solidFill>
                  <a:schemeClr val="tx2"/>
                </a:solidFill>
                <a:ea typeface="+mj-ea"/>
                <a:cs typeface="+mj-cs"/>
              </a:rPr>
              <a:t>HD Vehicle Type Approval</a:t>
            </a:r>
          </a:p>
        </p:txBody>
      </p:sp>
      <p:sp>
        <p:nvSpPr>
          <p:cNvPr id="5" name="Footer Placeholder 4">
            <a:extLst>
              <a:ext uri="{FF2B5EF4-FFF2-40B4-BE49-F238E27FC236}">
                <a16:creationId xmlns:a16="http://schemas.microsoft.com/office/drawing/2014/main" id="{C2EC6F7A-5510-4FFC-A2CA-F0B5D25ABC50}"/>
              </a:ext>
            </a:extLst>
          </p:cNvPr>
          <p:cNvSpPr>
            <a:spLocks noGrp="1"/>
          </p:cNvSpPr>
          <p:nvPr>
            <p:ph type="ftr" sz="quarter" idx="3"/>
          </p:nvPr>
        </p:nvSpPr>
        <p:spPr/>
        <p:txBody>
          <a:bodyPr/>
          <a:lstStyle/>
          <a:p>
            <a:pPr algn="l"/>
            <a:r>
              <a:rPr lang="nl-BE" dirty="0"/>
              <a:t>H2 ICE R49/R85</a:t>
            </a:r>
          </a:p>
        </p:txBody>
      </p:sp>
    </p:spTree>
    <p:extLst>
      <p:ext uri="{BB962C8B-B14F-4D97-AF65-F5344CB8AC3E}">
        <p14:creationId xmlns:p14="http://schemas.microsoft.com/office/powerpoint/2010/main" val="24324707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94FC0D-0D1D-49B0-8465-8FADABE3543C}"/>
              </a:ext>
            </a:extLst>
          </p:cNvPr>
          <p:cNvSpPr>
            <a:spLocks noGrp="1"/>
          </p:cNvSpPr>
          <p:nvPr>
            <p:ph idx="1"/>
          </p:nvPr>
        </p:nvSpPr>
        <p:spPr>
          <a:xfrm>
            <a:off x="838200" y="1483200"/>
            <a:ext cx="10637520" cy="4694400"/>
          </a:xfrm>
        </p:spPr>
        <p:txBody>
          <a:bodyPr>
            <a:normAutofit/>
          </a:bodyPr>
          <a:lstStyle/>
          <a:p>
            <a:r>
              <a:rPr lang="en-GB" sz="2400" dirty="0"/>
              <a:t>Introduction of an LEAN Document fro Adoption in June</a:t>
            </a:r>
          </a:p>
          <a:p>
            <a:r>
              <a:rPr lang="en-GB" sz="2400" dirty="0"/>
              <a:t>In a first step this document should give a signal to Industry to start investment</a:t>
            </a:r>
          </a:p>
          <a:p>
            <a:r>
              <a:rPr lang="en-GB" sz="2400" dirty="0"/>
              <a:t>The Changes are reduce to minimum needed for first type approvals</a:t>
            </a:r>
          </a:p>
          <a:p>
            <a:pPr marL="990600"/>
            <a:r>
              <a:rPr lang="en-GB" sz="2400" dirty="0"/>
              <a:t>Dual fuel applications are excluded</a:t>
            </a:r>
          </a:p>
          <a:p>
            <a:pPr marL="990600"/>
            <a:r>
              <a:rPr lang="en-GB" sz="2400" dirty="0"/>
              <a:t>Diluted measurement is excluded</a:t>
            </a:r>
          </a:p>
          <a:p>
            <a:pPr marL="990600"/>
            <a:r>
              <a:rPr lang="en-GB" sz="2400" dirty="0"/>
              <a:t>O</a:t>
            </a:r>
            <a:r>
              <a:rPr lang="en-GB" sz="2400" baseline="-25000" dirty="0"/>
              <a:t>2</a:t>
            </a:r>
            <a:r>
              <a:rPr lang="en-GB" sz="2400" dirty="0"/>
              <a:t> concentration measurement will be done by the use of an </a:t>
            </a:r>
            <a:r>
              <a:rPr lang="en-US" sz="2400" dirty="0"/>
              <a:t>lambda Sensor or optionally air mass flow</a:t>
            </a:r>
            <a:r>
              <a:rPr lang="en-GB" sz="2400" dirty="0"/>
              <a:t> to replace carbon balance method by oxygen balance method for consistency check</a:t>
            </a:r>
          </a:p>
          <a:p>
            <a:endParaRPr lang="en-GB" sz="2400" dirty="0"/>
          </a:p>
          <a:p>
            <a:endParaRPr lang="en-GB" sz="2400" dirty="0"/>
          </a:p>
          <a:p>
            <a:endParaRPr lang="en-GB" sz="2400" dirty="0"/>
          </a:p>
        </p:txBody>
      </p:sp>
      <p:sp>
        <p:nvSpPr>
          <p:cNvPr id="3" name="Slide Number Placeholder 2">
            <a:extLst>
              <a:ext uri="{FF2B5EF4-FFF2-40B4-BE49-F238E27FC236}">
                <a16:creationId xmlns:a16="http://schemas.microsoft.com/office/drawing/2014/main" id="{7882E17D-8B79-44BD-89D2-974DE3D8F5B0}"/>
              </a:ext>
            </a:extLst>
          </p:cNvPr>
          <p:cNvSpPr>
            <a:spLocks noGrp="1"/>
          </p:cNvSpPr>
          <p:nvPr>
            <p:ph type="sldNum" sz="quarter" idx="12"/>
          </p:nvPr>
        </p:nvSpPr>
        <p:spPr/>
        <p:txBody>
          <a:bodyPr/>
          <a:lstStyle/>
          <a:p>
            <a:fld id="{CAA8C5D3-8A3B-F94C-BECF-6BE38BB7C66C}" type="slidenum">
              <a:rPr lang="en-GB" noProof="0" smtClean="0"/>
              <a:pPr/>
              <a:t>3</a:t>
            </a:fld>
            <a:endParaRPr lang="en-GB" noProof="0" dirty="0"/>
          </a:p>
        </p:txBody>
      </p:sp>
      <p:sp>
        <p:nvSpPr>
          <p:cNvPr id="4" name="Text Placeholder 3">
            <a:extLst>
              <a:ext uri="{FF2B5EF4-FFF2-40B4-BE49-F238E27FC236}">
                <a16:creationId xmlns:a16="http://schemas.microsoft.com/office/drawing/2014/main" id="{0C8E4F38-6BC2-47D0-9AA6-DA1C75C60E3B}"/>
              </a:ext>
            </a:extLst>
          </p:cNvPr>
          <p:cNvSpPr>
            <a:spLocks noGrp="1"/>
          </p:cNvSpPr>
          <p:nvPr>
            <p:ph type="body" sz="quarter" idx="14"/>
          </p:nvPr>
        </p:nvSpPr>
        <p:spPr/>
        <p:txBody>
          <a:bodyPr>
            <a:normAutofit/>
          </a:bodyPr>
          <a:lstStyle/>
          <a:p>
            <a:pPr algn="ctr">
              <a:spcBef>
                <a:spcPct val="0"/>
              </a:spcBef>
            </a:pPr>
            <a:r>
              <a:rPr lang="en-GB" sz="3200" dirty="0">
                <a:solidFill>
                  <a:schemeClr val="tx2"/>
                </a:solidFill>
                <a:ea typeface="+mj-ea"/>
                <a:cs typeface="+mj-cs"/>
              </a:rPr>
              <a:t>Scope of amendment</a:t>
            </a:r>
          </a:p>
        </p:txBody>
      </p:sp>
      <p:sp>
        <p:nvSpPr>
          <p:cNvPr id="5" name="Footer Placeholder 4">
            <a:extLst>
              <a:ext uri="{FF2B5EF4-FFF2-40B4-BE49-F238E27FC236}">
                <a16:creationId xmlns:a16="http://schemas.microsoft.com/office/drawing/2014/main" id="{C2EC6F7A-5510-4FFC-A2CA-F0B5D25ABC50}"/>
              </a:ext>
            </a:extLst>
          </p:cNvPr>
          <p:cNvSpPr>
            <a:spLocks noGrp="1"/>
          </p:cNvSpPr>
          <p:nvPr>
            <p:ph type="ftr" sz="quarter" idx="3"/>
          </p:nvPr>
        </p:nvSpPr>
        <p:spPr/>
        <p:txBody>
          <a:bodyPr/>
          <a:lstStyle/>
          <a:p>
            <a:pPr algn="l"/>
            <a:r>
              <a:rPr lang="nl-BE" dirty="0"/>
              <a:t>H2 ICE R49/R85</a:t>
            </a:r>
          </a:p>
        </p:txBody>
      </p:sp>
    </p:spTree>
    <p:extLst>
      <p:ext uri="{BB962C8B-B14F-4D97-AF65-F5344CB8AC3E}">
        <p14:creationId xmlns:p14="http://schemas.microsoft.com/office/powerpoint/2010/main" val="2547867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7" name="Objek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Inhaltsplatzhalter 1"/>
          <p:cNvSpPr>
            <a:spLocks noGrp="1"/>
          </p:cNvSpPr>
          <p:nvPr>
            <p:ph idx="1"/>
          </p:nvPr>
        </p:nvSpPr>
        <p:spPr/>
        <p:txBody>
          <a:bodyPr>
            <a:normAutofit fontScale="92500" lnSpcReduction="10000"/>
          </a:bodyPr>
          <a:lstStyle/>
          <a:p>
            <a:r>
              <a:rPr lang="en-GB" sz="2400" dirty="0">
                <a:solidFill>
                  <a:schemeClr val="bg1">
                    <a:lumMod val="50000"/>
                  </a:schemeClr>
                </a:solidFill>
              </a:rPr>
              <a:t>ACEA HD expert group on H2 ICE has been established in 2020 and has elaborated the necessary changes and amendments for UN R49 and UN R85 in order to enable the type approval of hydrogen combustion engines.</a:t>
            </a:r>
          </a:p>
          <a:p>
            <a:r>
              <a:rPr lang="en-GB" sz="2400" dirty="0">
                <a:solidFill>
                  <a:schemeClr val="bg1">
                    <a:lumMod val="50000"/>
                  </a:schemeClr>
                </a:solidFill>
              </a:rPr>
              <a:t>ACEA experts brought the topic to OICA 1</a:t>
            </a:r>
            <a:r>
              <a:rPr lang="en-GB" sz="2400" baseline="30000" dirty="0">
                <a:solidFill>
                  <a:schemeClr val="bg1">
                    <a:lumMod val="50000"/>
                  </a:schemeClr>
                </a:solidFill>
              </a:rPr>
              <a:t>st</a:t>
            </a:r>
            <a:r>
              <a:rPr lang="en-GB" sz="2400" dirty="0">
                <a:solidFill>
                  <a:schemeClr val="bg1">
                    <a:lumMod val="50000"/>
                  </a:schemeClr>
                </a:solidFill>
              </a:rPr>
              <a:t> half of 2021.</a:t>
            </a:r>
          </a:p>
          <a:p>
            <a:r>
              <a:rPr lang="en-GB" sz="2400" dirty="0">
                <a:solidFill>
                  <a:schemeClr val="bg1">
                    <a:lumMod val="50000"/>
                  </a:schemeClr>
                </a:solidFill>
              </a:rPr>
              <a:t>GRPE organized a WS on alternative propulsion technologies in the June 2021 session.</a:t>
            </a:r>
          </a:p>
          <a:p>
            <a:r>
              <a:rPr lang="en-GB" sz="2400" dirty="0">
                <a:solidFill>
                  <a:schemeClr val="bg1">
                    <a:lumMod val="50000"/>
                  </a:schemeClr>
                </a:solidFill>
              </a:rPr>
              <a:t>OICA made a presentation on H2-ICE for UN R49 and UN R85 amendments.</a:t>
            </a:r>
          </a:p>
          <a:p>
            <a:r>
              <a:rPr lang="en-GB" sz="2400" dirty="0">
                <a:solidFill>
                  <a:schemeClr val="bg1">
                    <a:lumMod val="50000"/>
                  </a:schemeClr>
                </a:solidFill>
              </a:rPr>
              <a:t>COM restarted activities after COVID crisis in September 2021</a:t>
            </a:r>
          </a:p>
          <a:p>
            <a:r>
              <a:rPr lang="en-GB" sz="2400" dirty="0">
                <a:solidFill>
                  <a:schemeClr val="bg1">
                    <a:lumMod val="50000"/>
                  </a:schemeClr>
                </a:solidFill>
              </a:rPr>
              <a:t>OICA introduced the Informal DOC´s on 85th GRPE meeting 11. January 2022 </a:t>
            </a:r>
            <a:r>
              <a:rPr lang="en-GB" sz="1200" dirty="0">
                <a:solidFill>
                  <a:schemeClr val="bg1">
                    <a:lumMod val="50000"/>
                  </a:schemeClr>
                </a:solidFill>
              </a:rPr>
              <a:t>(GRPE 85-28 (changes R49) &amp; GRPE 85-25 (changes R85))</a:t>
            </a:r>
          </a:p>
          <a:p>
            <a:r>
              <a:rPr lang="en-GB" sz="2400" dirty="0">
                <a:solidFill>
                  <a:schemeClr val="bg1">
                    <a:lumMod val="50000"/>
                  </a:schemeClr>
                </a:solidFill>
              </a:rPr>
              <a:t>OICA handed in the formal DOC´s 8th March for 86th GRPE meeting June on the basis of an lean approach. </a:t>
            </a:r>
          </a:p>
          <a:p>
            <a:r>
              <a:rPr lang="en-GB" sz="2400" dirty="0"/>
              <a:t>Further little updates done on document marked in Blue</a:t>
            </a:r>
          </a:p>
        </p:txBody>
      </p:sp>
      <p:sp>
        <p:nvSpPr>
          <p:cNvPr id="3" name="Foliennummernplatzhalter 2"/>
          <p:cNvSpPr>
            <a:spLocks noGrp="1"/>
          </p:cNvSpPr>
          <p:nvPr>
            <p:ph type="sldNum" sz="quarter" idx="12"/>
          </p:nvPr>
        </p:nvSpPr>
        <p:spPr/>
        <p:txBody>
          <a:bodyPr/>
          <a:lstStyle/>
          <a:p>
            <a:fld id="{CAA8C5D3-8A3B-F94C-BECF-6BE38BB7C66C}" type="slidenum">
              <a:rPr lang="en-GB" noProof="0" smtClean="0"/>
              <a:pPr/>
              <a:t>4</a:t>
            </a:fld>
            <a:endParaRPr lang="en-GB" noProof="0" dirty="0"/>
          </a:p>
        </p:txBody>
      </p:sp>
      <p:sp>
        <p:nvSpPr>
          <p:cNvPr id="4" name="Textplatzhalter 3"/>
          <p:cNvSpPr>
            <a:spLocks noGrp="1"/>
          </p:cNvSpPr>
          <p:nvPr>
            <p:ph type="body" sz="quarter" idx="14"/>
          </p:nvPr>
        </p:nvSpPr>
        <p:spPr/>
        <p:txBody>
          <a:bodyPr>
            <a:normAutofit/>
          </a:bodyPr>
          <a:lstStyle/>
          <a:p>
            <a:pPr algn="ctr">
              <a:spcBef>
                <a:spcPct val="0"/>
              </a:spcBef>
            </a:pPr>
            <a:r>
              <a:rPr lang="en-GB" sz="3200" dirty="0">
                <a:solidFill>
                  <a:schemeClr val="tx2"/>
                </a:solidFill>
                <a:ea typeface="+mj-ea"/>
                <a:cs typeface="+mj-cs"/>
              </a:rPr>
              <a:t>Current Status</a:t>
            </a:r>
          </a:p>
          <a:p>
            <a:endParaRPr lang="en-GB" dirty="0"/>
          </a:p>
        </p:txBody>
      </p:sp>
      <p:sp>
        <p:nvSpPr>
          <p:cNvPr id="5" name="Fußzeilenplatzhalter 4"/>
          <p:cNvSpPr>
            <a:spLocks noGrp="1"/>
          </p:cNvSpPr>
          <p:nvPr>
            <p:ph type="ftr" sz="quarter" idx="3"/>
          </p:nvPr>
        </p:nvSpPr>
        <p:spPr/>
        <p:txBody>
          <a:bodyPr/>
          <a:lstStyle/>
          <a:p>
            <a:pPr algn="l"/>
            <a:r>
              <a:rPr lang="en-GB" dirty="0"/>
              <a:t>H2 ICE R49/R85</a:t>
            </a:r>
          </a:p>
        </p:txBody>
      </p:sp>
    </p:spTree>
    <p:extLst>
      <p:ext uri="{BB962C8B-B14F-4D97-AF65-F5344CB8AC3E}">
        <p14:creationId xmlns:p14="http://schemas.microsoft.com/office/powerpoint/2010/main" val="805460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7" name="Objek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8E675CBC-0B1B-48FC-878B-13AE257BC725}"/>
              </a:ext>
            </a:extLst>
          </p:cNvPr>
          <p:cNvSpPr>
            <a:spLocks noGrp="1"/>
          </p:cNvSpPr>
          <p:nvPr>
            <p:ph idx="1"/>
          </p:nvPr>
        </p:nvSpPr>
        <p:spPr/>
        <p:txBody>
          <a:bodyPr/>
          <a:lstStyle/>
          <a:p>
            <a:pPr marL="0" indent="0">
              <a:buNone/>
            </a:pPr>
            <a:r>
              <a:rPr lang="en-GB" sz="2400" dirty="0"/>
              <a:t>Regulation:</a:t>
            </a:r>
          </a:p>
          <a:p>
            <a:r>
              <a:rPr lang="en-GB" sz="2400" dirty="0"/>
              <a:t>Omission of requirement to measure all carbon based emissions (CO, THC / NMHC, CH</a:t>
            </a:r>
            <a:r>
              <a:rPr lang="en-GB" sz="2400" baseline="-25000" dirty="0"/>
              <a:t>4</a:t>
            </a:r>
            <a:r>
              <a:rPr lang="en-GB" sz="2400" dirty="0"/>
              <a:t>, CO</a:t>
            </a:r>
            <a:r>
              <a:rPr lang="en-GB" sz="2400" baseline="-25000" dirty="0"/>
              <a:t>2</a:t>
            </a:r>
            <a:r>
              <a:rPr lang="en-GB" sz="2400" dirty="0"/>
              <a:t>) as this is not reasonable for engines that are only fuelled with non-carbon fuels.</a:t>
            </a:r>
          </a:p>
          <a:p>
            <a:pPr lvl="1"/>
            <a:r>
              <a:rPr lang="en-GB" sz="2000" i="1" dirty="0"/>
              <a:t>Measurement of HC emissions with FID might pose safety issues, especially for PEMS.</a:t>
            </a:r>
          </a:p>
          <a:p>
            <a:pPr lvl="1"/>
            <a:r>
              <a:rPr lang="en-GB" sz="2000" i="1" dirty="0"/>
              <a:t>All limits shall still apply, but only NOx, NH</a:t>
            </a:r>
            <a:r>
              <a:rPr lang="en-GB" sz="2000" i="1" baseline="-25000" dirty="0"/>
              <a:t>3</a:t>
            </a:r>
            <a:r>
              <a:rPr lang="en-GB" sz="2000" i="1" dirty="0"/>
              <a:t>, PM &amp; PN shall be measured.</a:t>
            </a:r>
          </a:p>
          <a:p>
            <a:r>
              <a:rPr lang="en-GB" sz="2400" dirty="0"/>
              <a:t>Labels to be introduced for hydrogen fuelled engines differing between PI / CI engines and gaseous / liquid hydrogen injection.</a:t>
            </a:r>
          </a:p>
        </p:txBody>
      </p:sp>
      <p:sp>
        <p:nvSpPr>
          <p:cNvPr id="3" name="Slide Number Placeholder 2">
            <a:extLst>
              <a:ext uri="{FF2B5EF4-FFF2-40B4-BE49-F238E27FC236}">
                <a16:creationId xmlns:a16="http://schemas.microsoft.com/office/drawing/2014/main" id="{DA1D52FD-01F9-471F-B5BA-D4AD24A48F5D}"/>
              </a:ext>
            </a:extLst>
          </p:cNvPr>
          <p:cNvSpPr>
            <a:spLocks noGrp="1"/>
          </p:cNvSpPr>
          <p:nvPr>
            <p:ph type="sldNum" sz="quarter" idx="12"/>
          </p:nvPr>
        </p:nvSpPr>
        <p:spPr/>
        <p:txBody>
          <a:bodyPr/>
          <a:lstStyle/>
          <a:p>
            <a:fld id="{CAA8C5D3-8A3B-F94C-BECF-6BE38BB7C66C}" type="slidenum">
              <a:rPr lang="en-GB" noProof="0" smtClean="0"/>
              <a:pPr/>
              <a:t>5</a:t>
            </a:fld>
            <a:endParaRPr lang="en-GB" noProof="0" dirty="0"/>
          </a:p>
        </p:txBody>
      </p:sp>
      <p:sp>
        <p:nvSpPr>
          <p:cNvPr id="4" name="Text Placeholder 3">
            <a:extLst>
              <a:ext uri="{FF2B5EF4-FFF2-40B4-BE49-F238E27FC236}">
                <a16:creationId xmlns:a16="http://schemas.microsoft.com/office/drawing/2014/main" id="{A9680ED7-69EB-4122-A5E2-1F53C9A02764}"/>
              </a:ext>
            </a:extLst>
          </p:cNvPr>
          <p:cNvSpPr>
            <a:spLocks noGrp="1"/>
          </p:cNvSpPr>
          <p:nvPr>
            <p:ph type="body" sz="quarter" idx="14"/>
          </p:nvPr>
        </p:nvSpPr>
        <p:spPr/>
        <p:txBody>
          <a:bodyPr>
            <a:normAutofit/>
          </a:bodyPr>
          <a:lstStyle/>
          <a:p>
            <a:pPr algn="ctr">
              <a:spcBef>
                <a:spcPct val="0"/>
              </a:spcBef>
            </a:pPr>
            <a:r>
              <a:rPr lang="en-GB" sz="3200" dirty="0">
                <a:solidFill>
                  <a:schemeClr val="tx2"/>
                </a:solidFill>
                <a:ea typeface="+mj-ea"/>
                <a:cs typeface="+mj-cs"/>
              </a:rPr>
              <a:t>proposed Changes in UN R49</a:t>
            </a:r>
          </a:p>
        </p:txBody>
      </p:sp>
      <p:sp>
        <p:nvSpPr>
          <p:cNvPr id="5" name="Footer Placeholder 4">
            <a:extLst>
              <a:ext uri="{FF2B5EF4-FFF2-40B4-BE49-F238E27FC236}">
                <a16:creationId xmlns:a16="http://schemas.microsoft.com/office/drawing/2014/main" id="{268641A4-097E-4C65-824C-701A153A3FCB}"/>
              </a:ext>
            </a:extLst>
          </p:cNvPr>
          <p:cNvSpPr>
            <a:spLocks noGrp="1"/>
          </p:cNvSpPr>
          <p:nvPr>
            <p:ph type="ftr" sz="quarter" idx="3"/>
          </p:nvPr>
        </p:nvSpPr>
        <p:spPr/>
        <p:txBody>
          <a:bodyPr/>
          <a:lstStyle/>
          <a:p>
            <a:pPr algn="l"/>
            <a:r>
              <a:rPr lang="en-GB" dirty="0"/>
              <a:t>H2 ICE R49/R85</a:t>
            </a:r>
          </a:p>
        </p:txBody>
      </p:sp>
    </p:spTree>
    <p:extLst>
      <p:ext uri="{BB962C8B-B14F-4D97-AF65-F5344CB8AC3E}">
        <p14:creationId xmlns:p14="http://schemas.microsoft.com/office/powerpoint/2010/main" val="3811974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7" name="Objek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8E675CBC-0B1B-48FC-878B-13AE257BC725}"/>
              </a:ext>
            </a:extLst>
          </p:cNvPr>
          <p:cNvSpPr>
            <a:spLocks noGrp="1"/>
          </p:cNvSpPr>
          <p:nvPr>
            <p:ph idx="1"/>
          </p:nvPr>
        </p:nvSpPr>
        <p:spPr/>
        <p:txBody>
          <a:bodyPr/>
          <a:lstStyle/>
          <a:p>
            <a:pPr marL="0" indent="0">
              <a:buNone/>
            </a:pPr>
            <a:r>
              <a:rPr lang="en-GB" sz="2400" dirty="0"/>
              <a:t>Annex 1-3:</a:t>
            </a:r>
          </a:p>
          <a:p>
            <a:r>
              <a:rPr lang="en-GB" sz="2400" dirty="0"/>
              <a:t>Minor changes to label hydrogen fuelled engines.</a:t>
            </a:r>
          </a:p>
        </p:txBody>
      </p:sp>
      <p:sp>
        <p:nvSpPr>
          <p:cNvPr id="3" name="Slide Number Placeholder 2">
            <a:extLst>
              <a:ext uri="{FF2B5EF4-FFF2-40B4-BE49-F238E27FC236}">
                <a16:creationId xmlns:a16="http://schemas.microsoft.com/office/drawing/2014/main" id="{DA1D52FD-01F9-471F-B5BA-D4AD24A48F5D}"/>
              </a:ext>
            </a:extLst>
          </p:cNvPr>
          <p:cNvSpPr>
            <a:spLocks noGrp="1"/>
          </p:cNvSpPr>
          <p:nvPr>
            <p:ph type="sldNum" sz="quarter" idx="12"/>
          </p:nvPr>
        </p:nvSpPr>
        <p:spPr/>
        <p:txBody>
          <a:bodyPr/>
          <a:lstStyle/>
          <a:p>
            <a:fld id="{CAA8C5D3-8A3B-F94C-BECF-6BE38BB7C66C}" type="slidenum">
              <a:rPr lang="en-GB" noProof="0" smtClean="0"/>
              <a:pPr/>
              <a:t>6</a:t>
            </a:fld>
            <a:endParaRPr lang="en-GB" noProof="0" dirty="0"/>
          </a:p>
        </p:txBody>
      </p:sp>
      <p:sp>
        <p:nvSpPr>
          <p:cNvPr id="4" name="Text Placeholder 3">
            <a:extLst>
              <a:ext uri="{FF2B5EF4-FFF2-40B4-BE49-F238E27FC236}">
                <a16:creationId xmlns:a16="http://schemas.microsoft.com/office/drawing/2014/main" id="{A9680ED7-69EB-4122-A5E2-1F53C9A02764}"/>
              </a:ext>
            </a:extLst>
          </p:cNvPr>
          <p:cNvSpPr>
            <a:spLocks noGrp="1"/>
          </p:cNvSpPr>
          <p:nvPr>
            <p:ph type="body" sz="quarter" idx="14"/>
          </p:nvPr>
        </p:nvSpPr>
        <p:spPr/>
        <p:txBody>
          <a:bodyPr>
            <a:normAutofit/>
          </a:bodyPr>
          <a:lstStyle/>
          <a:p>
            <a:pPr algn="ctr">
              <a:spcBef>
                <a:spcPct val="0"/>
              </a:spcBef>
            </a:pPr>
            <a:r>
              <a:rPr lang="en-GB" sz="3200" dirty="0">
                <a:solidFill>
                  <a:schemeClr val="tx2"/>
                </a:solidFill>
                <a:ea typeface="+mj-ea"/>
                <a:cs typeface="+mj-cs"/>
              </a:rPr>
              <a:t>proposed Changes in UN R49</a:t>
            </a:r>
          </a:p>
        </p:txBody>
      </p:sp>
      <p:sp>
        <p:nvSpPr>
          <p:cNvPr id="5" name="Footer Placeholder 4">
            <a:extLst>
              <a:ext uri="{FF2B5EF4-FFF2-40B4-BE49-F238E27FC236}">
                <a16:creationId xmlns:a16="http://schemas.microsoft.com/office/drawing/2014/main" id="{268641A4-097E-4C65-824C-701A153A3FCB}"/>
              </a:ext>
            </a:extLst>
          </p:cNvPr>
          <p:cNvSpPr>
            <a:spLocks noGrp="1"/>
          </p:cNvSpPr>
          <p:nvPr>
            <p:ph type="ftr" sz="quarter" idx="3"/>
          </p:nvPr>
        </p:nvSpPr>
        <p:spPr/>
        <p:txBody>
          <a:bodyPr/>
          <a:lstStyle/>
          <a:p>
            <a:pPr algn="l"/>
            <a:r>
              <a:rPr lang="en-GB" dirty="0"/>
              <a:t>H2 ICE R49/R85</a:t>
            </a:r>
          </a:p>
        </p:txBody>
      </p:sp>
    </p:spTree>
    <p:extLst>
      <p:ext uri="{BB962C8B-B14F-4D97-AF65-F5344CB8AC3E}">
        <p14:creationId xmlns:p14="http://schemas.microsoft.com/office/powerpoint/2010/main" val="591679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7" name="Objek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8E675CBC-0B1B-48FC-878B-13AE257BC725}"/>
              </a:ext>
            </a:extLst>
          </p:cNvPr>
          <p:cNvSpPr>
            <a:spLocks noGrp="1"/>
          </p:cNvSpPr>
          <p:nvPr>
            <p:ph idx="1"/>
          </p:nvPr>
        </p:nvSpPr>
        <p:spPr/>
        <p:txBody>
          <a:bodyPr/>
          <a:lstStyle/>
          <a:p>
            <a:pPr marL="0" indent="0">
              <a:buNone/>
            </a:pPr>
            <a:r>
              <a:rPr lang="en-GB" sz="2400" dirty="0"/>
              <a:t>Annex 4 (Test procedure):</a:t>
            </a:r>
          </a:p>
          <a:p>
            <a:r>
              <a:rPr lang="en-GB" sz="2400" dirty="0"/>
              <a:t>Formulae to calculate emissions need adapted as they are normalized to the carbon content of the fuel.</a:t>
            </a:r>
          </a:p>
          <a:p>
            <a:r>
              <a:rPr lang="en-GB" sz="2400" dirty="0"/>
              <a:t>Definition of hydrogen as H</a:t>
            </a:r>
            <a:r>
              <a:rPr lang="en-GB" sz="2400" baseline="-25000" dirty="0"/>
              <a:t>2</a:t>
            </a:r>
            <a:r>
              <a:rPr lang="en-GB" sz="2400" dirty="0"/>
              <a:t> and thus carbon free.</a:t>
            </a:r>
          </a:p>
          <a:p>
            <a:r>
              <a:rPr lang="en-GB" sz="2400" dirty="0" err="1"/>
              <a:t>u</a:t>
            </a:r>
            <a:r>
              <a:rPr lang="en-GB" sz="2400" baseline="-25000" dirty="0" err="1"/>
              <a:t>gas</a:t>
            </a:r>
            <a:r>
              <a:rPr lang="en-GB" sz="2400" dirty="0"/>
              <a:t> values defined for emission calculation of hydrogen fuelled engines.</a:t>
            </a:r>
          </a:p>
          <a:p>
            <a:r>
              <a:rPr lang="en-GB" sz="2400" strike="sngStrike" dirty="0"/>
              <a:t>New formula to calculate the dilution factor for hydrogen fuelled engines.</a:t>
            </a:r>
          </a:p>
          <a:p>
            <a:r>
              <a:rPr lang="en-GB" sz="2400" strike="sngStrike" dirty="0"/>
              <a:t>dry/wet correction for raw gas and diluted as well as test bench and PEMS</a:t>
            </a:r>
          </a:p>
          <a:p>
            <a:pPr lvl="1"/>
            <a:r>
              <a:rPr lang="en-GB" sz="1900" strike="sngStrike" dirty="0"/>
              <a:t>To be defined (procedures under discussion)</a:t>
            </a:r>
          </a:p>
        </p:txBody>
      </p:sp>
      <p:sp>
        <p:nvSpPr>
          <p:cNvPr id="3" name="Slide Number Placeholder 2">
            <a:extLst>
              <a:ext uri="{FF2B5EF4-FFF2-40B4-BE49-F238E27FC236}">
                <a16:creationId xmlns:a16="http://schemas.microsoft.com/office/drawing/2014/main" id="{DA1D52FD-01F9-471F-B5BA-D4AD24A48F5D}"/>
              </a:ext>
            </a:extLst>
          </p:cNvPr>
          <p:cNvSpPr>
            <a:spLocks noGrp="1"/>
          </p:cNvSpPr>
          <p:nvPr>
            <p:ph type="sldNum" sz="quarter" idx="12"/>
          </p:nvPr>
        </p:nvSpPr>
        <p:spPr/>
        <p:txBody>
          <a:bodyPr/>
          <a:lstStyle/>
          <a:p>
            <a:fld id="{CAA8C5D3-8A3B-F94C-BECF-6BE38BB7C66C}" type="slidenum">
              <a:rPr lang="en-GB" noProof="0" smtClean="0"/>
              <a:pPr/>
              <a:t>7</a:t>
            </a:fld>
            <a:endParaRPr lang="en-GB" noProof="0" dirty="0"/>
          </a:p>
        </p:txBody>
      </p:sp>
      <p:sp>
        <p:nvSpPr>
          <p:cNvPr id="4" name="Text Placeholder 3">
            <a:extLst>
              <a:ext uri="{FF2B5EF4-FFF2-40B4-BE49-F238E27FC236}">
                <a16:creationId xmlns:a16="http://schemas.microsoft.com/office/drawing/2014/main" id="{A9680ED7-69EB-4122-A5E2-1F53C9A02764}"/>
              </a:ext>
            </a:extLst>
          </p:cNvPr>
          <p:cNvSpPr>
            <a:spLocks noGrp="1"/>
          </p:cNvSpPr>
          <p:nvPr>
            <p:ph type="body" sz="quarter" idx="14"/>
          </p:nvPr>
        </p:nvSpPr>
        <p:spPr/>
        <p:txBody>
          <a:bodyPr>
            <a:normAutofit/>
          </a:bodyPr>
          <a:lstStyle/>
          <a:p>
            <a:pPr algn="ctr">
              <a:spcBef>
                <a:spcPct val="0"/>
              </a:spcBef>
            </a:pPr>
            <a:r>
              <a:rPr lang="en-GB" sz="3200" dirty="0">
                <a:solidFill>
                  <a:schemeClr val="tx2"/>
                </a:solidFill>
                <a:ea typeface="+mj-ea"/>
                <a:cs typeface="+mj-cs"/>
              </a:rPr>
              <a:t>proposed Changes in UN R49</a:t>
            </a:r>
          </a:p>
        </p:txBody>
      </p:sp>
      <p:sp>
        <p:nvSpPr>
          <p:cNvPr id="5" name="Footer Placeholder 4">
            <a:extLst>
              <a:ext uri="{FF2B5EF4-FFF2-40B4-BE49-F238E27FC236}">
                <a16:creationId xmlns:a16="http://schemas.microsoft.com/office/drawing/2014/main" id="{268641A4-097E-4C65-824C-701A153A3FCB}"/>
              </a:ext>
            </a:extLst>
          </p:cNvPr>
          <p:cNvSpPr>
            <a:spLocks noGrp="1"/>
          </p:cNvSpPr>
          <p:nvPr>
            <p:ph type="ftr" sz="quarter" idx="3"/>
          </p:nvPr>
        </p:nvSpPr>
        <p:spPr/>
        <p:txBody>
          <a:bodyPr/>
          <a:lstStyle/>
          <a:p>
            <a:pPr algn="l"/>
            <a:r>
              <a:rPr lang="en-GB" dirty="0"/>
              <a:t>H2 ICE R49/R85</a:t>
            </a:r>
          </a:p>
        </p:txBody>
      </p:sp>
    </p:spTree>
    <p:extLst>
      <p:ext uri="{BB962C8B-B14F-4D97-AF65-F5344CB8AC3E}">
        <p14:creationId xmlns:p14="http://schemas.microsoft.com/office/powerpoint/2010/main" val="1213508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7" name="Objek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8E675CBC-0B1B-48FC-878B-13AE257BC725}"/>
              </a:ext>
            </a:extLst>
          </p:cNvPr>
          <p:cNvSpPr>
            <a:spLocks noGrp="1"/>
          </p:cNvSpPr>
          <p:nvPr>
            <p:ph idx="1"/>
          </p:nvPr>
        </p:nvSpPr>
        <p:spPr/>
        <p:txBody>
          <a:bodyPr/>
          <a:lstStyle/>
          <a:p>
            <a:pPr marL="0" indent="0">
              <a:buNone/>
            </a:pPr>
            <a:r>
              <a:rPr lang="en-GB" sz="2400" dirty="0"/>
              <a:t>Annex 5 (Specification of reference fuels):</a:t>
            </a:r>
          </a:p>
          <a:p>
            <a:r>
              <a:rPr lang="en-GB" sz="2400" dirty="0"/>
              <a:t>Definition of reference fuel for hydrogen derived from ISO14687:2019 Grade D (Type I (gaseous) or II (liquid)) </a:t>
            </a:r>
          </a:p>
          <a:p>
            <a:r>
              <a:rPr lang="en-GB" sz="2400" dirty="0"/>
              <a:t>Alignment with UN R154 (GRPE-84-07e_clean)</a:t>
            </a:r>
          </a:p>
          <a:p>
            <a:r>
              <a:rPr lang="en-GB" sz="2400" dirty="0"/>
              <a:t>This fuel grade is also recommended for the use in PEM fuel cell road vehicle applications.</a:t>
            </a:r>
          </a:p>
          <a:p>
            <a:r>
              <a:rPr lang="en-GB" sz="2400" dirty="0"/>
              <a:t>It is expected that there will be only one fuel grade for hydrogen in the market.</a:t>
            </a:r>
          </a:p>
          <a:p>
            <a:r>
              <a:rPr lang="en-GB" sz="2400" dirty="0"/>
              <a:t>Only one fuel grade will support the development of the hydrogen supply infrastructure.</a:t>
            </a:r>
          </a:p>
        </p:txBody>
      </p:sp>
      <p:sp>
        <p:nvSpPr>
          <p:cNvPr id="3" name="Slide Number Placeholder 2">
            <a:extLst>
              <a:ext uri="{FF2B5EF4-FFF2-40B4-BE49-F238E27FC236}">
                <a16:creationId xmlns:a16="http://schemas.microsoft.com/office/drawing/2014/main" id="{DA1D52FD-01F9-471F-B5BA-D4AD24A48F5D}"/>
              </a:ext>
            </a:extLst>
          </p:cNvPr>
          <p:cNvSpPr>
            <a:spLocks noGrp="1"/>
          </p:cNvSpPr>
          <p:nvPr>
            <p:ph type="sldNum" sz="quarter" idx="12"/>
          </p:nvPr>
        </p:nvSpPr>
        <p:spPr/>
        <p:txBody>
          <a:bodyPr/>
          <a:lstStyle/>
          <a:p>
            <a:fld id="{CAA8C5D3-8A3B-F94C-BECF-6BE38BB7C66C}" type="slidenum">
              <a:rPr lang="en-GB" noProof="0" smtClean="0"/>
              <a:pPr/>
              <a:t>8</a:t>
            </a:fld>
            <a:endParaRPr lang="en-GB" noProof="0" dirty="0"/>
          </a:p>
        </p:txBody>
      </p:sp>
      <p:sp>
        <p:nvSpPr>
          <p:cNvPr id="4" name="Text Placeholder 3">
            <a:extLst>
              <a:ext uri="{FF2B5EF4-FFF2-40B4-BE49-F238E27FC236}">
                <a16:creationId xmlns:a16="http://schemas.microsoft.com/office/drawing/2014/main" id="{A9680ED7-69EB-4122-A5E2-1F53C9A02764}"/>
              </a:ext>
            </a:extLst>
          </p:cNvPr>
          <p:cNvSpPr>
            <a:spLocks noGrp="1"/>
          </p:cNvSpPr>
          <p:nvPr>
            <p:ph type="body" sz="quarter" idx="14"/>
          </p:nvPr>
        </p:nvSpPr>
        <p:spPr/>
        <p:txBody>
          <a:bodyPr>
            <a:normAutofit/>
          </a:bodyPr>
          <a:lstStyle/>
          <a:p>
            <a:pPr algn="ctr">
              <a:spcBef>
                <a:spcPct val="0"/>
              </a:spcBef>
            </a:pPr>
            <a:r>
              <a:rPr lang="en-GB" sz="3200" dirty="0">
                <a:solidFill>
                  <a:schemeClr val="tx2"/>
                </a:solidFill>
                <a:ea typeface="+mj-ea"/>
                <a:cs typeface="+mj-cs"/>
              </a:rPr>
              <a:t>proposed Changes in UN R49</a:t>
            </a:r>
          </a:p>
        </p:txBody>
      </p:sp>
      <p:sp>
        <p:nvSpPr>
          <p:cNvPr id="5" name="Footer Placeholder 4">
            <a:extLst>
              <a:ext uri="{FF2B5EF4-FFF2-40B4-BE49-F238E27FC236}">
                <a16:creationId xmlns:a16="http://schemas.microsoft.com/office/drawing/2014/main" id="{268641A4-097E-4C65-824C-701A153A3FCB}"/>
              </a:ext>
            </a:extLst>
          </p:cNvPr>
          <p:cNvSpPr>
            <a:spLocks noGrp="1"/>
          </p:cNvSpPr>
          <p:nvPr>
            <p:ph type="ftr" sz="quarter" idx="3"/>
          </p:nvPr>
        </p:nvSpPr>
        <p:spPr/>
        <p:txBody>
          <a:bodyPr/>
          <a:lstStyle/>
          <a:p>
            <a:pPr algn="l"/>
            <a:r>
              <a:rPr lang="en-GB" dirty="0"/>
              <a:t>H2 ICE R49/R85</a:t>
            </a:r>
          </a:p>
        </p:txBody>
      </p:sp>
    </p:spTree>
    <p:extLst>
      <p:ext uri="{BB962C8B-B14F-4D97-AF65-F5344CB8AC3E}">
        <p14:creationId xmlns:p14="http://schemas.microsoft.com/office/powerpoint/2010/main" val="2095376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kt 6" hidden="1"/>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7" name="Objekt 6"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Content Placeholder 1">
            <a:extLst>
              <a:ext uri="{FF2B5EF4-FFF2-40B4-BE49-F238E27FC236}">
                <a16:creationId xmlns:a16="http://schemas.microsoft.com/office/drawing/2014/main" id="{8E675CBC-0B1B-48FC-878B-13AE257BC725}"/>
              </a:ext>
            </a:extLst>
          </p:cNvPr>
          <p:cNvSpPr>
            <a:spLocks noGrp="1"/>
          </p:cNvSpPr>
          <p:nvPr>
            <p:ph idx="1"/>
          </p:nvPr>
        </p:nvSpPr>
        <p:spPr/>
        <p:txBody>
          <a:bodyPr/>
          <a:lstStyle/>
          <a:p>
            <a:pPr marL="0" indent="0">
              <a:buNone/>
            </a:pPr>
            <a:r>
              <a:rPr lang="en-GB" sz="2400" dirty="0"/>
              <a:t>Annex 6 (Measuring carbon monoxide emissions at idling speeds):</a:t>
            </a:r>
          </a:p>
          <a:p>
            <a:r>
              <a:rPr lang="en-GB" sz="2400" dirty="0"/>
              <a:t>This Annex shall not be applicable to engines that are fuelled with non-carbon fuels.</a:t>
            </a:r>
          </a:p>
          <a:p>
            <a:pPr lvl="1"/>
            <a:r>
              <a:rPr lang="en-GB" sz="2000" i="1" dirty="0"/>
              <a:t>Currently not applicable to CI engines and dual-fuel engines.</a:t>
            </a:r>
          </a:p>
        </p:txBody>
      </p:sp>
      <p:sp>
        <p:nvSpPr>
          <p:cNvPr id="3" name="Slide Number Placeholder 2">
            <a:extLst>
              <a:ext uri="{FF2B5EF4-FFF2-40B4-BE49-F238E27FC236}">
                <a16:creationId xmlns:a16="http://schemas.microsoft.com/office/drawing/2014/main" id="{DA1D52FD-01F9-471F-B5BA-D4AD24A48F5D}"/>
              </a:ext>
            </a:extLst>
          </p:cNvPr>
          <p:cNvSpPr>
            <a:spLocks noGrp="1"/>
          </p:cNvSpPr>
          <p:nvPr>
            <p:ph type="sldNum" sz="quarter" idx="12"/>
          </p:nvPr>
        </p:nvSpPr>
        <p:spPr/>
        <p:txBody>
          <a:bodyPr/>
          <a:lstStyle/>
          <a:p>
            <a:fld id="{CAA8C5D3-8A3B-F94C-BECF-6BE38BB7C66C}" type="slidenum">
              <a:rPr lang="en-GB" noProof="0" smtClean="0"/>
              <a:pPr/>
              <a:t>9</a:t>
            </a:fld>
            <a:endParaRPr lang="en-GB" noProof="0" dirty="0"/>
          </a:p>
        </p:txBody>
      </p:sp>
      <p:sp>
        <p:nvSpPr>
          <p:cNvPr id="4" name="Text Placeholder 3">
            <a:extLst>
              <a:ext uri="{FF2B5EF4-FFF2-40B4-BE49-F238E27FC236}">
                <a16:creationId xmlns:a16="http://schemas.microsoft.com/office/drawing/2014/main" id="{A9680ED7-69EB-4122-A5E2-1F53C9A02764}"/>
              </a:ext>
            </a:extLst>
          </p:cNvPr>
          <p:cNvSpPr>
            <a:spLocks noGrp="1"/>
          </p:cNvSpPr>
          <p:nvPr>
            <p:ph type="body" sz="quarter" idx="14"/>
          </p:nvPr>
        </p:nvSpPr>
        <p:spPr/>
        <p:txBody>
          <a:bodyPr>
            <a:normAutofit/>
          </a:bodyPr>
          <a:lstStyle/>
          <a:p>
            <a:pPr algn="ctr">
              <a:spcBef>
                <a:spcPct val="0"/>
              </a:spcBef>
            </a:pPr>
            <a:r>
              <a:rPr lang="en-GB" sz="3200" dirty="0">
                <a:solidFill>
                  <a:schemeClr val="tx2"/>
                </a:solidFill>
                <a:ea typeface="+mj-ea"/>
                <a:cs typeface="+mj-cs"/>
              </a:rPr>
              <a:t>proposed Changes in UN R49</a:t>
            </a:r>
          </a:p>
        </p:txBody>
      </p:sp>
      <p:sp>
        <p:nvSpPr>
          <p:cNvPr id="5" name="Footer Placeholder 4">
            <a:extLst>
              <a:ext uri="{FF2B5EF4-FFF2-40B4-BE49-F238E27FC236}">
                <a16:creationId xmlns:a16="http://schemas.microsoft.com/office/drawing/2014/main" id="{268641A4-097E-4C65-824C-701A153A3FCB}"/>
              </a:ext>
            </a:extLst>
          </p:cNvPr>
          <p:cNvSpPr>
            <a:spLocks noGrp="1"/>
          </p:cNvSpPr>
          <p:nvPr>
            <p:ph type="ftr" sz="quarter" idx="3"/>
          </p:nvPr>
        </p:nvSpPr>
        <p:spPr/>
        <p:txBody>
          <a:bodyPr/>
          <a:lstStyle/>
          <a:p>
            <a:pPr algn="l"/>
            <a:r>
              <a:rPr lang="en-GB" dirty="0"/>
              <a:t>H2 ICE R49/R85</a:t>
            </a:r>
          </a:p>
        </p:txBody>
      </p:sp>
    </p:spTree>
    <p:extLst>
      <p:ext uri="{BB962C8B-B14F-4D97-AF65-F5344CB8AC3E}">
        <p14:creationId xmlns:p14="http://schemas.microsoft.com/office/powerpoint/2010/main" val="3923404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Masque présentation 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que présentation avec nouveau logo et format 16x9" id="{85D48C29-F5D1-45D1-86B0-358C96AA2DC8}" vid="{438186FC-A8D2-4D68-B072-911AEBB13642}"/>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sisl xmlns:xsi="http://www.w3.org/2001/XMLSchema-instance" xmlns:xsd="http://www.w3.org/2001/XMLSchema" xmlns="http://www.boldonjames.com/2008/01/sie/internal/label" sislVersion="0" policy="18fbfd49-c8e6-4618-a77f-5ef25245836c" origin="userSelected">
  <element uid="1239ecc3-00e0-482b-a8a4-82e46943bfcc" value=""/>
  <element uid="588104ae-2895-48f0-94e0-4417fcf0f7f0" value=""/>
</sisl>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E4B8B1-82C9-405D-BEF2-4DC59AD990E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1ADD466-D114-4062-B791-E70F04B7EBFE}">
  <ds:schemaRefs>
    <ds:schemaRef ds:uri="http://www.w3.org/2001/XMLSchema"/>
    <ds:schemaRef ds:uri="http://www.boldonjames.com/2008/01/sie/internal/label"/>
  </ds:schemaRefs>
</ds:datastoreItem>
</file>

<file path=customXml/itemProps3.xml><?xml version="1.0" encoding="utf-8"?>
<ds:datastoreItem xmlns:ds="http://schemas.openxmlformats.org/officeDocument/2006/customXml" ds:itemID="{B2CBD1BA-DDBF-41A7-81FC-E406539E2DBB}">
  <ds:schemaRefs>
    <ds:schemaRef ds:uri="http://schemas.microsoft.com/sharepoint/v3/contenttype/forms"/>
  </ds:schemaRefs>
</ds:datastoreItem>
</file>

<file path=customXml/itemProps4.xml><?xml version="1.0" encoding="utf-8"?>
<ds:datastoreItem xmlns:ds="http://schemas.openxmlformats.org/officeDocument/2006/customXml" ds:itemID="{55440F91-E52A-4A7D-9055-F80457709C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Masque présentation avec nouveau logo et format 16x9</Template>
  <TotalTime>1</TotalTime>
  <Words>1269</Words>
  <Application>Microsoft Office PowerPoint</Application>
  <PresentationFormat>Widescreen</PresentationFormat>
  <Paragraphs>135</Paragraphs>
  <Slides>16</Slides>
  <Notes>16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CorpoS</vt:lpstr>
      <vt:lpstr>Arial</vt:lpstr>
      <vt:lpstr>Calibri</vt:lpstr>
      <vt:lpstr>Courier New</vt:lpstr>
      <vt:lpstr>Times New Roman</vt:lpstr>
      <vt:lpstr>Wingdings</vt:lpstr>
      <vt:lpstr>Masque présentation OICA</vt:lpstr>
      <vt:lpstr>think-cell Folie</vt:lpstr>
      <vt:lpstr>Type Approval of H2 engines Update on 86th GRPE Meeting  Change proposals for UN R49 &amp; UN R85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Daimler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Approval of H2 engines Update on 86th GRPE Meeting  Change proposals for UN R49 &amp; UN R85 </dc:title>
  <dc:creator>Rost, Friedrich (005) [DT]</dc:creator>
  <cp:lastModifiedBy>Francois Cuenot</cp:lastModifiedBy>
  <cp:revision>3</cp:revision>
  <dcterms:created xsi:type="dcterms:W3CDTF">2022-05-27T14:35:27Z</dcterms:created>
  <dcterms:modified xsi:type="dcterms:W3CDTF">2022-05-27T17:22:53Z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24dbb1d-991d-4bbd-aad5-33bac1d8ffaf_Enabled">
    <vt:lpwstr>true</vt:lpwstr>
  </property>
  <property fmtid="{D5CDD505-2E9C-101B-9397-08002B2CF9AE}" pid="3" name="MSIP_Label_924dbb1d-991d-4bbd-aad5-33bac1d8ffaf_SetDate">
    <vt:lpwstr>2022-05-27T14:49:30Z</vt:lpwstr>
  </property>
  <property fmtid="{D5CDD505-2E9C-101B-9397-08002B2CF9AE}" pid="4" name="MSIP_Label_924dbb1d-991d-4bbd-aad5-33bac1d8ffaf_Method">
    <vt:lpwstr>Standard</vt:lpwstr>
  </property>
  <property fmtid="{D5CDD505-2E9C-101B-9397-08002B2CF9AE}" pid="5" name="MSIP_Label_924dbb1d-991d-4bbd-aad5-33bac1d8ffaf_Name">
    <vt:lpwstr>924dbb1d-991d-4bbd-aad5-33bac1d8ffaf</vt:lpwstr>
  </property>
  <property fmtid="{D5CDD505-2E9C-101B-9397-08002B2CF9AE}" pid="6" name="MSIP_Label_924dbb1d-991d-4bbd-aad5-33bac1d8ffaf_SiteId">
    <vt:lpwstr>9652d7c2-1ccf-4940-8151-4a92bd474ed0</vt:lpwstr>
  </property>
  <property fmtid="{D5CDD505-2E9C-101B-9397-08002B2CF9AE}" pid="7" name="MSIP_Label_924dbb1d-991d-4bbd-aad5-33bac1d8ffaf_ActionId">
    <vt:lpwstr>3392c634-815a-4427-9d81-cd6a0da48e4d</vt:lpwstr>
  </property>
  <property fmtid="{D5CDD505-2E9C-101B-9397-08002B2CF9AE}" pid="8" name="MSIP_Label_924dbb1d-991d-4bbd-aad5-33bac1d8ffaf_ContentBits">
    <vt:lpwstr>1</vt:lpwstr>
  </property>
  <property fmtid="{D5CDD505-2E9C-101B-9397-08002B2CF9AE}" pid="9" name="docIndexRef">
    <vt:lpwstr>b7928880-eeab-455f-a15b-79832b1060fb</vt:lpwstr>
  </property>
  <property fmtid="{D5CDD505-2E9C-101B-9397-08002B2CF9AE}" pid="10" name="bjClsUserRVM">
    <vt:lpwstr>[]</vt:lpwstr>
  </property>
  <property fmtid="{D5CDD505-2E9C-101B-9397-08002B2CF9AE}" pid="11" name="bjSaver">
    <vt:lpwstr>IgKMk2R/R5QRTayr+ZAh/gNqQR8HKa9A</vt:lpwstr>
  </property>
  <property fmtid="{D5CDD505-2E9C-101B-9397-08002B2CF9AE}" pid="12" name="bjDocumentLabelXML">
    <vt:lpwstr>&lt;?xml version="1.0" encoding="us-ascii"?&gt;&lt;sisl xmlns:xsi="http://www.w3.org/2001/XMLSchema-instance" xmlns:xsd="http://www.w3.org/2001/XMLSchema" sislVersion="0" policy="18fbfd49-c8e6-4618-a77f-5ef25245836c" origin="userSelected" xmlns="http://www.boldonj</vt:lpwstr>
  </property>
  <property fmtid="{D5CDD505-2E9C-101B-9397-08002B2CF9AE}" pid="13" name="bjDocumentLabelXML-0">
    <vt:lpwstr>ames.com/2008/01/sie/internal/label"&gt;&lt;element uid="1239ecc3-00e0-482b-a8a4-82e46943bfcc" value="" /&gt;&lt;element uid="588104ae-2895-48f0-94e0-4417fcf0f7f0" value="" /&gt;&lt;/sisl&gt;</vt:lpwstr>
  </property>
  <property fmtid="{D5CDD505-2E9C-101B-9397-08002B2CF9AE}" pid="14" name="bjDocumentSecurityLabel">
    <vt:lpwstr>CNH Industrial: PUBLIC  Contains no personal data</vt:lpwstr>
  </property>
  <property fmtid="{D5CDD505-2E9C-101B-9397-08002B2CF9AE}" pid="15" name="CNH-Classification">
    <vt:lpwstr>[PUBLIC - Contains no personal data]</vt:lpwstr>
  </property>
  <property fmtid="{D5CDD505-2E9C-101B-9397-08002B2CF9AE}" pid="16" name="CNH-LabelledBy:">
    <vt:lpwstr>F33872A,27/05/2022 17:47:11,PUBLIC</vt:lpwstr>
  </property>
  <property fmtid="{D5CDD505-2E9C-101B-9397-08002B2CF9AE}" pid="17" name="ContentTypeId">
    <vt:lpwstr>0x0101003B8422D08C252547BB1CFA7F78E2CB83</vt:lpwstr>
  </property>
</Properties>
</file>