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362" r:id="rId5"/>
  </p:sldIdLst>
  <p:sldSz cx="12192000" cy="6858000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C78161-8FAE-4FFB-85CE-FFDA6DBBBFBB}" v="2" dt="2022-01-26T08:17:46.5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Guichard" userId="b25862a6-b641-4ece-b9f9-9230f3cdb908" providerId="ADAL" clId="{81C78161-8FAE-4FFB-85CE-FFDA6DBBBFBB}"/>
    <pc:docChg chg="undo custSel modSld">
      <pc:chgData name="Francois Guichard" userId="b25862a6-b641-4ece-b9f9-9230f3cdb908" providerId="ADAL" clId="{81C78161-8FAE-4FFB-85CE-FFDA6DBBBFBB}" dt="2022-01-26T08:19:07.673" v="169" actId="1076"/>
      <pc:docMkLst>
        <pc:docMk/>
      </pc:docMkLst>
      <pc:sldChg chg="addSp modSp mod">
        <pc:chgData name="Francois Guichard" userId="b25862a6-b641-4ece-b9f9-9230f3cdb908" providerId="ADAL" clId="{81C78161-8FAE-4FFB-85CE-FFDA6DBBBFBB}" dt="2022-01-26T08:19:07.673" v="169" actId="1076"/>
        <pc:sldMkLst>
          <pc:docMk/>
          <pc:sldMk cId="91764470" sldId="362"/>
        </pc:sldMkLst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2" creationId="{00000000-0000-0000-0000-000000000000}"/>
          </ac:spMkLst>
        </pc:spChg>
        <pc:spChg chg="add mod">
          <ac:chgData name="Francois Guichard" userId="b25862a6-b641-4ece-b9f9-9230f3cdb908" providerId="ADAL" clId="{81C78161-8FAE-4FFB-85CE-FFDA6DBBBFBB}" dt="2022-01-26T08:18:31.438" v="149" actId="255"/>
          <ac:spMkLst>
            <pc:docMk/>
            <pc:sldMk cId="91764470" sldId="362"/>
            <ac:spMk id="3" creationId="{CD70BA92-D07B-4E2D-99DC-75397D3F33FF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6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15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16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19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21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22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23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24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25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26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27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30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31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32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33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39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41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43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49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51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53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54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57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58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59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66" creationId="{00000000-0000-0000-0000-000000000000}"/>
          </ac:spMkLst>
        </pc:spChg>
        <pc:spChg chg="add mod">
          <ac:chgData name="Francois Guichard" userId="b25862a6-b641-4ece-b9f9-9230f3cdb908" providerId="ADAL" clId="{81C78161-8FAE-4FFB-85CE-FFDA6DBBBFBB}" dt="2022-01-26T08:19:07.673" v="169" actId="1076"/>
          <ac:spMkLst>
            <pc:docMk/>
            <pc:sldMk cId="91764470" sldId="362"/>
            <ac:spMk id="69" creationId="{FB540F21-6EFD-4BE6-ACB2-B3CDCAF01933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73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74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76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77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78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80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82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84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87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88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90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91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94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95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97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101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102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108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110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111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112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113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116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117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118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119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123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124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143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144" creationId="{00000000-0000-0000-0000-000000000000}"/>
          </ac:spMkLst>
        </pc:spChg>
        <pc:spChg chg="mod">
          <ac:chgData name="Francois Guichard" userId="b25862a6-b641-4ece-b9f9-9230f3cdb908" providerId="ADAL" clId="{81C78161-8FAE-4FFB-85CE-FFDA6DBBBFBB}" dt="2022-01-26T08:17:21.333" v="35" actId="1038"/>
          <ac:spMkLst>
            <pc:docMk/>
            <pc:sldMk cId="91764470" sldId="362"/>
            <ac:spMk id="145" creationId="{00000000-0000-0000-0000-000000000000}"/>
          </ac:spMkLst>
        </pc:spChg>
        <pc:graphicFrameChg chg="mod modGraphic">
          <ac:chgData name="Francois Guichard" userId="b25862a6-b641-4ece-b9f9-9230f3cdb908" providerId="ADAL" clId="{81C78161-8FAE-4FFB-85CE-FFDA6DBBBFBB}" dt="2022-01-26T08:17:21.333" v="35" actId="1038"/>
          <ac:graphicFrameMkLst>
            <pc:docMk/>
            <pc:sldMk cId="91764470" sldId="362"/>
            <ac:graphicFrameMk id="99" creationId="{00000000-0000-0000-0000-000000000000}"/>
          </ac:graphicFrameMkLst>
        </pc:graphicFrameChg>
        <pc:cxnChg chg="mod">
          <ac:chgData name="Francois Guichard" userId="b25862a6-b641-4ece-b9f9-9230f3cdb908" providerId="ADAL" clId="{81C78161-8FAE-4FFB-85CE-FFDA6DBBBFBB}" dt="2022-01-26T08:17:21.333" v="35" actId="1038"/>
          <ac:cxnSpMkLst>
            <pc:docMk/>
            <pc:sldMk cId="91764470" sldId="362"/>
            <ac:cxnSpMk id="37" creationId="{00000000-0000-0000-0000-000000000000}"/>
          </ac:cxnSpMkLst>
        </pc:cxnChg>
        <pc:cxnChg chg="mod">
          <ac:chgData name="Francois Guichard" userId="b25862a6-b641-4ece-b9f9-9230f3cdb908" providerId="ADAL" clId="{81C78161-8FAE-4FFB-85CE-FFDA6DBBBFBB}" dt="2022-01-26T08:17:21.333" v="35" actId="1038"/>
          <ac:cxnSpMkLst>
            <pc:docMk/>
            <pc:sldMk cId="91764470" sldId="362"/>
            <ac:cxnSpMk id="40" creationId="{00000000-0000-0000-0000-000000000000}"/>
          </ac:cxnSpMkLst>
        </pc:cxnChg>
        <pc:cxnChg chg="mod">
          <ac:chgData name="Francois Guichard" userId="b25862a6-b641-4ece-b9f9-9230f3cdb908" providerId="ADAL" clId="{81C78161-8FAE-4FFB-85CE-FFDA6DBBBFBB}" dt="2022-01-26T08:17:21.333" v="35" actId="1038"/>
          <ac:cxnSpMkLst>
            <pc:docMk/>
            <pc:sldMk cId="91764470" sldId="362"/>
            <ac:cxnSpMk id="79" creationId="{00000000-0000-0000-0000-000000000000}"/>
          </ac:cxnSpMkLst>
        </pc:cxnChg>
        <pc:cxnChg chg="mod">
          <ac:chgData name="Francois Guichard" userId="b25862a6-b641-4ece-b9f9-9230f3cdb908" providerId="ADAL" clId="{81C78161-8FAE-4FFB-85CE-FFDA6DBBBFBB}" dt="2022-01-26T08:17:21.333" v="35" actId="1038"/>
          <ac:cxnSpMkLst>
            <pc:docMk/>
            <pc:sldMk cId="91764470" sldId="362"/>
            <ac:cxnSpMk id="107" creationId="{00000000-0000-0000-0000-000000000000}"/>
          </ac:cxnSpMkLst>
        </pc:cxnChg>
        <pc:cxnChg chg="mod">
          <ac:chgData name="Francois Guichard" userId="b25862a6-b641-4ece-b9f9-9230f3cdb908" providerId="ADAL" clId="{81C78161-8FAE-4FFB-85CE-FFDA6DBBBFBB}" dt="2022-01-26T08:17:21.333" v="35" actId="1038"/>
          <ac:cxnSpMkLst>
            <pc:docMk/>
            <pc:sldMk cId="91764470" sldId="362"/>
            <ac:cxnSpMk id="114" creationId="{00000000-0000-0000-0000-000000000000}"/>
          </ac:cxnSpMkLst>
        </pc:cxnChg>
        <pc:cxnChg chg="mod">
          <ac:chgData name="Francois Guichard" userId="b25862a6-b641-4ece-b9f9-9230f3cdb908" providerId="ADAL" clId="{81C78161-8FAE-4FFB-85CE-FFDA6DBBBFBB}" dt="2022-01-26T08:17:21.333" v="35" actId="1038"/>
          <ac:cxnSpMkLst>
            <pc:docMk/>
            <pc:sldMk cId="91764470" sldId="362"/>
            <ac:cxnSpMk id="115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4F50A50B-972F-4EC0-A961-1D405420F8C1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93E96A0E-AC71-42BF-B826-B3B448B80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058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90385"/>
            <a:ext cx="9144000" cy="2387600"/>
          </a:xfrm>
        </p:spPr>
        <p:txBody>
          <a:bodyPr anchor="b" anchorCtr="0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43484"/>
            <a:ext cx="9144000" cy="1655762"/>
          </a:xfrm>
        </p:spPr>
        <p:txBody>
          <a:bodyPr anchor="t" anchorCtr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58FC-122A-44E5-B48C-5A621D46F88D}" type="datetime1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AFF8-69D5-4440-A249-DC8154E4C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118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9455-37BD-47FF-83E0-891732D2512E}" type="datetime1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AFF8-69D5-4440-A249-DC8154E4C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497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572C-E7F1-400E-B8B6-F78C7ED8A531}" type="datetime1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AFF8-69D5-4440-A249-DC8154E4C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920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-Bild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9"/>
          <p:cNvSpPr>
            <a:spLocks noGrp="1"/>
          </p:cNvSpPr>
          <p:nvPr>
            <p:ph sz="quarter" idx="10"/>
          </p:nvPr>
        </p:nvSpPr>
        <p:spPr>
          <a:xfrm>
            <a:off x="395290" y="1511302"/>
            <a:ext cx="11406188" cy="4914899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5209" y="6552002"/>
            <a:ext cx="7848000" cy="306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lang="de-DE" sz="999" b="0" i="0" smtClean="0">
                <a:latin typeface="+mn-lt"/>
              </a:defRPr>
            </a:lvl1pPr>
          </a:lstStyle>
          <a:p>
            <a:pPr defTabSz="914454">
              <a:lnSpc>
                <a:spcPct val="108000"/>
              </a:lnSpc>
              <a:spcAft>
                <a:spcPts val="1007"/>
              </a:spcAft>
            </a:pPr>
            <a:r>
              <a:rPr lang="de-DE"/>
              <a:t>Titel der Präsentation | Abteilung | Datum </a:t>
            </a:r>
            <a:endParaRPr lang="de-DE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477477" y="6552002"/>
            <a:ext cx="323999" cy="306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lang="de-DE" sz="999" b="0" i="0" smtClean="0">
                <a:latin typeface="+mn-lt"/>
              </a:defRPr>
            </a:lvl1pPr>
          </a:lstStyle>
          <a:p>
            <a:pPr defTabSz="914454">
              <a:lnSpc>
                <a:spcPct val="108000"/>
              </a:lnSpc>
              <a:spcAft>
                <a:spcPts val="1007"/>
              </a:spcAft>
            </a:pPr>
            <a:fld id="{52531704-8F80-415D-BD2B-6B9991AE822F}" type="slidenum">
              <a:rPr lang="en-US" smtClean="0"/>
              <a:pPr defTabSz="914454">
                <a:lnSpc>
                  <a:spcPct val="108000"/>
                </a:lnSpc>
                <a:spcAft>
                  <a:spcPts val="1007"/>
                </a:spcAft>
              </a:pPr>
              <a:t>‹#›</a:t>
            </a:fld>
            <a:endParaRPr lang="en-US" dirty="0"/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4222950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16C8-B7D2-4586-8DF2-0FB048CA9931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EE67-48E3-40FF-BB58-1B656ECD1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0582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600"/>
              </a:spcBef>
              <a:spcAft>
                <a:spcPts val="0"/>
              </a:spcAft>
              <a:defRPr/>
            </a:lvl2pPr>
            <a:lvl3pPr>
              <a:spcBef>
                <a:spcPts val="600"/>
              </a:spcBef>
              <a:spcAft>
                <a:spcPts val="0"/>
              </a:spcAft>
              <a:defRPr/>
            </a:lvl3pPr>
            <a:lvl4pPr>
              <a:spcBef>
                <a:spcPts val="600"/>
              </a:spcBef>
              <a:spcAft>
                <a:spcPts val="0"/>
              </a:spcAft>
              <a:defRPr/>
            </a:lvl4pPr>
            <a:lvl5pPr>
              <a:spcBef>
                <a:spcPts val="600"/>
              </a:spcBef>
              <a:spcAft>
                <a:spcPts val="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854E-B9CE-4882-A1B4-515EAF46B5D8}" type="datetime1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AFF8-69D5-4440-A249-DC8154E4CA6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838200" y="353567"/>
            <a:ext cx="10515600" cy="103981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853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E8DD-428B-4A32-AEFB-A6C6E170B1DA}" type="datetime1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AFF8-69D5-4440-A249-DC8154E4C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589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24000"/>
            <a:ext cx="5181600" cy="483235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24000"/>
            <a:ext cx="5181600" cy="48323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8B30-49B5-49D5-A0F6-5B5312C3E982}" type="datetime1">
              <a:rPr lang="en-GB" smtClean="0"/>
              <a:t>26/01/2022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AFF8-69D5-4440-A249-DC8154E4CA6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838200" y="353567"/>
            <a:ext cx="10515600" cy="103981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009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463039"/>
            <a:ext cx="5157787" cy="390145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975104"/>
            <a:ext cx="5157787" cy="438124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463039"/>
            <a:ext cx="5183188" cy="390145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975104"/>
            <a:ext cx="5183188" cy="43812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20CF-97A5-4115-9CE2-149EE24AAFCF}" type="datetime1">
              <a:rPr lang="en-GB" smtClean="0"/>
              <a:t>26/01/2022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AFF8-69D5-4440-A249-DC8154E4CA68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838200" y="353567"/>
            <a:ext cx="10515600" cy="103981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9591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99D5-7747-40E6-A0C1-FE924B56987E}" type="datetime1">
              <a:rPr lang="en-GB" smtClean="0"/>
              <a:t>26/01/2022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AFF8-69D5-4440-A249-DC8154E4C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276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FC341-0050-4519-B25C-92246C3E9271}" type="datetime1">
              <a:rPr lang="en-GB" smtClean="0"/>
              <a:t>26/01/2022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AFF8-69D5-4440-A249-DC8154E4C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368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03396-4F88-421E-BF70-AF5261A80571}" type="datetime1">
              <a:rPr lang="en-GB" smtClean="0"/>
              <a:t>26/01/2022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AFF8-69D5-4440-A249-DC8154E4C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12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C36A-35BC-43AA-825B-FA9BC15CB1E3}" type="datetime1">
              <a:rPr lang="en-GB" smtClean="0"/>
              <a:t>26/01/2022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AFF8-69D5-4440-A249-DC8154E4C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04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53567"/>
            <a:ext cx="10515600" cy="103981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60576"/>
            <a:ext cx="10515600" cy="47957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F8A-6F57-4AB0-B216-82B306CED4AC}" type="datetime1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6776" y="636003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C313AFF8-69D5-4440-A249-DC8154E4CA6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55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Calibri" panose="020F050202020403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Calibri" panose="020F050202020403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" name="Table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250792"/>
              </p:ext>
            </p:extLst>
          </p:nvPr>
        </p:nvGraphicFramePr>
        <p:xfrm>
          <a:off x="663347" y="374805"/>
          <a:ext cx="11205643" cy="6476781"/>
        </p:xfrm>
        <a:graphic>
          <a:graphicData uri="http://schemas.openxmlformats.org/drawingml/2006/table">
            <a:tbl>
              <a:tblPr/>
              <a:tblGrid>
                <a:gridCol w="1185839">
                  <a:extLst>
                    <a:ext uri="{9D8B030D-6E8A-4147-A177-3AD203B41FA5}">
                      <a16:colId xmlns:a16="http://schemas.microsoft.com/office/drawing/2014/main" val="640367519"/>
                    </a:ext>
                  </a:extLst>
                </a:gridCol>
                <a:gridCol w="1109465">
                  <a:extLst>
                    <a:ext uri="{9D8B030D-6E8A-4147-A177-3AD203B41FA5}">
                      <a16:colId xmlns:a16="http://schemas.microsoft.com/office/drawing/2014/main" val="3467127659"/>
                    </a:ext>
                  </a:extLst>
                </a:gridCol>
                <a:gridCol w="1069241">
                  <a:extLst>
                    <a:ext uri="{9D8B030D-6E8A-4147-A177-3AD203B41FA5}">
                      <a16:colId xmlns:a16="http://schemas.microsoft.com/office/drawing/2014/main" val="3581014966"/>
                    </a:ext>
                  </a:extLst>
                </a:gridCol>
                <a:gridCol w="1145615">
                  <a:extLst>
                    <a:ext uri="{9D8B030D-6E8A-4147-A177-3AD203B41FA5}">
                      <a16:colId xmlns:a16="http://schemas.microsoft.com/office/drawing/2014/main" val="3495391877"/>
                    </a:ext>
                  </a:extLst>
                </a:gridCol>
                <a:gridCol w="1120156">
                  <a:extLst>
                    <a:ext uri="{9D8B030D-6E8A-4147-A177-3AD203B41FA5}">
                      <a16:colId xmlns:a16="http://schemas.microsoft.com/office/drawing/2014/main" val="1882039088"/>
                    </a:ext>
                  </a:extLst>
                </a:gridCol>
                <a:gridCol w="1081970">
                  <a:extLst>
                    <a:ext uri="{9D8B030D-6E8A-4147-A177-3AD203B41FA5}">
                      <a16:colId xmlns:a16="http://schemas.microsoft.com/office/drawing/2014/main" val="2822706413"/>
                    </a:ext>
                  </a:extLst>
                </a:gridCol>
                <a:gridCol w="1069241">
                  <a:extLst>
                    <a:ext uri="{9D8B030D-6E8A-4147-A177-3AD203B41FA5}">
                      <a16:colId xmlns:a16="http://schemas.microsoft.com/office/drawing/2014/main" val="2106366771"/>
                    </a:ext>
                  </a:extLst>
                </a:gridCol>
                <a:gridCol w="1107428">
                  <a:extLst>
                    <a:ext uri="{9D8B030D-6E8A-4147-A177-3AD203B41FA5}">
                      <a16:colId xmlns:a16="http://schemas.microsoft.com/office/drawing/2014/main" val="3084449646"/>
                    </a:ext>
                  </a:extLst>
                </a:gridCol>
                <a:gridCol w="1158344">
                  <a:extLst>
                    <a:ext uri="{9D8B030D-6E8A-4147-A177-3AD203B41FA5}">
                      <a16:colId xmlns:a16="http://schemas.microsoft.com/office/drawing/2014/main" val="3863044387"/>
                    </a:ext>
                  </a:extLst>
                </a:gridCol>
                <a:gridCol w="1158344">
                  <a:extLst>
                    <a:ext uri="{9D8B030D-6E8A-4147-A177-3AD203B41FA5}">
                      <a16:colId xmlns:a16="http://schemas.microsoft.com/office/drawing/2014/main" val="2906978545"/>
                    </a:ext>
                  </a:extLst>
                </a:gridCol>
              </a:tblGrid>
              <a:tr h="39372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2025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2026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2027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2028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518789"/>
                  </a:ext>
                </a:extLst>
              </a:tr>
              <a:tr h="155926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3070606"/>
                  </a:ext>
                </a:extLst>
              </a:tr>
              <a:tr h="186982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656129"/>
                  </a:ext>
                </a:extLst>
              </a:tr>
              <a:tr h="162268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0502886"/>
                  </a:ext>
                </a:extLst>
              </a:tr>
              <a:tr h="103128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2916730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60136" y="4654911"/>
            <a:ext cx="130389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R131-02</a:t>
            </a:r>
            <a:br>
              <a:rPr lang="en-GB" sz="1600" b="1" dirty="0"/>
            </a:br>
            <a:r>
              <a:rPr lang="en-GB" sz="1600" b="1" dirty="0">
                <a:solidFill>
                  <a:srgbClr val="FF0000"/>
                </a:solidFill>
              </a:rPr>
              <a:t>V2V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3626" y="2854001"/>
            <a:ext cx="1190456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VRU </a:t>
            </a:r>
            <a:r>
              <a:rPr lang="en-GB" sz="1600" b="1" dirty="0" err="1"/>
              <a:t>Proxi</a:t>
            </a:r>
            <a:endParaRPr lang="en-GB" sz="1600" b="1" dirty="0"/>
          </a:p>
          <a:p>
            <a:pPr algn="ctr"/>
            <a:r>
              <a:rPr lang="en-GB" sz="1400" b="1" dirty="0"/>
              <a:t>(EU, J, UK…)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77198" y="1081319"/>
            <a:ext cx="88357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/>
              <a:t>R152-00</a:t>
            </a:r>
          </a:p>
        </p:txBody>
      </p:sp>
      <p:sp>
        <p:nvSpPr>
          <p:cNvPr id="21" name="Flowchart: Decision 20"/>
          <p:cNvSpPr/>
          <p:nvPr/>
        </p:nvSpPr>
        <p:spPr>
          <a:xfrm>
            <a:off x="1811675" y="1116568"/>
            <a:ext cx="258664" cy="307777"/>
          </a:xfrm>
          <a:prstGeom prst="flowChartDecision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lowchart: Decision 21"/>
          <p:cNvSpPr/>
          <p:nvPr/>
        </p:nvSpPr>
        <p:spPr>
          <a:xfrm>
            <a:off x="4410189" y="1106954"/>
            <a:ext cx="258664" cy="307777"/>
          </a:xfrm>
          <a:prstGeom prst="flowChartDecision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lowchart: Decision 22"/>
          <p:cNvSpPr/>
          <p:nvPr/>
        </p:nvSpPr>
        <p:spPr>
          <a:xfrm>
            <a:off x="6630130" y="1096122"/>
            <a:ext cx="258664" cy="307777"/>
          </a:xfrm>
          <a:prstGeom prst="flowChartDecision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1844081" y="1498022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EIF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749828" y="1923584"/>
            <a:ext cx="402674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400" b="1" dirty="0"/>
              <a:t>EIF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159346" y="1972225"/>
            <a:ext cx="391454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400" b="1" dirty="0"/>
              <a:t>NT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447634" y="1824571"/>
            <a:ext cx="404278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400" b="1" dirty="0"/>
              <a:t>NR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87117" y="1793794"/>
            <a:ext cx="88357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/>
              <a:t>R152-01</a:t>
            </a:r>
          </a:p>
        </p:txBody>
      </p:sp>
      <p:cxnSp>
        <p:nvCxnSpPr>
          <p:cNvPr id="37" name="Straight Arrow Connector 36"/>
          <p:cNvCxnSpPr>
            <a:stCxn id="21" idx="3"/>
            <a:endCxn id="22" idx="1"/>
          </p:cNvCxnSpPr>
          <p:nvPr/>
        </p:nvCxnSpPr>
        <p:spPr>
          <a:xfrm flipV="1">
            <a:off x="2070339" y="1260843"/>
            <a:ext cx="2339850" cy="9614"/>
          </a:xfrm>
          <a:prstGeom prst="straightConnector1">
            <a:avLst/>
          </a:prstGeom>
          <a:ln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977846" y="916873"/>
            <a:ext cx="1080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i="1" dirty="0">
                <a:solidFill>
                  <a:srgbClr val="0070C0"/>
                </a:solidFill>
              </a:rPr>
              <a:t>28 months</a:t>
            </a:r>
          </a:p>
        </p:txBody>
      </p:sp>
      <p:cxnSp>
        <p:nvCxnSpPr>
          <p:cNvPr id="40" name="Straight Arrow Connector 39"/>
          <p:cNvCxnSpPr>
            <a:stCxn id="22" idx="3"/>
            <a:endCxn id="23" idx="1"/>
          </p:cNvCxnSpPr>
          <p:nvPr/>
        </p:nvCxnSpPr>
        <p:spPr>
          <a:xfrm flipV="1">
            <a:off x="4668853" y="1250011"/>
            <a:ext cx="1961277" cy="10832"/>
          </a:xfrm>
          <a:prstGeom prst="straightConnector1">
            <a:avLst/>
          </a:prstGeom>
          <a:ln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180446" y="905975"/>
            <a:ext cx="1080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i="1" dirty="0">
                <a:solidFill>
                  <a:srgbClr val="0070C0"/>
                </a:solidFill>
              </a:rPr>
              <a:t>24 months</a:t>
            </a:r>
          </a:p>
        </p:txBody>
      </p:sp>
      <p:sp>
        <p:nvSpPr>
          <p:cNvPr id="100" name="TextBox 99"/>
          <p:cNvSpPr txBox="1"/>
          <p:nvPr/>
        </p:nvSpPr>
        <p:spPr>
          <a:xfrm rot="16200000">
            <a:off x="-1088636" y="5132378"/>
            <a:ext cx="2788617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i="1" dirty="0">
                <a:solidFill>
                  <a:srgbClr val="7030A0"/>
                </a:solidFill>
              </a:rPr>
              <a:t>ETSC Proposal</a:t>
            </a:r>
          </a:p>
        </p:txBody>
      </p:sp>
      <p:sp>
        <p:nvSpPr>
          <p:cNvPr id="24" name="Flowchart: Decision 23"/>
          <p:cNvSpPr/>
          <p:nvPr/>
        </p:nvSpPr>
        <p:spPr>
          <a:xfrm>
            <a:off x="2491164" y="1767975"/>
            <a:ext cx="258664" cy="307777"/>
          </a:xfrm>
          <a:prstGeom prst="flowChartDecision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lowchart: Decision 24"/>
          <p:cNvSpPr/>
          <p:nvPr/>
        </p:nvSpPr>
        <p:spPr>
          <a:xfrm>
            <a:off x="6954124" y="1673000"/>
            <a:ext cx="258664" cy="307777"/>
          </a:xfrm>
          <a:prstGeom prst="flowChartDecision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Flowchart: Decision 25"/>
          <p:cNvSpPr/>
          <p:nvPr/>
        </p:nvSpPr>
        <p:spPr>
          <a:xfrm>
            <a:off x="9204664" y="1800011"/>
            <a:ext cx="258664" cy="307777"/>
          </a:xfrm>
          <a:prstGeom prst="flowChartDecision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7" name="Straight Arrow Connector 106"/>
          <p:cNvCxnSpPr/>
          <p:nvPr/>
        </p:nvCxnSpPr>
        <p:spPr>
          <a:xfrm flipV="1">
            <a:off x="7296411" y="1912228"/>
            <a:ext cx="1797396" cy="5886"/>
          </a:xfrm>
          <a:prstGeom prst="straightConnector1">
            <a:avLst/>
          </a:prstGeom>
          <a:ln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7789999" y="1615346"/>
            <a:ext cx="1080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i="1" dirty="0">
                <a:solidFill>
                  <a:srgbClr val="0070C0"/>
                </a:solidFill>
              </a:rPr>
              <a:t>24 months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3810620" y="4682039"/>
            <a:ext cx="602537" cy="49244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400" i="1" dirty="0"/>
              <a:t>GRVA</a:t>
            </a:r>
          </a:p>
          <a:p>
            <a:r>
              <a:rPr lang="en-GB" sz="1100" i="1" dirty="0"/>
              <a:t>(Jan)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4405036" y="4724908"/>
            <a:ext cx="627095" cy="49244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400" i="1" dirty="0"/>
              <a:t>WP29</a:t>
            </a:r>
          </a:p>
          <a:p>
            <a:r>
              <a:rPr lang="en-GB" sz="1100" i="1" dirty="0"/>
              <a:t>(June)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5093665" y="4716302"/>
            <a:ext cx="46038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EIF</a:t>
            </a:r>
          </a:p>
          <a:p>
            <a:r>
              <a:rPr lang="en-GB" sz="1100" i="1" dirty="0"/>
              <a:t>(Jan)</a:t>
            </a:r>
          </a:p>
        </p:txBody>
      </p:sp>
      <p:sp>
        <p:nvSpPr>
          <p:cNvPr id="80" name="Flowchart: Decision 79"/>
          <p:cNvSpPr/>
          <p:nvPr/>
        </p:nvSpPr>
        <p:spPr>
          <a:xfrm>
            <a:off x="5162427" y="4374638"/>
            <a:ext cx="226306" cy="264461"/>
          </a:xfrm>
          <a:prstGeom prst="flowChartDecision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Flowchart: Decision 81"/>
          <p:cNvSpPr/>
          <p:nvPr/>
        </p:nvSpPr>
        <p:spPr>
          <a:xfrm>
            <a:off x="3953726" y="4411332"/>
            <a:ext cx="232600" cy="264461"/>
          </a:xfrm>
          <a:prstGeom prst="flowChartDecision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Flowchart: Decision 83"/>
          <p:cNvSpPr/>
          <p:nvPr/>
        </p:nvSpPr>
        <p:spPr>
          <a:xfrm>
            <a:off x="4454279" y="4439969"/>
            <a:ext cx="232600" cy="264461"/>
          </a:xfrm>
          <a:prstGeom prst="flowChartDecision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TextBox 93"/>
          <p:cNvSpPr txBox="1"/>
          <p:nvPr/>
        </p:nvSpPr>
        <p:spPr>
          <a:xfrm>
            <a:off x="4742382" y="1231320"/>
            <a:ext cx="7899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NT </a:t>
            </a:r>
            <a:r>
              <a:rPr lang="en-GB" sz="1200" i="1" dirty="0"/>
              <a:t>(EU)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867631" y="1035190"/>
            <a:ext cx="7599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NR </a:t>
            </a:r>
            <a:r>
              <a:rPr lang="en-GB" sz="1200" i="1" dirty="0"/>
              <a:t>(EU)</a:t>
            </a:r>
          </a:p>
        </p:txBody>
      </p:sp>
      <p:sp>
        <p:nvSpPr>
          <p:cNvPr id="110" name="Flowchart: Decision 109"/>
          <p:cNvSpPr/>
          <p:nvPr/>
        </p:nvSpPr>
        <p:spPr>
          <a:xfrm>
            <a:off x="6818126" y="4682039"/>
            <a:ext cx="237330" cy="264461"/>
          </a:xfrm>
          <a:prstGeom prst="flowChartDecision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TextBox 110"/>
          <p:cNvSpPr txBox="1"/>
          <p:nvPr/>
        </p:nvSpPr>
        <p:spPr>
          <a:xfrm>
            <a:off x="6833414" y="4865338"/>
            <a:ext cx="8290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/>
              <a:t>NT </a:t>
            </a:r>
            <a:r>
              <a:rPr lang="en-GB" sz="1600" b="1" dirty="0">
                <a:solidFill>
                  <a:srgbClr val="FF0000"/>
                </a:solidFill>
              </a:rPr>
              <a:t>V2V</a:t>
            </a:r>
          </a:p>
          <a:p>
            <a:r>
              <a:rPr lang="fr-BE" sz="1600" i="1" dirty="0"/>
              <a:t>(July)</a:t>
            </a:r>
            <a:endParaRPr lang="en-GB" sz="1600" i="1" dirty="0"/>
          </a:p>
        </p:txBody>
      </p:sp>
      <p:sp>
        <p:nvSpPr>
          <p:cNvPr id="112" name="Flowchart: Decision 111"/>
          <p:cNvSpPr/>
          <p:nvPr/>
        </p:nvSpPr>
        <p:spPr>
          <a:xfrm>
            <a:off x="8983138" y="4714629"/>
            <a:ext cx="243534" cy="264461"/>
          </a:xfrm>
          <a:prstGeom prst="flowChartDecision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TextBox 112"/>
          <p:cNvSpPr txBox="1"/>
          <p:nvPr/>
        </p:nvSpPr>
        <p:spPr>
          <a:xfrm>
            <a:off x="9216427" y="4723332"/>
            <a:ext cx="8290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/>
              <a:t>NR </a:t>
            </a:r>
            <a:r>
              <a:rPr lang="en-GB" sz="1600" b="1" dirty="0">
                <a:solidFill>
                  <a:srgbClr val="FF0000"/>
                </a:solidFill>
              </a:rPr>
              <a:t>V2V</a:t>
            </a:r>
          </a:p>
          <a:p>
            <a:r>
              <a:rPr lang="fr-BE" sz="1600" i="1" dirty="0"/>
              <a:t>(July)</a:t>
            </a:r>
            <a:endParaRPr lang="en-GB" sz="1600" i="1" dirty="0"/>
          </a:p>
        </p:txBody>
      </p:sp>
      <p:cxnSp>
        <p:nvCxnSpPr>
          <p:cNvPr id="114" name="Straight Arrow Connector 113"/>
          <p:cNvCxnSpPr>
            <a:cxnSpLocks/>
          </p:cNvCxnSpPr>
          <p:nvPr/>
        </p:nvCxnSpPr>
        <p:spPr>
          <a:xfrm>
            <a:off x="7094136" y="4856904"/>
            <a:ext cx="1860034" cy="3142"/>
          </a:xfrm>
          <a:prstGeom prst="straightConnector1">
            <a:avLst/>
          </a:prstGeom>
          <a:ln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cxnSpLocks/>
          </p:cNvCxnSpPr>
          <p:nvPr/>
        </p:nvCxnSpPr>
        <p:spPr>
          <a:xfrm>
            <a:off x="5438734" y="4879632"/>
            <a:ext cx="1346471" cy="0"/>
          </a:xfrm>
          <a:prstGeom prst="straightConnector1">
            <a:avLst/>
          </a:prstGeom>
          <a:ln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7532209" y="4458415"/>
            <a:ext cx="1080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i="1" dirty="0">
                <a:solidFill>
                  <a:srgbClr val="0070C0"/>
                </a:solidFill>
              </a:rPr>
              <a:t>24 months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5676736" y="4570204"/>
            <a:ext cx="1080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i="1" dirty="0">
                <a:solidFill>
                  <a:srgbClr val="0070C0"/>
                </a:solidFill>
              </a:rPr>
              <a:t>18 months</a:t>
            </a:r>
          </a:p>
        </p:txBody>
      </p:sp>
      <p:sp>
        <p:nvSpPr>
          <p:cNvPr id="123" name="Down Arrow 122"/>
          <p:cNvSpPr/>
          <p:nvPr/>
        </p:nvSpPr>
        <p:spPr>
          <a:xfrm flipH="1">
            <a:off x="6806778" y="3559868"/>
            <a:ext cx="233159" cy="1030974"/>
          </a:xfrm>
          <a:prstGeom prst="downArrow">
            <a:avLst>
              <a:gd name="adj1" fmla="val 50000"/>
              <a:gd name="adj2" fmla="val 77206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7030A0"/>
              </a:solidFill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2017872" y="2451177"/>
            <a:ext cx="5604476" cy="4633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Rounded Rectangle 96"/>
          <p:cNvSpPr/>
          <p:nvPr/>
        </p:nvSpPr>
        <p:spPr>
          <a:xfrm>
            <a:off x="3640645" y="3069383"/>
            <a:ext cx="6164599" cy="4217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9228983" y="3183392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NR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672522" y="3133286"/>
            <a:ext cx="31060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EU GSR2 (Advanced distraction </a:t>
            </a:r>
            <a:r>
              <a:rPr lang="en-GB" sz="1400" dirty="0" err="1"/>
              <a:t>recogn</a:t>
            </a:r>
            <a:r>
              <a:rPr lang="en-GB" sz="1400" dirty="0"/>
              <a:t>…</a:t>
            </a:r>
          </a:p>
        </p:txBody>
      </p:sp>
      <p:sp>
        <p:nvSpPr>
          <p:cNvPr id="51" name="Flowchart: Decision 50"/>
          <p:cNvSpPr/>
          <p:nvPr/>
        </p:nvSpPr>
        <p:spPr>
          <a:xfrm>
            <a:off x="8936131" y="3171693"/>
            <a:ext cx="245145" cy="287541"/>
          </a:xfrm>
          <a:prstGeom prst="flowChartDecision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Flowchart: Decision 89"/>
          <p:cNvSpPr/>
          <p:nvPr/>
        </p:nvSpPr>
        <p:spPr>
          <a:xfrm>
            <a:off x="6785205" y="3191060"/>
            <a:ext cx="245145" cy="287541"/>
          </a:xfrm>
          <a:prstGeom prst="flowChartDecision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Rounded Rectangle 101"/>
          <p:cNvSpPr/>
          <p:nvPr/>
        </p:nvSpPr>
        <p:spPr>
          <a:xfrm>
            <a:off x="5467344" y="3629437"/>
            <a:ext cx="6646789" cy="4335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7159662" y="2540298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NR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55082" y="2422078"/>
            <a:ext cx="224747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u="sng" dirty="0"/>
              <a:t>EU GSR2</a:t>
            </a:r>
            <a:r>
              <a:rPr lang="en-GB" sz="1600" b="1" dirty="0"/>
              <a:t>: VRU</a:t>
            </a:r>
            <a:r>
              <a:rPr lang="en-GB" sz="1200" dirty="0"/>
              <a:t>, ISA, DDAW…</a:t>
            </a:r>
          </a:p>
          <a:p>
            <a:r>
              <a:rPr lang="en-GB" sz="1100" dirty="0"/>
              <a:t>(</a:t>
            </a:r>
            <a:r>
              <a:rPr lang="en-GB" sz="1100" i="1" dirty="0"/>
              <a:t>New sensors / EE platform</a:t>
            </a:r>
            <a:r>
              <a:rPr lang="en-GB" sz="1100" dirty="0"/>
              <a:t>)</a:t>
            </a:r>
            <a:endParaRPr lang="en-GB" sz="1100" i="1" dirty="0"/>
          </a:p>
        </p:txBody>
      </p:sp>
      <p:sp>
        <p:nvSpPr>
          <p:cNvPr id="57" name="TextBox 56"/>
          <p:cNvSpPr txBox="1"/>
          <p:nvPr/>
        </p:nvSpPr>
        <p:spPr>
          <a:xfrm>
            <a:off x="5554843" y="3663709"/>
            <a:ext cx="25309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u="sng" dirty="0"/>
              <a:t>Direct vision (VRU)</a:t>
            </a:r>
            <a:r>
              <a:rPr lang="en-GB" sz="1200" dirty="0"/>
              <a:t>, EDR trucks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8635355" y="3756256"/>
            <a:ext cx="391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NT</a:t>
            </a:r>
          </a:p>
        </p:txBody>
      </p:sp>
      <p:sp>
        <p:nvSpPr>
          <p:cNvPr id="43" name="Flowchart: Decision 42"/>
          <p:cNvSpPr/>
          <p:nvPr/>
        </p:nvSpPr>
        <p:spPr>
          <a:xfrm>
            <a:off x="6772816" y="2539992"/>
            <a:ext cx="245145" cy="287541"/>
          </a:xfrm>
          <a:prstGeom prst="flowChartDecision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Flowchart: Decision 57"/>
          <p:cNvSpPr/>
          <p:nvPr/>
        </p:nvSpPr>
        <p:spPr>
          <a:xfrm>
            <a:off x="8432277" y="3727215"/>
            <a:ext cx="245145" cy="287541"/>
          </a:xfrm>
          <a:prstGeom prst="flowChartDecision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TextBox 72"/>
          <p:cNvSpPr txBox="1"/>
          <p:nvPr/>
        </p:nvSpPr>
        <p:spPr>
          <a:xfrm>
            <a:off x="11419533" y="3706979"/>
            <a:ext cx="404278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1400" b="1" dirty="0"/>
              <a:t>NR</a:t>
            </a:r>
          </a:p>
        </p:txBody>
      </p:sp>
      <p:sp>
        <p:nvSpPr>
          <p:cNvPr id="74" name="Flowchart: Decision 73"/>
          <p:cNvSpPr/>
          <p:nvPr/>
        </p:nvSpPr>
        <p:spPr>
          <a:xfrm>
            <a:off x="11886292" y="3682361"/>
            <a:ext cx="245145" cy="287541"/>
          </a:xfrm>
          <a:prstGeom prst="flowChartDecision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Flowchart: Decision 90"/>
          <p:cNvSpPr/>
          <p:nvPr/>
        </p:nvSpPr>
        <p:spPr>
          <a:xfrm>
            <a:off x="4505167" y="2521682"/>
            <a:ext cx="245145" cy="287541"/>
          </a:xfrm>
          <a:prstGeom prst="flowChartDecision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TextBox 117"/>
          <p:cNvSpPr txBox="1"/>
          <p:nvPr/>
        </p:nvSpPr>
        <p:spPr>
          <a:xfrm>
            <a:off x="7107117" y="3179674"/>
            <a:ext cx="391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NT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867177" y="2530059"/>
            <a:ext cx="391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NT</a:t>
            </a:r>
          </a:p>
        </p:txBody>
      </p:sp>
      <p:sp>
        <p:nvSpPr>
          <p:cNvPr id="78" name="Rectangle 77"/>
          <p:cNvSpPr/>
          <p:nvPr/>
        </p:nvSpPr>
        <p:spPr>
          <a:xfrm>
            <a:off x="4627739" y="5451131"/>
            <a:ext cx="5581192" cy="33855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solidFill>
                  <a:srgbClr val="7030A0"/>
                </a:solidFill>
              </a:rPr>
              <a:t>NT and NR dates aligned with R152-01 and EU GSR2                          </a:t>
            </a:r>
          </a:p>
        </p:txBody>
      </p:sp>
      <p:sp>
        <p:nvSpPr>
          <p:cNvPr id="124" name="Down Arrow 123"/>
          <p:cNvSpPr/>
          <p:nvPr/>
        </p:nvSpPr>
        <p:spPr>
          <a:xfrm>
            <a:off x="8997060" y="3573244"/>
            <a:ext cx="256645" cy="1102549"/>
          </a:xfrm>
          <a:prstGeom prst="down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50483" y="6045321"/>
            <a:ext cx="2510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R131</a:t>
            </a:r>
            <a:r>
              <a:rPr lang="en-GB" b="1" dirty="0">
                <a:solidFill>
                  <a:srgbClr val="FF0000"/>
                </a:solidFill>
              </a:rPr>
              <a:t>-03 </a:t>
            </a:r>
          </a:p>
          <a:p>
            <a:r>
              <a:rPr lang="en-GB" b="1" dirty="0">
                <a:solidFill>
                  <a:srgbClr val="FF0000"/>
                </a:solidFill>
              </a:rPr>
              <a:t>V2P = OICA/CLEPA dates</a:t>
            </a:r>
          </a:p>
        </p:txBody>
      </p:sp>
      <p:sp>
        <p:nvSpPr>
          <p:cNvPr id="66" name="Flowchart: Decision 65"/>
          <p:cNvSpPr/>
          <p:nvPr/>
        </p:nvSpPr>
        <p:spPr>
          <a:xfrm>
            <a:off x="7998782" y="5964866"/>
            <a:ext cx="237330" cy="264461"/>
          </a:xfrm>
          <a:prstGeom prst="flowChartDecision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Flowchart: Decision 75"/>
          <p:cNvSpPr/>
          <p:nvPr/>
        </p:nvSpPr>
        <p:spPr>
          <a:xfrm>
            <a:off x="11514551" y="5955462"/>
            <a:ext cx="243534" cy="264461"/>
          </a:xfrm>
          <a:prstGeom prst="flowChartDecision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TextBox 76"/>
          <p:cNvSpPr txBox="1"/>
          <p:nvPr/>
        </p:nvSpPr>
        <p:spPr>
          <a:xfrm>
            <a:off x="9586113" y="5856196"/>
            <a:ext cx="1080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i="1" dirty="0">
                <a:solidFill>
                  <a:srgbClr val="0070C0"/>
                </a:solidFill>
              </a:rPr>
              <a:t>36 months</a:t>
            </a:r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8274551" y="6160616"/>
            <a:ext cx="3240000" cy="0"/>
          </a:xfrm>
          <a:prstGeom prst="straightConnector1">
            <a:avLst/>
          </a:prstGeom>
          <a:ln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7501816" y="6272071"/>
            <a:ext cx="8018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/>
              <a:t>NT </a:t>
            </a:r>
            <a:r>
              <a:rPr lang="en-GB" sz="1600" b="1" dirty="0">
                <a:solidFill>
                  <a:srgbClr val="FF0000"/>
                </a:solidFill>
              </a:rPr>
              <a:t>V2P</a:t>
            </a:r>
          </a:p>
          <a:p>
            <a:r>
              <a:rPr lang="fr-BE" sz="1600" i="1" dirty="0"/>
              <a:t>(Sept)</a:t>
            </a:r>
            <a:endParaRPr lang="en-GB" sz="1600" i="1" dirty="0"/>
          </a:p>
        </p:txBody>
      </p:sp>
      <p:sp>
        <p:nvSpPr>
          <p:cNvPr id="88" name="TextBox 87"/>
          <p:cNvSpPr txBox="1"/>
          <p:nvPr/>
        </p:nvSpPr>
        <p:spPr>
          <a:xfrm>
            <a:off x="10923276" y="6266812"/>
            <a:ext cx="1012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NR </a:t>
            </a:r>
            <a:r>
              <a:rPr lang="en-GB" sz="1600" b="1" dirty="0">
                <a:solidFill>
                  <a:srgbClr val="FF0000"/>
                </a:solidFill>
              </a:rPr>
              <a:t>V2P</a:t>
            </a:r>
          </a:p>
          <a:p>
            <a:r>
              <a:rPr lang="fr-BE" sz="1600" i="1" dirty="0"/>
              <a:t>(Sept)</a:t>
            </a:r>
            <a:endParaRPr lang="en-GB" sz="1600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70BA92-D07B-4E2D-99DC-75397D3F33FF}"/>
              </a:ext>
            </a:extLst>
          </p:cNvPr>
          <p:cNvSpPr txBox="1"/>
          <p:nvPr/>
        </p:nvSpPr>
        <p:spPr>
          <a:xfrm>
            <a:off x="-7" y="-6"/>
            <a:ext cx="18710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Submitted by the expert of ETSC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B540F21-6EFD-4BE6-ACB2-B3CDCAF01933}"/>
              </a:ext>
            </a:extLst>
          </p:cNvPr>
          <p:cNvSpPr txBox="1"/>
          <p:nvPr/>
        </p:nvSpPr>
        <p:spPr>
          <a:xfrm>
            <a:off x="10951456" y="-6"/>
            <a:ext cx="1340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u="sng" dirty="0"/>
              <a:t>Inf. doc.</a:t>
            </a:r>
            <a:r>
              <a:rPr lang="en-US" sz="1000" dirty="0"/>
              <a:t> </a:t>
            </a:r>
            <a:r>
              <a:rPr lang="en-US" sz="1000" b="1" dirty="0"/>
              <a:t>GRVA-12-39</a:t>
            </a:r>
            <a:r>
              <a:rPr lang="en-US" sz="1000" dirty="0"/>
              <a:t> </a:t>
            </a:r>
            <a:br>
              <a:rPr lang="en-US" sz="1000" dirty="0"/>
            </a:br>
            <a:r>
              <a:rPr lang="en-US" sz="1000" dirty="0"/>
              <a:t>12</a:t>
            </a:r>
            <a:r>
              <a:rPr lang="en-US" sz="1000" baseline="30000" dirty="0"/>
              <a:t>th</a:t>
            </a:r>
            <a:r>
              <a:rPr lang="en-US" sz="1000" dirty="0"/>
              <a:t> GRVA, item 7</a:t>
            </a:r>
          </a:p>
        </p:txBody>
      </p:sp>
    </p:spTree>
    <p:extLst>
      <p:ext uri="{BB962C8B-B14F-4D97-AF65-F5344CB8AC3E}">
        <p14:creationId xmlns:p14="http://schemas.microsoft.com/office/powerpoint/2010/main" val="9176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  <p:bldP spid="143" grpId="0" animBg="1"/>
      <p:bldP spid="144" grpId="0" animBg="1"/>
      <p:bldP spid="145" grpId="0"/>
      <p:bldP spid="80" grpId="0" animBg="1"/>
      <p:bldP spid="82" grpId="0" animBg="1"/>
      <p:bldP spid="84" grpId="0" animBg="1"/>
      <p:bldP spid="110" grpId="0" animBg="1"/>
      <p:bldP spid="111" grpId="0"/>
      <p:bldP spid="112" grpId="0" animBg="1"/>
      <p:bldP spid="113" grpId="0"/>
      <p:bldP spid="116" grpId="0"/>
      <p:bldP spid="117" grpId="0"/>
      <p:bldP spid="123" grpId="0" animBg="1"/>
      <p:bldP spid="78" grpId="0" animBg="1"/>
      <p:bldP spid="124" grpId="0" animBg="1"/>
      <p:bldP spid="66" grpId="0" animBg="1"/>
      <p:bldP spid="76" grpId="0" animBg="1"/>
      <p:bldP spid="77" grpId="0"/>
      <p:bldP spid="87" grpId="0"/>
      <p:bldP spid="8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4" ma:contentTypeDescription="Create a new document." ma:contentTypeScope="" ma:versionID="92a9dd4e8c7f8be46150dda41d58f11b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fb9d01cd92e8bcc0c6298e0f34402dac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528FD7-F1A1-4072-BC0B-F4D5A8A8022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EBE0D1B-0962-405B-8490-B25B5D2E4CB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FDF11C-F753-4353-BD75-0119E3C813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151</Words>
  <Application>Microsoft Office PowerPoint</Application>
  <PresentationFormat>Widescreen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VolvoIT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AEBS-HDV IWG Input from industry</dc:title>
  <dc:creator>Teyssier Pierre</dc:creator>
  <cp:lastModifiedBy>Francois Guichard</cp:lastModifiedBy>
  <cp:revision>351</cp:revision>
  <cp:lastPrinted>2022-01-11T15:51:54Z</cp:lastPrinted>
  <dcterms:created xsi:type="dcterms:W3CDTF">2021-06-02T14:13:02Z</dcterms:created>
  <dcterms:modified xsi:type="dcterms:W3CDTF">2022-01-26T08:19:18Z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9540963-e559-4020-8a90-fe8a502c2801_Enabled">
    <vt:lpwstr>true</vt:lpwstr>
  </property>
  <property fmtid="{D5CDD505-2E9C-101B-9397-08002B2CF9AE}" pid="3" name="MSIP_Label_19540963-e559-4020-8a90-fe8a502c2801_SetDate">
    <vt:lpwstr>2021-06-02T14:13:03Z</vt:lpwstr>
  </property>
  <property fmtid="{D5CDD505-2E9C-101B-9397-08002B2CF9AE}" pid="4" name="MSIP_Label_19540963-e559-4020-8a90-fe8a502c2801_Method">
    <vt:lpwstr>Standard</vt:lpwstr>
  </property>
  <property fmtid="{D5CDD505-2E9C-101B-9397-08002B2CF9AE}" pid="5" name="MSIP_Label_19540963-e559-4020-8a90-fe8a502c2801_Name">
    <vt:lpwstr>19540963-e559-4020-8a90-fe8a502c2801</vt:lpwstr>
  </property>
  <property fmtid="{D5CDD505-2E9C-101B-9397-08002B2CF9AE}" pid="6" name="MSIP_Label_19540963-e559-4020-8a90-fe8a502c2801_SiteId">
    <vt:lpwstr>f25493ae-1c98-41d7-8a33-0be75f5fe603</vt:lpwstr>
  </property>
  <property fmtid="{D5CDD505-2E9C-101B-9397-08002B2CF9AE}" pid="7" name="MSIP_Label_19540963-e559-4020-8a90-fe8a502c2801_ActionId">
    <vt:lpwstr>6b20197d-85d3-4fd0-a73f-c6b2d89bcee0</vt:lpwstr>
  </property>
  <property fmtid="{D5CDD505-2E9C-101B-9397-08002B2CF9AE}" pid="8" name="MSIP_Label_19540963-e559-4020-8a90-fe8a502c2801_ContentBits">
    <vt:lpwstr>0</vt:lpwstr>
  </property>
  <property fmtid="{D5CDD505-2E9C-101B-9397-08002B2CF9AE}" pid="9" name="ContentTypeId">
    <vt:lpwstr>0x0101003B8422D08C252547BB1CFA7F78E2CB83</vt:lpwstr>
  </property>
</Properties>
</file>