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820" r:id="rId6"/>
    <p:sldMasterId id="2147483837" r:id="rId7"/>
    <p:sldMasterId id="2147483863" r:id="rId8"/>
    <p:sldMasterId id="2147483867" r:id="rId9"/>
  </p:sldMasterIdLst>
  <p:notesMasterIdLst>
    <p:notesMasterId r:id="rId11"/>
  </p:notesMasterIdLst>
  <p:sldIdLst>
    <p:sldId id="8112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Krieger" initials="BK" lastIdx="1" clrIdx="0">
    <p:extLst>
      <p:ext uri="{19B8F6BF-5375-455C-9EA6-DF929625EA0E}">
        <p15:presenceInfo xmlns:p15="http://schemas.microsoft.com/office/powerpoint/2012/main" userId="Benjamin Krie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C00"/>
    <a:srgbClr val="343A3D"/>
    <a:srgbClr val="000000"/>
    <a:srgbClr val="FF0066"/>
    <a:srgbClr val="FFCCFF"/>
    <a:srgbClr val="CDCDCD"/>
    <a:srgbClr val="00578E"/>
    <a:srgbClr val="67737A"/>
    <a:srgbClr val="58000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70B22D-C1AB-4BBA-B77C-427D64EF9B47}" v="1" dt="2022-01-25T08:27:53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8"/>
    <p:restoredTop sz="95232" autoAdjust="0"/>
  </p:normalViewPr>
  <p:slideViewPr>
    <p:cSldViewPr snapToGrid="0">
      <p:cViewPr varScale="1">
        <p:scale>
          <a:sx n="105" d="100"/>
          <a:sy n="105" d="100"/>
        </p:scale>
        <p:origin x="9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0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is Guichard" userId="b25862a6-b641-4ece-b9f9-9230f3cdb908" providerId="ADAL" clId="{4570B22D-C1AB-4BBA-B77C-427D64EF9B47}"/>
    <pc:docChg chg="modSld">
      <pc:chgData name="Francois Guichard" userId="b25862a6-b641-4ece-b9f9-9230f3cdb908" providerId="ADAL" clId="{4570B22D-C1AB-4BBA-B77C-427D64EF9B47}" dt="2022-01-25T08:28:49.387" v="128" actId="1037"/>
      <pc:docMkLst>
        <pc:docMk/>
      </pc:docMkLst>
      <pc:sldChg chg="addSp modSp mod">
        <pc:chgData name="Francois Guichard" userId="b25862a6-b641-4ece-b9f9-9230f3cdb908" providerId="ADAL" clId="{4570B22D-C1AB-4BBA-B77C-427D64EF9B47}" dt="2022-01-25T08:28:49.387" v="128" actId="1037"/>
        <pc:sldMkLst>
          <pc:docMk/>
          <pc:sldMk cId="1997706914" sldId="8112"/>
        </pc:sldMkLst>
        <pc:spChg chg="add mod">
          <ac:chgData name="Francois Guichard" userId="b25862a6-b641-4ece-b9f9-9230f3cdb908" providerId="ADAL" clId="{4570B22D-C1AB-4BBA-B77C-427D64EF9B47}" dt="2022-01-25T08:28:39.524" v="103" actId="1036"/>
          <ac:spMkLst>
            <pc:docMk/>
            <pc:sldMk cId="1997706914" sldId="8112"/>
            <ac:spMk id="2" creationId="{DD18B284-0277-4705-84F2-12FEEE71FB65}"/>
          </ac:spMkLst>
        </pc:spChg>
        <pc:spChg chg="mod">
          <ac:chgData name="Francois Guichard" userId="b25862a6-b641-4ece-b9f9-9230f3cdb908" providerId="ADAL" clId="{4570B22D-C1AB-4BBA-B77C-427D64EF9B47}" dt="2022-01-25T08:27:48.493" v="2" actId="122"/>
          <ac:spMkLst>
            <pc:docMk/>
            <pc:sldMk cId="1997706914" sldId="8112"/>
            <ac:spMk id="6" creationId="{7F8FE461-7EE6-4072-8B9E-AD54CA710C8D}"/>
          </ac:spMkLst>
        </pc:spChg>
        <pc:grpChg chg="mod">
          <ac:chgData name="Francois Guichard" userId="b25862a6-b641-4ece-b9f9-9230f3cdb908" providerId="ADAL" clId="{4570B22D-C1AB-4BBA-B77C-427D64EF9B47}" dt="2022-01-25T08:28:49.387" v="128" actId="1037"/>
          <ac:grpSpMkLst>
            <pc:docMk/>
            <pc:sldMk cId="1997706914" sldId="8112"/>
            <ac:grpSpMk id="23" creationId="{00000000-0000-0000-0000-000000000000}"/>
          </ac:grpSpMkLst>
        </pc:grpChg>
        <pc:picChg chg="mod">
          <ac:chgData name="Francois Guichard" userId="b25862a6-b641-4ece-b9f9-9230f3cdb908" providerId="ADAL" clId="{4570B22D-C1AB-4BBA-B77C-427D64EF9B47}" dt="2022-01-25T08:28:49.387" v="128" actId="1037"/>
          <ac:picMkLst>
            <pc:docMk/>
            <pc:sldMk cId="1997706914" sldId="8112"/>
            <ac:picMk id="8" creationId="{087EA56E-A58C-9748-9667-E515CF85837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87C4C-05B8-4328-B308-0263D0A84EC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E2369-6DB4-4B0B-9492-4D0A64C2D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97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2369-6DB4-4B0B-9492-4D0A64C2DB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72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CBB1-CDB5-40FF-A9DF-3BFD033E82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168" y="3498744"/>
            <a:ext cx="10697031" cy="14176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ts val="5200"/>
              </a:lnSpc>
              <a:defRPr sz="4800">
                <a:latin typeface="+mj-lt"/>
              </a:defRPr>
            </a:lvl1pPr>
          </a:lstStyle>
          <a:p>
            <a:r>
              <a:rPr lang="sl-SI"/>
              <a:t>Click to edit the title of the presentation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ED768-FECF-403D-A61E-596817A225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69" y="5011242"/>
            <a:ext cx="10697029" cy="117316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Click to edit the subtitle of the presentation</a:t>
            </a:r>
          </a:p>
          <a:p>
            <a:r>
              <a:rPr lang="sl-SI" dirty="0"/>
              <a:t>Brussels, 10.</a:t>
            </a:r>
            <a:r>
              <a:rPr lang="nl-NL" dirty="0"/>
              <a:t>01</a:t>
            </a:r>
            <a:r>
              <a:rPr lang="sl-SI" dirty="0"/>
              <a:t>.20</a:t>
            </a:r>
            <a:r>
              <a:rPr lang="nl-NL" dirty="0"/>
              <a:t>20</a:t>
            </a:r>
            <a:r>
              <a:rPr lang="sl-SI" dirty="0"/>
              <a:t>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7112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9461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HERE TO EDIT TITLE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Subtitle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61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299"/>
            </a:lvl4pPr>
            <a:lvl5pPr>
              <a:defRPr sz="1299"/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299"/>
            </a:lvl4pPr>
            <a:lvl5pPr>
              <a:defRPr sz="1299"/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 dirty="0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25/01/2022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809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FEC49A-96B3-4F4D-8D6C-79F53C0B57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83200"/>
            <a:ext cx="10515600" cy="4694400"/>
          </a:xfrm>
        </p:spPr>
        <p:txBody>
          <a:bodyPr/>
          <a:lstStyle/>
          <a:p>
            <a:pPr lvl="0"/>
            <a:r>
              <a:rPr lang="en-GB" noProof="0" dirty="0"/>
              <a:t>Click to change the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7E14C6-4DF0-9E42-8380-AB7F6E61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742" y="6356350"/>
            <a:ext cx="7260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A8C5D3-8A3B-F94C-BECF-6BE38BB7C66C}" type="slidenum">
              <a:rPr lang="en-GB" noProof="0"/>
              <a:pPr/>
              <a:t>‹#›</a:t>
            </a:fld>
            <a:endParaRPr lang="en-GB" noProof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8BA99C8-64F6-4D1F-AB8C-A08309D926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5668"/>
            <a:ext cx="10515600" cy="712800"/>
          </a:xfrm>
        </p:spPr>
        <p:txBody>
          <a:bodyPr>
            <a:normAutofit/>
          </a:bodyPr>
          <a:lstStyle>
            <a:lvl1pPr marL="0" indent="0">
              <a:buNone/>
              <a:defRPr sz="45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  <a:endParaRPr lang="nl-BE" dirty="0"/>
          </a:p>
        </p:txBody>
      </p:sp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B6C479AA-18BA-4E79-AE88-56E81177A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827"/>
            <a:ext cx="14173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lang="nl-BE" smtClean="0"/>
            </a:lvl1pPr>
          </a:lstStyle>
          <a:p>
            <a:pPr algn="l"/>
            <a:r>
              <a:rPr lang="nl-BE"/>
              <a:t>www.acea.auto</a:t>
            </a:r>
          </a:p>
        </p:txBody>
      </p:sp>
    </p:spTree>
    <p:extLst>
      <p:ext uri="{BB962C8B-B14F-4D97-AF65-F5344CB8AC3E}">
        <p14:creationId xmlns:p14="http://schemas.microsoft.com/office/powerpoint/2010/main" val="3695594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FEC49A-96B3-4F4D-8D6C-79F53C0B57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68525"/>
            <a:ext cx="10515600" cy="4008437"/>
          </a:xfrm>
        </p:spPr>
        <p:txBody>
          <a:bodyPr/>
          <a:lstStyle/>
          <a:p>
            <a:pPr lvl="0"/>
            <a:r>
              <a:rPr lang="en-GB" noProof="0" dirty="0"/>
              <a:t>Click to change the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7E14C6-4DF0-9E42-8380-AB7F6E61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742" y="6356350"/>
            <a:ext cx="7260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A8C5D3-8A3B-F94C-BECF-6BE38BB7C66C}" type="slidenum">
              <a:rPr lang="en-GB" noProof="0"/>
              <a:pPr/>
              <a:t>‹#›</a:t>
            </a:fld>
            <a:endParaRPr lang="en-GB" noProof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8BA99C8-64F6-4D1F-AB8C-A08309D926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5668"/>
            <a:ext cx="10515600" cy="712800"/>
          </a:xfrm>
        </p:spPr>
        <p:txBody>
          <a:bodyPr>
            <a:normAutofit/>
          </a:bodyPr>
          <a:lstStyle>
            <a:lvl1pPr marL="0" indent="0">
              <a:buNone/>
              <a:defRPr sz="45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  <a:endParaRPr lang="nl-BE" dirty="0"/>
          </a:p>
        </p:txBody>
      </p:sp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B6C479AA-18BA-4E79-AE88-56E81177A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827"/>
            <a:ext cx="14173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lang="en-GB" dirty="0"/>
            </a:lvl1pPr>
          </a:lstStyle>
          <a:p>
            <a:pPr algn="l"/>
            <a:r>
              <a:rPr lang="nl-BE"/>
              <a:t>www.acea.auto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A4B7F133-992D-4E17-A4C1-CF29F9097B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5225"/>
            <a:ext cx="10515600" cy="64012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0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>
                <a:solidFill>
                  <a:schemeClr val="tx2"/>
                </a:solidFill>
              </a:rPr>
              <a:t>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69799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EF27EA-4A1E-BD47-A741-B198F543E0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68525"/>
            <a:ext cx="5181600" cy="4008438"/>
          </a:xfrm>
        </p:spPr>
        <p:txBody>
          <a:bodyPr/>
          <a:lstStyle/>
          <a:p>
            <a:pPr lvl="0"/>
            <a:r>
              <a:rPr lang="en-GB" noProof="0"/>
              <a:t>Click to change the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23654C-C7B3-1845-BD54-91D8C63EE07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68525"/>
            <a:ext cx="5181600" cy="4008438"/>
          </a:xfrm>
        </p:spPr>
        <p:txBody>
          <a:bodyPr/>
          <a:lstStyle/>
          <a:p>
            <a:pPr lvl="0"/>
            <a:r>
              <a:rPr lang="en-GB" noProof="0"/>
              <a:t>Click to change the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CA05CF25-D252-684A-8482-96E21FC2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742" y="6356350"/>
            <a:ext cx="7260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A8C5D3-8A3B-F94C-BECF-6BE38BB7C66C}" type="slidenum">
              <a:rPr lang="en-GB" noProof="0"/>
              <a:pPr/>
              <a:t>‹#›</a:t>
            </a:fld>
            <a:endParaRPr lang="en-GB" noProof="0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23EB23BE-6AFE-8043-82ED-BB5C5F765E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5225"/>
            <a:ext cx="10515600" cy="64012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0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>
                <a:solidFill>
                  <a:schemeClr val="tx2"/>
                </a:solidFill>
              </a:rPr>
              <a:t>Subtitle</a:t>
            </a:r>
            <a:endParaRPr lang="en-GB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2531AFA-3B04-44AE-AE6F-8B97A2D9D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2732"/>
            <a:ext cx="10515600" cy="712800"/>
          </a:xfrm>
        </p:spPr>
        <p:txBody>
          <a:bodyPr>
            <a:normAutofit/>
          </a:bodyPr>
          <a:lstStyle>
            <a:lvl1pPr marL="0" indent="0">
              <a:buNone/>
              <a:defRPr sz="45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  <a:endParaRPr lang="nl-BE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EDC9146-ABC4-481C-886C-1E94EBC83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827"/>
            <a:ext cx="14173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lang="en-GB" dirty="0"/>
            </a:lvl1pPr>
          </a:lstStyle>
          <a:p>
            <a:pPr algn="l"/>
            <a:r>
              <a:rPr lang="nl-BE"/>
              <a:t>www.acea.auto</a:t>
            </a:r>
          </a:p>
        </p:txBody>
      </p:sp>
    </p:spTree>
    <p:extLst>
      <p:ext uri="{BB962C8B-B14F-4D97-AF65-F5344CB8AC3E}">
        <p14:creationId xmlns:p14="http://schemas.microsoft.com/office/powerpoint/2010/main" val="2159756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86E7ACA8-2949-4F43-B6A7-755638517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742" y="6356350"/>
            <a:ext cx="7260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A8C5D3-8A3B-F94C-BECF-6BE38BB7C66C}" type="slidenum">
              <a:rPr lang="en-GB" noProof="0"/>
              <a:pPr/>
              <a:t>‹#›</a:t>
            </a:fld>
            <a:endParaRPr lang="en-GB" noProof="0"/>
          </a:p>
        </p:txBody>
      </p:sp>
      <p:sp>
        <p:nvSpPr>
          <p:cNvPr id="6" name="Espace réservé du pied de page 7">
            <a:extLst>
              <a:ext uri="{FF2B5EF4-FFF2-40B4-BE49-F238E27FC236}">
                <a16:creationId xmlns:a16="http://schemas.microsoft.com/office/drawing/2014/main" id="{551672BA-52D7-4898-AD50-D5491844F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827"/>
            <a:ext cx="14173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lang="en-GB" dirty="0"/>
            </a:lvl1pPr>
          </a:lstStyle>
          <a:p>
            <a:pPr algn="l"/>
            <a:r>
              <a:rPr lang="nl-BE"/>
              <a:t>www.acea.auto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629F584-6E89-40B4-89EE-9D9F656CC9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5225"/>
            <a:ext cx="10515600" cy="64012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0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>
                <a:solidFill>
                  <a:schemeClr val="tx2"/>
                </a:solidFill>
              </a:rPr>
              <a:t>Subtitle</a:t>
            </a:r>
            <a:endParaRPr lang="en-GB" noProof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1995B6B-14DF-4DF8-9E19-09644EE8C9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2732"/>
            <a:ext cx="10515600" cy="712800"/>
          </a:xfrm>
        </p:spPr>
        <p:txBody>
          <a:bodyPr>
            <a:normAutofit/>
          </a:bodyPr>
          <a:lstStyle>
            <a:lvl1pPr marL="0" indent="0">
              <a:buNone/>
              <a:defRPr sz="45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51232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E1B459-F051-184F-BACA-EFAF477025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2168525"/>
            <a:ext cx="6172200" cy="36925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Click to change the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A31A97-D135-AD4B-B0A5-0C423A499F4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2948"/>
            <a:ext cx="3932237" cy="3696040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Click to change the text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4554AC38-9205-DD4B-92E9-0AC450FE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742" y="6356350"/>
            <a:ext cx="7260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A8C5D3-8A3B-F94C-BECF-6BE38BB7C66C}" type="slidenum">
              <a:rPr lang="en-GB" noProof="0"/>
              <a:pPr/>
              <a:t>‹#›</a:t>
            </a:fld>
            <a:endParaRPr lang="en-GB" noProof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5F3067-5BB3-4001-9F78-566319601C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5668"/>
            <a:ext cx="10515600" cy="712800"/>
          </a:xfrm>
        </p:spPr>
        <p:txBody>
          <a:bodyPr>
            <a:normAutofit/>
          </a:bodyPr>
          <a:lstStyle>
            <a:lvl1pPr marL="0" indent="0">
              <a:buNone/>
              <a:defRPr sz="45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  <a:endParaRPr lang="nl-BE" dirty="0"/>
          </a:p>
        </p:txBody>
      </p:sp>
      <p:sp>
        <p:nvSpPr>
          <p:cNvPr id="13" name="Espace réservé du pied de page 7">
            <a:extLst>
              <a:ext uri="{FF2B5EF4-FFF2-40B4-BE49-F238E27FC236}">
                <a16:creationId xmlns:a16="http://schemas.microsoft.com/office/drawing/2014/main" id="{9967265A-2D4C-4B85-B645-D7FEE4973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827"/>
            <a:ext cx="14173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lang="en-GB" dirty="0"/>
            </a:lvl1pPr>
          </a:lstStyle>
          <a:p>
            <a:pPr algn="l"/>
            <a:r>
              <a:rPr lang="nl-BE"/>
              <a:t>www.acea.auto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3451BFC3-0403-4BE4-90A4-EF1F0C64C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5225"/>
            <a:ext cx="10515600" cy="64012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0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>
                <a:solidFill>
                  <a:schemeClr val="tx2"/>
                </a:solidFill>
              </a:rPr>
              <a:t>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11311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3 - Imag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44C975C-AD83-6B4B-884B-800069D3FEB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2168524"/>
            <a:ext cx="6172200" cy="369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/>
              <a:t>Click to change the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D9947B-2D42-F446-963B-4CD288FC1A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68525"/>
            <a:ext cx="3932237" cy="3700462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Click to change the text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C3F54114-DD25-4F44-ACF9-3E4844F4B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742" y="6356350"/>
            <a:ext cx="7260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A8C5D3-8A3B-F94C-BECF-6BE38BB7C66C}" type="slidenum">
              <a:rPr lang="en-GB" noProof="0"/>
              <a:pPr/>
              <a:t>‹#›</a:t>
            </a:fld>
            <a:endParaRPr lang="en-GB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97C366-3F47-4CAE-9A7F-B7E56CAE84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5668"/>
            <a:ext cx="10515600" cy="712800"/>
          </a:xfrm>
        </p:spPr>
        <p:txBody>
          <a:bodyPr>
            <a:normAutofit/>
          </a:bodyPr>
          <a:lstStyle>
            <a:lvl1pPr marL="0" indent="0">
              <a:buNone/>
              <a:defRPr sz="45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  <a:endParaRPr lang="nl-BE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26B48B-0D37-46A3-8DBE-DEC64F776EC0}"/>
              </a:ext>
            </a:extLst>
          </p:cNvPr>
          <p:cNvSpPr txBox="1">
            <a:spLocks/>
          </p:cNvSpPr>
          <p:nvPr userDrawn="1"/>
        </p:nvSpPr>
        <p:spPr>
          <a:xfrm>
            <a:off x="838200" y="6345827"/>
            <a:ext cx="14173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400" b="0" kern="120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/>
              <a:t>www.acea.auto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2278DEBA-9C2F-4B6A-8C0B-52059DABC7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5225"/>
            <a:ext cx="10515600" cy="64012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0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>
                <a:solidFill>
                  <a:schemeClr val="tx2"/>
                </a:solidFill>
              </a:rPr>
              <a:t>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1438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/3 - Tex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44C975C-AD83-6B4B-884B-800069D3FEB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9788" y="2168524"/>
            <a:ext cx="6172200" cy="3692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Click to change the image</a:t>
            </a:r>
          </a:p>
          <a:p>
            <a:endParaRPr lang="en-GB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D9947B-2D42-F446-963B-4CD288FC1A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421563" y="2168524"/>
            <a:ext cx="3932237" cy="3700463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Click to change the text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DAE714CD-BB19-1F43-B9C0-8C7EE4E2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742" y="6356350"/>
            <a:ext cx="7260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A8C5D3-8A3B-F94C-BECF-6BE38BB7C66C}" type="slidenum">
              <a:rPr lang="en-GB" noProof="0"/>
              <a:pPr/>
              <a:t>‹#›</a:t>
            </a:fld>
            <a:endParaRPr lang="en-GB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907578D-0247-4D3C-BB9A-048D59DD26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5668"/>
            <a:ext cx="10515600" cy="712800"/>
          </a:xfrm>
        </p:spPr>
        <p:txBody>
          <a:bodyPr>
            <a:normAutofit/>
          </a:bodyPr>
          <a:lstStyle>
            <a:lvl1pPr marL="0" indent="0">
              <a:buNone/>
              <a:defRPr sz="45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  <a:endParaRPr lang="nl-BE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207E075-09BC-4B87-BC6E-791D65312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827"/>
            <a:ext cx="14173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lang="en-GB" dirty="0"/>
            </a:lvl1pPr>
          </a:lstStyle>
          <a:p>
            <a:pPr algn="l"/>
            <a:r>
              <a:rPr lang="nl-BE"/>
              <a:t>www.acea.auto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FCF2F359-5EBD-4565-B344-61C5E3999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5225"/>
            <a:ext cx="10515600" cy="64012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0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>
                <a:solidFill>
                  <a:schemeClr val="tx2"/>
                </a:solidFill>
              </a:rPr>
              <a:t>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8949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rtrai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44C975C-AD83-6B4B-884B-800069D3FEB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9787" y="2168524"/>
            <a:ext cx="2664000" cy="36163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Click to change the image</a:t>
            </a:r>
          </a:p>
          <a:p>
            <a:endParaRPr lang="en-GB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D9947B-2D42-F446-963B-4CD288FC1A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421563" y="2168524"/>
            <a:ext cx="3932237" cy="3700463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Click to change the text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DAE714CD-BB19-1F43-B9C0-8C7EE4E2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742" y="6356350"/>
            <a:ext cx="7260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A8C5D3-8A3B-F94C-BECF-6BE38BB7C66C}" type="slidenum">
              <a:rPr lang="en-GB" noProof="0"/>
              <a:pPr/>
              <a:t>‹#›</a:t>
            </a:fld>
            <a:endParaRPr lang="en-GB" noProof="0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B7D9D811-9856-3544-9150-556207F68C1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130675" y="2168524"/>
            <a:ext cx="2664000" cy="36163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Click to change the image</a:t>
            </a:r>
          </a:p>
          <a:p>
            <a:endParaRPr lang="en-GB" noProof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8296BE0-ED7B-F547-9F49-9992197D4E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787" y="5392616"/>
            <a:ext cx="2664000" cy="609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 noProof="0"/>
              <a:t>Caption goes here, up to two lines maximum I would say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D1A6B248-844B-4E46-A439-A7BDB500CC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30675" y="5392616"/>
            <a:ext cx="2664000" cy="609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 noProof="0"/>
              <a:t>Caption goes here, up to two lines maximum I would say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8D3375-2ACF-47EC-ADDA-5D38729B1F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365668"/>
            <a:ext cx="10515600" cy="712800"/>
          </a:xfrm>
        </p:spPr>
        <p:txBody>
          <a:bodyPr>
            <a:normAutofit/>
          </a:bodyPr>
          <a:lstStyle>
            <a:lvl1pPr marL="0" indent="0">
              <a:buNone/>
              <a:defRPr sz="45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  <a:endParaRPr lang="nl-BE" dirty="0"/>
          </a:p>
        </p:txBody>
      </p:sp>
      <p:sp>
        <p:nvSpPr>
          <p:cNvPr id="16" name="Espace réservé du pied de page 7">
            <a:extLst>
              <a:ext uri="{FF2B5EF4-FFF2-40B4-BE49-F238E27FC236}">
                <a16:creationId xmlns:a16="http://schemas.microsoft.com/office/drawing/2014/main" id="{16195F25-2A8D-48B7-A934-5B885C5C7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827"/>
            <a:ext cx="14173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lang="en-GB" dirty="0"/>
            </a:lvl1pPr>
          </a:lstStyle>
          <a:p>
            <a:pPr algn="l"/>
            <a:r>
              <a:rPr lang="nl-BE"/>
              <a:t>www.acea.auto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4959C46-AEE6-40F8-90C9-7AEAB3D901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1165225"/>
            <a:ext cx="10515600" cy="64012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0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>
                <a:solidFill>
                  <a:schemeClr val="tx2"/>
                </a:solidFill>
              </a:rPr>
              <a:t>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1063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8"/>
          <p:cNvSpPr>
            <a:spLocks noGrp="1"/>
          </p:cNvSpPr>
          <p:nvPr>
            <p:ph type="title" hasCustomPrompt="1"/>
          </p:nvPr>
        </p:nvSpPr>
        <p:spPr>
          <a:xfrm>
            <a:off x="376382" y="2641022"/>
            <a:ext cx="9405793" cy="1359478"/>
          </a:xfrm>
          <a:prstGeom prst="rect">
            <a:avLst/>
          </a:prstGeom>
        </p:spPr>
        <p:txBody>
          <a:bodyPr vert="horz" lIns="360000" tIns="45720" rIns="360000" bIns="45720" rtlCol="0" anchor="b">
            <a:normAutofit/>
          </a:bodyPr>
          <a:lstStyle>
            <a:lvl1pPr algn="l">
              <a:defRPr sz="400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sl-SI"/>
              <a:t>Click here to edit the section title</a:t>
            </a:r>
            <a:r>
              <a:rPr lang="en-US"/>
              <a:t> longer title </a:t>
            </a:r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D2CF94-D8D5-45C0-99FF-BD2DAF3826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7346" y="5080809"/>
            <a:ext cx="2449513" cy="6477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1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For Information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3057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8D6F9C-D3B3-438A-A987-049C57114D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C5D3-8A3B-F94C-BECF-6BE38BB7C66C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B452A-EED8-4AFD-920E-6A637B4F6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/>
            </a:lvl1pPr>
          </a:lstStyle>
          <a:p>
            <a:pPr algn="l"/>
            <a:r>
              <a:rPr lang="nl-BE"/>
              <a:t>www.acea.auto</a:t>
            </a:r>
          </a:p>
        </p:txBody>
      </p:sp>
    </p:spTree>
    <p:extLst>
      <p:ext uri="{BB962C8B-B14F-4D97-AF65-F5344CB8AC3E}">
        <p14:creationId xmlns:p14="http://schemas.microsoft.com/office/powerpoint/2010/main" val="131425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25/01/2022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91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3373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HERE TO EDIT TITLE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Subtitle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4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j-lt"/>
              </a:defRPr>
            </a:lvl1pPr>
            <a:lvl2pPr>
              <a:defRPr sz="1599">
                <a:latin typeface="+mj-lt"/>
              </a:defRPr>
            </a:lvl2pPr>
            <a:lvl3pPr>
              <a:defRPr sz="1399">
                <a:latin typeface="+mj-lt"/>
              </a:defRPr>
            </a:lvl3pPr>
            <a:lvl4pPr>
              <a:defRPr sz="1299">
                <a:latin typeface="+mj-lt"/>
              </a:defRPr>
            </a:lvl4pPr>
            <a:lvl5pPr>
              <a:defRPr sz="1299">
                <a:latin typeface="+mj-lt"/>
              </a:defRPr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25/01/2022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00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25/01/2022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03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9461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HERE TO EDIT TITLE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Subtitle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33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25/01/2022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4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25/01/2022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5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70000">
              <a:srgbClr val="006699">
                <a:lumMod val="70000"/>
              </a:srgb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" t="8328" b="12673"/>
          <a:stretch/>
        </p:blipFill>
        <p:spPr bwMode="auto">
          <a:xfrm>
            <a:off x="-19597" y="0"/>
            <a:ext cx="122311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37FAB4-8DE8-4C3F-BDD7-493684EC8023}"/>
              </a:ext>
            </a:extLst>
          </p:cNvPr>
          <p:cNvSpPr/>
          <p:nvPr userDrawn="1"/>
        </p:nvSpPr>
        <p:spPr>
          <a:xfrm rot="10800000">
            <a:off x="-19598" y="-1"/>
            <a:ext cx="12198531" cy="153851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3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" y="-1157515"/>
            <a:ext cx="5602035" cy="39587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95E8CC-579D-498E-9B71-A9C441EC9E15}"/>
              </a:ext>
            </a:extLst>
          </p:cNvPr>
          <p:cNvSpPr/>
          <p:nvPr userDrawn="1"/>
        </p:nvSpPr>
        <p:spPr>
          <a:xfrm rot="10800000">
            <a:off x="-23229" y="3429004"/>
            <a:ext cx="12231193" cy="38469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6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5 Points 1">
            <a:extLst>
              <a:ext uri="{FF2B5EF4-FFF2-40B4-BE49-F238E27FC236}">
                <a16:creationId xmlns:a16="http://schemas.microsoft.com/office/drawing/2014/main" id="{4B169AF0-1CDF-4C20-8770-4C3B194AFA2F}"/>
              </a:ext>
            </a:extLst>
          </p:cNvPr>
          <p:cNvSpPr/>
          <p:nvPr userDrawn="1"/>
        </p:nvSpPr>
        <p:spPr>
          <a:xfrm rot="20753432">
            <a:off x="6541509" y="-1764862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Star: 5 Points 1">
            <a:extLst>
              <a:ext uri="{FF2B5EF4-FFF2-40B4-BE49-F238E27FC236}">
                <a16:creationId xmlns:a16="http://schemas.microsoft.com/office/drawing/2014/main" id="{4D0B9B63-1F46-48E4-85B1-22ECF186B667}"/>
              </a:ext>
            </a:extLst>
          </p:cNvPr>
          <p:cNvSpPr/>
          <p:nvPr userDrawn="1"/>
        </p:nvSpPr>
        <p:spPr>
          <a:xfrm rot="20753432">
            <a:off x="6644502" y="3058379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Star: 5 Points 1">
            <a:extLst>
              <a:ext uri="{FF2B5EF4-FFF2-40B4-BE49-F238E27FC236}">
                <a16:creationId xmlns:a16="http://schemas.microsoft.com/office/drawing/2014/main" id="{E4BC2B8A-994F-46FA-84BD-F2ECE6940C02}"/>
              </a:ext>
            </a:extLst>
          </p:cNvPr>
          <p:cNvSpPr/>
          <p:nvPr userDrawn="1"/>
        </p:nvSpPr>
        <p:spPr>
          <a:xfrm rot="20753432">
            <a:off x="9688807" y="600741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27749B-716F-47C4-92E1-E3F05EACAE27}"/>
              </a:ext>
            </a:extLst>
          </p:cNvPr>
          <p:cNvSpPr/>
          <p:nvPr userDrawn="1"/>
        </p:nvSpPr>
        <p:spPr>
          <a:xfrm>
            <a:off x="0" y="6381328"/>
            <a:ext cx="12192000" cy="4766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66C9B"/>
              </a:gs>
              <a:gs pos="100000">
                <a:srgbClr val="00164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2E2DDD7-C113-462F-B2A1-F8C0596DBB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6" y="863228"/>
            <a:ext cx="3643559" cy="96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7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511161" y="188136"/>
            <a:ext cx="1416513" cy="843374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2021 CLEPA. All rights reserved. </a:t>
            </a:r>
            <a:r>
              <a:rPr lang="nl-BE" sz="1100" b="1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 dirty="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25/01/2022</a:t>
            </a:fld>
            <a:endParaRPr lang="en-GB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77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1" r:id="rId2"/>
    <p:sldLayoutId id="2147483823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669911" y="167508"/>
            <a:ext cx="1071239" cy="637802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2021 CLEPA. All rights reserved. </a:t>
            </a:r>
            <a:r>
              <a:rPr lang="nl-BE" sz="1100" b="1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 dirty="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25/01/2022</a:t>
            </a:fld>
            <a:endParaRPr lang="en-GB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1847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511161" y="188136"/>
            <a:ext cx="1416513" cy="843374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2021 CLEPA. </a:t>
            </a:r>
            <a:r>
              <a:rPr lang="nl-BE" sz="1100" dirty="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All</a:t>
            </a: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rights</a:t>
            </a: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reserved</a:t>
            </a: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nl-BE" sz="1100" b="1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 dirty="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25/01/2022</a:t>
            </a:fld>
            <a:endParaRPr lang="en-GB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5953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4E0C99-6051-0E4F-B2B6-CE517A3D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>
                <a:solidFill>
                  <a:srgbClr val="002D41"/>
                </a:solidFill>
                <a:effectLst/>
                <a:latin typeface="Arial Narrow" panose="020B0604020202020204" pitchFamily="34" charset="0"/>
              </a:rPr>
              <a:t>TITLE OF THE PRESENTATION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9E76F9-407C-3E4B-AF6D-19A67C08E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change the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95D727-71EA-8743-BD42-D307324A5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8C5D3-8A3B-F94C-BECF-6BE38BB7C66C}" type="slidenum">
              <a:rPr lang="en-GB" noProof="0"/>
              <a:t>‹#›</a:t>
            </a:fld>
            <a:endParaRPr lang="en-GB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B5DF4FA-834E-B04D-AB13-D14C6DB98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827"/>
            <a:ext cx="14173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400" b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l"/>
            <a:r>
              <a:rPr lang="en-GB"/>
              <a:t>www.acea.auto</a:t>
            </a:r>
          </a:p>
        </p:txBody>
      </p:sp>
    </p:spTree>
    <p:extLst>
      <p:ext uri="{BB962C8B-B14F-4D97-AF65-F5344CB8AC3E}">
        <p14:creationId xmlns:p14="http://schemas.microsoft.com/office/powerpoint/2010/main" val="307614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BE" sz="4500" b="0" i="0" kern="1200" cap="all" baseline="0">
          <a:solidFill>
            <a:schemeClr val="accent1"/>
          </a:solidFill>
          <a:effectLst/>
          <a:latin typeface="+mj-lt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8FE461-7EE6-4072-8B9E-AD54CA710C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136" y="555089"/>
            <a:ext cx="10858334" cy="712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Comments on GRVA-11-03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7EA56E-A58C-9748-9667-E515CF858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337" y="50672"/>
            <a:ext cx="1522825" cy="60226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21174" y="50672"/>
            <a:ext cx="1566813" cy="506919"/>
            <a:chOff x="7649247" y="19050"/>
            <a:chExt cx="2237469" cy="723900"/>
          </a:xfrm>
        </p:grpSpPr>
        <p:pic>
          <p:nvPicPr>
            <p:cNvPr id="93" name="Image 7">
              <a:extLst>
                <a:ext uri="{FF2B5EF4-FFF2-40B4-BE49-F238E27FC236}">
                  <a16:creationId xmlns:a16="http://schemas.microsoft.com/office/drawing/2014/main" id="{DB702179-BB20-4D4E-A8AF-7B99DD8BD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4026" b="26440"/>
            <a:stretch/>
          </p:blipFill>
          <p:spPr>
            <a:xfrm>
              <a:off x="8374548" y="101489"/>
              <a:ext cx="1512168" cy="609600"/>
            </a:xfrm>
            <a:prstGeom prst="rect">
              <a:avLst/>
            </a:prstGeom>
          </p:spPr>
        </p:pic>
        <p:pic>
          <p:nvPicPr>
            <p:cNvPr id="94" name="Image 7">
              <a:extLst>
                <a:ext uri="{FF2B5EF4-FFF2-40B4-BE49-F238E27FC236}">
                  <a16:creationId xmlns:a16="http://schemas.microsoft.com/office/drawing/2014/main" id="{F077AA37-839A-40B8-BDFD-D116C7EC7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4732" b="15508"/>
            <a:stretch/>
          </p:blipFill>
          <p:spPr>
            <a:xfrm>
              <a:off x="7649247" y="19050"/>
              <a:ext cx="653362" cy="723900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308759D6-1C6E-4FBD-AB12-5CF0E9266771}"/>
              </a:ext>
            </a:extLst>
          </p:cNvPr>
          <p:cNvSpPr txBox="1"/>
          <p:nvPr/>
        </p:nvSpPr>
        <p:spPr>
          <a:xfrm>
            <a:off x="324904" y="1425030"/>
            <a:ext cx="11542191" cy="5037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to address AI at UNECE may become a very complex task and needs to be addressed in a pragmatic manner. 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is difficult to review and approve the document without having a clear scope. It is suggested to split this document into 3 consecutive work items: </a:t>
            </a:r>
          </a:p>
          <a:p>
            <a:pPr marL="914400" marR="0" lvl="1" indent="-4572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Collection inputs and reports from stakeholders (complete).</a:t>
            </a:r>
          </a:p>
          <a:p>
            <a:pPr marL="914400" marR="0" lvl="1" indent="-4572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Agreement on common definitions e.g. artificial Intelligence, probabilistic algorithms and Self-learning (development vs in-use).</a:t>
            </a:r>
          </a:p>
          <a:p>
            <a:pPr marL="914400" marR="0" lvl="1" indent="-4572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Draft TOR / Initial outline / draft guidance document (detailed discussion within ITS).</a:t>
            </a:r>
          </a:p>
          <a:p>
            <a:pPr marR="0" lvl="1"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715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proposal for a way forward within GRVA (clause V) can be discussed during point 3.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Recommend  to agree on definitions within a SIG / TF before GRAV-13.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18B284-0277-4705-84F2-12FEEE71FB65}"/>
              </a:ext>
            </a:extLst>
          </p:cNvPr>
          <p:cNvSpPr txBox="1"/>
          <p:nvPr/>
        </p:nvSpPr>
        <p:spPr>
          <a:xfrm>
            <a:off x="8632264" y="-10214"/>
            <a:ext cx="3540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u="sng" dirty="0"/>
              <a:t>Informal document</a:t>
            </a:r>
            <a:r>
              <a:rPr lang="en-US" dirty="0"/>
              <a:t> </a:t>
            </a:r>
            <a:r>
              <a:rPr lang="en-US" b="1" dirty="0"/>
              <a:t>GRVA-12-32</a:t>
            </a:r>
            <a:br>
              <a:rPr lang="en-US" b="1" dirty="0"/>
            </a:br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GRVA, 24-28 January 2022</a:t>
            </a:r>
          </a:p>
          <a:p>
            <a:pPr algn="r"/>
            <a:r>
              <a:rPr lang="en-US" dirty="0"/>
              <a:t>Agenda item 3</a:t>
            </a:r>
          </a:p>
        </p:txBody>
      </p:sp>
    </p:spTree>
    <p:extLst>
      <p:ext uri="{BB962C8B-B14F-4D97-AF65-F5344CB8AC3E}">
        <p14:creationId xmlns:p14="http://schemas.microsoft.com/office/powerpoint/2010/main" val="1997706914"/>
      </p:ext>
    </p:extLst>
  </p:cSld>
  <p:clrMapOvr>
    <a:masterClrMapping/>
  </p:clrMapOvr>
</p:sld>
</file>

<file path=ppt/theme/theme1.xml><?xml version="1.0" encoding="utf-8"?>
<a:theme xmlns:a="http://schemas.openxmlformats.org/drawingml/2006/main" name="Chapter Slide -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00CA06CC-6FC9-4A48-94D7-62FD76B44F17}" vid="{A6AD0A26-BB3C-4978-8565-550F7BF06F0D}"/>
    </a:ext>
  </a:extLst>
</a:theme>
</file>

<file path=ppt/theme/theme2.xml><?xml version="1.0" encoding="utf-8"?>
<a:theme xmlns:a="http://schemas.openxmlformats.org/drawingml/2006/main" name="1_Chapter Slide -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00CA06CC-6FC9-4A48-94D7-62FD76B44F17}" vid="{A6AD0A26-BB3C-4978-8565-550F7BF06F0D}"/>
    </a:ext>
  </a:extLst>
</a:theme>
</file>

<file path=ppt/theme/theme3.xml><?xml version="1.0" encoding="utf-8"?>
<a:theme xmlns:a="http://schemas.openxmlformats.org/drawingml/2006/main" name="1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point template 2018 - Blank" id="{DF1BBAD5-E2EB-4D5F-ABCC-381341D384E7}" vid="{4BD42BF5-4BDD-4CB7-B758-E20434490FC1}"/>
    </a:ext>
  </a:extLst>
</a:theme>
</file>

<file path=ppt/theme/theme6.xml><?xml version="1.0" encoding="utf-8"?>
<a:theme xmlns:a="http://schemas.openxmlformats.org/drawingml/2006/main" name="Content ACEA">
  <a:themeElements>
    <a:clrScheme name="ACEA1">
      <a:dk1>
        <a:srgbClr val="000000"/>
      </a:dk1>
      <a:lt1>
        <a:srgbClr val="FFFFFF"/>
      </a:lt1>
      <a:dk2>
        <a:srgbClr val="002C41"/>
      </a:dk2>
      <a:lt2>
        <a:srgbClr val="DEDEDE"/>
      </a:lt2>
      <a:accent1>
        <a:srgbClr val="00C4DA"/>
      </a:accent1>
      <a:accent2>
        <a:srgbClr val="BF3A47"/>
      </a:accent2>
      <a:accent3>
        <a:srgbClr val="DDC54B"/>
      </a:accent3>
      <a:accent4>
        <a:srgbClr val="1C7577"/>
      </a:accent4>
      <a:accent5>
        <a:srgbClr val="FFA978"/>
      </a:accent5>
      <a:accent6>
        <a:srgbClr val="2B3E97"/>
      </a:accent6>
      <a:hlink>
        <a:srgbClr val="00C4DA"/>
      </a:hlink>
      <a:folHlink>
        <a:srgbClr val="BF3A4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EA Template niet goed.potx" id="{7AF1EE70-B75F-41B2-B7C3-38149FC5C5C8}" vid="{F751B9C9-B11F-448D-8F7B-5F7999D51242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A13861BC78F42BDCF81B89A084A4C" ma:contentTypeVersion="4" ma:contentTypeDescription="Create a new document." ma:contentTypeScope="" ma:versionID="dd4ae2721cb8296f413e1168350de490">
  <xsd:schema xmlns:xsd="http://www.w3.org/2001/XMLSchema" xmlns:xs="http://www.w3.org/2001/XMLSchema" xmlns:p="http://schemas.microsoft.com/office/2006/metadata/properties" xmlns:ns2="da52e359-d055-4932-9e82-cfc0cc7d07cd" xmlns:ns3="7699816a-00b6-46a7-98c9-d45fd6239de1" targetNamespace="http://schemas.microsoft.com/office/2006/metadata/properties" ma:root="true" ma:fieldsID="5a4fc76cd24400e6d2f4ad744b23f59f" ns2:_="" ns3:_="">
    <xsd:import namespace="da52e359-d055-4932-9e82-cfc0cc7d07cd"/>
    <xsd:import namespace="7699816a-00b6-46a7-98c9-d45fd6239d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2e359-d055-4932-9e82-cfc0cc7d0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9816a-00b6-46a7-98c9-d45fd6239d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E2FA59-3701-4695-AE1B-51DE05A8AC5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da52e359-d055-4932-9e82-cfc0cc7d07cd"/>
    <ds:schemaRef ds:uri="http://purl.org/dc/dcmitype/"/>
    <ds:schemaRef ds:uri="7699816a-00b6-46a7-98c9-d45fd6239de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6026197-59E7-49DC-8A6A-7B1AD0D11F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A4C59A-E8F0-4936-A5EA-436CE81C1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52e359-d055-4932-9e82-cfc0cc7d07cd"/>
    <ds:schemaRef ds:uri="7699816a-00b6-46a7-98c9-d45fd6239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144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Arial Narrow</vt:lpstr>
      <vt:lpstr>Calibri</vt:lpstr>
      <vt:lpstr>Courier New</vt:lpstr>
      <vt:lpstr>Wingdings</vt:lpstr>
      <vt:lpstr>Chapter Slide - Photo</vt:lpstr>
      <vt:lpstr>1_Chapter Slide - Photo</vt:lpstr>
      <vt:lpstr>1_Default Slide</vt:lpstr>
      <vt:lpstr>3_Default Slide</vt:lpstr>
      <vt:lpstr>5_Default Slide</vt:lpstr>
      <vt:lpstr>Content ACEA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Mc Millen</dc:creator>
  <cp:lastModifiedBy>Francois Guichard</cp:lastModifiedBy>
  <cp:revision>44</cp:revision>
  <cp:lastPrinted>2018-12-12T12:56:32Z</cp:lastPrinted>
  <dcterms:created xsi:type="dcterms:W3CDTF">2018-10-10T14:59:53Z</dcterms:created>
  <dcterms:modified xsi:type="dcterms:W3CDTF">2022-01-25T08:28:51Z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0x0101008F2A13861BC78F42BDCF81B89A084A4C</vt:lpwstr>
  </property>
</Properties>
</file>