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7" r:id="rId6"/>
    <p:sldId id="259" r:id="rId7"/>
    <p:sldId id="301" r:id="rId8"/>
    <p:sldId id="525" r:id="rId9"/>
    <p:sldId id="528" r:id="rId10"/>
    <p:sldId id="300" r:id="rId11"/>
    <p:sldId id="304" r:id="rId12"/>
    <p:sldId id="307" r:id="rId13"/>
    <p:sldId id="258" r:id="rId14"/>
    <p:sldId id="294" r:id="rId15"/>
    <p:sldId id="299" r:id="rId16"/>
    <p:sldId id="303" r:id="rId17"/>
  </p:sldIdLst>
  <p:sldSz cx="12192000" cy="6858000"/>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Темный стиль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38" autoAdjust="0"/>
    <p:restoredTop sz="94660"/>
  </p:normalViewPr>
  <p:slideViewPr>
    <p:cSldViewPr snapToGrid="0">
      <p:cViewPr varScale="1">
        <p:scale>
          <a:sx n="110" d="100"/>
          <a:sy n="110" d="100"/>
        </p:scale>
        <p:origin x="7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ois Guichard" userId="b25862a6-b641-4ece-b9f9-9230f3cdb908" providerId="ADAL" clId="{F11CC81A-6C25-47D7-9438-E370D873B472}"/>
    <pc:docChg chg="modSld">
      <pc:chgData name="Francois Guichard" userId="b25862a6-b641-4ece-b9f9-9230f3cdb908" providerId="ADAL" clId="{F11CC81A-6C25-47D7-9438-E370D873B472}" dt="2022-01-20T18:37:16.044" v="5" actId="20577"/>
      <pc:docMkLst>
        <pc:docMk/>
      </pc:docMkLst>
      <pc:sldChg chg="modSp mod">
        <pc:chgData name="Francois Guichard" userId="b25862a6-b641-4ece-b9f9-9230f3cdb908" providerId="ADAL" clId="{F11CC81A-6C25-47D7-9438-E370D873B472}" dt="2022-01-20T18:36:42.990" v="1" actId="20577"/>
        <pc:sldMkLst>
          <pc:docMk/>
          <pc:sldMk cId="1587566103" sldId="256"/>
        </pc:sldMkLst>
        <pc:spChg chg="mod">
          <ac:chgData name="Francois Guichard" userId="b25862a6-b641-4ece-b9f9-9230f3cdb908" providerId="ADAL" clId="{F11CC81A-6C25-47D7-9438-E370D873B472}" dt="2022-01-20T18:36:42.990" v="1" actId="20577"/>
          <ac:spMkLst>
            <pc:docMk/>
            <pc:sldMk cId="1587566103" sldId="256"/>
            <ac:spMk id="8" creationId="{D379EFF7-8752-4EF6-8D35-2C659295259B}"/>
          </ac:spMkLst>
        </pc:spChg>
      </pc:sldChg>
      <pc:sldChg chg="modSp mod">
        <pc:chgData name="Francois Guichard" userId="b25862a6-b641-4ece-b9f9-9230f3cdb908" providerId="ADAL" clId="{F11CC81A-6C25-47D7-9438-E370D873B472}" dt="2022-01-20T18:37:16.044" v="5" actId="20577"/>
        <pc:sldMkLst>
          <pc:docMk/>
          <pc:sldMk cId="4140836373" sldId="259"/>
        </pc:sldMkLst>
        <pc:graphicFrameChg chg="modGraphic">
          <ac:chgData name="Francois Guichard" userId="b25862a6-b641-4ece-b9f9-9230f3cdb908" providerId="ADAL" clId="{F11CC81A-6C25-47D7-9438-E370D873B472}" dt="2022-01-20T18:37:16.044" v="5" actId="20577"/>
          <ac:graphicFrameMkLst>
            <pc:docMk/>
            <pc:sldMk cId="4140836373" sldId="259"/>
            <ac:graphicFrameMk id="4" creationId="{29A6FEB1-2F8A-4B8F-9579-EB769AFE0845}"/>
          </ac:graphicFrameMkLst>
        </pc:graphicFrameChg>
      </pc:sldChg>
    </pc:docChg>
  </pc:docChgLst>
  <pc:docChgLst>
    <pc:chgData name="ab3001@yandex.ru" userId="6f95847624ae7258" providerId="LiveId" clId="{1A92AE9A-9EF4-4966-B0EF-0B9AC1B3AE4B}"/>
    <pc:docChg chg="custSel modSld">
      <pc:chgData name="ab3001@yandex.ru" userId="6f95847624ae7258" providerId="LiveId" clId="{1A92AE9A-9EF4-4966-B0EF-0B9AC1B3AE4B}" dt="2022-01-20T12:59:07.910" v="2" actId="1036"/>
      <pc:docMkLst>
        <pc:docMk/>
      </pc:docMkLst>
      <pc:sldChg chg="delSp modSp mod">
        <pc:chgData name="ab3001@yandex.ru" userId="6f95847624ae7258" providerId="LiveId" clId="{1A92AE9A-9EF4-4966-B0EF-0B9AC1B3AE4B}" dt="2022-01-20T12:59:07.910" v="2" actId="1036"/>
        <pc:sldMkLst>
          <pc:docMk/>
          <pc:sldMk cId="1587566103" sldId="256"/>
        </pc:sldMkLst>
        <pc:spChg chg="del">
          <ac:chgData name="ab3001@yandex.ru" userId="6f95847624ae7258" providerId="LiveId" clId="{1A92AE9A-9EF4-4966-B0EF-0B9AC1B3AE4B}" dt="2022-01-20T12:58:55.955" v="0" actId="478"/>
          <ac:spMkLst>
            <pc:docMk/>
            <pc:sldMk cId="1587566103" sldId="256"/>
            <ac:spMk id="6" creationId="{9122567D-FB17-46BF-BA3A-51B35BB64272}"/>
          </ac:spMkLst>
        </pc:spChg>
        <pc:spChg chg="mod">
          <ac:chgData name="ab3001@yandex.ru" userId="6f95847624ae7258" providerId="LiveId" clId="{1A92AE9A-9EF4-4966-B0EF-0B9AC1B3AE4B}" dt="2022-01-20T12:59:07.910" v="2" actId="1036"/>
          <ac:spMkLst>
            <pc:docMk/>
            <pc:sldMk cId="1587566103" sldId="256"/>
            <ac:spMk id="8" creationId="{D379EFF7-8752-4EF6-8D35-2C659295259B}"/>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01E243-8569-4D8B-B12D-A2DED0E0DB9F}" type="doc">
      <dgm:prSet loTypeId="urn:microsoft.com/office/officeart/2009/3/layout/DescendingProcess" loCatId="process" qsTypeId="urn:microsoft.com/office/officeart/2005/8/quickstyle/simple4" qsCatId="simple" csTypeId="urn:microsoft.com/office/officeart/2005/8/colors/accent1_2" csCatId="accent1" phldr="1"/>
      <dgm:spPr/>
      <dgm:t>
        <a:bodyPr/>
        <a:lstStyle/>
        <a:p>
          <a:endParaRPr lang="ru-RU"/>
        </a:p>
      </dgm:t>
    </dgm:pt>
    <dgm:pt modelId="{25B3366A-5586-48CD-8E33-78ED14448966}">
      <dgm:prSet phldrT="[Текст]" custT="1"/>
      <dgm:spPr/>
      <dgm:t>
        <a:bodyPr/>
        <a:lstStyle/>
        <a:p>
          <a:pPr algn="r"/>
          <a:r>
            <a:rPr lang="en-US" sz="2000" dirty="0"/>
            <a:t>Development of the provisions for the new ADAS use cases</a:t>
          </a:r>
          <a:endParaRPr lang="ru-RU" sz="2000" dirty="0"/>
        </a:p>
      </dgm:t>
    </dgm:pt>
    <dgm:pt modelId="{7671166B-0D09-4A01-BF86-3A24D3A1FB69}" type="parTrans" cxnId="{640161D4-C121-4CE0-81E6-F74B6962AFCB}">
      <dgm:prSet/>
      <dgm:spPr/>
      <dgm:t>
        <a:bodyPr/>
        <a:lstStyle/>
        <a:p>
          <a:endParaRPr lang="ru-RU"/>
        </a:p>
      </dgm:t>
    </dgm:pt>
    <dgm:pt modelId="{86BFCD76-08B3-430F-8852-8520BB117554}" type="sibTrans" cxnId="{640161D4-C121-4CE0-81E6-F74B6962AFCB}">
      <dgm:prSet/>
      <dgm:spPr/>
      <dgm:t>
        <a:bodyPr/>
        <a:lstStyle/>
        <a:p>
          <a:endParaRPr lang="ru-RU"/>
        </a:p>
      </dgm:t>
    </dgm:pt>
    <dgm:pt modelId="{22ACE124-3725-4949-BAD4-361EF5210571}">
      <dgm:prSet phldrT="[Текст]" custT="1"/>
      <dgm:spPr/>
      <dgm:t>
        <a:bodyPr/>
        <a:lstStyle/>
        <a:p>
          <a:pPr algn="r"/>
          <a:r>
            <a:rPr lang="en-US" sz="1600" dirty="0"/>
            <a:t>Analysis of ADAS use cases and associated requirements</a:t>
          </a:r>
          <a:endParaRPr lang="ru-RU" sz="1600" dirty="0"/>
        </a:p>
      </dgm:t>
    </dgm:pt>
    <dgm:pt modelId="{826E8077-B635-47D7-944D-9DDD88BB0438}" type="parTrans" cxnId="{4A882252-DC22-4D34-87FA-E8D284C8A82A}">
      <dgm:prSet/>
      <dgm:spPr/>
      <dgm:t>
        <a:bodyPr/>
        <a:lstStyle/>
        <a:p>
          <a:endParaRPr lang="ru-RU"/>
        </a:p>
      </dgm:t>
    </dgm:pt>
    <dgm:pt modelId="{B17A130C-BE49-4483-8FDA-481D4D0912E4}" type="sibTrans" cxnId="{4A882252-DC22-4D34-87FA-E8D284C8A82A}">
      <dgm:prSet/>
      <dgm:spPr>
        <a:solidFill>
          <a:srgbClr val="002060"/>
        </a:solidFill>
      </dgm:spPr>
      <dgm:t>
        <a:bodyPr/>
        <a:lstStyle/>
        <a:p>
          <a:endParaRPr lang="ru-RU"/>
        </a:p>
      </dgm:t>
    </dgm:pt>
    <dgm:pt modelId="{607B18A2-6AA3-452C-8BAC-0E8876CB964A}">
      <dgm:prSet phldrT="[Текст]" custT="1"/>
      <dgm:spPr/>
      <dgm:t>
        <a:bodyPr/>
        <a:lstStyle/>
        <a:p>
          <a:pPr algn="l"/>
          <a:r>
            <a:rPr lang="en-US" sz="1600" dirty="0"/>
            <a:t>Development of the definitions, classification and  scope of regulatory activities</a:t>
          </a:r>
          <a:endParaRPr lang="ru-RU" sz="1600" dirty="0"/>
        </a:p>
      </dgm:t>
    </dgm:pt>
    <dgm:pt modelId="{43BCAA8C-6368-48EA-86DB-7BAE58038103}" type="parTrans" cxnId="{DABC343F-A2ED-4E36-8D1D-5136A43BC165}">
      <dgm:prSet/>
      <dgm:spPr/>
      <dgm:t>
        <a:bodyPr/>
        <a:lstStyle/>
        <a:p>
          <a:endParaRPr lang="ru-RU"/>
        </a:p>
      </dgm:t>
    </dgm:pt>
    <dgm:pt modelId="{2B3E7DA6-F704-49A8-A580-CA00F3F5FA28}" type="sibTrans" cxnId="{DABC343F-A2ED-4E36-8D1D-5136A43BC165}">
      <dgm:prSet/>
      <dgm:spPr>
        <a:solidFill>
          <a:srgbClr val="002060"/>
        </a:solidFill>
      </dgm:spPr>
      <dgm:t>
        <a:bodyPr/>
        <a:lstStyle/>
        <a:p>
          <a:endParaRPr lang="ru-RU"/>
        </a:p>
      </dgm:t>
    </dgm:pt>
    <dgm:pt modelId="{DB68E5DD-1EF7-42FE-AA78-F25E27F68700}">
      <dgm:prSet phldrT="[Текст]" custT="1"/>
      <dgm:spPr/>
      <dgm:t>
        <a:bodyPr/>
        <a:lstStyle/>
        <a:p>
          <a:pPr algn="r"/>
          <a:r>
            <a:rPr lang="en-US" sz="1600" dirty="0"/>
            <a:t>Development  of the high-level regulatory items for ADAS</a:t>
          </a:r>
          <a:endParaRPr lang="ru-RU" sz="1600" dirty="0"/>
        </a:p>
      </dgm:t>
    </dgm:pt>
    <dgm:pt modelId="{026938CD-5694-4CC6-9F65-3F235ECC4989}" type="parTrans" cxnId="{1D14046D-A6A1-4200-8868-A08E846CC78D}">
      <dgm:prSet/>
      <dgm:spPr/>
      <dgm:t>
        <a:bodyPr/>
        <a:lstStyle/>
        <a:p>
          <a:endParaRPr lang="ru-RU"/>
        </a:p>
      </dgm:t>
    </dgm:pt>
    <dgm:pt modelId="{9D62883F-DDE5-4554-8CFD-C714C7069745}" type="sibTrans" cxnId="{1D14046D-A6A1-4200-8868-A08E846CC78D}">
      <dgm:prSet/>
      <dgm:spPr>
        <a:solidFill>
          <a:srgbClr val="002060"/>
        </a:solidFill>
      </dgm:spPr>
      <dgm:t>
        <a:bodyPr/>
        <a:lstStyle/>
        <a:p>
          <a:endParaRPr lang="ru-RU"/>
        </a:p>
      </dgm:t>
    </dgm:pt>
    <dgm:pt modelId="{675E69F2-0CFD-4E58-AC7F-88A5A30AE653}">
      <dgm:prSet phldrT="[Текст]" custT="1"/>
      <dgm:spPr/>
      <dgm:t>
        <a:bodyPr/>
        <a:lstStyle/>
        <a:p>
          <a:r>
            <a:rPr lang="en-US" sz="2000" dirty="0"/>
            <a:t>New UN Regulation </a:t>
          </a:r>
          <a:br>
            <a:rPr lang="en-US" sz="2000" dirty="0"/>
          </a:br>
          <a:r>
            <a:rPr lang="en-US" sz="2000" dirty="0"/>
            <a:t>on longitudinal + lateral control on a sustained basis</a:t>
          </a:r>
          <a:endParaRPr lang="ru-RU" sz="2000" dirty="0"/>
        </a:p>
      </dgm:t>
    </dgm:pt>
    <dgm:pt modelId="{6F5DE376-118C-4337-A6EF-6E46B5C86D35}" type="parTrans" cxnId="{7B5E3E83-77BC-473C-90AE-C17995D8194D}">
      <dgm:prSet/>
      <dgm:spPr/>
      <dgm:t>
        <a:bodyPr/>
        <a:lstStyle/>
        <a:p>
          <a:endParaRPr lang="ru-RU"/>
        </a:p>
      </dgm:t>
    </dgm:pt>
    <dgm:pt modelId="{79B14F94-9F55-4415-9E9A-21C89A753814}" type="sibTrans" cxnId="{7B5E3E83-77BC-473C-90AE-C17995D8194D}">
      <dgm:prSet/>
      <dgm:spPr/>
      <dgm:t>
        <a:bodyPr/>
        <a:lstStyle/>
        <a:p>
          <a:endParaRPr lang="ru-RU"/>
        </a:p>
      </dgm:t>
    </dgm:pt>
    <dgm:pt modelId="{C6F3CA1F-DF1D-4B52-9F8C-3300321DAB89}" type="pres">
      <dgm:prSet presAssocID="{4001E243-8569-4D8B-B12D-A2DED0E0DB9F}" presName="Name0" presStyleCnt="0">
        <dgm:presLayoutVars>
          <dgm:chMax val="7"/>
          <dgm:chPref val="5"/>
        </dgm:presLayoutVars>
      </dgm:prSet>
      <dgm:spPr/>
    </dgm:pt>
    <dgm:pt modelId="{3CB210C1-8AAA-462D-AB97-A28C63C2BC29}" type="pres">
      <dgm:prSet presAssocID="{4001E243-8569-4D8B-B12D-A2DED0E0DB9F}" presName="arrowNode" presStyleLbl="node1" presStyleIdx="0" presStyleCnt="1" custAng="21260149" custLinFactNeighborX="32883" custLinFactNeighborY="-1378"/>
      <dgm:spPr>
        <a:solidFill>
          <a:schemeClr val="bg1"/>
        </a:solidFill>
        <a:ln w="38100">
          <a:solidFill>
            <a:srgbClr val="002060"/>
          </a:solidFill>
        </a:ln>
      </dgm:spPr>
    </dgm:pt>
    <dgm:pt modelId="{B09EAB3E-6BA7-49D3-B375-09241D2829AD}" type="pres">
      <dgm:prSet presAssocID="{25B3366A-5586-48CD-8E33-78ED14448966}" presName="txNode1" presStyleLbl="revTx" presStyleIdx="0" presStyleCnt="5" custScaleX="294612" custScaleY="50155" custLinFactNeighborX="73051" custLinFactNeighborY="16578">
        <dgm:presLayoutVars>
          <dgm:bulletEnabled val="1"/>
        </dgm:presLayoutVars>
      </dgm:prSet>
      <dgm:spPr/>
    </dgm:pt>
    <dgm:pt modelId="{DD8F431E-6C36-49E8-8623-6FEB140690AB}" type="pres">
      <dgm:prSet presAssocID="{22ACE124-3725-4949-BAD4-361EF5210571}" presName="txNode2" presStyleLbl="revTx" presStyleIdx="1" presStyleCnt="5" custScaleX="85886" custScaleY="70298" custLinFactX="-6685" custLinFactNeighborX="-100000" custLinFactNeighborY="8617">
        <dgm:presLayoutVars>
          <dgm:bulletEnabled val="1"/>
        </dgm:presLayoutVars>
      </dgm:prSet>
      <dgm:spPr/>
    </dgm:pt>
    <dgm:pt modelId="{403E94A0-DA22-4148-B0EB-996E74230305}" type="pres">
      <dgm:prSet presAssocID="{B17A130C-BE49-4483-8FDA-481D4D0912E4}" presName="dotNode2" presStyleCnt="0"/>
      <dgm:spPr/>
    </dgm:pt>
    <dgm:pt modelId="{CCB86B68-9A86-435C-9AB3-4ABB5710EF90}" type="pres">
      <dgm:prSet presAssocID="{B17A130C-BE49-4483-8FDA-481D4D0912E4}" presName="dotRepeatNode" presStyleLbl="fgShp" presStyleIdx="0" presStyleCnt="3" custFlipVert="0" custFlipHor="1" custScaleX="84231" custScaleY="80498" custLinFactX="300000" custLinFactNeighborX="364644" custLinFactNeighborY="-66566"/>
      <dgm:spPr/>
    </dgm:pt>
    <dgm:pt modelId="{A55D7D59-13ED-433A-AFC3-EB96958A1BCF}" type="pres">
      <dgm:prSet presAssocID="{607B18A2-6AA3-452C-8BAC-0E8876CB964A}" presName="txNode3" presStyleLbl="revTx" presStyleIdx="2" presStyleCnt="5" custLinFactX="42065" custLinFactNeighborX="100000" custLinFactNeighborY="-88728">
        <dgm:presLayoutVars>
          <dgm:bulletEnabled val="1"/>
        </dgm:presLayoutVars>
      </dgm:prSet>
      <dgm:spPr/>
    </dgm:pt>
    <dgm:pt modelId="{EC52196B-DF3F-40F9-BF2C-19EE66040474}" type="pres">
      <dgm:prSet presAssocID="{2B3E7DA6-F704-49A8-A580-CA00F3F5FA28}" presName="dotNode3" presStyleCnt="0"/>
      <dgm:spPr/>
    </dgm:pt>
    <dgm:pt modelId="{893B3307-5258-4902-8373-D855DAF0C3D0}" type="pres">
      <dgm:prSet presAssocID="{2B3E7DA6-F704-49A8-A580-CA00F3F5FA28}" presName="dotRepeatNode" presStyleLbl="fgShp" presStyleIdx="1" presStyleCnt="3" custLinFactX="235355" custLinFactY="-100000" custLinFactNeighborX="300000" custLinFactNeighborY="-188428"/>
      <dgm:spPr/>
    </dgm:pt>
    <dgm:pt modelId="{DB5F2720-31F5-42D3-A0FB-2C6BA46FFD9C}" type="pres">
      <dgm:prSet presAssocID="{DB68E5DD-1EF7-42FE-AA78-F25E27F68700}" presName="txNode4" presStyleLbl="revTx" presStyleIdx="3" presStyleCnt="5" custScaleX="145562" custScaleY="64679" custLinFactX="-17011" custLinFactNeighborX="-100000" custLinFactNeighborY="-16339">
        <dgm:presLayoutVars>
          <dgm:bulletEnabled val="1"/>
        </dgm:presLayoutVars>
      </dgm:prSet>
      <dgm:spPr/>
    </dgm:pt>
    <dgm:pt modelId="{4CCC4142-F1C3-4971-AE1F-990F41370A44}" type="pres">
      <dgm:prSet presAssocID="{9D62883F-DDE5-4554-8CFD-C714C7069745}" presName="dotNode4" presStyleCnt="0"/>
      <dgm:spPr/>
    </dgm:pt>
    <dgm:pt modelId="{A65116BC-9D5F-48D0-9985-4AB6047E1A54}" type="pres">
      <dgm:prSet presAssocID="{9D62883F-DDE5-4554-8CFD-C714C7069745}" presName="dotRepeatNode" presStyleLbl="fgShp" presStyleIdx="2" presStyleCnt="3" custLinFactX="386436" custLinFactY="-100000" custLinFactNeighborX="400000" custLinFactNeighborY="-106419"/>
      <dgm:spPr/>
    </dgm:pt>
    <dgm:pt modelId="{2EEE6439-8865-4751-8A83-AFF33255B3C9}" type="pres">
      <dgm:prSet presAssocID="{675E69F2-0CFD-4E58-AC7F-88A5A30AE653}" presName="txNode5" presStyleLbl="revTx" presStyleIdx="4" presStyleCnt="5" custScaleX="120960">
        <dgm:presLayoutVars>
          <dgm:bulletEnabled val="1"/>
        </dgm:presLayoutVars>
      </dgm:prSet>
      <dgm:spPr/>
    </dgm:pt>
  </dgm:ptLst>
  <dgm:cxnLst>
    <dgm:cxn modelId="{A093721B-7369-4CA8-B567-6BBCC6C1BF7B}" type="presOf" srcId="{675E69F2-0CFD-4E58-AC7F-88A5A30AE653}" destId="{2EEE6439-8865-4751-8A83-AFF33255B3C9}" srcOrd="0" destOrd="0" presId="urn:microsoft.com/office/officeart/2009/3/layout/DescendingProcess"/>
    <dgm:cxn modelId="{802EAA23-498F-4B70-977D-1C43078607A9}" type="presOf" srcId="{B17A130C-BE49-4483-8FDA-481D4D0912E4}" destId="{CCB86B68-9A86-435C-9AB3-4ABB5710EF90}" srcOrd="0" destOrd="0" presId="urn:microsoft.com/office/officeart/2009/3/layout/DescendingProcess"/>
    <dgm:cxn modelId="{DABC343F-A2ED-4E36-8D1D-5136A43BC165}" srcId="{4001E243-8569-4D8B-B12D-A2DED0E0DB9F}" destId="{607B18A2-6AA3-452C-8BAC-0E8876CB964A}" srcOrd="2" destOrd="0" parTransId="{43BCAA8C-6368-48EA-86DB-7BAE58038103}" sibTransId="{2B3E7DA6-F704-49A8-A580-CA00F3F5FA28}"/>
    <dgm:cxn modelId="{418E9844-9B4C-4E2A-9CF5-44EC30B1EFBD}" type="presOf" srcId="{22ACE124-3725-4949-BAD4-361EF5210571}" destId="{DD8F431E-6C36-49E8-8623-6FEB140690AB}" srcOrd="0" destOrd="0" presId="urn:microsoft.com/office/officeart/2009/3/layout/DescendingProcess"/>
    <dgm:cxn modelId="{1D14046D-A6A1-4200-8868-A08E846CC78D}" srcId="{4001E243-8569-4D8B-B12D-A2DED0E0DB9F}" destId="{DB68E5DD-1EF7-42FE-AA78-F25E27F68700}" srcOrd="3" destOrd="0" parTransId="{026938CD-5694-4CC6-9F65-3F235ECC4989}" sibTransId="{9D62883F-DDE5-4554-8CFD-C714C7069745}"/>
    <dgm:cxn modelId="{47A7BF71-E4FD-4C42-ABB1-1C53A8248336}" type="presOf" srcId="{4001E243-8569-4D8B-B12D-A2DED0E0DB9F}" destId="{C6F3CA1F-DF1D-4B52-9F8C-3300321DAB89}" srcOrd="0" destOrd="0" presId="urn:microsoft.com/office/officeart/2009/3/layout/DescendingProcess"/>
    <dgm:cxn modelId="{4A882252-DC22-4D34-87FA-E8D284C8A82A}" srcId="{4001E243-8569-4D8B-B12D-A2DED0E0DB9F}" destId="{22ACE124-3725-4949-BAD4-361EF5210571}" srcOrd="1" destOrd="0" parTransId="{826E8077-B635-47D7-944D-9DDD88BB0438}" sibTransId="{B17A130C-BE49-4483-8FDA-481D4D0912E4}"/>
    <dgm:cxn modelId="{7B5E3E83-77BC-473C-90AE-C17995D8194D}" srcId="{4001E243-8569-4D8B-B12D-A2DED0E0DB9F}" destId="{675E69F2-0CFD-4E58-AC7F-88A5A30AE653}" srcOrd="4" destOrd="0" parTransId="{6F5DE376-118C-4337-A6EF-6E46B5C86D35}" sibTransId="{79B14F94-9F55-4415-9E9A-21C89A753814}"/>
    <dgm:cxn modelId="{A3712C95-B0C8-4466-842F-5922E8D5C932}" type="presOf" srcId="{9D62883F-DDE5-4554-8CFD-C714C7069745}" destId="{A65116BC-9D5F-48D0-9985-4AB6047E1A54}" srcOrd="0" destOrd="0" presId="urn:microsoft.com/office/officeart/2009/3/layout/DescendingProcess"/>
    <dgm:cxn modelId="{AE992DB1-C8C0-473E-91B2-C338422CF754}" type="presOf" srcId="{2B3E7DA6-F704-49A8-A580-CA00F3F5FA28}" destId="{893B3307-5258-4902-8373-D855DAF0C3D0}" srcOrd="0" destOrd="0" presId="urn:microsoft.com/office/officeart/2009/3/layout/DescendingProcess"/>
    <dgm:cxn modelId="{9F984BB5-84FA-4AA5-86D1-545AC1733AB4}" type="presOf" srcId="{DB68E5DD-1EF7-42FE-AA78-F25E27F68700}" destId="{DB5F2720-31F5-42D3-A0FB-2C6BA46FFD9C}" srcOrd="0" destOrd="0" presId="urn:microsoft.com/office/officeart/2009/3/layout/DescendingProcess"/>
    <dgm:cxn modelId="{EFDF8AB8-B806-44C4-8ACB-325F02B9EC1F}" type="presOf" srcId="{25B3366A-5586-48CD-8E33-78ED14448966}" destId="{B09EAB3E-6BA7-49D3-B375-09241D2829AD}" srcOrd="0" destOrd="0" presId="urn:microsoft.com/office/officeart/2009/3/layout/DescendingProcess"/>
    <dgm:cxn modelId="{640161D4-C121-4CE0-81E6-F74B6962AFCB}" srcId="{4001E243-8569-4D8B-B12D-A2DED0E0DB9F}" destId="{25B3366A-5586-48CD-8E33-78ED14448966}" srcOrd="0" destOrd="0" parTransId="{7671166B-0D09-4A01-BF86-3A24D3A1FB69}" sibTransId="{86BFCD76-08B3-430F-8852-8520BB117554}"/>
    <dgm:cxn modelId="{F30E21E4-3BA7-433E-A635-35406E6990AC}" type="presOf" srcId="{607B18A2-6AA3-452C-8BAC-0E8876CB964A}" destId="{A55D7D59-13ED-433A-AFC3-EB96958A1BCF}" srcOrd="0" destOrd="0" presId="urn:microsoft.com/office/officeart/2009/3/layout/DescendingProcess"/>
    <dgm:cxn modelId="{BC13D49F-F953-4890-BAFB-EA3F2859BD19}" type="presParOf" srcId="{C6F3CA1F-DF1D-4B52-9F8C-3300321DAB89}" destId="{3CB210C1-8AAA-462D-AB97-A28C63C2BC29}" srcOrd="0" destOrd="0" presId="urn:microsoft.com/office/officeart/2009/3/layout/DescendingProcess"/>
    <dgm:cxn modelId="{5D3A9451-5A0F-4D3A-BEC3-0C7251F34577}" type="presParOf" srcId="{C6F3CA1F-DF1D-4B52-9F8C-3300321DAB89}" destId="{B09EAB3E-6BA7-49D3-B375-09241D2829AD}" srcOrd="1" destOrd="0" presId="urn:microsoft.com/office/officeart/2009/3/layout/DescendingProcess"/>
    <dgm:cxn modelId="{758B2616-6821-4700-8B60-6C16FD836FE6}" type="presParOf" srcId="{C6F3CA1F-DF1D-4B52-9F8C-3300321DAB89}" destId="{DD8F431E-6C36-49E8-8623-6FEB140690AB}" srcOrd="2" destOrd="0" presId="urn:microsoft.com/office/officeart/2009/3/layout/DescendingProcess"/>
    <dgm:cxn modelId="{10ED6E60-54EB-4F36-A5B7-4B12EA6CB429}" type="presParOf" srcId="{C6F3CA1F-DF1D-4B52-9F8C-3300321DAB89}" destId="{403E94A0-DA22-4148-B0EB-996E74230305}" srcOrd="3" destOrd="0" presId="urn:microsoft.com/office/officeart/2009/3/layout/DescendingProcess"/>
    <dgm:cxn modelId="{E7AB6704-3B04-4150-BBAB-63284A950ABE}" type="presParOf" srcId="{403E94A0-DA22-4148-B0EB-996E74230305}" destId="{CCB86B68-9A86-435C-9AB3-4ABB5710EF90}" srcOrd="0" destOrd="0" presId="urn:microsoft.com/office/officeart/2009/3/layout/DescendingProcess"/>
    <dgm:cxn modelId="{0BBF331E-FC8D-468F-B13C-AF8D1FFB8F2B}" type="presParOf" srcId="{C6F3CA1F-DF1D-4B52-9F8C-3300321DAB89}" destId="{A55D7D59-13ED-433A-AFC3-EB96958A1BCF}" srcOrd="4" destOrd="0" presId="urn:microsoft.com/office/officeart/2009/3/layout/DescendingProcess"/>
    <dgm:cxn modelId="{6D86F16E-140D-46F8-B30E-D529BECDFD99}" type="presParOf" srcId="{C6F3CA1F-DF1D-4B52-9F8C-3300321DAB89}" destId="{EC52196B-DF3F-40F9-BF2C-19EE66040474}" srcOrd="5" destOrd="0" presId="urn:microsoft.com/office/officeart/2009/3/layout/DescendingProcess"/>
    <dgm:cxn modelId="{CFC3F1D0-5169-4820-9F16-C74854ADE28C}" type="presParOf" srcId="{EC52196B-DF3F-40F9-BF2C-19EE66040474}" destId="{893B3307-5258-4902-8373-D855DAF0C3D0}" srcOrd="0" destOrd="0" presId="urn:microsoft.com/office/officeart/2009/3/layout/DescendingProcess"/>
    <dgm:cxn modelId="{547E81A1-F151-4BA1-8A42-FD244BCFB2AB}" type="presParOf" srcId="{C6F3CA1F-DF1D-4B52-9F8C-3300321DAB89}" destId="{DB5F2720-31F5-42D3-A0FB-2C6BA46FFD9C}" srcOrd="6" destOrd="0" presId="urn:microsoft.com/office/officeart/2009/3/layout/DescendingProcess"/>
    <dgm:cxn modelId="{39861A27-DAB3-41BF-818B-E86AAC2A80B3}" type="presParOf" srcId="{C6F3CA1F-DF1D-4B52-9F8C-3300321DAB89}" destId="{4CCC4142-F1C3-4971-AE1F-990F41370A44}" srcOrd="7" destOrd="0" presId="urn:microsoft.com/office/officeart/2009/3/layout/DescendingProcess"/>
    <dgm:cxn modelId="{D6F700EC-7447-4969-BED4-4DCB94F6051B}" type="presParOf" srcId="{4CCC4142-F1C3-4971-AE1F-990F41370A44}" destId="{A65116BC-9D5F-48D0-9985-4AB6047E1A54}" srcOrd="0" destOrd="0" presId="urn:microsoft.com/office/officeart/2009/3/layout/DescendingProcess"/>
    <dgm:cxn modelId="{AF8C5FC3-343A-4BAB-82A7-C27781402415}" type="presParOf" srcId="{C6F3CA1F-DF1D-4B52-9F8C-3300321DAB89}" destId="{2EEE6439-8865-4751-8A83-AFF33255B3C9}" srcOrd="8"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001E243-8569-4D8B-B12D-A2DED0E0DB9F}" type="doc">
      <dgm:prSet loTypeId="urn:microsoft.com/office/officeart/2009/3/layout/DescendingProcess" loCatId="process" qsTypeId="urn:microsoft.com/office/officeart/2005/8/quickstyle/simple4" qsCatId="simple" csTypeId="urn:microsoft.com/office/officeart/2005/8/colors/accent1_2" csCatId="accent1" phldr="1"/>
      <dgm:spPr/>
      <dgm:t>
        <a:bodyPr/>
        <a:lstStyle/>
        <a:p>
          <a:endParaRPr lang="ru-RU"/>
        </a:p>
      </dgm:t>
    </dgm:pt>
    <dgm:pt modelId="{25B3366A-5586-48CD-8E33-78ED14448966}">
      <dgm:prSet phldrT="[Текст]"/>
      <dgm:spPr/>
      <dgm:t>
        <a:bodyPr/>
        <a:lstStyle/>
        <a:p>
          <a:pPr algn="r"/>
          <a:r>
            <a:rPr lang="en-US" dirty="0"/>
            <a:t>Working on the pending proposals for UN R 79</a:t>
          </a:r>
          <a:endParaRPr lang="ru-RU" dirty="0"/>
        </a:p>
      </dgm:t>
    </dgm:pt>
    <dgm:pt modelId="{7671166B-0D09-4A01-BF86-3A24D3A1FB69}" type="parTrans" cxnId="{640161D4-C121-4CE0-81E6-F74B6962AFCB}">
      <dgm:prSet/>
      <dgm:spPr/>
      <dgm:t>
        <a:bodyPr/>
        <a:lstStyle/>
        <a:p>
          <a:endParaRPr lang="ru-RU"/>
        </a:p>
      </dgm:t>
    </dgm:pt>
    <dgm:pt modelId="{86BFCD76-08B3-430F-8852-8520BB117554}" type="sibTrans" cxnId="{640161D4-C121-4CE0-81E6-F74B6962AFCB}">
      <dgm:prSet/>
      <dgm:spPr/>
      <dgm:t>
        <a:bodyPr/>
        <a:lstStyle/>
        <a:p>
          <a:endParaRPr lang="ru-RU"/>
        </a:p>
      </dgm:t>
    </dgm:pt>
    <dgm:pt modelId="{22ACE124-3725-4949-BAD4-361EF5210571}">
      <dgm:prSet phldrT="[Текст]"/>
      <dgm:spPr/>
      <dgm:t>
        <a:bodyPr/>
        <a:lstStyle/>
        <a:p>
          <a:pPr algn="r"/>
          <a:r>
            <a:rPr lang="en-GB" dirty="0"/>
            <a:t>Finding open issues </a:t>
          </a:r>
          <a:r>
            <a:rPr lang="en-US" dirty="0"/>
            <a:t>hindering to adopt the proposals </a:t>
          </a:r>
          <a:endParaRPr lang="ru-RU" dirty="0"/>
        </a:p>
      </dgm:t>
    </dgm:pt>
    <dgm:pt modelId="{826E8077-B635-47D7-944D-9DDD88BB0438}" type="parTrans" cxnId="{4A882252-DC22-4D34-87FA-E8D284C8A82A}">
      <dgm:prSet/>
      <dgm:spPr/>
      <dgm:t>
        <a:bodyPr/>
        <a:lstStyle/>
        <a:p>
          <a:endParaRPr lang="ru-RU"/>
        </a:p>
      </dgm:t>
    </dgm:pt>
    <dgm:pt modelId="{B17A130C-BE49-4483-8FDA-481D4D0912E4}" type="sibTrans" cxnId="{4A882252-DC22-4D34-87FA-E8D284C8A82A}">
      <dgm:prSet/>
      <dgm:spPr>
        <a:solidFill>
          <a:srgbClr val="002060"/>
        </a:solidFill>
      </dgm:spPr>
      <dgm:t>
        <a:bodyPr/>
        <a:lstStyle/>
        <a:p>
          <a:endParaRPr lang="ru-RU"/>
        </a:p>
      </dgm:t>
    </dgm:pt>
    <dgm:pt modelId="{607B18A2-6AA3-452C-8BAC-0E8876CB964A}">
      <dgm:prSet phldrT="[Текст]"/>
      <dgm:spPr/>
      <dgm:t>
        <a:bodyPr/>
        <a:lstStyle/>
        <a:p>
          <a:r>
            <a:rPr lang="en-GB" dirty="0"/>
            <a:t>Proposals on how to resolve open issues</a:t>
          </a:r>
          <a:endParaRPr lang="ru-RU" dirty="0"/>
        </a:p>
      </dgm:t>
    </dgm:pt>
    <dgm:pt modelId="{43BCAA8C-6368-48EA-86DB-7BAE58038103}" type="parTrans" cxnId="{DABC343F-A2ED-4E36-8D1D-5136A43BC165}">
      <dgm:prSet/>
      <dgm:spPr/>
      <dgm:t>
        <a:bodyPr/>
        <a:lstStyle/>
        <a:p>
          <a:endParaRPr lang="ru-RU"/>
        </a:p>
      </dgm:t>
    </dgm:pt>
    <dgm:pt modelId="{2B3E7DA6-F704-49A8-A580-CA00F3F5FA28}" type="sibTrans" cxnId="{DABC343F-A2ED-4E36-8D1D-5136A43BC165}">
      <dgm:prSet/>
      <dgm:spPr>
        <a:solidFill>
          <a:srgbClr val="002060"/>
        </a:solidFill>
      </dgm:spPr>
      <dgm:t>
        <a:bodyPr/>
        <a:lstStyle/>
        <a:p>
          <a:endParaRPr lang="ru-RU"/>
        </a:p>
      </dgm:t>
    </dgm:pt>
    <dgm:pt modelId="{675E69F2-0CFD-4E58-AC7F-88A5A30AE653}">
      <dgm:prSet phldrT="[Текст]"/>
      <dgm:spPr/>
      <dgm:t>
        <a:bodyPr/>
        <a:lstStyle/>
        <a:p>
          <a:r>
            <a:rPr lang="en-US" dirty="0"/>
            <a:t>Drafting the amended proposals to UN R 79</a:t>
          </a:r>
          <a:endParaRPr lang="ru-RU" dirty="0"/>
        </a:p>
      </dgm:t>
    </dgm:pt>
    <dgm:pt modelId="{6F5DE376-118C-4337-A6EF-6E46B5C86D35}" type="parTrans" cxnId="{7B5E3E83-77BC-473C-90AE-C17995D8194D}">
      <dgm:prSet/>
      <dgm:spPr/>
      <dgm:t>
        <a:bodyPr/>
        <a:lstStyle/>
        <a:p>
          <a:endParaRPr lang="ru-RU"/>
        </a:p>
      </dgm:t>
    </dgm:pt>
    <dgm:pt modelId="{79B14F94-9F55-4415-9E9A-21C89A753814}" type="sibTrans" cxnId="{7B5E3E83-77BC-473C-90AE-C17995D8194D}">
      <dgm:prSet/>
      <dgm:spPr/>
      <dgm:t>
        <a:bodyPr/>
        <a:lstStyle/>
        <a:p>
          <a:endParaRPr lang="ru-RU"/>
        </a:p>
      </dgm:t>
    </dgm:pt>
    <dgm:pt modelId="{C6F3CA1F-DF1D-4B52-9F8C-3300321DAB89}" type="pres">
      <dgm:prSet presAssocID="{4001E243-8569-4D8B-B12D-A2DED0E0DB9F}" presName="Name0" presStyleCnt="0">
        <dgm:presLayoutVars>
          <dgm:chMax val="7"/>
          <dgm:chPref val="5"/>
        </dgm:presLayoutVars>
      </dgm:prSet>
      <dgm:spPr/>
    </dgm:pt>
    <dgm:pt modelId="{3CB210C1-8AAA-462D-AB97-A28C63C2BC29}" type="pres">
      <dgm:prSet presAssocID="{4001E243-8569-4D8B-B12D-A2DED0E0DB9F}" presName="arrowNode" presStyleLbl="node1" presStyleIdx="0" presStyleCnt="1" custAng="21260149" custLinFactNeighborX="22050" custLinFactNeighborY="-3387"/>
      <dgm:spPr>
        <a:noFill/>
        <a:ln w="38100">
          <a:solidFill>
            <a:srgbClr val="002060"/>
          </a:solidFill>
        </a:ln>
      </dgm:spPr>
    </dgm:pt>
    <dgm:pt modelId="{B09EAB3E-6BA7-49D3-B375-09241D2829AD}" type="pres">
      <dgm:prSet presAssocID="{25B3366A-5586-48CD-8E33-78ED14448966}" presName="txNode1" presStyleLbl="revTx" presStyleIdx="0" presStyleCnt="4" custScaleX="233695" custScaleY="39683" custLinFactNeighborX="-15716" custLinFactNeighborY="2480">
        <dgm:presLayoutVars>
          <dgm:bulletEnabled val="1"/>
        </dgm:presLayoutVars>
      </dgm:prSet>
      <dgm:spPr/>
    </dgm:pt>
    <dgm:pt modelId="{DD8F431E-6C36-49E8-8623-6FEB140690AB}" type="pres">
      <dgm:prSet presAssocID="{22ACE124-3725-4949-BAD4-361EF5210571}" presName="txNode2" presStyleLbl="revTx" presStyleIdx="1" presStyleCnt="4" custLinFactX="-6508" custLinFactNeighborX="-100000" custLinFactNeighborY="2153">
        <dgm:presLayoutVars>
          <dgm:bulletEnabled val="1"/>
        </dgm:presLayoutVars>
      </dgm:prSet>
      <dgm:spPr/>
    </dgm:pt>
    <dgm:pt modelId="{403E94A0-DA22-4148-B0EB-996E74230305}" type="pres">
      <dgm:prSet presAssocID="{B17A130C-BE49-4483-8FDA-481D4D0912E4}" presName="dotNode2" presStyleCnt="0"/>
      <dgm:spPr/>
    </dgm:pt>
    <dgm:pt modelId="{CCB86B68-9A86-435C-9AB3-4ABB5710EF90}" type="pres">
      <dgm:prSet presAssocID="{B17A130C-BE49-4483-8FDA-481D4D0912E4}" presName="dotRepeatNode" presStyleLbl="fgShp" presStyleIdx="0" presStyleCnt="2" custFlipVert="0" custFlipHor="1" custScaleX="100257" custScaleY="98672" custLinFactX="400000" custLinFactNeighborX="435878" custLinFactNeighborY="-74464"/>
      <dgm:spPr/>
    </dgm:pt>
    <dgm:pt modelId="{A55D7D59-13ED-433A-AFC3-EB96958A1BCF}" type="pres">
      <dgm:prSet presAssocID="{607B18A2-6AA3-452C-8BAC-0E8876CB964A}" presName="txNode3" presStyleLbl="revTx" presStyleIdx="2" presStyleCnt="4" custLinFactNeighborX="31533" custLinFactNeighborY="24603">
        <dgm:presLayoutVars>
          <dgm:bulletEnabled val="1"/>
        </dgm:presLayoutVars>
      </dgm:prSet>
      <dgm:spPr/>
    </dgm:pt>
    <dgm:pt modelId="{EC52196B-DF3F-40F9-BF2C-19EE66040474}" type="pres">
      <dgm:prSet presAssocID="{2B3E7DA6-F704-49A8-A580-CA00F3F5FA28}" presName="dotNode3" presStyleCnt="0"/>
      <dgm:spPr/>
    </dgm:pt>
    <dgm:pt modelId="{893B3307-5258-4902-8373-D855DAF0C3D0}" type="pres">
      <dgm:prSet presAssocID="{2B3E7DA6-F704-49A8-A580-CA00F3F5FA28}" presName="dotRepeatNode" presStyleLbl="fgShp" presStyleIdx="1" presStyleCnt="2" custLinFactX="500000" custLinFactNeighborX="566340" custLinFactNeighborY="77851"/>
      <dgm:spPr/>
    </dgm:pt>
    <dgm:pt modelId="{8B882E40-21C3-4AFB-8A38-5FCD3F7C91B9}" type="pres">
      <dgm:prSet presAssocID="{675E69F2-0CFD-4E58-AC7F-88A5A30AE653}" presName="txNode4" presStyleLbl="revTx" presStyleIdx="3" presStyleCnt="4">
        <dgm:presLayoutVars>
          <dgm:bulletEnabled val="1"/>
        </dgm:presLayoutVars>
      </dgm:prSet>
      <dgm:spPr/>
    </dgm:pt>
  </dgm:ptLst>
  <dgm:cxnLst>
    <dgm:cxn modelId="{802EAA23-498F-4B70-977D-1C43078607A9}" type="presOf" srcId="{B17A130C-BE49-4483-8FDA-481D4D0912E4}" destId="{CCB86B68-9A86-435C-9AB3-4ABB5710EF90}" srcOrd="0" destOrd="0" presId="urn:microsoft.com/office/officeart/2009/3/layout/DescendingProcess"/>
    <dgm:cxn modelId="{BA548F39-4BAA-4DD6-8AF7-D9C299D2FB24}" type="presOf" srcId="{675E69F2-0CFD-4E58-AC7F-88A5A30AE653}" destId="{8B882E40-21C3-4AFB-8A38-5FCD3F7C91B9}" srcOrd="0" destOrd="0" presId="urn:microsoft.com/office/officeart/2009/3/layout/DescendingProcess"/>
    <dgm:cxn modelId="{DABC343F-A2ED-4E36-8D1D-5136A43BC165}" srcId="{4001E243-8569-4D8B-B12D-A2DED0E0DB9F}" destId="{607B18A2-6AA3-452C-8BAC-0E8876CB964A}" srcOrd="2" destOrd="0" parTransId="{43BCAA8C-6368-48EA-86DB-7BAE58038103}" sibTransId="{2B3E7DA6-F704-49A8-A580-CA00F3F5FA28}"/>
    <dgm:cxn modelId="{418E9844-9B4C-4E2A-9CF5-44EC30B1EFBD}" type="presOf" srcId="{22ACE124-3725-4949-BAD4-361EF5210571}" destId="{DD8F431E-6C36-49E8-8623-6FEB140690AB}" srcOrd="0" destOrd="0" presId="urn:microsoft.com/office/officeart/2009/3/layout/DescendingProcess"/>
    <dgm:cxn modelId="{47A7BF71-E4FD-4C42-ABB1-1C53A8248336}" type="presOf" srcId="{4001E243-8569-4D8B-B12D-A2DED0E0DB9F}" destId="{C6F3CA1F-DF1D-4B52-9F8C-3300321DAB89}" srcOrd="0" destOrd="0" presId="urn:microsoft.com/office/officeart/2009/3/layout/DescendingProcess"/>
    <dgm:cxn modelId="{4A882252-DC22-4D34-87FA-E8D284C8A82A}" srcId="{4001E243-8569-4D8B-B12D-A2DED0E0DB9F}" destId="{22ACE124-3725-4949-BAD4-361EF5210571}" srcOrd="1" destOrd="0" parTransId="{826E8077-B635-47D7-944D-9DDD88BB0438}" sibTransId="{B17A130C-BE49-4483-8FDA-481D4D0912E4}"/>
    <dgm:cxn modelId="{7B5E3E83-77BC-473C-90AE-C17995D8194D}" srcId="{4001E243-8569-4D8B-B12D-A2DED0E0DB9F}" destId="{675E69F2-0CFD-4E58-AC7F-88A5A30AE653}" srcOrd="3" destOrd="0" parTransId="{6F5DE376-118C-4337-A6EF-6E46B5C86D35}" sibTransId="{79B14F94-9F55-4415-9E9A-21C89A753814}"/>
    <dgm:cxn modelId="{AE992DB1-C8C0-473E-91B2-C338422CF754}" type="presOf" srcId="{2B3E7DA6-F704-49A8-A580-CA00F3F5FA28}" destId="{893B3307-5258-4902-8373-D855DAF0C3D0}" srcOrd="0" destOrd="0" presId="urn:microsoft.com/office/officeart/2009/3/layout/DescendingProcess"/>
    <dgm:cxn modelId="{EFDF8AB8-B806-44C4-8ACB-325F02B9EC1F}" type="presOf" srcId="{25B3366A-5586-48CD-8E33-78ED14448966}" destId="{B09EAB3E-6BA7-49D3-B375-09241D2829AD}" srcOrd="0" destOrd="0" presId="urn:microsoft.com/office/officeart/2009/3/layout/DescendingProcess"/>
    <dgm:cxn modelId="{640161D4-C121-4CE0-81E6-F74B6962AFCB}" srcId="{4001E243-8569-4D8B-B12D-A2DED0E0DB9F}" destId="{25B3366A-5586-48CD-8E33-78ED14448966}" srcOrd="0" destOrd="0" parTransId="{7671166B-0D09-4A01-BF86-3A24D3A1FB69}" sibTransId="{86BFCD76-08B3-430F-8852-8520BB117554}"/>
    <dgm:cxn modelId="{F30E21E4-3BA7-433E-A635-35406E6990AC}" type="presOf" srcId="{607B18A2-6AA3-452C-8BAC-0E8876CB964A}" destId="{A55D7D59-13ED-433A-AFC3-EB96958A1BCF}" srcOrd="0" destOrd="0" presId="urn:microsoft.com/office/officeart/2009/3/layout/DescendingProcess"/>
    <dgm:cxn modelId="{BC13D49F-F953-4890-BAFB-EA3F2859BD19}" type="presParOf" srcId="{C6F3CA1F-DF1D-4B52-9F8C-3300321DAB89}" destId="{3CB210C1-8AAA-462D-AB97-A28C63C2BC29}" srcOrd="0" destOrd="0" presId="urn:microsoft.com/office/officeart/2009/3/layout/DescendingProcess"/>
    <dgm:cxn modelId="{5D3A9451-5A0F-4D3A-BEC3-0C7251F34577}" type="presParOf" srcId="{C6F3CA1F-DF1D-4B52-9F8C-3300321DAB89}" destId="{B09EAB3E-6BA7-49D3-B375-09241D2829AD}" srcOrd="1" destOrd="0" presId="urn:microsoft.com/office/officeart/2009/3/layout/DescendingProcess"/>
    <dgm:cxn modelId="{758B2616-6821-4700-8B60-6C16FD836FE6}" type="presParOf" srcId="{C6F3CA1F-DF1D-4B52-9F8C-3300321DAB89}" destId="{DD8F431E-6C36-49E8-8623-6FEB140690AB}" srcOrd="2" destOrd="0" presId="urn:microsoft.com/office/officeart/2009/3/layout/DescendingProcess"/>
    <dgm:cxn modelId="{10ED6E60-54EB-4F36-A5B7-4B12EA6CB429}" type="presParOf" srcId="{C6F3CA1F-DF1D-4B52-9F8C-3300321DAB89}" destId="{403E94A0-DA22-4148-B0EB-996E74230305}" srcOrd="3" destOrd="0" presId="urn:microsoft.com/office/officeart/2009/3/layout/DescendingProcess"/>
    <dgm:cxn modelId="{E7AB6704-3B04-4150-BBAB-63284A950ABE}" type="presParOf" srcId="{403E94A0-DA22-4148-B0EB-996E74230305}" destId="{CCB86B68-9A86-435C-9AB3-4ABB5710EF90}" srcOrd="0" destOrd="0" presId="urn:microsoft.com/office/officeart/2009/3/layout/DescendingProcess"/>
    <dgm:cxn modelId="{0BBF331E-FC8D-468F-B13C-AF8D1FFB8F2B}" type="presParOf" srcId="{C6F3CA1F-DF1D-4B52-9F8C-3300321DAB89}" destId="{A55D7D59-13ED-433A-AFC3-EB96958A1BCF}" srcOrd="4" destOrd="0" presId="urn:microsoft.com/office/officeart/2009/3/layout/DescendingProcess"/>
    <dgm:cxn modelId="{6D86F16E-140D-46F8-B30E-D529BECDFD99}" type="presParOf" srcId="{C6F3CA1F-DF1D-4B52-9F8C-3300321DAB89}" destId="{EC52196B-DF3F-40F9-BF2C-19EE66040474}" srcOrd="5" destOrd="0" presId="urn:microsoft.com/office/officeart/2009/3/layout/DescendingProcess"/>
    <dgm:cxn modelId="{CFC3F1D0-5169-4820-9F16-C74854ADE28C}" type="presParOf" srcId="{EC52196B-DF3F-40F9-BF2C-19EE66040474}" destId="{893B3307-5258-4902-8373-D855DAF0C3D0}" srcOrd="0" destOrd="0" presId="urn:microsoft.com/office/officeart/2009/3/layout/DescendingProcess"/>
    <dgm:cxn modelId="{65E664FB-049C-486E-ACF7-8A62E23C3260}" type="presParOf" srcId="{C6F3CA1F-DF1D-4B52-9F8C-3300321DAB89}" destId="{8B882E40-21C3-4AFB-8A38-5FCD3F7C91B9}" srcOrd="6" destOrd="0" presId="urn:microsoft.com/office/officeart/2009/3/layout/Descending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210C1-8AAA-462D-AB97-A28C63C2BC29}">
      <dsp:nvSpPr>
        <dsp:cNvPr id="0" name=""/>
        <dsp:cNvSpPr/>
      </dsp:nvSpPr>
      <dsp:spPr>
        <a:xfrm rot="4056523">
          <a:off x="3297451" y="1003602"/>
          <a:ext cx="4677714" cy="3262122"/>
        </a:xfrm>
        <a:prstGeom prst="swooshArrow">
          <a:avLst>
            <a:gd name="adj1" fmla="val 16310"/>
            <a:gd name="adj2" fmla="val 31370"/>
          </a:avLst>
        </a:prstGeom>
        <a:solidFill>
          <a:schemeClr val="bg1"/>
        </a:solidFill>
        <a:ln w="38100">
          <a:solidFill>
            <a:srgbClr val="002060"/>
          </a:solidFill>
        </a:ln>
        <a:effectLst/>
      </dsp:spPr>
      <dsp:style>
        <a:lnRef idx="0">
          <a:scrgbClr r="0" g="0" b="0"/>
        </a:lnRef>
        <a:fillRef idx="3">
          <a:scrgbClr r="0" g="0" b="0"/>
        </a:fillRef>
        <a:effectRef idx="2">
          <a:scrgbClr r="0" g="0" b="0"/>
        </a:effectRef>
        <a:fontRef idx="minor">
          <a:schemeClr val="lt1"/>
        </a:fontRef>
      </dsp:style>
    </dsp:sp>
    <dsp:sp modelId="{CCB86B68-9A86-435C-9AB3-4ABB5710EF90}">
      <dsp:nvSpPr>
        <dsp:cNvPr id="0" name=""/>
        <dsp:cNvSpPr/>
      </dsp:nvSpPr>
      <dsp:spPr>
        <a:xfrm flipH="1">
          <a:off x="4792980" y="1437108"/>
          <a:ext cx="99499" cy="95089"/>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893B3307-5258-4902-8373-D855DAF0C3D0}">
      <dsp:nvSpPr>
        <dsp:cNvPr id="0" name=""/>
        <dsp:cNvSpPr/>
      </dsp:nvSpPr>
      <dsp:spPr>
        <a:xfrm>
          <a:off x="5439786" y="1815918"/>
          <a:ext cx="118126" cy="118126"/>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A65116BC-9D5F-48D0-9985-4AB6047E1A54}">
      <dsp:nvSpPr>
        <dsp:cNvPr id="0" name=""/>
        <dsp:cNvSpPr/>
      </dsp:nvSpPr>
      <dsp:spPr>
        <a:xfrm>
          <a:off x="6342567" y="2675741"/>
          <a:ext cx="118126" cy="118126"/>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B09EAB3E-6BA7-49D3-B375-09241D2829AD}">
      <dsp:nvSpPr>
        <dsp:cNvPr id="0" name=""/>
        <dsp:cNvSpPr/>
      </dsp:nvSpPr>
      <dsp:spPr>
        <a:xfrm>
          <a:off x="1397757" y="359803"/>
          <a:ext cx="6497365" cy="4348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b" anchorCtr="0">
          <a:noAutofit/>
        </a:bodyPr>
        <a:lstStyle/>
        <a:p>
          <a:pPr marL="0" lvl="0" indent="0" algn="r" defTabSz="889000">
            <a:lnSpc>
              <a:spcPct val="90000"/>
            </a:lnSpc>
            <a:spcBef>
              <a:spcPct val="0"/>
            </a:spcBef>
            <a:spcAft>
              <a:spcPct val="35000"/>
            </a:spcAft>
            <a:buNone/>
          </a:pPr>
          <a:r>
            <a:rPr lang="en-US" sz="2000" kern="1200" dirty="0"/>
            <a:t>Development of the provisions for the new ADAS use cases</a:t>
          </a:r>
          <a:endParaRPr lang="ru-RU" sz="2000" kern="1200" dirty="0"/>
        </a:p>
      </dsp:txBody>
      <dsp:txXfrm>
        <a:off x="1397757" y="359803"/>
        <a:ext cx="6497365" cy="434837"/>
      </dsp:txXfrm>
    </dsp:sp>
    <dsp:sp modelId="{DD8F431E-6C36-49E8-8623-6FEB140690AB}">
      <dsp:nvSpPr>
        <dsp:cNvPr id="0" name=""/>
        <dsp:cNvSpPr/>
      </dsp:nvSpPr>
      <dsp:spPr>
        <a:xfrm>
          <a:off x="1467807" y="1333256"/>
          <a:ext cx="2764402" cy="609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r" defTabSz="711200">
            <a:lnSpc>
              <a:spcPct val="90000"/>
            </a:lnSpc>
            <a:spcBef>
              <a:spcPct val="0"/>
            </a:spcBef>
            <a:spcAft>
              <a:spcPct val="35000"/>
            </a:spcAft>
            <a:buNone/>
          </a:pPr>
          <a:r>
            <a:rPr lang="en-US" sz="1600" kern="1200" dirty="0"/>
            <a:t>Analysis of ADAS use cases and associated requirements</a:t>
          </a:r>
          <a:endParaRPr lang="ru-RU" sz="1600" kern="1200" dirty="0"/>
        </a:p>
      </dsp:txBody>
      <dsp:txXfrm>
        <a:off x="1467807" y="1333256"/>
        <a:ext cx="2764402" cy="609474"/>
      </dsp:txXfrm>
    </dsp:sp>
    <dsp:sp modelId="{A55D7D59-13ED-433A-AFC3-EB96958A1BCF}">
      <dsp:nvSpPr>
        <dsp:cNvPr id="0" name=""/>
        <dsp:cNvSpPr/>
      </dsp:nvSpPr>
      <dsp:spPr>
        <a:xfrm>
          <a:off x="5564970" y="1012939"/>
          <a:ext cx="2563029"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l" defTabSz="711200">
            <a:lnSpc>
              <a:spcPct val="90000"/>
            </a:lnSpc>
            <a:spcBef>
              <a:spcPct val="0"/>
            </a:spcBef>
            <a:spcAft>
              <a:spcPct val="35000"/>
            </a:spcAft>
            <a:buNone/>
          </a:pPr>
          <a:r>
            <a:rPr lang="en-US" sz="1600" kern="1200" dirty="0"/>
            <a:t>Development of the definitions, classification and  scope of regulatory activities</a:t>
          </a:r>
          <a:endParaRPr lang="ru-RU" sz="1600" kern="1200" dirty="0"/>
        </a:p>
      </dsp:txBody>
      <dsp:txXfrm>
        <a:off x="5564970" y="1012939"/>
        <a:ext cx="2563029" cy="866986"/>
      </dsp:txXfrm>
    </dsp:sp>
    <dsp:sp modelId="{DB5F2720-31F5-42D3-A0FB-2C6BA46FFD9C}">
      <dsp:nvSpPr>
        <dsp:cNvPr id="0" name=""/>
        <dsp:cNvSpPr/>
      </dsp:nvSpPr>
      <dsp:spPr>
        <a:xfrm>
          <a:off x="3176559" y="2556605"/>
          <a:ext cx="2863169" cy="560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r" defTabSz="711200">
            <a:lnSpc>
              <a:spcPct val="90000"/>
            </a:lnSpc>
            <a:spcBef>
              <a:spcPct val="0"/>
            </a:spcBef>
            <a:spcAft>
              <a:spcPct val="35000"/>
            </a:spcAft>
            <a:buNone/>
          </a:pPr>
          <a:r>
            <a:rPr lang="en-US" sz="1600" kern="1200" dirty="0"/>
            <a:t>Development  of the high-level regulatory items for ADAS</a:t>
          </a:r>
          <a:endParaRPr lang="ru-RU" sz="1600" kern="1200" dirty="0"/>
        </a:p>
      </dsp:txBody>
      <dsp:txXfrm>
        <a:off x="3176559" y="2556605"/>
        <a:ext cx="2863169" cy="560758"/>
      </dsp:txXfrm>
    </dsp:sp>
    <dsp:sp modelId="{2EEE6439-8865-4751-8A83-AFF33255B3C9}">
      <dsp:nvSpPr>
        <dsp:cNvPr id="0" name=""/>
        <dsp:cNvSpPr/>
      </dsp:nvSpPr>
      <dsp:spPr>
        <a:xfrm>
          <a:off x="4600611" y="4551680"/>
          <a:ext cx="3604930"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t" anchorCtr="0">
          <a:noAutofit/>
        </a:bodyPr>
        <a:lstStyle/>
        <a:p>
          <a:pPr marL="0" lvl="0" indent="0" algn="ctr" defTabSz="889000">
            <a:lnSpc>
              <a:spcPct val="90000"/>
            </a:lnSpc>
            <a:spcBef>
              <a:spcPct val="0"/>
            </a:spcBef>
            <a:spcAft>
              <a:spcPct val="35000"/>
            </a:spcAft>
            <a:buNone/>
          </a:pPr>
          <a:r>
            <a:rPr lang="en-US" sz="2000" kern="1200" dirty="0"/>
            <a:t>New UN Regulation </a:t>
          </a:r>
          <a:br>
            <a:rPr lang="en-US" sz="2000" kern="1200" dirty="0"/>
          </a:br>
          <a:r>
            <a:rPr lang="en-US" sz="2000" kern="1200" dirty="0"/>
            <a:t>on longitudinal + lateral control on a sustained basis</a:t>
          </a:r>
          <a:endParaRPr lang="ru-RU" sz="2000" kern="1200" dirty="0"/>
        </a:p>
      </dsp:txBody>
      <dsp:txXfrm>
        <a:off x="4600611" y="4551680"/>
        <a:ext cx="3604930" cy="8669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B210C1-8AAA-462D-AB97-A28C63C2BC29}">
      <dsp:nvSpPr>
        <dsp:cNvPr id="0" name=""/>
        <dsp:cNvSpPr/>
      </dsp:nvSpPr>
      <dsp:spPr>
        <a:xfrm rot="4056523">
          <a:off x="3120163" y="894741"/>
          <a:ext cx="4677714" cy="3262122"/>
        </a:xfrm>
        <a:prstGeom prst="swooshArrow">
          <a:avLst>
            <a:gd name="adj1" fmla="val 16310"/>
            <a:gd name="adj2" fmla="val 31370"/>
          </a:avLst>
        </a:prstGeom>
        <a:noFill/>
        <a:ln w="38100">
          <a:solidFill>
            <a:srgbClr val="002060"/>
          </a:solidFill>
        </a:ln>
        <a:effectLst/>
      </dsp:spPr>
      <dsp:style>
        <a:lnRef idx="0">
          <a:scrgbClr r="0" g="0" b="0"/>
        </a:lnRef>
        <a:fillRef idx="3">
          <a:scrgbClr r="0" g="0" b="0"/>
        </a:fillRef>
        <a:effectRef idx="2">
          <a:scrgbClr r="0" g="0" b="0"/>
        </a:effectRef>
        <a:fontRef idx="minor">
          <a:schemeClr val="lt1"/>
        </a:fontRef>
      </dsp:style>
    </dsp:sp>
    <dsp:sp modelId="{CCB86B68-9A86-435C-9AB3-4ABB5710EF90}">
      <dsp:nvSpPr>
        <dsp:cNvPr id="0" name=""/>
        <dsp:cNvSpPr/>
      </dsp:nvSpPr>
      <dsp:spPr>
        <a:xfrm flipH="1">
          <a:off x="5073649" y="1562264"/>
          <a:ext cx="118430" cy="116558"/>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893B3307-5258-4902-8373-D855DAF0C3D0}">
      <dsp:nvSpPr>
        <dsp:cNvPr id="0" name=""/>
        <dsp:cNvSpPr/>
      </dsp:nvSpPr>
      <dsp:spPr>
        <a:xfrm>
          <a:off x="6374827" y="2744400"/>
          <a:ext cx="118126" cy="118126"/>
        </a:xfrm>
        <a:prstGeom prst="ellipse">
          <a:avLst/>
        </a:prstGeom>
        <a:solidFill>
          <a:srgbClr val="002060"/>
        </a:solidFill>
        <a:ln>
          <a:noFill/>
        </a:ln>
        <a:effectLst/>
      </dsp:spPr>
      <dsp:style>
        <a:lnRef idx="0">
          <a:scrgbClr r="0" g="0" b="0"/>
        </a:lnRef>
        <a:fillRef idx="3">
          <a:scrgbClr r="0" g="0" b="0"/>
        </a:fillRef>
        <a:effectRef idx="2">
          <a:scrgbClr r="0" g="0" b="0"/>
        </a:effectRef>
        <a:fontRef idx="minor"/>
      </dsp:style>
    </dsp:sp>
    <dsp:sp modelId="{B09EAB3E-6BA7-49D3-B375-09241D2829AD}">
      <dsp:nvSpPr>
        <dsp:cNvPr id="0" name=""/>
        <dsp:cNvSpPr/>
      </dsp:nvSpPr>
      <dsp:spPr>
        <a:xfrm>
          <a:off x="6" y="282971"/>
          <a:ext cx="5153903" cy="344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b" anchorCtr="0">
          <a:noAutofit/>
        </a:bodyPr>
        <a:lstStyle/>
        <a:p>
          <a:pPr marL="0" lvl="0" indent="0" algn="r" defTabSz="844550">
            <a:lnSpc>
              <a:spcPct val="90000"/>
            </a:lnSpc>
            <a:spcBef>
              <a:spcPct val="0"/>
            </a:spcBef>
            <a:spcAft>
              <a:spcPct val="35000"/>
            </a:spcAft>
            <a:buNone/>
          </a:pPr>
          <a:r>
            <a:rPr lang="en-US" sz="1900" kern="1200" dirty="0"/>
            <a:t>Working on the pending proposals for UN R 79</a:t>
          </a:r>
          <a:endParaRPr lang="ru-RU" sz="1900" kern="1200" dirty="0"/>
        </a:p>
      </dsp:txBody>
      <dsp:txXfrm>
        <a:off x="6" y="282971"/>
        <a:ext cx="5153903" cy="344046"/>
      </dsp:txXfrm>
    </dsp:sp>
    <dsp:sp modelId="{DD8F431E-6C36-49E8-8623-6FEB140690AB}">
      <dsp:nvSpPr>
        <dsp:cNvPr id="0" name=""/>
        <dsp:cNvSpPr/>
      </dsp:nvSpPr>
      <dsp:spPr>
        <a:xfrm>
          <a:off x="1503814" y="1293678"/>
          <a:ext cx="3039872"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r" defTabSz="844550">
            <a:lnSpc>
              <a:spcPct val="90000"/>
            </a:lnSpc>
            <a:spcBef>
              <a:spcPct val="0"/>
            </a:spcBef>
            <a:spcAft>
              <a:spcPct val="35000"/>
            </a:spcAft>
            <a:buNone/>
          </a:pPr>
          <a:r>
            <a:rPr lang="en-GB" sz="1900" kern="1200" dirty="0"/>
            <a:t>Finding open issues </a:t>
          </a:r>
          <a:r>
            <a:rPr lang="en-US" sz="1900" kern="1200" dirty="0"/>
            <a:t>hindering to adopt the proposals </a:t>
          </a:r>
          <a:endParaRPr lang="ru-RU" sz="1900" kern="1200" dirty="0"/>
        </a:p>
      </dsp:txBody>
      <dsp:txXfrm>
        <a:off x="1503814" y="1293678"/>
        <a:ext cx="3039872" cy="866986"/>
      </dsp:txXfrm>
    </dsp:sp>
    <dsp:sp modelId="{A55D7D59-13ED-433A-AFC3-EB96958A1BCF}">
      <dsp:nvSpPr>
        <dsp:cNvPr id="0" name=""/>
        <dsp:cNvSpPr/>
      </dsp:nvSpPr>
      <dsp:spPr>
        <a:xfrm>
          <a:off x="2760627" y="2491312"/>
          <a:ext cx="2980266"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ctr" anchorCtr="0">
          <a:noAutofit/>
        </a:bodyPr>
        <a:lstStyle/>
        <a:p>
          <a:pPr marL="0" lvl="0" indent="0" algn="r" defTabSz="844550">
            <a:lnSpc>
              <a:spcPct val="90000"/>
            </a:lnSpc>
            <a:spcBef>
              <a:spcPct val="0"/>
            </a:spcBef>
            <a:spcAft>
              <a:spcPct val="35000"/>
            </a:spcAft>
            <a:buNone/>
          </a:pPr>
          <a:r>
            <a:rPr lang="en-GB" sz="1900" kern="1200" dirty="0"/>
            <a:t>Proposals on how to resolve open issues</a:t>
          </a:r>
          <a:endParaRPr lang="ru-RU" sz="1900" kern="1200" dirty="0"/>
        </a:p>
      </dsp:txBody>
      <dsp:txXfrm>
        <a:off x="2760627" y="2491312"/>
        <a:ext cx="2980266" cy="866986"/>
      </dsp:txXfrm>
    </dsp:sp>
    <dsp:sp modelId="{8B882E40-21C3-4AFB-8A38-5FCD3F7C91B9}">
      <dsp:nvSpPr>
        <dsp:cNvPr id="0" name=""/>
        <dsp:cNvSpPr/>
      </dsp:nvSpPr>
      <dsp:spPr>
        <a:xfrm>
          <a:off x="4801126" y="4551680"/>
          <a:ext cx="2980266" cy="8669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30" tIns="24130" rIns="24130" bIns="24130" numCol="1" spcCol="1270" anchor="t" anchorCtr="0">
          <a:noAutofit/>
        </a:bodyPr>
        <a:lstStyle/>
        <a:p>
          <a:pPr marL="0" lvl="0" indent="0" algn="ctr" defTabSz="844550">
            <a:lnSpc>
              <a:spcPct val="90000"/>
            </a:lnSpc>
            <a:spcBef>
              <a:spcPct val="0"/>
            </a:spcBef>
            <a:spcAft>
              <a:spcPct val="35000"/>
            </a:spcAft>
            <a:buNone/>
          </a:pPr>
          <a:r>
            <a:rPr lang="en-US" sz="1900" kern="1200" dirty="0"/>
            <a:t>Drafting the amended proposals to UN R 79</a:t>
          </a:r>
          <a:endParaRPr lang="ru-RU" sz="1900" kern="1200" dirty="0"/>
        </a:p>
      </dsp:txBody>
      <dsp:txXfrm>
        <a:off x="4801126" y="4551680"/>
        <a:ext cx="2980266" cy="866986"/>
      </dsp:txXfrm>
    </dsp:sp>
  </dsp:spTree>
</dsp:drawing>
</file>

<file path=ppt/diagrams/layout1.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885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29761" y="0"/>
            <a:ext cx="2929837" cy="498852"/>
          </a:xfrm>
          <a:prstGeom prst="rect">
            <a:avLst/>
          </a:prstGeom>
        </p:spPr>
        <p:txBody>
          <a:bodyPr vert="horz" lIns="91440" tIns="45720" rIns="91440" bIns="45720" rtlCol="0"/>
          <a:lstStyle>
            <a:lvl1pPr algn="r">
              <a:defRPr sz="1200"/>
            </a:lvl1pPr>
          </a:lstStyle>
          <a:p>
            <a:fld id="{0D1FE964-6B91-40FA-8E53-10AE385D5DBF}" type="datetimeFigureOut">
              <a:rPr lang="ru-RU" smtClean="0"/>
              <a:t>20.01.2022</a:t>
            </a:fld>
            <a:endParaRPr lang="ru-RU"/>
          </a:p>
        </p:txBody>
      </p:sp>
      <p:sp>
        <p:nvSpPr>
          <p:cNvPr id="4" name="Образ слайда 3"/>
          <p:cNvSpPr>
            <a:spLocks noGrp="1" noRot="1" noChangeAspect="1"/>
          </p:cNvSpPr>
          <p:nvPr>
            <p:ph type="sldImg" idx="2"/>
          </p:nvPr>
        </p:nvSpPr>
        <p:spPr>
          <a:xfrm>
            <a:off x="398463" y="1243013"/>
            <a:ext cx="5964237" cy="335597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6117" y="4784835"/>
            <a:ext cx="5408930" cy="391486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43662"/>
            <a:ext cx="2929837" cy="498851"/>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29761" y="9443662"/>
            <a:ext cx="2929837" cy="498851"/>
          </a:xfrm>
          <a:prstGeom prst="rect">
            <a:avLst/>
          </a:prstGeom>
        </p:spPr>
        <p:txBody>
          <a:bodyPr vert="horz" lIns="91440" tIns="45720" rIns="91440" bIns="45720" rtlCol="0" anchor="b"/>
          <a:lstStyle>
            <a:lvl1pPr algn="r">
              <a:defRPr sz="1200"/>
            </a:lvl1pPr>
          </a:lstStyle>
          <a:p>
            <a:fld id="{58E51DD2-9AD4-4606-ACF7-DBCDDFEC8A78}" type="slidenum">
              <a:rPr lang="ru-RU" smtClean="0"/>
              <a:t>‹#›</a:t>
            </a:fld>
            <a:endParaRPr lang="ru-RU"/>
          </a:p>
        </p:txBody>
      </p:sp>
    </p:spTree>
    <p:extLst>
      <p:ext uri="{BB962C8B-B14F-4D97-AF65-F5344CB8AC3E}">
        <p14:creationId xmlns:p14="http://schemas.microsoft.com/office/powerpoint/2010/main" val="391440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748E63-0425-4C96-BA50-49E1EF60D97E}"/>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1776F294-5106-49E3-8855-5FA3910C70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5BEE4CEC-9262-45F0-ACD8-7542A08F8846}"/>
              </a:ext>
            </a:extLst>
          </p:cNvPr>
          <p:cNvSpPr>
            <a:spLocks noGrp="1"/>
          </p:cNvSpPr>
          <p:nvPr>
            <p:ph type="dt" sz="half" idx="10"/>
          </p:nvPr>
        </p:nvSpPr>
        <p:spPr/>
        <p:txBody>
          <a:bodyPr/>
          <a:lstStyle/>
          <a:p>
            <a:fld id="{9F42531C-468E-46B8-8A4F-21989835232B}" type="datetime1">
              <a:rPr lang="ru-RU" smtClean="0"/>
              <a:t>20.01.2022</a:t>
            </a:fld>
            <a:endParaRPr lang="ru-RU"/>
          </a:p>
        </p:txBody>
      </p:sp>
      <p:sp>
        <p:nvSpPr>
          <p:cNvPr id="5" name="Нижний колонтитул 4">
            <a:extLst>
              <a:ext uri="{FF2B5EF4-FFF2-40B4-BE49-F238E27FC236}">
                <a16:creationId xmlns:a16="http://schemas.microsoft.com/office/drawing/2014/main" id="{EE836CC9-858B-4471-8CAD-6248BCF3F718}"/>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AA26AB0-7124-4D91-A4BB-EA6F4FD466F9}"/>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678130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7B8C54-4F18-4331-90B7-F73744D3A7B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CA9C0CDF-C6D7-44D9-92EA-A727E5EF8A5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EFA6C1F-9DC8-44A7-978B-5C9A96BDBAA4}"/>
              </a:ext>
            </a:extLst>
          </p:cNvPr>
          <p:cNvSpPr>
            <a:spLocks noGrp="1"/>
          </p:cNvSpPr>
          <p:nvPr>
            <p:ph type="dt" sz="half" idx="10"/>
          </p:nvPr>
        </p:nvSpPr>
        <p:spPr/>
        <p:txBody>
          <a:bodyPr/>
          <a:lstStyle/>
          <a:p>
            <a:fld id="{3523FDEE-2402-48FE-B139-E4F90C3E9FEE}" type="datetime1">
              <a:rPr lang="ru-RU" smtClean="0"/>
              <a:t>20.01.2022</a:t>
            </a:fld>
            <a:endParaRPr lang="ru-RU"/>
          </a:p>
        </p:txBody>
      </p:sp>
      <p:sp>
        <p:nvSpPr>
          <p:cNvPr id="5" name="Нижний колонтитул 4">
            <a:extLst>
              <a:ext uri="{FF2B5EF4-FFF2-40B4-BE49-F238E27FC236}">
                <a16:creationId xmlns:a16="http://schemas.microsoft.com/office/drawing/2014/main" id="{D5303399-3048-4ABE-8D69-909384564DF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56FB391-475A-4AA0-BA71-BB1DA05962BA}"/>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048934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7C3C3FE-4549-49BD-B93E-7B3DB69A8A4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C23B4EAD-07A0-440F-BE06-0854590D7F10}"/>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72D9941D-8B2F-434A-BC65-DAADDF8EECD1}"/>
              </a:ext>
            </a:extLst>
          </p:cNvPr>
          <p:cNvSpPr>
            <a:spLocks noGrp="1"/>
          </p:cNvSpPr>
          <p:nvPr>
            <p:ph type="dt" sz="half" idx="10"/>
          </p:nvPr>
        </p:nvSpPr>
        <p:spPr/>
        <p:txBody>
          <a:bodyPr/>
          <a:lstStyle/>
          <a:p>
            <a:fld id="{B9B7E014-71B7-463A-8115-78E3DA31D96A}" type="datetime1">
              <a:rPr lang="ru-RU" smtClean="0"/>
              <a:t>20.01.2022</a:t>
            </a:fld>
            <a:endParaRPr lang="ru-RU"/>
          </a:p>
        </p:txBody>
      </p:sp>
      <p:sp>
        <p:nvSpPr>
          <p:cNvPr id="5" name="Нижний колонтитул 4">
            <a:extLst>
              <a:ext uri="{FF2B5EF4-FFF2-40B4-BE49-F238E27FC236}">
                <a16:creationId xmlns:a16="http://schemas.microsoft.com/office/drawing/2014/main" id="{1EEC65A8-2647-4E18-A6AC-9DE683949D8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9682408E-B40D-4A3E-A55A-C331B430BE41}"/>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3956630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757DF6-C5AB-4B52-8F7F-90E94EA4015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320B60C-8F1B-4DB8-9059-067ABB8E14E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30942272-7D95-45C1-888E-F6C545DEACF0}"/>
              </a:ext>
            </a:extLst>
          </p:cNvPr>
          <p:cNvSpPr>
            <a:spLocks noGrp="1"/>
          </p:cNvSpPr>
          <p:nvPr>
            <p:ph type="dt" sz="half" idx="10"/>
          </p:nvPr>
        </p:nvSpPr>
        <p:spPr/>
        <p:txBody>
          <a:bodyPr/>
          <a:lstStyle/>
          <a:p>
            <a:fld id="{B8ECE46B-5F14-4833-A6BF-E3B6B5384B08}" type="datetime1">
              <a:rPr lang="ru-RU" smtClean="0"/>
              <a:t>20.01.2022</a:t>
            </a:fld>
            <a:endParaRPr lang="ru-RU"/>
          </a:p>
        </p:txBody>
      </p:sp>
      <p:sp>
        <p:nvSpPr>
          <p:cNvPr id="5" name="Нижний колонтитул 4">
            <a:extLst>
              <a:ext uri="{FF2B5EF4-FFF2-40B4-BE49-F238E27FC236}">
                <a16:creationId xmlns:a16="http://schemas.microsoft.com/office/drawing/2014/main" id="{09EC5B24-B5A2-4098-BDFC-F5E3D34F0AD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C156270-5EFB-4C59-A916-A84C62D61D52}"/>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40407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C76772-2FD2-457C-9402-58DB1AC6AE6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B2E8858C-524B-4FDF-91AC-F523B10DE1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21BAB6C-46FB-419C-A843-34C152B3BD56}"/>
              </a:ext>
            </a:extLst>
          </p:cNvPr>
          <p:cNvSpPr>
            <a:spLocks noGrp="1"/>
          </p:cNvSpPr>
          <p:nvPr>
            <p:ph type="dt" sz="half" idx="10"/>
          </p:nvPr>
        </p:nvSpPr>
        <p:spPr/>
        <p:txBody>
          <a:bodyPr/>
          <a:lstStyle/>
          <a:p>
            <a:fld id="{522506EA-00AD-48C2-B5D9-0ED45B7FF5FD}" type="datetime1">
              <a:rPr lang="ru-RU" smtClean="0"/>
              <a:t>20.01.2022</a:t>
            </a:fld>
            <a:endParaRPr lang="ru-RU"/>
          </a:p>
        </p:txBody>
      </p:sp>
      <p:sp>
        <p:nvSpPr>
          <p:cNvPr id="5" name="Нижний колонтитул 4">
            <a:extLst>
              <a:ext uri="{FF2B5EF4-FFF2-40B4-BE49-F238E27FC236}">
                <a16:creationId xmlns:a16="http://schemas.microsoft.com/office/drawing/2014/main" id="{C9471AE4-5CBA-442D-BDB8-A4CF9C2E2E8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BB04165C-F85D-49CC-A03B-C0C4F5D99B04}"/>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856074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1B5C1F-B243-418F-91FE-6D1E83DC8B4D}"/>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D6226951-C4AF-40E6-8D14-446A286519F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CAF4A99B-9D7C-4227-BFF6-B7A5E92C3DD4}"/>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8D78C397-E456-4507-AF31-11D62C484A07}"/>
              </a:ext>
            </a:extLst>
          </p:cNvPr>
          <p:cNvSpPr>
            <a:spLocks noGrp="1"/>
          </p:cNvSpPr>
          <p:nvPr>
            <p:ph type="dt" sz="half" idx="10"/>
          </p:nvPr>
        </p:nvSpPr>
        <p:spPr/>
        <p:txBody>
          <a:bodyPr/>
          <a:lstStyle/>
          <a:p>
            <a:fld id="{0437BAFE-9AA4-4073-9703-2E83D70580DD}" type="datetime1">
              <a:rPr lang="ru-RU" smtClean="0"/>
              <a:t>20.01.2022</a:t>
            </a:fld>
            <a:endParaRPr lang="ru-RU"/>
          </a:p>
        </p:txBody>
      </p:sp>
      <p:sp>
        <p:nvSpPr>
          <p:cNvPr id="6" name="Нижний колонтитул 5">
            <a:extLst>
              <a:ext uri="{FF2B5EF4-FFF2-40B4-BE49-F238E27FC236}">
                <a16:creationId xmlns:a16="http://schemas.microsoft.com/office/drawing/2014/main" id="{AD511CB9-146F-4605-81CA-F417ED435EA2}"/>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83566B9B-5E3C-4359-A68D-0BC88F2D47E8}"/>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3823391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DDC6F1-7CEF-4EEB-B121-936A83099878}"/>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07E899A8-F5E3-456B-90A1-CC852A4A75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517F95F-77A9-40DB-AE2F-94A13200C97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9C0137B7-398A-4FA4-8F71-8FAAD230DD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60B47A53-E221-4356-9F47-0B2673BD306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588827EF-D715-434F-A6F8-EDE14F9A5F1A}"/>
              </a:ext>
            </a:extLst>
          </p:cNvPr>
          <p:cNvSpPr>
            <a:spLocks noGrp="1"/>
          </p:cNvSpPr>
          <p:nvPr>
            <p:ph type="dt" sz="half" idx="10"/>
          </p:nvPr>
        </p:nvSpPr>
        <p:spPr/>
        <p:txBody>
          <a:bodyPr/>
          <a:lstStyle/>
          <a:p>
            <a:fld id="{DB440567-39D9-4E0E-8FF4-B738CC5849B2}" type="datetime1">
              <a:rPr lang="ru-RU" smtClean="0"/>
              <a:t>20.01.2022</a:t>
            </a:fld>
            <a:endParaRPr lang="ru-RU"/>
          </a:p>
        </p:txBody>
      </p:sp>
      <p:sp>
        <p:nvSpPr>
          <p:cNvPr id="8" name="Нижний колонтитул 7">
            <a:extLst>
              <a:ext uri="{FF2B5EF4-FFF2-40B4-BE49-F238E27FC236}">
                <a16:creationId xmlns:a16="http://schemas.microsoft.com/office/drawing/2014/main" id="{EBFA5F4D-32EB-420C-948D-A8E719A0CE8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7BA598D-E217-4D18-98A7-CDF958668CAC}"/>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819375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15DCA5-64B1-4113-A6C6-EE435D018F06}"/>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E0D76B05-68C0-442D-9CC6-7D19E38F0C83}"/>
              </a:ext>
            </a:extLst>
          </p:cNvPr>
          <p:cNvSpPr>
            <a:spLocks noGrp="1"/>
          </p:cNvSpPr>
          <p:nvPr>
            <p:ph type="dt" sz="half" idx="10"/>
          </p:nvPr>
        </p:nvSpPr>
        <p:spPr/>
        <p:txBody>
          <a:bodyPr/>
          <a:lstStyle/>
          <a:p>
            <a:fld id="{5D45A507-4F8D-4E6D-BB64-6727BD814558}" type="datetime1">
              <a:rPr lang="ru-RU" smtClean="0"/>
              <a:t>20.01.2022</a:t>
            </a:fld>
            <a:endParaRPr lang="ru-RU"/>
          </a:p>
        </p:txBody>
      </p:sp>
      <p:sp>
        <p:nvSpPr>
          <p:cNvPr id="4" name="Нижний колонтитул 3">
            <a:extLst>
              <a:ext uri="{FF2B5EF4-FFF2-40B4-BE49-F238E27FC236}">
                <a16:creationId xmlns:a16="http://schemas.microsoft.com/office/drawing/2014/main" id="{4B74F4AD-EF3C-45F4-BAAF-567D33170A82}"/>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42BF2F27-0D2D-4925-82B7-A7F5EDDDBA70}"/>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944184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7A66CFF-A553-4A95-AF2B-B1BFEA721F94}"/>
              </a:ext>
            </a:extLst>
          </p:cNvPr>
          <p:cNvSpPr>
            <a:spLocks noGrp="1"/>
          </p:cNvSpPr>
          <p:nvPr>
            <p:ph type="dt" sz="half" idx="10"/>
          </p:nvPr>
        </p:nvSpPr>
        <p:spPr/>
        <p:txBody>
          <a:bodyPr/>
          <a:lstStyle/>
          <a:p>
            <a:fld id="{7CC35759-3DDF-4E63-A6CD-1D5ABC16C5E4}" type="datetime1">
              <a:rPr lang="ru-RU" smtClean="0"/>
              <a:t>20.01.2022</a:t>
            </a:fld>
            <a:endParaRPr lang="ru-RU"/>
          </a:p>
        </p:txBody>
      </p:sp>
      <p:sp>
        <p:nvSpPr>
          <p:cNvPr id="3" name="Нижний колонтитул 2">
            <a:extLst>
              <a:ext uri="{FF2B5EF4-FFF2-40B4-BE49-F238E27FC236}">
                <a16:creationId xmlns:a16="http://schemas.microsoft.com/office/drawing/2014/main" id="{972E724D-3439-4A96-9003-6AECF6248EC8}"/>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A3A040A2-5A29-4570-A5BE-3EBB244EEF88}"/>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23913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13E512B-906D-4D04-A848-A0FF9E18D58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98458F4D-3E46-4C05-8621-32AB3E5696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474A4B53-E573-4086-8597-ABBB7C9E99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81F3CB6-F48B-4949-BC33-2AB3B0D70B54}"/>
              </a:ext>
            </a:extLst>
          </p:cNvPr>
          <p:cNvSpPr>
            <a:spLocks noGrp="1"/>
          </p:cNvSpPr>
          <p:nvPr>
            <p:ph type="dt" sz="half" idx="10"/>
          </p:nvPr>
        </p:nvSpPr>
        <p:spPr/>
        <p:txBody>
          <a:bodyPr/>
          <a:lstStyle/>
          <a:p>
            <a:fld id="{36F87D29-E5E4-477C-89A7-07849CC6155F}" type="datetime1">
              <a:rPr lang="ru-RU" smtClean="0"/>
              <a:t>20.01.2022</a:t>
            </a:fld>
            <a:endParaRPr lang="ru-RU"/>
          </a:p>
        </p:txBody>
      </p:sp>
      <p:sp>
        <p:nvSpPr>
          <p:cNvPr id="6" name="Нижний колонтитул 5">
            <a:extLst>
              <a:ext uri="{FF2B5EF4-FFF2-40B4-BE49-F238E27FC236}">
                <a16:creationId xmlns:a16="http://schemas.microsoft.com/office/drawing/2014/main" id="{9B6378E3-55D4-498B-AEA3-266C7DCB28E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74BBE4AA-EBD8-4716-AEEC-3D93A2F6F795}"/>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618908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9A0E5E-4E3B-402F-9190-C416D4DF986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05137D8A-7B5F-4113-A77B-ED2512620D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4EA13E4F-B840-4CC7-A44D-B1C1853CCD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1878CFF-1A5D-45A5-87DF-FEAE13FF0980}"/>
              </a:ext>
            </a:extLst>
          </p:cNvPr>
          <p:cNvSpPr>
            <a:spLocks noGrp="1"/>
          </p:cNvSpPr>
          <p:nvPr>
            <p:ph type="dt" sz="half" idx="10"/>
          </p:nvPr>
        </p:nvSpPr>
        <p:spPr/>
        <p:txBody>
          <a:bodyPr/>
          <a:lstStyle/>
          <a:p>
            <a:fld id="{9D3472BB-4F1D-42D4-BC18-57E2DCECD422}" type="datetime1">
              <a:rPr lang="ru-RU" smtClean="0"/>
              <a:t>20.01.2022</a:t>
            </a:fld>
            <a:endParaRPr lang="ru-RU"/>
          </a:p>
        </p:txBody>
      </p:sp>
      <p:sp>
        <p:nvSpPr>
          <p:cNvPr id="6" name="Нижний колонтитул 5">
            <a:extLst>
              <a:ext uri="{FF2B5EF4-FFF2-40B4-BE49-F238E27FC236}">
                <a16:creationId xmlns:a16="http://schemas.microsoft.com/office/drawing/2014/main" id="{60B49797-E6CD-4CC7-B35A-547302F5F9F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32F076E-4D4E-4568-9D93-E787A28D3FEA}"/>
              </a:ext>
            </a:extLst>
          </p:cNvPr>
          <p:cNvSpPr>
            <a:spLocks noGrp="1"/>
          </p:cNvSpPr>
          <p:nvPr>
            <p:ph type="sldNum" sz="quarter" idx="12"/>
          </p:nvPr>
        </p:nvSpPr>
        <p:spPr/>
        <p:txBody>
          <a:bodyPr/>
          <a:lstStyle/>
          <a:p>
            <a:fld id="{2705717C-9100-4B67-BBBE-0E8CFF0344F7}" type="slidenum">
              <a:rPr lang="ru-RU" smtClean="0"/>
              <a:t>‹#›</a:t>
            </a:fld>
            <a:endParaRPr lang="ru-RU"/>
          </a:p>
        </p:txBody>
      </p:sp>
    </p:spTree>
    <p:extLst>
      <p:ext uri="{BB962C8B-B14F-4D97-AF65-F5344CB8AC3E}">
        <p14:creationId xmlns:p14="http://schemas.microsoft.com/office/powerpoint/2010/main" val="912176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63A40CF-16DE-472B-9074-B0C2DB8580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3B3A8328-F745-4567-89F4-9245A6B8F0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846D7AF-A2E3-4471-829D-26D1738CA1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51CAC-9AFB-4EAD-92F9-65F632FBE22A}" type="datetime1">
              <a:rPr lang="ru-RU" smtClean="0"/>
              <a:t>20.01.2022</a:t>
            </a:fld>
            <a:endParaRPr lang="ru-RU"/>
          </a:p>
        </p:txBody>
      </p:sp>
      <p:sp>
        <p:nvSpPr>
          <p:cNvPr id="5" name="Нижний колонтитул 4">
            <a:extLst>
              <a:ext uri="{FF2B5EF4-FFF2-40B4-BE49-F238E27FC236}">
                <a16:creationId xmlns:a16="http://schemas.microsoft.com/office/drawing/2014/main" id="{660B8F2A-450C-4544-B93C-8B361C50B5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B3891192-20E4-4F21-B114-7682A97582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05717C-9100-4B67-BBBE-0E8CFF0344F7}" type="slidenum">
              <a:rPr lang="ru-RU" smtClean="0"/>
              <a:t>‹#›</a:t>
            </a:fld>
            <a:endParaRPr lang="ru-RU"/>
          </a:p>
        </p:txBody>
      </p:sp>
    </p:spTree>
    <p:extLst>
      <p:ext uri="{BB962C8B-B14F-4D97-AF65-F5344CB8AC3E}">
        <p14:creationId xmlns:p14="http://schemas.microsoft.com/office/powerpoint/2010/main" val="1129755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iki.unece.org/display/trans/ADA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A9825E-8719-4E24-8AAD-E999BE1B6BB5}"/>
              </a:ext>
            </a:extLst>
          </p:cNvPr>
          <p:cNvSpPr>
            <a:spLocks noGrp="1"/>
          </p:cNvSpPr>
          <p:nvPr>
            <p:ph type="ctrTitle"/>
          </p:nvPr>
        </p:nvSpPr>
        <p:spPr>
          <a:xfrm>
            <a:off x="1524000" y="2498402"/>
            <a:ext cx="9144000" cy="2387600"/>
          </a:xfrm>
        </p:spPr>
        <p:txBody>
          <a:bodyPr/>
          <a:lstStyle/>
          <a:p>
            <a:r>
              <a:rPr lang="en-US" dirty="0"/>
              <a:t>Report of the TF on ADAS </a:t>
            </a:r>
            <a:br>
              <a:rPr lang="en-US" dirty="0"/>
            </a:br>
            <a:r>
              <a:rPr lang="en-US" dirty="0"/>
              <a:t>to the 12</a:t>
            </a:r>
            <a:r>
              <a:rPr lang="en-US" baseline="30000" dirty="0"/>
              <a:t>th</a:t>
            </a:r>
            <a:r>
              <a:rPr lang="en-US" dirty="0"/>
              <a:t> GRVA Session</a:t>
            </a:r>
            <a:endParaRPr lang="ru-RU" dirty="0"/>
          </a:p>
        </p:txBody>
      </p:sp>
      <p:sp>
        <p:nvSpPr>
          <p:cNvPr id="7" name="Подзаголовок 2">
            <a:extLst>
              <a:ext uri="{FF2B5EF4-FFF2-40B4-BE49-F238E27FC236}">
                <a16:creationId xmlns:a16="http://schemas.microsoft.com/office/drawing/2014/main" id="{D1426C7B-B3D4-418D-B47D-E83E6606F680}"/>
              </a:ext>
            </a:extLst>
          </p:cNvPr>
          <p:cNvSpPr txBox="1">
            <a:spLocks/>
          </p:cNvSpPr>
          <p:nvPr/>
        </p:nvSpPr>
        <p:spPr>
          <a:xfrm>
            <a:off x="218983" y="269402"/>
            <a:ext cx="4572001" cy="59332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1800" dirty="0"/>
              <a:t>Submitted by the </a:t>
            </a:r>
            <a:br>
              <a:rPr lang="en-US" sz="1800" dirty="0"/>
            </a:br>
            <a:r>
              <a:rPr lang="en-US" sz="1800" dirty="0"/>
              <a:t>TF on ADAS Co-Chairs</a:t>
            </a:r>
            <a:endParaRPr lang="ru-RU" sz="1800" dirty="0"/>
          </a:p>
        </p:txBody>
      </p:sp>
      <p:sp>
        <p:nvSpPr>
          <p:cNvPr id="8" name="Подзаголовок 2">
            <a:extLst>
              <a:ext uri="{FF2B5EF4-FFF2-40B4-BE49-F238E27FC236}">
                <a16:creationId xmlns:a16="http://schemas.microsoft.com/office/drawing/2014/main" id="{D379EFF7-8752-4EF6-8D35-2C659295259B}"/>
              </a:ext>
            </a:extLst>
          </p:cNvPr>
          <p:cNvSpPr txBox="1">
            <a:spLocks/>
          </p:cNvSpPr>
          <p:nvPr/>
        </p:nvSpPr>
        <p:spPr>
          <a:xfrm>
            <a:off x="6282431" y="278280"/>
            <a:ext cx="5816355" cy="105894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spcBef>
                <a:spcPts val="0"/>
              </a:spcBef>
            </a:pPr>
            <a:r>
              <a:rPr lang="en-US" sz="2000" u="sng" dirty="0"/>
              <a:t>Informal document </a:t>
            </a:r>
            <a:r>
              <a:rPr lang="en-US" sz="2000" b="1" dirty="0"/>
              <a:t>GRVA-1</a:t>
            </a:r>
            <a:r>
              <a:rPr lang="ru-RU" sz="2000" b="1" dirty="0"/>
              <a:t>2</a:t>
            </a:r>
            <a:r>
              <a:rPr lang="en-US" sz="2000" b="1" dirty="0"/>
              <a:t>-18 </a:t>
            </a:r>
          </a:p>
          <a:p>
            <a:pPr algn="r">
              <a:spcBef>
                <a:spcPts val="0"/>
              </a:spcBef>
            </a:pPr>
            <a:r>
              <a:rPr lang="en-US" sz="2000" dirty="0"/>
              <a:t>12</a:t>
            </a:r>
            <a:r>
              <a:rPr lang="en-US" sz="2000" baseline="30000" dirty="0"/>
              <a:t>th</a:t>
            </a:r>
            <a:r>
              <a:rPr lang="en-US" sz="2000" dirty="0"/>
              <a:t> GRVA session 24-28 Jan. 2022</a:t>
            </a:r>
          </a:p>
          <a:p>
            <a:pPr algn="r">
              <a:spcBef>
                <a:spcPts val="0"/>
              </a:spcBef>
            </a:pPr>
            <a:r>
              <a:rPr lang="en-US" sz="2000" dirty="0"/>
              <a:t>Provisional agenda item 6(a)</a:t>
            </a:r>
            <a:endParaRPr lang="ru-RU" sz="2000" dirty="0"/>
          </a:p>
        </p:txBody>
      </p:sp>
    </p:spTree>
    <p:extLst>
      <p:ext uri="{BB962C8B-B14F-4D97-AF65-F5344CB8AC3E}">
        <p14:creationId xmlns:p14="http://schemas.microsoft.com/office/powerpoint/2010/main" val="1587566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466548-40B9-4DCA-A019-85B54E4ADB0D}"/>
              </a:ext>
            </a:extLst>
          </p:cNvPr>
          <p:cNvSpPr>
            <a:spLocks noGrp="1"/>
          </p:cNvSpPr>
          <p:nvPr>
            <p:ph type="title"/>
          </p:nvPr>
        </p:nvSpPr>
        <p:spPr>
          <a:xfrm>
            <a:off x="838200" y="136526"/>
            <a:ext cx="10515600" cy="1001810"/>
          </a:xfrm>
        </p:spPr>
        <p:txBody>
          <a:bodyPr/>
          <a:lstStyle/>
          <a:p>
            <a:r>
              <a:rPr lang="en-US" dirty="0"/>
              <a:t>Two Parallel Workstreams of the TF</a:t>
            </a:r>
            <a:endParaRPr lang="ru-RU" dirty="0"/>
          </a:p>
        </p:txBody>
      </p:sp>
      <p:sp>
        <p:nvSpPr>
          <p:cNvPr id="3" name="Номер слайда 2">
            <a:extLst>
              <a:ext uri="{FF2B5EF4-FFF2-40B4-BE49-F238E27FC236}">
                <a16:creationId xmlns:a16="http://schemas.microsoft.com/office/drawing/2014/main" id="{40B7DB19-FC6B-44CA-9245-D2113468270A}"/>
              </a:ext>
            </a:extLst>
          </p:cNvPr>
          <p:cNvSpPr>
            <a:spLocks noGrp="1"/>
          </p:cNvSpPr>
          <p:nvPr>
            <p:ph type="sldNum" sz="quarter" idx="12"/>
          </p:nvPr>
        </p:nvSpPr>
        <p:spPr/>
        <p:txBody>
          <a:bodyPr/>
          <a:lstStyle/>
          <a:p>
            <a:fld id="{2705717C-9100-4B67-BBBE-0E8CFF0344F7}" type="slidenum">
              <a:rPr lang="ru-RU" smtClean="0"/>
              <a:t>10</a:t>
            </a:fld>
            <a:endParaRPr lang="ru-RU"/>
          </a:p>
        </p:txBody>
      </p:sp>
      <p:graphicFrame>
        <p:nvGraphicFramePr>
          <p:cNvPr id="4" name="Схема 3">
            <a:extLst>
              <a:ext uri="{FF2B5EF4-FFF2-40B4-BE49-F238E27FC236}">
                <a16:creationId xmlns:a16="http://schemas.microsoft.com/office/drawing/2014/main" id="{F8844BD8-78D6-4DBB-9F3D-C712F4DBB162}"/>
              </a:ext>
            </a:extLst>
          </p:cNvPr>
          <p:cNvGraphicFramePr/>
          <p:nvPr>
            <p:extLst>
              <p:ext uri="{D42A27DB-BD31-4B8C-83A1-F6EECF244321}">
                <p14:modId xmlns:p14="http://schemas.microsoft.com/office/powerpoint/2010/main" val="3892377498"/>
              </p:ext>
            </p:extLst>
          </p:nvPr>
        </p:nvGraphicFramePr>
        <p:xfrm>
          <a:off x="3771037" y="756914"/>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Схема 4">
            <a:extLst>
              <a:ext uri="{FF2B5EF4-FFF2-40B4-BE49-F238E27FC236}">
                <a16:creationId xmlns:a16="http://schemas.microsoft.com/office/drawing/2014/main" id="{928F88BC-9FDD-46D4-B37B-5840D9B3432F}"/>
              </a:ext>
            </a:extLst>
          </p:cNvPr>
          <p:cNvGraphicFramePr/>
          <p:nvPr>
            <p:extLst>
              <p:ext uri="{D42A27DB-BD31-4B8C-83A1-F6EECF244321}">
                <p14:modId xmlns:p14="http://schemas.microsoft.com/office/powerpoint/2010/main" val="3503591094"/>
              </p:ext>
            </p:extLst>
          </p:nvPr>
        </p:nvGraphicFramePr>
        <p:xfrm>
          <a:off x="-292963" y="929001"/>
          <a:ext cx="8128000" cy="54186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006817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B3206C-A3E2-4694-A2C1-C1E206F77133}"/>
              </a:ext>
            </a:extLst>
          </p:cNvPr>
          <p:cNvSpPr>
            <a:spLocks noGrp="1"/>
          </p:cNvSpPr>
          <p:nvPr>
            <p:ph type="title"/>
          </p:nvPr>
        </p:nvSpPr>
        <p:spPr>
          <a:xfrm>
            <a:off x="838200" y="1800"/>
            <a:ext cx="10515600" cy="1325563"/>
          </a:xfrm>
        </p:spPr>
        <p:txBody>
          <a:bodyPr/>
          <a:lstStyle/>
          <a:p>
            <a:r>
              <a:rPr lang="en-US" dirty="0"/>
              <a:t>What to be covered in a new UN Regulation?</a:t>
            </a:r>
            <a:endParaRPr lang="ru-RU" dirty="0"/>
          </a:p>
        </p:txBody>
      </p:sp>
      <p:sp>
        <p:nvSpPr>
          <p:cNvPr id="3" name="Объект 2">
            <a:extLst>
              <a:ext uri="{FF2B5EF4-FFF2-40B4-BE49-F238E27FC236}">
                <a16:creationId xmlns:a16="http://schemas.microsoft.com/office/drawing/2014/main" id="{0970B9C8-13E5-49D3-9B16-0676E274F82C}"/>
              </a:ext>
            </a:extLst>
          </p:cNvPr>
          <p:cNvSpPr>
            <a:spLocks noGrp="1"/>
          </p:cNvSpPr>
          <p:nvPr>
            <p:ph idx="1"/>
          </p:nvPr>
        </p:nvSpPr>
        <p:spPr>
          <a:xfrm>
            <a:off x="719617" y="1106980"/>
            <a:ext cx="10752763" cy="5249369"/>
          </a:xfrm>
        </p:spPr>
        <p:txBody>
          <a:bodyPr>
            <a:normAutofit fontScale="77500" lnSpcReduction="20000"/>
          </a:bodyPr>
          <a:lstStyle/>
          <a:p>
            <a:r>
              <a:rPr lang="en-US" dirty="0"/>
              <a:t>To address ADAS in general with a focus on systems combining longitudinal and lateral support on a sustained basis:</a:t>
            </a:r>
          </a:p>
          <a:p>
            <a:pPr lvl="1"/>
            <a:r>
              <a:rPr lang="en-US" dirty="0"/>
              <a:t>To provide a safety net (minimum requirements) for any ADAS especially the ones currently not regulated today.</a:t>
            </a:r>
          </a:p>
          <a:p>
            <a:pPr lvl="1"/>
            <a:r>
              <a:rPr lang="en-US" dirty="0"/>
              <a:t>To consider </a:t>
            </a:r>
            <a:r>
              <a:rPr lang="en-GB" dirty="0"/>
              <a:t>combinations of ADAS.</a:t>
            </a:r>
          </a:p>
          <a:p>
            <a:r>
              <a:rPr lang="en-US" dirty="0"/>
              <a:t>To introduce a generic approach to the ADAS performance/assessment:</a:t>
            </a:r>
          </a:p>
          <a:p>
            <a:pPr lvl="1"/>
            <a:r>
              <a:rPr lang="en-US" dirty="0"/>
              <a:t>More generic performance requirements applying to any (combination of) ADAS whereas UN R 79 is focused on steering systems only. Strong emphasis on driver involvement and HMI.</a:t>
            </a:r>
          </a:p>
          <a:p>
            <a:pPr lvl="1"/>
            <a:r>
              <a:rPr lang="en-US" dirty="0"/>
              <a:t>More generic compliance assessment method compared to those in UN R 79 (where specific tests are developed for each use case).</a:t>
            </a:r>
          </a:p>
          <a:p>
            <a:pPr lvl="1"/>
            <a:r>
              <a:rPr lang="en-US" dirty="0"/>
              <a:t>Aligned with discussions in FRAV/VMAD on generic requirements/ assessment for ADS.</a:t>
            </a:r>
          </a:p>
          <a:p>
            <a:r>
              <a:rPr lang="en-US" sz="2600" dirty="0"/>
              <a:t>GRVA noted the large number of proposals aiming to amend UN R79 and tasked this group to find a solution. A new regulatory approach that ensures more use cases or function variations are addressed is an appropriate approach to resolve this issue</a:t>
            </a:r>
          </a:p>
          <a:p>
            <a:r>
              <a:rPr lang="en-US" sz="2600" dirty="0"/>
              <a:t>Without prejudice to possible more detailed requirements on some ADAS in other regulations such as the ones currently covered in UN R 79 (similar to what exists e.g. for braking with UN R 13-H and AEBS Reg)</a:t>
            </a:r>
          </a:p>
          <a:p>
            <a:r>
              <a:rPr lang="en-US" sz="2600" dirty="0"/>
              <a:t>ADAS already covered by the other UN Regulations will not fall in the scope of the new UN Regulation. </a:t>
            </a:r>
          </a:p>
          <a:p>
            <a:endParaRPr lang="en-GB" sz="2600" dirty="0"/>
          </a:p>
          <a:p>
            <a:pPr lvl="1"/>
            <a:endParaRPr lang="en-US" dirty="0"/>
          </a:p>
        </p:txBody>
      </p:sp>
      <p:sp>
        <p:nvSpPr>
          <p:cNvPr id="4" name="Номер слайда 3">
            <a:extLst>
              <a:ext uri="{FF2B5EF4-FFF2-40B4-BE49-F238E27FC236}">
                <a16:creationId xmlns:a16="http://schemas.microsoft.com/office/drawing/2014/main" id="{246AE798-03BF-43BB-B9E0-7E68347856EB}"/>
              </a:ext>
            </a:extLst>
          </p:cNvPr>
          <p:cNvSpPr>
            <a:spLocks noGrp="1"/>
          </p:cNvSpPr>
          <p:nvPr>
            <p:ph type="sldNum" sz="quarter" idx="12"/>
          </p:nvPr>
        </p:nvSpPr>
        <p:spPr/>
        <p:txBody>
          <a:bodyPr/>
          <a:lstStyle/>
          <a:p>
            <a:fld id="{E77B08D1-EC42-4F2B-B6DE-E65795E20511}" type="slidenum">
              <a:rPr lang="ru-RU" smtClean="0"/>
              <a:t>11</a:t>
            </a:fld>
            <a:endParaRPr lang="ru-RU" dirty="0"/>
          </a:p>
        </p:txBody>
      </p:sp>
      <p:sp>
        <p:nvSpPr>
          <p:cNvPr id="5" name="Объект 2">
            <a:extLst>
              <a:ext uri="{FF2B5EF4-FFF2-40B4-BE49-F238E27FC236}">
                <a16:creationId xmlns:a16="http://schemas.microsoft.com/office/drawing/2014/main" id="{8D048FF6-CB4B-4ECA-A88E-93781EAA26D4}"/>
              </a:ext>
            </a:extLst>
          </p:cNvPr>
          <p:cNvSpPr txBox="1">
            <a:spLocks/>
          </p:cNvSpPr>
          <p:nvPr/>
        </p:nvSpPr>
        <p:spPr>
          <a:xfrm>
            <a:off x="562619" y="6052228"/>
            <a:ext cx="11413357" cy="4278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solidFill>
                  <a:srgbClr val="0000CC"/>
                </a:solidFill>
              </a:rPr>
              <a:t>The TF on ADAS agreed to start developing a new UN Regulation on this basis</a:t>
            </a:r>
            <a:endParaRPr lang="ru-RU" sz="2400" dirty="0">
              <a:solidFill>
                <a:srgbClr val="0000CC"/>
              </a:solidFill>
            </a:endParaRPr>
          </a:p>
          <a:p>
            <a:pPr marL="0" indent="0">
              <a:buFont typeface="Arial" panose="020B0604020202020204" pitchFamily="34" charset="0"/>
              <a:buNone/>
            </a:pPr>
            <a:endParaRPr lang="ru-RU" sz="2400" dirty="0">
              <a:solidFill>
                <a:srgbClr val="0000CC"/>
              </a:solidFill>
            </a:endParaRPr>
          </a:p>
        </p:txBody>
      </p:sp>
    </p:spTree>
    <p:extLst>
      <p:ext uri="{BB962C8B-B14F-4D97-AF65-F5344CB8AC3E}">
        <p14:creationId xmlns:p14="http://schemas.microsoft.com/office/powerpoint/2010/main" val="881957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9350" y="1009937"/>
            <a:ext cx="2459227" cy="3016210"/>
          </a:xfrm>
          <a:prstGeom prst="rect">
            <a:avLst/>
          </a:prstGeom>
          <a:solidFill>
            <a:schemeClr val="bg1">
              <a:lumMod val="95000"/>
            </a:schemeClr>
          </a:solidFill>
        </p:spPr>
        <p:txBody>
          <a:bodyPr wrap="square" rtlCol="0">
            <a:spAutoFit/>
          </a:bodyPr>
          <a:lstStyle/>
          <a:p>
            <a:r>
              <a:rPr lang="en-GB" dirty="0"/>
              <a:t>The scope proposals here are addressing the main R79 limitations:</a:t>
            </a:r>
          </a:p>
          <a:p>
            <a:pPr marL="182563" indent="-182563">
              <a:buFont typeface="Wingdings" panose="05000000000000000000" pitchFamily="2" charset="2"/>
              <a:buChar char="§"/>
            </a:pPr>
            <a:r>
              <a:rPr lang="en-GB" dirty="0"/>
              <a:t>Longitudinal control does not fit in R79</a:t>
            </a:r>
          </a:p>
          <a:p>
            <a:pPr marL="182563" indent="-182563">
              <a:buFont typeface="Wingdings" panose="05000000000000000000" pitchFamily="2" charset="2"/>
              <a:buChar char="§"/>
            </a:pPr>
            <a:r>
              <a:rPr lang="en-GB" dirty="0"/>
              <a:t>A number of Use Cases are restricted / prohibited by R79 </a:t>
            </a:r>
            <a:r>
              <a:rPr lang="en-GB" sz="1400" i="1" dirty="0"/>
              <a:t>(i.e. definitions and ADAS scope in R79 are not general enough)</a:t>
            </a:r>
          </a:p>
        </p:txBody>
      </p:sp>
      <p:sp>
        <p:nvSpPr>
          <p:cNvPr id="34" name="Rectangle 33"/>
          <p:cNvSpPr/>
          <p:nvPr/>
        </p:nvSpPr>
        <p:spPr>
          <a:xfrm>
            <a:off x="9969382" y="1149638"/>
            <a:ext cx="2005407" cy="369332"/>
          </a:xfrm>
          <a:prstGeom prst="rect">
            <a:avLst/>
          </a:prstGeom>
          <a:solidFill>
            <a:schemeClr val="accent2">
              <a:lumMod val="40000"/>
              <a:lumOff val="60000"/>
            </a:schemeClr>
          </a:solidFill>
        </p:spPr>
        <p:txBody>
          <a:bodyPr wrap="square">
            <a:spAutoFit/>
          </a:bodyPr>
          <a:lstStyle/>
          <a:p>
            <a:pPr algn="r"/>
            <a:r>
              <a:rPr lang="en-GB" b="1" i="1" dirty="0"/>
              <a:t>ADAS Reg.</a:t>
            </a:r>
          </a:p>
        </p:txBody>
      </p:sp>
      <p:sp>
        <p:nvSpPr>
          <p:cNvPr id="35" name="Rectangle 34"/>
          <p:cNvSpPr/>
          <p:nvPr/>
        </p:nvSpPr>
        <p:spPr>
          <a:xfrm>
            <a:off x="4362303" y="1150458"/>
            <a:ext cx="5607079" cy="369332"/>
          </a:xfrm>
          <a:prstGeom prst="rect">
            <a:avLst/>
          </a:prstGeom>
          <a:solidFill>
            <a:schemeClr val="accent1">
              <a:lumMod val="20000"/>
              <a:lumOff val="80000"/>
            </a:schemeClr>
          </a:solidFill>
        </p:spPr>
        <p:txBody>
          <a:bodyPr wrap="square">
            <a:spAutoFit/>
          </a:bodyPr>
          <a:lstStyle/>
          <a:p>
            <a:r>
              <a:rPr lang="en-GB" b="1" i="1" dirty="0"/>
              <a:t>UN R79</a:t>
            </a:r>
          </a:p>
        </p:txBody>
      </p:sp>
      <p:pic>
        <p:nvPicPr>
          <p:cNvPr id="18" name="Picture 17"/>
          <p:cNvPicPr>
            <a:picLocks noChangeAspect="1"/>
          </p:cNvPicPr>
          <p:nvPr/>
        </p:nvPicPr>
        <p:blipFill>
          <a:blip r:embed="rId2"/>
          <a:stretch>
            <a:fillRect/>
          </a:stretch>
        </p:blipFill>
        <p:spPr>
          <a:xfrm>
            <a:off x="3010943" y="2224431"/>
            <a:ext cx="7631891" cy="3730605"/>
          </a:xfrm>
          <a:prstGeom prst="rect">
            <a:avLst/>
          </a:prstGeom>
        </p:spPr>
      </p:pic>
      <p:sp>
        <p:nvSpPr>
          <p:cNvPr id="13" name="Title 1"/>
          <p:cNvSpPr txBox="1">
            <a:spLocks/>
          </p:cNvSpPr>
          <p:nvPr/>
        </p:nvSpPr>
        <p:spPr>
          <a:xfrm>
            <a:off x="-46387" y="118321"/>
            <a:ext cx="9714484" cy="749300"/>
          </a:xfrm>
          <a:prstGeom prst="rect">
            <a:avLst/>
          </a:prstGeom>
          <a:no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latin typeface="+mn-lt"/>
              </a:rPr>
              <a:t>Annex: Scope of R79 vs future ADAS Regulation (doc ADAS-01-06)</a:t>
            </a:r>
          </a:p>
        </p:txBody>
      </p:sp>
      <p:sp>
        <p:nvSpPr>
          <p:cNvPr id="15" name="Rectangle 14"/>
          <p:cNvSpPr/>
          <p:nvPr/>
        </p:nvSpPr>
        <p:spPr>
          <a:xfrm>
            <a:off x="7719360" y="1690278"/>
            <a:ext cx="4255430" cy="369332"/>
          </a:xfrm>
          <a:prstGeom prst="rect">
            <a:avLst/>
          </a:prstGeom>
          <a:solidFill>
            <a:schemeClr val="accent2">
              <a:lumMod val="40000"/>
              <a:lumOff val="60000"/>
            </a:schemeClr>
          </a:solidFill>
        </p:spPr>
        <p:txBody>
          <a:bodyPr wrap="square">
            <a:spAutoFit/>
          </a:bodyPr>
          <a:lstStyle/>
          <a:p>
            <a:pPr algn="r"/>
            <a:r>
              <a:rPr lang="en-GB" b="1" i="1" dirty="0"/>
              <a:t>ADAS Reg.</a:t>
            </a:r>
          </a:p>
        </p:txBody>
      </p:sp>
      <p:sp>
        <p:nvSpPr>
          <p:cNvPr id="16" name="Rectangle 15"/>
          <p:cNvSpPr/>
          <p:nvPr/>
        </p:nvSpPr>
        <p:spPr>
          <a:xfrm>
            <a:off x="4362304" y="1678906"/>
            <a:ext cx="3357056" cy="369332"/>
          </a:xfrm>
          <a:prstGeom prst="rect">
            <a:avLst/>
          </a:prstGeom>
          <a:solidFill>
            <a:schemeClr val="accent1">
              <a:lumMod val="20000"/>
              <a:lumOff val="80000"/>
            </a:schemeClr>
          </a:solidFill>
        </p:spPr>
        <p:txBody>
          <a:bodyPr wrap="square">
            <a:spAutoFit/>
          </a:bodyPr>
          <a:lstStyle/>
          <a:p>
            <a:r>
              <a:rPr lang="en-GB" b="1" i="1" dirty="0"/>
              <a:t>UN R79</a:t>
            </a:r>
          </a:p>
        </p:txBody>
      </p:sp>
      <p:cxnSp>
        <p:nvCxnSpPr>
          <p:cNvPr id="24" name="Straight Connector 23"/>
          <p:cNvCxnSpPr/>
          <p:nvPr/>
        </p:nvCxnSpPr>
        <p:spPr>
          <a:xfrm flipH="1">
            <a:off x="9950236" y="1149638"/>
            <a:ext cx="14888" cy="4919290"/>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7710177" y="1690278"/>
            <a:ext cx="7853" cy="4747982"/>
          </a:xfrm>
          <a:prstGeom prst="line">
            <a:avLst/>
          </a:prstGeom>
          <a:ln w="38100">
            <a:solidFill>
              <a:srgbClr val="C00000"/>
            </a:solidFill>
            <a:prstDash val="dash"/>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9512300" y="78344"/>
            <a:ext cx="2462489" cy="738664"/>
          </a:xfrm>
          <a:prstGeom prst="rect">
            <a:avLst/>
          </a:prstGeom>
          <a:solidFill>
            <a:schemeClr val="bg1">
              <a:lumMod val="95000"/>
            </a:schemeClr>
          </a:solidFill>
          <a:ln>
            <a:noFill/>
            <a:prstDash val="dash"/>
          </a:ln>
        </p:spPr>
        <p:txBody>
          <a:bodyPr wrap="square" rtlCol="0">
            <a:spAutoFit/>
          </a:bodyPr>
          <a:lstStyle/>
          <a:p>
            <a:r>
              <a:rPr lang="en-GB" sz="1400" i="1" dirty="0"/>
              <a:t>ADAS regulation may only cover ADAS with both “lateral and longitudinal control”</a:t>
            </a:r>
          </a:p>
        </p:txBody>
      </p:sp>
      <p:sp>
        <p:nvSpPr>
          <p:cNvPr id="36" name="TextBox 35"/>
          <p:cNvSpPr txBox="1"/>
          <p:nvPr/>
        </p:nvSpPr>
        <p:spPr>
          <a:xfrm>
            <a:off x="8351955" y="6068928"/>
            <a:ext cx="3738445" cy="738664"/>
          </a:xfrm>
          <a:prstGeom prst="rect">
            <a:avLst/>
          </a:prstGeom>
          <a:solidFill>
            <a:schemeClr val="bg1">
              <a:lumMod val="95000"/>
            </a:schemeClr>
          </a:solidFill>
          <a:ln>
            <a:noFill/>
            <a:prstDash val="dash"/>
          </a:ln>
        </p:spPr>
        <p:txBody>
          <a:bodyPr wrap="square" rtlCol="0">
            <a:spAutoFit/>
          </a:bodyPr>
          <a:lstStyle/>
          <a:p>
            <a:r>
              <a:rPr lang="en-GB" sz="1400" i="1" dirty="0"/>
              <a:t>ADAS regulation may as well cover continuous lateral control (which would then address more of the restricted / prohibited  UCs by R79)</a:t>
            </a:r>
          </a:p>
        </p:txBody>
      </p:sp>
      <p:sp>
        <p:nvSpPr>
          <p:cNvPr id="38" name="TextBox 37"/>
          <p:cNvSpPr txBox="1"/>
          <p:nvPr/>
        </p:nvSpPr>
        <p:spPr>
          <a:xfrm>
            <a:off x="517463" y="6068928"/>
            <a:ext cx="3227482" cy="738664"/>
          </a:xfrm>
          <a:prstGeom prst="rect">
            <a:avLst/>
          </a:prstGeom>
          <a:solidFill>
            <a:schemeClr val="bg1">
              <a:lumMod val="95000"/>
            </a:schemeClr>
          </a:solidFill>
          <a:ln>
            <a:noFill/>
            <a:prstDash val="dash"/>
          </a:ln>
        </p:spPr>
        <p:txBody>
          <a:bodyPr wrap="square" rtlCol="0">
            <a:spAutoFit/>
          </a:bodyPr>
          <a:lstStyle/>
          <a:p>
            <a:r>
              <a:rPr lang="en-GB" sz="1400" i="1" dirty="0"/>
              <a:t>“Missing use cases” and “adjustments needed” could probably be handled under the current approach (i.e. be kept in R79)</a:t>
            </a:r>
          </a:p>
        </p:txBody>
      </p:sp>
      <p:cxnSp>
        <p:nvCxnSpPr>
          <p:cNvPr id="46" name="Straight Arrow Connector 45"/>
          <p:cNvCxnSpPr/>
          <p:nvPr/>
        </p:nvCxnSpPr>
        <p:spPr>
          <a:xfrm flipH="1">
            <a:off x="9950236" y="817008"/>
            <a:ext cx="145256" cy="33181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36" idx="1"/>
          </p:cNvCxnSpPr>
          <p:nvPr/>
        </p:nvCxnSpPr>
        <p:spPr>
          <a:xfrm flipH="1" flipV="1">
            <a:off x="7759701" y="6159500"/>
            <a:ext cx="592254" cy="27876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9" name="Left Brace 48"/>
          <p:cNvSpPr/>
          <p:nvPr/>
        </p:nvSpPr>
        <p:spPr>
          <a:xfrm>
            <a:off x="3990340" y="1148818"/>
            <a:ext cx="245853" cy="902195"/>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600"/>
          </a:p>
        </p:txBody>
      </p:sp>
      <p:cxnSp>
        <p:nvCxnSpPr>
          <p:cNvPr id="50" name="Straight Arrow Connector 49"/>
          <p:cNvCxnSpPr/>
          <p:nvPr/>
        </p:nvCxnSpPr>
        <p:spPr>
          <a:xfrm>
            <a:off x="2436571" y="1179103"/>
            <a:ext cx="1308374" cy="35429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4158084" y="5359399"/>
            <a:ext cx="3574027" cy="595637"/>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42" name="Straight Arrow Connector 41"/>
          <p:cNvCxnSpPr>
            <a:endCxn id="62" idx="3"/>
          </p:cNvCxnSpPr>
          <p:nvPr/>
        </p:nvCxnSpPr>
        <p:spPr>
          <a:xfrm flipV="1">
            <a:off x="3606800" y="5867807"/>
            <a:ext cx="1074688" cy="418693"/>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198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anim calcmode="lin" valueType="num">
                                      <p:cBhvr additive="base">
                                        <p:cTn id="7" dur="500" fill="hold"/>
                                        <p:tgtEl>
                                          <p:spTgt spid="50"/>
                                        </p:tgtEl>
                                        <p:attrNameLst>
                                          <p:attrName>ppt_x</p:attrName>
                                        </p:attrNameLst>
                                      </p:cBhvr>
                                      <p:tavLst>
                                        <p:tav tm="0">
                                          <p:val>
                                            <p:strVal val="#ppt_x"/>
                                          </p:val>
                                        </p:tav>
                                        <p:tav tm="100000">
                                          <p:val>
                                            <p:strVal val="#ppt_x"/>
                                          </p:val>
                                        </p:tav>
                                      </p:tavLst>
                                    </p:anim>
                                    <p:anim calcmode="lin" valueType="num">
                                      <p:cBhvr additive="base">
                                        <p:cTn id="8" dur="500" fill="hold"/>
                                        <p:tgtEl>
                                          <p:spTgt spid="5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additive="base">
                                        <p:cTn id="11" dur="500" fill="hold"/>
                                        <p:tgtEl>
                                          <p:spTgt spid="49"/>
                                        </p:tgtEl>
                                        <p:attrNameLst>
                                          <p:attrName>ppt_x</p:attrName>
                                        </p:attrNameLst>
                                      </p:cBhvr>
                                      <p:tavLst>
                                        <p:tav tm="0">
                                          <p:val>
                                            <p:strVal val="#ppt_x"/>
                                          </p:val>
                                        </p:tav>
                                        <p:tav tm="100000">
                                          <p:val>
                                            <p:strVal val="#ppt_x"/>
                                          </p:val>
                                        </p:tav>
                                      </p:tavLst>
                                    </p:anim>
                                    <p:anim calcmode="lin" valueType="num">
                                      <p:cBhvr additive="base">
                                        <p:cTn id="12" dur="500" fill="hold"/>
                                        <p:tgtEl>
                                          <p:spTgt spid="4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anim calcmode="lin" valueType="num">
                                      <p:cBhvr additive="base">
                                        <p:cTn id="15" dur="500" fill="hold"/>
                                        <p:tgtEl>
                                          <p:spTgt spid="35"/>
                                        </p:tgtEl>
                                        <p:attrNameLst>
                                          <p:attrName>ppt_x</p:attrName>
                                        </p:attrNameLst>
                                      </p:cBhvr>
                                      <p:tavLst>
                                        <p:tav tm="0">
                                          <p:val>
                                            <p:strVal val="#ppt_x"/>
                                          </p:val>
                                        </p:tav>
                                        <p:tav tm="100000">
                                          <p:val>
                                            <p:strVal val="#ppt_x"/>
                                          </p:val>
                                        </p:tav>
                                      </p:tavLst>
                                    </p:anim>
                                    <p:anim calcmode="lin" valueType="num">
                                      <p:cBhvr additive="base">
                                        <p:cTn id="16" dur="500" fill="hold"/>
                                        <p:tgtEl>
                                          <p:spTgt spid="3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additive="base">
                                        <p:cTn id="23" dur="500" fill="hold"/>
                                        <p:tgtEl>
                                          <p:spTgt spid="34"/>
                                        </p:tgtEl>
                                        <p:attrNameLst>
                                          <p:attrName>ppt_x</p:attrName>
                                        </p:attrNameLst>
                                      </p:cBhvr>
                                      <p:tavLst>
                                        <p:tav tm="0">
                                          <p:val>
                                            <p:strVal val="#ppt_x"/>
                                          </p:val>
                                        </p:tav>
                                        <p:tav tm="100000">
                                          <p:val>
                                            <p:strVal val="#ppt_x"/>
                                          </p:val>
                                        </p:tav>
                                      </p:tavLst>
                                    </p:anim>
                                    <p:anim calcmode="lin" valueType="num">
                                      <p:cBhvr additive="base">
                                        <p:cTn id="24" dur="500" fill="hold"/>
                                        <p:tgtEl>
                                          <p:spTgt spid="34"/>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500" fill="hold"/>
                                        <p:tgtEl>
                                          <p:spTgt spid="29"/>
                                        </p:tgtEl>
                                        <p:attrNameLst>
                                          <p:attrName>ppt_x</p:attrName>
                                        </p:attrNameLst>
                                      </p:cBhvr>
                                      <p:tavLst>
                                        <p:tav tm="0">
                                          <p:val>
                                            <p:strVal val="#ppt_x"/>
                                          </p:val>
                                        </p:tav>
                                        <p:tav tm="100000">
                                          <p:val>
                                            <p:strVal val="#ppt_x"/>
                                          </p:val>
                                        </p:tav>
                                      </p:tavLst>
                                    </p:anim>
                                    <p:anim calcmode="lin" valueType="num">
                                      <p:cBhvr additive="base">
                                        <p:cTn id="28" dur="500" fill="hold"/>
                                        <p:tgtEl>
                                          <p:spTgt spid="2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6"/>
                                        </p:tgtEl>
                                        <p:attrNameLst>
                                          <p:attrName>style.visibility</p:attrName>
                                        </p:attrNameLst>
                                      </p:cBhvr>
                                      <p:to>
                                        <p:strVal val="visible"/>
                                      </p:to>
                                    </p:set>
                                    <p:anim calcmode="lin" valueType="num">
                                      <p:cBhvr additive="base">
                                        <p:cTn id="31" dur="500" fill="hold"/>
                                        <p:tgtEl>
                                          <p:spTgt spid="46"/>
                                        </p:tgtEl>
                                        <p:attrNameLst>
                                          <p:attrName>ppt_x</p:attrName>
                                        </p:attrNameLst>
                                      </p:cBhvr>
                                      <p:tavLst>
                                        <p:tav tm="0">
                                          <p:val>
                                            <p:strVal val="#ppt_x"/>
                                          </p:val>
                                        </p:tav>
                                        <p:tav tm="100000">
                                          <p:val>
                                            <p:strVal val="#ppt_x"/>
                                          </p:val>
                                        </p:tav>
                                      </p:tavLst>
                                    </p:anim>
                                    <p:anim calcmode="lin" valueType="num">
                                      <p:cBhvr additive="base">
                                        <p:cTn id="32"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8"/>
                                        </p:tgtEl>
                                        <p:attrNameLst>
                                          <p:attrName>style.visibility</p:attrName>
                                        </p:attrNameLst>
                                      </p:cBhvr>
                                      <p:to>
                                        <p:strVal val="visible"/>
                                      </p:to>
                                    </p:set>
                                    <p:anim calcmode="lin" valueType="num">
                                      <p:cBhvr additive="base">
                                        <p:cTn id="41" dur="500" fill="hold"/>
                                        <p:tgtEl>
                                          <p:spTgt spid="48"/>
                                        </p:tgtEl>
                                        <p:attrNameLst>
                                          <p:attrName>ppt_x</p:attrName>
                                        </p:attrNameLst>
                                      </p:cBhvr>
                                      <p:tavLst>
                                        <p:tav tm="0">
                                          <p:val>
                                            <p:strVal val="#ppt_x"/>
                                          </p:val>
                                        </p:tav>
                                        <p:tav tm="100000">
                                          <p:val>
                                            <p:strVal val="#ppt_x"/>
                                          </p:val>
                                        </p:tav>
                                      </p:tavLst>
                                    </p:anim>
                                    <p:anim calcmode="lin" valueType="num">
                                      <p:cBhvr additive="base">
                                        <p:cTn id="42" dur="500" fill="hold"/>
                                        <p:tgtEl>
                                          <p:spTgt spid="48"/>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6"/>
                                        </p:tgtEl>
                                        <p:attrNameLst>
                                          <p:attrName>style.visibility</p:attrName>
                                        </p:attrNameLst>
                                      </p:cBhvr>
                                      <p:to>
                                        <p:strVal val="visible"/>
                                      </p:to>
                                    </p:set>
                                    <p:anim calcmode="lin" valueType="num">
                                      <p:cBhvr additive="base">
                                        <p:cTn id="45" dur="500" fill="hold"/>
                                        <p:tgtEl>
                                          <p:spTgt spid="36"/>
                                        </p:tgtEl>
                                        <p:attrNameLst>
                                          <p:attrName>ppt_x</p:attrName>
                                        </p:attrNameLst>
                                      </p:cBhvr>
                                      <p:tavLst>
                                        <p:tav tm="0">
                                          <p:val>
                                            <p:strVal val="#ppt_x"/>
                                          </p:val>
                                        </p:tav>
                                        <p:tav tm="100000">
                                          <p:val>
                                            <p:strVal val="#ppt_x"/>
                                          </p:val>
                                        </p:tav>
                                      </p:tavLst>
                                    </p:anim>
                                    <p:anim calcmode="lin" valueType="num">
                                      <p:cBhvr additive="base">
                                        <p:cTn id="46" dur="500" fill="hold"/>
                                        <p:tgtEl>
                                          <p:spTgt spid="36"/>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additive="base">
                                        <p:cTn id="49" dur="500" fill="hold"/>
                                        <p:tgtEl>
                                          <p:spTgt spid="31"/>
                                        </p:tgtEl>
                                        <p:attrNameLst>
                                          <p:attrName>ppt_x</p:attrName>
                                        </p:attrNameLst>
                                      </p:cBhvr>
                                      <p:tavLst>
                                        <p:tav tm="0">
                                          <p:val>
                                            <p:strVal val="#ppt_x"/>
                                          </p:val>
                                        </p:tav>
                                        <p:tav tm="100000">
                                          <p:val>
                                            <p:strVal val="#ppt_x"/>
                                          </p:val>
                                        </p:tav>
                                      </p:tavLst>
                                    </p:anim>
                                    <p:anim calcmode="lin" valueType="num">
                                      <p:cBhvr additive="base">
                                        <p:cTn id="50" dur="500" fill="hold"/>
                                        <p:tgtEl>
                                          <p:spTgt spid="31"/>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 calcmode="lin" valueType="num">
                                      <p:cBhvr additive="base">
                                        <p:cTn id="53" dur="500" fill="hold"/>
                                        <p:tgtEl>
                                          <p:spTgt spid="15"/>
                                        </p:tgtEl>
                                        <p:attrNameLst>
                                          <p:attrName>ppt_x</p:attrName>
                                        </p:attrNameLst>
                                      </p:cBhvr>
                                      <p:tavLst>
                                        <p:tav tm="0">
                                          <p:val>
                                            <p:strVal val="#ppt_x"/>
                                          </p:val>
                                        </p:tav>
                                        <p:tav tm="100000">
                                          <p:val>
                                            <p:strVal val="#ppt_x"/>
                                          </p:val>
                                        </p:tav>
                                      </p:tavLst>
                                    </p:anim>
                                    <p:anim calcmode="lin" valueType="num">
                                      <p:cBhvr additive="base">
                                        <p:cTn id="5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8"/>
                                        </p:tgtEl>
                                        <p:attrNameLst>
                                          <p:attrName>style.visibility</p:attrName>
                                        </p:attrNameLst>
                                      </p:cBhvr>
                                      <p:to>
                                        <p:strVal val="visible"/>
                                      </p:to>
                                    </p:set>
                                    <p:anim calcmode="lin" valueType="num">
                                      <p:cBhvr additive="base">
                                        <p:cTn id="59" dur="500" fill="hold"/>
                                        <p:tgtEl>
                                          <p:spTgt spid="38"/>
                                        </p:tgtEl>
                                        <p:attrNameLst>
                                          <p:attrName>ppt_x</p:attrName>
                                        </p:attrNameLst>
                                      </p:cBhvr>
                                      <p:tavLst>
                                        <p:tav tm="0">
                                          <p:val>
                                            <p:strVal val="#ppt_x"/>
                                          </p:val>
                                        </p:tav>
                                        <p:tav tm="100000">
                                          <p:val>
                                            <p:strVal val="#ppt_x"/>
                                          </p:val>
                                        </p:tav>
                                      </p:tavLst>
                                    </p:anim>
                                    <p:anim calcmode="lin" valueType="num">
                                      <p:cBhvr additive="base">
                                        <p:cTn id="60" dur="500" fill="hold"/>
                                        <p:tgtEl>
                                          <p:spTgt spid="38"/>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42"/>
                                        </p:tgtEl>
                                        <p:attrNameLst>
                                          <p:attrName>style.visibility</p:attrName>
                                        </p:attrNameLst>
                                      </p:cBhvr>
                                      <p:to>
                                        <p:strVal val="visible"/>
                                      </p:to>
                                    </p:set>
                                    <p:anim calcmode="lin" valueType="num">
                                      <p:cBhvr additive="base">
                                        <p:cTn id="63" dur="500" fill="hold"/>
                                        <p:tgtEl>
                                          <p:spTgt spid="42"/>
                                        </p:tgtEl>
                                        <p:attrNameLst>
                                          <p:attrName>ppt_x</p:attrName>
                                        </p:attrNameLst>
                                      </p:cBhvr>
                                      <p:tavLst>
                                        <p:tav tm="0">
                                          <p:val>
                                            <p:strVal val="#ppt_x"/>
                                          </p:val>
                                        </p:tav>
                                        <p:tav tm="100000">
                                          <p:val>
                                            <p:strVal val="#ppt_x"/>
                                          </p:val>
                                        </p:tav>
                                      </p:tavLst>
                                    </p:anim>
                                    <p:anim calcmode="lin" valueType="num">
                                      <p:cBhvr additive="base">
                                        <p:cTn id="64" dur="500" fill="hold"/>
                                        <p:tgtEl>
                                          <p:spTgt spid="42"/>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62"/>
                                        </p:tgtEl>
                                        <p:attrNameLst>
                                          <p:attrName>style.visibility</p:attrName>
                                        </p:attrNameLst>
                                      </p:cBhvr>
                                      <p:to>
                                        <p:strVal val="visible"/>
                                      </p:to>
                                    </p:set>
                                    <p:anim calcmode="lin" valueType="num">
                                      <p:cBhvr additive="base">
                                        <p:cTn id="67" dur="500" fill="hold"/>
                                        <p:tgtEl>
                                          <p:spTgt spid="62"/>
                                        </p:tgtEl>
                                        <p:attrNameLst>
                                          <p:attrName>ppt_x</p:attrName>
                                        </p:attrNameLst>
                                      </p:cBhvr>
                                      <p:tavLst>
                                        <p:tav tm="0">
                                          <p:val>
                                            <p:strVal val="#ppt_x"/>
                                          </p:val>
                                        </p:tav>
                                        <p:tav tm="100000">
                                          <p:val>
                                            <p:strVal val="#ppt_x"/>
                                          </p:val>
                                        </p:tav>
                                      </p:tavLst>
                                    </p:anim>
                                    <p:anim calcmode="lin" valueType="num">
                                      <p:cBhvr additive="base">
                                        <p:cTn id="68" dur="500" fill="hold"/>
                                        <p:tgtEl>
                                          <p:spTgt spid="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5" grpId="0" animBg="1"/>
      <p:bldP spid="15" grpId="0" animBg="1"/>
      <p:bldP spid="16" grpId="0" animBg="1"/>
      <p:bldP spid="29" grpId="0" animBg="1"/>
      <p:bldP spid="36" grpId="0" animBg="1"/>
      <p:bldP spid="38" grpId="0" animBg="1"/>
      <p:bldP spid="49" grpId="0" animBg="1"/>
      <p:bldP spid="6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p:txBody>
          <a:bodyPr/>
          <a:lstStyle/>
          <a:p>
            <a:r>
              <a:rPr lang="en-US" dirty="0"/>
              <a:t>Development of a new UN Regulation – Composition</a:t>
            </a:r>
            <a:endParaRPr lang="ru-RU" dirty="0"/>
          </a:p>
        </p:txBody>
      </p:sp>
      <p:sp>
        <p:nvSpPr>
          <p:cNvPr id="3" name="Объект 2">
            <a:extLst>
              <a:ext uri="{FF2B5EF4-FFF2-40B4-BE49-F238E27FC236}">
                <a16:creationId xmlns:a16="http://schemas.microsoft.com/office/drawing/2014/main" id="{E5C6C6B6-09A4-4ED5-8779-28479A77BF8B}"/>
              </a:ext>
            </a:extLst>
          </p:cNvPr>
          <p:cNvSpPr>
            <a:spLocks noGrp="1"/>
          </p:cNvSpPr>
          <p:nvPr>
            <p:ph idx="1"/>
          </p:nvPr>
        </p:nvSpPr>
        <p:spPr>
          <a:xfrm>
            <a:off x="838200" y="2370137"/>
            <a:ext cx="10515600" cy="2552383"/>
          </a:xfrm>
        </p:spPr>
        <p:txBody>
          <a:bodyPr>
            <a:normAutofit/>
          </a:bodyPr>
          <a:lstStyle/>
          <a:p>
            <a:r>
              <a:rPr lang="en-US" dirty="0"/>
              <a:t>The structure of the draft is based on UN R 157 (ALKS).</a:t>
            </a:r>
          </a:p>
          <a:p>
            <a:r>
              <a:rPr lang="en-GB" dirty="0"/>
              <a:t>The fulfilment of the provisions to be demonstrated by the manufacturer to the technical service during the inspection of the safety approach (audit) and according to the relevant physical (and virtual) tests (</a:t>
            </a:r>
            <a:r>
              <a:rPr lang="en-GB" dirty="0" err="1"/>
              <a:t>tbd</a:t>
            </a:r>
            <a:r>
              <a:rPr lang="en-GB" dirty="0"/>
              <a:t>).</a:t>
            </a: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13</a:t>
            </a:fld>
            <a:endParaRPr lang="ru-RU"/>
          </a:p>
        </p:txBody>
      </p:sp>
    </p:spTree>
    <p:extLst>
      <p:ext uri="{BB962C8B-B14F-4D97-AF65-F5344CB8AC3E}">
        <p14:creationId xmlns:p14="http://schemas.microsoft.com/office/powerpoint/2010/main" val="1121775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641D4E5A-5410-4D73-8B79-67877ADD45EB}"/>
              </a:ext>
            </a:extLst>
          </p:cNvPr>
          <p:cNvSpPr>
            <a:spLocks noGrp="1"/>
          </p:cNvSpPr>
          <p:nvPr>
            <p:ph type="sldNum" sz="quarter" idx="12"/>
          </p:nvPr>
        </p:nvSpPr>
        <p:spPr/>
        <p:txBody>
          <a:bodyPr/>
          <a:lstStyle/>
          <a:p>
            <a:fld id="{2705717C-9100-4B67-BBBE-0E8CFF0344F7}" type="slidenum">
              <a:rPr lang="ru-RU" smtClean="0"/>
              <a:t>2</a:t>
            </a:fld>
            <a:endParaRPr lang="ru-RU"/>
          </a:p>
        </p:txBody>
      </p:sp>
      <p:sp>
        <p:nvSpPr>
          <p:cNvPr id="5" name="Заголовок 1">
            <a:extLst>
              <a:ext uri="{FF2B5EF4-FFF2-40B4-BE49-F238E27FC236}">
                <a16:creationId xmlns:a16="http://schemas.microsoft.com/office/drawing/2014/main" id="{3EB4A7AC-1A93-4BB9-B070-1620543B9BD2}"/>
              </a:ext>
            </a:extLst>
          </p:cNvPr>
          <p:cNvSpPr txBox="1">
            <a:spLocks/>
          </p:cNvSpPr>
          <p:nvPr/>
        </p:nvSpPr>
        <p:spPr>
          <a:xfrm>
            <a:off x="838200" y="73649"/>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Status after the 11</a:t>
            </a:r>
            <a:r>
              <a:rPr lang="en-US" baseline="30000" dirty="0"/>
              <a:t>th</a:t>
            </a:r>
            <a:r>
              <a:rPr lang="en-US" dirty="0"/>
              <a:t> GRVA session</a:t>
            </a:r>
            <a:endParaRPr lang="ru-RU" dirty="0"/>
          </a:p>
        </p:txBody>
      </p:sp>
      <p:sp>
        <p:nvSpPr>
          <p:cNvPr id="6" name="Объект 2">
            <a:extLst>
              <a:ext uri="{FF2B5EF4-FFF2-40B4-BE49-F238E27FC236}">
                <a16:creationId xmlns:a16="http://schemas.microsoft.com/office/drawing/2014/main" id="{18665711-EA47-403D-8B4E-7332882DC769}"/>
              </a:ext>
            </a:extLst>
          </p:cNvPr>
          <p:cNvSpPr txBox="1">
            <a:spLocks/>
          </p:cNvSpPr>
          <p:nvPr/>
        </p:nvSpPr>
        <p:spPr>
          <a:xfrm>
            <a:off x="838200" y="1487579"/>
            <a:ext cx="10835936" cy="505133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3 online meetings (October, November 2021 and January 2022)</a:t>
            </a:r>
          </a:p>
          <a:p>
            <a:r>
              <a:rPr lang="en-US" dirty="0"/>
              <a:t>A number of side meetings between TF meetings</a:t>
            </a:r>
          </a:p>
          <a:p>
            <a:r>
              <a:rPr lang="en-US" dirty="0"/>
              <a:t>Relatively low progress in drafting of the new UN Regulation:</a:t>
            </a:r>
          </a:p>
          <a:p>
            <a:pPr lvl="1"/>
            <a:r>
              <a:rPr lang="en-US" dirty="0"/>
              <a:t>The leadership carries on drafting by its own;</a:t>
            </a:r>
          </a:p>
          <a:p>
            <a:pPr lvl="1"/>
            <a:r>
              <a:rPr lang="en-US" dirty="0"/>
              <a:t>Other leadership and stakeholder commitments restrain the drafting process</a:t>
            </a:r>
          </a:p>
          <a:p>
            <a:r>
              <a:rPr lang="en-US" dirty="0"/>
              <a:t>Reduced number of participants from 80+ to 50+ (loss of the interest perhaps due to relatively low progress in drafting)</a:t>
            </a:r>
          </a:p>
          <a:p>
            <a:r>
              <a:rPr lang="en-US" sz="2800" dirty="0"/>
              <a:t>The current version of the Master Document is ADAS-10-02</a:t>
            </a:r>
            <a:endParaRPr lang="en-US" dirty="0"/>
          </a:p>
          <a:p>
            <a:r>
              <a:rPr lang="en-US" dirty="0"/>
              <a:t>Link to the TF documents: </a:t>
            </a:r>
            <a:r>
              <a:rPr lang="en-US" dirty="0">
                <a:hlinkClick r:id="rId2"/>
              </a:rPr>
              <a:t>https://wiki.unece.org/display/trans/ADAS</a:t>
            </a:r>
            <a:r>
              <a:rPr lang="en-US" dirty="0"/>
              <a:t> 	</a:t>
            </a:r>
          </a:p>
          <a:p>
            <a:endParaRPr lang="ru-RU" dirty="0"/>
          </a:p>
        </p:txBody>
      </p:sp>
    </p:spTree>
    <p:extLst>
      <p:ext uri="{BB962C8B-B14F-4D97-AF65-F5344CB8AC3E}">
        <p14:creationId xmlns:p14="http://schemas.microsoft.com/office/powerpoint/2010/main" val="2155847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DB9CE17-3C20-4497-BB62-2233825E5CED}"/>
              </a:ext>
            </a:extLst>
          </p:cNvPr>
          <p:cNvSpPr>
            <a:spLocks noGrp="1"/>
          </p:cNvSpPr>
          <p:nvPr>
            <p:ph type="title"/>
          </p:nvPr>
        </p:nvSpPr>
        <p:spPr>
          <a:xfrm>
            <a:off x="538462" y="136525"/>
            <a:ext cx="11056772" cy="726557"/>
          </a:xfrm>
        </p:spPr>
        <p:txBody>
          <a:bodyPr>
            <a:normAutofit/>
          </a:bodyPr>
          <a:lstStyle/>
          <a:p>
            <a:r>
              <a:rPr lang="en-US" dirty="0"/>
              <a:t>Outcome on the pending proposals for UN R 79</a:t>
            </a:r>
            <a:endParaRPr lang="ru-RU" dirty="0"/>
          </a:p>
        </p:txBody>
      </p:sp>
      <p:sp>
        <p:nvSpPr>
          <p:cNvPr id="3" name="Номер слайда 2">
            <a:extLst>
              <a:ext uri="{FF2B5EF4-FFF2-40B4-BE49-F238E27FC236}">
                <a16:creationId xmlns:a16="http://schemas.microsoft.com/office/drawing/2014/main" id="{C40F3D4D-3787-41BD-9C88-660825151A0A}"/>
              </a:ext>
            </a:extLst>
          </p:cNvPr>
          <p:cNvSpPr>
            <a:spLocks noGrp="1"/>
          </p:cNvSpPr>
          <p:nvPr>
            <p:ph type="sldNum" sz="quarter" idx="12"/>
          </p:nvPr>
        </p:nvSpPr>
        <p:spPr/>
        <p:txBody>
          <a:bodyPr/>
          <a:lstStyle/>
          <a:p>
            <a:fld id="{2705717C-9100-4B67-BBBE-0E8CFF0344F7}" type="slidenum">
              <a:rPr lang="ru-RU" smtClean="0"/>
              <a:t>3</a:t>
            </a:fld>
            <a:endParaRPr lang="ru-RU"/>
          </a:p>
        </p:txBody>
      </p:sp>
      <p:graphicFrame>
        <p:nvGraphicFramePr>
          <p:cNvPr id="4" name="Таблица 4">
            <a:extLst>
              <a:ext uri="{FF2B5EF4-FFF2-40B4-BE49-F238E27FC236}">
                <a16:creationId xmlns:a16="http://schemas.microsoft.com/office/drawing/2014/main" id="{29A6FEB1-2F8A-4B8F-9579-EB769AFE0845}"/>
              </a:ext>
            </a:extLst>
          </p:cNvPr>
          <p:cNvGraphicFramePr>
            <a:graphicFrameLocks noGrp="1"/>
          </p:cNvGraphicFramePr>
          <p:nvPr>
            <p:extLst>
              <p:ext uri="{D42A27DB-BD31-4B8C-83A1-F6EECF244321}">
                <p14:modId xmlns:p14="http://schemas.microsoft.com/office/powerpoint/2010/main" val="2854213803"/>
              </p:ext>
            </p:extLst>
          </p:nvPr>
        </p:nvGraphicFramePr>
        <p:xfrm>
          <a:off x="538462" y="1732656"/>
          <a:ext cx="11329487" cy="2565400"/>
        </p:xfrm>
        <a:graphic>
          <a:graphicData uri="http://schemas.openxmlformats.org/drawingml/2006/table">
            <a:tbl>
              <a:tblPr firstRow="1" bandRow="1">
                <a:tableStyleId>{5202B0CA-FC54-4496-8BCA-5EF66A818D29}</a:tableStyleId>
              </a:tblPr>
              <a:tblGrid>
                <a:gridCol w="1651519">
                  <a:extLst>
                    <a:ext uri="{9D8B030D-6E8A-4147-A177-3AD203B41FA5}">
                      <a16:colId xmlns:a16="http://schemas.microsoft.com/office/drawing/2014/main" val="3588931131"/>
                    </a:ext>
                  </a:extLst>
                </a:gridCol>
                <a:gridCol w="860951">
                  <a:extLst>
                    <a:ext uri="{9D8B030D-6E8A-4147-A177-3AD203B41FA5}">
                      <a16:colId xmlns:a16="http://schemas.microsoft.com/office/drawing/2014/main" val="3969717885"/>
                    </a:ext>
                  </a:extLst>
                </a:gridCol>
                <a:gridCol w="4177364">
                  <a:extLst>
                    <a:ext uri="{9D8B030D-6E8A-4147-A177-3AD203B41FA5}">
                      <a16:colId xmlns:a16="http://schemas.microsoft.com/office/drawing/2014/main" val="1458541908"/>
                    </a:ext>
                  </a:extLst>
                </a:gridCol>
                <a:gridCol w="4639653">
                  <a:extLst>
                    <a:ext uri="{9D8B030D-6E8A-4147-A177-3AD203B41FA5}">
                      <a16:colId xmlns:a16="http://schemas.microsoft.com/office/drawing/2014/main" val="852670650"/>
                    </a:ext>
                  </a:extLst>
                </a:gridCol>
              </a:tblGrid>
              <a:tr h="370840">
                <a:tc>
                  <a:txBody>
                    <a:bodyPr/>
                    <a:lstStyle/>
                    <a:p>
                      <a:r>
                        <a:rPr lang="en-US" sz="1800" dirty="0">
                          <a:solidFill>
                            <a:schemeClr val="tx1"/>
                          </a:solidFill>
                        </a:rPr>
                        <a:t>Document</a:t>
                      </a:r>
                      <a:endParaRPr lang="ru-RU"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chemeClr val="tx1"/>
                          </a:solidFill>
                        </a:rPr>
                        <a:t>System</a:t>
                      </a:r>
                      <a:endParaRPr lang="ru-RU"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chemeClr val="tx1"/>
                          </a:solidFill>
                        </a:rPr>
                        <a:t>Objective of the proposal</a:t>
                      </a:r>
                      <a:endParaRPr lang="ru-RU"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800" dirty="0">
                          <a:solidFill>
                            <a:schemeClr val="tx1"/>
                          </a:solidFill>
                        </a:rPr>
                        <a:t>Status</a:t>
                      </a:r>
                      <a:endParaRPr lang="ru-RU"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0342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GRVA/2021/11</a:t>
                      </a:r>
                      <a:endParaRPr lang="ru-RU"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ACSF C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 HCV</a:t>
                      </a:r>
                      <a:endParaRPr lang="ru-RU"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1800" dirty="0"/>
                        <a:t>Adapt </a:t>
                      </a:r>
                      <a:r>
                        <a:rPr lang="en-US" sz="1800" kern="1200" dirty="0">
                          <a:solidFill>
                            <a:schemeClr val="dk1"/>
                          </a:solidFill>
                          <a:effectLst/>
                          <a:latin typeface="+mn-lt"/>
                          <a:ea typeface="+mn-ea"/>
                          <a:cs typeface="+mn-cs"/>
                        </a:rPr>
                        <a:t>ACSF C to enable the function on HCVs to address the truck-trailer combination in lane change provisions. </a:t>
                      </a:r>
                      <a:endParaRPr lang="ru-RU"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r>
                        <a:rPr lang="en-US" sz="1800" dirty="0"/>
                        <a:t>Proposal from ADAS TF ready </a:t>
                      </a:r>
                      <a:r>
                        <a:rPr lang="en-US" sz="1800" baseline="0" dirty="0"/>
                        <a:t>for GRVA adoption. </a:t>
                      </a:r>
                    </a:p>
                    <a:p>
                      <a:r>
                        <a:rPr lang="en-US" sz="1800" b="1" baseline="0" dirty="0">
                          <a:solidFill>
                            <a:srgbClr val="0000CC"/>
                          </a:solidFill>
                        </a:rPr>
                        <a:t>GRVA-12-19</a:t>
                      </a:r>
                      <a:endParaRPr lang="ru-RU" sz="1800" b="1" dirty="0">
                        <a:solidFill>
                          <a:srgbClr val="0000CC"/>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963105450"/>
                  </a:ext>
                </a:extLst>
              </a:tr>
              <a:tr h="370840">
                <a:tc>
                  <a:txBody>
                    <a:bodyPr/>
                    <a:lstStyle/>
                    <a:p>
                      <a:r>
                        <a:rPr lang="en-US" sz="1800" dirty="0"/>
                        <a:t>GRVA/2021/09</a:t>
                      </a:r>
                      <a:endParaRPr lang="ru-RU"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US" sz="1800" dirty="0"/>
                        <a:t>ACSF C</a:t>
                      </a:r>
                      <a:endParaRPr lang="ru-RU"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r>
                        <a:rPr lang="en-GB" sz="1800" kern="1200" dirty="0">
                          <a:solidFill>
                            <a:schemeClr val="dk1"/>
                          </a:solidFill>
                          <a:effectLst/>
                          <a:latin typeface="+mn-lt"/>
                          <a:ea typeface="+mn-ea"/>
                          <a:cs typeface="+mn-cs"/>
                        </a:rPr>
                        <a:t>Introduce a tolerance of 10% to the critical distance.</a:t>
                      </a:r>
                      <a:endParaRPr lang="ru-RU"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Put on hold. </a:t>
                      </a:r>
                      <a:r>
                        <a:rPr lang="en-US" sz="1800" kern="1200" dirty="0">
                          <a:solidFill>
                            <a:schemeClr val="tx1"/>
                          </a:solidFill>
                          <a:latin typeface="+mn-lt"/>
                          <a:ea typeface="+mn-ea"/>
                          <a:cs typeface="+mn-cs"/>
                        </a:rPr>
                        <a:t>Pending a revised proposal.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83895052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GRVA/2021/10</a:t>
                      </a:r>
                      <a:endParaRPr lang="ru-RU"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ACSF C</a:t>
                      </a:r>
                      <a:endParaRPr lang="ru-RU"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r>
                        <a:rPr lang="en-GB" sz="1800" kern="1200" dirty="0">
                          <a:solidFill>
                            <a:schemeClr val="tx1"/>
                          </a:solidFill>
                          <a:effectLst/>
                          <a:latin typeface="+mn-lt"/>
                          <a:ea typeface="+mn-ea"/>
                          <a:cs typeface="+mn-cs"/>
                        </a:rPr>
                        <a:t>Extend allowed time to start a LCM to 7 s </a:t>
                      </a:r>
                      <a:br>
                        <a:rPr lang="en-GB" sz="1800" kern="1200" dirty="0">
                          <a:solidFill>
                            <a:schemeClr val="tx1"/>
                          </a:solidFill>
                          <a:effectLst/>
                          <a:latin typeface="+mn-lt"/>
                          <a:ea typeface="+mn-ea"/>
                          <a:cs typeface="+mn-cs"/>
                        </a:rPr>
                      </a:br>
                      <a:r>
                        <a:rPr lang="en-GB" sz="1800" kern="1200" dirty="0">
                          <a:solidFill>
                            <a:schemeClr val="tx1"/>
                          </a:solidFill>
                          <a:effectLst/>
                          <a:latin typeface="+mn-lt"/>
                          <a:ea typeface="+mn-ea"/>
                          <a:cs typeface="+mn-cs"/>
                        </a:rPr>
                        <a:t>(or more).</a:t>
                      </a:r>
                      <a:endParaRPr lang="ru-RU"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No progress. </a:t>
                      </a:r>
                      <a:r>
                        <a:rPr lang="en-US" sz="1800" kern="1200" dirty="0">
                          <a:solidFill>
                            <a:schemeClr val="tx1"/>
                          </a:solidFill>
                          <a:latin typeface="+mn-lt"/>
                          <a:ea typeface="+mn-ea"/>
                          <a:cs typeface="+mn-cs"/>
                        </a:rPr>
                        <a:t>Some additional discussions expected</a:t>
                      </a:r>
                      <a:r>
                        <a:rPr lang="en-US" sz="1800" dirty="0">
                          <a:solidFill>
                            <a:schemeClr val="tx1"/>
                          </a:solidFill>
                        </a:rPr>
                        <a:t>.</a:t>
                      </a:r>
                      <a:endParaRPr lang="ru-RU" sz="1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99"/>
                    </a:solidFill>
                  </a:tcPr>
                </a:tc>
                <a:extLst>
                  <a:ext uri="{0D108BD9-81ED-4DB2-BD59-A6C34878D82A}">
                    <a16:rowId xmlns:a16="http://schemas.microsoft.com/office/drawing/2014/main" val="2660473558"/>
                  </a:ext>
                </a:extLst>
              </a:tr>
            </a:tbl>
          </a:graphicData>
        </a:graphic>
      </p:graphicFrame>
    </p:spTree>
    <p:extLst>
      <p:ext uri="{BB962C8B-B14F-4D97-AF65-F5344CB8AC3E}">
        <p14:creationId xmlns:p14="http://schemas.microsoft.com/office/powerpoint/2010/main" val="4140836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EF1D37-4896-44B9-895F-CB4E5066587F}"/>
              </a:ext>
            </a:extLst>
          </p:cNvPr>
          <p:cNvSpPr>
            <a:spLocks noGrp="1"/>
          </p:cNvSpPr>
          <p:nvPr>
            <p:ph type="title"/>
          </p:nvPr>
        </p:nvSpPr>
        <p:spPr>
          <a:xfrm>
            <a:off x="838200" y="267470"/>
            <a:ext cx="10515600" cy="1325563"/>
          </a:xfrm>
        </p:spPr>
        <p:txBody>
          <a:bodyPr/>
          <a:lstStyle/>
          <a:p>
            <a:r>
              <a:rPr lang="en-US" dirty="0"/>
              <a:t>Progress with the development </a:t>
            </a:r>
            <a:br>
              <a:rPr lang="en-US" dirty="0"/>
            </a:br>
            <a:r>
              <a:rPr lang="en-US" dirty="0"/>
              <a:t>of a new UN Regulation </a:t>
            </a:r>
            <a:endParaRPr lang="ru-RU" dirty="0"/>
          </a:p>
        </p:txBody>
      </p:sp>
      <p:sp>
        <p:nvSpPr>
          <p:cNvPr id="3" name="Объект 2">
            <a:extLst>
              <a:ext uri="{FF2B5EF4-FFF2-40B4-BE49-F238E27FC236}">
                <a16:creationId xmlns:a16="http://schemas.microsoft.com/office/drawing/2014/main" id="{E5C6C6B6-09A4-4ED5-8779-28479A77BF8B}"/>
              </a:ext>
            </a:extLst>
          </p:cNvPr>
          <p:cNvSpPr>
            <a:spLocks noGrp="1"/>
          </p:cNvSpPr>
          <p:nvPr>
            <p:ph idx="1"/>
          </p:nvPr>
        </p:nvSpPr>
        <p:spPr>
          <a:xfrm>
            <a:off x="838200" y="2370137"/>
            <a:ext cx="10515600" cy="3622290"/>
          </a:xfrm>
        </p:spPr>
        <p:txBody>
          <a:bodyPr>
            <a:normAutofit/>
          </a:bodyPr>
          <a:lstStyle/>
          <a:p>
            <a:r>
              <a:rPr lang="en-US" dirty="0"/>
              <a:t>What we intend to regulate. The distinction between ADS and ADAS (DCAS) “Recognizing the animal and constructing the cage”.</a:t>
            </a:r>
          </a:p>
          <a:p>
            <a:r>
              <a:rPr lang="en-US" dirty="0"/>
              <a:t>The naming of the functionality to be addressed was specified as ‘Driver Control Assistance Systems (DCAS)’.</a:t>
            </a:r>
          </a:p>
          <a:p>
            <a:r>
              <a:rPr lang="en-US" dirty="0"/>
              <a:t>The stakeholders’ comments have been converted to the draft regulatory provisions, where possible.</a:t>
            </a:r>
            <a:endParaRPr lang="ru-RU" dirty="0"/>
          </a:p>
        </p:txBody>
      </p:sp>
      <p:sp>
        <p:nvSpPr>
          <p:cNvPr id="4" name="Номер слайда 3">
            <a:extLst>
              <a:ext uri="{FF2B5EF4-FFF2-40B4-BE49-F238E27FC236}">
                <a16:creationId xmlns:a16="http://schemas.microsoft.com/office/drawing/2014/main" id="{EC038C56-D106-41F8-BF0C-6F64A69E2E67}"/>
              </a:ext>
            </a:extLst>
          </p:cNvPr>
          <p:cNvSpPr>
            <a:spLocks noGrp="1"/>
          </p:cNvSpPr>
          <p:nvPr>
            <p:ph type="sldNum" sz="quarter" idx="12"/>
          </p:nvPr>
        </p:nvSpPr>
        <p:spPr/>
        <p:txBody>
          <a:bodyPr/>
          <a:lstStyle/>
          <a:p>
            <a:fld id="{2705717C-9100-4B67-BBBE-0E8CFF0344F7}" type="slidenum">
              <a:rPr lang="ru-RU" smtClean="0"/>
              <a:t>4</a:t>
            </a:fld>
            <a:endParaRPr lang="ru-RU"/>
          </a:p>
        </p:txBody>
      </p:sp>
    </p:spTree>
    <p:extLst>
      <p:ext uri="{BB962C8B-B14F-4D97-AF65-F5344CB8AC3E}">
        <p14:creationId xmlns:p14="http://schemas.microsoft.com/office/powerpoint/2010/main" val="1334303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393571-C28D-4954-ADBA-22F2F9E5130B}"/>
              </a:ext>
            </a:extLst>
          </p:cNvPr>
          <p:cNvSpPr>
            <a:spLocks noGrp="1"/>
          </p:cNvSpPr>
          <p:nvPr>
            <p:ph type="title"/>
          </p:nvPr>
        </p:nvSpPr>
        <p:spPr>
          <a:xfrm>
            <a:off x="838200" y="272479"/>
            <a:ext cx="10515600" cy="961517"/>
          </a:xfrm>
        </p:spPr>
        <p:txBody>
          <a:bodyPr>
            <a:normAutofit/>
          </a:bodyPr>
          <a:lstStyle/>
          <a:p>
            <a:r>
              <a:rPr lang="en-US" dirty="0"/>
              <a:t>The items from the current discussion (1)</a:t>
            </a:r>
            <a:endParaRPr lang="ru-RU" dirty="0"/>
          </a:p>
        </p:txBody>
      </p:sp>
      <p:sp>
        <p:nvSpPr>
          <p:cNvPr id="3" name="Объект 2">
            <a:extLst>
              <a:ext uri="{FF2B5EF4-FFF2-40B4-BE49-F238E27FC236}">
                <a16:creationId xmlns:a16="http://schemas.microsoft.com/office/drawing/2014/main" id="{796BD88A-0D28-4BE4-B40A-5B7184F3F06B}"/>
              </a:ext>
            </a:extLst>
          </p:cNvPr>
          <p:cNvSpPr>
            <a:spLocks noGrp="1"/>
          </p:cNvSpPr>
          <p:nvPr>
            <p:ph idx="1"/>
          </p:nvPr>
        </p:nvSpPr>
        <p:spPr>
          <a:xfrm>
            <a:off x="838200" y="1497537"/>
            <a:ext cx="10515600" cy="4858813"/>
          </a:xfrm>
        </p:spPr>
        <p:txBody>
          <a:bodyPr>
            <a:normAutofit fontScale="92500" lnSpcReduction="20000"/>
          </a:bodyPr>
          <a:lstStyle/>
          <a:p>
            <a:r>
              <a:rPr lang="en-US" sz="2400" dirty="0"/>
              <a:t>With reference to the discussion regarding statistics and accidentology, to introduce requirements on the manufacturer to report on the amount of driving under the system, the number of accidents that have occurred, crash-related events etc. </a:t>
            </a:r>
            <a:r>
              <a:rPr lang="en-US" sz="2400" dirty="0">
                <a:solidFill>
                  <a:srgbClr val="0000CC"/>
                </a:solidFill>
              </a:rPr>
              <a:t>→</a:t>
            </a:r>
            <a:r>
              <a:rPr lang="en-US" sz="2400" dirty="0"/>
              <a:t> </a:t>
            </a:r>
            <a:r>
              <a:rPr lang="en-US" sz="2400" dirty="0">
                <a:solidFill>
                  <a:srgbClr val="0000CC"/>
                </a:solidFill>
              </a:rPr>
              <a:t>Perhaps, this cannot be done at the point of type approval, but relevant for the lifetime operation monitoring</a:t>
            </a:r>
            <a:r>
              <a:rPr lang="en-US" sz="2400" dirty="0"/>
              <a:t>. </a:t>
            </a:r>
          </a:p>
          <a:p>
            <a:r>
              <a:rPr lang="en-US" sz="2400" dirty="0"/>
              <a:t>To propose a driver’s license for assistance systems; whether we have any knowledge on the actual driver competence when the system is being used. </a:t>
            </a:r>
            <a:r>
              <a:rPr lang="en-US" sz="2400" dirty="0">
                <a:solidFill>
                  <a:srgbClr val="0000CC"/>
                </a:solidFill>
              </a:rPr>
              <a:t>→</a:t>
            </a:r>
            <a:r>
              <a:rPr lang="en-US" sz="2400" dirty="0"/>
              <a:t> </a:t>
            </a:r>
            <a:r>
              <a:rPr lang="en-US" sz="2400" dirty="0">
                <a:solidFill>
                  <a:srgbClr val="0000CC"/>
                </a:solidFill>
              </a:rPr>
              <a:t>Forward the proposal to WP.1</a:t>
            </a:r>
            <a:r>
              <a:rPr lang="en-US" sz="2400" dirty="0"/>
              <a:t>. </a:t>
            </a:r>
            <a:endParaRPr lang="ru-RU" sz="2400" dirty="0"/>
          </a:p>
          <a:p>
            <a:r>
              <a:rPr lang="en-US" sz="2400" dirty="0"/>
              <a:t>The systems as outlined in the use case document (ADAS-08-06) should be considered as DCAS provided that appropriate driver engagement is maintained.</a:t>
            </a:r>
          </a:p>
          <a:p>
            <a:r>
              <a:rPr lang="en-US" sz="2400" dirty="0"/>
              <a:t>The safeguard clause is that the system should be deactivated if it is not capable of operating in a given environment. </a:t>
            </a:r>
            <a:r>
              <a:rPr lang="en-US" sz="2400" dirty="0">
                <a:solidFill>
                  <a:srgbClr val="0000CC"/>
                </a:solidFill>
              </a:rPr>
              <a:t>→</a:t>
            </a:r>
            <a:r>
              <a:rPr lang="en-US" sz="2400" dirty="0"/>
              <a:t> </a:t>
            </a:r>
            <a:r>
              <a:rPr lang="en-US" sz="2400" dirty="0">
                <a:solidFill>
                  <a:srgbClr val="0000CC"/>
                </a:solidFill>
              </a:rPr>
              <a:t>The system boundaries will need to be defined properly.</a:t>
            </a:r>
          </a:p>
          <a:p>
            <a:r>
              <a:rPr lang="en-US" sz="2400" dirty="0"/>
              <a:t>Whether a system is considered as ADS or assistance system depends on the system functionality. </a:t>
            </a:r>
            <a:r>
              <a:rPr lang="en-US" sz="2400" dirty="0">
                <a:solidFill>
                  <a:srgbClr val="0000CC"/>
                </a:solidFill>
              </a:rPr>
              <a:t>→</a:t>
            </a:r>
            <a:r>
              <a:rPr lang="en-US" sz="2400" dirty="0"/>
              <a:t> </a:t>
            </a:r>
            <a:r>
              <a:rPr lang="en-US" sz="2400" dirty="0">
                <a:solidFill>
                  <a:srgbClr val="0000CC"/>
                </a:solidFill>
              </a:rPr>
              <a:t>We still need to outline criteria which would differentiate a DCAS from an ADS, noting that the main argument of industry is that a system is assisted if it requires continued engagement of the driver. The control strategy will need to be defined (how the system assists the driver).</a:t>
            </a:r>
          </a:p>
        </p:txBody>
      </p:sp>
      <p:sp>
        <p:nvSpPr>
          <p:cNvPr id="4" name="Номер слайда 3">
            <a:extLst>
              <a:ext uri="{FF2B5EF4-FFF2-40B4-BE49-F238E27FC236}">
                <a16:creationId xmlns:a16="http://schemas.microsoft.com/office/drawing/2014/main" id="{B2E24941-7F6D-4122-A25B-FAA96360F77C}"/>
              </a:ext>
            </a:extLst>
          </p:cNvPr>
          <p:cNvSpPr>
            <a:spLocks noGrp="1"/>
          </p:cNvSpPr>
          <p:nvPr>
            <p:ph type="sldNum" sz="quarter" idx="12"/>
          </p:nvPr>
        </p:nvSpPr>
        <p:spPr/>
        <p:txBody>
          <a:bodyPr/>
          <a:lstStyle/>
          <a:p>
            <a:fld id="{E6454B89-CEE9-4062-9E4E-C0CE3A049DED}" type="slidenum">
              <a:rPr lang="ru-RU" smtClean="0"/>
              <a:t>5</a:t>
            </a:fld>
            <a:endParaRPr lang="ru-RU"/>
          </a:p>
        </p:txBody>
      </p:sp>
    </p:spTree>
    <p:extLst>
      <p:ext uri="{BB962C8B-B14F-4D97-AF65-F5344CB8AC3E}">
        <p14:creationId xmlns:p14="http://schemas.microsoft.com/office/powerpoint/2010/main" val="1879350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393571-C28D-4954-ADBA-22F2F9E5130B}"/>
              </a:ext>
            </a:extLst>
          </p:cNvPr>
          <p:cNvSpPr>
            <a:spLocks noGrp="1"/>
          </p:cNvSpPr>
          <p:nvPr>
            <p:ph type="title"/>
          </p:nvPr>
        </p:nvSpPr>
        <p:spPr>
          <a:xfrm>
            <a:off x="838200" y="272479"/>
            <a:ext cx="10515600" cy="961517"/>
          </a:xfrm>
        </p:spPr>
        <p:txBody>
          <a:bodyPr>
            <a:normAutofit/>
          </a:bodyPr>
          <a:lstStyle/>
          <a:p>
            <a:r>
              <a:rPr lang="en-US" dirty="0"/>
              <a:t>The items from the current discussion (2)</a:t>
            </a:r>
            <a:endParaRPr lang="ru-RU" dirty="0"/>
          </a:p>
        </p:txBody>
      </p:sp>
      <p:sp>
        <p:nvSpPr>
          <p:cNvPr id="3" name="Объект 2">
            <a:extLst>
              <a:ext uri="{FF2B5EF4-FFF2-40B4-BE49-F238E27FC236}">
                <a16:creationId xmlns:a16="http://schemas.microsoft.com/office/drawing/2014/main" id="{796BD88A-0D28-4BE4-B40A-5B7184F3F06B}"/>
              </a:ext>
            </a:extLst>
          </p:cNvPr>
          <p:cNvSpPr>
            <a:spLocks noGrp="1"/>
          </p:cNvSpPr>
          <p:nvPr>
            <p:ph idx="1"/>
          </p:nvPr>
        </p:nvSpPr>
        <p:spPr>
          <a:xfrm>
            <a:off x="838200" y="1533049"/>
            <a:ext cx="10515600" cy="4477134"/>
          </a:xfrm>
        </p:spPr>
        <p:txBody>
          <a:bodyPr>
            <a:normAutofit fontScale="92500" lnSpcReduction="20000"/>
          </a:bodyPr>
          <a:lstStyle/>
          <a:p>
            <a:r>
              <a:rPr lang="en-US" sz="2400" dirty="0"/>
              <a:t>As a way forward, to proceed with the listed ‘use cases’ and to subsequently discuss what would be needed to have stakeholders be comfortable in order to permit such systems, specifying what would be needed for OEDR, driver engagement and other elements. </a:t>
            </a:r>
            <a:r>
              <a:rPr lang="en-US" sz="2400" dirty="0">
                <a:solidFill>
                  <a:srgbClr val="0000CC"/>
                </a:solidFill>
              </a:rPr>
              <a:t>→</a:t>
            </a:r>
            <a:r>
              <a:rPr lang="en-US" sz="2400" dirty="0"/>
              <a:t> </a:t>
            </a:r>
            <a:r>
              <a:rPr lang="en-US" sz="2400" dirty="0">
                <a:solidFill>
                  <a:srgbClr val="0000CC"/>
                </a:solidFill>
              </a:rPr>
              <a:t>Go ahead with this approach.</a:t>
            </a:r>
          </a:p>
          <a:p>
            <a:r>
              <a:rPr lang="en-US" sz="2400" dirty="0"/>
              <a:t>Not only driver’s visual engagement but also mental engagement may be required for safe operation. </a:t>
            </a:r>
            <a:r>
              <a:rPr lang="en-US" sz="2400" dirty="0">
                <a:solidFill>
                  <a:srgbClr val="0000CC"/>
                </a:solidFill>
              </a:rPr>
              <a:t>→</a:t>
            </a:r>
            <a:r>
              <a:rPr lang="en-US" sz="2400" dirty="0"/>
              <a:t> I</a:t>
            </a:r>
            <a:r>
              <a:rPr lang="en-US" sz="2400" dirty="0">
                <a:solidFill>
                  <a:srgbClr val="0000CC"/>
                </a:solidFill>
              </a:rPr>
              <a:t>t may not be appropriate to specify monitoring technologies but rather to specify how long the driver may be disengaged. There should be limits to disengagement from the driver task. The driver engagement could mean to include positive actions from the driver to the DCAS, steering or brake pedal as well as monitoring that the driver is looking at the road conditions. To outline what we mean by driver engagement and outline what is expected of the driver. How would industry ensure driver engagement for different use cases?</a:t>
            </a:r>
            <a:endParaRPr lang="ru-RU" sz="2400" dirty="0">
              <a:solidFill>
                <a:srgbClr val="0000CC"/>
              </a:solidFill>
            </a:endParaRPr>
          </a:p>
          <a:p>
            <a:r>
              <a:rPr lang="en-US" sz="2400"/>
              <a:t>DCAS </a:t>
            </a:r>
            <a:r>
              <a:rPr lang="en-US" sz="2400" dirty="0"/>
              <a:t>should be able to initiate maneuvers itself. </a:t>
            </a:r>
            <a:r>
              <a:rPr lang="en-US" sz="2400" dirty="0">
                <a:solidFill>
                  <a:srgbClr val="0000CC"/>
                </a:solidFill>
              </a:rPr>
              <a:t>→ A</a:t>
            </a:r>
            <a:r>
              <a:rPr lang="en-US" sz="2400" dirty="0"/>
              <a:t> </a:t>
            </a:r>
            <a:r>
              <a:rPr lang="en-US" sz="2400" dirty="0">
                <a:solidFill>
                  <a:srgbClr val="0000CC"/>
                </a:solidFill>
              </a:rPr>
              <a:t>control strategy may need to be described indicating that the driver and system work in conjunction, reducing workload from the driver. What requirements are necessary to ensure safety with system-initiated maneuvers. Clear notice in sufficient time will have to be provided by systems. </a:t>
            </a:r>
            <a:endParaRPr lang="en-GB" sz="2400" dirty="0">
              <a:solidFill>
                <a:srgbClr val="0000CC"/>
              </a:solidFill>
            </a:endParaRPr>
          </a:p>
        </p:txBody>
      </p:sp>
      <p:sp>
        <p:nvSpPr>
          <p:cNvPr id="4" name="Номер слайда 3">
            <a:extLst>
              <a:ext uri="{FF2B5EF4-FFF2-40B4-BE49-F238E27FC236}">
                <a16:creationId xmlns:a16="http://schemas.microsoft.com/office/drawing/2014/main" id="{B2E24941-7F6D-4122-A25B-FAA96360F77C}"/>
              </a:ext>
            </a:extLst>
          </p:cNvPr>
          <p:cNvSpPr>
            <a:spLocks noGrp="1"/>
          </p:cNvSpPr>
          <p:nvPr>
            <p:ph type="sldNum" sz="quarter" idx="12"/>
          </p:nvPr>
        </p:nvSpPr>
        <p:spPr/>
        <p:txBody>
          <a:bodyPr/>
          <a:lstStyle/>
          <a:p>
            <a:fld id="{E6454B89-CEE9-4062-9E4E-C0CE3A049DED}" type="slidenum">
              <a:rPr lang="ru-RU" smtClean="0"/>
              <a:t>6</a:t>
            </a:fld>
            <a:endParaRPr lang="ru-RU"/>
          </a:p>
        </p:txBody>
      </p:sp>
    </p:spTree>
    <p:extLst>
      <p:ext uri="{BB962C8B-B14F-4D97-AF65-F5344CB8AC3E}">
        <p14:creationId xmlns:p14="http://schemas.microsoft.com/office/powerpoint/2010/main" val="2341890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D95FFE-A831-49D2-B196-26DABB09CDE9}"/>
              </a:ext>
            </a:extLst>
          </p:cNvPr>
          <p:cNvSpPr>
            <a:spLocks noGrp="1"/>
          </p:cNvSpPr>
          <p:nvPr>
            <p:ph type="title"/>
          </p:nvPr>
        </p:nvSpPr>
        <p:spPr>
          <a:xfrm>
            <a:off x="838200" y="2766218"/>
            <a:ext cx="10515600" cy="1325563"/>
          </a:xfrm>
        </p:spPr>
        <p:txBody>
          <a:bodyPr>
            <a:normAutofit/>
          </a:bodyPr>
          <a:lstStyle/>
          <a:p>
            <a:pPr algn="ctr"/>
            <a:r>
              <a:rPr lang="en-US" sz="4800" i="1" dirty="0"/>
              <a:t>Thank you for your attention!</a:t>
            </a:r>
            <a:endParaRPr lang="ru-RU" sz="4800" i="1" dirty="0"/>
          </a:p>
        </p:txBody>
      </p:sp>
      <p:sp>
        <p:nvSpPr>
          <p:cNvPr id="3" name="Номер слайда 2">
            <a:extLst>
              <a:ext uri="{FF2B5EF4-FFF2-40B4-BE49-F238E27FC236}">
                <a16:creationId xmlns:a16="http://schemas.microsoft.com/office/drawing/2014/main" id="{99A84332-60B7-443B-9314-C3015BEBCDCA}"/>
              </a:ext>
            </a:extLst>
          </p:cNvPr>
          <p:cNvSpPr>
            <a:spLocks noGrp="1"/>
          </p:cNvSpPr>
          <p:nvPr>
            <p:ph type="sldNum" sz="quarter" idx="12"/>
          </p:nvPr>
        </p:nvSpPr>
        <p:spPr/>
        <p:txBody>
          <a:bodyPr/>
          <a:lstStyle/>
          <a:p>
            <a:fld id="{2705717C-9100-4B67-BBBE-0E8CFF0344F7}" type="slidenum">
              <a:rPr lang="ru-RU" smtClean="0"/>
              <a:t>7</a:t>
            </a:fld>
            <a:endParaRPr lang="ru-RU"/>
          </a:p>
        </p:txBody>
      </p:sp>
    </p:spTree>
    <p:extLst>
      <p:ext uri="{BB962C8B-B14F-4D97-AF65-F5344CB8AC3E}">
        <p14:creationId xmlns:p14="http://schemas.microsoft.com/office/powerpoint/2010/main" val="1123995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DD95FFE-A831-49D2-B196-26DABB09CDE9}"/>
              </a:ext>
            </a:extLst>
          </p:cNvPr>
          <p:cNvSpPr>
            <a:spLocks noGrp="1"/>
          </p:cNvSpPr>
          <p:nvPr>
            <p:ph type="title"/>
          </p:nvPr>
        </p:nvSpPr>
        <p:spPr>
          <a:xfrm>
            <a:off x="838200" y="2766218"/>
            <a:ext cx="10515600" cy="1325563"/>
          </a:xfrm>
        </p:spPr>
        <p:txBody>
          <a:bodyPr>
            <a:normAutofit/>
          </a:bodyPr>
          <a:lstStyle/>
          <a:p>
            <a:pPr algn="ctr"/>
            <a:r>
              <a:rPr lang="en-US" sz="6600" dirty="0"/>
              <a:t>Back-up</a:t>
            </a:r>
            <a:endParaRPr lang="ru-RU" sz="6600" dirty="0"/>
          </a:p>
        </p:txBody>
      </p:sp>
      <p:sp>
        <p:nvSpPr>
          <p:cNvPr id="3" name="Номер слайда 2">
            <a:extLst>
              <a:ext uri="{FF2B5EF4-FFF2-40B4-BE49-F238E27FC236}">
                <a16:creationId xmlns:a16="http://schemas.microsoft.com/office/drawing/2014/main" id="{99A84332-60B7-443B-9314-C3015BEBCDCA}"/>
              </a:ext>
            </a:extLst>
          </p:cNvPr>
          <p:cNvSpPr>
            <a:spLocks noGrp="1"/>
          </p:cNvSpPr>
          <p:nvPr>
            <p:ph type="sldNum" sz="quarter" idx="12"/>
          </p:nvPr>
        </p:nvSpPr>
        <p:spPr/>
        <p:txBody>
          <a:bodyPr/>
          <a:lstStyle/>
          <a:p>
            <a:fld id="{2705717C-9100-4B67-BBBE-0E8CFF0344F7}" type="slidenum">
              <a:rPr lang="ru-RU" smtClean="0"/>
              <a:t>8</a:t>
            </a:fld>
            <a:endParaRPr lang="ru-RU"/>
          </a:p>
        </p:txBody>
      </p:sp>
    </p:spTree>
    <p:extLst>
      <p:ext uri="{BB962C8B-B14F-4D97-AF65-F5344CB8AC3E}">
        <p14:creationId xmlns:p14="http://schemas.microsoft.com/office/powerpoint/2010/main" val="16833223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779820-068B-4ED9-B3E7-33DB6D9B9036}"/>
              </a:ext>
            </a:extLst>
          </p:cNvPr>
          <p:cNvSpPr>
            <a:spLocks noGrp="1"/>
          </p:cNvSpPr>
          <p:nvPr>
            <p:ph type="title"/>
          </p:nvPr>
        </p:nvSpPr>
        <p:spPr>
          <a:xfrm>
            <a:off x="838200" y="223732"/>
            <a:ext cx="10515600" cy="1325563"/>
          </a:xfrm>
        </p:spPr>
        <p:txBody>
          <a:bodyPr/>
          <a:lstStyle/>
          <a:p>
            <a:r>
              <a:rPr lang="en-US" dirty="0"/>
              <a:t>Background</a:t>
            </a:r>
            <a:endParaRPr lang="ru-RU" dirty="0"/>
          </a:p>
        </p:txBody>
      </p:sp>
      <p:sp>
        <p:nvSpPr>
          <p:cNvPr id="3" name="Объект 2">
            <a:extLst>
              <a:ext uri="{FF2B5EF4-FFF2-40B4-BE49-F238E27FC236}">
                <a16:creationId xmlns:a16="http://schemas.microsoft.com/office/drawing/2014/main" id="{62349AD8-2C2A-4349-A46D-1088CE1C2ACE}"/>
              </a:ext>
            </a:extLst>
          </p:cNvPr>
          <p:cNvSpPr>
            <a:spLocks noGrp="1"/>
          </p:cNvSpPr>
          <p:nvPr>
            <p:ph idx="1"/>
          </p:nvPr>
        </p:nvSpPr>
        <p:spPr>
          <a:xfrm>
            <a:off x="838200" y="1423905"/>
            <a:ext cx="10515600" cy="2619165"/>
          </a:xfrm>
        </p:spPr>
        <p:txBody>
          <a:bodyPr>
            <a:normAutofit fontScale="92500" lnSpcReduction="20000"/>
          </a:bodyPr>
          <a:lstStyle/>
          <a:p>
            <a:r>
              <a:rPr lang="en-US" dirty="0"/>
              <a:t>GRVA adopted at its 9</a:t>
            </a:r>
            <a:r>
              <a:rPr lang="en-US" baseline="30000" dirty="0"/>
              <a:t>th</a:t>
            </a:r>
            <a:r>
              <a:rPr lang="en-US" dirty="0"/>
              <a:t> session in February 2021 the terms of reference for the Task Force on Advanced Driver Assistance Systems (ADAS). </a:t>
            </a:r>
          </a:p>
          <a:p>
            <a:r>
              <a:rPr lang="en-GB" sz="2900" dirty="0"/>
              <a:t>The Task Force (TF) focuses on Advanced Driver Assistance Systems (ADAS), and shall address the simplification of UN Regulation No. 79 and if needed, develop a new ADAS UN Regulation with a focus on ADAS systems up to of level 2 (as defined in ECE/TRANS/WP.29/1140).</a:t>
            </a:r>
            <a:r>
              <a:rPr lang="en-US" dirty="0"/>
              <a:t>	</a:t>
            </a:r>
          </a:p>
          <a:p>
            <a:r>
              <a:rPr lang="en-US" sz="2900" dirty="0"/>
              <a:t>The TF on ADAS agreed to start developing a new UN Regulation</a:t>
            </a:r>
            <a:endParaRPr lang="ru-RU" sz="2900" dirty="0"/>
          </a:p>
        </p:txBody>
      </p:sp>
      <p:sp>
        <p:nvSpPr>
          <p:cNvPr id="4" name="Номер слайда 3">
            <a:extLst>
              <a:ext uri="{FF2B5EF4-FFF2-40B4-BE49-F238E27FC236}">
                <a16:creationId xmlns:a16="http://schemas.microsoft.com/office/drawing/2014/main" id="{641D4E5A-5410-4D73-8B79-67877ADD45EB}"/>
              </a:ext>
            </a:extLst>
          </p:cNvPr>
          <p:cNvSpPr>
            <a:spLocks noGrp="1"/>
          </p:cNvSpPr>
          <p:nvPr>
            <p:ph type="sldNum" sz="quarter" idx="12"/>
          </p:nvPr>
        </p:nvSpPr>
        <p:spPr/>
        <p:txBody>
          <a:bodyPr/>
          <a:lstStyle/>
          <a:p>
            <a:fld id="{2705717C-9100-4B67-BBBE-0E8CFF0344F7}" type="slidenum">
              <a:rPr lang="ru-RU" smtClean="0"/>
              <a:t>9</a:t>
            </a:fld>
            <a:endParaRPr lang="ru-RU"/>
          </a:p>
        </p:txBody>
      </p:sp>
    </p:spTree>
    <p:extLst>
      <p:ext uri="{BB962C8B-B14F-4D97-AF65-F5344CB8AC3E}">
        <p14:creationId xmlns:p14="http://schemas.microsoft.com/office/powerpoint/2010/main" val="30819147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6245B3C-00B4-4C4B-ABA5-4385E15D9476}">
  <ds:schemaRef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4b4a1c0d-4a69-4996-a84a-fc699b9f49de"/>
    <ds:schemaRef ds:uri="http://purl.org/dc/terms/"/>
    <ds:schemaRef ds:uri="http://schemas.openxmlformats.org/package/2006/metadata/core-properties"/>
    <ds:schemaRef ds:uri="acccb6d4-dbe5-46d2-b4d3-5733603d8cc6"/>
    <ds:schemaRef ds:uri="http://www.w3.org/XML/1998/namespace"/>
  </ds:schemaRefs>
</ds:datastoreItem>
</file>

<file path=customXml/itemProps2.xml><?xml version="1.0" encoding="utf-8"?>
<ds:datastoreItem xmlns:ds="http://schemas.openxmlformats.org/officeDocument/2006/customXml" ds:itemID="{5F605328-1F05-450D-8638-AEA3E8895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a1c0d-4a69-4996-a84a-fc699b9f49de"/>
    <ds:schemaRef ds:uri="acccb6d4-dbe5-46d2-b4d3-5733603d8c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7BB4C44-10CB-4CAE-B468-518339FBC4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9956</TotalTime>
  <Words>1443</Words>
  <Application>Microsoft Office PowerPoint</Application>
  <PresentationFormat>Widescreen</PresentationFormat>
  <Paragraphs>100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Тема Office</vt:lpstr>
      <vt:lpstr>Report of the TF on ADAS  to the 12th GRVA Session</vt:lpstr>
      <vt:lpstr>PowerPoint Presentation</vt:lpstr>
      <vt:lpstr>Outcome on the pending proposals for UN R 79</vt:lpstr>
      <vt:lpstr>Progress with the development  of a new UN Regulation </vt:lpstr>
      <vt:lpstr>The items from the current discussion (1)</vt:lpstr>
      <vt:lpstr>The items from the current discussion (2)</vt:lpstr>
      <vt:lpstr>Thank you for your attention!</vt:lpstr>
      <vt:lpstr>Back-up</vt:lpstr>
      <vt:lpstr>Background</vt:lpstr>
      <vt:lpstr>Two Parallel Workstreams of the TF</vt:lpstr>
      <vt:lpstr>What to be covered in a new UN Regulation?</vt:lpstr>
      <vt:lpstr>PowerPoint Presentation</vt:lpstr>
      <vt:lpstr>Development of a new UN Regulation – Composition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Bocharov</dc:creator>
  <cp:lastModifiedBy>Francois Guichard</cp:lastModifiedBy>
  <cp:revision>88</cp:revision>
  <cp:lastPrinted>2021-09-27T06:20:03Z</cp:lastPrinted>
  <dcterms:created xsi:type="dcterms:W3CDTF">2021-04-23T12:29:19Z</dcterms:created>
  <dcterms:modified xsi:type="dcterms:W3CDTF">2022-01-20T18:37:24Z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2d06e56-1756-4005-87f1-1edc72dd4bdf_Enabled">
    <vt:lpwstr>true</vt:lpwstr>
  </property>
  <property fmtid="{D5CDD505-2E9C-101B-9397-08002B2CF9AE}" pid="3" name="MSIP_Label_52d06e56-1756-4005-87f1-1edc72dd4bdf_SetDate">
    <vt:lpwstr>2021-05-04T11:44:45Z</vt:lpwstr>
  </property>
  <property fmtid="{D5CDD505-2E9C-101B-9397-08002B2CF9AE}" pid="4" name="MSIP_Label_52d06e56-1756-4005-87f1-1edc72dd4bdf_Method">
    <vt:lpwstr>Standard</vt:lpwstr>
  </property>
  <property fmtid="{D5CDD505-2E9C-101B-9397-08002B2CF9AE}" pid="5" name="MSIP_Label_52d06e56-1756-4005-87f1-1edc72dd4bdf_Name">
    <vt:lpwstr>General</vt:lpwstr>
  </property>
  <property fmtid="{D5CDD505-2E9C-101B-9397-08002B2CF9AE}" pid="6" name="MSIP_Label_52d06e56-1756-4005-87f1-1edc72dd4bdf_SiteId">
    <vt:lpwstr>9026c5f4-86d0-4b9f-bd39-b7d4d0fb4674</vt:lpwstr>
  </property>
  <property fmtid="{D5CDD505-2E9C-101B-9397-08002B2CF9AE}" pid="7" name="MSIP_Label_52d06e56-1756-4005-87f1-1edc72dd4bdf_ActionId">
    <vt:lpwstr>74e5a546-c096-4fed-be06-0000e9c09f8a</vt:lpwstr>
  </property>
  <property fmtid="{D5CDD505-2E9C-101B-9397-08002B2CF9AE}" pid="8" name="MSIP_Label_52d06e56-1756-4005-87f1-1edc72dd4bdf_ContentBits">
    <vt:lpwstr>0</vt:lpwstr>
  </property>
  <property fmtid="{D5CDD505-2E9C-101B-9397-08002B2CF9AE}" pid="9" name="ContentTypeId">
    <vt:lpwstr>0x0101003B8422D08C252547BB1CFA7F78E2CB83</vt:lpwstr>
  </property>
</Properties>
</file>