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518" r:id="rId8"/>
    <p:sldId id="260" r:id="rId9"/>
    <p:sldId id="519" r:id="rId10"/>
    <p:sldId id="522" r:id="rId11"/>
    <p:sldId id="524" r:id="rId12"/>
    <p:sldId id="523" r:id="rId13"/>
    <p:sldId id="525" r:id="rId14"/>
  </p:sldIdLst>
  <p:sldSz cx="12192000" cy="6858000"/>
  <p:notesSz cx="6858000" cy="9144000"/>
  <p:defaultTextStyle>
    <a:defPPr>
      <a:defRPr lang="de-DE"/>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72" autoAdjust="0"/>
    <p:restoredTop sz="94660"/>
  </p:normalViewPr>
  <p:slideViewPr>
    <p:cSldViewPr snapToGrid="0" showGuides="1">
      <p:cViewPr varScale="1">
        <p:scale>
          <a:sx n="110" d="100"/>
          <a:sy n="110" d="100"/>
        </p:scale>
        <p:origin x="936"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5D40B386-D03D-42B6-8CCA-D6676973AF49}"/>
    <pc:docChg chg="modSld">
      <pc:chgData name="Francois Guichard" userId="b25862a6-b641-4ece-b9f9-9230f3cdb908" providerId="ADAL" clId="{5D40B386-D03D-42B6-8CCA-D6676973AF49}" dt="2022-01-22T08:17:21.659" v="22" actId="20577"/>
      <pc:docMkLst>
        <pc:docMk/>
      </pc:docMkLst>
      <pc:sldChg chg="modSp mod">
        <pc:chgData name="Francois Guichard" userId="b25862a6-b641-4ece-b9f9-9230f3cdb908" providerId="ADAL" clId="{5D40B386-D03D-42B6-8CCA-D6676973AF49}" dt="2022-01-22T08:17:21.659" v="22" actId="20577"/>
        <pc:sldMkLst>
          <pc:docMk/>
          <pc:sldMk cId="709234077" sldId="256"/>
        </pc:sldMkLst>
        <pc:spChg chg="mod">
          <ac:chgData name="Francois Guichard" userId="b25862a6-b641-4ece-b9f9-9230f3cdb908" providerId="ADAL" clId="{5D40B386-D03D-42B6-8CCA-D6676973AF49}" dt="2022-01-22T08:17:21.659" v="22" actId="20577"/>
          <ac:spMkLst>
            <pc:docMk/>
            <pc:sldMk cId="709234077" sldId="256"/>
            <ac:spMk id="5" creationId="{E8F2EC01-424B-46F1-8489-F4AB2E5CD7DD}"/>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5877984" y="5894388"/>
            <a:ext cx="6043083" cy="381000"/>
          </a:xfrm>
          <a:prstGeom prst="rect">
            <a:avLst/>
          </a:prstGeom>
          <a:noFill/>
          <a:ln>
            <a:noFill/>
          </a:ln>
        </p:spPr>
        <p:txBody>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spcBef>
                <a:spcPct val="0"/>
              </a:spcBef>
              <a:spcAft>
                <a:spcPct val="0"/>
              </a:spcAft>
              <a:defRPr sz="2000">
                <a:solidFill>
                  <a:schemeClr val="tx1"/>
                </a:solidFill>
                <a:latin typeface="Verdana" pitchFamily="34" charset="0"/>
              </a:defRPr>
            </a:lvl6pPr>
            <a:lvl7pPr marL="2971800" indent="-228600" algn="ctr" eaLnBrk="0" fontAlgn="base" hangingPunct="0">
              <a:spcBef>
                <a:spcPct val="0"/>
              </a:spcBef>
              <a:spcAft>
                <a:spcPct val="0"/>
              </a:spcAft>
              <a:defRPr sz="2000">
                <a:solidFill>
                  <a:schemeClr val="tx1"/>
                </a:solidFill>
                <a:latin typeface="Verdana" pitchFamily="34" charset="0"/>
              </a:defRPr>
            </a:lvl7pPr>
            <a:lvl8pPr marL="3429000" indent="-228600" algn="ctr" eaLnBrk="0" fontAlgn="base" hangingPunct="0">
              <a:spcBef>
                <a:spcPct val="0"/>
              </a:spcBef>
              <a:spcAft>
                <a:spcPct val="0"/>
              </a:spcAft>
              <a:defRPr sz="2000">
                <a:solidFill>
                  <a:schemeClr val="tx1"/>
                </a:solidFill>
                <a:latin typeface="Verdana" pitchFamily="34" charset="0"/>
              </a:defRPr>
            </a:lvl8pPr>
            <a:lvl9pPr marL="3886200" indent="-228600" algn="ctr" eaLnBrk="0" fontAlgn="base" hangingPunct="0">
              <a:spcBef>
                <a:spcPct val="0"/>
              </a:spcBef>
              <a:spcAft>
                <a:spcPct val="0"/>
              </a:spcAft>
              <a:defRPr sz="2000">
                <a:solidFill>
                  <a:schemeClr val="tx1"/>
                </a:solidFill>
                <a:latin typeface="Verdana" pitchFamily="34" charset="0"/>
              </a:defRPr>
            </a:lvl9pPr>
          </a:lstStyle>
          <a:p>
            <a:pPr algn="r">
              <a:spcBef>
                <a:spcPct val="50000"/>
              </a:spcBef>
              <a:defRPr/>
            </a:pPr>
            <a:endParaRPr lang="de-DE" sz="2400" dirty="0"/>
          </a:p>
        </p:txBody>
      </p:sp>
      <p:sp>
        <p:nvSpPr>
          <p:cNvPr id="4099" name="Rectangle 3"/>
          <p:cNvSpPr>
            <a:spLocks noGrp="1" noChangeArrowheads="1"/>
          </p:cNvSpPr>
          <p:nvPr>
            <p:ph type="subTitle" idx="1"/>
          </p:nvPr>
        </p:nvSpPr>
        <p:spPr>
          <a:xfrm>
            <a:off x="624417" y="2997200"/>
            <a:ext cx="8534400" cy="1752600"/>
          </a:xfrm>
          <a:prstGeom prst="rect">
            <a:avLst/>
          </a:prstGeom>
        </p:spPr>
        <p:txBody>
          <a:bodyPr/>
          <a:lstStyle>
            <a:lvl1pPr marL="0" indent="0">
              <a:buFontTx/>
              <a:buNone/>
              <a:defRPr sz="2133" b="1"/>
            </a:lvl1pPr>
          </a:lstStyle>
          <a:p>
            <a:r>
              <a:rPr lang="de-DE"/>
              <a:t>Master-Untertitelformat bearbeiten</a:t>
            </a:r>
            <a:endParaRPr lang="de-DE" dirty="0"/>
          </a:p>
        </p:txBody>
      </p:sp>
      <p:grpSp>
        <p:nvGrpSpPr>
          <p:cNvPr id="37" name="Group 55"/>
          <p:cNvGrpSpPr>
            <a:grpSpLocks/>
          </p:cNvGrpSpPr>
          <p:nvPr/>
        </p:nvGrpSpPr>
        <p:grpSpPr bwMode="auto">
          <a:xfrm>
            <a:off x="0" y="301629"/>
            <a:ext cx="12192000" cy="6103937"/>
            <a:chOff x="0" y="190"/>
            <a:chExt cx="5760" cy="3845"/>
          </a:xfrm>
        </p:grpSpPr>
        <p:sp>
          <p:nvSpPr>
            <p:cNvPr id="38" name="Line 8"/>
            <p:cNvSpPr>
              <a:spLocks noChangeShapeType="1"/>
            </p:cNvSpPr>
            <p:nvPr userDrawn="1"/>
          </p:nvSpPr>
          <p:spPr bwMode="auto">
            <a:xfrm>
              <a:off x="0" y="340"/>
              <a:ext cx="5760" cy="0"/>
            </a:xfrm>
            <a:prstGeom prst="line">
              <a:avLst/>
            </a:prstGeom>
            <a:noFill/>
            <a:ln w="19050">
              <a:solidFill>
                <a:schemeClr val="tx1"/>
              </a:solidFill>
              <a:round/>
              <a:headEnd/>
              <a:tailEnd/>
            </a:ln>
            <a:effectLst/>
          </p:spPr>
          <p:txBody>
            <a:bodyPr wrap="none" anchor="ctr"/>
            <a:lstStyle/>
            <a:p>
              <a:endParaRPr lang="de-DE" sz="2400"/>
            </a:p>
          </p:txBody>
        </p:sp>
        <p:sp>
          <p:nvSpPr>
            <p:cNvPr id="39" name="Line 9"/>
            <p:cNvSpPr>
              <a:spLocks noChangeShapeType="1"/>
            </p:cNvSpPr>
            <p:nvPr userDrawn="1"/>
          </p:nvSpPr>
          <p:spPr bwMode="auto">
            <a:xfrm>
              <a:off x="0" y="4035"/>
              <a:ext cx="5760" cy="0"/>
            </a:xfrm>
            <a:prstGeom prst="line">
              <a:avLst/>
            </a:prstGeom>
            <a:noFill/>
            <a:ln w="19050">
              <a:solidFill>
                <a:schemeClr val="tx1"/>
              </a:solidFill>
              <a:round/>
              <a:headEnd/>
              <a:tailEnd/>
            </a:ln>
            <a:effectLst/>
          </p:spPr>
          <p:txBody>
            <a:bodyPr wrap="none" anchor="ctr"/>
            <a:lstStyle/>
            <a:p>
              <a:endParaRPr lang="de-DE" sz="2400"/>
            </a:p>
          </p:txBody>
        </p:sp>
        <p:grpSp>
          <p:nvGrpSpPr>
            <p:cNvPr id="40" name="Group 41"/>
            <p:cNvGrpSpPr>
              <a:grpSpLocks/>
            </p:cNvGrpSpPr>
            <p:nvPr userDrawn="1"/>
          </p:nvGrpSpPr>
          <p:grpSpPr bwMode="auto">
            <a:xfrm>
              <a:off x="3910" y="190"/>
              <a:ext cx="959" cy="97"/>
              <a:chOff x="3910" y="190"/>
              <a:chExt cx="959" cy="97"/>
            </a:xfrm>
          </p:grpSpPr>
          <p:sp>
            <p:nvSpPr>
              <p:cNvPr id="41" name="AutoShape 42"/>
              <p:cNvSpPr>
                <a:spLocks noChangeAspect="1" noChangeArrowheads="1" noTextEdit="1"/>
              </p:cNvSpPr>
              <p:nvPr userDrawn="1"/>
            </p:nvSpPr>
            <p:spPr bwMode="auto">
              <a:xfrm>
                <a:off x="3910" y="190"/>
                <a:ext cx="959" cy="97"/>
              </a:xfrm>
              <a:prstGeom prst="rect">
                <a:avLst/>
              </a:prstGeom>
              <a:noFill/>
              <a:ln w="9525">
                <a:noFill/>
                <a:miter lim="800000"/>
                <a:headEnd/>
                <a:tailEnd/>
              </a:ln>
            </p:spPr>
            <p:txBody>
              <a:bodyPr/>
              <a:lstStyle/>
              <a:p>
                <a:endParaRPr lang="de-DE" sz="2400"/>
              </a:p>
            </p:txBody>
          </p:sp>
          <p:sp>
            <p:nvSpPr>
              <p:cNvPr id="42" name="Rectangle 43"/>
              <p:cNvSpPr>
                <a:spLocks noChangeArrowheads="1"/>
              </p:cNvSpPr>
              <p:nvPr userDrawn="1"/>
            </p:nvSpPr>
            <p:spPr bwMode="auto">
              <a:xfrm>
                <a:off x="3919" y="198"/>
                <a:ext cx="145" cy="81"/>
              </a:xfrm>
              <a:prstGeom prst="rect">
                <a:avLst/>
              </a:prstGeom>
              <a:solidFill>
                <a:srgbClr val="E77917"/>
              </a:solidFill>
              <a:ln w="9525">
                <a:noFill/>
                <a:miter lim="800000"/>
                <a:headEnd/>
                <a:tailEnd/>
              </a:ln>
            </p:spPr>
            <p:txBody>
              <a:bodyPr/>
              <a:lstStyle/>
              <a:p>
                <a:endParaRPr lang="de-DE" sz="2400"/>
              </a:p>
            </p:txBody>
          </p:sp>
          <p:sp>
            <p:nvSpPr>
              <p:cNvPr id="43" name="Freeform 44"/>
              <p:cNvSpPr>
                <a:spLocks noEditPoints="1"/>
              </p:cNvSpPr>
              <p:nvPr userDrawn="1"/>
            </p:nvSpPr>
            <p:spPr bwMode="auto">
              <a:xfrm>
                <a:off x="3916"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44" name="Rectangle 45"/>
              <p:cNvSpPr>
                <a:spLocks noChangeArrowheads="1"/>
              </p:cNvSpPr>
              <p:nvPr userDrawn="1"/>
            </p:nvSpPr>
            <p:spPr bwMode="auto">
              <a:xfrm>
                <a:off x="4078" y="198"/>
                <a:ext cx="146" cy="81"/>
              </a:xfrm>
              <a:prstGeom prst="rect">
                <a:avLst/>
              </a:prstGeom>
              <a:solidFill>
                <a:srgbClr val="CC8648"/>
              </a:solidFill>
              <a:ln w="9525">
                <a:noFill/>
                <a:miter lim="800000"/>
                <a:headEnd/>
                <a:tailEnd/>
              </a:ln>
            </p:spPr>
            <p:txBody>
              <a:bodyPr/>
              <a:lstStyle/>
              <a:p>
                <a:endParaRPr lang="de-DE" sz="2400"/>
              </a:p>
            </p:txBody>
          </p:sp>
          <p:sp>
            <p:nvSpPr>
              <p:cNvPr id="45" name="Freeform 46"/>
              <p:cNvSpPr>
                <a:spLocks noEditPoints="1"/>
              </p:cNvSpPr>
              <p:nvPr userDrawn="1"/>
            </p:nvSpPr>
            <p:spPr bwMode="auto">
              <a:xfrm>
                <a:off x="4076"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46" name="Rectangle 47"/>
              <p:cNvSpPr>
                <a:spLocks noChangeArrowheads="1"/>
              </p:cNvSpPr>
              <p:nvPr userDrawn="1"/>
            </p:nvSpPr>
            <p:spPr bwMode="auto">
              <a:xfrm>
                <a:off x="4237" y="198"/>
                <a:ext cx="145" cy="81"/>
              </a:xfrm>
              <a:prstGeom prst="rect">
                <a:avLst/>
              </a:prstGeom>
              <a:solidFill>
                <a:srgbClr val="EE251D"/>
              </a:solidFill>
              <a:ln w="9525">
                <a:noFill/>
                <a:miter lim="800000"/>
                <a:headEnd/>
                <a:tailEnd/>
              </a:ln>
            </p:spPr>
            <p:txBody>
              <a:bodyPr/>
              <a:lstStyle/>
              <a:p>
                <a:endParaRPr lang="de-DE" sz="2400"/>
              </a:p>
            </p:txBody>
          </p:sp>
          <p:sp>
            <p:nvSpPr>
              <p:cNvPr id="47" name="Freeform 48"/>
              <p:cNvSpPr>
                <a:spLocks noEditPoints="1"/>
              </p:cNvSpPr>
              <p:nvPr userDrawn="1"/>
            </p:nvSpPr>
            <p:spPr bwMode="auto">
              <a:xfrm>
                <a:off x="4235" y="195"/>
                <a:ext cx="150" cy="87"/>
              </a:xfrm>
              <a:custGeom>
                <a:avLst/>
                <a:gdLst/>
                <a:ahLst/>
                <a:cxnLst>
                  <a:cxn ang="0">
                    <a:pos x="837" y="500"/>
                  </a:cxn>
                  <a:cxn ang="0">
                    <a:pos x="823" y="521"/>
                  </a:cxn>
                  <a:cxn ang="0">
                    <a:pos x="14" y="521"/>
                  </a:cxn>
                  <a:cxn ang="0">
                    <a:pos x="14" y="486"/>
                  </a:cxn>
                  <a:cxn ang="0">
                    <a:pos x="823" y="486"/>
                  </a:cxn>
                  <a:cxn ang="0">
                    <a:pos x="837" y="500"/>
                  </a:cxn>
                  <a:cxn ang="0">
                    <a:pos x="837" y="500"/>
                  </a:cxn>
                  <a:cxn ang="0">
                    <a:pos x="837" y="521"/>
                  </a:cxn>
                  <a:cxn ang="0">
                    <a:pos x="823" y="521"/>
                  </a:cxn>
                  <a:cxn ang="0">
                    <a:pos x="837" y="500"/>
                  </a:cxn>
                  <a:cxn ang="0">
                    <a:pos x="823" y="0"/>
                  </a:cxn>
                  <a:cxn ang="0">
                    <a:pos x="837" y="21"/>
                  </a:cxn>
                  <a:cxn ang="0">
                    <a:pos x="837" y="500"/>
                  </a:cxn>
                  <a:cxn ang="0">
                    <a:pos x="810" y="500"/>
                  </a:cxn>
                  <a:cxn ang="0">
                    <a:pos x="810" y="21"/>
                  </a:cxn>
                  <a:cxn ang="0">
                    <a:pos x="823" y="0"/>
                  </a:cxn>
                  <a:cxn ang="0">
                    <a:pos x="823" y="0"/>
                  </a:cxn>
                  <a:cxn ang="0">
                    <a:pos x="837" y="0"/>
                  </a:cxn>
                  <a:cxn ang="0">
                    <a:pos x="837" y="21"/>
                  </a:cxn>
                  <a:cxn ang="0">
                    <a:pos x="823" y="0"/>
                  </a:cxn>
                  <a:cxn ang="0">
                    <a:pos x="0" y="21"/>
                  </a:cxn>
                  <a:cxn ang="0">
                    <a:pos x="14" y="0"/>
                  </a:cxn>
                  <a:cxn ang="0">
                    <a:pos x="823" y="0"/>
                  </a:cxn>
                  <a:cxn ang="0">
                    <a:pos x="823" y="35"/>
                  </a:cxn>
                  <a:cxn ang="0">
                    <a:pos x="14" y="35"/>
                  </a:cxn>
                  <a:cxn ang="0">
                    <a:pos x="0" y="21"/>
                  </a:cxn>
                  <a:cxn ang="0">
                    <a:pos x="0" y="21"/>
                  </a:cxn>
                  <a:cxn ang="0">
                    <a:pos x="0" y="0"/>
                  </a:cxn>
                  <a:cxn ang="0">
                    <a:pos x="14" y="0"/>
                  </a:cxn>
                  <a:cxn ang="0">
                    <a:pos x="0" y="21"/>
                  </a:cxn>
                  <a:cxn ang="0">
                    <a:pos x="14" y="521"/>
                  </a:cxn>
                  <a:cxn ang="0">
                    <a:pos x="0" y="500"/>
                  </a:cxn>
                  <a:cxn ang="0">
                    <a:pos x="0" y="21"/>
                  </a:cxn>
                  <a:cxn ang="0">
                    <a:pos x="27" y="21"/>
                  </a:cxn>
                  <a:cxn ang="0">
                    <a:pos x="27" y="500"/>
                  </a:cxn>
                  <a:cxn ang="0">
                    <a:pos x="14" y="521"/>
                  </a:cxn>
                  <a:cxn ang="0">
                    <a:pos x="14" y="521"/>
                  </a:cxn>
                  <a:cxn ang="0">
                    <a:pos x="0" y="521"/>
                  </a:cxn>
                  <a:cxn ang="0">
                    <a:pos x="0" y="500"/>
                  </a:cxn>
                  <a:cxn ang="0">
                    <a:pos x="14" y="521"/>
                  </a:cxn>
                </a:cxnLst>
                <a:rect l="0" t="0" r="r" b="b"/>
                <a:pathLst>
                  <a:path w="837" h="521">
                    <a:moveTo>
                      <a:pt x="837" y="500"/>
                    </a:moveTo>
                    <a:lnTo>
                      <a:pt x="823" y="521"/>
                    </a:lnTo>
                    <a:lnTo>
                      <a:pt x="14" y="521"/>
                    </a:lnTo>
                    <a:lnTo>
                      <a:pt x="14" y="486"/>
                    </a:lnTo>
                    <a:lnTo>
                      <a:pt x="823" y="486"/>
                    </a:lnTo>
                    <a:lnTo>
                      <a:pt x="837" y="500"/>
                    </a:lnTo>
                    <a:close/>
                    <a:moveTo>
                      <a:pt x="837" y="500"/>
                    </a:moveTo>
                    <a:lnTo>
                      <a:pt x="837" y="521"/>
                    </a:lnTo>
                    <a:lnTo>
                      <a:pt x="823" y="521"/>
                    </a:lnTo>
                    <a:lnTo>
                      <a:pt x="837" y="500"/>
                    </a:lnTo>
                    <a:close/>
                    <a:moveTo>
                      <a:pt x="823" y="0"/>
                    </a:moveTo>
                    <a:lnTo>
                      <a:pt x="837" y="21"/>
                    </a:lnTo>
                    <a:lnTo>
                      <a:pt x="837" y="500"/>
                    </a:lnTo>
                    <a:lnTo>
                      <a:pt x="810" y="500"/>
                    </a:lnTo>
                    <a:lnTo>
                      <a:pt x="810" y="21"/>
                    </a:lnTo>
                    <a:lnTo>
                      <a:pt x="823" y="0"/>
                    </a:lnTo>
                    <a:close/>
                    <a:moveTo>
                      <a:pt x="823" y="0"/>
                    </a:moveTo>
                    <a:lnTo>
                      <a:pt x="837" y="0"/>
                    </a:lnTo>
                    <a:lnTo>
                      <a:pt x="837" y="21"/>
                    </a:lnTo>
                    <a:lnTo>
                      <a:pt x="823" y="0"/>
                    </a:lnTo>
                    <a:close/>
                    <a:moveTo>
                      <a:pt x="0" y="21"/>
                    </a:moveTo>
                    <a:lnTo>
                      <a:pt x="14" y="0"/>
                    </a:lnTo>
                    <a:lnTo>
                      <a:pt x="823" y="0"/>
                    </a:lnTo>
                    <a:lnTo>
                      <a:pt x="823" y="35"/>
                    </a:lnTo>
                    <a:lnTo>
                      <a:pt x="14" y="35"/>
                    </a:lnTo>
                    <a:lnTo>
                      <a:pt x="0" y="21"/>
                    </a:lnTo>
                    <a:close/>
                    <a:moveTo>
                      <a:pt x="0" y="21"/>
                    </a:moveTo>
                    <a:lnTo>
                      <a:pt x="0" y="0"/>
                    </a:lnTo>
                    <a:lnTo>
                      <a:pt x="14" y="0"/>
                    </a:lnTo>
                    <a:lnTo>
                      <a:pt x="0" y="21"/>
                    </a:lnTo>
                    <a:close/>
                    <a:moveTo>
                      <a:pt x="14" y="521"/>
                    </a:moveTo>
                    <a:lnTo>
                      <a:pt x="0" y="500"/>
                    </a:lnTo>
                    <a:lnTo>
                      <a:pt x="0" y="21"/>
                    </a:lnTo>
                    <a:lnTo>
                      <a:pt x="27" y="21"/>
                    </a:lnTo>
                    <a:lnTo>
                      <a:pt x="27"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48" name="Rectangle 49"/>
              <p:cNvSpPr>
                <a:spLocks noChangeArrowheads="1"/>
              </p:cNvSpPr>
              <p:nvPr userDrawn="1"/>
            </p:nvSpPr>
            <p:spPr bwMode="auto">
              <a:xfrm>
                <a:off x="4397" y="198"/>
                <a:ext cx="145" cy="81"/>
              </a:xfrm>
              <a:prstGeom prst="rect">
                <a:avLst/>
              </a:prstGeom>
              <a:solidFill>
                <a:srgbClr val="667AB3"/>
              </a:solidFill>
              <a:ln w="9525">
                <a:noFill/>
                <a:miter lim="800000"/>
                <a:headEnd/>
                <a:tailEnd/>
              </a:ln>
            </p:spPr>
            <p:txBody>
              <a:bodyPr/>
              <a:lstStyle/>
              <a:p>
                <a:endParaRPr lang="de-DE" sz="2400"/>
              </a:p>
            </p:txBody>
          </p:sp>
          <p:sp>
            <p:nvSpPr>
              <p:cNvPr id="49" name="Freeform 50"/>
              <p:cNvSpPr>
                <a:spLocks noEditPoints="1"/>
              </p:cNvSpPr>
              <p:nvPr userDrawn="1"/>
            </p:nvSpPr>
            <p:spPr bwMode="auto">
              <a:xfrm>
                <a:off x="4394" y="195"/>
                <a:ext cx="150" cy="87"/>
              </a:xfrm>
              <a:custGeom>
                <a:avLst/>
                <a:gdLst/>
                <a:ahLst/>
                <a:cxnLst>
                  <a:cxn ang="0">
                    <a:pos x="837" y="500"/>
                  </a:cxn>
                  <a:cxn ang="0">
                    <a:pos x="823" y="521"/>
                  </a:cxn>
                  <a:cxn ang="0">
                    <a:pos x="14" y="521"/>
                  </a:cxn>
                  <a:cxn ang="0">
                    <a:pos x="14" y="486"/>
                  </a:cxn>
                  <a:cxn ang="0">
                    <a:pos x="823" y="486"/>
                  </a:cxn>
                  <a:cxn ang="0">
                    <a:pos x="837" y="500"/>
                  </a:cxn>
                  <a:cxn ang="0">
                    <a:pos x="837" y="500"/>
                  </a:cxn>
                  <a:cxn ang="0">
                    <a:pos x="837" y="521"/>
                  </a:cxn>
                  <a:cxn ang="0">
                    <a:pos x="823" y="521"/>
                  </a:cxn>
                  <a:cxn ang="0">
                    <a:pos x="837" y="500"/>
                  </a:cxn>
                  <a:cxn ang="0">
                    <a:pos x="823" y="0"/>
                  </a:cxn>
                  <a:cxn ang="0">
                    <a:pos x="837" y="21"/>
                  </a:cxn>
                  <a:cxn ang="0">
                    <a:pos x="837" y="500"/>
                  </a:cxn>
                  <a:cxn ang="0">
                    <a:pos x="810" y="500"/>
                  </a:cxn>
                  <a:cxn ang="0">
                    <a:pos x="810" y="21"/>
                  </a:cxn>
                  <a:cxn ang="0">
                    <a:pos x="823" y="0"/>
                  </a:cxn>
                  <a:cxn ang="0">
                    <a:pos x="823" y="0"/>
                  </a:cxn>
                  <a:cxn ang="0">
                    <a:pos x="837" y="0"/>
                  </a:cxn>
                  <a:cxn ang="0">
                    <a:pos x="837" y="21"/>
                  </a:cxn>
                  <a:cxn ang="0">
                    <a:pos x="823" y="0"/>
                  </a:cxn>
                  <a:cxn ang="0">
                    <a:pos x="0" y="21"/>
                  </a:cxn>
                  <a:cxn ang="0">
                    <a:pos x="14" y="0"/>
                  </a:cxn>
                  <a:cxn ang="0">
                    <a:pos x="823" y="0"/>
                  </a:cxn>
                  <a:cxn ang="0">
                    <a:pos x="823" y="35"/>
                  </a:cxn>
                  <a:cxn ang="0">
                    <a:pos x="14" y="35"/>
                  </a:cxn>
                  <a:cxn ang="0">
                    <a:pos x="0" y="21"/>
                  </a:cxn>
                  <a:cxn ang="0">
                    <a:pos x="0" y="21"/>
                  </a:cxn>
                  <a:cxn ang="0">
                    <a:pos x="0" y="0"/>
                  </a:cxn>
                  <a:cxn ang="0">
                    <a:pos x="14" y="0"/>
                  </a:cxn>
                  <a:cxn ang="0">
                    <a:pos x="0" y="21"/>
                  </a:cxn>
                  <a:cxn ang="0">
                    <a:pos x="14" y="521"/>
                  </a:cxn>
                  <a:cxn ang="0">
                    <a:pos x="0" y="500"/>
                  </a:cxn>
                  <a:cxn ang="0">
                    <a:pos x="0" y="21"/>
                  </a:cxn>
                  <a:cxn ang="0">
                    <a:pos x="27" y="21"/>
                  </a:cxn>
                  <a:cxn ang="0">
                    <a:pos x="27" y="500"/>
                  </a:cxn>
                  <a:cxn ang="0">
                    <a:pos x="14" y="521"/>
                  </a:cxn>
                  <a:cxn ang="0">
                    <a:pos x="14" y="521"/>
                  </a:cxn>
                  <a:cxn ang="0">
                    <a:pos x="0" y="521"/>
                  </a:cxn>
                  <a:cxn ang="0">
                    <a:pos x="0" y="500"/>
                  </a:cxn>
                  <a:cxn ang="0">
                    <a:pos x="14" y="521"/>
                  </a:cxn>
                </a:cxnLst>
                <a:rect l="0" t="0" r="r" b="b"/>
                <a:pathLst>
                  <a:path w="837" h="521">
                    <a:moveTo>
                      <a:pt x="837" y="500"/>
                    </a:moveTo>
                    <a:lnTo>
                      <a:pt x="823" y="521"/>
                    </a:lnTo>
                    <a:lnTo>
                      <a:pt x="14" y="521"/>
                    </a:lnTo>
                    <a:lnTo>
                      <a:pt x="14" y="486"/>
                    </a:lnTo>
                    <a:lnTo>
                      <a:pt x="823" y="486"/>
                    </a:lnTo>
                    <a:lnTo>
                      <a:pt x="837" y="500"/>
                    </a:lnTo>
                    <a:close/>
                    <a:moveTo>
                      <a:pt x="837" y="500"/>
                    </a:moveTo>
                    <a:lnTo>
                      <a:pt x="837" y="521"/>
                    </a:lnTo>
                    <a:lnTo>
                      <a:pt x="823" y="521"/>
                    </a:lnTo>
                    <a:lnTo>
                      <a:pt x="837" y="500"/>
                    </a:lnTo>
                    <a:close/>
                    <a:moveTo>
                      <a:pt x="823" y="0"/>
                    </a:moveTo>
                    <a:lnTo>
                      <a:pt x="837" y="21"/>
                    </a:lnTo>
                    <a:lnTo>
                      <a:pt x="837" y="500"/>
                    </a:lnTo>
                    <a:lnTo>
                      <a:pt x="810" y="500"/>
                    </a:lnTo>
                    <a:lnTo>
                      <a:pt x="810" y="21"/>
                    </a:lnTo>
                    <a:lnTo>
                      <a:pt x="823" y="0"/>
                    </a:lnTo>
                    <a:close/>
                    <a:moveTo>
                      <a:pt x="823" y="0"/>
                    </a:moveTo>
                    <a:lnTo>
                      <a:pt x="837" y="0"/>
                    </a:lnTo>
                    <a:lnTo>
                      <a:pt x="837" y="21"/>
                    </a:lnTo>
                    <a:lnTo>
                      <a:pt x="823" y="0"/>
                    </a:lnTo>
                    <a:close/>
                    <a:moveTo>
                      <a:pt x="0" y="21"/>
                    </a:moveTo>
                    <a:lnTo>
                      <a:pt x="14" y="0"/>
                    </a:lnTo>
                    <a:lnTo>
                      <a:pt x="823" y="0"/>
                    </a:lnTo>
                    <a:lnTo>
                      <a:pt x="823" y="35"/>
                    </a:lnTo>
                    <a:lnTo>
                      <a:pt x="14" y="35"/>
                    </a:lnTo>
                    <a:lnTo>
                      <a:pt x="0" y="21"/>
                    </a:lnTo>
                    <a:close/>
                    <a:moveTo>
                      <a:pt x="0" y="21"/>
                    </a:moveTo>
                    <a:lnTo>
                      <a:pt x="0" y="0"/>
                    </a:lnTo>
                    <a:lnTo>
                      <a:pt x="14" y="0"/>
                    </a:lnTo>
                    <a:lnTo>
                      <a:pt x="0" y="21"/>
                    </a:lnTo>
                    <a:close/>
                    <a:moveTo>
                      <a:pt x="14" y="521"/>
                    </a:moveTo>
                    <a:lnTo>
                      <a:pt x="0" y="500"/>
                    </a:lnTo>
                    <a:lnTo>
                      <a:pt x="0" y="21"/>
                    </a:lnTo>
                    <a:lnTo>
                      <a:pt x="27" y="21"/>
                    </a:lnTo>
                    <a:lnTo>
                      <a:pt x="27"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50" name="Rectangle 51"/>
              <p:cNvSpPr>
                <a:spLocks noChangeArrowheads="1"/>
              </p:cNvSpPr>
              <p:nvPr userDrawn="1"/>
            </p:nvSpPr>
            <p:spPr bwMode="auto">
              <a:xfrm>
                <a:off x="4555" y="198"/>
                <a:ext cx="147" cy="81"/>
              </a:xfrm>
              <a:prstGeom prst="rect">
                <a:avLst/>
              </a:prstGeom>
              <a:solidFill>
                <a:srgbClr val="FFF500"/>
              </a:solidFill>
              <a:ln w="9525">
                <a:noFill/>
                <a:miter lim="800000"/>
                <a:headEnd/>
                <a:tailEnd/>
              </a:ln>
            </p:spPr>
            <p:txBody>
              <a:bodyPr/>
              <a:lstStyle/>
              <a:p>
                <a:endParaRPr lang="de-DE" sz="2400"/>
              </a:p>
            </p:txBody>
          </p:sp>
          <p:sp>
            <p:nvSpPr>
              <p:cNvPr id="51" name="Freeform 52"/>
              <p:cNvSpPr>
                <a:spLocks noEditPoints="1"/>
              </p:cNvSpPr>
              <p:nvPr userDrawn="1"/>
            </p:nvSpPr>
            <p:spPr bwMode="auto">
              <a:xfrm>
                <a:off x="4553" y="195"/>
                <a:ext cx="151" cy="87"/>
              </a:xfrm>
              <a:custGeom>
                <a:avLst/>
                <a:gdLst/>
                <a:ahLst/>
                <a:cxnLst>
                  <a:cxn ang="0">
                    <a:pos x="844" y="500"/>
                  </a:cxn>
                  <a:cxn ang="0">
                    <a:pos x="831" y="521"/>
                  </a:cxn>
                  <a:cxn ang="0">
                    <a:pos x="14" y="521"/>
                  </a:cxn>
                  <a:cxn ang="0">
                    <a:pos x="14" y="486"/>
                  </a:cxn>
                  <a:cxn ang="0">
                    <a:pos x="831" y="486"/>
                  </a:cxn>
                  <a:cxn ang="0">
                    <a:pos x="844" y="500"/>
                  </a:cxn>
                  <a:cxn ang="0">
                    <a:pos x="844" y="500"/>
                  </a:cxn>
                  <a:cxn ang="0">
                    <a:pos x="844" y="521"/>
                  </a:cxn>
                  <a:cxn ang="0">
                    <a:pos x="831" y="521"/>
                  </a:cxn>
                  <a:cxn ang="0">
                    <a:pos x="844" y="500"/>
                  </a:cxn>
                  <a:cxn ang="0">
                    <a:pos x="831" y="0"/>
                  </a:cxn>
                  <a:cxn ang="0">
                    <a:pos x="844" y="21"/>
                  </a:cxn>
                  <a:cxn ang="0">
                    <a:pos x="844" y="500"/>
                  </a:cxn>
                  <a:cxn ang="0">
                    <a:pos x="817" y="500"/>
                  </a:cxn>
                  <a:cxn ang="0">
                    <a:pos x="817" y="21"/>
                  </a:cxn>
                  <a:cxn ang="0">
                    <a:pos x="831" y="0"/>
                  </a:cxn>
                  <a:cxn ang="0">
                    <a:pos x="831" y="0"/>
                  </a:cxn>
                  <a:cxn ang="0">
                    <a:pos x="844" y="0"/>
                  </a:cxn>
                  <a:cxn ang="0">
                    <a:pos x="844" y="21"/>
                  </a:cxn>
                  <a:cxn ang="0">
                    <a:pos x="831" y="0"/>
                  </a:cxn>
                  <a:cxn ang="0">
                    <a:pos x="0" y="21"/>
                  </a:cxn>
                  <a:cxn ang="0">
                    <a:pos x="14" y="0"/>
                  </a:cxn>
                  <a:cxn ang="0">
                    <a:pos x="831" y="0"/>
                  </a:cxn>
                  <a:cxn ang="0">
                    <a:pos x="831"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44" h="521">
                    <a:moveTo>
                      <a:pt x="844" y="500"/>
                    </a:moveTo>
                    <a:lnTo>
                      <a:pt x="831" y="521"/>
                    </a:lnTo>
                    <a:lnTo>
                      <a:pt x="14" y="521"/>
                    </a:lnTo>
                    <a:lnTo>
                      <a:pt x="14" y="486"/>
                    </a:lnTo>
                    <a:lnTo>
                      <a:pt x="831" y="486"/>
                    </a:lnTo>
                    <a:lnTo>
                      <a:pt x="844" y="500"/>
                    </a:lnTo>
                    <a:close/>
                    <a:moveTo>
                      <a:pt x="844" y="500"/>
                    </a:moveTo>
                    <a:lnTo>
                      <a:pt x="844" y="521"/>
                    </a:lnTo>
                    <a:lnTo>
                      <a:pt x="831" y="521"/>
                    </a:lnTo>
                    <a:lnTo>
                      <a:pt x="844" y="500"/>
                    </a:lnTo>
                    <a:close/>
                    <a:moveTo>
                      <a:pt x="831" y="0"/>
                    </a:moveTo>
                    <a:lnTo>
                      <a:pt x="844" y="21"/>
                    </a:lnTo>
                    <a:lnTo>
                      <a:pt x="844" y="500"/>
                    </a:lnTo>
                    <a:lnTo>
                      <a:pt x="817" y="500"/>
                    </a:lnTo>
                    <a:lnTo>
                      <a:pt x="817" y="21"/>
                    </a:lnTo>
                    <a:lnTo>
                      <a:pt x="831" y="0"/>
                    </a:lnTo>
                    <a:close/>
                    <a:moveTo>
                      <a:pt x="831" y="0"/>
                    </a:moveTo>
                    <a:lnTo>
                      <a:pt x="844" y="0"/>
                    </a:lnTo>
                    <a:lnTo>
                      <a:pt x="844" y="21"/>
                    </a:lnTo>
                    <a:lnTo>
                      <a:pt x="831" y="0"/>
                    </a:lnTo>
                    <a:close/>
                    <a:moveTo>
                      <a:pt x="0" y="21"/>
                    </a:moveTo>
                    <a:lnTo>
                      <a:pt x="14" y="0"/>
                    </a:lnTo>
                    <a:lnTo>
                      <a:pt x="831" y="0"/>
                    </a:lnTo>
                    <a:lnTo>
                      <a:pt x="831"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52" name="Rectangle 53"/>
              <p:cNvSpPr>
                <a:spLocks noChangeArrowheads="1"/>
              </p:cNvSpPr>
              <p:nvPr userDrawn="1"/>
            </p:nvSpPr>
            <p:spPr bwMode="auto">
              <a:xfrm>
                <a:off x="4715" y="198"/>
                <a:ext cx="145" cy="81"/>
              </a:xfrm>
              <a:prstGeom prst="rect">
                <a:avLst/>
              </a:prstGeom>
              <a:solidFill>
                <a:srgbClr val="54B631"/>
              </a:solidFill>
              <a:ln w="9525">
                <a:noFill/>
                <a:miter lim="800000"/>
                <a:headEnd/>
                <a:tailEnd/>
              </a:ln>
            </p:spPr>
            <p:txBody>
              <a:bodyPr/>
              <a:lstStyle/>
              <a:p>
                <a:endParaRPr lang="de-DE" sz="2400"/>
              </a:p>
            </p:txBody>
          </p:sp>
          <p:sp>
            <p:nvSpPr>
              <p:cNvPr id="53" name="Freeform 54"/>
              <p:cNvSpPr>
                <a:spLocks noEditPoints="1"/>
              </p:cNvSpPr>
              <p:nvPr userDrawn="1"/>
            </p:nvSpPr>
            <p:spPr bwMode="auto">
              <a:xfrm>
                <a:off x="4713"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grpSp>
      </p:grpSp>
      <p:pic>
        <p:nvPicPr>
          <p:cNvPr id="54" name="Picture 1" descr="S:\Medien\Grafiken\Logos\BASt\bast_transparent.png"/>
          <p:cNvPicPr>
            <a:picLocks noChangeAspect="1" noChangeArrowheads="1"/>
          </p:cNvPicPr>
          <p:nvPr/>
        </p:nvPicPr>
        <p:blipFill>
          <a:blip r:embed="rId2" cstate="print"/>
          <a:srcRect/>
          <a:stretch>
            <a:fillRect/>
          </a:stretch>
        </p:blipFill>
        <p:spPr bwMode="auto">
          <a:xfrm>
            <a:off x="10992546" y="68628"/>
            <a:ext cx="864095" cy="388617"/>
          </a:xfrm>
          <a:prstGeom prst="rect">
            <a:avLst/>
          </a:prstGeom>
          <a:noFill/>
        </p:spPr>
      </p:pic>
    </p:spTree>
    <p:extLst>
      <p:ext uri="{BB962C8B-B14F-4D97-AF65-F5344CB8AC3E}">
        <p14:creationId xmlns:p14="http://schemas.microsoft.com/office/powerpoint/2010/main" val="356525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Bullets">
    <p:spTree>
      <p:nvGrpSpPr>
        <p:cNvPr id="1" name=""/>
        <p:cNvGrpSpPr/>
        <p:nvPr/>
      </p:nvGrpSpPr>
      <p:grpSpPr>
        <a:xfrm>
          <a:off x="0" y="0"/>
          <a:ext cx="0" cy="0"/>
          <a:chOff x="0" y="0"/>
          <a:chExt cx="0" cy="0"/>
        </a:xfrm>
      </p:grpSpPr>
      <p:sp>
        <p:nvSpPr>
          <p:cNvPr id="4" name="Title 21"/>
          <p:cNvSpPr>
            <a:spLocks noGrp="1"/>
          </p:cNvSpPr>
          <p:nvPr>
            <p:ph type="title"/>
          </p:nvPr>
        </p:nvSpPr>
        <p:spPr>
          <a:xfrm>
            <a:off x="353913" y="620688"/>
            <a:ext cx="9530027" cy="838200"/>
          </a:xfrm>
          <a:prstGeom prst="rect">
            <a:avLst/>
          </a:prstGeom>
        </p:spPr>
        <p:txBody>
          <a:bodyPr lIns="0"/>
          <a:lstStyle>
            <a:lvl1pPr marL="0" indent="0">
              <a:lnSpc>
                <a:spcPct val="120000"/>
              </a:lnSpc>
              <a:defRPr sz="2667" b="0"/>
            </a:lvl1pPr>
          </a:lstStyle>
          <a:p>
            <a:r>
              <a:rPr lang="de-DE"/>
              <a:t>Mastertitelformat bearbeiten</a:t>
            </a:r>
            <a:endParaRPr lang="en-US" dirty="0"/>
          </a:p>
        </p:txBody>
      </p:sp>
      <p:sp>
        <p:nvSpPr>
          <p:cNvPr id="5" name="Inhaltsplatzhalter 2"/>
          <p:cNvSpPr>
            <a:spLocks noGrp="1"/>
          </p:cNvSpPr>
          <p:nvPr>
            <p:ph idx="1"/>
          </p:nvPr>
        </p:nvSpPr>
        <p:spPr>
          <a:xfrm>
            <a:off x="335361" y="1854202"/>
            <a:ext cx="11247967" cy="4312684"/>
          </a:xfrm>
          <a:prstGeom prst="rect">
            <a:avLst/>
          </a:prstGeom>
        </p:spPr>
        <p:txBody>
          <a:bodyPr lIns="0"/>
          <a:lstStyle>
            <a:lvl1pPr marL="482588" indent="-482588">
              <a:lnSpc>
                <a:spcPct val="120000"/>
              </a:lnSpc>
              <a:buClr>
                <a:srgbClr val="55B631"/>
              </a:buClr>
              <a:buSzPct val="120000"/>
              <a:buFont typeface="Wingdings" pitchFamily="2" charset="2"/>
              <a:buChar char=""/>
              <a:defRPr sz="2400"/>
            </a:lvl1pPr>
            <a:lvl2pPr>
              <a:lnSpc>
                <a:spcPct val="120000"/>
              </a:lnSpc>
              <a:buClr>
                <a:srgbClr val="55B631"/>
              </a:buClr>
              <a:buSzPct val="120000"/>
              <a:buFont typeface="Verdana" pitchFamily="34" charset="0"/>
              <a:buChar char="•"/>
              <a:defRPr sz="2133"/>
            </a:lvl2pPr>
            <a:lvl3pPr>
              <a:lnSpc>
                <a:spcPct val="120000"/>
              </a:lnSpc>
              <a:buClr>
                <a:srgbClr val="55B631"/>
              </a:buClr>
              <a:buFont typeface="Verdana" pitchFamily="34" charset="0"/>
              <a:buChar char="–"/>
              <a:defRPr sz="1867"/>
            </a:lvl3pPr>
          </a:lstStyle>
          <a:p>
            <a:pPr lvl="0"/>
            <a:r>
              <a:rPr lang="de-DE"/>
              <a:t>Mastertextformat bearbeiten</a:t>
            </a:r>
          </a:p>
          <a:p>
            <a:pPr lvl="1"/>
            <a:r>
              <a:rPr lang="de-DE"/>
              <a:t>Zweite Ebene</a:t>
            </a:r>
          </a:p>
          <a:p>
            <a:pPr lvl="2"/>
            <a:r>
              <a:rPr lang="de-DE"/>
              <a:t>Dritte Ebene</a:t>
            </a:r>
          </a:p>
        </p:txBody>
      </p:sp>
      <p:sp>
        <p:nvSpPr>
          <p:cNvPr id="6" name="Textfeld 5"/>
          <p:cNvSpPr txBox="1"/>
          <p:nvPr/>
        </p:nvSpPr>
        <p:spPr>
          <a:xfrm>
            <a:off x="335361" y="6502115"/>
            <a:ext cx="2848414" cy="276999"/>
          </a:xfrm>
          <a:prstGeom prst="rect">
            <a:avLst/>
          </a:prstGeom>
          <a:noFill/>
        </p:spPr>
        <p:txBody>
          <a:bodyPr wrap="square" rtlCol="0">
            <a:spAutoFit/>
          </a:bodyPr>
          <a:lstStyle/>
          <a:p>
            <a:pPr algn="l"/>
            <a:r>
              <a:rPr lang="de-DE" sz="1200" dirty="0">
                <a:solidFill>
                  <a:schemeClr val="bg2"/>
                </a:solidFill>
              </a:rPr>
              <a:t>Toshiya Hirose &amp; Patrick Seiniger</a:t>
            </a:r>
          </a:p>
        </p:txBody>
      </p:sp>
    </p:spTree>
    <p:extLst>
      <p:ext uri="{BB962C8B-B14F-4D97-AF65-F5344CB8AC3E}">
        <p14:creationId xmlns:p14="http://schemas.microsoft.com/office/powerpoint/2010/main" val="347708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3" name="Title 21"/>
          <p:cNvSpPr>
            <a:spLocks noGrp="1"/>
          </p:cNvSpPr>
          <p:nvPr>
            <p:ph type="title"/>
          </p:nvPr>
        </p:nvSpPr>
        <p:spPr>
          <a:xfrm>
            <a:off x="353913" y="620688"/>
            <a:ext cx="9530027" cy="838200"/>
          </a:xfrm>
          <a:prstGeom prst="rect">
            <a:avLst/>
          </a:prstGeom>
        </p:spPr>
        <p:txBody>
          <a:bodyPr lIns="0"/>
          <a:lstStyle>
            <a:lvl1pPr>
              <a:lnSpc>
                <a:spcPct val="120000"/>
              </a:lnSpc>
              <a:defRPr sz="2667" b="0"/>
            </a:lvl1pPr>
          </a:lstStyle>
          <a:p>
            <a:r>
              <a:rPr lang="de-DE"/>
              <a:t>Mastertitelformat bearbeiten</a:t>
            </a:r>
            <a:endParaRPr lang="en-US" dirty="0"/>
          </a:p>
        </p:txBody>
      </p:sp>
    </p:spTree>
    <p:extLst>
      <p:ext uri="{BB962C8B-B14F-4D97-AF65-F5344CB8AC3E}">
        <p14:creationId xmlns:p14="http://schemas.microsoft.com/office/powerpoint/2010/main" val="2030034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50ACD-AE61-4C66-9FB9-596E42F71E5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139694E-4930-47EB-AE3D-234ADEC24C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F3B47CD-2118-4B4D-AAC6-E4E63A309BCA}"/>
              </a:ext>
            </a:extLst>
          </p:cNvPr>
          <p:cNvSpPr>
            <a:spLocks noGrp="1"/>
          </p:cNvSpPr>
          <p:nvPr>
            <p:ph type="dt" sz="half" idx="10"/>
          </p:nvPr>
        </p:nvSpPr>
        <p:spPr/>
        <p:txBody>
          <a:bodyPr/>
          <a:lstStyle/>
          <a:p>
            <a:fld id="{A8D24F0B-322E-4846-8072-CDC67435FD81}" type="datetimeFigureOut">
              <a:rPr lang="de-DE" smtClean="0"/>
              <a:t>22.01.2022</a:t>
            </a:fld>
            <a:endParaRPr lang="de-DE"/>
          </a:p>
        </p:txBody>
      </p:sp>
      <p:sp>
        <p:nvSpPr>
          <p:cNvPr id="5" name="Fußzeilenplatzhalter 4">
            <a:extLst>
              <a:ext uri="{FF2B5EF4-FFF2-40B4-BE49-F238E27FC236}">
                <a16:creationId xmlns:a16="http://schemas.microsoft.com/office/drawing/2014/main" id="{3F935561-E615-4280-B38C-EC41135F64F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3DC0AA-C723-4848-A1D2-29DD7C5C4592}"/>
              </a:ext>
            </a:extLst>
          </p:cNvPr>
          <p:cNvSpPr>
            <a:spLocks noGrp="1"/>
          </p:cNvSpPr>
          <p:nvPr>
            <p:ph type="sldNum" sz="quarter" idx="12"/>
          </p:nvPr>
        </p:nvSpPr>
        <p:spPr/>
        <p:txBody>
          <a:bodyPr/>
          <a:lstStyle/>
          <a:p>
            <a:fld id="{02C5C84A-AD09-4A6C-8C13-949B07BDFAE3}" type="slidenum">
              <a:rPr lang="de-DE" smtClean="0"/>
              <a:t>‹#›</a:t>
            </a:fld>
            <a:endParaRPr lang="de-DE"/>
          </a:p>
        </p:txBody>
      </p:sp>
    </p:spTree>
    <p:extLst>
      <p:ext uri="{BB962C8B-B14F-4D97-AF65-F5344CB8AC3E}">
        <p14:creationId xmlns:p14="http://schemas.microsoft.com/office/powerpoint/2010/main" val="103575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81406-55B3-45A1-951F-3A110645A150}"/>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E0E94EA3-5AB3-492A-80AB-F3F93BCE3857}"/>
              </a:ext>
            </a:extLst>
          </p:cNvPr>
          <p:cNvSpPr>
            <a:spLocks noGrp="1"/>
          </p:cNvSpPr>
          <p:nvPr>
            <p:ph type="dt" sz="half" idx="10"/>
          </p:nvPr>
        </p:nvSpPr>
        <p:spPr/>
        <p:txBody>
          <a:bodyPr/>
          <a:lstStyle/>
          <a:p>
            <a:fld id="{9784C64F-DB04-4990-8817-80FF5A331631}" type="datetimeFigureOut">
              <a:rPr lang="en-GB" smtClean="0"/>
              <a:t>22/01/2022</a:t>
            </a:fld>
            <a:endParaRPr lang="en-GB"/>
          </a:p>
        </p:txBody>
      </p:sp>
      <p:sp>
        <p:nvSpPr>
          <p:cNvPr id="4" name="Espace réservé du pied de page 3">
            <a:extLst>
              <a:ext uri="{FF2B5EF4-FFF2-40B4-BE49-F238E27FC236}">
                <a16:creationId xmlns:a16="http://schemas.microsoft.com/office/drawing/2014/main" id="{5E609BDA-9C3F-4A45-86E4-5776E07487E4}"/>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17155E3D-F984-45EA-8747-D07CD918C7B9}"/>
              </a:ext>
            </a:extLst>
          </p:cNvPr>
          <p:cNvSpPr>
            <a:spLocks noGrp="1"/>
          </p:cNvSpPr>
          <p:nvPr>
            <p:ph type="sldNum" sz="quarter" idx="12"/>
          </p:nvPr>
        </p:nvSpPr>
        <p:spPr/>
        <p:txBody>
          <a:bodyPr/>
          <a:lstStyle/>
          <a:p>
            <a:fld id="{CDDEAB52-A2C1-451B-959D-280463EA09D8}" type="slidenum">
              <a:rPr lang="en-GB" smtClean="0"/>
              <a:t>‹#›</a:t>
            </a:fld>
            <a:endParaRPr lang="en-GB"/>
          </a:p>
        </p:txBody>
      </p:sp>
    </p:spTree>
    <p:extLst>
      <p:ext uri="{BB962C8B-B14F-4D97-AF65-F5344CB8AC3E}">
        <p14:creationId xmlns:p14="http://schemas.microsoft.com/office/powerpoint/2010/main" val="25680387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 name="Rectangle 5"/>
          <p:cNvSpPr txBox="1">
            <a:spLocks noChangeArrowheads="1"/>
          </p:cNvSpPr>
          <p:nvPr/>
        </p:nvSpPr>
        <p:spPr bwMode="auto">
          <a:xfrm>
            <a:off x="203200" y="6384709"/>
            <a:ext cx="3397251" cy="473291"/>
          </a:xfrm>
          <a:prstGeom prst="rect">
            <a:avLst/>
          </a:prstGeom>
          <a:noFill/>
          <a:ln w="9525">
            <a:noFill/>
            <a:miter lim="800000"/>
            <a:headEnd/>
            <a:tailEnd/>
          </a:ln>
          <a:effectLst/>
        </p:spPr>
        <p:txBody>
          <a:bodyPr anchor="ctr"/>
          <a:lstStyle>
            <a:lvl1pPr marL="0" marR="0" indent="0" algn="l" defTabSz="914400" rtl="0" eaLnBrk="1" fontAlgn="auto" latinLnBrk="0" hangingPunct="1">
              <a:lnSpc>
                <a:spcPct val="100000"/>
              </a:lnSpc>
              <a:spcBef>
                <a:spcPts val="0"/>
              </a:spcBef>
              <a:spcAft>
                <a:spcPts val="0"/>
              </a:spcAft>
              <a:buClrTx/>
              <a:buSzTx/>
              <a:buFontTx/>
              <a:buNone/>
              <a:tabLst/>
              <a:defRPr lang="de-DE" smtClean="0"/>
            </a:lvl1pPr>
          </a:lstStyle>
          <a:p>
            <a:pPr>
              <a:defRPr/>
            </a:pPr>
            <a:endParaRPr sz="1200" dirty="0">
              <a:solidFill>
                <a:schemeClr val="tx1">
                  <a:lumMod val="50000"/>
                  <a:lumOff val="50000"/>
                </a:schemeClr>
              </a:solidFill>
              <a:latin typeface="+mn-lt"/>
            </a:endParaRPr>
          </a:p>
        </p:txBody>
      </p:sp>
      <p:sp>
        <p:nvSpPr>
          <p:cNvPr id="30" name="Rectangle 6"/>
          <p:cNvSpPr txBox="1">
            <a:spLocks noChangeArrowheads="1"/>
          </p:cNvSpPr>
          <p:nvPr/>
        </p:nvSpPr>
        <p:spPr bwMode="auto">
          <a:xfrm>
            <a:off x="9264352" y="6481765"/>
            <a:ext cx="2699048" cy="260351"/>
          </a:xfrm>
          <a:prstGeom prst="rect">
            <a:avLst/>
          </a:prstGeom>
          <a:noFill/>
          <a:ln w="9525">
            <a:noFill/>
            <a:miter lim="800000"/>
            <a:headEnd/>
            <a:tailEnd/>
          </a:ln>
          <a:effectLst/>
        </p:spPr>
        <p:txBody>
          <a:bodyPr/>
          <a:lstStyle>
            <a:lvl1pPr algn="r">
              <a:defRPr sz="1100">
                <a:solidFill>
                  <a:schemeClr val="tx1">
                    <a:lumMod val="50000"/>
                    <a:lumOff val="50000"/>
                  </a:schemeClr>
                </a:solidFill>
                <a:latin typeface="Calibri" pitchFamily="34" charset="0"/>
              </a:defRPr>
            </a:lvl1pPr>
          </a:lstStyle>
          <a:p>
            <a:pPr marL="0" marR="0" indent="0" algn="r" defTabSz="1219170" rtl="0" eaLnBrk="1" fontAlgn="auto" latinLnBrk="0" hangingPunct="1">
              <a:lnSpc>
                <a:spcPct val="100000"/>
              </a:lnSpc>
              <a:spcBef>
                <a:spcPts val="0"/>
              </a:spcBef>
              <a:spcAft>
                <a:spcPts val="0"/>
              </a:spcAft>
              <a:buClrTx/>
              <a:buSzTx/>
              <a:buFontTx/>
              <a:buNone/>
              <a:tabLst/>
              <a:defRPr/>
            </a:pPr>
            <a:r>
              <a:rPr lang="de-DE" sz="1200" kern="1200" noProof="0" dirty="0">
                <a:solidFill>
                  <a:schemeClr val="tx1">
                    <a:lumMod val="50000"/>
                    <a:lumOff val="50000"/>
                  </a:schemeClr>
                </a:solidFill>
                <a:latin typeface="+mn-lt"/>
                <a:ea typeface="+mn-ea"/>
                <a:cs typeface="+mn-cs"/>
              </a:rPr>
              <a:t> </a:t>
            </a:r>
            <a:fld id="{D54BE9BA-BB05-491B-A2BB-816375A953A7}" type="slidenum">
              <a:rPr lang="de-DE" sz="1200" kern="1200" smtClean="0">
                <a:solidFill>
                  <a:schemeClr val="tx1">
                    <a:lumMod val="50000"/>
                    <a:lumOff val="50000"/>
                  </a:schemeClr>
                </a:solidFill>
                <a:latin typeface="+mn-lt"/>
                <a:ea typeface="+mn-ea"/>
                <a:cs typeface="+mn-cs"/>
              </a:rPr>
              <a:pPr marL="0" marR="0" indent="0" algn="r" defTabSz="1219170" rtl="0" eaLnBrk="1" fontAlgn="auto" latinLnBrk="0" hangingPunct="1">
                <a:lnSpc>
                  <a:spcPct val="100000"/>
                </a:lnSpc>
                <a:spcBef>
                  <a:spcPts val="0"/>
                </a:spcBef>
                <a:spcAft>
                  <a:spcPts val="0"/>
                </a:spcAft>
                <a:buClrTx/>
                <a:buSzTx/>
                <a:buFontTx/>
                <a:buNone/>
                <a:tabLst/>
                <a:defRPr/>
              </a:pPr>
              <a:t>‹#›</a:t>
            </a:fld>
            <a:endParaRPr lang="de-DE" sz="1200" kern="1200" dirty="0">
              <a:solidFill>
                <a:schemeClr val="tx1">
                  <a:lumMod val="50000"/>
                  <a:lumOff val="50000"/>
                </a:schemeClr>
              </a:solidFill>
              <a:latin typeface="+mn-lt"/>
              <a:ea typeface="+mn-ea"/>
              <a:cs typeface="+mn-cs"/>
            </a:endParaRPr>
          </a:p>
        </p:txBody>
      </p:sp>
      <p:grpSp>
        <p:nvGrpSpPr>
          <p:cNvPr id="22" name="Group 55"/>
          <p:cNvGrpSpPr>
            <a:grpSpLocks/>
          </p:cNvGrpSpPr>
          <p:nvPr/>
        </p:nvGrpSpPr>
        <p:grpSpPr bwMode="auto">
          <a:xfrm>
            <a:off x="0" y="301629"/>
            <a:ext cx="12192000" cy="6103937"/>
            <a:chOff x="0" y="190"/>
            <a:chExt cx="5760" cy="3845"/>
          </a:xfrm>
        </p:grpSpPr>
        <p:sp>
          <p:nvSpPr>
            <p:cNvPr id="23" name="Line 8"/>
            <p:cNvSpPr>
              <a:spLocks noChangeShapeType="1"/>
            </p:cNvSpPr>
            <p:nvPr userDrawn="1"/>
          </p:nvSpPr>
          <p:spPr bwMode="auto">
            <a:xfrm>
              <a:off x="0" y="340"/>
              <a:ext cx="5760" cy="0"/>
            </a:xfrm>
            <a:prstGeom prst="line">
              <a:avLst/>
            </a:prstGeom>
            <a:noFill/>
            <a:ln w="19050">
              <a:solidFill>
                <a:schemeClr val="tx1"/>
              </a:solidFill>
              <a:round/>
              <a:headEnd/>
              <a:tailEnd/>
            </a:ln>
            <a:effectLst/>
          </p:spPr>
          <p:txBody>
            <a:bodyPr wrap="none" anchor="ctr"/>
            <a:lstStyle/>
            <a:p>
              <a:endParaRPr lang="de-DE" sz="2400"/>
            </a:p>
          </p:txBody>
        </p:sp>
        <p:sp>
          <p:nvSpPr>
            <p:cNvPr id="24" name="Line 9"/>
            <p:cNvSpPr>
              <a:spLocks noChangeShapeType="1"/>
            </p:cNvSpPr>
            <p:nvPr userDrawn="1"/>
          </p:nvSpPr>
          <p:spPr bwMode="auto">
            <a:xfrm>
              <a:off x="0" y="4035"/>
              <a:ext cx="5760" cy="0"/>
            </a:xfrm>
            <a:prstGeom prst="line">
              <a:avLst/>
            </a:prstGeom>
            <a:noFill/>
            <a:ln w="19050">
              <a:solidFill>
                <a:schemeClr val="tx1"/>
              </a:solidFill>
              <a:round/>
              <a:headEnd/>
              <a:tailEnd/>
            </a:ln>
            <a:effectLst/>
          </p:spPr>
          <p:txBody>
            <a:bodyPr wrap="none" anchor="ctr"/>
            <a:lstStyle/>
            <a:p>
              <a:endParaRPr lang="de-DE" sz="2400"/>
            </a:p>
          </p:txBody>
        </p:sp>
        <p:grpSp>
          <p:nvGrpSpPr>
            <p:cNvPr id="25" name="Group 41"/>
            <p:cNvGrpSpPr>
              <a:grpSpLocks/>
            </p:cNvGrpSpPr>
            <p:nvPr userDrawn="1"/>
          </p:nvGrpSpPr>
          <p:grpSpPr bwMode="auto">
            <a:xfrm>
              <a:off x="3910" y="190"/>
              <a:ext cx="959" cy="97"/>
              <a:chOff x="3910" y="190"/>
              <a:chExt cx="959" cy="97"/>
            </a:xfrm>
          </p:grpSpPr>
          <p:sp>
            <p:nvSpPr>
              <p:cNvPr id="26" name="AutoShape 42"/>
              <p:cNvSpPr>
                <a:spLocks noChangeAspect="1" noChangeArrowheads="1" noTextEdit="1"/>
              </p:cNvSpPr>
              <p:nvPr userDrawn="1"/>
            </p:nvSpPr>
            <p:spPr bwMode="auto">
              <a:xfrm>
                <a:off x="3910" y="190"/>
                <a:ext cx="959" cy="97"/>
              </a:xfrm>
              <a:prstGeom prst="rect">
                <a:avLst/>
              </a:prstGeom>
              <a:noFill/>
              <a:ln w="9525">
                <a:noFill/>
                <a:miter lim="800000"/>
                <a:headEnd/>
                <a:tailEnd/>
              </a:ln>
            </p:spPr>
            <p:txBody>
              <a:bodyPr/>
              <a:lstStyle/>
              <a:p>
                <a:endParaRPr lang="de-DE" sz="2400"/>
              </a:p>
            </p:txBody>
          </p:sp>
          <p:sp>
            <p:nvSpPr>
              <p:cNvPr id="27" name="Rectangle 43"/>
              <p:cNvSpPr>
                <a:spLocks noChangeArrowheads="1"/>
              </p:cNvSpPr>
              <p:nvPr userDrawn="1"/>
            </p:nvSpPr>
            <p:spPr bwMode="auto">
              <a:xfrm>
                <a:off x="3919" y="198"/>
                <a:ext cx="145" cy="81"/>
              </a:xfrm>
              <a:prstGeom prst="rect">
                <a:avLst/>
              </a:prstGeom>
              <a:solidFill>
                <a:srgbClr val="E77917"/>
              </a:solidFill>
              <a:ln w="9525">
                <a:noFill/>
                <a:miter lim="800000"/>
                <a:headEnd/>
                <a:tailEnd/>
              </a:ln>
            </p:spPr>
            <p:txBody>
              <a:bodyPr/>
              <a:lstStyle/>
              <a:p>
                <a:endParaRPr lang="de-DE" sz="2400"/>
              </a:p>
            </p:txBody>
          </p:sp>
          <p:sp>
            <p:nvSpPr>
              <p:cNvPr id="31" name="Freeform 44"/>
              <p:cNvSpPr>
                <a:spLocks noEditPoints="1"/>
              </p:cNvSpPr>
              <p:nvPr userDrawn="1"/>
            </p:nvSpPr>
            <p:spPr bwMode="auto">
              <a:xfrm>
                <a:off x="3916"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32" name="Rectangle 45"/>
              <p:cNvSpPr>
                <a:spLocks noChangeArrowheads="1"/>
              </p:cNvSpPr>
              <p:nvPr userDrawn="1"/>
            </p:nvSpPr>
            <p:spPr bwMode="auto">
              <a:xfrm>
                <a:off x="4078" y="198"/>
                <a:ext cx="146" cy="81"/>
              </a:xfrm>
              <a:prstGeom prst="rect">
                <a:avLst/>
              </a:prstGeom>
              <a:solidFill>
                <a:srgbClr val="CC8648"/>
              </a:solidFill>
              <a:ln w="9525">
                <a:noFill/>
                <a:miter lim="800000"/>
                <a:headEnd/>
                <a:tailEnd/>
              </a:ln>
            </p:spPr>
            <p:txBody>
              <a:bodyPr/>
              <a:lstStyle/>
              <a:p>
                <a:endParaRPr lang="de-DE" sz="2400"/>
              </a:p>
            </p:txBody>
          </p:sp>
          <p:sp>
            <p:nvSpPr>
              <p:cNvPr id="33" name="Freeform 46"/>
              <p:cNvSpPr>
                <a:spLocks noEditPoints="1"/>
              </p:cNvSpPr>
              <p:nvPr userDrawn="1"/>
            </p:nvSpPr>
            <p:spPr bwMode="auto">
              <a:xfrm>
                <a:off x="4076"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34" name="Rectangle 47"/>
              <p:cNvSpPr>
                <a:spLocks noChangeArrowheads="1"/>
              </p:cNvSpPr>
              <p:nvPr userDrawn="1"/>
            </p:nvSpPr>
            <p:spPr bwMode="auto">
              <a:xfrm>
                <a:off x="4237" y="198"/>
                <a:ext cx="145" cy="81"/>
              </a:xfrm>
              <a:prstGeom prst="rect">
                <a:avLst/>
              </a:prstGeom>
              <a:solidFill>
                <a:srgbClr val="EE251D"/>
              </a:solidFill>
              <a:ln w="9525">
                <a:noFill/>
                <a:miter lim="800000"/>
                <a:headEnd/>
                <a:tailEnd/>
              </a:ln>
            </p:spPr>
            <p:txBody>
              <a:bodyPr/>
              <a:lstStyle/>
              <a:p>
                <a:endParaRPr lang="de-DE" sz="2400"/>
              </a:p>
            </p:txBody>
          </p:sp>
          <p:sp>
            <p:nvSpPr>
              <p:cNvPr id="35" name="Freeform 48"/>
              <p:cNvSpPr>
                <a:spLocks noEditPoints="1"/>
              </p:cNvSpPr>
              <p:nvPr userDrawn="1"/>
            </p:nvSpPr>
            <p:spPr bwMode="auto">
              <a:xfrm>
                <a:off x="4235" y="195"/>
                <a:ext cx="150" cy="87"/>
              </a:xfrm>
              <a:custGeom>
                <a:avLst/>
                <a:gdLst/>
                <a:ahLst/>
                <a:cxnLst>
                  <a:cxn ang="0">
                    <a:pos x="837" y="500"/>
                  </a:cxn>
                  <a:cxn ang="0">
                    <a:pos x="823" y="521"/>
                  </a:cxn>
                  <a:cxn ang="0">
                    <a:pos x="14" y="521"/>
                  </a:cxn>
                  <a:cxn ang="0">
                    <a:pos x="14" y="486"/>
                  </a:cxn>
                  <a:cxn ang="0">
                    <a:pos x="823" y="486"/>
                  </a:cxn>
                  <a:cxn ang="0">
                    <a:pos x="837" y="500"/>
                  </a:cxn>
                  <a:cxn ang="0">
                    <a:pos x="837" y="500"/>
                  </a:cxn>
                  <a:cxn ang="0">
                    <a:pos x="837" y="521"/>
                  </a:cxn>
                  <a:cxn ang="0">
                    <a:pos x="823" y="521"/>
                  </a:cxn>
                  <a:cxn ang="0">
                    <a:pos x="837" y="500"/>
                  </a:cxn>
                  <a:cxn ang="0">
                    <a:pos x="823" y="0"/>
                  </a:cxn>
                  <a:cxn ang="0">
                    <a:pos x="837" y="21"/>
                  </a:cxn>
                  <a:cxn ang="0">
                    <a:pos x="837" y="500"/>
                  </a:cxn>
                  <a:cxn ang="0">
                    <a:pos x="810" y="500"/>
                  </a:cxn>
                  <a:cxn ang="0">
                    <a:pos x="810" y="21"/>
                  </a:cxn>
                  <a:cxn ang="0">
                    <a:pos x="823" y="0"/>
                  </a:cxn>
                  <a:cxn ang="0">
                    <a:pos x="823" y="0"/>
                  </a:cxn>
                  <a:cxn ang="0">
                    <a:pos x="837" y="0"/>
                  </a:cxn>
                  <a:cxn ang="0">
                    <a:pos x="837" y="21"/>
                  </a:cxn>
                  <a:cxn ang="0">
                    <a:pos x="823" y="0"/>
                  </a:cxn>
                  <a:cxn ang="0">
                    <a:pos x="0" y="21"/>
                  </a:cxn>
                  <a:cxn ang="0">
                    <a:pos x="14" y="0"/>
                  </a:cxn>
                  <a:cxn ang="0">
                    <a:pos x="823" y="0"/>
                  </a:cxn>
                  <a:cxn ang="0">
                    <a:pos x="823" y="35"/>
                  </a:cxn>
                  <a:cxn ang="0">
                    <a:pos x="14" y="35"/>
                  </a:cxn>
                  <a:cxn ang="0">
                    <a:pos x="0" y="21"/>
                  </a:cxn>
                  <a:cxn ang="0">
                    <a:pos x="0" y="21"/>
                  </a:cxn>
                  <a:cxn ang="0">
                    <a:pos x="0" y="0"/>
                  </a:cxn>
                  <a:cxn ang="0">
                    <a:pos x="14" y="0"/>
                  </a:cxn>
                  <a:cxn ang="0">
                    <a:pos x="0" y="21"/>
                  </a:cxn>
                  <a:cxn ang="0">
                    <a:pos x="14" y="521"/>
                  </a:cxn>
                  <a:cxn ang="0">
                    <a:pos x="0" y="500"/>
                  </a:cxn>
                  <a:cxn ang="0">
                    <a:pos x="0" y="21"/>
                  </a:cxn>
                  <a:cxn ang="0">
                    <a:pos x="27" y="21"/>
                  </a:cxn>
                  <a:cxn ang="0">
                    <a:pos x="27" y="500"/>
                  </a:cxn>
                  <a:cxn ang="0">
                    <a:pos x="14" y="521"/>
                  </a:cxn>
                  <a:cxn ang="0">
                    <a:pos x="14" y="521"/>
                  </a:cxn>
                  <a:cxn ang="0">
                    <a:pos x="0" y="521"/>
                  </a:cxn>
                  <a:cxn ang="0">
                    <a:pos x="0" y="500"/>
                  </a:cxn>
                  <a:cxn ang="0">
                    <a:pos x="14" y="521"/>
                  </a:cxn>
                </a:cxnLst>
                <a:rect l="0" t="0" r="r" b="b"/>
                <a:pathLst>
                  <a:path w="837" h="521">
                    <a:moveTo>
                      <a:pt x="837" y="500"/>
                    </a:moveTo>
                    <a:lnTo>
                      <a:pt x="823" y="521"/>
                    </a:lnTo>
                    <a:lnTo>
                      <a:pt x="14" y="521"/>
                    </a:lnTo>
                    <a:lnTo>
                      <a:pt x="14" y="486"/>
                    </a:lnTo>
                    <a:lnTo>
                      <a:pt x="823" y="486"/>
                    </a:lnTo>
                    <a:lnTo>
                      <a:pt x="837" y="500"/>
                    </a:lnTo>
                    <a:close/>
                    <a:moveTo>
                      <a:pt x="837" y="500"/>
                    </a:moveTo>
                    <a:lnTo>
                      <a:pt x="837" y="521"/>
                    </a:lnTo>
                    <a:lnTo>
                      <a:pt x="823" y="521"/>
                    </a:lnTo>
                    <a:lnTo>
                      <a:pt x="837" y="500"/>
                    </a:lnTo>
                    <a:close/>
                    <a:moveTo>
                      <a:pt x="823" y="0"/>
                    </a:moveTo>
                    <a:lnTo>
                      <a:pt x="837" y="21"/>
                    </a:lnTo>
                    <a:lnTo>
                      <a:pt x="837" y="500"/>
                    </a:lnTo>
                    <a:lnTo>
                      <a:pt x="810" y="500"/>
                    </a:lnTo>
                    <a:lnTo>
                      <a:pt x="810" y="21"/>
                    </a:lnTo>
                    <a:lnTo>
                      <a:pt x="823" y="0"/>
                    </a:lnTo>
                    <a:close/>
                    <a:moveTo>
                      <a:pt x="823" y="0"/>
                    </a:moveTo>
                    <a:lnTo>
                      <a:pt x="837" y="0"/>
                    </a:lnTo>
                    <a:lnTo>
                      <a:pt x="837" y="21"/>
                    </a:lnTo>
                    <a:lnTo>
                      <a:pt x="823" y="0"/>
                    </a:lnTo>
                    <a:close/>
                    <a:moveTo>
                      <a:pt x="0" y="21"/>
                    </a:moveTo>
                    <a:lnTo>
                      <a:pt x="14" y="0"/>
                    </a:lnTo>
                    <a:lnTo>
                      <a:pt x="823" y="0"/>
                    </a:lnTo>
                    <a:lnTo>
                      <a:pt x="823" y="35"/>
                    </a:lnTo>
                    <a:lnTo>
                      <a:pt x="14" y="35"/>
                    </a:lnTo>
                    <a:lnTo>
                      <a:pt x="0" y="21"/>
                    </a:lnTo>
                    <a:close/>
                    <a:moveTo>
                      <a:pt x="0" y="21"/>
                    </a:moveTo>
                    <a:lnTo>
                      <a:pt x="0" y="0"/>
                    </a:lnTo>
                    <a:lnTo>
                      <a:pt x="14" y="0"/>
                    </a:lnTo>
                    <a:lnTo>
                      <a:pt x="0" y="21"/>
                    </a:lnTo>
                    <a:close/>
                    <a:moveTo>
                      <a:pt x="14" y="521"/>
                    </a:moveTo>
                    <a:lnTo>
                      <a:pt x="0" y="500"/>
                    </a:lnTo>
                    <a:lnTo>
                      <a:pt x="0" y="21"/>
                    </a:lnTo>
                    <a:lnTo>
                      <a:pt x="27" y="21"/>
                    </a:lnTo>
                    <a:lnTo>
                      <a:pt x="27"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36" name="Rectangle 49"/>
              <p:cNvSpPr>
                <a:spLocks noChangeArrowheads="1"/>
              </p:cNvSpPr>
              <p:nvPr userDrawn="1"/>
            </p:nvSpPr>
            <p:spPr bwMode="auto">
              <a:xfrm>
                <a:off x="4397" y="198"/>
                <a:ext cx="145" cy="81"/>
              </a:xfrm>
              <a:prstGeom prst="rect">
                <a:avLst/>
              </a:prstGeom>
              <a:solidFill>
                <a:srgbClr val="667AB3"/>
              </a:solidFill>
              <a:ln w="9525">
                <a:noFill/>
                <a:miter lim="800000"/>
                <a:headEnd/>
                <a:tailEnd/>
              </a:ln>
            </p:spPr>
            <p:txBody>
              <a:bodyPr/>
              <a:lstStyle/>
              <a:p>
                <a:endParaRPr lang="de-DE" sz="2400"/>
              </a:p>
            </p:txBody>
          </p:sp>
          <p:sp>
            <p:nvSpPr>
              <p:cNvPr id="37" name="Freeform 50"/>
              <p:cNvSpPr>
                <a:spLocks noEditPoints="1"/>
              </p:cNvSpPr>
              <p:nvPr userDrawn="1"/>
            </p:nvSpPr>
            <p:spPr bwMode="auto">
              <a:xfrm>
                <a:off x="4394" y="195"/>
                <a:ext cx="150" cy="87"/>
              </a:xfrm>
              <a:custGeom>
                <a:avLst/>
                <a:gdLst/>
                <a:ahLst/>
                <a:cxnLst>
                  <a:cxn ang="0">
                    <a:pos x="837" y="500"/>
                  </a:cxn>
                  <a:cxn ang="0">
                    <a:pos x="823" y="521"/>
                  </a:cxn>
                  <a:cxn ang="0">
                    <a:pos x="14" y="521"/>
                  </a:cxn>
                  <a:cxn ang="0">
                    <a:pos x="14" y="486"/>
                  </a:cxn>
                  <a:cxn ang="0">
                    <a:pos x="823" y="486"/>
                  </a:cxn>
                  <a:cxn ang="0">
                    <a:pos x="837" y="500"/>
                  </a:cxn>
                  <a:cxn ang="0">
                    <a:pos x="837" y="500"/>
                  </a:cxn>
                  <a:cxn ang="0">
                    <a:pos x="837" y="521"/>
                  </a:cxn>
                  <a:cxn ang="0">
                    <a:pos x="823" y="521"/>
                  </a:cxn>
                  <a:cxn ang="0">
                    <a:pos x="837" y="500"/>
                  </a:cxn>
                  <a:cxn ang="0">
                    <a:pos x="823" y="0"/>
                  </a:cxn>
                  <a:cxn ang="0">
                    <a:pos x="837" y="21"/>
                  </a:cxn>
                  <a:cxn ang="0">
                    <a:pos x="837" y="500"/>
                  </a:cxn>
                  <a:cxn ang="0">
                    <a:pos x="810" y="500"/>
                  </a:cxn>
                  <a:cxn ang="0">
                    <a:pos x="810" y="21"/>
                  </a:cxn>
                  <a:cxn ang="0">
                    <a:pos x="823" y="0"/>
                  </a:cxn>
                  <a:cxn ang="0">
                    <a:pos x="823" y="0"/>
                  </a:cxn>
                  <a:cxn ang="0">
                    <a:pos x="837" y="0"/>
                  </a:cxn>
                  <a:cxn ang="0">
                    <a:pos x="837" y="21"/>
                  </a:cxn>
                  <a:cxn ang="0">
                    <a:pos x="823" y="0"/>
                  </a:cxn>
                  <a:cxn ang="0">
                    <a:pos x="0" y="21"/>
                  </a:cxn>
                  <a:cxn ang="0">
                    <a:pos x="14" y="0"/>
                  </a:cxn>
                  <a:cxn ang="0">
                    <a:pos x="823" y="0"/>
                  </a:cxn>
                  <a:cxn ang="0">
                    <a:pos x="823" y="35"/>
                  </a:cxn>
                  <a:cxn ang="0">
                    <a:pos x="14" y="35"/>
                  </a:cxn>
                  <a:cxn ang="0">
                    <a:pos x="0" y="21"/>
                  </a:cxn>
                  <a:cxn ang="0">
                    <a:pos x="0" y="21"/>
                  </a:cxn>
                  <a:cxn ang="0">
                    <a:pos x="0" y="0"/>
                  </a:cxn>
                  <a:cxn ang="0">
                    <a:pos x="14" y="0"/>
                  </a:cxn>
                  <a:cxn ang="0">
                    <a:pos x="0" y="21"/>
                  </a:cxn>
                  <a:cxn ang="0">
                    <a:pos x="14" y="521"/>
                  </a:cxn>
                  <a:cxn ang="0">
                    <a:pos x="0" y="500"/>
                  </a:cxn>
                  <a:cxn ang="0">
                    <a:pos x="0" y="21"/>
                  </a:cxn>
                  <a:cxn ang="0">
                    <a:pos x="27" y="21"/>
                  </a:cxn>
                  <a:cxn ang="0">
                    <a:pos x="27" y="500"/>
                  </a:cxn>
                  <a:cxn ang="0">
                    <a:pos x="14" y="521"/>
                  </a:cxn>
                  <a:cxn ang="0">
                    <a:pos x="14" y="521"/>
                  </a:cxn>
                  <a:cxn ang="0">
                    <a:pos x="0" y="521"/>
                  </a:cxn>
                  <a:cxn ang="0">
                    <a:pos x="0" y="500"/>
                  </a:cxn>
                  <a:cxn ang="0">
                    <a:pos x="14" y="521"/>
                  </a:cxn>
                </a:cxnLst>
                <a:rect l="0" t="0" r="r" b="b"/>
                <a:pathLst>
                  <a:path w="837" h="521">
                    <a:moveTo>
                      <a:pt x="837" y="500"/>
                    </a:moveTo>
                    <a:lnTo>
                      <a:pt x="823" y="521"/>
                    </a:lnTo>
                    <a:lnTo>
                      <a:pt x="14" y="521"/>
                    </a:lnTo>
                    <a:lnTo>
                      <a:pt x="14" y="486"/>
                    </a:lnTo>
                    <a:lnTo>
                      <a:pt x="823" y="486"/>
                    </a:lnTo>
                    <a:lnTo>
                      <a:pt x="837" y="500"/>
                    </a:lnTo>
                    <a:close/>
                    <a:moveTo>
                      <a:pt x="837" y="500"/>
                    </a:moveTo>
                    <a:lnTo>
                      <a:pt x="837" y="521"/>
                    </a:lnTo>
                    <a:lnTo>
                      <a:pt x="823" y="521"/>
                    </a:lnTo>
                    <a:lnTo>
                      <a:pt x="837" y="500"/>
                    </a:lnTo>
                    <a:close/>
                    <a:moveTo>
                      <a:pt x="823" y="0"/>
                    </a:moveTo>
                    <a:lnTo>
                      <a:pt x="837" y="21"/>
                    </a:lnTo>
                    <a:lnTo>
                      <a:pt x="837" y="500"/>
                    </a:lnTo>
                    <a:lnTo>
                      <a:pt x="810" y="500"/>
                    </a:lnTo>
                    <a:lnTo>
                      <a:pt x="810" y="21"/>
                    </a:lnTo>
                    <a:lnTo>
                      <a:pt x="823" y="0"/>
                    </a:lnTo>
                    <a:close/>
                    <a:moveTo>
                      <a:pt x="823" y="0"/>
                    </a:moveTo>
                    <a:lnTo>
                      <a:pt x="837" y="0"/>
                    </a:lnTo>
                    <a:lnTo>
                      <a:pt x="837" y="21"/>
                    </a:lnTo>
                    <a:lnTo>
                      <a:pt x="823" y="0"/>
                    </a:lnTo>
                    <a:close/>
                    <a:moveTo>
                      <a:pt x="0" y="21"/>
                    </a:moveTo>
                    <a:lnTo>
                      <a:pt x="14" y="0"/>
                    </a:lnTo>
                    <a:lnTo>
                      <a:pt x="823" y="0"/>
                    </a:lnTo>
                    <a:lnTo>
                      <a:pt x="823" y="35"/>
                    </a:lnTo>
                    <a:lnTo>
                      <a:pt x="14" y="35"/>
                    </a:lnTo>
                    <a:lnTo>
                      <a:pt x="0" y="21"/>
                    </a:lnTo>
                    <a:close/>
                    <a:moveTo>
                      <a:pt x="0" y="21"/>
                    </a:moveTo>
                    <a:lnTo>
                      <a:pt x="0" y="0"/>
                    </a:lnTo>
                    <a:lnTo>
                      <a:pt x="14" y="0"/>
                    </a:lnTo>
                    <a:lnTo>
                      <a:pt x="0" y="21"/>
                    </a:lnTo>
                    <a:close/>
                    <a:moveTo>
                      <a:pt x="14" y="521"/>
                    </a:moveTo>
                    <a:lnTo>
                      <a:pt x="0" y="500"/>
                    </a:lnTo>
                    <a:lnTo>
                      <a:pt x="0" y="21"/>
                    </a:lnTo>
                    <a:lnTo>
                      <a:pt x="27" y="21"/>
                    </a:lnTo>
                    <a:lnTo>
                      <a:pt x="27"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38" name="Rectangle 51"/>
              <p:cNvSpPr>
                <a:spLocks noChangeArrowheads="1"/>
              </p:cNvSpPr>
              <p:nvPr userDrawn="1"/>
            </p:nvSpPr>
            <p:spPr bwMode="auto">
              <a:xfrm>
                <a:off x="4555" y="198"/>
                <a:ext cx="147" cy="81"/>
              </a:xfrm>
              <a:prstGeom prst="rect">
                <a:avLst/>
              </a:prstGeom>
              <a:solidFill>
                <a:srgbClr val="FFF500"/>
              </a:solidFill>
              <a:ln w="9525">
                <a:noFill/>
                <a:miter lim="800000"/>
                <a:headEnd/>
                <a:tailEnd/>
              </a:ln>
            </p:spPr>
            <p:txBody>
              <a:bodyPr/>
              <a:lstStyle/>
              <a:p>
                <a:endParaRPr lang="de-DE" sz="2400"/>
              </a:p>
            </p:txBody>
          </p:sp>
          <p:sp>
            <p:nvSpPr>
              <p:cNvPr id="39" name="Freeform 52"/>
              <p:cNvSpPr>
                <a:spLocks noEditPoints="1"/>
              </p:cNvSpPr>
              <p:nvPr userDrawn="1"/>
            </p:nvSpPr>
            <p:spPr bwMode="auto">
              <a:xfrm>
                <a:off x="4553" y="195"/>
                <a:ext cx="151" cy="87"/>
              </a:xfrm>
              <a:custGeom>
                <a:avLst/>
                <a:gdLst/>
                <a:ahLst/>
                <a:cxnLst>
                  <a:cxn ang="0">
                    <a:pos x="844" y="500"/>
                  </a:cxn>
                  <a:cxn ang="0">
                    <a:pos x="831" y="521"/>
                  </a:cxn>
                  <a:cxn ang="0">
                    <a:pos x="14" y="521"/>
                  </a:cxn>
                  <a:cxn ang="0">
                    <a:pos x="14" y="486"/>
                  </a:cxn>
                  <a:cxn ang="0">
                    <a:pos x="831" y="486"/>
                  </a:cxn>
                  <a:cxn ang="0">
                    <a:pos x="844" y="500"/>
                  </a:cxn>
                  <a:cxn ang="0">
                    <a:pos x="844" y="500"/>
                  </a:cxn>
                  <a:cxn ang="0">
                    <a:pos x="844" y="521"/>
                  </a:cxn>
                  <a:cxn ang="0">
                    <a:pos x="831" y="521"/>
                  </a:cxn>
                  <a:cxn ang="0">
                    <a:pos x="844" y="500"/>
                  </a:cxn>
                  <a:cxn ang="0">
                    <a:pos x="831" y="0"/>
                  </a:cxn>
                  <a:cxn ang="0">
                    <a:pos x="844" y="21"/>
                  </a:cxn>
                  <a:cxn ang="0">
                    <a:pos x="844" y="500"/>
                  </a:cxn>
                  <a:cxn ang="0">
                    <a:pos x="817" y="500"/>
                  </a:cxn>
                  <a:cxn ang="0">
                    <a:pos x="817" y="21"/>
                  </a:cxn>
                  <a:cxn ang="0">
                    <a:pos x="831" y="0"/>
                  </a:cxn>
                  <a:cxn ang="0">
                    <a:pos x="831" y="0"/>
                  </a:cxn>
                  <a:cxn ang="0">
                    <a:pos x="844" y="0"/>
                  </a:cxn>
                  <a:cxn ang="0">
                    <a:pos x="844" y="21"/>
                  </a:cxn>
                  <a:cxn ang="0">
                    <a:pos x="831" y="0"/>
                  </a:cxn>
                  <a:cxn ang="0">
                    <a:pos x="0" y="21"/>
                  </a:cxn>
                  <a:cxn ang="0">
                    <a:pos x="14" y="0"/>
                  </a:cxn>
                  <a:cxn ang="0">
                    <a:pos x="831" y="0"/>
                  </a:cxn>
                  <a:cxn ang="0">
                    <a:pos x="831"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44" h="521">
                    <a:moveTo>
                      <a:pt x="844" y="500"/>
                    </a:moveTo>
                    <a:lnTo>
                      <a:pt x="831" y="521"/>
                    </a:lnTo>
                    <a:lnTo>
                      <a:pt x="14" y="521"/>
                    </a:lnTo>
                    <a:lnTo>
                      <a:pt x="14" y="486"/>
                    </a:lnTo>
                    <a:lnTo>
                      <a:pt x="831" y="486"/>
                    </a:lnTo>
                    <a:lnTo>
                      <a:pt x="844" y="500"/>
                    </a:lnTo>
                    <a:close/>
                    <a:moveTo>
                      <a:pt x="844" y="500"/>
                    </a:moveTo>
                    <a:lnTo>
                      <a:pt x="844" y="521"/>
                    </a:lnTo>
                    <a:lnTo>
                      <a:pt x="831" y="521"/>
                    </a:lnTo>
                    <a:lnTo>
                      <a:pt x="844" y="500"/>
                    </a:lnTo>
                    <a:close/>
                    <a:moveTo>
                      <a:pt x="831" y="0"/>
                    </a:moveTo>
                    <a:lnTo>
                      <a:pt x="844" y="21"/>
                    </a:lnTo>
                    <a:lnTo>
                      <a:pt x="844" y="500"/>
                    </a:lnTo>
                    <a:lnTo>
                      <a:pt x="817" y="500"/>
                    </a:lnTo>
                    <a:lnTo>
                      <a:pt x="817" y="21"/>
                    </a:lnTo>
                    <a:lnTo>
                      <a:pt x="831" y="0"/>
                    </a:lnTo>
                    <a:close/>
                    <a:moveTo>
                      <a:pt x="831" y="0"/>
                    </a:moveTo>
                    <a:lnTo>
                      <a:pt x="844" y="0"/>
                    </a:lnTo>
                    <a:lnTo>
                      <a:pt x="844" y="21"/>
                    </a:lnTo>
                    <a:lnTo>
                      <a:pt x="831" y="0"/>
                    </a:lnTo>
                    <a:close/>
                    <a:moveTo>
                      <a:pt x="0" y="21"/>
                    </a:moveTo>
                    <a:lnTo>
                      <a:pt x="14" y="0"/>
                    </a:lnTo>
                    <a:lnTo>
                      <a:pt x="831" y="0"/>
                    </a:lnTo>
                    <a:lnTo>
                      <a:pt x="831"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40" name="Rectangle 53"/>
              <p:cNvSpPr>
                <a:spLocks noChangeArrowheads="1"/>
              </p:cNvSpPr>
              <p:nvPr userDrawn="1"/>
            </p:nvSpPr>
            <p:spPr bwMode="auto">
              <a:xfrm>
                <a:off x="4715" y="198"/>
                <a:ext cx="145" cy="81"/>
              </a:xfrm>
              <a:prstGeom prst="rect">
                <a:avLst/>
              </a:prstGeom>
              <a:solidFill>
                <a:srgbClr val="54B631"/>
              </a:solidFill>
              <a:ln w="9525">
                <a:noFill/>
                <a:miter lim="800000"/>
                <a:headEnd/>
                <a:tailEnd/>
              </a:ln>
            </p:spPr>
            <p:txBody>
              <a:bodyPr/>
              <a:lstStyle/>
              <a:p>
                <a:endParaRPr lang="de-DE" sz="2400"/>
              </a:p>
            </p:txBody>
          </p:sp>
          <p:sp>
            <p:nvSpPr>
              <p:cNvPr id="41" name="Freeform 54"/>
              <p:cNvSpPr>
                <a:spLocks noEditPoints="1"/>
              </p:cNvSpPr>
              <p:nvPr userDrawn="1"/>
            </p:nvSpPr>
            <p:spPr bwMode="auto">
              <a:xfrm>
                <a:off x="4713"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grpSp>
      </p:grpSp>
      <p:pic>
        <p:nvPicPr>
          <p:cNvPr id="42" name="Picture 1" descr="S:\Medien\Grafiken\Logos\BASt\bast_transparent.png"/>
          <p:cNvPicPr>
            <a:picLocks noChangeAspect="1" noChangeArrowheads="1"/>
          </p:cNvPicPr>
          <p:nvPr/>
        </p:nvPicPr>
        <p:blipFill>
          <a:blip r:embed="rId7" cstate="print"/>
          <a:srcRect/>
          <a:stretch>
            <a:fillRect/>
          </a:stretch>
        </p:blipFill>
        <p:spPr bwMode="auto">
          <a:xfrm>
            <a:off x="10992546" y="68628"/>
            <a:ext cx="864095" cy="388617"/>
          </a:xfrm>
          <a:prstGeom prst="rect">
            <a:avLst/>
          </a:prstGeom>
          <a:noFill/>
        </p:spPr>
      </p:pic>
    </p:spTree>
    <p:extLst>
      <p:ext uri="{BB962C8B-B14F-4D97-AF65-F5344CB8AC3E}">
        <p14:creationId xmlns:p14="http://schemas.microsoft.com/office/powerpoint/2010/main" val="1100947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Verdana" pitchFamily="34" charset="0"/>
        </a:defRPr>
      </a:lvl2pPr>
      <a:lvl3pPr algn="l" rtl="0" eaLnBrk="1" fontAlgn="base" hangingPunct="1">
        <a:spcBef>
          <a:spcPct val="0"/>
        </a:spcBef>
        <a:spcAft>
          <a:spcPct val="0"/>
        </a:spcAft>
        <a:defRPr sz="3200" b="1">
          <a:solidFill>
            <a:schemeClr val="tx2"/>
          </a:solidFill>
          <a:latin typeface="Verdana" pitchFamily="34" charset="0"/>
        </a:defRPr>
      </a:lvl3pPr>
      <a:lvl4pPr algn="l" rtl="0" eaLnBrk="1" fontAlgn="base" hangingPunct="1">
        <a:spcBef>
          <a:spcPct val="0"/>
        </a:spcBef>
        <a:spcAft>
          <a:spcPct val="0"/>
        </a:spcAft>
        <a:defRPr sz="3200" b="1">
          <a:solidFill>
            <a:schemeClr val="tx2"/>
          </a:solidFill>
          <a:latin typeface="Verdana" pitchFamily="34" charset="0"/>
        </a:defRPr>
      </a:lvl4pPr>
      <a:lvl5pPr algn="l" rtl="0" eaLnBrk="1" fontAlgn="base" hangingPunct="1">
        <a:spcBef>
          <a:spcPct val="0"/>
        </a:spcBef>
        <a:spcAft>
          <a:spcPct val="0"/>
        </a:spcAft>
        <a:defRPr sz="3200" b="1">
          <a:solidFill>
            <a:schemeClr val="tx2"/>
          </a:solidFill>
          <a:latin typeface="Verdana" pitchFamily="34" charset="0"/>
        </a:defRPr>
      </a:lvl5pPr>
      <a:lvl6pPr marL="609585" algn="l" rtl="0" eaLnBrk="1" fontAlgn="base" hangingPunct="1">
        <a:spcBef>
          <a:spcPct val="0"/>
        </a:spcBef>
        <a:spcAft>
          <a:spcPct val="0"/>
        </a:spcAft>
        <a:defRPr sz="3200" b="1">
          <a:solidFill>
            <a:schemeClr val="tx2"/>
          </a:solidFill>
          <a:latin typeface="Verdana" pitchFamily="34" charset="0"/>
        </a:defRPr>
      </a:lvl6pPr>
      <a:lvl7pPr marL="1219170" algn="l" rtl="0" eaLnBrk="1" fontAlgn="base" hangingPunct="1">
        <a:spcBef>
          <a:spcPct val="0"/>
        </a:spcBef>
        <a:spcAft>
          <a:spcPct val="0"/>
        </a:spcAft>
        <a:defRPr sz="3200" b="1">
          <a:solidFill>
            <a:schemeClr val="tx2"/>
          </a:solidFill>
          <a:latin typeface="Verdana" pitchFamily="34" charset="0"/>
        </a:defRPr>
      </a:lvl7pPr>
      <a:lvl8pPr marL="1828754" algn="l" rtl="0" eaLnBrk="1" fontAlgn="base" hangingPunct="1">
        <a:spcBef>
          <a:spcPct val="0"/>
        </a:spcBef>
        <a:spcAft>
          <a:spcPct val="0"/>
        </a:spcAft>
        <a:defRPr sz="3200" b="1">
          <a:solidFill>
            <a:schemeClr val="tx2"/>
          </a:solidFill>
          <a:latin typeface="Verdana" pitchFamily="34" charset="0"/>
        </a:defRPr>
      </a:lvl8pPr>
      <a:lvl9pPr marL="2438339" algn="l" rtl="0" eaLnBrk="1" fontAlgn="base" hangingPunct="1">
        <a:spcBef>
          <a:spcPct val="0"/>
        </a:spcBef>
        <a:spcAft>
          <a:spcPct val="0"/>
        </a:spcAft>
        <a:defRPr sz="3200" b="1">
          <a:solidFill>
            <a:schemeClr val="tx2"/>
          </a:solidFill>
          <a:latin typeface="Verdana" pitchFamily="34" charset="0"/>
        </a:defRPr>
      </a:lvl9pPr>
    </p:titleStyle>
    <p:bodyStyle>
      <a:lvl1pPr marL="482588" indent="-482588" algn="l" rtl="0" eaLnBrk="1" fontAlgn="base" hangingPunct="1">
        <a:spcBef>
          <a:spcPct val="20000"/>
        </a:spcBef>
        <a:spcAft>
          <a:spcPct val="0"/>
        </a:spcAft>
        <a:buChar char="•"/>
        <a:defRPr sz="2667">
          <a:solidFill>
            <a:schemeClr val="tx1"/>
          </a:solidFill>
          <a:latin typeface="+mn-lt"/>
          <a:ea typeface="+mn-ea"/>
          <a:cs typeface="+mn-cs"/>
        </a:defRPr>
      </a:lvl1pPr>
      <a:lvl2pPr marL="1193770" indent="-472006" algn="l" rtl="0" eaLnBrk="1" fontAlgn="base" hangingPunct="1">
        <a:spcBef>
          <a:spcPct val="20000"/>
        </a:spcBef>
        <a:spcAft>
          <a:spcPct val="0"/>
        </a:spcAft>
        <a:buChar char="–"/>
        <a:defRPr sz="2667">
          <a:solidFill>
            <a:schemeClr val="tx1"/>
          </a:solidFill>
          <a:latin typeface="+mn-lt"/>
        </a:defRPr>
      </a:lvl2pPr>
      <a:lvl3pPr marL="1913419" indent="-480472" algn="l" rtl="0" eaLnBrk="1" fontAlgn="base" hangingPunct="1">
        <a:spcBef>
          <a:spcPct val="20000"/>
        </a:spcBef>
        <a:spcAft>
          <a:spcPct val="0"/>
        </a:spcAft>
        <a:buFont typeface="Wingdings" pitchFamily="2" charset="2"/>
        <a:buChar char="§"/>
        <a:defRPr>
          <a:solidFill>
            <a:schemeClr val="tx1"/>
          </a:solidFill>
          <a:latin typeface="+mn-lt"/>
        </a:defRPr>
      </a:lvl3pPr>
      <a:lvl4pPr marL="2633068" indent="-480472" algn="l" rtl="0" eaLnBrk="1" fontAlgn="base" hangingPunct="1">
        <a:spcBef>
          <a:spcPct val="20000"/>
        </a:spcBef>
        <a:spcAft>
          <a:spcPct val="0"/>
        </a:spcAft>
        <a:buFont typeface="Verdana" pitchFamily="34" charset="0"/>
        <a:buChar char="»"/>
        <a:defRPr sz="2133">
          <a:solidFill>
            <a:schemeClr val="tx1"/>
          </a:solidFill>
          <a:latin typeface="+mn-lt"/>
        </a:defRPr>
      </a:lvl4pPr>
      <a:lvl5pPr marL="3352716" indent="-480472" algn="l" rtl="0" eaLnBrk="1" fontAlgn="base" hangingPunct="1">
        <a:spcBef>
          <a:spcPct val="20000"/>
        </a:spcBef>
        <a:spcAft>
          <a:spcPct val="0"/>
        </a:spcAft>
        <a:buChar char="o"/>
        <a:defRPr sz="2133">
          <a:solidFill>
            <a:schemeClr val="tx1"/>
          </a:solidFill>
          <a:latin typeface="+mn-lt"/>
        </a:defRPr>
      </a:lvl5pPr>
      <a:lvl6pPr marL="3962301" indent="-480472" algn="l" rtl="0" eaLnBrk="1" fontAlgn="base" hangingPunct="1">
        <a:spcBef>
          <a:spcPct val="20000"/>
        </a:spcBef>
        <a:spcAft>
          <a:spcPct val="0"/>
        </a:spcAft>
        <a:buChar char="o"/>
        <a:defRPr sz="2133">
          <a:solidFill>
            <a:schemeClr val="tx1"/>
          </a:solidFill>
          <a:latin typeface="+mn-lt"/>
        </a:defRPr>
      </a:lvl6pPr>
      <a:lvl7pPr marL="4571886" indent="-480472" algn="l" rtl="0" eaLnBrk="1" fontAlgn="base" hangingPunct="1">
        <a:spcBef>
          <a:spcPct val="20000"/>
        </a:spcBef>
        <a:spcAft>
          <a:spcPct val="0"/>
        </a:spcAft>
        <a:buChar char="o"/>
        <a:defRPr sz="2133">
          <a:solidFill>
            <a:schemeClr val="tx1"/>
          </a:solidFill>
          <a:latin typeface="+mn-lt"/>
        </a:defRPr>
      </a:lvl7pPr>
      <a:lvl8pPr marL="5181470" indent="-480472" algn="l" rtl="0" eaLnBrk="1" fontAlgn="base" hangingPunct="1">
        <a:spcBef>
          <a:spcPct val="20000"/>
        </a:spcBef>
        <a:spcAft>
          <a:spcPct val="0"/>
        </a:spcAft>
        <a:buChar char="o"/>
        <a:defRPr sz="2133">
          <a:solidFill>
            <a:schemeClr val="tx1"/>
          </a:solidFill>
          <a:latin typeface="+mn-lt"/>
        </a:defRPr>
      </a:lvl8pPr>
      <a:lvl9pPr marL="5791055" indent="-480472" algn="l" rtl="0" eaLnBrk="1" fontAlgn="base" hangingPunct="1">
        <a:spcBef>
          <a:spcPct val="20000"/>
        </a:spcBef>
        <a:spcAft>
          <a:spcPct val="0"/>
        </a:spcAft>
        <a:buChar char="o"/>
        <a:defRPr sz="2133">
          <a:solidFill>
            <a:schemeClr val="tx1"/>
          </a:solidFill>
          <a:latin typeface="+mn-lt"/>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A98516-8C7E-4402-9672-E86693E30694}"/>
              </a:ext>
            </a:extLst>
          </p:cNvPr>
          <p:cNvSpPr>
            <a:spLocks noGrp="1"/>
          </p:cNvSpPr>
          <p:nvPr>
            <p:ph type="ctrTitle"/>
          </p:nvPr>
        </p:nvSpPr>
        <p:spPr/>
        <p:txBody>
          <a:bodyPr/>
          <a:lstStyle/>
          <a:p>
            <a:r>
              <a:rPr lang="de-DE" dirty="0"/>
              <a:t>IWG AEBS-HDV</a:t>
            </a:r>
            <a:br>
              <a:rPr lang="de-DE" dirty="0"/>
            </a:br>
            <a:r>
              <a:rPr lang="de-DE" dirty="0"/>
              <a:t>Status</a:t>
            </a:r>
          </a:p>
        </p:txBody>
      </p:sp>
      <p:sp>
        <p:nvSpPr>
          <p:cNvPr id="3" name="Untertitel 2">
            <a:extLst>
              <a:ext uri="{FF2B5EF4-FFF2-40B4-BE49-F238E27FC236}">
                <a16:creationId xmlns:a16="http://schemas.microsoft.com/office/drawing/2014/main" id="{9E10E53A-61E6-49C5-ADE2-BE051D636FC1}"/>
              </a:ext>
            </a:extLst>
          </p:cNvPr>
          <p:cNvSpPr>
            <a:spLocks noGrp="1"/>
          </p:cNvSpPr>
          <p:nvPr>
            <p:ph type="subTitle" idx="1"/>
          </p:nvPr>
        </p:nvSpPr>
        <p:spPr/>
        <p:txBody>
          <a:bodyPr/>
          <a:lstStyle/>
          <a:p>
            <a:r>
              <a:rPr lang="de-DE" dirty="0"/>
              <a:t>Toshiya Hirose (JP) &amp; Patrick Seiniger (BASt, DE)</a:t>
            </a:r>
          </a:p>
          <a:p>
            <a:r>
              <a:rPr lang="de-DE" dirty="0"/>
              <a:t>Chairs </a:t>
            </a:r>
            <a:r>
              <a:rPr lang="de-DE" dirty="0" err="1"/>
              <a:t>of</a:t>
            </a:r>
            <a:r>
              <a:rPr lang="de-DE" dirty="0"/>
              <a:t> </a:t>
            </a:r>
            <a:r>
              <a:rPr lang="de-DE" dirty="0" err="1"/>
              <a:t>the</a:t>
            </a:r>
            <a:r>
              <a:rPr lang="de-DE" dirty="0"/>
              <a:t> IWG on AEBS </a:t>
            </a:r>
            <a:r>
              <a:rPr lang="de-DE" dirty="0" err="1"/>
              <a:t>for</a:t>
            </a:r>
            <a:r>
              <a:rPr lang="de-DE" dirty="0"/>
              <a:t> HDV</a:t>
            </a:r>
          </a:p>
        </p:txBody>
      </p:sp>
      <p:sp>
        <p:nvSpPr>
          <p:cNvPr id="4" name="TextBox 3">
            <a:extLst>
              <a:ext uri="{FF2B5EF4-FFF2-40B4-BE49-F238E27FC236}">
                <a16:creationId xmlns:a16="http://schemas.microsoft.com/office/drawing/2014/main" id="{EADDC0A4-4D4A-4612-B83F-D71D1675FA76}"/>
              </a:ext>
            </a:extLst>
          </p:cNvPr>
          <p:cNvSpPr txBox="1"/>
          <p:nvPr/>
        </p:nvSpPr>
        <p:spPr>
          <a:xfrm>
            <a:off x="367857" y="818606"/>
            <a:ext cx="3518464" cy="307777"/>
          </a:xfrm>
          <a:prstGeom prst="rect">
            <a:avLst/>
          </a:prstGeom>
          <a:noFill/>
        </p:spPr>
        <p:txBody>
          <a:bodyPr wrap="none" rtlCol="0">
            <a:spAutoFit/>
          </a:bodyPr>
          <a:lstStyle/>
          <a:p>
            <a:pPr algn="l"/>
            <a:r>
              <a:rPr lang="en-US" sz="1400" dirty="0"/>
              <a:t>Submitted by the IWG on AEBS-HDV</a:t>
            </a:r>
          </a:p>
        </p:txBody>
      </p:sp>
      <p:sp>
        <p:nvSpPr>
          <p:cNvPr id="5" name="TextBox 4">
            <a:extLst>
              <a:ext uri="{FF2B5EF4-FFF2-40B4-BE49-F238E27FC236}">
                <a16:creationId xmlns:a16="http://schemas.microsoft.com/office/drawing/2014/main" id="{E8F2EC01-424B-46F1-8489-F4AB2E5CD7DD}"/>
              </a:ext>
            </a:extLst>
          </p:cNvPr>
          <p:cNvSpPr txBox="1"/>
          <p:nvPr/>
        </p:nvSpPr>
        <p:spPr>
          <a:xfrm>
            <a:off x="8314442" y="601153"/>
            <a:ext cx="3916457" cy="738664"/>
          </a:xfrm>
          <a:prstGeom prst="rect">
            <a:avLst/>
          </a:prstGeom>
          <a:noFill/>
        </p:spPr>
        <p:txBody>
          <a:bodyPr wrap="none" rtlCol="0">
            <a:spAutoFit/>
          </a:bodyPr>
          <a:lstStyle/>
          <a:p>
            <a:pPr algn="l"/>
            <a:r>
              <a:rPr lang="en-US" sz="1400" u="sng" dirty="0"/>
              <a:t>Informal document</a:t>
            </a:r>
            <a:r>
              <a:rPr lang="en-US" sz="1400" dirty="0"/>
              <a:t> </a:t>
            </a:r>
            <a:r>
              <a:rPr lang="en-US" sz="1400" b="1" dirty="0"/>
              <a:t>GRVA-12-09/Rev.1</a:t>
            </a:r>
          </a:p>
          <a:p>
            <a:pPr algn="l"/>
            <a:r>
              <a:rPr lang="en-US" sz="1400" dirty="0"/>
              <a:t>12</a:t>
            </a:r>
            <a:r>
              <a:rPr lang="en-US" sz="1400" baseline="30000" dirty="0"/>
              <a:t>th</a:t>
            </a:r>
            <a:r>
              <a:rPr lang="en-US" sz="1400" dirty="0"/>
              <a:t> GRVA, 24 – 28 January 2022</a:t>
            </a:r>
            <a:br>
              <a:rPr lang="en-US" sz="1400" dirty="0"/>
            </a:br>
            <a:r>
              <a:rPr lang="en-US" sz="1400" dirty="0"/>
              <a:t>Agenda item 7</a:t>
            </a:r>
          </a:p>
        </p:txBody>
      </p:sp>
    </p:spTree>
    <p:extLst>
      <p:ext uri="{BB962C8B-B14F-4D97-AF65-F5344CB8AC3E}">
        <p14:creationId xmlns:p14="http://schemas.microsoft.com/office/powerpoint/2010/main" val="709234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77549D-0246-4C31-91C0-6CAA01EE4EA2}"/>
              </a:ext>
            </a:extLst>
          </p:cNvPr>
          <p:cNvSpPr>
            <a:spLocks noGrp="1"/>
          </p:cNvSpPr>
          <p:nvPr>
            <p:ph type="title"/>
          </p:nvPr>
        </p:nvSpPr>
        <p:spPr/>
        <p:txBody>
          <a:bodyPr/>
          <a:lstStyle/>
          <a:p>
            <a:r>
              <a:rPr lang="de-DE" dirty="0"/>
              <a:t>Summary</a:t>
            </a:r>
          </a:p>
        </p:txBody>
      </p:sp>
      <p:sp>
        <p:nvSpPr>
          <p:cNvPr id="3" name="Inhaltsplatzhalter 2">
            <a:extLst>
              <a:ext uri="{FF2B5EF4-FFF2-40B4-BE49-F238E27FC236}">
                <a16:creationId xmlns:a16="http://schemas.microsoft.com/office/drawing/2014/main" id="{28618C63-2790-415A-A8B5-73A3178CA987}"/>
              </a:ext>
            </a:extLst>
          </p:cNvPr>
          <p:cNvSpPr>
            <a:spLocks noGrp="1"/>
          </p:cNvSpPr>
          <p:nvPr>
            <p:ph idx="1"/>
          </p:nvPr>
        </p:nvSpPr>
        <p:spPr>
          <a:xfrm>
            <a:off x="335361" y="1371600"/>
            <a:ext cx="11247967" cy="4795286"/>
          </a:xfrm>
        </p:spPr>
        <p:txBody>
          <a:bodyPr/>
          <a:lstStyle/>
          <a:p>
            <a:r>
              <a:rPr lang="de-DE" dirty="0"/>
              <a:t>All </a:t>
            </a:r>
            <a:r>
              <a:rPr lang="de-DE" dirty="0" err="1"/>
              <a:t>remaining</a:t>
            </a:r>
            <a:r>
              <a:rPr lang="de-DE" dirty="0"/>
              <a:t> </a:t>
            </a:r>
            <a:r>
              <a:rPr lang="de-DE" dirty="0" err="1"/>
              <a:t>issues</a:t>
            </a:r>
            <a:r>
              <a:rPr lang="de-DE" dirty="0"/>
              <a:t> </a:t>
            </a:r>
            <a:r>
              <a:rPr lang="de-DE" dirty="0" err="1"/>
              <a:t>were</a:t>
            </a:r>
            <a:r>
              <a:rPr lang="de-DE" dirty="0"/>
              <a:t> </a:t>
            </a:r>
            <a:r>
              <a:rPr lang="de-DE" dirty="0" err="1"/>
              <a:t>solved</a:t>
            </a:r>
            <a:r>
              <a:rPr lang="de-DE" dirty="0"/>
              <a:t> in </a:t>
            </a:r>
            <a:r>
              <a:rPr lang="de-DE" dirty="0" err="1"/>
              <a:t>the</a:t>
            </a:r>
            <a:r>
              <a:rPr lang="de-DE" dirty="0"/>
              <a:t> </a:t>
            </a:r>
            <a:r>
              <a:rPr lang="de-DE" dirty="0" err="1"/>
              <a:t>IWG‘s</a:t>
            </a:r>
            <a:r>
              <a:rPr lang="de-DE" dirty="0"/>
              <a:t> final </a:t>
            </a:r>
            <a:r>
              <a:rPr lang="de-DE" dirty="0" err="1"/>
              <a:t>meeting</a:t>
            </a:r>
            <a:r>
              <a:rPr lang="de-DE" dirty="0"/>
              <a:t>, </a:t>
            </a:r>
            <a:r>
              <a:rPr lang="de-DE" dirty="0" err="1"/>
              <a:t>except</a:t>
            </a:r>
            <a:r>
              <a:rPr lang="de-DE" dirty="0"/>
              <a:t> </a:t>
            </a:r>
            <a:r>
              <a:rPr lang="de-DE" dirty="0" err="1"/>
              <a:t>for</a:t>
            </a:r>
            <a:r>
              <a:rPr lang="de-DE" dirty="0"/>
              <a:t> </a:t>
            </a:r>
            <a:r>
              <a:rPr lang="de-DE" dirty="0" err="1"/>
              <a:t>the</a:t>
            </a:r>
            <a:r>
              <a:rPr lang="de-DE" dirty="0"/>
              <a:t> </a:t>
            </a:r>
            <a:r>
              <a:rPr lang="de-DE" dirty="0" err="1"/>
              <a:t>definition</a:t>
            </a:r>
            <a:r>
              <a:rPr lang="de-DE" dirty="0"/>
              <a:t> </a:t>
            </a:r>
            <a:r>
              <a:rPr lang="de-DE" dirty="0" err="1"/>
              <a:t>of</a:t>
            </a:r>
            <a:r>
              <a:rPr lang="de-DE" dirty="0"/>
              <a:t> </a:t>
            </a:r>
            <a:r>
              <a:rPr lang="de-DE" dirty="0" err="1"/>
              <a:t>transitional</a:t>
            </a:r>
            <a:r>
              <a:rPr lang="de-DE" dirty="0"/>
              <a:t> </a:t>
            </a:r>
            <a:r>
              <a:rPr lang="de-DE" dirty="0" err="1"/>
              <a:t>provisions</a:t>
            </a:r>
            <a:endParaRPr lang="de-DE" dirty="0"/>
          </a:p>
          <a:p>
            <a:r>
              <a:rPr lang="de-DE" dirty="0"/>
              <a:t>After a </a:t>
            </a:r>
            <a:r>
              <a:rPr lang="de-DE" dirty="0" err="1"/>
              <a:t>decision</a:t>
            </a:r>
            <a:r>
              <a:rPr lang="de-DE" dirty="0"/>
              <a:t> </a:t>
            </a:r>
            <a:r>
              <a:rPr lang="de-DE" dirty="0" err="1"/>
              <a:t>from</a:t>
            </a:r>
            <a:r>
              <a:rPr lang="de-DE" dirty="0"/>
              <a:t> GRVA, </a:t>
            </a:r>
            <a:r>
              <a:rPr lang="de-DE" dirty="0" err="1"/>
              <a:t>the</a:t>
            </a:r>
            <a:r>
              <a:rPr lang="de-DE" dirty="0"/>
              <a:t> </a:t>
            </a:r>
            <a:r>
              <a:rPr lang="de-DE" dirty="0" err="1"/>
              <a:t>new</a:t>
            </a:r>
            <a:r>
              <a:rPr lang="de-DE" dirty="0"/>
              <a:t> </a:t>
            </a:r>
            <a:r>
              <a:rPr lang="de-DE" dirty="0" err="1"/>
              <a:t>revision</a:t>
            </a:r>
            <a:r>
              <a:rPr lang="de-DE" dirty="0"/>
              <a:t> </a:t>
            </a:r>
            <a:r>
              <a:rPr lang="de-DE" dirty="0" err="1"/>
              <a:t>of</a:t>
            </a:r>
            <a:r>
              <a:rPr lang="de-DE" dirty="0"/>
              <a:t> UN R131 </a:t>
            </a:r>
            <a:r>
              <a:rPr lang="de-DE" dirty="0" err="1"/>
              <a:t>would</a:t>
            </a:r>
            <a:r>
              <a:rPr lang="de-DE" dirty="0"/>
              <a:t> </a:t>
            </a:r>
            <a:r>
              <a:rPr lang="de-DE" dirty="0" err="1"/>
              <a:t>be</a:t>
            </a:r>
            <a:r>
              <a:rPr lang="de-DE" dirty="0"/>
              <a:t> </a:t>
            </a:r>
            <a:r>
              <a:rPr lang="de-DE" dirty="0" err="1"/>
              <a:t>ready</a:t>
            </a:r>
            <a:r>
              <a:rPr lang="de-DE" dirty="0"/>
              <a:t> </a:t>
            </a:r>
            <a:r>
              <a:rPr lang="de-DE" dirty="0" err="1"/>
              <a:t>for</a:t>
            </a:r>
            <a:r>
              <a:rPr lang="de-DE" dirty="0"/>
              <a:t> </a:t>
            </a:r>
            <a:r>
              <a:rPr lang="de-DE" dirty="0" err="1"/>
              <a:t>adoption</a:t>
            </a:r>
            <a:endParaRPr lang="de-DE" dirty="0"/>
          </a:p>
          <a:p>
            <a:pPr marL="0" indent="0">
              <a:buNone/>
            </a:pPr>
            <a:r>
              <a:rPr lang="de-DE" u="sng" dirty="0" err="1"/>
              <a:t>Remaining</a:t>
            </a:r>
            <a:r>
              <a:rPr lang="de-DE" u="sng" dirty="0"/>
              <a:t> </a:t>
            </a:r>
            <a:r>
              <a:rPr lang="de-DE" u="sng" dirty="0" err="1"/>
              <a:t>tasks</a:t>
            </a:r>
            <a:r>
              <a:rPr lang="de-DE" u="sng" dirty="0"/>
              <a:t>:</a:t>
            </a:r>
          </a:p>
          <a:p>
            <a:r>
              <a:rPr lang="de-DE" dirty="0" err="1"/>
              <a:t>Feasibility</a:t>
            </a:r>
            <a:r>
              <a:rPr lang="de-DE" dirty="0"/>
              <a:t> </a:t>
            </a:r>
            <a:r>
              <a:rPr lang="de-DE" dirty="0" err="1"/>
              <a:t>of</a:t>
            </a:r>
            <a:r>
              <a:rPr lang="de-DE" dirty="0"/>
              <a:t> </a:t>
            </a:r>
            <a:r>
              <a:rPr lang="de-DE" dirty="0" err="1"/>
              <a:t>marker</a:t>
            </a:r>
            <a:r>
              <a:rPr lang="de-DE" dirty="0"/>
              <a:t> </a:t>
            </a:r>
            <a:r>
              <a:rPr lang="de-DE" dirty="0" err="1"/>
              <a:t>to</a:t>
            </a:r>
            <a:r>
              <a:rPr lang="de-DE" dirty="0"/>
              <a:t> </a:t>
            </a:r>
            <a:r>
              <a:rPr lang="de-DE" dirty="0" err="1"/>
              <a:t>trigger</a:t>
            </a:r>
            <a:r>
              <a:rPr lang="de-DE" dirty="0"/>
              <a:t> AEB </a:t>
            </a:r>
            <a:r>
              <a:rPr lang="de-DE" dirty="0" err="1"/>
              <a:t>intervention</a:t>
            </a:r>
            <a:r>
              <a:rPr lang="de-DE" dirty="0"/>
              <a:t> </a:t>
            </a:r>
            <a:r>
              <a:rPr lang="de-DE" dirty="0">
                <a:sym typeface="Wingdings" panose="05000000000000000000" pitchFamily="2" charset="2"/>
              </a:rPr>
              <a:t> </a:t>
            </a:r>
            <a:r>
              <a:rPr lang="de-DE" dirty="0" err="1">
                <a:sym typeface="Wingdings" panose="05000000000000000000" pitchFamily="2" charset="2"/>
              </a:rPr>
              <a:t>presentation</a:t>
            </a:r>
            <a:r>
              <a:rPr lang="de-DE" dirty="0">
                <a:sym typeface="Wingdings" panose="05000000000000000000" pitchFamily="2" charset="2"/>
              </a:rPr>
              <a:t> </a:t>
            </a:r>
            <a:r>
              <a:rPr lang="de-DE" dirty="0" err="1">
                <a:sym typeface="Wingdings" panose="05000000000000000000" pitchFamily="2" charset="2"/>
              </a:rPr>
              <a:t>planned</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GRVA-13 (</a:t>
            </a:r>
            <a:r>
              <a:rPr lang="de-DE" dirty="0" err="1">
                <a:sym typeface="Wingdings" panose="05000000000000000000" pitchFamily="2" charset="2"/>
              </a:rPr>
              <a:t>if</a:t>
            </a:r>
            <a:r>
              <a:rPr lang="de-DE" dirty="0">
                <a:sym typeface="Wingdings" panose="05000000000000000000" pitchFamily="2" charset="2"/>
              </a:rPr>
              <a:t> </a:t>
            </a:r>
            <a:r>
              <a:rPr lang="de-DE" dirty="0" err="1">
                <a:sym typeface="Wingdings" panose="05000000000000000000" pitchFamily="2" charset="2"/>
              </a:rPr>
              <a:t>mandate</a:t>
            </a:r>
            <a:r>
              <a:rPr lang="de-DE" dirty="0">
                <a:sym typeface="Wingdings" panose="05000000000000000000" pitchFamily="2" charset="2"/>
              </a:rPr>
              <a:t> </a:t>
            </a:r>
            <a:r>
              <a:rPr lang="de-DE" dirty="0" err="1">
                <a:sym typeface="Wingdings" panose="05000000000000000000" pitchFamily="2" charset="2"/>
              </a:rPr>
              <a:t>slightly</a:t>
            </a:r>
            <a:r>
              <a:rPr lang="de-DE" dirty="0">
                <a:sym typeface="Wingdings" panose="05000000000000000000" pitchFamily="2" charset="2"/>
              </a:rPr>
              <a:t> </a:t>
            </a:r>
            <a:r>
              <a:rPr lang="de-DE" dirty="0" err="1">
                <a:sym typeface="Wingdings" panose="05000000000000000000" pitchFamily="2" charset="2"/>
              </a:rPr>
              <a:t>extended</a:t>
            </a:r>
            <a:r>
              <a:rPr lang="de-DE" dirty="0">
                <a:sym typeface="Wingdings" panose="05000000000000000000" pitchFamily="2" charset="2"/>
              </a:rPr>
              <a:t>)</a:t>
            </a:r>
          </a:p>
          <a:p>
            <a:r>
              <a:rPr lang="de-DE" dirty="0">
                <a:sym typeface="Wingdings" panose="05000000000000000000" pitchFamily="2" charset="2"/>
              </a:rPr>
              <a:t>Suggestion </a:t>
            </a:r>
            <a:r>
              <a:rPr lang="de-DE" dirty="0" err="1">
                <a:sym typeface="Wingdings" panose="05000000000000000000" pitchFamily="2" charset="2"/>
              </a:rPr>
              <a:t>to</a:t>
            </a:r>
            <a:r>
              <a:rPr lang="de-DE" dirty="0">
                <a:sym typeface="Wingdings" panose="05000000000000000000" pitchFamily="2" charset="2"/>
              </a:rPr>
              <a:t> </a:t>
            </a:r>
            <a:r>
              <a:rPr lang="de-DE" dirty="0" err="1">
                <a:sym typeface="Wingdings" panose="05000000000000000000" pitchFamily="2" charset="2"/>
              </a:rPr>
              <a:t>align</a:t>
            </a:r>
            <a:r>
              <a:rPr lang="de-DE" dirty="0">
                <a:sym typeface="Wingdings" panose="05000000000000000000" pitchFamily="2" charset="2"/>
              </a:rPr>
              <a:t> R152 (</a:t>
            </a:r>
            <a:r>
              <a:rPr lang="de-DE" dirty="0" err="1">
                <a:sym typeface="Wingdings" panose="05000000000000000000" pitchFamily="2" charset="2"/>
              </a:rPr>
              <a:t>definition</a:t>
            </a:r>
            <a:r>
              <a:rPr lang="de-DE" dirty="0">
                <a:sym typeface="Wingdings" panose="05000000000000000000" pitchFamily="2" charset="2"/>
              </a:rPr>
              <a:t> </a:t>
            </a:r>
            <a:r>
              <a:rPr lang="de-DE" dirty="0" err="1">
                <a:sym typeface="Wingdings" panose="05000000000000000000" pitchFamily="2" charset="2"/>
              </a:rPr>
              <a:t>of</a:t>
            </a:r>
            <a:r>
              <a:rPr lang="de-DE" dirty="0">
                <a:sym typeface="Wingdings" panose="05000000000000000000" pitchFamily="2" charset="2"/>
              </a:rPr>
              <a:t> </a:t>
            </a:r>
            <a:r>
              <a:rPr lang="de-DE" dirty="0" err="1">
                <a:sym typeface="Wingdings" panose="05000000000000000000" pitchFamily="2" charset="2"/>
              </a:rPr>
              <a:t>performance</a:t>
            </a:r>
            <a:r>
              <a:rPr lang="de-DE" dirty="0">
                <a:sym typeface="Wingdings" panose="05000000000000000000" pitchFamily="2" charset="2"/>
              </a:rPr>
              <a:t> </a:t>
            </a:r>
            <a:r>
              <a:rPr lang="de-DE" dirty="0" err="1">
                <a:sym typeface="Wingdings" panose="05000000000000000000" pitchFamily="2" charset="2"/>
              </a:rPr>
              <a:t>requirements</a:t>
            </a:r>
            <a:r>
              <a:rPr lang="de-DE" dirty="0">
                <a:sym typeface="Wingdings" panose="05000000000000000000" pitchFamily="2" charset="2"/>
              </a:rPr>
              <a:t>), </a:t>
            </a:r>
            <a:r>
              <a:rPr lang="de-DE" dirty="0" err="1">
                <a:sym typeface="Wingdings" panose="05000000000000000000" pitchFamily="2" charset="2"/>
              </a:rPr>
              <a:t>possibly</a:t>
            </a:r>
            <a:r>
              <a:rPr lang="de-DE" dirty="0">
                <a:sym typeface="Wingdings" panose="05000000000000000000" pitchFamily="2" charset="2"/>
              </a:rPr>
              <a:t> </a:t>
            </a:r>
            <a:r>
              <a:rPr lang="de-DE" dirty="0" err="1">
                <a:sym typeface="Wingdings" panose="05000000000000000000" pitchFamily="2" charset="2"/>
              </a:rPr>
              <a:t>inviting</a:t>
            </a:r>
            <a:r>
              <a:rPr lang="de-DE" dirty="0">
                <a:sym typeface="Wingdings" panose="05000000000000000000" pitchFamily="2" charset="2"/>
              </a:rPr>
              <a:t> R152 </a:t>
            </a:r>
            <a:r>
              <a:rPr lang="de-DE" dirty="0" err="1">
                <a:sym typeface="Wingdings" panose="05000000000000000000" pitchFamily="2" charset="2"/>
              </a:rPr>
              <a:t>experts</a:t>
            </a:r>
            <a:endParaRPr lang="de-DE" dirty="0">
              <a:sym typeface="Wingdings" panose="05000000000000000000" pitchFamily="2" charset="2"/>
            </a:endParaRPr>
          </a:p>
          <a:p>
            <a:r>
              <a:rPr lang="de-DE" dirty="0">
                <a:sym typeface="Wingdings" panose="05000000000000000000" pitchFamily="2" charset="2"/>
              </a:rPr>
              <a:t>GRVA </a:t>
            </a:r>
            <a:r>
              <a:rPr lang="de-DE" dirty="0" err="1">
                <a:sym typeface="Wingdings" panose="05000000000000000000" pitchFamily="2" charset="2"/>
              </a:rPr>
              <a:t>is</a:t>
            </a:r>
            <a:r>
              <a:rPr lang="de-DE" dirty="0">
                <a:sym typeface="Wingdings" panose="05000000000000000000" pitchFamily="2" charset="2"/>
              </a:rPr>
              <a:t> </a:t>
            </a:r>
            <a:r>
              <a:rPr lang="de-DE" dirty="0" err="1">
                <a:sym typeface="Wingdings" panose="05000000000000000000" pitchFamily="2" charset="2"/>
              </a:rPr>
              <a:t>kindly</a:t>
            </a:r>
            <a:r>
              <a:rPr lang="de-DE" dirty="0">
                <a:sym typeface="Wingdings" panose="05000000000000000000" pitchFamily="2" charset="2"/>
              </a:rPr>
              <a:t> </a:t>
            </a:r>
            <a:r>
              <a:rPr lang="de-DE" dirty="0" err="1">
                <a:sym typeface="Wingdings" panose="05000000000000000000" pitchFamily="2" charset="2"/>
              </a:rPr>
              <a:t>asked</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an </a:t>
            </a:r>
            <a:r>
              <a:rPr lang="de-DE" dirty="0" err="1">
                <a:sym typeface="Wingdings" panose="05000000000000000000" pitchFamily="2" charset="2"/>
              </a:rPr>
              <a:t>extension</a:t>
            </a:r>
            <a:r>
              <a:rPr lang="de-DE" dirty="0">
                <a:sym typeface="Wingdings" panose="05000000000000000000" pitchFamily="2" charset="2"/>
              </a:rPr>
              <a:t> </a:t>
            </a:r>
            <a:r>
              <a:rPr lang="de-DE" dirty="0" err="1">
                <a:sym typeface="Wingdings" panose="05000000000000000000" pitchFamily="2" charset="2"/>
              </a:rPr>
              <a:t>of</a:t>
            </a:r>
            <a:r>
              <a:rPr lang="de-DE" dirty="0">
                <a:sym typeface="Wingdings" panose="05000000000000000000" pitchFamily="2" charset="2"/>
              </a:rPr>
              <a:t> </a:t>
            </a:r>
            <a:r>
              <a:rPr lang="de-DE" dirty="0" err="1">
                <a:sym typeface="Wingdings" panose="05000000000000000000" pitchFamily="2" charset="2"/>
              </a:rPr>
              <a:t>mandate</a:t>
            </a:r>
            <a:r>
              <a:rPr lang="de-DE" dirty="0">
                <a:sym typeface="Wingdings" panose="05000000000000000000" pitchFamily="2" charset="2"/>
              </a:rPr>
              <a:t> </a:t>
            </a:r>
            <a:r>
              <a:rPr lang="de-DE" dirty="0" err="1">
                <a:sym typeface="Wingdings" panose="05000000000000000000" pitchFamily="2" charset="2"/>
              </a:rPr>
              <a:t>until</a:t>
            </a:r>
            <a:r>
              <a:rPr lang="de-DE" dirty="0">
                <a:sym typeface="Wingdings" panose="05000000000000000000" pitchFamily="2" charset="2"/>
              </a:rPr>
              <a:t> GRVA 13</a:t>
            </a:r>
          </a:p>
          <a:p>
            <a:endParaRPr lang="de-DE" dirty="0"/>
          </a:p>
          <a:p>
            <a:pPr marL="0" indent="0">
              <a:buNone/>
            </a:pPr>
            <a:endParaRPr lang="de-DE" dirty="0"/>
          </a:p>
        </p:txBody>
      </p:sp>
    </p:spTree>
    <p:extLst>
      <p:ext uri="{BB962C8B-B14F-4D97-AF65-F5344CB8AC3E}">
        <p14:creationId xmlns:p14="http://schemas.microsoft.com/office/powerpoint/2010/main" val="311509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6648FAC-3B0E-42B9-9AAD-2080CE23C1CE}"/>
              </a:ext>
            </a:extLst>
          </p:cNvPr>
          <p:cNvSpPr>
            <a:spLocks noGrp="1"/>
          </p:cNvSpPr>
          <p:nvPr>
            <p:ph type="title"/>
          </p:nvPr>
        </p:nvSpPr>
        <p:spPr/>
        <p:txBody>
          <a:bodyPr/>
          <a:lstStyle/>
          <a:p>
            <a:r>
              <a:rPr lang="de-DE" dirty="0" err="1"/>
              <a:t>Introduction</a:t>
            </a:r>
            <a:endParaRPr lang="de-DE" dirty="0"/>
          </a:p>
        </p:txBody>
      </p:sp>
      <p:sp>
        <p:nvSpPr>
          <p:cNvPr id="5" name="Inhaltsplatzhalter 4">
            <a:extLst>
              <a:ext uri="{FF2B5EF4-FFF2-40B4-BE49-F238E27FC236}">
                <a16:creationId xmlns:a16="http://schemas.microsoft.com/office/drawing/2014/main" id="{77E8C332-6FF2-43FA-BCA2-106CFEF7185C}"/>
              </a:ext>
            </a:extLst>
          </p:cNvPr>
          <p:cNvSpPr>
            <a:spLocks noGrp="1"/>
          </p:cNvSpPr>
          <p:nvPr>
            <p:ph idx="1"/>
          </p:nvPr>
        </p:nvSpPr>
        <p:spPr>
          <a:xfrm>
            <a:off x="335361" y="1458888"/>
            <a:ext cx="11247967" cy="4707998"/>
          </a:xfrm>
        </p:spPr>
        <p:txBody>
          <a:bodyPr/>
          <a:lstStyle/>
          <a:p>
            <a:r>
              <a:rPr lang="de-DE" dirty="0"/>
              <a:t>Informal Working Group on AEBS-HDV was </a:t>
            </a:r>
            <a:r>
              <a:rPr lang="de-DE" dirty="0" err="1"/>
              <a:t>initiated</a:t>
            </a:r>
            <a:r>
              <a:rPr lang="de-DE" dirty="0"/>
              <a:t> </a:t>
            </a:r>
            <a:r>
              <a:rPr lang="de-DE" dirty="0" err="1"/>
              <a:t>by</a:t>
            </a:r>
            <a:r>
              <a:rPr lang="de-DE" dirty="0"/>
              <a:t> GRVA in September 2020</a:t>
            </a:r>
          </a:p>
          <a:p>
            <a:r>
              <a:rPr lang="de-DE" dirty="0" err="1"/>
              <a:t>ToR</a:t>
            </a:r>
            <a:r>
              <a:rPr lang="de-DE" dirty="0"/>
              <a:t> </a:t>
            </a:r>
            <a:r>
              <a:rPr lang="de-DE" dirty="0" err="1"/>
              <a:t>requests</a:t>
            </a:r>
            <a:r>
              <a:rPr lang="de-DE" dirty="0"/>
              <a:t> an </a:t>
            </a:r>
            <a:r>
              <a:rPr lang="de-DE" dirty="0" err="1"/>
              <a:t>updated</a:t>
            </a:r>
            <a:r>
              <a:rPr lang="de-DE" dirty="0"/>
              <a:t> </a:t>
            </a:r>
            <a:r>
              <a:rPr lang="de-DE" dirty="0" err="1"/>
              <a:t>regulation</a:t>
            </a:r>
            <a:r>
              <a:rPr lang="de-DE" dirty="0"/>
              <a:t> per GRVA in </a:t>
            </a:r>
            <a:r>
              <a:rPr lang="de-DE" dirty="0" err="1"/>
              <a:t>February</a:t>
            </a:r>
            <a:r>
              <a:rPr lang="de-DE" dirty="0"/>
              <a:t> 2022</a:t>
            </a:r>
          </a:p>
          <a:p>
            <a:r>
              <a:rPr lang="de-DE" dirty="0"/>
              <a:t>ECE/TRANS/WP.29/GRVA/2022/7</a:t>
            </a:r>
          </a:p>
          <a:p>
            <a:r>
              <a:rPr lang="de-DE" dirty="0"/>
              <a:t>GRVA-12-08, </a:t>
            </a:r>
            <a:r>
              <a:rPr lang="de-DE" dirty="0" err="1"/>
              <a:t>containing</a:t>
            </a:r>
            <a:r>
              <a:rPr lang="de-DE" dirty="0"/>
              <a:t> </a:t>
            </a:r>
            <a:r>
              <a:rPr lang="de-DE" dirty="0" err="1"/>
              <a:t>corrections</a:t>
            </a:r>
            <a:r>
              <a:rPr lang="de-DE" dirty="0"/>
              <a:t> and the </a:t>
            </a:r>
            <a:r>
              <a:rPr lang="de-DE" dirty="0" err="1"/>
              <a:t>following</a:t>
            </a:r>
            <a:r>
              <a:rPr lang="de-DE" dirty="0"/>
              <a:t>:</a:t>
            </a:r>
          </a:p>
          <a:p>
            <a:pPr lvl="1"/>
            <a:r>
              <a:rPr lang="de-DE" dirty="0" err="1"/>
              <a:t>Specifications</a:t>
            </a:r>
            <a:r>
              <a:rPr lang="de-DE" dirty="0"/>
              <a:t> on </a:t>
            </a:r>
            <a:r>
              <a:rPr lang="de-DE" dirty="0" err="1"/>
              <a:t>deactivation</a:t>
            </a:r>
            <a:r>
              <a:rPr lang="de-DE" dirty="0"/>
              <a:t> </a:t>
            </a:r>
            <a:r>
              <a:rPr lang="de-DE" dirty="0" err="1"/>
              <a:t>of</a:t>
            </a:r>
            <a:r>
              <a:rPr lang="de-DE" dirty="0"/>
              <a:t> </a:t>
            </a:r>
            <a:r>
              <a:rPr lang="de-DE" dirty="0" err="1"/>
              <a:t>the</a:t>
            </a:r>
            <a:r>
              <a:rPr lang="de-DE" dirty="0"/>
              <a:t> AEBS</a:t>
            </a:r>
          </a:p>
          <a:p>
            <a:pPr lvl="1"/>
            <a:r>
              <a:rPr lang="de-DE" dirty="0"/>
              <a:t>Text on </a:t>
            </a:r>
            <a:r>
              <a:rPr lang="de-DE" dirty="0" err="1"/>
              <a:t>requirements</a:t>
            </a:r>
            <a:r>
              <a:rPr lang="de-DE" dirty="0"/>
              <a:t> and </a:t>
            </a:r>
            <a:r>
              <a:rPr lang="de-DE" dirty="0" err="1"/>
              <a:t>reference</a:t>
            </a:r>
            <a:r>
              <a:rPr lang="de-DE" dirty="0"/>
              <a:t> </a:t>
            </a:r>
            <a:r>
              <a:rPr lang="de-DE" dirty="0" err="1"/>
              <a:t>to</a:t>
            </a:r>
            <a:r>
              <a:rPr lang="de-DE" dirty="0"/>
              <a:t> </a:t>
            </a:r>
            <a:r>
              <a:rPr lang="de-DE" dirty="0" err="1"/>
              <a:t>test</a:t>
            </a:r>
            <a:r>
              <a:rPr lang="de-DE" dirty="0"/>
              <a:t> </a:t>
            </a:r>
            <a:r>
              <a:rPr lang="de-DE" dirty="0" err="1"/>
              <a:t>section</a:t>
            </a:r>
            <a:endParaRPr lang="de-DE" dirty="0"/>
          </a:p>
          <a:p>
            <a:pPr lvl="1"/>
            <a:r>
              <a:rPr lang="de-DE" dirty="0" err="1"/>
              <a:t>Introduction</a:t>
            </a:r>
            <a:r>
              <a:rPr lang="de-DE" dirty="0"/>
              <a:t> </a:t>
            </a:r>
            <a:r>
              <a:rPr lang="de-DE" dirty="0" err="1"/>
              <a:t>text</a:t>
            </a:r>
            <a:endParaRPr lang="de-DE" dirty="0"/>
          </a:p>
          <a:p>
            <a:r>
              <a:rPr lang="de-DE" dirty="0"/>
              <a:t>Final open </a:t>
            </a:r>
            <a:r>
              <a:rPr lang="de-DE" dirty="0" err="1"/>
              <a:t>issue</a:t>
            </a:r>
            <a:r>
              <a:rPr lang="de-DE" dirty="0"/>
              <a:t>:</a:t>
            </a:r>
          </a:p>
          <a:p>
            <a:pPr lvl="1"/>
            <a:r>
              <a:rPr lang="de-DE" dirty="0" err="1"/>
              <a:t>Transitional</a:t>
            </a:r>
            <a:r>
              <a:rPr lang="de-DE" dirty="0"/>
              <a:t> </a:t>
            </a:r>
            <a:r>
              <a:rPr lang="de-DE" dirty="0" err="1"/>
              <a:t>provisions</a:t>
            </a:r>
            <a:endParaRPr lang="de-DE" dirty="0"/>
          </a:p>
          <a:p>
            <a:pPr lvl="1"/>
            <a:endParaRPr lang="de-DE" dirty="0"/>
          </a:p>
          <a:p>
            <a:endParaRPr lang="de-DE" dirty="0"/>
          </a:p>
          <a:p>
            <a:endParaRPr lang="de-DE" dirty="0"/>
          </a:p>
          <a:p>
            <a:endParaRPr lang="de-DE" dirty="0"/>
          </a:p>
        </p:txBody>
      </p:sp>
    </p:spTree>
    <p:extLst>
      <p:ext uri="{BB962C8B-B14F-4D97-AF65-F5344CB8AC3E}">
        <p14:creationId xmlns:p14="http://schemas.microsoft.com/office/powerpoint/2010/main" val="407845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2A2AEB-995E-4FAD-BBDE-36D8B501C720}"/>
              </a:ext>
            </a:extLst>
          </p:cNvPr>
          <p:cNvSpPr>
            <a:spLocks noGrp="1"/>
          </p:cNvSpPr>
          <p:nvPr>
            <p:ph type="title"/>
          </p:nvPr>
        </p:nvSpPr>
        <p:spPr>
          <a:xfrm>
            <a:off x="68687" y="0"/>
            <a:ext cx="9530027" cy="838200"/>
          </a:xfrm>
        </p:spPr>
        <p:txBody>
          <a:bodyPr/>
          <a:lstStyle/>
          <a:p>
            <a:r>
              <a:rPr lang="de-DE" dirty="0" err="1"/>
              <a:t>Current</a:t>
            </a:r>
            <a:r>
              <a:rPr lang="de-DE" dirty="0"/>
              <a:t> Status </a:t>
            </a:r>
            <a:r>
              <a:rPr lang="de-DE" dirty="0" err="1"/>
              <a:t>of</a:t>
            </a:r>
            <a:r>
              <a:rPr lang="de-DE" dirty="0"/>
              <a:t> IWG (</a:t>
            </a:r>
            <a:r>
              <a:rPr lang="de-DE" dirty="0" err="1">
                <a:highlight>
                  <a:srgbClr val="00FF00"/>
                </a:highlight>
              </a:rPr>
              <a:t>accomplished</a:t>
            </a:r>
            <a:r>
              <a:rPr lang="de-DE" dirty="0"/>
              <a:t>, </a:t>
            </a:r>
            <a:r>
              <a:rPr lang="de-DE" dirty="0">
                <a:solidFill>
                  <a:srgbClr val="FFC000"/>
                </a:solidFill>
              </a:rPr>
              <a:t>open</a:t>
            </a:r>
            <a:r>
              <a:rPr lang="de-DE" dirty="0"/>
              <a:t>)</a:t>
            </a:r>
          </a:p>
        </p:txBody>
      </p:sp>
      <p:sp>
        <p:nvSpPr>
          <p:cNvPr id="3" name="Inhaltsplatzhalter 2">
            <a:extLst>
              <a:ext uri="{FF2B5EF4-FFF2-40B4-BE49-F238E27FC236}">
                <a16:creationId xmlns:a16="http://schemas.microsoft.com/office/drawing/2014/main" id="{E2654D95-EE39-466F-845F-3F555E9764E6}"/>
              </a:ext>
            </a:extLst>
          </p:cNvPr>
          <p:cNvSpPr>
            <a:spLocks noGrp="1"/>
          </p:cNvSpPr>
          <p:nvPr>
            <p:ph idx="1"/>
          </p:nvPr>
        </p:nvSpPr>
        <p:spPr>
          <a:xfrm>
            <a:off x="335361" y="721453"/>
            <a:ext cx="11247967" cy="5445433"/>
          </a:xfrm>
        </p:spPr>
        <p:txBody>
          <a:bodyPr/>
          <a:lstStyle/>
          <a:p>
            <a:r>
              <a:rPr lang="de-DE" dirty="0"/>
              <a:t>IWG </a:t>
            </a:r>
            <a:r>
              <a:rPr lang="de-DE" dirty="0" err="1"/>
              <a:t>had</a:t>
            </a:r>
            <a:r>
              <a:rPr lang="de-DE" dirty="0"/>
              <a:t> 9 </a:t>
            </a:r>
            <a:r>
              <a:rPr lang="de-DE" dirty="0" err="1"/>
              <a:t>meetings</a:t>
            </a:r>
            <a:r>
              <a:rPr lang="de-DE" dirty="0"/>
              <a:t> (last </a:t>
            </a:r>
            <a:r>
              <a:rPr lang="de-DE" dirty="0" err="1"/>
              <a:t>meeting</a:t>
            </a:r>
            <a:r>
              <a:rPr lang="de-DE" dirty="0"/>
              <a:t>: </a:t>
            </a:r>
            <a:r>
              <a:rPr lang="de-DE" dirty="0" err="1"/>
              <a:t>January</a:t>
            </a:r>
            <a:r>
              <a:rPr lang="de-DE" dirty="0"/>
              <a:t> 11/12)</a:t>
            </a:r>
          </a:p>
          <a:p>
            <a:r>
              <a:rPr lang="de-DE" dirty="0"/>
              <a:t>Main </a:t>
            </a:r>
            <a:r>
              <a:rPr lang="de-DE" dirty="0" err="1"/>
              <a:t>task</a:t>
            </a:r>
            <a:r>
              <a:rPr lang="de-DE" dirty="0"/>
              <a:t>: </a:t>
            </a:r>
            <a:r>
              <a:rPr lang="en-GB" dirty="0">
                <a:highlight>
                  <a:srgbClr val="00FF00"/>
                </a:highlight>
              </a:rPr>
              <a:t>develop a draft regulatory proposal to revise UN Regulation No. 131</a:t>
            </a:r>
            <a:endParaRPr lang="de-DE" dirty="0">
              <a:highlight>
                <a:srgbClr val="00FF00"/>
              </a:highlight>
            </a:endParaRPr>
          </a:p>
          <a:p>
            <a:pPr lvl="1"/>
            <a:r>
              <a:rPr lang="en-GB" dirty="0">
                <a:highlight>
                  <a:srgbClr val="00FF00"/>
                </a:highlight>
              </a:rPr>
              <a:t>a) Assess the accident situation for heavy duty vehicles</a:t>
            </a:r>
          </a:p>
          <a:p>
            <a:pPr lvl="1"/>
            <a:r>
              <a:rPr lang="en-GB" dirty="0">
                <a:solidFill>
                  <a:srgbClr val="FFC000"/>
                </a:solidFill>
              </a:rPr>
              <a:t>b) Investigate the feasibility of a generic marker triggering AEBS</a:t>
            </a:r>
          </a:p>
          <a:p>
            <a:pPr lvl="1"/>
            <a:r>
              <a:rPr lang="en-GB" dirty="0">
                <a:highlight>
                  <a:srgbClr val="00FF00"/>
                </a:highlight>
              </a:rPr>
              <a:t>c) Define state of the art performance requirements</a:t>
            </a:r>
          </a:p>
          <a:p>
            <a:pPr lvl="1"/>
            <a:r>
              <a:rPr lang="en-GB" dirty="0">
                <a:highlight>
                  <a:srgbClr val="00FF00"/>
                </a:highlight>
              </a:rPr>
              <a:t>d) Review the values for the target speed reduction for M</a:t>
            </a:r>
            <a:r>
              <a:rPr lang="en-GB" baseline="-25000" dirty="0">
                <a:highlight>
                  <a:srgbClr val="00FF00"/>
                </a:highlight>
              </a:rPr>
              <a:t>2</a:t>
            </a:r>
            <a:r>
              <a:rPr lang="en-GB" dirty="0">
                <a:highlight>
                  <a:srgbClr val="00FF00"/>
                </a:highlight>
              </a:rPr>
              <a:t> and N</a:t>
            </a:r>
            <a:r>
              <a:rPr lang="en-GB" baseline="-25000" dirty="0">
                <a:highlight>
                  <a:srgbClr val="00FF00"/>
                </a:highlight>
              </a:rPr>
              <a:t>2</a:t>
            </a:r>
            <a:r>
              <a:rPr lang="en-GB" dirty="0">
                <a:highlight>
                  <a:srgbClr val="00FF00"/>
                </a:highlight>
              </a:rPr>
              <a:t> </a:t>
            </a:r>
          </a:p>
          <a:p>
            <a:pPr lvl="1"/>
            <a:r>
              <a:rPr lang="en-GB" dirty="0">
                <a:highlight>
                  <a:srgbClr val="00FF00"/>
                </a:highlight>
              </a:rPr>
              <a:t>e) Review AEBS on V2Car, V2Ped, V2Bicycle, others</a:t>
            </a:r>
          </a:p>
          <a:p>
            <a:pPr lvl="1"/>
            <a:r>
              <a:rPr lang="en-GB" dirty="0">
                <a:highlight>
                  <a:srgbClr val="00FF00"/>
                </a:highlight>
              </a:rPr>
              <a:t>f) Incorporate as relevant new concepts from UN Regulation No. 152</a:t>
            </a:r>
          </a:p>
          <a:p>
            <a:r>
              <a:rPr lang="en-GB" dirty="0"/>
              <a:t>Marker Triggering AEBS</a:t>
            </a:r>
          </a:p>
          <a:p>
            <a:pPr lvl="1"/>
            <a:r>
              <a:rPr lang="en-GB" dirty="0"/>
              <a:t>TNO/NL conducted a study, feedback loop in IWG expected</a:t>
            </a:r>
          </a:p>
          <a:p>
            <a:pPr lvl="1"/>
            <a:r>
              <a:rPr lang="en-GB" dirty="0"/>
              <a:t>Presentation for May GRVA foreseen </a:t>
            </a:r>
            <a:r>
              <a:rPr lang="en-GB" dirty="0">
                <a:sym typeface="Wingdings" panose="05000000000000000000" pitchFamily="2" charset="2"/>
              </a:rPr>
              <a:t> slight extension of mandate?</a:t>
            </a:r>
            <a:endParaRPr lang="en-GB" dirty="0"/>
          </a:p>
          <a:p>
            <a:pPr lvl="1"/>
            <a:endParaRPr lang="en-GB" dirty="0"/>
          </a:p>
        </p:txBody>
      </p:sp>
    </p:spTree>
    <p:extLst>
      <p:ext uri="{BB962C8B-B14F-4D97-AF65-F5344CB8AC3E}">
        <p14:creationId xmlns:p14="http://schemas.microsoft.com/office/powerpoint/2010/main" val="207032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fade">
                                      <p:cBhvr>
                                        <p:cTn id="1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77392" cy="600147"/>
          </a:xfrm>
        </p:spPr>
        <p:txBody>
          <a:bodyPr>
            <a:normAutofit/>
          </a:bodyPr>
          <a:lstStyle/>
          <a:p>
            <a:r>
              <a:rPr lang="en-GB" dirty="0"/>
              <a:t>Recap: Performance (from GRVA11)</a:t>
            </a:r>
            <a:endParaRPr lang="en-GB" sz="1600" dirty="0">
              <a:solidFill>
                <a:srgbClr val="00B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73582943"/>
              </p:ext>
            </p:extLst>
          </p:nvPr>
        </p:nvGraphicFramePr>
        <p:xfrm>
          <a:off x="627163" y="600147"/>
          <a:ext cx="10937673" cy="4499461"/>
        </p:xfrm>
        <a:graphic>
          <a:graphicData uri="http://schemas.openxmlformats.org/drawingml/2006/table">
            <a:tbl>
              <a:tblPr firstRow="1" bandRow="1">
                <a:tableStyleId>{5C22544A-7EE6-4342-B048-85BDC9FD1C3A}</a:tableStyleId>
              </a:tblPr>
              <a:tblGrid>
                <a:gridCol w="1211582">
                  <a:extLst>
                    <a:ext uri="{9D8B030D-6E8A-4147-A177-3AD203B41FA5}">
                      <a16:colId xmlns:a16="http://schemas.microsoft.com/office/drawing/2014/main" val="2304959045"/>
                    </a:ext>
                  </a:extLst>
                </a:gridCol>
                <a:gridCol w="1227582">
                  <a:extLst>
                    <a:ext uri="{9D8B030D-6E8A-4147-A177-3AD203B41FA5}">
                      <a16:colId xmlns:a16="http://schemas.microsoft.com/office/drawing/2014/main" val="4173000145"/>
                    </a:ext>
                  </a:extLst>
                </a:gridCol>
                <a:gridCol w="1279170">
                  <a:extLst>
                    <a:ext uri="{9D8B030D-6E8A-4147-A177-3AD203B41FA5}">
                      <a16:colId xmlns:a16="http://schemas.microsoft.com/office/drawing/2014/main" val="2893790978"/>
                    </a:ext>
                  </a:extLst>
                </a:gridCol>
                <a:gridCol w="1792811">
                  <a:extLst>
                    <a:ext uri="{9D8B030D-6E8A-4147-A177-3AD203B41FA5}">
                      <a16:colId xmlns:a16="http://schemas.microsoft.com/office/drawing/2014/main" val="995850552"/>
                    </a:ext>
                  </a:extLst>
                </a:gridCol>
                <a:gridCol w="3017772">
                  <a:extLst>
                    <a:ext uri="{9D8B030D-6E8A-4147-A177-3AD203B41FA5}">
                      <a16:colId xmlns:a16="http://schemas.microsoft.com/office/drawing/2014/main" val="3757480992"/>
                    </a:ext>
                  </a:extLst>
                </a:gridCol>
                <a:gridCol w="2408756">
                  <a:extLst>
                    <a:ext uri="{9D8B030D-6E8A-4147-A177-3AD203B41FA5}">
                      <a16:colId xmlns:a16="http://schemas.microsoft.com/office/drawing/2014/main" val="474840675"/>
                    </a:ext>
                  </a:extLst>
                </a:gridCol>
              </a:tblGrid>
              <a:tr h="668353">
                <a:tc gridSpan="3">
                  <a:txBody>
                    <a:bodyPr/>
                    <a:lstStyle/>
                    <a:p>
                      <a:r>
                        <a:rPr lang="en-GB" sz="1600" dirty="0"/>
                        <a:t>Vehicle</a:t>
                      </a:r>
                      <a:r>
                        <a:rPr lang="en-GB" sz="1600" baseline="0" dirty="0"/>
                        <a:t> category</a:t>
                      </a:r>
                      <a:endParaRPr lang="en-GB" sz="1600" dirty="0"/>
                    </a:p>
                  </a:txBody>
                  <a:tcPr anchor="ctr"/>
                </a:tc>
                <a:tc hMerge="1">
                  <a:txBody>
                    <a:bodyPr/>
                    <a:lstStyle/>
                    <a:p>
                      <a:endParaRPr lang="en-GB" dirty="0"/>
                    </a:p>
                  </a:txBody>
                  <a:tcPr/>
                </a:tc>
                <a:tc hMerge="1">
                  <a:txBody>
                    <a:bodyPr/>
                    <a:lstStyle/>
                    <a:p>
                      <a:endParaRPr lang="en-GB"/>
                    </a:p>
                  </a:txBody>
                  <a:tcPr/>
                </a:tc>
                <a:tc>
                  <a:txBody>
                    <a:bodyPr/>
                    <a:lstStyle/>
                    <a:p>
                      <a:pPr algn="ctr"/>
                      <a:r>
                        <a:rPr lang="fr-FR" sz="1600" b="1" kern="1200" dirty="0">
                          <a:solidFill>
                            <a:schemeClr val="lt1"/>
                          </a:solidFill>
                          <a:latin typeface="+mn-lt"/>
                          <a:ea typeface="+mn-ea"/>
                          <a:cs typeface="+mn-cs"/>
                        </a:rPr>
                        <a:t>AEB </a:t>
                      </a:r>
                      <a:r>
                        <a:rPr lang="fr-FR" sz="1600" b="1" kern="1200" dirty="0" err="1">
                          <a:solidFill>
                            <a:schemeClr val="lt1"/>
                          </a:solidFill>
                          <a:latin typeface="+mn-lt"/>
                          <a:ea typeface="+mn-ea"/>
                          <a:cs typeface="+mn-cs"/>
                        </a:rPr>
                        <a:t>Vehicle-Vehicle</a:t>
                      </a:r>
                      <a:endParaRPr lang="en-GB" sz="1600" b="1" kern="1200" dirty="0">
                        <a:solidFill>
                          <a:schemeClr val="lt1"/>
                        </a:solidFill>
                        <a:latin typeface="+mn-lt"/>
                        <a:ea typeface="+mn-ea"/>
                        <a:cs typeface="+mn-cs"/>
                      </a:endParaRPr>
                    </a:p>
                  </a:txBody>
                  <a:tcPr anchor="ctr"/>
                </a:tc>
                <a:tc>
                  <a:txBody>
                    <a:bodyPr/>
                    <a:lstStyle/>
                    <a:p>
                      <a:pPr algn="ctr"/>
                      <a:r>
                        <a:rPr lang="en-GB" sz="1600" b="1" kern="1200" dirty="0">
                          <a:solidFill>
                            <a:schemeClr val="lt1"/>
                          </a:solidFill>
                          <a:latin typeface="+mn-lt"/>
                          <a:ea typeface="+mn-ea"/>
                          <a:cs typeface="+mn-cs"/>
                        </a:rPr>
                        <a:t>AEB Vehicle-Pedestrian</a:t>
                      </a:r>
                    </a:p>
                  </a:txBody>
                  <a:tcPr anchor="ctr"/>
                </a:tc>
                <a:tc>
                  <a:txBody>
                    <a:bodyPr/>
                    <a:lstStyle/>
                    <a:p>
                      <a:pPr algn="ctr"/>
                      <a:r>
                        <a:rPr lang="en-GB" sz="1600" b="1" kern="1200" dirty="0">
                          <a:solidFill>
                            <a:schemeClr val="lt1"/>
                          </a:solidFill>
                          <a:latin typeface="+mn-lt"/>
                          <a:ea typeface="+mn-ea"/>
                          <a:cs typeface="+mn-cs"/>
                        </a:rPr>
                        <a:t>AEB Vehicle-Bicycle</a:t>
                      </a:r>
                    </a:p>
                  </a:txBody>
                  <a:tcPr anchor="ctr"/>
                </a:tc>
                <a:extLst>
                  <a:ext uri="{0D108BD9-81ED-4DB2-BD59-A6C34878D82A}">
                    <a16:rowId xmlns:a16="http://schemas.microsoft.com/office/drawing/2014/main" val="549616656"/>
                  </a:ext>
                </a:extLst>
              </a:tr>
              <a:tr h="799517">
                <a:tc rowSpan="3">
                  <a:txBody>
                    <a:bodyPr/>
                    <a:lstStyle/>
                    <a:p>
                      <a:r>
                        <a:rPr lang="en-GB" sz="1600" b="1" dirty="0">
                          <a:solidFill>
                            <a:schemeClr val="tx1"/>
                          </a:solidFill>
                        </a:rPr>
                        <a:t>M2</a:t>
                      </a:r>
                    </a:p>
                    <a:p>
                      <a:r>
                        <a:rPr lang="en-GB" sz="1600" b="1" dirty="0">
                          <a:solidFill>
                            <a:schemeClr val="tx1"/>
                          </a:solidFill>
                        </a:rPr>
                        <a:t>M3, N2 &lt;= 8t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derived from M1N1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Hydraulic braking</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0" dirty="0">
                          <a:solidFill>
                            <a:schemeClr val="tx1"/>
                          </a:solidFill>
                        </a:rPr>
                        <a:t>(R152 as alternative)</a:t>
                      </a:r>
                      <a:endParaRPr lang="en-GB" sz="1100" b="0" dirty="0">
                        <a:solidFill>
                          <a:schemeClr val="tx1"/>
                        </a:solidFill>
                      </a:endParaRPr>
                    </a:p>
                  </a:txBody>
                  <a:tcPr anchor="ctr"/>
                </a:tc>
                <a:tc>
                  <a:txBody>
                    <a:bodyPr/>
                    <a:lstStyle/>
                    <a:p>
                      <a:pPr algn="ctr"/>
                      <a:r>
                        <a:rPr lang="fr-FR" sz="1600" b="1" dirty="0">
                          <a:solidFill>
                            <a:schemeClr val="tx1"/>
                          </a:solidFill>
                        </a:rPr>
                        <a:t>50 km/h</a:t>
                      </a:r>
                      <a:endParaRPr lang="en-GB" sz="1100" b="1" strike="sngStrike" dirty="0">
                        <a:solidFill>
                          <a:srgbClr val="FF0000"/>
                        </a:solidFill>
                      </a:endParaRPr>
                    </a:p>
                  </a:txBody>
                  <a:tcPr anchor="ctr"/>
                </a:tc>
                <a:tc>
                  <a:txBody>
                    <a:bodyPr/>
                    <a:lstStyle/>
                    <a:p>
                      <a:pPr algn="ctr"/>
                      <a:r>
                        <a:rPr lang="en-GB" sz="1600" b="1" kern="1200" dirty="0">
                          <a:solidFill>
                            <a:schemeClr val="tx1"/>
                          </a:solidFill>
                          <a:latin typeface="+mn-lt"/>
                          <a:ea typeface="+mn-ea"/>
                          <a:cs typeface="+mn-cs"/>
                        </a:rPr>
                        <a:t>26 km/h</a:t>
                      </a:r>
                      <a:endParaRPr lang="en-GB" sz="1100" b="1" strike="sngStrike" kern="1200" dirty="0">
                        <a:solidFill>
                          <a:srgbClr val="FF0000"/>
                        </a:solidFill>
                        <a:latin typeface="+mn-lt"/>
                        <a:ea typeface="+mn-ea"/>
                        <a:cs typeface="+mn-cs"/>
                      </a:endParaRPr>
                    </a:p>
                  </a:txBody>
                  <a:tcPr anchor="ctr"/>
                </a:tc>
                <a:tc>
                  <a:txBody>
                    <a:bodyPr/>
                    <a:lstStyle/>
                    <a:p>
                      <a:pPr marL="0" algn="ctr" defTabSz="1219170" rtl="0" eaLnBrk="1" latinLnBrk="0" hangingPunct="1"/>
                      <a:r>
                        <a:rPr lang="fr-FR" sz="1600" b="1" kern="1200" dirty="0">
                          <a:solidFill>
                            <a:schemeClr val="tx1"/>
                          </a:solidFill>
                          <a:latin typeface="+mn-lt"/>
                          <a:ea typeface="+mn-ea"/>
                          <a:cs typeface="+mn-cs"/>
                        </a:rPr>
                        <a:t>- (no </a:t>
                      </a:r>
                      <a:r>
                        <a:rPr lang="fr-FR" sz="1600" b="1" kern="1200" dirty="0" err="1">
                          <a:solidFill>
                            <a:schemeClr val="tx1"/>
                          </a:solidFill>
                          <a:latin typeface="+mn-lt"/>
                          <a:ea typeface="+mn-ea"/>
                          <a:cs typeface="+mn-cs"/>
                        </a:rPr>
                        <a:t>systems</a:t>
                      </a:r>
                      <a:r>
                        <a:rPr lang="fr-FR" sz="1600" b="1" kern="1200" dirty="0">
                          <a:solidFill>
                            <a:schemeClr val="tx1"/>
                          </a:solidFill>
                          <a:latin typeface="+mn-lt"/>
                          <a:ea typeface="+mn-ea"/>
                          <a:cs typeface="+mn-cs"/>
                        </a:rPr>
                        <a:t>)</a:t>
                      </a:r>
                    </a:p>
                  </a:txBody>
                  <a:tcPr anchor="ctr"/>
                </a:tc>
                <a:extLst>
                  <a:ext uri="{0D108BD9-81ED-4DB2-BD59-A6C34878D82A}">
                    <a16:rowId xmlns:a16="http://schemas.microsoft.com/office/drawing/2014/main" val="1786361173"/>
                  </a:ext>
                </a:extLst>
              </a:tr>
              <a:tr h="1036411">
                <a:tc vMerge="1">
                  <a:txBody>
                    <a:bodyPr/>
                    <a:lstStyle/>
                    <a:p>
                      <a:endParaRPr lang="en-GB"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others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Hydraulic braking</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0" dirty="0">
                          <a:solidFill>
                            <a:schemeClr val="tx1"/>
                          </a:solidFill>
                        </a:rPr>
                        <a:t>(R152 as alternative)</a:t>
                      </a:r>
                      <a:endParaRPr lang="en-GB" sz="1100" b="0" dirty="0">
                        <a:solidFill>
                          <a:schemeClr val="tx1"/>
                        </a:solidFill>
                      </a:endParaRPr>
                    </a:p>
                  </a:txBody>
                  <a:tcPr anchor="ctr"/>
                </a:tc>
                <a:tc>
                  <a:txBody>
                    <a:bodyPr/>
                    <a:lstStyle/>
                    <a:p>
                      <a:pPr algn="ctr"/>
                      <a:r>
                        <a:rPr lang="fr-FR" sz="1600" b="1" dirty="0">
                          <a:solidFill>
                            <a:schemeClr val="tx1"/>
                          </a:solidFill>
                        </a:rPr>
                        <a:t>35 km/h</a:t>
                      </a:r>
                    </a:p>
                  </a:txBody>
                  <a:tcPr anchor="ctr"/>
                </a:tc>
                <a:tc>
                  <a:txBody>
                    <a:bodyPr/>
                    <a:lstStyle/>
                    <a:p>
                      <a:pPr algn="ctr"/>
                      <a:r>
                        <a:rPr lang="fr-FR" sz="1600" b="1" dirty="0">
                          <a:solidFill>
                            <a:schemeClr val="tx1"/>
                          </a:solidFill>
                        </a:rPr>
                        <a:t>20 km/h</a:t>
                      </a:r>
                    </a:p>
                  </a:txBody>
                  <a:tcPr anchor="ctr"/>
                </a:tc>
                <a:tc>
                  <a:txBody>
                    <a:bodyPr/>
                    <a:lstStyle/>
                    <a:p>
                      <a:pPr algn="ctr"/>
                      <a:r>
                        <a:rPr lang="fr-FR" sz="1600" b="1" dirty="0">
                          <a:solidFill>
                            <a:schemeClr val="tx1"/>
                          </a:solidFill>
                        </a:rPr>
                        <a:t>- (no </a:t>
                      </a:r>
                      <a:r>
                        <a:rPr lang="fr-FR" sz="1600" b="1" dirty="0" err="1">
                          <a:solidFill>
                            <a:schemeClr val="tx1"/>
                          </a:solidFill>
                        </a:rPr>
                        <a:t>systems</a:t>
                      </a:r>
                      <a:r>
                        <a:rPr lang="fr-FR" sz="1600" b="1" dirty="0">
                          <a:solidFill>
                            <a:schemeClr val="tx1"/>
                          </a:solidFill>
                        </a:rPr>
                        <a:t>)</a:t>
                      </a:r>
                    </a:p>
                  </a:txBody>
                  <a:tcPr anchor="ctr"/>
                </a:tc>
                <a:extLst>
                  <a:ext uri="{0D108BD9-81ED-4DB2-BD59-A6C34878D82A}">
                    <a16:rowId xmlns:a16="http://schemas.microsoft.com/office/drawing/2014/main" val="1841521536"/>
                  </a:ext>
                </a:extLst>
              </a:tr>
              <a:tr h="771430">
                <a:tc vMerge="1">
                  <a:txBody>
                    <a:bodyPr/>
                    <a:lstStyle/>
                    <a:p>
                      <a:endParaRPr lang="en-GB"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aseline="0" dirty="0"/>
                        <a:t>Pneumatic braking</a:t>
                      </a:r>
                      <a:endParaRPr lang="en-GB" sz="1600" dirty="0"/>
                    </a:p>
                  </a:txBody>
                  <a:tcPr anchor="ctr"/>
                </a:tc>
                <a:tc>
                  <a:txBody>
                    <a:bodyPr/>
                    <a:lstStyle/>
                    <a:p>
                      <a:pPr algn="ctr"/>
                      <a:r>
                        <a:rPr lang="en-GB" sz="1600" b="1" dirty="0">
                          <a:solidFill>
                            <a:schemeClr val="tx1"/>
                          </a:solidFill>
                        </a:rPr>
                        <a:t>70 km/h</a:t>
                      </a:r>
                      <a:endParaRPr lang="en-GB" sz="1100" b="1" dirty="0">
                        <a:solidFill>
                          <a:schemeClr val="tx1"/>
                        </a:solidFill>
                      </a:endParaRPr>
                    </a:p>
                    <a:p>
                      <a:pPr algn="ctr"/>
                      <a:r>
                        <a:rPr lang="en-GB" sz="1600" b="1" dirty="0">
                          <a:solidFill>
                            <a:schemeClr val="tx1"/>
                          </a:solidFill>
                        </a:rPr>
                        <a:t>40 km/h </a:t>
                      </a:r>
                      <a:r>
                        <a:rPr lang="en-GB" sz="1100" b="1" dirty="0">
                          <a:solidFill>
                            <a:schemeClr val="tx1"/>
                          </a:solidFill>
                        </a:rPr>
                        <a:t>(urban)</a:t>
                      </a:r>
                      <a:endParaRPr lang="en-GB" sz="1600" b="1" dirty="0">
                        <a:solidFill>
                          <a:schemeClr val="tx1"/>
                        </a:solidFill>
                      </a:endParaRPr>
                    </a:p>
                  </a:txBody>
                  <a:tcPr anchor="ctr"/>
                </a:tc>
                <a:tc>
                  <a:txBody>
                    <a:bodyPr/>
                    <a:lstStyle/>
                    <a:p>
                      <a:pPr algn="ctr"/>
                      <a:r>
                        <a:rPr lang="en-GB" sz="1600" b="1" dirty="0">
                          <a:solidFill>
                            <a:schemeClr val="tx1"/>
                          </a:solidFill>
                        </a:rPr>
                        <a:t>20 km/h</a:t>
                      </a:r>
                    </a:p>
                  </a:txBody>
                  <a:tcPr anchor="ctr"/>
                </a:tc>
                <a:tc>
                  <a:txBody>
                    <a:bodyPr/>
                    <a:lstStyle/>
                    <a:p>
                      <a:pPr algn="ctr"/>
                      <a:r>
                        <a:rPr lang="en-GB" sz="1600" b="1" dirty="0">
                          <a:solidFill>
                            <a:schemeClr val="tx1"/>
                          </a:solidFill>
                        </a:rPr>
                        <a:t>- (no systems)</a:t>
                      </a:r>
                    </a:p>
                  </a:txBody>
                  <a:tcPr anchor="ctr"/>
                </a:tc>
                <a:extLst>
                  <a:ext uri="{0D108BD9-81ED-4DB2-BD59-A6C34878D82A}">
                    <a16:rowId xmlns:a16="http://schemas.microsoft.com/office/drawing/2014/main" val="2997839144"/>
                  </a:ext>
                </a:extLst>
              </a:tr>
              <a:tr h="1108867">
                <a:tc gridSpan="3">
                  <a:txBody>
                    <a:bodyPr/>
                    <a:lstStyle/>
                    <a:p>
                      <a:r>
                        <a:rPr lang="en-GB" sz="1600" b="1" dirty="0"/>
                        <a:t>N2 &gt; 8t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M3 &gt; 8t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N3</a:t>
                      </a:r>
                    </a:p>
                  </a:txBody>
                  <a:tcPr anchor="ctr"/>
                </a:tc>
                <a:tc hMerge="1">
                  <a:txBody>
                    <a:bodyPr/>
                    <a:lstStyle/>
                    <a:p>
                      <a:endParaRPr lang="en-GB" dirty="0"/>
                    </a:p>
                  </a:txBody>
                  <a:tcPr/>
                </a:tc>
                <a:tc hMerge="1">
                  <a:txBody>
                    <a:bodyPr/>
                    <a:lstStyle/>
                    <a:p>
                      <a:endParaRPr lang="en-GB"/>
                    </a:p>
                  </a:txBody>
                  <a:tcPr/>
                </a:tc>
                <a:tc>
                  <a:txBody>
                    <a:bodyPr/>
                    <a:lstStyle/>
                    <a:p>
                      <a:pPr algn="ctr"/>
                      <a:r>
                        <a:rPr lang="en-GB" sz="1600" b="1" dirty="0">
                          <a:solidFill>
                            <a:schemeClr val="tx1"/>
                          </a:solidFill>
                        </a:rPr>
                        <a:t>70 km/h 40 km/h </a:t>
                      </a:r>
                      <a:r>
                        <a:rPr lang="en-GB" sz="1100" b="1">
                          <a:solidFill>
                            <a:schemeClr val="tx1"/>
                          </a:solidFill>
                        </a:rPr>
                        <a:t>(urban)*</a:t>
                      </a:r>
                      <a:endParaRPr lang="en-GB" sz="1100" b="1" dirty="0">
                        <a:solidFill>
                          <a:schemeClr val="tx1"/>
                        </a:solidFill>
                      </a:endParaRPr>
                    </a:p>
                    <a:p>
                      <a:pPr algn="ctr"/>
                      <a:endParaRPr lang="en-GB" sz="1600" b="1" dirty="0">
                        <a:solidFill>
                          <a:schemeClr val="tx1"/>
                        </a:solidFill>
                      </a:endParaRPr>
                    </a:p>
                  </a:txBody>
                  <a:tcPr anchor="ctr"/>
                </a:tc>
                <a:tc>
                  <a:txBody>
                    <a:bodyPr/>
                    <a:lstStyle/>
                    <a:p>
                      <a:pPr algn="ctr"/>
                      <a:r>
                        <a:rPr lang="en-GB" sz="1600" b="1" dirty="0">
                          <a:solidFill>
                            <a:schemeClr val="tx1"/>
                          </a:solidFill>
                        </a:rPr>
                        <a:t>20 km/h</a:t>
                      </a:r>
                    </a:p>
                  </a:txBody>
                  <a:tcPr anchor="ctr"/>
                </a:tc>
                <a:tc>
                  <a:txBody>
                    <a:bodyPr/>
                    <a:lstStyle/>
                    <a:p>
                      <a:pPr algn="ctr"/>
                      <a:r>
                        <a:rPr lang="en-GB" sz="1600" b="1" dirty="0">
                          <a:solidFill>
                            <a:schemeClr val="tx1"/>
                          </a:solidFill>
                        </a:rPr>
                        <a:t>- (no systems)</a:t>
                      </a:r>
                    </a:p>
                  </a:txBody>
                  <a:tcPr anchor="ctr"/>
                </a:tc>
                <a:extLst>
                  <a:ext uri="{0D108BD9-81ED-4DB2-BD59-A6C34878D82A}">
                    <a16:rowId xmlns:a16="http://schemas.microsoft.com/office/drawing/2014/main" val="3438480833"/>
                  </a:ext>
                </a:extLst>
              </a:tr>
            </a:tbl>
          </a:graphicData>
        </a:graphic>
      </p:graphicFrame>
      <p:sp>
        <p:nvSpPr>
          <p:cNvPr id="3" name="Textfeld 2">
            <a:extLst>
              <a:ext uri="{FF2B5EF4-FFF2-40B4-BE49-F238E27FC236}">
                <a16:creationId xmlns:a16="http://schemas.microsoft.com/office/drawing/2014/main" id="{57D74FB0-C6A4-4023-BB2F-B765B8BCD41C}"/>
              </a:ext>
            </a:extLst>
          </p:cNvPr>
          <p:cNvSpPr txBox="1"/>
          <p:nvPr/>
        </p:nvSpPr>
        <p:spPr>
          <a:xfrm>
            <a:off x="9641558" y="5257727"/>
            <a:ext cx="2550442" cy="707886"/>
          </a:xfrm>
          <a:prstGeom prst="rect">
            <a:avLst/>
          </a:prstGeom>
          <a:noFill/>
          <a:ln w="38100">
            <a:solidFill>
              <a:srgbClr val="FF0000"/>
            </a:solidFill>
          </a:ln>
        </p:spPr>
        <p:txBody>
          <a:bodyPr wrap="none" rtlCol="0">
            <a:spAutoFit/>
          </a:bodyPr>
          <a:lstStyle/>
          <a:p>
            <a:r>
              <a:rPr lang="de-DE" dirty="0" err="1"/>
              <a:t>No</a:t>
            </a:r>
            <a:r>
              <a:rPr lang="de-DE" dirty="0"/>
              <a:t> </a:t>
            </a:r>
            <a:r>
              <a:rPr lang="de-DE" dirty="0" err="1"/>
              <a:t>differentiation</a:t>
            </a:r>
            <a:br>
              <a:rPr lang="de-DE" dirty="0"/>
            </a:br>
            <a:r>
              <a:rPr lang="de-DE" dirty="0"/>
              <a:t>Moving/</a:t>
            </a:r>
            <a:r>
              <a:rPr lang="de-DE" dirty="0" err="1"/>
              <a:t>Stationary</a:t>
            </a:r>
            <a:endParaRPr lang="de-DE" dirty="0"/>
          </a:p>
        </p:txBody>
      </p:sp>
      <p:sp>
        <p:nvSpPr>
          <p:cNvPr id="7" name="Textfeld 6">
            <a:extLst>
              <a:ext uri="{FF2B5EF4-FFF2-40B4-BE49-F238E27FC236}">
                <a16:creationId xmlns:a16="http://schemas.microsoft.com/office/drawing/2014/main" id="{0386869B-A6F4-4D06-88F1-00FF0737309A}"/>
              </a:ext>
            </a:extLst>
          </p:cNvPr>
          <p:cNvSpPr txBox="1"/>
          <p:nvPr/>
        </p:nvSpPr>
        <p:spPr>
          <a:xfrm>
            <a:off x="100360" y="5257727"/>
            <a:ext cx="9452743" cy="707886"/>
          </a:xfrm>
          <a:prstGeom prst="rect">
            <a:avLst/>
          </a:prstGeom>
          <a:noFill/>
          <a:ln w="38100">
            <a:solidFill>
              <a:srgbClr val="FF0000"/>
            </a:solidFill>
          </a:ln>
        </p:spPr>
        <p:txBody>
          <a:bodyPr wrap="square" rtlCol="0">
            <a:spAutoFit/>
          </a:bodyPr>
          <a:lstStyle/>
          <a:p>
            <a:r>
              <a:rPr lang="de-DE" dirty="0"/>
              <a:t>This </a:t>
            </a:r>
            <a:r>
              <a:rPr lang="de-DE" dirty="0" err="1"/>
              <a:t>is</a:t>
            </a:r>
            <a:r>
              <a:rPr lang="de-DE" dirty="0"/>
              <a:t> relative </a:t>
            </a:r>
            <a:r>
              <a:rPr lang="de-DE" dirty="0" err="1"/>
              <a:t>speed</a:t>
            </a:r>
            <a:r>
              <a:rPr lang="de-DE" dirty="0"/>
              <a:t> v</a:t>
            </a:r>
            <a:r>
              <a:rPr lang="de-DE" baseline="-25000" dirty="0"/>
              <a:t>0,Ego</a:t>
            </a:r>
            <a:r>
              <a:rPr lang="de-DE" dirty="0"/>
              <a:t>-v</a:t>
            </a:r>
            <a:r>
              <a:rPr lang="de-DE" baseline="-25000" dirty="0"/>
              <a:t>0,Target</a:t>
            </a:r>
            <a:r>
              <a:rPr lang="de-DE" dirty="0"/>
              <a:t>, </a:t>
            </a:r>
            <a:r>
              <a:rPr lang="de-DE" dirty="0" err="1"/>
              <a:t>up</a:t>
            </a:r>
            <a:r>
              <a:rPr lang="de-DE" dirty="0"/>
              <a:t> </a:t>
            </a:r>
            <a:r>
              <a:rPr lang="de-DE" dirty="0" err="1"/>
              <a:t>to</a:t>
            </a:r>
            <a:r>
              <a:rPr lang="de-DE" dirty="0"/>
              <a:t> </a:t>
            </a:r>
            <a:r>
              <a:rPr lang="de-DE" dirty="0" err="1"/>
              <a:t>which</a:t>
            </a:r>
            <a:r>
              <a:rPr lang="de-DE" dirty="0"/>
              <a:t> </a:t>
            </a:r>
            <a:r>
              <a:rPr lang="de-DE" dirty="0" err="1"/>
              <a:t>avoidance</a:t>
            </a:r>
            <a:r>
              <a:rPr lang="de-DE" dirty="0"/>
              <a:t> </a:t>
            </a:r>
            <a:r>
              <a:rPr lang="de-DE" dirty="0" err="1"/>
              <a:t>would</a:t>
            </a:r>
            <a:r>
              <a:rPr lang="de-DE" dirty="0"/>
              <a:t> </a:t>
            </a:r>
            <a:r>
              <a:rPr lang="de-DE" dirty="0" err="1"/>
              <a:t>be</a:t>
            </a:r>
            <a:r>
              <a:rPr lang="de-DE" dirty="0"/>
              <a:t> </a:t>
            </a:r>
            <a:r>
              <a:rPr lang="de-DE" dirty="0" err="1"/>
              <a:t>required</a:t>
            </a:r>
            <a:r>
              <a:rPr lang="de-DE" dirty="0"/>
              <a:t>.  Mitigation </a:t>
            </a:r>
            <a:r>
              <a:rPr lang="de-DE" dirty="0" err="1"/>
              <a:t>speeds</a:t>
            </a:r>
            <a:r>
              <a:rPr lang="de-DE" dirty="0"/>
              <a:t> also </a:t>
            </a:r>
            <a:r>
              <a:rPr lang="de-DE" dirty="0" err="1"/>
              <a:t>required</a:t>
            </a:r>
            <a:r>
              <a:rPr lang="de-DE" dirty="0"/>
              <a:t>, </a:t>
            </a:r>
            <a:r>
              <a:rPr lang="de-DE" dirty="0" err="1"/>
              <a:t>comparable</a:t>
            </a:r>
            <a:r>
              <a:rPr lang="de-DE" dirty="0"/>
              <a:t> </a:t>
            </a:r>
            <a:r>
              <a:rPr lang="de-DE" dirty="0" err="1"/>
              <a:t>to</a:t>
            </a:r>
            <a:r>
              <a:rPr lang="de-DE" dirty="0"/>
              <a:t> R152</a:t>
            </a:r>
          </a:p>
        </p:txBody>
      </p:sp>
      <p:sp>
        <p:nvSpPr>
          <p:cNvPr id="6" name="Textfeld 5">
            <a:extLst>
              <a:ext uri="{FF2B5EF4-FFF2-40B4-BE49-F238E27FC236}">
                <a16:creationId xmlns:a16="http://schemas.microsoft.com/office/drawing/2014/main" id="{6FA735E9-A448-406C-87F0-4AA7E5F65D73}"/>
              </a:ext>
            </a:extLst>
          </p:cNvPr>
          <p:cNvSpPr txBox="1"/>
          <p:nvPr/>
        </p:nvSpPr>
        <p:spPr>
          <a:xfrm>
            <a:off x="100359" y="6033970"/>
            <a:ext cx="12091641" cy="400110"/>
          </a:xfrm>
          <a:prstGeom prst="rect">
            <a:avLst/>
          </a:prstGeom>
          <a:noFill/>
          <a:ln w="38100">
            <a:solidFill>
              <a:srgbClr val="FF0000"/>
            </a:solidFill>
          </a:ln>
        </p:spPr>
        <p:txBody>
          <a:bodyPr wrap="square" rtlCol="0">
            <a:spAutoFit/>
          </a:bodyPr>
          <a:lstStyle/>
          <a:p>
            <a:r>
              <a:rPr lang="de-DE" dirty="0"/>
              <a:t>Ambition </a:t>
            </a:r>
            <a:r>
              <a:rPr lang="de-DE" dirty="0" err="1"/>
              <a:t>for</a:t>
            </a:r>
            <a:r>
              <a:rPr lang="de-DE" dirty="0"/>
              <a:t> </a:t>
            </a:r>
            <a:r>
              <a:rPr lang="de-DE" dirty="0" err="1"/>
              <a:t>higher</a:t>
            </a:r>
            <a:r>
              <a:rPr lang="de-DE" dirty="0"/>
              <a:t> </a:t>
            </a:r>
            <a:r>
              <a:rPr lang="de-DE" dirty="0" err="1"/>
              <a:t>values</a:t>
            </a:r>
            <a:r>
              <a:rPr lang="de-DE" dirty="0"/>
              <a:t> and </a:t>
            </a:r>
            <a:r>
              <a:rPr lang="de-DE" i="1" dirty="0"/>
              <a:t>AEB Vehicle-</a:t>
            </a:r>
            <a:r>
              <a:rPr lang="de-DE" i="1" dirty="0" err="1"/>
              <a:t>Bicycle</a:t>
            </a:r>
            <a:r>
              <a:rPr lang="de-DE" i="1" dirty="0"/>
              <a:t> </a:t>
            </a:r>
            <a:r>
              <a:rPr lang="de-DE" dirty="0" err="1"/>
              <a:t>is</a:t>
            </a:r>
            <a:r>
              <a:rPr lang="de-DE" dirty="0"/>
              <a:t> </a:t>
            </a:r>
            <a:r>
              <a:rPr lang="de-DE" dirty="0" err="1"/>
              <a:t>expressed</a:t>
            </a:r>
            <a:r>
              <a:rPr lang="de-DE" dirty="0"/>
              <a:t> in a </a:t>
            </a:r>
            <a:r>
              <a:rPr lang="de-DE" dirty="0" err="1"/>
              <a:t>preamble</a:t>
            </a:r>
            <a:r>
              <a:rPr lang="de-DE" dirty="0"/>
              <a:t>.</a:t>
            </a:r>
          </a:p>
        </p:txBody>
      </p:sp>
    </p:spTree>
    <p:extLst>
      <p:ext uri="{BB962C8B-B14F-4D97-AF65-F5344CB8AC3E}">
        <p14:creationId xmlns:p14="http://schemas.microsoft.com/office/powerpoint/2010/main" val="239894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6B9CF-5C47-4CE3-ABF2-45E0E8EA165F}"/>
              </a:ext>
            </a:extLst>
          </p:cNvPr>
          <p:cNvSpPr>
            <a:spLocks noGrp="1"/>
          </p:cNvSpPr>
          <p:nvPr>
            <p:ph type="title"/>
          </p:nvPr>
        </p:nvSpPr>
        <p:spPr>
          <a:xfrm>
            <a:off x="85466" y="0"/>
            <a:ext cx="9530027" cy="838200"/>
          </a:xfrm>
        </p:spPr>
        <p:txBody>
          <a:bodyPr/>
          <a:lstStyle/>
          <a:p>
            <a:r>
              <a:rPr lang="de-DE" dirty="0"/>
              <a:t>New </a:t>
            </a:r>
            <a:r>
              <a:rPr lang="de-DE" dirty="0" err="1"/>
              <a:t>Concepts</a:t>
            </a:r>
            <a:r>
              <a:rPr lang="de-DE" dirty="0"/>
              <a:t> in Informal </a:t>
            </a:r>
            <a:r>
              <a:rPr lang="de-DE" dirty="0" err="1"/>
              <a:t>XXe</a:t>
            </a:r>
            <a:r>
              <a:rPr lang="de-DE" dirty="0"/>
              <a:t> (1)</a:t>
            </a:r>
          </a:p>
        </p:txBody>
      </p:sp>
      <p:sp>
        <p:nvSpPr>
          <p:cNvPr id="3" name="Inhaltsplatzhalter 2">
            <a:extLst>
              <a:ext uri="{FF2B5EF4-FFF2-40B4-BE49-F238E27FC236}">
                <a16:creationId xmlns:a16="http://schemas.microsoft.com/office/drawing/2014/main" id="{C30521E7-57A0-44F9-AAC0-CE3E00D3361E}"/>
              </a:ext>
            </a:extLst>
          </p:cNvPr>
          <p:cNvSpPr>
            <a:spLocks noGrp="1"/>
          </p:cNvSpPr>
          <p:nvPr>
            <p:ph idx="1"/>
          </p:nvPr>
        </p:nvSpPr>
        <p:spPr>
          <a:xfrm>
            <a:off x="335361" y="679508"/>
            <a:ext cx="11247967" cy="5487378"/>
          </a:xfrm>
        </p:spPr>
        <p:txBody>
          <a:bodyPr/>
          <a:lstStyle/>
          <a:p>
            <a:pPr marL="0" indent="0">
              <a:buNone/>
            </a:pPr>
            <a:r>
              <a:rPr lang="de-DE" u="sng" dirty="0" err="1"/>
              <a:t>Deactivation</a:t>
            </a:r>
            <a:r>
              <a:rPr lang="de-DE" u="sng" dirty="0"/>
              <a:t> </a:t>
            </a:r>
            <a:r>
              <a:rPr lang="de-DE" u="sng" dirty="0" err="1"/>
              <a:t>of</a:t>
            </a:r>
            <a:r>
              <a:rPr lang="de-DE" u="sng" dirty="0"/>
              <a:t> AEBS</a:t>
            </a:r>
          </a:p>
          <a:p>
            <a:pPr marL="0" indent="0">
              <a:buNone/>
            </a:pPr>
            <a:r>
              <a:rPr lang="de-DE" i="1" dirty="0">
                <a:sym typeface="Wingdings" panose="05000000000000000000" pitchFamily="2" charset="2"/>
              </a:rPr>
              <a:t>The </a:t>
            </a:r>
            <a:r>
              <a:rPr lang="de-DE" i="1" dirty="0" err="1">
                <a:sym typeface="Wingdings" panose="05000000000000000000" pitchFamily="2" charset="2"/>
              </a:rPr>
              <a:t>group</a:t>
            </a:r>
            <a:r>
              <a:rPr lang="de-DE" i="1" dirty="0">
                <a:sym typeface="Wingdings" panose="05000000000000000000" pitchFamily="2" charset="2"/>
              </a:rPr>
              <a:t> was of the </a:t>
            </a:r>
            <a:r>
              <a:rPr lang="de-DE" i="1" dirty="0" err="1">
                <a:sym typeface="Wingdings" panose="05000000000000000000" pitchFamily="2" charset="2"/>
              </a:rPr>
              <a:t>opinion</a:t>
            </a:r>
            <a:r>
              <a:rPr lang="de-DE" i="1" dirty="0">
                <a:sym typeface="Wingdings" panose="05000000000000000000" pitchFamily="2" charset="2"/>
              </a:rPr>
              <a:t> </a:t>
            </a:r>
            <a:r>
              <a:rPr lang="de-DE" i="1" dirty="0" err="1">
                <a:sym typeface="Wingdings" panose="05000000000000000000" pitchFamily="2" charset="2"/>
              </a:rPr>
              <a:t>that</a:t>
            </a:r>
            <a:r>
              <a:rPr lang="de-DE" i="1" dirty="0">
                <a:sym typeface="Wingdings" panose="05000000000000000000" pitchFamily="2" charset="2"/>
              </a:rPr>
              <a:t> heavy </a:t>
            </a:r>
            <a:r>
              <a:rPr lang="de-DE" i="1" dirty="0" err="1">
                <a:sym typeface="Wingdings" panose="05000000000000000000" pitchFamily="2" charset="2"/>
              </a:rPr>
              <a:t>vehicle</a:t>
            </a:r>
            <a:r>
              <a:rPr lang="de-DE" i="1" dirty="0">
                <a:sym typeface="Wingdings" panose="05000000000000000000" pitchFamily="2" charset="2"/>
              </a:rPr>
              <a:t> </a:t>
            </a:r>
            <a:r>
              <a:rPr lang="de-DE" i="1" dirty="0" err="1">
                <a:sym typeface="Wingdings" panose="05000000000000000000" pitchFamily="2" charset="2"/>
              </a:rPr>
              <a:t>operations</a:t>
            </a:r>
            <a:r>
              <a:rPr lang="de-DE" i="1" dirty="0">
                <a:sym typeface="Wingdings" panose="05000000000000000000" pitchFamily="2" charset="2"/>
              </a:rPr>
              <a:t> </a:t>
            </a:r>
            <a:r>
              <a:rPr lang="de-DE" i="1" dirty="0" err="1">
                <a:sym typeface="Wingdings" panose="05000000000000000000" pitchFamily="2" charset="2"/>
              </a:rPr>
              <a:t>are</a:t>
            </a:r>
            <a:r>
              <a:rPr lang="de-DE" i="1" dirty="0">
                <a:sym typeface="Wingdings" panose="05000000000000000000" pitchFamily="2" charset="2"/>
              </a:rPr>
              <a:t> different </a:t>
            </a:r>
            <a:r>
              <a:rPr lang="de-DE" i="1" dirty="0" err="1">
                <a:sym typeface="Wingdings" panose="05000000000000000000" pitchFamily="2" charset="2"/>
              </a:rPr>
              <a:t>than</a:t>
            </a:r>
            <a:r>
              <a:rPr lang="de-DE" i="1" dirty="0">
                <a:sym typeface="Wingdings" panose="05000000000000000000" pitchFamily="2" charset="2"/>
              </a:rPr>
              <a:t> M1-N1 and </a:t>
            </a:r>
            <a:r>
              <a:rPr lang="de-DE" i="1" dirty="0" err="1">
                <a:sym typeface="Wingdings" panose="05000000000000000000" pitchFamily="2" charset="2"/>
              </a:rPr>
              <a:t>that</a:t>
            </a:r>
            <a:r>
              <a:rPr lang="de-DE" i="1" dirty="0">
                <a:sym typeface="Wingdings" panose="05000000000000000000" pitchFamily="2" charset="2"/>
              </a:rPr>
              <a:t> the </a:t>
            </a:r>
            <a:r>
              <a:rPr lang="de-DE" i="1" dirty="0" err="1">
                <a:sym typeface="Wingdings" panose="05000000000000000000" pitchFamily="2" charset="2"/>
              </a:rPr>
              <a:t>following</a:t>
            </a:r>
            <a:r>
              <a:rPr lang="de-DE" i="1" dirty="0">
                <a:sym typeface="Wingdings" panose="05000000000000000000" pitchFamily="2" charset="2"/>
              </a:rPr>
              <a:t> </a:t>
            </a:r>
            <a:r>
              <a:rPr lang="de-DE" i="1" dirty="0" err="1">
                <a:sym typeface="Wingdings" panose="05000000000000000000" pitchFamily="2" charset="2"/>
              </a:rPr>
              <a:t>methods</a:t>
            </a:r>
            <a:r>
              <a:rPr lang="de-DE" i="1" dirty="0">
                <a:sym typeface="Wingdings" panose="05000000000000000000" pitchFamily="2" charset="2"/>
              </a:rPr>
              <a:t> </a:t>
            </a:r>
            <a:r>
              <a:rPr lang="de-DE" i="1" dirty="0" err="1">
                <a:sym typeface="Wingdings" panose="05000000000000000000" pitchFamily="2" charset="2"/>
              </a:rPr>
              <a:t>are</a:t>
            </a:r>
            <a:r>
              <a:rPr lang="de-DE" i="1" dirty="0">
                <a:sym typeface="Wingdings" panose="05000000000000000000" pitchFamily="2" charset="2"/>
              </a:rPr>
              <a:t> </a:t>
            </a:r>
            <a:r>
              <a:rPr lang="de-DE" i="1" dirty="0" err="1">
                <a:sym typeface="Wingdings" panose="05000000000000000000" pitchFamily="2" charset="2"/>
              </a:rPr>
              <a:t>better</a:t>
            </a:r>
            <a:r>
              <a:rPr lang="de-DE" i="1" dirty="0">
                <a:sym typeface="Wingdings" panose="05000000000000000000" pitchFamily="2" charset="2"/>
              </a:rPr>
              <a:t> </a:t>
            </a:r>
            <a:r>
              <a:rPr lang="de-DE" i="1" dirty="0" err="1">
                <a:sym typeface="Wingdings" panose="05000000000000000000" pitchFamily="2" charset="2"/>
              </a:rPr>
              <a:t>suited</a:t>
            </a:r>
            <a:r>
              <a:rPr lang="de-DE" i="1" dirty="0">
                <a:sym typeface="Wingdings" panose="05000000000000000000" pitchFamily="2" charset="2"/>
              </a:rPr>
              <a:t> </a:t>
            </a:r>
            <a:r>
              <a:rPr lang="de-DE" i="1" dirty="0" err="1">
                <a:sym typeface="Wingdings" panose="05000000000000000000" pitchFamily="2" charset="2"/>
              </a:rPr>
              <a:t>for</a:t>
            </a:r>
            <a:r>
              <a:rPr lang="de-DE" i="1" dirty="0">
                <a:sym typeface="Wingdings" panose="05000000000000000000" pitchFamily="2" charset="2"/>
              </a:rPr>
              <a:t> </a:t>
            </a:r>
            <a:r>
              <a:rPr lang="de-DE" i="1" dirty="0" err="1">
                <a:sym typeface="Wingdings" panose="05000000000000000000" pitchFamily="2" charset="2"/>
              </a:rPr>
              <a:t>those</a:t>
            </a:r>
            <a:r>
              <a:rPr lang="de-DE" i="1" dirty="0">
                <a:sym typeface="Wingdings" panose="05000000000000000000" pitchFamily="2" charset="2"/>
              </a:rPr>
              <a:t> </a:t>
            </a:r>
            <a:r>
              <a:rPr lang="de-DE" i="1" dirty="0" err="1">
                <a:sym typeface="Wingdings" panose="05000000000000000000" pitchFamily="2" charset="2"/>
              </a:rPr>
              <a:t>vehicles</a:t>
            </a:r>
            <a:r>
              <a:rPr lang="de-DE" i="1" dirty="0">
                <a:sym typeface="Wingdings" panose="05000000000000000000" pitchFamily="2" charset="2"/>
              </a:rPr>
              <a:t> </a:t>
            </a:r>
            <a:r>
              <a:rPr lang="de-DE" i="1" dirty="0" err="1">
                <a:sym typeface="Wingdings" panose="05000000000000000000" pitchFamily="2" charset="2"/>
              </a:rPr>
              <a:t>than</a:t>
            </a:r>
            <a:r>
              <a:rPr lang="de-DE" i="1" dirty="0">
                <a:sym typeface="Wingdings" panose="05000000000000000000" pitchFamily="2" charset="2"/>
              </a:rPr>
              <a:t> </a:t>
            </a:r>
            <a:r>
              <a:rPr lang="de-DE" i="1" dirty="0" err="1">
                <a:sym typeface="Wingdings" panose="05000000000000000000" pitchFamily="2" charset="2"/>
              </a:rPr>
              <a:t>simply</a:t>
            </a:r>
            <a:r>
              <a:rPr lang="de-DE" i="1" dirty="0">
                <a:sym typeface="Wingdings" panose="05000000000000000000" pitchFamily="2" charset="2"/>
              </a:rPr>
              <a:t> </a:t>
            </a:r>
            <a:r>
              <a:rPr lang="de-DE" i="1" dirty="0" err="1">
                <a:sym typeface="Wingdings" panose="05000000000000000000" pitchFamily="2" charset="2"/>
              </a:rPr>
              <a:t>aligning</a:t>
            </a:r>
            <a:r>
              <a:rPr lang="de-DE" i="1" dirty="0">
                <a:sym typeface="Wingdings" panose="05000000000000000000" pitchFamily="2" charset="2"/>
              </a:rPr>
              <a:t> </a:t>
            </a:r>
            <a:r>
              <a:rPr lang="de-DE" i="1" dirty="0" err="1">
                <a:sym typeface="Wingdings" panose="05000000000000000000" pitchFamily="2" charset="2"/>
              </a:rPr>
              <a:t>with</a:t>
            </a:r>
            <a:r>
              <a:rPr lang="de-DE" i="1" dirty="0">
                <a:sym typeface="Wingdings" panose="05000000000000000000" pitchFamily="2" charset="2"/>
              </a:rPr>
              <a:t> UN R152:</a:t>
            </a:r>
          </a:p>
          <a:p>
            <a:pPr marL="0" indent="0">
              <a:buNone/>
            </a:pPr>
            <a:endParaRPr lang="de-DE" i="1" dirty="0">
              <a:sym typeface="Wingdings" panose="05000000000000000000" pitchFamily="2" charset="2"/>
            </a:endParaRPr>
          </a:p>
          <a:p>
            <a:r>
              <a:rPr lang="de-DE" dirty="0" err="1">
                <a:sym typeface="Wingdings" panose="05000000000000000000" pitchFamily="2" charset="2"/>
              </a:rPr>
              <a:t>When</a:t>
            </a:r>
            <a:r>
              <a:rPr lang="de-DE" dirty="0">
                <a:sym typeface="Wingdings" panose="05000000000000000000" pitchFamily="2" charset="2"/>
              </a:rPr>
              <a:t> </a:t>
            </a:r>
            <a:r>
              <a:rPr lang="de-DE" dirty="0" err="1">
                <a:sym typeface="Wingdings" panose="05000000000000000000" pitchFamily="2" charset="2"/>
              </a:rPr>
              <a:t>deactivated</a:t>
            </a:r>
            <a:r>
              <a:rPr lang="de-DE" dirty="0">
                <a:sym typeface="Wingdings" panose="05000000000000000000" pitchFamily="2" charset="2"/>
              </a:rPr>
              <a:t> </a:t>
            </a:r>
            <a:r>
              <a:rPr lang="de-DE" dirty="0" err="1">
                <a:sym typeface="Wingdings" panose="05000000000000000000" pitchFamily="2" charset="2"/>
              </a:rPr>
              <a:t>manually</a:t>
            </a:r>
            <a:r>
              <a:rPr lang="de-DE" dirty="0">
                <a:sym typeface="Wingdings" panose="05000000000000000000" pitchFamily="2" charset="2"/>
              </a:rPr>
              <a:t>, AEBS will </a:t>
            </a:r>
            <a:r>
              <a:rPr lang="de-DE" dirty="0" err="1">
                <a:sym typeface="Wingdings" panose="05000000000000000000" pitchFamily="2" charset="2"/>
              </a:rPr>
              <a:t>reactivate</a:t>
            </a:r>
            <a:r>
              <a:rPr lang="de-DE" dirty="0">
                <a:sym typeface="Wingdings" panose="05000000000000000000" pitchFamily="2" charset="2"/>
              </a:rPr>
              <a:t> </a:t>
            </a:r>
            <a:r>
              <a:rPr lang="de-DE" dirty="0" err="1">
                <a:sym typeface="Wingdings" panose="05000000000000000000" pitchFamily="2" charset="2"/>
              </a:rPr>
              <a:t>again</a:t>
            </a:r>
            <a:r>
              <a:rPr lang="de-DE" dirty="0">
                <a:sym typeface="Wingdings" panose="05000000000000000000" pitchFamily="2" charset="2"/>
              </a:rPr>
              <a:t> after 15 min</a:t>
            </a:r>
          </a:p>
          <a:p>
            <a:r>
              <a:rPr lang="de-DE" dirty="0">
                <a:sym typeface="Wingdings" panose="05000000000000000000" pitchFamily="2" charset="2"/>
              </a:rPr>
              <a:t>A </a:t>
            </a:r>
            <a:r>
              <a:rPr lang="de-DE" dirty="0" err="1">
                <a:sym typeface="Wingdings" panose="05000000000000000000" pitchFamily="2" charset="2"/>
              </a:rPr>
              <a:t>more</a:t>
            </a:r>
            <a:r>
              <a:rPr lang="de-DE" dirty="0">
                <a:sym typeface="Wingdings" panose="05000000000000000000" pitchFamily="2" charset="2"/>
              </a:rPr>
              <a:t> </a:t>
            </a:r>
            <a:r>
              <a:rPr lang="de-DE" dirty="0" err="1">
                <a:sym typeface="Wingdings" panose="05000000000000000000" pitchFamily="2" charset="2"/>
              </a:rPr>
              <a:t>complex</a:t>
            </a:r>
            <a:r>
              <a:rPr lang="de-DE" dirty="0">
                <a:sym typeface="Wingdings" panose="05000000000000000000" pitchFamily="2" charset="2"/>
              </a:rPr>
              <a:t> </a:t>
            </a:r>
            <a:r>
              <a:rPr lang="de-DE" dirty="0" err="1">
                <a:sym typeface="Wingdings" panose="05000000000000000000" pitchFamily="2" charset="2"/>
              </a:rPr>
              <a:t>deactivation</a:t>
            </a:r>
            <a:r>
              <a:rPr lang="de-DE" dirty="0">
                <a:sym typeface="Wingdings" panose="05000000000000000000" pitchFamily="2" charset="2"/>
              </a:rPr>
              <a:t> </a:t>
            </a:r>
            <a:r>
              <a:rPr lang="de-DE" dirty="0" err="1">
                <a:sym typeface="Wingdings" panose="05000000000000000000" pitchFamily="2" charset="2"/>
              </a:rPr>
              <a:t>procedure</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a:t>
            </a:r>
            <a:r>
              <a:rPr lang="de-DE" dirty="0" err="1">
                <a:sym typeface="Wingdings" panose="05000000000000000000" pitchFamily="2" charset="2"/>
              </a:rPr>
              <a:t>longer</a:t>
            </a:r>
            <a:r>
              <a:rPr lang="de-DE" dirty="0">
                <a:sym typeface="Wingdings" panose="05000000000000000000" pitchFamily="2" charset="2"/>
              </a:rPr>
              <a:t> </a:t>
            </a:r>
            <a:r>
              <a:rPr lang="de-DE" dirty="0" err="1">
                <a:sym typeface="Wingdings" panose="05000000000000000000" pitchFamily="2" charset="2"/>
              </a:rPr>
              <a:t>deactivation</a:t>
            </a:r>
            <a:r>
              <a:rPr lang="de-DE" dirty="0">
                <a:sym typeface="Wingdings" panose="05000000000000000000" pitchFamily="2" charset="2"/>
              </a:rPr>
              <a:t> after possible </a:t>
            </a:r>
            <a:r>
              <a:rPr lang="de-DE" dirty="0" err="1">
                <a:sym typeface="Wingdings" panose="05000000000000000000" pitchFamily="2" charset="2"/>
              </a:rPr>
              <a:t>sensor</a:t>
            </a:r>
            <a:r>
              <a:rPr lang="de-DE" dirty="0">
                <a:sym typeface="Wingdings" panose="05000000000000000000" pitchFamily="2" charset="2"/>
              </a:rPr>
              <a:t> </a:t>
            </a:r>
            <a:r>
              <a:rPr lang="de-DE" dirty="0" err="1">
                <a:sym typeface="Wingdings" panose="05000000000000000000" pitchFamily="2" charset="2"/>
              </a:rPr>
              <a:t>damage</a:t>
            </a:r>
            <a:r>
              <a:rPr lang="de-DE" dirty="0">
                <a:sym typeface="Wingdings" panose="05000000000000000000" pitchFamily="2" charset="2"/>
              </a:rPr>
              <a:t> </a:t>
            </a:r>
            <a:r>
              <a:rPr lang="de-DE" dirty="0" err="1">
                <a:sym typeface="Wingdings" panose="05000000000000000000" pitchFamily="2" charset="2"/>
              </a:rPr>
              <a:t>is</a:t>
            </a:r>
            <a:r>
              <a:rPr lang="de-DE" dirty="0">
                <a:sym typeface="Wingdings" panose="05000000000000000000" pitchFamily="2" charset="2"/>
              </a:rPr>
              <a:t> </a:t>
            </a:r>
            <a:r>
              <a:rPr lang="de-DE" dirty="0" err="1">
                <a:sym typeface="Wingdings" panose="05000000000000000000" pitchFamily="2" charset="2"/>
              </a:rPr>
              <a:t>allowed</a:t>
            </a:r>
            <a:endParaRPr lang="de-DE" dirty="0">
              <a:sym typeface="Wingdings" panose="05000000000000000000" pitchFamily="2" charset="2"/>
            </a:endParaRPr>
          </a:p>
          <a:p>
            <a:r>
              <a:rPr lang="de-DE" dirty="0">
                <a:sym typeface="Wingdings" panose="05000000000000000000" pitchFamily="2" charset="2"/>
              </a:rPr>
              <a:t>AEBS </a:t>
            </a:r>
            <a:r>
              <a:rPr lang="de-DE" dirty="0" err="1">
                <a:sym typeface="Wingdings" panose="05000000000000000000" pitchFamily="2" charset="2"/>
              </a:rPr>
              <a:t>deactivation</a:t>
            </a:r>
            <a:r>
              <a:rPr lang="de-DE" dirty="0">
                <a:sym typeface="Wingdings" panose="05000000000000000000" pitchFamily="2" charset="2"/>
              </a:rPr>
              <a:t> (e.g. in </a:t>
            </a:r>
            <a:r>
              <a:rPr lang="de-DE" dirty="0" err="1">
                <a:sym typeface="Wingdings" panose="05000000000000000000" pitchFamily="2" charset="2"/>
              </a:rPr>
              <a:t>workshop</a:t>
            </a:r>
            <a:r>
              <a:rPr lang="de-DE" dirty="0">
                <a:sym typeface="Wingdings" panose="05000000000000000000" pitchFamily="2" charset="2"/>
              </a:rPr>
              <a:t>), e.g. </a:t>
            </a:r>
            <a:r>
              <a:rPr lang="de-DE" dirty="0" err="1">
                <a:sym typeface="Wingdings" panose="05000000000000000000" pitchFamily="2" charset="2"/>
              </a:rPr>
              <a:t>to</a:t>
            </a:r>
            <a:r>
              <a:rPr lang="de-DE" dirty="0">
                <a:sym typeface="Wingdings" panose="05000000000000000000" pitchFamily="2" charset="2"/>
              </a:rPr>
              <a:t> </a:t>
            </a:r>
            <a:r>
              <a:rPr lang="de-DE" dirty="0" err="1">
                <a:sym typeface="Wingdings" panose="05000000000000000000" pitchFamily="2" charset="2"/>
              </a:rPr>
              <a:t>be</a:t>
            </a:r>
            <a:r>
              <a:rPr lang="de-DE" dirty="0">
                <a:sym typeface="Wingdings" panose="05000000000000000000" pitchFamily="2" charset="2"/>
              </a:rPr>
              <a:t> </a:t>
            </a:r>
            <a:r>
              <a:rPr lang="de-DE" dirty="0" err="1">
                <a:sym typeface="Wingdings" panose="05000000000000000000" pitchFamily="2" charset="2"/>
              </a:rPr>
              <a:t>able</a:t>
            </a:r>
            <a:r>
              <a:rPr lang="de-DE" dirty="0">
                <a:sym typeface="Wingdings" panose="05000000000000000000" pitchFamily="2" charset="2"/>
              </a:rPr>
              <a:t> </a:t>
            </a:r>
            <a:r>
              <a:rPr lang="de-DE" dirty="0" err="1">
                <a:sym typeface="Wingdings" panose="05000000000000000000" pitchFamily="2" charset="2"/>
              </a:rPr>
              <a:t>to</a:t>
            </a:r>
            <a:r>
              <a:rPr lang="de-DE" dirty="0">
                <a:sym typeface="Wingdings" panose="05000000000000000000" pitchFamily="2" charset="2"/>
              </a:rPr>
              <a:t> </a:t>
            </a:r>
            <a:r>
              <a:rPr lang="de-DE" dirty="0" err="1">
                <a:sym typeface="Wingdings" panose="05000000000000000000" pitchFamily="2" charset="2"/>
              </a:rPr>
              <a:t>use</a:t>
            </a:r>
            <a:r>
              <a:rPr lang="de-DE" dirty="0">
                <a:sym typeface="Wingdings" panose="05000000000000000000" pitchFamily="2" charset="2"/>
              </a:rPr>
              <a:t> front-</a:t>
            </a:r>
            <a:r>
              <a:rPr lang="de-DE" dirty="0" err="1">
                <a:sym typeface="Wingdings" panose="05000000000000000000" pitchFamily="2" charset="2"/>
              </a:rPr>
              <a:t>mounted</a:t>
            </a:r>
            <a:r>
              <a:rPr lang="de-DE" dirty="0">
                <a:sym typeface="Wingdings" panose="05000000000000000000" pitchFamily="2" charset="2"/>
              </a:rPr>
              <a:t> </a:t>
            </a:r>
            <a:r>
              <a:rPr lang="de-DE" dirty="0" err="1">
                <a:sym typeface="Wingdings" panose="05000000000000000000" pitchFamily="2" charset="2"/>
              </a:rPr>
              <a:t>equipment</a:t>
            </a:r>
            <a:r>
              <a:rPr lang="de-DE" dirty="0">
                <a:sym typeface="Wingdings" panose="05000000000000000000" pitchFamily="2" charset="2"/>
              </a:rPr>
              <a:t>, persistent </a:t>
            </a:r>
            <a:r>
              <a:rPr lang="de-DE" dirty="0" err="1">
                <a:sym typeface="Wingdings" panose="05000000000000000000" pitchFamily="2" charset="2"/>
              </a:rPr>
              <a:t>over</a:t>
            </a:r>
            <a:r>
              <a:rPr lang="de-DE" dirty="0">
                <a:sym typeface="Wingdings" panose="05000000000000000000" pitchFamily="2" charset="2"/>
              </a:rPr>
              <a:t> </a:t>
            </a:r>
            <a:r>
              <a:rPr lang="de-DE" dirty="0" err="1">
                <a:sym typeface="Wingdings" panose="05000000000000000000" pitchFamily="2" charset="2"/>
              </a:rPr>
              <a:t>ignition</a:t>
            </a:r>
            <a:r>
              <a:rPr lang="de-DE" dirty="0">
                <a:sym typeface="Wingdings" panose="05000000000000000000" pitchFamily="2" charset="2"/>
              </a:rPr>
              <a:t> </a:t>
            </a:r>
            <a:r>
              <a:rPr lang="de-DE" dirty="0" err="1">
                <a:sym typeface="Wingdings" panose="05000000000000000000" pitchFamily="2" charset="2"/>
              </a:rPr>
              <a:t>cycles</a:t>
            </a:r>
            <a:endParaRPr lang="de-DE" dirty="0">
              <a:sym typeface="Wingdings" panose="05000000000000000000" pitchFamily="2" charset="2"/>
            </a:endParaRPr>
          </a:p>
          <a:p>
            <a:pPr lvl="1"/>
            <a:r>
              <a:rPr lang="de-DE" dirty="0">
                <a:sym typeface="Wingdings" panose="05000000000000000000" pitchFamily="2" charset="2"/>
              </a:rPr>
              <a:t>In </a:t>
            </a:r>
            <a:r>
              <a:rPr lang="de-DE" dirty="0" err="1">
                <a:sym typeface="Wingdings" panose="05000000000000000000" pitchFamily="2" charset="2"/>
              </a:rPr>
              <a:t>this</a:t>
            </a:r>
            <a:r>
              <a:rPr lang="de-DE" dirty="0">
                <a:sym typeface="Wingdings" panose="05000000000000000000" pitchFamily="2" charset="2"/>
              </a:rPr>
              <a:t> </a:t>
            </a:r>
            <a:r>
              <a:rPr lang="de-DE" dirty="0" err="1">
                <a:sym typeface="Wingdings" panose="05000000000000000000" pitchFamily="2" charset="2"/>
              </a:rPr>
              <a:t>case</a:t>
            </a:r>
            <a:r>
              <a:rPr lang="de-DE" dirty="0">
                <a:sym typeface="Wingdings" panose="05000000000000000000" pitchFamily="2" charset="2"/>
              </a:rPr>
              <a:t>, AEBS </a:t>
            </a:r>
            <a:r>
              <a:rPr lang="de-DE" dirty="0" err="1">
                <a:sym typeface="Wingdings" panose="05000000000000000000" pitchFamily="2" charset="2"/>
              </a:rPr>
              <a:t>deactivation</a:t>
            </a:r>
            <a:r>
              <a:rPr lang="de-DE" dirty="0">
                <a:sym typeface="Wingdings" panose="05000000000000000000" pitchFamily="2" charset="2"/>
              </a:rPr>
              <a:t> will </a:t>
            </a:r>
            <a:r>
              <a:rPr lang="de-DE" dirty="0" err="1">
                <a:sym typeface="Wingdings" panose="05000000000000000000" pitchFamily="2" charset="2"/>
              </a:rPr>
              <a:t>be</a:t>
            </a:r>
            <a:r>
              <a:rPr lang="de-DE" dirty="0">
                <a:sym typeface="Wingdings" panose="05000000000000000000" pitchFamily="2" charset="2"/>
              </a:rPr>
              <a:t> </a:t>
            </a:r>
            <a:r>
              <a:rPr lang="de-DE" dirty="0" err="1">
                <a:sym typeface="Wingdings" panose="05000000000000000000" pitchFamily="2" charset="2"/>
              </a:rPr>
              <a:t>indicated</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at least 15 </a:t>
            </a:r>
            <a:r>
              <a:rPr lang="de-DE" dirty="0" err="1">
                <a:sym typeface="Wingdings" panose="05000000000000000000" pitchFamily="2" charset="2"/>
              </a:rPr>
              <a:t>secs</a:t>
            </a:r>
            <a:r>
              <a:rPr lang="de-DE" dirty="0">
                <a:sym typeface="Wingdings" panose="05000000000000000000" pitchFamily="2" charset="2"/>
              </a:rPr>
              <a:t> after </a:t>
            </a:r>
            <a:r>
              <a:rPr lang="de-DE" dirty="0" err="1">
                <a:sym typeface="Wingdings" panose="05000000000000000000" pitchFamily="2" charset="2"/>
              </a:rPr>
              <a:t>operation</a:t>
            </a:r>
            <a:r>
              <a:rPr lang="de-DE" dirty="0">
                <a:sym typeface="Wingdings" panose="05000000000000000000" pitchFamily="2" charset="2"/>
              </a:rPr>
              <a:t> </a:t>
            </a:r>
            <a:r>
              <a:rPr lang="de-DE" dirty="0" err="1">
                <a:sym typeface="Wingdings" panose="05000000000000000000" pitchFamily="2" charset="2"/>
              </a:rPr>
              <a:t>of</a:t>
            </a:r>
            <a:r>
              <a:rPr lang="de-DE" dirty="0">
                <a:sym typeface="Wingdings" panose="05000000000000000000" pitchFamily="2" charset="2"/>
              </a:rPr>
              <a:t> </a:t>
            </a:r>
            <a:r>
              <a:rPr lang="de-DE" dirty="0" err="1">
                <a:sym typeface="Wingdings" panose="05000000000000000000" pitchFamily="2" charset="2"/>
              </a:rPr>
              <a:t>the</a:t>
            </a:r>
            <a:r>
              <a:rPr lang="de-DE" dirty="0">
                <a:sym typeface="Wingdings" panose="05000000000000000000" pitchFamily="2" charset="2"/>
              </a:rPr>
              <a:t> </a:t>
            </a:r>
            <a:r>
              <a:rPr lang="de-DE" dirty="0" err="1">
                <a:sym typeface="Wingdings" panose="05000000000000000000" pitchFamily="2" charset="2"/>
              </a:rPr>
              <a:t>vehicle</a:t>
            </a:r>
            <a:r>
              <a:rPr lang="de-DE" dirty="0">
                <a:sym typeface="Wingdings" panose="05000000000000000000" pitchFamily="2" charset="2"/>
              </a:rPr>
              <a:t> </a:t>
            </a:r>
            <a:r>
              <a:rPr lang="de-DE" dirty="0" err="1">
                <a:sym typeface="Wingdings" panose="05000000000000000000" pitchFamily="2" charset="2"/>
              </a:rPr>
              <a:t>master</a:t>
            </a:r>
            <a:r>
              <a:rPr lang="de-DE" dirty="0">
                <a:sym typeface="Wingdings" panose="05000000000000000000" pitchFamily="2" charset="2"/>
              </a:rPr>
              <a:t> </a:t>
            </a:r>
            <a:r>
              <a:rPr lang="de-DE" dirty="0" err="1">
                <a:sym typeface="Wingdings" panose="05000000000000000000" pitchFamily="2" charset="2"/>
              </a:rPr>
              <a:t>control</a:t>
            </a:r>
            <a:r>
              <a:rPr lang="de-DE" dirty="0">
                <a:sym typeface="Wingdings" panose="05000000000000000000" pitchFamily="2" charset="2"/>
              </a:rPr>
              <a:t> switch</a:t>
            </a:r>
          </a:p>
          <a:p>
            <a:endParaRPr lang="de-DE" dirty="0">
              <a:sym typeface="Wingdings" panose="05000000000000000000" pitchFamily="2" charset="2"/>
            </a:endParaRPr>
          </a:p>
          <a:p>
            <a:endParaRPr lang="de-DE" dirty="0"/>
          </a:p>
        </p:txBody>
      </p:sp>
    </p:spTree>
    <p:extLst>
      <p:ext uri="{BB962C8B-B14F-4D97-AF65-F5344CB8AC3E}">
        <p14:creationId xmlns:p14="http://schemas.microsoft.com/office/powerpoint/2010/main" val="306172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38E56C-57D0-496A-8906-73B882A1CBF0}"/>
              </a:ext>
            </a:extLst>
          </p:cNvPr>
          <p:cNvSpPr>
            <a:spLocks noGrp="1"/>
          </p:cNvSpPr>
          <p:nvPr>
            <p:ph type="title"/>
          </p:nvPr>
        </p:nvSpPr>
        <p:spPr>
          <a:xfrm>
            <a:off x="119694" y="0"/>
            <a:ext cx="9530027" cy="838200"/>
          </a:xfrm>
        </p:spPr>
        <p:txBody>
          <a:bodyPr/>
          <a:lstStyle/>
          <a:p>
            <a:r>
              <a:rPr lang="de-DE" dirty="0" err="1"/>
              <a:t>Recap</a:t>
            </a:r>
            <a:r>
              <a:rPr lang="de-DE" dirty="0"/>
              <a:t> </a:t>
            </a:r>
            <a:r>
              <a:rPr lang="de-DE" dirty="0" err="1"/>
              <a:t>from</a:t>
            </a:r>
            <a:r>
              <a:rPr lang="de-DE" dirty="0"/>
              <a:t> GRVA11: Performance </a:t>
            </a:r>
            <a:r>
              <a:rPr lang="de-DE" dirty="0" err="1"/>
              <a:t>Req‘s</a:t>
            </a:r>
            <a:endParaRPr lang="de-DE" dirty="0"/>
          </a:p>
        </p:txBody>
      </p:sp>
      <p:sp>
        <p:nvSpPr>
          <p:cNvPr id="3" name="Inhaltsplatzhalter 2">
            <a:extLst>
              <a:ext uri="{FF2B5EF4-FFF2-40B4-BE49-F238E27FC236}">
                <a16:creationId xmlns:a16="http://schemas.microsoft.com/office/drawing/2014/main" id="{F949393C-F6AD-4B3E-8AA9-8CA7E63E334C}"/>
              </a:ext>
            </a:extLst>
          </p:cNvPr>
          <p:cNvSpPr>
            <a:spLocks noGrp="1"/>
          </p:cNvSpPr>
          <p:nvPr>
            <p:ph idx="1"/>
          </p:nvPr>
        </p:nvSpPr>
        <p:spPr>
          <a:xfrm>
            <a:off x="119694" y="713064"/>
            <a:ext cx="11247967" cy="4796777"/>
          </a:xfrm>
        </p:spPr>
        <p:txBody>
          <a:bodyPr/>
          <a:lstStyle/>
          <a:p>
            <a:pPr marL="2116" marR="11340" indent="0" algn="just">
              <a:buNone/>
            </a:pPr>
            <a:r>
              <a:rPr lang="en-US" sz="2000" dirty="0">
                <a:latin typeface="Times New Roman" panose="02020603050405020304" pitchFamily="18" charset="0"/>
              </a:rPr>
              <a:t>5.2.1.4.	Speed reduction by braking demand </a:t>
            </a:r>
          </a:p>
          <a:p>
            <a:pPr marL="713298" marR="11340" lvl="1" indent="0" algn="just">
              <a:buNone/>
            </a:pPr>
            <a:r>
              <a:rPr lang="en-US" sz="2000" dirty="0">
                <a:latin typeface="Times New Roman" panose="02020603050405020304" pitchFamily="18" charset="0"/>
              </a:rPr>
              <a:t>In absence of driver’s input which would lead to interruption according to paragraph 5.3.2., the AEBS shall be able to achieve a relative impact speed that is less or equal to the maximum relative impact speed as shown in the following table: </a:t>
            </a:r>
          </a:p>
          <a:p>
            <a:pPr marL="713298" marR="11340" lvl="1" indent="0" algn="just">
              <a:buNone/>
            </a:pPr>
            <a:r>
              <a:rPr lang="en-US" sz="2000" dirty="0">
                <a:latin typeface="Times New Roman" panose="02020603050405020304" pitchFamily="18" charset="0"/>
              </a:rPr>
              <a:t>(a)	For collisions</a:t>
            </a:r>
            <a:r>
              <a:rPr lang="en-US" sz="2000" b="1" dirty="0">
                <a:latin typeface="Times New Roman" panose="02020603050405020304" pitchFamily="18" charset="0"/>
              </a:rPr>
              <a:t> </a:t>
            </a:r>
            <a:r>
              <a:rPr lang="en-US" sz="2000" dirty="0">
                <a:latin typeface="Times New Roman" panose="02020603050405020304" pitchFamily="18" charset="0"/>
              </a:rPr>
              <a:t>with unobstructed and constantly travelling or stationary targets;</a:t>
            </a:r>
          </a:p>
          <a:p>
            <a:pPr marL="713298" marR="11340" lvl="1" indent="0" algn="just">
              <a:buNone/>
            </a:pPr>
            <a:r>
              <a:rPr lang="en-US" sz="2000" dirty="0">
                <a:latin typeface="Times New Roman" panose="02020603050405020304" pitchFamily="18" charset="0"/>
              </a:rPr>
              <a:t>(b)	On flat, horizontal and dry roads affording good adhesion;</a:t>
            </a:r>
          </a:p>
          <a:p>
            <a:pPr marL="713298" marR="11340" lvl="1" indent="0" algn="just">
              <a:buNone/>
            </a:pPr>
            <a:r>
              <a:rPr lang="en-US" sz="2000" dirty="0">
                <a:latin typeface="Times New Roman" panose="02020603050405020304" pitchFamily="18" charset="0"/>
              </a:rPr>
              <a:t>(c)	No trailer is coupled to the motor vehicle and the mass of the motor vehicle is between 			maximum mass and mass in running order conditions;</a:t>
            </a:r>
          </a:p>
          <a:p>
            <a:pPr marL="713298" marR="11340" lvl="1" indent="0" algn="just">
              <a:buNone/>
            </a:pPr>
            <a:r>
              <a:rPr lang="en-US" sz="2000" dirty="0">
                <a:latin typeface="Times New Roman" panose="02020603050405020304" pitchFamily="18" charset="0"/>
              </a:rPr>
              <a:t>(d)	…</a:t>
            </a:r>
          </a:p>
          <a:p>
            <a:pPr marL="713298" marR="11340" lvl="1" indent="0" algn="just">
              <a:buNone/>
            </a:pPr>
            <a:r>
              <a:rPr lang="en-US" sz="2000" dirty="0">
                <a:highlight>
                  <a:srgbClr val="FFFF00"/>
                </a:highlight>
                <a:latin typeface="Times New Roman" panose="02020603050405020304" pitchFamily="18" charset="0"/>
              </a:rPr>
              <a:t>It is </a:t>
            </a:r>
            <a:r>
              <a:rPr lang="en-US" sz="2000" dirty="0" err="1">
                <a:highlight>
                  <a:srgbClr val="FFFF00"/>
                </a:highlight>
                <a:latin typeface="Times New Roman" panose="02020603050405020304" pitchFamily="18" charset="0"/>
              </a:rPr>
              <a:t>recognised</a:t>
            </a:r>
            <a:r>
              <a:rPr lang="en-US" sz="2000" dirty="0">
                <a:highlight>
                  <a:srgbClr val="FFFF00"/>
                </a:highlight>
                <a:latin typeface="Times New Roman" panose="02020603050405020304" pitchFamily="18" charset="0"/>
              </a:rPr>
              <a:t> that the performances required in this table may not be fully achieved in other conditions than those listed above. </a:t>
            </a:r>
            <a:r>
              <a:rPr lang="en-US" sz="2000" dirty="0">
                <a:latin typeface="Times New Roman" panose="02020603050405020304" pitchFamily="18" charset="0"/>
              </a:rPr>
              <a:t>However, the system shall not deactivate or unreasonably</a:t>
            </a:r>
            <a:r>
              <a:rPr lang="en-US" sz="2000" b="1" dirty="0">
                <a:latin typeface="Times New Roman" panose="02020603050405020304" pitchFamily="18" charset="0"/>
              </a:rPr>
              <a:t> </a:t>
            </a:r>
            <a:r>
              <a:rPr lang="en-US" sz="2000" dirty="0">
                <a:latin typeface="Times New Roman" panose="02020603050405020304" pitchFamily="18" charset="0"/>
              </a:rPr>
              <a:t>switch the control strategy in these other conditions. This shall be demonstrated in accordance with Annex 3 of this Regulation.</a:t>
            </a:r>
          </a:p>
          <a:p>
            <a:pPr marL="713298" marR="11340" lvl="1" indent="0" algn="just">
              <a:buNone/>
            </a:pPr>
            <a:r>
              <a:rPr lang="en-US" sz="2000" dirty="0">
                <a:latin typeface="Times New Roman" panose="02020603050405020304" pitchFamily="18" charset="0"/>
              </a:rPr>
              <a:t>[… Performance requirements table …]</a:t>
            </a:r>
          </a:p>
          <a:p>
            <a:pPr marL="0" indent="0">
              <a:buNone/>
            </a:pPr>
            <a:endParaRPr lang="de-DE" dirty="0"/>
          </a:p>
        </p:txBody>
      </p:sp>
      <p:sp>
        <p:nvSpPr>
          <p:cNvPr id="4" name="Rechteck 3">
            <a:extLst>
              <a:ext uri="{FF2B5EF4-FFF2-40B4-BE49-F238E27FC236}">
                <a16:creationId xmlns:a16="http://schemas.microsoft.com/office/drawing/2014/main" id="{8105B1A3-00CB-4611-81FF-93DFB6EDE0BF}"/>
              </a:ext>
            </a:extLst>
          </p:cNvPr>
          <p:cNvSpPr/>
          <p:nvPr/>
        </p:nvSpPr>
        <p:spPr bwMode="auto">
          <a:xfrm>
            <a:off x="620785" y="2290194"/>
            <a:ext cx="11098635" cy="2122415"/>
          </a:xfrm>
          <a:prstGeom prst="rect">
            <a:avLst/>
          </a:prstGeom>
          <a:noFill/>
          <a:ln w="57150" cap="flat" cmpd="sng" algn="ctr">
            <a:solidFill>
              <a:srgbClr val="00B0F0"/>
            </a:solidFill>
            <a:prstDash val="solid"/>
            <a:round/>
            <a:headEnd type="none" w="med" len="med"/>
            <a:tailEnd type="none" w="med" len="med"/>
          </a:ln>
          <a:effectLst/>
        </p:spPr>
        <p:txBody>
          <a:bodyPr vert="horz" wrap="none" lIns="91440" tIns="45720" rIns="91440" bIns="45720" numCol="1" rtlCol="0" anchor="b"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dirty="0" err="1">
                <a:ln>
                  <a:noFill/>
                </a:ln>
                <a:solidFill>
                  <a:srgbClr val="00B0F0"/>
                </a:solidFill>
                <a:effectLst/>
                <a:latin typeface="Verdana" pitchFamily="34" charset="0"/>
              </a:rPr>
              <a:t>Condition</a:t>
            </a:r>
            <a:r>
              <a:rPr lang="de-DE" dirty="0">
                <a:solidFill>
                  <a:srgbClr val="00B0F0"/>
                </a:solidFill>
              </a:rPr>
              <a:t> </a:t>
            </a:r>
            <a:r>
              <a:rPr lang="de-DE" dirty="0" err="1">
                <a:solidFill>
                  <a:srgbClr val="00B0F0"/>
                </a:solidFill>
              </a:rPr>
              <a:t>list</a:t>
            </a:r>
            <a:r>
              <a:rPr lang="de-DE" dirty="0">
                <a:solidFill>
                  <a:srgbClr val="00B0F0"/>
                </a:solidFill>
              </a:rPr>
              <a:t> in </a:t>
            </a:r>
            <a:r>
              <a:rPr lang="de-DE" dirty="0" err="1">
                <a:solidFill>
                  <a:srgbClr val="00B0F0"/>
                </a:solidFill>
              </a:rPr>
              <a:t>which</a:t>
            </a:r>
            <a:r>
              <a:rPr lang="de-DE" dirty="0">
                <a:solidFill>
                  <a:srgbClr val="00B0F0"/>
                </a:solidFill>
              </a:rPr>
              <a:t> </a:t>
            </a:r>
            <a:r>
              <a:rPr lang="de-DE" dirty="0" err="1">
                <a:solidFill>
                  <a:srgbClr val="00B0F0"/>
                </a:solidFill>
              </a:rPr>
              <a:t>the</a:t>
            </a:r>
            <a:r>
              <a:rPr lang="de-DE" dirty="0">
                <a:solidFill>
                  <a:srgbClr val="00B0F0"/>
                </a:solidFill>
              </a:rPr>
              <a:t> </a:t>
            </a:r>
            <a:r>
              <a:rPr lang="de-DE" dirty="0" err="1">
                <a:solidFill>
                  <a:srgbClr val="00B0F0"/>
                </a:solidFill>
              </a:rPr>
              <a:t>requirements</a:t>
            </a:r>
            <a:r>
              <a:rPr lang="de-DE" dirty="0">
                <a:solidFill>
                  <a:srgbClr val="00B0F0"/>
                </a:solidFill>
              </a:rPr>
              <a:t> </a:t>
            </a:r>
            <a:r>
              <a:rPr lang="de-DE" dirty="0" err="1">
                <a:solidFill>
                  <a:srgbClr val="00B0F0"/>
                </a:solidFill>
              </a:rPr>
              <a:t>have</a:t>
            </a:r>
            <a:r>
              <a:rPr lang="de-DE" dirty="0">
                <a:solidFill>
                  <a:srgbClr val="00B0F0"/>
                </a:solidFill>
              </a:rPr>
              <a:t> </a:t>
            </a:r>
            <a:r>
              <a:rPr lang="de-DE" dirty="0" err="1">
                <a:solidFill>
                  <a:srgbClr val="00B0F0"/>
                </a:solidFill>
              </a:rPr>
              <a:t>to</a:t>
            </a:r>
            <a:r>
              <a:rPr lang="de-DE" dirty="0">
                <a:solidFill>
                  <a:srgbClr val="00B0F0"/>
                </a:solidFill>
              </a:rPr>
              <a:t> </a:t>
            </a:r>
            <a:r>
              <a:rPr lang="de-DE" dirty="0" err="1">
                <a:solidFill>
                  <a:srgbClr val="00B0F0"/>
                </a:solidFill>
              </a:rPr>
              <a:t>be</a:t>
            </a:r>
            <a:r>
              <a:rPr lang="de-DE" dirty="0">
                <a:solidFill>
                  <a:srgbClr val="00B0F0"/>
                </a:solidFill>
              </a:rPr>
              <a:t> </a:t>
            </a:r>
            <a:r>
              <a:rPr lang="de-DE" dirty="0" err="1">
                <a:solidFill>
                  <a:srgbClr val="00B0F0"/>
                </a:solidFill>
              </a:rPr>
              <a:t>fulfilled</a:t>
            </a:r>
            <a:endParaRPr kumimoji="0" lang="de-DE" sz="2000" b="0" i="0" u="none" strike="noStrike" cap="none" normalizeH="0" baseline="0" dirty="0">
              <a:ln>
                <a:noFill/>
              </a:ln>
              <a:solidFill>
                <a:srgbClr val="00B0F0"/>
              </a:solidFill>
              <a:effectLst/>
            </a:endParaRPr>
          </a:p>
        </p:txBody>
      </p:sp>
      <p:sp>
        <p:nvSpPr>
          <p:cNvPr id="5" name="Rechteck 4">
            <a:extLst>
              <a:ext uri="{FF2B5EF4-FFF2-40B4-BE49-F238E27FC236}">
                <a16:creationId xmlns:a16="http://schemas.microsoft.com/office/drawing/2014/main" id="{C710352F-3F16-4543-9116-C83338F8AA8B}"/>
              </a:ext>
            </a:extLst>
          </p:cNvPr>
          <p:cNvSpPr/>
          <p:nvPr/>
        </p:nvSpPr>
        <p:spPr bwMode="auto">
          <a:xfrm>
            <a:off x="620785" y="4448634"/>
            <a:ext cx="11098635" cy="1415970"/>
          </a:xfrm>
          <a:prstGeom prst="rect">
            <a:avLst/>
          </a:prstGeom>
          <a:noFill/>
          <a:ln w="57150" cap="flat" cmpd="sng" algn="ctr">
            <a:solidFill>
              <a:srgbClr val="00B0F0"/>
            </a:solidFill>
            <a:prstDash val="solid"/>
            <a:round/>
            <a:headEnd type="none" w="med" len="med"/>
            <a:tailEnd type="none" w="med" len="med"/>
          </a:ln>
          <a:effectLst/>
        </p:spPr>
        <p:txBody>
          <a:bodyPr vert="horz" wrap="none" lIns="91440" tIns="45720" rIns="91440" bIns="45720" numCol="1" rtlCol="0" anchor="b"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dirty="0" err="1">
                <a:ln>
                  <a:noFill/>
                </a:ln>
                <a:solidFill>
                  <a:srgbClr val="00B0F0"/>
                </a:solidFill>
                <a:effectLst/>
                <a:latin typeface="Verdana" pitchFamily="34" charset="0"/>
              </a:rPr>
              <a:t>How</a:t>
            </a:r>
            <a:r>
              <a:rPr kumimoji="0" lang="de-DE" sz="2000" b="0" i="0" u="none" strike="noStrike" cap="none" normalizeH="0" baseline="0" dirty="0">
                <a:ln>
                  <a:noFill/>
                </a:ln>
                <a:solidFill>
                  <a:srgbClr val="00B0F0"/>
                </a:solidFill>
                <a:effectLst/>
                <a:latin typeface="Verdana" pitchFamily="34" charset="0"/>
              </a:rPr>
              <a:t> </a:t>
            </a:r>
            <a:r>
              <a:rPr kumimoji="0" lang="de-DE" sz="2000" b="0" i="0" u="none" strike="noStrike" cap="none" normalizeH="0" baseline="0" dirty="0" err="1">
                <a:ln>
                  <a:noFill/>
                </a:ln>
                <a:solidFill>
                  <a:srgbClr val="00B0F0"/>
                </a:solidFill>
                <a:effectLst/>
                <a:latin typeface="Verdana" pitchFamily="34" charset="0"/>
              </a:rPr>
              <a:t>to</a:t>
            </a:r>
            <a:r>
              <a:rPr kumimoji="0" lang="de-DE" sz="2000" b="0" i="0" u="none" strike="noStrike" cap="none" normalizeH="0" baseline="0" dirty="0">
                <a:ln>
                  <a:noFill/>
                </a:ln>
                <a:solidFill>
                  <a:srgbClr val="00B0F0"/>
                </a:solidFill>
                <a:effectLst/>
                <a:latin typeface="Verdana" pitchFamily="34" charset="0"/>
              </a:rPr>
              <a:t> </a:t>
            </a:r>
            <a:r>
              <a:rPr kumimoji="0" lang="de-DE" sz="2000" b="0" i="0" u="none" strike="noStrike" cap="none" normalizeH="0" baseline="0" dirty="0" err="1">
                <a:ln>
                  <a:noFill/>
                </a:ln>
                <a:solidFill>
                  <a:srgbClr val="00B0F0"/>
                </a:solidFill>
                <a:effectLst/>
                <a:latin typeface="Verdana" pitchFamily="34" charset="0"/>
              </a:rPr>
              <a:t>treat</a:t>
            </a:r>
            <a:r>
              <a:rPr kumimoji="0" lang="de-DE" sz="2000" b="0" i="0" u="none" strike="noStrike" cap="none" normalizeH="0" baseline="0" dirty="0">
                <a:ln>
                  <a:noFill/>
                </a:ln>
                <a:solidFill>
                  <a:srgbClr val="00B0F0"/>
                </a:solidFill>
                <a:effectLst/>
                <a:latin typeface="Verdana" pitchFamily="34" charset="0"/>
              </a:rPr>
              <a:t> </a:t>
            </a:r>
            <a:r>
              <a:rPr kumimoji="0" lang="de-DE" sz="2000" b="0" i="0" u="none" strike="noStrike" cap="none" normalizeH="0" baseline="0" dirty="0" err="1">
                <a:ln>
                  <a:noFill/>
                </a:ln>
                <a:solidFill>
                  <a:srgbClr val="00B0F0"/>
                </a:solidFill>
                <a:effectLst/>
                <a:latin typeface="Verdana" pitchFamily="34" charset="0"/>
              </a:rPr>
              <a:t>situations</a:t>
            </a:r>
            <a:r>
              <a:rPr kumimoji="0" lang="de-DE" sz="2000" b="0" i="0" u="none" strike="noStrike" cap="none" normalizeH="0" baseline="0" dirty="0">
                <a:ln>
                  <a:noFill/>
                </a:ln>
                <a:solidFill>
                  <a:srgbClr val="00B0F0"/>
                </a:solidFill>
                <a:effectLst/>
                <a:latin typeface="Verdana" pitchFamily="34" charset="0"/>
              </a:rPr>
              <a:t> </a:t>
            </a:r>
            <a:r>
              <a:rPr kumimoji="0" lang="de-DE" sz="2000" b="0" i="0" u="none" strike="noStrike" cap="none" normalizeH="0" baseline="0" dirty="0" err="1">
                <a:ln>
                  <a:noFill/>
                </a:ln>
                <a:solidFill>
                  <a:srgbClr val="00B0F0"/>
                </a:solidFill>
                <a:effectLst/>
                <a:latin typeface="Verdana" pitchFamily="34" charset="0"/>
              </a:rPr>
              <a:t>when</a:t>
            </a:r>
            <a:r>
              <a:rPr kumimoji="0" lang="de-DE" sz="2000" b="0" i="0" u="none" strike="noStrike" cap="none" normalizeH="0" baseline="0" dirty="0">
                <a:ln>
                  <a:noFill/>
                </a:ln>
                <a:solidFill>
                  <a:srgbClr val="00B0F0"/>
                </a:solidFill>
                <a:effectLst/>
                <a:latin typeface="Verdana" pitchFamily="34" charset="0"/>
              </a:rPr>
              <a:t> </a:t>
            </a:r>
            <a:r>
              <a:rPr kumimoji="0" lang="de-DE" sz="2000" b="0" i="0" u="none" strike="noStrike" cap="none" normalizeH="0" baseline="0" dirty="0" err="1">
                <a:ln>
                  <a:noFill/>
                </a:ln>
                <a:solidFill>
                  <a:srgbClr val="00B0F0"/>
                </a:solidFill>
                <a:effectLst/>
                <a:latin typeface="Verdana" pitchFamily="34" charset="0"/>
              </a:rPr>
              <a:t>conditions</a:t>
            </a:r>
            <a:r>
              <a:rPr kumimoji="0" lang="de-DE" sz="2000" b="0" i="0" u="none" strike="noStrike" cap="none" normalizeH="0" baseline="0" dirty="0">
                <a:ln>
                  <a:noFill/>
                </a:ln>
                <a:solidFill>
                  <a:srgbClr val="00B0F0"/>
                </a:solidFill>
                <a:effectLst/>
                <a:latin typeface="Verdana" pitchFamily="34" charset="0"/>
              </a:rPr>
              <a:t> </a:t>
            </a:r>
            <a:r>
              <a:rPr kumimoji="0" lang="de-DE" sz="2000" b="0" i="0" u="none" strike="noStrike" cap="none" normalizeH="0" baseline="0" dirty="0" err="1">
                <a:ln>
                  <a:noFill/>
                </a:ln>
                <a:solidFill>
                  <a:srgbClr val="00B0F0"/>
                </a:solidFill>
                <a:effectLst/>
                <a:latin typeface="Verdana" pitchFamily="34" charset="0"/>
              </a:rPr>
              <a:t>above</a:t>
            </a:r>
            <a:r>
              <a:rPr kumimoji="0" lang="de-DE" sz="2000" b="0" i="0" u="none" strike="noStrike" cap="none" normalizeH="0" baseline="0" dirty="0">
                <a:ln>
                  <a:noFill/>
                </a:ln>
                <a:solidFill>
                  <a:srgbClr val="00B0F0"/>
                </a:solidFill>
                <a:effectLst/>
                <a:latin typeface="Verdana" pitchFamily="34" charset="0"/>
              </a:rPr>
              <a:t> </a:t>
            </a:r>
            <a:r>
              <a:rPr kumimoji="0" lang="de-DE" sz="2000" b="0" i="0" u="none" strike="noStrike" cap="none" normalizeH="0" baseline="0" dirty="0" err="1">
                <a:ln>
                  <a:noFill/>
                </a:ln>
                <a:solidFill>
                  <a:srgbClr val="00B0F0"/>
                </a:solidFill>
                <a:effectLst/>
                <a:latin typeface="Verdana" pitchFamily="34" charset="0"/>
              </a:rPr>
              <a:t>are</a:t>
            </a:r>
            <a:r>
              <a:rPr kumimoji="0" lang="de-DE" sz="2000" b="0" i="0" u="none" strike="noStrike" cap="none" normalizeH="0" baseline="0" dirty="0">
                <a:ln>
                  <a:noFill/>
                </a:ln>
                <a:solidFill>
                  <a:srgbClr val="00B0F0"/>
                </a:solidFill>
                <a:effectLst/>
                <a:latin typeface="Verdana" pitchFamily="34" charset="0"/>
              </a:rPr>
              <a:t> not </a:t>
            </a:r>
            <a:r>
              <a:rPr kumimoji="0" lang="de-DE" sz="2000" b="0" i="0" u="none" strike="noStrike" cap="none" normalizeH="0" baseline="0" dirty="0" err="1">
                <a:ln>
                  <a:noFill/>
                </a:ln>
                <a:solidFill>
                  <a:srgbClr val="00B0F0"/>
                </a:solidFill>
                <a:effectLst/>
                <a:latin typeface="Verdana" pitchFamily="34" charset="0"/>
              </a:rPr>
              <a:t>met</a:t>
            </a:r>
            <a:endParaRPr kumimoji="0" lang="de-DE" sz="2000" b="0" i="0" u="none" strike="noStrike" cap="none" normalizeH="0" baseline="0" dirty="0">
              <a:ln>
                <a:noFill/>
              </a:ln>
              <a:solidFill>
                <a:srgbClr val="00B0F0"/>
              </a:solidFill>
              <a:effectLst/>
            </a:endParaRPr>
          </a:p>
        </p:txBody>
      </p:sp>
      <p:sp>
        <p:nvSpPr>
          <p:cNvPr id="6" name="Rechteck 5">
            <a:extLst>
              <a:ext uri="{FF2B5EF4-FFF2-40B4-BE49-F238E27FC236}">
                <a16:creationId xmlns:a16="http://schemas.microsoft.com/office/drawing/2014/main" id="{76B78BBF-C418-4E0A-B16D-8FE8E228FE91}"/>
              </a:ext>
            </a:extLst>
          </p:cNvPr>
          <p:cNvSpPr/>
          <p:nvPr/>
        </p:nvSpPr>
        <p:spPr bwMode="auto">
          <a:xfrm>
            <a:off x="620784" y="5900628"/>
            <a:ext cx="11098635" cy="435157"/>
          </a:xfrm>
          <a:prstGeom prst="rect">
            <a:avLst/>
          </a:prstGeom>
          <a:noFill/>
          <a:ln w="57150" cap="flat" cmpd="sng" algn="ctr">
            <a:solidFill>
              <a:srgbClr val="00B0F0"/>
            </a:solidFill>
            <a:prstDash val="solid"/>
            <a:round/>
            <a:headEnd type="none" w="med" len="med"/>
            <a:tailEnd type="none" w="med" len="med"/>
          </a:ln>
          <a:effectLst/>
        </p:spPr>
        <p:txBody>
          <a:bodyPr vert="horz" wrap="none" lIns="91440" tIns="45720" rIns="91440" bIns="45720" numCol="1" rtlCol="0" anchor="b"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r>
              <a:rPr lang="de-DE" dirty="0">
                <a:solidFill>
                  <a:srgbClr val="00B0F0"/>
                </a:solidFill>
              </a:rPr>
              <a:t>P</a:t>
            </a:r>
            <a:r>
              <a:rPr kumimoji="0" lang="de-DE" sz="2000" b="0" i="0" u="none" strike="noStrike" cap="none" normalizeH="0" baseline="0" dirty="0">
                <a:ln>
                  <a:noFill/>
                </a:ln>
                <a:solidFill>
                  <a:srgbClr val="00B0F0"/>
                </a:solidFill>
                <a:effectLst/>
                <a:latin typeface="Verdana" pitchFamily="34" charset="0"/>
              </a:rPr>
              <a:t>erformance </a:t>
            </a:r>
            <a:r>
              <a:rPr kumimoji="0" lang="de-DE" sz="2000" b="0" i="0" u="none" strike="noStrike" cap="none" normalizeH="0" baseline="0" dirty="0" err="1">
                <a:ln>
                  <a:noFill/>
                </a:ln>
                <a:solidFill>
                  <a:srgbClr val="00B0F0"/>
                </a:solidFill>
                <a:effectLst/>
                <a:latin typeface="Verdana" pitchFamily="34" charset="0"/>
              </a:rPr>
              <a:t>requirements</a:t>
            </a:r>
            <a:r>
              <a:rPr kumimoji="0" lang="de-DE" sz="2000" b="0" i="0" u="none" strike="noStrike" cap="none" normalizeH="0" baseline="0" dirty="0">
                <a:ln>
                  <a:noFill/>
                </a:ln>
                <a:solidFill>
                  <a:srgbClr val="00B0F0"/>
                </a:solidFill>
                <a:effectLst/>
                <a:latin typeface="Verdana" pitchFamily="34" charset="0"/>
              </a:rPr>
              <a:t> in </a:t>
            </a:r>
            <a:r>
              <a:rPr kumimoji="0" lang="de-DE" sz="2000" b="0" i="0" u="none" strike="noStrike" cap="none" normalizeH="0" baseline="0" dirty="0" err="1">
                <a:ln>
                  <a:noFill/>
                </a:ln>
                <a:solidFill>
                  <a:srgbClr val="00B0F0"/>
                </a:solidFill>
                <a:effectLst/>
                <a:latin typeface="Verdana" pitchFamily="34" charset="0"/>
              </a:rPr>
              <a:t>conditions</a:t>
            </a:r>
            <a:r>
              <a:rPr kumimoji="0" lang="de-DE" sz="2000" b="0" i="0" u="none" strike="noStrike" cap="none" normalizeH="0" baseline="0" dirty="0">
                <a:ln>
                  <a:noFill/>
                </a:ln>
                <a:solidFill>
                  <a:srgbClr val="00B0F0"/>
                </a:solidFill>
                <a:effectLst/>
                <a:latin typeface="Verdana" pitchFamily="34" charset="0"/>
              </a:rPr>
              <a:t> </a:t>
            </a:r>
            <a:r>
              <a:rPr kumimoji="0" lang="de-DE" sz="2000" b="0" i="0" u="none" strike="noStrike" cap="none" normalizeH="0" baseline="0" dirty="0" err="1">
                <a:ln>
                  <a:noFill/>
                </a:ln>
                <a:solidFill>
                  <a:srgbClr val="00B0F0"/>
                </a:solidFill>
                <a:effectLst/>
                <a:latin typeface="Verdana" pitchFamily="34" charset="0"/>
              </a:rPr>
              <a:t>above</a:t>
            </a:r>
            <a:endParaRPr kumimoji="0" lang="de-DE" sz="2000" b="0" i="0" u="none" strike="noStrike" cap="none" normalizeH="0" baseline="0" dirty="0">
              <a:ln>
                <a:noFill/>
              </a:ln>
              <a:solidFill>
                <a:srgbClr val="00B0F0"/>
              </a:solidFill>
              <a:effectLst/>
            </a:endParaRPr>
          </a:p>
        </p:txBody>
      </p:sp>
    </p:spTree>
    <p:extLst>
      <p:ext uri="{BB962C8B-B14F-4D97-AF65-F5344CB8AC3E}">
        <p14:creationId xmlns:p14="http://schemas.microsoft.com/office/powerpoint/2010/main" val="1243602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6B9CF-5C47-4CE3-ABF2-45E0E8EA165F}"/>
              </a:ext>
            </a:extLst>
          </p:cNvPr>
          <p:cNvSpPr>
            <a:spLocks noGrp="1"/>
          </p:cNvSpPr>
          <p:nvPr>
            <p:ph type="title"/>
          </p:nvPr>
        </p:nvSpPr>
        <p:spPr>
          <a:xfrm>
            <a:off x="85466" y="0"/>
            <a:ext cx="9530027" cy="838200"/>
          </a:xfrm>
        </p:spPr>
        <p:txBody>
          <a:bodyPr/>
          <a:lstStyle/>
          <a:p>
            <a:r>
              <a:rPr lang="de-DE" dirty="0"/>
              <a:t>New </a:t>
            </a:r>
            <a:r>
              <a:rPr lang="de-DE" dirty="0" err="1"/>
              <a:t>Concepts</a:t>
            </a:r>
            <a:r>
              <a:rPr lang="de-DE" dirty="0"/>
              <a:t> in Informal </a:t>
            </a:r>
            <a:r>
              <a:rPr lang="de-DE" dirty="0" err="1"/>
              <a:t>XXe</a:t>
            </a:r>
            <a:r>
              <a:rPr lang="de-DE" dirty="0"/>
              <a:t> (2)</a:t>
            </a:r>
          </a:p>
        </p:txBody>
      </p:sp>
      <p:sp>
        <p:nvSpPr>
          <p:cNvPr id="3" name="Inhaltsplatzhalter 2">
            <a:extLst>
              <a:ext uri="{FF2B5EF4-FFF2-40B4-BE49-F238E27FC236}">
                <a16:creationId xmlns:a16="http://schemas.microsoft.com/office/drawing/2014/main" id="{C30521E7-57A0-44F9-AAC0-CE3E00D3361E}"/>
              </a:ext>
            </a:extLst>
          </p:cNvPr>
          <p:cNvSpPr>
            <a:spLocks noGrp="1"/>
          </p:cNvSpPr>
          <p:nvPr>
            <p:ph idx="1"/>
          </p:nvPr>
        </p:nvSpPr>
        <p:spPr>
          <a:xfrm>
            <a:off x="156642" y="642877"/>
            <a:ext cx="11247967" cy="5487378"/>
          </a:xfrm>
        </p:spPr>
        <p:txBody>
          <a:bodyPr/>
          <a:lstStyle/>
          <a:p>
            <a:pPr marL="0" indent="0">
              <a:buNone/>
            </a:pPr>
            <a:r>
              <a:rPr lang="de-DE" u="sng" dirty="0">
                <a:sym typeface="Wingdings" panose="05000000000000000000" pitchFamily="2" charset="2"/>
              </a:rPr>
              <a:t>Definition </a:t>
            </a:r>
            <a:r>
              <a:rPr lang="de-DE" u="sng" dirty="0" err="1">
                <a:sym typeface="Wingdings" panose="05000000000000000000" pitchFamily="2" charset="2"/>
              </a:rPr>
              <a:t>of</a:t>
            </a:r>
            <a:r>
              <a:rPr lang="de-DE" u="sng" dirty="0">
                <a:sym typeface="Wingdings" panose="05000000000000000000" pitchFamily="2" charset="2"/>
              </a:rPr>
              <a:t> </a:t>
            </a:r>
            <a:r>
              <a:rPr lang="de-DE" u="sng" dirty="0" err="1">
                <a:sym typeface="Wingdings" panose="05000000000000000000" pitchFamily="2" charset="2"/>
              </a:rPr>
              <a:t>performance</a:t>
            </a:r>
            <a:r>
              <a:rPr lang="de-DE" u="sng" dirty="0">
                <a:sym typeface="Wingdings" panose="05000000000000000000" pitchFamily="2" charset="2"/>
              </a:rPr>
              <a:t> </a:t>
            </a:r>
            <a:r>
              <a:rPr lang="de-DE" u="sng" dirty="0" err="1">
                <a:sym typeface="Wingdings" panose="05000000000000000000" pitchFamily="2" charset="2"/>
              </a:rPr>
              <a:t>requirements</a:t>
            </a:r>
            <a:endParaRPr lang="de-DE" u="sng" dirty="0">
              <a:sym typeface="Wingdings" panose="05000000000000000000" pitchFamily="2" charset="2"/>
            </a:endParaRPr>
          </a:p>
          <a:p>
            <a:r>
              <a:rPr lang="de-DE" dirty="0">
                <a:sym typeface="Wingdings" panose="05000000000000000000" pitchFamily="2" charset="2"/>
              </a:rPr>
              <a:t>Group </a:t>
            </a:r>
            <a:r>
              <a:rPr lang="de-DE" dirty="0" err="1">
                <a:sym typeface="Wingdings" panose="05000000000000000000" pitchFamily="2" charset="2"/>
              </a:rPr>
              <a:t>agreed</a:t>
            </a:r>
            <a:r>
              <a:rPr lang="de-DE" dirty="0">
                <a:sym typeface="Wingdings" panose="05000000000000000000" pitchFamily="2" charset="2"/>
              </a:rPr>
              <a:t> on a </a:t>
            </a:r>
            <a:r>
              <a:rPr lang="de-DE" dirty="0" err="1">
                <a:sym typeface="Wingdings" panose="05000000000000000000" pitchFamily="2" charset="2"/>
              </a:rPr>
              <a:t>structured</a:t>
            </a:r>
            <a:r>
              <a:rPr lang="de-DE" dirty="0">
                <a:sym typeface="Wingdings" panose="05000000000000000000" pitchFamily="2" charset="2"/>
              </a:rPr>
              <a:t> </a:t>
            </a:r>
            <a:r>
              <a:rPr lang="de-DE" dirty="0" err="1">
                <a:sym typeface="Wingdings" panose="05000000000000000000" pitchFamily="2" charset="2"/>
              </a:rPr>
              <a:t>list</a:t>
            </a:r>
            <a:r>
              <a:rPr lang="de-DE" dirty="0">
                <a:sym typeface="Wingdings" panose="05000000000000000000" pitchFamily="2" charset="2"/>
              </a:rPr>
              <a:t> </a:t>
            </a:r>
          </a:p>
          <a:p>
            <a:pPr lvl="1"/>
            <a:r>
              <a:rPr lang="en-GB" dirty="0"/>
              <a:t>vehicle external influences allow for the required deceleration (</a:t>
            </a:r>
            <a:r>
              <a:rPr lang="en-GB" i="1" dirty="0"/>
              <a:t>exhaustive list included</a:t>
            </a:r>
            <a:r>
              <a:rPr lang="en-GB" dirty="0"/>
              <a:t>)</a:t>
            </a:r>
          </a:p>
          <a:p>
            <a:pPr lvl="1"/>
            <a:r>
              <a:rPr lang="en-GB" dirty="0"/>
              <a:t>the vehicle state itself allows for the required deceleration (</a:t>
            </a:r>
            <a:r>
              <a:rPr lang="en-GB" i="1" dirty="0"/>
              <a:t>list of examples included</a:t>
            </a:r>
            <a:r>
              <a:rPr lang="en-GB" dirty="0"/>
              <a:t>)</a:t>
            </a:r>
          </a:p>
          <a:p>
            <a:pPr lvl="1"/>
            <a:r>
              <a:rPr lang="en-GB" dirty="0"/>
              <a:t>there are no external influences affecting the physical sensing capabilities (</a:t>
            </a:r>
            <a:r>
              <a:rPr lang="en-GB" i="1" dirty="0"/>
              <a:t>exhaustive list included</a:t>
            </a:r>
            <a:r>
              <a:rPr lang="en-GB" dirty="0"/>
              <a:t>)</a:t>
            </a:r>
          </a:p>
          <a:p>
            <a:pPr lvl="1"/>
            <a:r>
              <a:rPr lang="en-GB" dirty="0"/>
              <a:t>the situation is unambiguous (</a:t>
            </a:r>
            <a:r>
              <a:rPr lang="en-GB" i="1" dirty="0"/>
              <a:t>exhaustive list included</a:t>
            </a:r>
            <a:r>
              <a:rPr lang="en-GB" dirty="0"/>
              <a:t>)</a:t>
            </a:r>
          </a:p>
          <a:p>
            <a:pPr lvl="1"/>
            <a:r>
              <a:rPr lang="en-GB" dirty="0"/>
              <a:t>New wording after list: “When conditions deviate from those listed above, the system shall not deactivate or unreasonably switch the control strategy. This shall be demonstrated in accordance with chapter 6 and Annex 3 of this Regulation”</a:t>
            </a:r>
            <a:endParaRPr lang="de-DE" dirty="0">
              <a:sym typeface="Wingdings" panose="05000000000000000000" pitchFamily="2" charset="2"/>
            </a:endParaRPr>
          </a:p>
          <a:p>
            <a:endParaRPr lang="de-DE" dirty="0"/>
          </a:p>
        </p:txBody>
      </p:sp>
      <p:sp>
        <p:nvSpPr>
          <p:cNvPr id="4" name="Textfeld 4">
            <a:extLst>
              <a:ext uri="{FF2B5EF4-FFF2-40B4-BE49-F238E27FC236}">
                <a16:creationId xmlns:a16="http://schemas.microsoft.com/office/drawing/2014/main" id="{850CBF6D-4C39-441E-BEB0-8958176D9D26}"/>
              </a:ext>
            </a:extLst>
          </p:cNvPr>
          <p:cNvSpPr txBox="1"/>
          <p:nvPr/>
        </p:nvSpPr>
        <p:spPr>
          <a:xfrm>
            <a:off x="6194136" y="5930200"/>
            <a:ext cx="5925977" cy="400110"/>
          </a:xfrm>
          <a:prstGeom prst="rect">
            <a:avLst/>
          </a:prstGeom>
          <a:noFill/>
          <a:ln w="38100">
            <a:solidFill>
              <a:srgbClr val="FF0000"/>
            </a:solidFill>
          </a:ln>
        </p:spPr>
        <p:txBody>
          <a:bodyPr wrap="square" rtlCol="0">
            <a:spAutoFit/>
          </a:bodyPr>
          <a:lstStyle/>
          <a:p>
            <a:pPr algn="l"/>
            <a:r>
              <a:rPr lang="de-DE" dirty="0"/>
              <a:t>Suggestion to align R152 with a supplement</a:t>
            </a:r>
          </a:p>
        </p:txBody>
      </p:sp>
    </p:spTree>
    <p:extLst>
      <p:ext uri="{BB962C8B-B14F-4D97-AF65-F5344CB8AC3E}">
        <p14:creationId xmlns:p14="http://schemas.microsoft.com/office/powerpoint/2010/main" val="223319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F091C-7DFA-4BEF-A6B5-160A9C2BB136}"/>
              </a:ext>
            </a:extLst>
          </p:cNvPr>
          <p:cNvSpPr>
            <a:spLocks noGrp="1"/>
          </p:cNvSpPr>
          <p:nvPr>
            <p:ph type="title"/>
          </p:nvPr>
        </p:nvSpPr>
        <p:spPr>
          <a:xfrm>
            <a:off x="112373" y="0"/>
            <a:ext cx="9530027" cy="838200"/>
          </a:xfrm>
        </p:spPr>
        <p:txBody>
          <a:bodyPr/>
          <a:lstStyle/>
          <a:p>
            <a:r>
              <a:rPr lang="de-DE" dirty="0"/>
              <a:t>New </a:t>
            </a:r>
            <a:r>
              <a:rPr lang="de-DE" dirty="0" err="1"/>
              <a:t>Concepts</a:t>
            </a:r>
            <a:r>
              <a:rPr lang="de-DE" dirty="0"/>
              <a:t> in Informal </a:t>
            </a:r>
            <a:r>
              <a:rPr lang="de-DE" dirty="0" err="1"/>
              <a:t>XXe</a:t>
            </a:r>
            <a:r>
              <a:rPr lang="de-DE" dirty="0"/>
              <a:t> (3)</a:t>
            </a:r>
          </a:p>
        </p:txBody>
      </p:sp>
      <p:sp>
        <p:nvSpPr>
          <p:cNvPr id="3" name="Inhaltsplatzhalter 2">
            <a:extLst>
              <a:ext uri="{FF2B5EF4-FFF2-40B4-BE49-F238E27FC236}">
                <a16:creationId xmlns:a16="http://schemas.microsoft.com/office/drawing/2014/main" id="{679783CD-0020-4031-8AE2-0BF831D51DCA}"/>
              </a:ext>
            </a:extLst>
          </p:cNvPr>
          <p:cNvSpPr>
            <a:spLocks noGrp="1"/>
          </p:cNvSpPr>
          <p:nvPr>
            <p:ph idx="1"/>
          </p:nvPr>
        </p:nvSpPr>
        <p:spPr>
          <a:xfrm>
            <a:off x="335361" y="638355"/>
            <a:ext cx="5760639" cy="5528531"/>
          </a:xfrm>
        </p:spPr>
        <p:txBody>
          <a:bodyPr/>
          <a:lstStyle/>
          <a:p>
            <a:pPr marL="0" indent="0">
              <a:buNone/>
            </a:pPr>
            <a:r>
              <a:rPr lang="en-GB" sz="1800" dirty="0"/>
              <a:t>5.2.1.2.	Emergency braking </a:t>
            </a:r>
            <a:endParaRPr lang="de-DE" sz="1800" dirty="0"/>
          </a:p>
          <a:p>
            <a:pPr marL="0" indent="0">
              <a:buNone/>
            </a:pPr>
            <a:r>
              <a:rPr lang="en-GB" sz="1800" dirty="0"/>
              <a:t>When the system has detected the possibility of an imminent collision, there shall be a braking demand of at least 4 m/s² to the service braking system of the vehicle. This does not prohibit higher deceleration demand values than 4 m/s² during the collision warning for very short durations, e.g. as haptic warning to stimulate the driver’s attention.</a:t>
            </a:r>
            <a:endParaRPr lang="de-DE" sz="1800" dirty="0"/>
          </a:p>
          <a:p>
            <a:pPr marL="0" indent="0">
              <a:buNone/>
            </a:pPr>
            <a:r>
              <a:rPr lang="en-GB" sz="1800" dirty="0"/>
              <a:t>The emergency braking may be aborted, or the deceleration demand reduced below the threshold above (as relevant), if the conditions prevailing a collision are no longer present or the risk of a collision has decreased.</a:t>
            </a:r>
            <a:endParaRPr lang="de-DE" sz="1800" dirty="0"/>
          </a:p>
          <a:p>
            <a:pPr marL="0" indent="0">
              <a:buNone/>
            </a:pPr>
            <a:r>
              <a:rPr lang="en-GB" sz="1800" dirty="0">
                <a:highlight>
                  <a:srgbClr val="FFFF00"/>
                </a:highlight>
              </a:rPr>
              <a:t>This shall be verified according to paragraphs 6.4. and 6.5.</a:t>
            </a:r>
            <a:endParaRPr lang="de-DE" sz="1800" dirty="0">
              <a:highlight>
                <a:srgbClr val="FFFF00"/>
              </a:highlight>
            </a:endParaRPr>
          </a:p>
          <a:p>
            <a:pPr marL="0" indent="0">
              <a:buNone/>
            </a:pPr>
            <a:endParaRPr lang="de-DE" sz="1800" dirty="0"/>
          </a:p>
        </p:txBody>
      </p:sp>
      <p:sp>
        <p:nvSpPr>
          <p:cNvPr id="4" name="Inhaltsplatzhalter 2">
            <a:extLst>
              <a:ext uri="{FF2B5EF4-FFF2-40B4-BE49-F238E27FC236}">
                <a16:creationId xmlns:a16="http://schemas.microsoft.com/office/drawing/2014/main" id="{606E02BC-EF9D-48E8-BA58-F178073620A9}"/>
              </a:ext>
            </a:extLst>
          </p:cNvPr>
          <p:cNvSpPr txBox="1">
            <a:spLocks/>
          </p:cNvSpPr>
          <p:nvPr/>
        </p:nvSpPr>
        <p:spPr>
          <a:xfrm>
            <a:off x="6295984" y="638354"/>
            <a:ext cx="5760639" cy="5528531"/>
          </a:xfrm>
          <a:prstGeom prst="rect">
            <a:avLst/>
          </a:prstGeom>
        </p:spPr>
        <p:txBody>
          <a:bodyPr lIns="0"/>
          <a:lstStyle>
            <a:lvl1pPr marL="482588" indent="-482588" algn="l" rtl="0" eaLnBrk="1" fontAlgn="base" hangingPunct="1">
              <a:lnSpc>
                <a:spcPct val="120000"/>
              </a:lnSpc>
              <a:spcBef>
                <a:spcPct val="20000"/>
              </a:spcBef>
              <a:spcAft>
                <a:spcPct val="0"/>
              </a:spcAft>
              <a:buClr>
                <a:srgbClr val="55B631"/>
              </a:buClr>
              <a:buSzPct val="120000"/>
              <a:buFont typeface="Wingdings" pitchFamily="2" charset="2"/>
              <a:buChar char=""/>
              <a:defRPr sz="2400">
                <a:solidFill>
                  <a:schemeClr val="tx1"/>
                </a:solidFill>
                <a:latin typeface="+mn-lt"/>
                <a:ea typeface="+mn-ea"/>
                <a:cs typeface="+mn-cs"/>
              </a:defRPr>
            </a:lvl1pPr>
            <a:lvl2pPr marL="1193770" indent="-472006" algn="l" rtl="0" eaLnBrk="1" fontAlgn="base" hangingPunct="1">
              <a:lnSpc>
                <a:spcPct val="120000"/>
              </a:lnSpc>
              <a:spcBef>
                <a:spcPct val="20000"/>
              </a:spcBef>
              <a:spcAft>
                <a:spcPct val="0"/>
              </a:spcAft>
              <a:buClr>
                <a:srgbClr val="55B631"/>
              </a:buClr>
              <a:buSzPct val="120000"/>
              <a:buFont typeface="Verdana" pitchFamily="34" charset="0"/>
              <a:buChar char="•"/>
              <a:defRPr sz="2133">
                <a:solidFill>
                  <a:schemeClr val="tx1"/>
                </a:solidFill>
                <a:latin typeface="+mn-lt"/>
              </a:defRPr>
            </a:lvl2pPr>
            <a:lvl3pPr marL="1913419" indent="-480472" algn="l" rtl="0" eaLnBrk="1" fontAlgn="base" hangingPunct="1">
              <a:lnSpc>
                <a:spcPct val="120000"/>
              </a:lnSpc>
              <a:spcBef>
                <a:spcPct val="20000"/>
              </a:spcBef>
              <a:spcAft>
                <a:spcPct val="0"/>
              </a:spcAft>
              <a:buClr>
                <a:srgbClr val="55B631"/>
              </a:buClr>
              <a:buFont typeface="Verdana" pitchFamily="34" charset="0"/>
              <a:buChar char="–"/>
              <a:defRPr sz="1867">
                <a:solidFill>
                  <a:schemeClr val="tx1"/>
                </a:solidFill>
                <a:latin typeface="+mn-lt"/>
              </a:defRPr>
            </a:lvl3pPr>
            <a:lvl4pPr marL="2633068" indent="-480472" algn="l" rtl="0" eaLnBrk="1" fontAlgn="base" hangingPunct="1">
              <a:spcBef>
                <a:spcPct val="20000"/>
              </a:spcBef>
              <a:spcAft>
                <a:spcPct val="0"/>
              </a:spcAft>
              <a:buFont typeface="Verdana" pitchFamily="34" charset="0"/>
              <a:buChar char="»"/>
              <a:defRPr sz="2133">
                <a:solidFill>
                  <a:schemeClr val="tx1"/>
                </a:solidFill>
                <a:latin typeface="+mn-lt"/>
              </a:defRPr>
            </a:lvl4pPr>
            <a:lvl5pPr marL="3352716" indent="-480472" algn="l" rtl="0" eaLnBrk="1" fontAlgn="base" hangingPunct="1">
              <a:spcBef>
                <a:spcPct val="20000"/>
              </a:spcBef>
              <a:spcAft>
                <a:spcPct val="0"/>
              </a:spcAft>
              <a:buChar char="o"/>
              <a:defRPr sz="2133">
                <a:solidFill>
                  <a:schemeClr val="tx1"/>
                </a:solidFill>
                <a:latin typeface="+mn-lt"/>
              </a:defRPr>
            </a:lvl5pPr>
            <a:lvl6pPr marL="3962301" indent="-480472" algn="l" rtl="0" eaLnBrk="1" fontAlgn="base" hangingPunct="1">
              <a:spcBef>
                <a:spcPct val="20000"/>
              </a:spcBef>
              <a:spcAft>
                <a:spcPct val="0"/>
              </a:spcAft>
              <a:buChar char="o"/>
              <a:defRPr sz="2133">
                <a:solidFill>
                  <a:schemeClr val="tx1"/>
                </a:solidFill>
                <a:latin typeface="+mn-lt"/>
              </a:defRPr>
            </a:lvl6pPr>
            <a:lvl7pPr marL="4571886" indent="-480472" algn="l" rtl="0" eaLnBrk="1" fontAlgn="base" hangingPunct="1">
              <a:spcBef>
                <a:spcPct val="20000"/>
              </a:spcBef>
              <a:spcAft>
                <a:spcPct val="0"/>
              </a:spcAft>
              <a:buChar char="o"/>
              <a:defRPr sz="2133">
                <a:solidFill>
                  <a:schemeClr val="tx1"/>
                </a:solidFill>
                <a:latin typeface="+mn-lt"/>
              </a:defRPr>
            </a:lvl7pPr>
            <a:lvl8pPr marL="5181470" indent="-480472" algn="l" rtl="0" eaLnBrk="1" fontAlgn="base" hangingPunct="1">
              <a:spcBef>
                <a:spcPct val="20000"/>
              </a:spcBef>
              <a:spcAft>
                <a:spcPct val="0"/>
              </a:spcAft>
              <a:buChar char="o"/>
              <a:defRPr sz="2133">
                <a:solidFill>
                  <a:schemeClr val="tx1"/>
                </a:solidFill>
                <a:latin typeface="+mn-lt"/>
              </a:defRPr>
            </a:lvl8pPr>
            <a:lvl9pPr marL="5791055" indent="-480472" algn="l" rtl="0" eaLnBrk="1" fontAlgn="base" hangingPunct="1">
              <a:spcBef>
                <a:spcPct val="20000"/>
              </a:spcBef>
              <a:spcAft>
                <a:spcPct val="0"/>
              </a:spcAft>
              <a:buChar char="o"/>
              <a:defRPr sz="2133">
                <a:solidFill>
                  <a:schemeClr val="tx1"/>
                </a:solidFill>
                <a:latin typeface="+mn-lt"/>
              </a:defRPr>
            </a:lvl9pPr>
          </a:lstStyle>
          <a:p>
            <a:pPr marL="0" indent="0">
              <a:buNone/>
            </a:pPr>
            <a:r>
              <a:rPr lang="en-GB" sz="1800" dirty="0"/>
              <a:t>6.4 Warning and Activation Test with a Stationary Vehicle Target </a:t>
            </a:r>
          </a:p>
          <a:p>
            <a:pPr marL="0" indent="0">
              <a:buNone/>
            </a:pPr>
            <a:r>
              <a:rPr lang="en-GB" sz="1800" dirty="0"/>
              <a:t>[…]</a:t>
            </a:r>
          </a:p>
          <a:p>
            <a:pPr marL="0" indent="0">
              <a:buNone/>
            </a:pPr>
            <a:r>
              <a:rPr lang="en-GB" sz="1800" dirty="0">
                <a:highlight>
                  <a:srgbClr val="FFFF00"/>
                </a:highlight>
              </a:rPr>
              <a:t>If this is deemed justified, the technical service may test in any test condition within those specified in paragraph 5.2.1.4., any other speeds listed in the tables in paragraph 5.2.1.4. and within the prescribed speed range as defined in paragraph 5.2.1.3. The Technical Service may verify that the control strategy is not unreasonably changed or the AEBS switched off in other conditions than those specified in paragraph 5.2.1.4. The report of this verification shall be appended to the test report.</a:t>
            </a:r>
            <a:endParaRPr lang="de-DE" sz="1800" dirty="0">
              <a:highlight>
                <a:srgbClr val="FFFF00"/>
              </a:highlight>
            </a:endParaRPr>
          </a:p>
        </p:txBody>
      </p:sp>
      <p:sp>
        <p:nvSpPr>
          <p:cNvPr id="5" name="Textfeld 4">
            <a:extLst>
              <a:ext uri="{FF2B5EF4-FFF2-40B4-BE49-F238E27FC236}">
                <a16:creationId xmlns:a16="http://schemas.microsoft.com/office/drawing/2014/main" id="{10368BA4-7B85-4518-82A0-FCA44E4EFD4E}"/>
              </a:ext>
            </a:extLst>
          </p:cNvPr>
          <p:cNvSpPr txBox="1"/>
          <p:nvPr/>
        </p:nvSpPr>
        <p:spPr>
          <a:xfrm>
            <a:off x="5801334" y="5615276"/>
            <a:ext cx="6255289" cy="707886"/>
          </a:xfrm>
          <a:prstGeom prst="rect">
            <a:avLst/>
          </a:prstGeom>
          <a:noFill/>
          <a:ln w="38100">
            <a:solidFill>
              <a:srgbClr val="FF0000"/>
            </a:solidFill>
          </a:ln>
        </p:spPr>
        <p:txBody>
          <a:bodyPr wrap="square" rtlCol="0">
            <a:spAutoFit/>
          </a:bodyPr>
          <a:lstStyle/>
          <a:p>
            <a:pPr algn="l"/>
            <a:r>
              <a:rPr lang="de-DE" dirty="0" err="1"/>
              <a:t>Examples</a:t>
            </a:r>
            <a:r>
              <a:rPr lang="de-DE" dirty="0"/>
              <a:t> – same </a:t>
            </a:r>
            <a:r>
              <a:rPr lang="de-DE" dirty="0" err="1"/>
              <a:t>changes</a:t>
            </a:r>
            <a:r>
              <a:rPr lang="de-DE" dirty="0"/>
              <a:t> in 5.2.1.1., 5.2.2.1., 5.2.2.2., 6.5., 6.6.1. </a:t>
            </a:r>
            <a:r>
              <a:rPr lang="de-DE" i="1" dirty="0"/>
              <a:t>(also </a:t>
            </a:r>
            <a:r>
              <a:rPr lang="de-DE" i="1" dirty="0" err="1"/>
              <a:t>sugg</a:t>
            </a:r>
            <a:r>
              <a:rPr lang="de-DE" i="1" dirty="0"/>
              <a:t>. </a:t>
            </a:r>
            <a:r>
              <a:rPr lang="de-DE" i="1" dirty="0" err="1"/>
              <a:t>to</a:t>
            </a:r>
            <a:r>
              <a:rPr lang="de-DE" i="1" dirty="0"/>
              <a:t> </a:t>
            </a:r>
            <a:r>
              <a:rPr lang="de-DE" i="1" dirty="0" err="1"/>
              <a:t>align</a:t>
            </a:r>
            <a:r>
              <a:rPr lang="de-DE" i="1" dirty="0"/>
              <a:t> R152)</a:t>
            </a:r>
          </a:p>
        </p:txBody>
      </p:sp>
    </p:spTree>
    <p:extLst>
      <p:ext uri="{BB962C8B-B14F-4D97-AF65-F5344CB8AC3E}">
        <p14:creationId xmlns:p14="http://schemas.microsoft.com/office/powerpoint/2010/main" val="277752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6B9CF-5C47-4CE3-ABF2-45E0E8EA165F}"/>
              </a:ext>
            </a:extLst>
          </p:cNvPr>
          <p:cNvSpPr>
            <a:spLocks noGrp="1"/>
          </p:cNvSpPr>
          <p:nvPr>
            <p:ph type="title"/>
          </p:nvPr>
        </p:nvSpPr>
        <p:spPr>
          <a:xfrm>
            <a:off x="85466" y="0"/>
            <a:ext cx="9530027" cy="838200"/>
          </a:xfrm>
        </p:spPr>
        <p:txBody>
          <a:bodyPr/>
          <a:lstStyle/>
          <a:p>
            <a:r>
              <a:rPr lang="de-DE" dirty="0"/>
              <a:t>Open </a:t>
            </a:r>
            <a:r>
              <a:rPr lang="de-DE" dirty="0" err="1"/>
              <a:t>Issues</a:t>
            </a:r>
            <a:endParaRPr lang="de-DE" dirty="0"/>
          </a:p>
        </p:txBody>
      </p:sp>
      <p:sp>
        <p:nvSpPr>
          <p:cNvPr id="3" name="Inhaltsplatzhalter 2">
            <a:extLst>
              <a:ext uri="{FF2B5EF4-FFF2-40B4-BE49-F238E27FC236}">
                <a16:creationId xmlns:a16="http://schemas.microsoft.com/office/drawing/2014/main" id="{C30521E7-57A0-44F9-AAC0-CE3E00D3361E}"/>
              </a:ext>
            </a:extLst>
          </p:cNvPr>
          <p:cNvSpPr>
            <a:spLocks noGrp="1"/>
          </p:cNvSpPr>
          <p:nvPr>
            <p:ph idx="1"/>
          </p:nvPr>
        </p:nvSpPr>
        <p:spPr>
          <a:xfrm>
            <a:off x="335361" y="679508"/>
            <a:ext cx="11247967" cy="5487378"/>
          </a:xfrm>
        </p:spPr>
        <p:txBody>
          <a:bodyPr/>
          <a:lstStyle/>
          <a:p>
            <a:pPr marL="0" indent="0">
              <a:buNone/>
            </a:pPr>
            <a:r>
              <a:rPr lang="de-DE" sz="1800" u="sng" dirty="0" err="1"/>
              <a:t>Transitional</a:t>
            </a:r>
            <a:r>
              <a:rPr lang="de-DE" sz="1800" u="sng" dirty="0"/>
              <a:t> </a:t>
            </a:r>
            <a:r>
              <a:rPr lang="de-DE" sz="1800" u="sng" dirty="0" err="1"/>
              <a:t>Provisions</a:t>
            </a:r>
            <a:endParaRPr lang="de-DE" sz="1800" u="sng" dirty="0"/>
          </a:p>
          <a:p>
            <a:r>
              <a:rPr lang="de-DE" sz="1800" dirty="0">
                <a:sym typeface="Wingdings" panose="05000000000000000000" pitchFamily="2" charset="2"/>
              </a:rPr>
              <a:t>Position of </a:t>
            </a:r>
            <a:r>
              <a:rPr lang="de-DE" sz="1800" b="1" dirty="0">
                <a:sym typeface="Wingdings" panose="05000000000000000000" pitchFamily="2" charset="2"/>
              </a:rPr>
              <a:t>OICA/CLEPA</a:t>
            </a:r>
            <a:r>
              <a:rPr lang="de-DE" sz="1800" dirty="0">
                <a:sym typeface="Wingdings" panose="05000000000000000000" pitchFamily="2" charset="2"/>
              </a:rPr>
              <a:t>: September 2025 / September 2028</a:t>
            </a:r>
          </a:p>
          <a:p>
            <a:pPr lvl="1"/>
            <a:r>
              <a:rPr lang="de-DE" sz="1800" dirty="0">
                <a:sym typeface="Wingdings" panose="05000000000000000000" pitchFamily="2" charset="2"/>
              </a:rPr>
              <a:t>Development time </a:t>
            </a:r>
            <a:r>
              <a:rPr lang="de-DE" sz="1800" dirty="0" err="1">
                <a:sym typeface="Wingdings" panose="05000000000000000000" pitchFamily="2" charset="2"/>
              </a:rPr>
              <a:t>needed</a:t>
            </a:r>
            <a:r>
              <a:rPr lang="de-DE" sz="1800" dirty="0">
                <a:sym typeface="Wingdings" panose="05000000000000000000" pitchFamily="2" charset="2"/>
              </a:rPr>
              <a:t> (</a:t>
            </a:r>
            <a:r>
              <a:rPr lang="de-DE" sz="1800" dirty="0" err="1">
                <a:sym typeface="Wingdings" panose="05000000000000000000" pitchFamily="2" charset="2"/>
              </a:rPr>
              <a:t>esp</a:t>
            </a:r>
            <a:r>
              <a:rPr lang="de-DE" sz="1800" dirty="0">
                <a:sym typeface="Wingdings" panose="05000000000000000000" pitchFamily="2" charset="2"/>
              </a:rPr>
              <a:t>. AEB-City  </a:t>
            </a:r>
            <a:r>
              <a:rPr lang="de-DE" sz="1800" dirty="0" err="1">
                <a:sym typeface="Wingdings" panose="05000000000000000000" pitchFamily="2" charset="2"/>
              </a:rPr>
              <a:t>new</a:t>
            </a:r>
            <a:r>
              <a:rPr lang="de-DE" sz="1800" dirty="0">
                <a:sym typeface="Wingdings" panose="05000000000000000000" pitchFamily="2" charset="2"/>
              </a:rPr>
              <a:t> </a:t>
            </a:r>
            <a:r>
              <a:rPr lang="de-DE" sz="1800" dirty="0" err="1">
                <a:sym typeface="Wingdings" panose="05000000000000000000" pitchFamily="2" charset="2"/>
              </a:rPr>
              <a:t>system</a:t>
            </a:r>
            <a:r>
              <a:rPr lang="de-DE" sz="1800" dirty="0">
                <a:sym typeface="Wingdings" panose="05000000000000000000" pitchFamily="2" charset="2"/>
              </a:rPr>
              <a:t>!)</a:t>
            </a:r>
          </a:p>
          <a:p>
            <a:pPr lvl="1"/>
            <a:r>
              <a:rPr lang="de-DE" sz="1800" dirty="0">
                <a:sym typeface="Wingdings" panose="05000000000000000000" pitchFamily="2" charset="2"/>
              </a:rPr>
              <a:t>Synchronization with vehicle modifications already </a:t>
            </a:r>
            <a:r>
              <a:rPr lang="de-DE" sz="1800" dirty="0" err="1">
                <a:sym typeface="Wingdings" panose="05000000000000000000" pitchFamily="2" charset="2"/>
              </a:rPr>
              <a:t>addressing</a:t>
            </a:r>
            <a:r>
              <a:rPr lang="de-DE" sz="1800" dirty="0">
                <a:sym typeface="Wingdings" panose="05000000000000000000" pitchFamily="2" charset="2"/>
              </a:rPr>
              <a:t> VRUs, due to GSR (in EU)</a:t>
            </a:r>
          </a:p>
          <a:p>
            <a:pPr lvl="1"/>
            <a:r>
              <a:rPr lang="de-DE" sz="1800" dirty="0">
                <a:sym typeface="Wingdings" panose="05000000000000000000" pitchFamily="2" charset="2"/>
              </a:rPr>
              <a:t>Implementation</a:t>
            </a:r>
            <a:r>
              <a:rPr lang="de-DE" sz="1800" dirty="0">
                <a:solidFill>
                  <a:srgbClr val="FF0000"/>
                </a:solidFill>
                <a:sym typeface="Wingdings" panose="05000000000000000000" pitchFamily="2" charset="2"/>
              </a:rPr>
              <a:t> </a:t>
            </a:r>
            <a:r>
              <a:rPr lang="de-DE" sz="1800" dirty="0">
                <a:sym typeface="Wingdings" panose="05000000000000000000" pitchFamily="2" charset="2"/>
              </a:rPr>
              <a:t>not before 09/2025, for an adoption at </a:t>
            </a:r>
            <a:r>
              <a:rPr lang="de-DE" sz="1800" dirty="0" err="1">
                <a:sym typeface="Wingdings" panose="05000000000000000000" pitchFamily="2" charset="2"/>
              </a:rPr>
              <a:t>this</a:t>
            </a:r>
            <a:r>
              <a:rPr lang="de-DE" sz="1800" dirty="0">
                <a:sym typeface="Wingdings" panose="05000000000000000000" pitchFamily="2" charset="2"/>
              </a:rPr>
              <a:t> GRVA-12 (acceptable to keep the same date even with adoption at next GRVA)</a:t>
            </a:r>
            <a:endParaRPr lang="de-DE" sz="1800" strike="sngStrike" dirty="0">
              <a:sym typeface="Wingdings" panose="05000000000000000000" pitchFamily="2" charset="2"/>
            </a:endParaRPr>
          </a:p>
          <a:p>
            <a:r>
              <a:rPr lang="de-DE" sz="1800" dirty="0">
                <a:sym typeface="Wingdings" panose="05000000000000000000" pitchFamily="2" charset="2"/>
              </a:rPr>
              <a:t>Position </a:t>
            </a:r>
            <a:r>
              <a:rPr lang="de-DE" sz="1800" dirty="0" err="1">
                <a:sym typeface="Wingdings" panose="05000000000000000000" pitchFamily="2" charset="2"/>
              </a:rPr>
              <a:t>of</a:t>
            </a:r>
            <a:r>
              <a:rPr lang="de-DE" sz="1800" dirty="0">
                <a:sym typeface="Wingdings" panose="05000000000000000000" pitchFamily="2" charset="2"/>
              </a:rPr>
              <a:t> </a:t>
            </a:r>
            <a:r>
              <a:rPr lang="de-DE" sz="1800" b="1" dirty="0">
                <a:sym typeface="Wingdings" panose="05000000000000000000" pitchFamily="2" charset="2"/>
              </a:rPr>
              <a:t>Japan</a:t>
            </a:r>
            <a:r>
              <a:rPr lang="de-DE" sz="1800" dirty="0">
                <a:sym typeface="Wingdings" panose="05000000000000000000" pitchFamily="2" charset="2"/>
              </a:rPr>
              <a:t>: May 2025 / May 2028</a:t>
            </a:r>
          </a:p>
          <a:p>
            <a:pPr lvl="1"/>
            <a:r>
              <a:rPr lang="de-DE" sz="1800" dirty="0" err="1">
                <a:sym typeface="Wingdings" panose="05000000000000000000" pitchFamily="2" charset="2"/>
              </a:rPr>
              <a:t>When</a:t>
            </a:r>
            <a:r>
              <a:rPr lang="de-DE" sz="1800" dirty="0">
                <a:sym typeface="Wingdings" panose="05000000000000000000" pitchFamily="2" charset="2"/>
              </a:rPr>
              <a:t> R131-02 </a:t>
            </a:r>
            <a:r>
              <a:rPr lang="de-DE" sz="1800" dirty="0" err="1">
                <a:sym typeface="Wingdings" panose="05000000000000000000" pitchFamily="2" charset="2"/>
              </a:rPr>
              <a:t>adopted</a:t>
            </a:r>
            <a:r>
              <a:rPr lang="de-DE" sz="1800" dirty="0">
                <a:sym typeface="Wingdings" panose="05000000000000000000" pitchFamily="2" charset="2"/>
              </a:rPr>
              <a:t> </a:t>
            </a:r>
            <a:r>
              <a:rPr lang="de-DE" sz="1800" dirty="0" err="1">
                <a:sym typeface="Wingdings" panose="05000000000000000000" pitchFamily="2" charset="2"/>
              </a:rPr>
              <a:t>today</a:t>
            </a:r>
            <a:r>
              <a:rPr lang="de-DE" sz="1800" dirty="0">
                <a:sym typeface="Wingdings" panose="05000000000000000000" pitchFamily="2" charset="2"/>
              </a:rPr>
              <a:t>, Industry </a:t>
            </a:r>
            <a:r>
              <a:rPr lang="de-DE" sz="1800" dirty="0" err="1">
                <a:sym typeface="Wingdings" panose="05000000000000000000" pitchFamily="2" charset="2"/>
              </a:rPr>
              <a:t>would</a:t>
            </a:r>
            <a:r>
              <a:rPr lang="de-DE" sz="1800" dirty="0">
                <a:sym typeface="Wingdings" panose="05000000000000000000" pitchFamily="2" charset="2"/>
              </a:rPr>
              <a:t> </a:t>
            </a:r>
            <a:r>
              <a:rPr lang="de-DE" sz="1800" dirty="0" err="1">
                <a:sym typeface="Wingdings" panose="05000000000000000000" pitchFamily="2" charset="2"/>
              </a:rPr>
              <a:t>have</a:t>
            </a:r>
            <a:r>
              <a:rPr lang="de-DE" sz="1800" dirty="0">
                <a:sym typeface="Wingdings" panose="05000000000000000000" pitchFamily="2" charset="2"/>
              </a:rPr>
              <a:t> 28 </a:t>
            </a:r>
            <a:r>
              <a:rPr lang="de-DE" sz="1800" dirty="0" err="1">
                <a:sym typeface="Wingdings" panose="05000000000000000000" pitchFamily="2" charset="2"/>
              </a:rPr>
              <a:t>Month</a:t>
            </a:r>
            <a:endParaRPr lang="de-DE" sz="1800" dirty="0">
              <a:sym typeface="Wingdings" panose="05000000000000000000" pitchFamily="2" charset="2"/>
            </a:endParaRPr>
          </a:p>
          <a:p>
            <a:r>
              <a:rPr lang="de-DE" sz="1800" dirty="0" err="1">
                <a:sym typeface="Wingdings" panose="05000000000000000000" pitchFamily="2" charset="2"/>
              </a:rPr>
              <a:t>Proposal</a:t>
            </a:r>
            <a:r>
              <a:rPr lang="de-DE" sz="1800" dirty="0">
                <a:sym typeface="Wingdings" panose="05000000000000000000" pitchFamily="2" charset="2"/>
              </a:rPr>
              <a:t> </a:t>
            </a:r>
            <a:r>
              <a:rPr lang="de-DE" sz="1800" dirty="0" err="1">
                <a:sym typeface="Wingdings" panose="05000000000000000000" pitchFamily="2" charset="2"/>
              </a:rPr>
              <a:t>of</a:t>
            </a:r>
            <a:r>
              <a:rPr lang="de-DE" sz="1800" dirty="0">
                <a:sym typeface="Wingdings" panose="05000000000000000000" pitchFamily="2" charset="2"/>
              </a:rPr>
              <a:t> </a:t>
            </a:r>
            <a:r>
              <a:rPr lang="de-DE" sz="1800" b="1" dirty="0">
                <a:sym typeface="Wingdings" panose="05000000000000000000" pitchFamily="2" charset="2"/>
              </a:rPr>
              <a:t>Germany, ETSC</a:t>
            </a:r>
            <a:r>
              <a:rPr lang="de-DE" sz="1800" dirty="0">
                <a:sym typeface="Wingdings" panose="05000000000000000000" pitchFamily="2" charset="2"/>
              </a:rPr>
              <a:t>: Split AEB-Vehicle &amp; AEB-</a:t>
            </a:r>
            <a:r>
              <a:rPr lang="de-DE" sz="1800" dirty="0" err="1">
                <a:sym typeface="Wingdings" panose="05000000000000000000" pitchFamily="2" charset="2"/>
              </a:rPr>
              <a:t>Pedestrian</a:t>
            </a:r>
            <a:endParaRPr lang="de-DE" sz="1800" dirty="0">
              <a:sym typeface="Wingdings" panose="05000000000000000000" pitchFamily="2" charset="2"/>
            </a:endParaRPr>
          </a:p>
          <a:p>
            <a:pPr lvl="1"/>
            <a:r>
              <a:rPr lang="de-DE" sz="1800" dirty="0" err="1">
                <a:sym typeface="Wingdings" panose="05000000000000000000" pitchFamily="2" charset="2"/>
              </a:rPr>
              <a:t>Changes</a:t>
            </a:r>
            <a:r>
              <a:rPr lang="de-DE" sz="1800" dirty="0">
                <a:sym typeface="Wingdings" panose="05000000000000000000" pitchFamily="2" charset="2"/>
              </a:rPr>
              <a:t> in AEB-Car </a:t>
            </a:r>
            <a:r>
              <a:rPr lang="de-DE" sz="1800" dirty="0" err="1">
                <a:sym typeface="Wingdings" panose="05000000000000000000" pitchFamily="2" charset="2"/>
              </a:rPr>
              <a:t>important</a:t>
            </a:r>
            <a:r>
              <a:rPr lang="de-DE" sz="1800" dirty="0">
                <a:sym typeface="Wingdings" panose="05000000000000000000" pitchFamily="2" charset="2"/>
              </a:rPr>
              <a:t> </a:t>
            </a:r>
            <a:r>
              <a:rPr lang="de-DE" sz="1800" dirty="0" err="1">
                <a:sym typeface="Wingdings" panose="05000000000000000000" pitchFamily="2" charset="2"/>
              </a:rPr>
              <a:t>for</a:t>
            </a:r>
            <a:r>
              <a:rPr lang="de-DE" sz="1800" dirty="0">
                <a:sym typeface="Wingdings" panose="05000000000000000000" pitchFamily="2" charset="2"/>
              </a:rPr>
              <a:t> </a:t>
            </a:r>
            <a:r>
              <a:rPr lang="de-DE" sz="1800" dirty="0" err="1">
                <a:sym typeface="Wingdings" panose="05000000000000000000" pitchFamily="2" charset="2"/>
              </a:rPr>
              <a:t>Safety</a:t>
            </a:r>
            <a:r>
              <a:rPr lang="de-DE" sz="1800" dirty="0">
                <a:sym typeface="Wingdings" panose="05000000000000000000" pitchFamily="2" charset="2"/>
              </a:rPr>
              <a:t> &amp; </a:t>
            </a:r>
            <a:r>
              <a:rPr lang="de-DE" sz="1800" dirty="0" err="1">
                <a:sym typeface="Wingdings" panose="05000000000000000000" pitchFamily="2" charset="2"/>
              </a:rPr>
              <a:t>state</a:t>
            </a:r>
            <a:r>
              <a:rPr lang="de-DE" sz="1800" dirty="0">
                <a:sym typeface="Wingdings" panose="05000000000000000000" pitchFamily="2" charset="2"/>
              </a:rPr>
              <a:t> </a:t>
            </a:r>
            <a:r>
              <a:rPr lang="de-DE" sz="1800" dirty="0" err="1">
                <a:sym typeface="Wingdings" panose="05000000000000000000" pitchFamily="2" charset="2"/>
              </a:rPr>
              <a:t>of</a:t>
            </a:r>
            <a:r>
              <a:rPr lang="de-DE" sz="1800" dirty="0">
                <a:sym typeface="Wingdings" panose="05000000000000000000" pitchFamily="2" charset="2"/>
              </a:rPr>
              <a:t> </a:t>
            </a:r>
            <a:r>
              <a:rPr lang="de-DE" sz="1800" dirty="0" err="1">
                <a:sym typeface="Wingdings" panose="05000000000000000000" pitchFamily="2" charset="2"/>
              </a:rPr>
              <a:t>the</a:t>
            </a:r>
            <a:r>
              <a:rPr lang="de-DE" sz="1800" dirty="0">
                <a:sym typeface="Wingdings" panose="05000000000000000000" pitchFamily="2" charset="2"/>
              </a:rPr>
              <a:t> </a:t>
            </a:r>
            <a:r>
              <a:rPr lang="de-DE" sz="1800" dirty="0" err="1">
                <a:sym typeface="Wingdings" panose="05000000000000000000" pitchFamily="2" charset="2"/>
              </a:rPr>
              <a:t>art</a:t>
            </a:r>
            <a:endParaRPr lang="de-DE" sz="1800" dirty="0">
              <a:sym typeface="Wingdings" panose="05000000000000000000" pitchFamily="2" charset="2"/>
            </a:endParaRPr>
          </a:p>
          <a:p>
            <a:pPr lvl="1"/>
            <a:r>
              <a:rPr lang="de-DE" sz="1800" dirty="0">
                <a:sym typeface="Wingdings" panose="05000000000000000000" pitchFamily="2" charset="2"/>
              </a:rPr>
              <a:t>This </a:t>
            </a:r>
            <a:r>
              <a:rPr lang="de-DE" sz="1800" dirty="0" err="1">
                <a:sym typeface="Wingdings" panose="05000000000000000000" pitchFamily="2" charset="2"/>
              </a:rPr>
              <a:t>could</a:t>
            </a:r>
            <a:r>
              <a:rPr lang="de-DE" sz="1800" dirty="0">
                <a:sym typeface="Wingdings" panose="05000000000000000000" pitchFamily="2" charset="2"/>
              </a:rPr>
              <a:t> </a:t>
            </a:r>
            <a:r>
              <a:rPr lang="de-DE" sz="1800" dirty="0" err="1">
                <a:sym typeface="Wingdings" panose="05000000000000000000" pitchFamily="2" charset="2"/>
              </a:rPr>
              <a:t>be</a:t>
            </a:r>
            <a:r>
              <a:rPr lang="de-DE" sz="1800" dirty="0">
                <a:sym typeface="Wingdings" panose="05000000000000000000" pitchFamily="2" charset="2"/>
              </a:rPr>
              <a:t> </a:t>
            </a:r>
            <a:r>
              <a:rPr lang="de-DE" sz="1800" dirty="0" err="1">
                <a:sym typeface="Wingdings" panose="05000000000000000000" pitchFamily="2" charset="2"/>
              </a:rPr>
              <a:t>introduced</a:t>
            </a:r>
            <a:r>
              <a:rPr lang="de-DE" sz="1800" dirty="0">
                <a:sym typeface="Wingdings" panose="05000000000000000000" pitchFamily="2" charset="2"/>
              </a:rPr>
              <a:t> </a:t>
            </a:r>
            <a:r>
              <a:rPr lang="de-DE" sz="1800" dirty="0" err="1">
                <a:sym typeface="Wingdings" panose="05000000000000000000" pitchFamily="2" charset="2"/>
              </a:rPr>
              <a:t>much</a:t>
            </a:r>
            <a:r>
              <a:rPr lang="de-DE" sz="1800" dirty="0">
                <a:sym typeface="Wingdings" panose="05000000000000000000" pitchFamily="2" charset="2"/>
              </a:rPr>
              <a:t> </a:t>
            </a:r>
            <a:r>
              <a:rPr lang="de-DE" sz="1800" dirty="0" err="1">
                <a:sym typeface="Wingdings" panose="05000000000000000000" pitchFamily="2" charset="2"/>
              </a:rPr>
              <a:t>earlier</a:t>
            </a:r>
            <a:endParaRPr lang="de-DE" sz="1800" dirty="0">
              <a:sym typeface="Wingdings" panose="05000000000000000000" pitchFamily="2" charset="2"/>
            </a:endParaRPr>
          </a:p>
          <a:p>
            <a:pPr lvl="1"/>
            <a:r>
              <a:rPr lang="de-DE" sz="1800" dirty="0">
                <a:sym typeface="Wingdings" panose="05000000000000000000" pitchFamily="2" charset="2"/>
              </a:rPr>
              <a:t>Split </a:t>
            </a:r>
            <a:r>
              <a:rPr lang="de-DE" sz="1800" dirty="0" err="1">
                <a:sym typeface="Wingdings" panose="05000000000000000000" pitchFamily="2" charset="2"/>
              </a:rPr>
              <a:t>of</a:t>
            </a:r>
            <a:r>
              <a:rPr lang="de-DE" sz="1800" dirty="0">
                <a:sym typeface="Wingdings" panose="05000000000000000000" pitchFamily="2" charset="2"/>
              </a:rPr>
              <a:t> </a:t>
            </a:r>
            <a:r>
              <a:rPr lang="de-DE" sz="1800" dirty="0" err="1">
                <a:sym typeface="Wingdings" panose="05000000000000000000" pitchFamily="2" charset="2"/>
              </a:rPr>
              <a:t>document</a:t>
            </a:r>
            <a:r>
              <a:rPr lang="de-DE" sz="1800" dirty="0">
                <a:sym typeface="Wingdings" panose="05000000000000000000" pitchFamily="2" charset="2"/>
              </a:rPr>
              <a:t> </a:t>
            </a:r>
            <a:r>
              <a:rPr lang="de-DE" sz="1800" dirty="0" err="1">
                <a:sym typeface="Wingdings" panose="05000000000000000000" pitchFamily="2" charset="2"/>
              </a:rPr>
              <a:t>to</a:t>
            </a:r>
            <a:r>
              <a:rPr lang="de-DE" sz="1800" dirty="0">
                <a:sym typeface="Wingdings" panose="05000000000000000000" pitchFamily="2" charset="2"/>
              </a:rPr>
              <a:t> R131-02 and R131-03 </a:t>
            </a:r>
            <a:r>
              <a:rPr lang="de-DE" sz="1800" dirty="0" err="1">
                <a:sym typeface="Wingdings" panose="05000000000000000000" pitchFamily="2" charset="2"/>
              </a:rPr>
              <a:t>required</a:t>
            </a:r>
            <a:r>
              <a:rPr lang="de-DE" sz="1800" dirty="0">
                <a:sym typeface="Wingdings" panose="05000000000000000000" pitchFamily="2" charset="2"/>
              </a:rPr>
              <a:t> in </a:t>
            </a:r>
            <a:r>
              <a:rPr lang="de-DE" sz="1800" dirty="0" err="1">
                <a:sym typeface="Wingdings" panose="05000000000000000000" pitchFamily="2" charset="2"/>
              </a:rPr>
              <a:t>this</a:t>
            </a:r>
            <a:r>
              <a:rPr lang="de-DE" sz="1800" dirty="0">
                <a:sym typeface="Wingdings" panose="05000000000000000000" pitchFamily="2" charset="2"/>
              </a:rPr>
              <a:t> </a:t>
            </a:r>
            <a:r>
              <a:rPr lang="de-DE" sz="1800" dirty="0" err="1">
                <a:sym typeface="Wingdings" panose="05000000000000000000" pitchFamily="2" charset="2"/>
              </a:rPr>
              <a:t>case</a:t>
            </a:r>
            <a:endParaRPr lang="de-DE" sz="1800" dirty="0">
              <a:sym typeface="Wingdings" panose="05000000000000000000" pitchFamily="2" charset="2"/>
            </a:endParaRPr>
          </a:p>
          <a:p>
            <a:r>
              <a:rPr lang="de-DE" sz="1800" dirty="0">
                <a:sym typeface="Wingdings" panose="05000000000000000000" pitchFamily="2" charset="2"/>
              </a:rPr>
              <a:t>Request </a:t>
            </a:r>
            <a:r>
              <a:rPr lang="de-DE" sz="1800" dirty="0" err="1">
                <a:sym typeface="Wingdings" panose="05000000000000000000" pitchFamily="2" charset="2"/>
              </a:rPr>
              <a:t>to</a:t>
            </a:r>
            <a:r>
              <a:rPr lang="de-DE" sz="1800" dirty="0">
                <a:sym typeface="Wingdings" panose="05000000000000000000" pitchFamily="2" charset="2"/>
              </a:rPr>
              <a:t> GRVA </a:t>
            </a:r>
            <a:r>
              <a:rPr lang="de-DE" sz="1800" dirty="0" err="1">
                <a:sym typeface="Wingdings" panose="05000000000000000000" pitchFamily="2" charset="2"/>
              </a:rPr>
              <a:t>for</a:t>
            </a:r>
            <a:r>
              <a:rPr lang="de-DE" sz="1800" dirty="0">
                <a:sym typeface="Wingdings" panose="05000000000000000000" pitchFamily="2" charset="2"/>
              </a:rPr>
              <a:t> </a:t>
            </a:r>
            <a:r>
              <a:rPr lang="de-DE" sz="1800" dirty="0" err="1">
                <a:sym typeface="Wingdings" panose="05000000000000000000" pitchFamily="2" charset="2"/>
              </a:rPr>
              <a:t>decision</a:t>
            </a:r>
            <a:endParaRPr lang="de-DE" sz="1800" dirty="0">
              <a:sym typeface="Wingdings" panose="05000000000000000000" pitchFamily="2" charset="2"/>
            </a:endParaRPr>
          </a:p>
          <a:p>
            <a:endParaRPr lang="de-DE" sz="1800" dirty="0"/>
          </a:p>
        </p:txBody>
      </p:sp>
    </p:spTree>
    <p:extLst>
      <p:ext uri="{BB962C8B-B14F-4D97-AF65-F5344CB8AC3E}">
        <p14:creationId xmlns:p14="http://schemas.microsoft.com/office/powerpoint/2010/main" val="1184744909"/>
      </p:ext>
    </p:extLst>
  </p:cSld>
  <p:clrMapOvr>
    <a:masterClrMapping/>
  </p:clrMapOvr>
</p:sld>
</file>

<file path=ppt/theme/theme1.xml><?xml version="1.0" encoding="utf-8"?>
<a:theme xmlns:a="http://schemas.openxmlformats.org/drawingml/2006/main" name="bastmuster07">
  <a:themeElements>
    <a:clrScheme name="bastmuster07 1">
      <a:dk1>
        <a:srgbClr val="000000"/>
      </a:dk1>
      <a:lt1>
        <a:srgbClr val="F4FAF4"/>
      </a:lt1>
      <a:dk2>
        <a:srgbClr val="000000"/>
      </a:dk2>
      <a:lt2>
        <a:srgbClr val="808080"/>
      </a:lt2>
      <a:accent1>
        <a:srgbClr val="54B631"/>
      </a:accent1>
      <a:accent2>
        <a:srgbClr val="CC8648"/>
      </a:accent2>
      <a:accent3>
        <a:srgbClr val="F8FCF8"/>
      </a:accent3>
      <a:accent4>
        <a:srgbClr val="000000"/>
      </a:accent4>
      <a:accent5>
        <a:srgbClr val="B3D7AD"/>
      </a:accent5>
      <a:accent6>
        <a:srgbClr val="B97940"/>
      </a:accent6>
      <a:hlink>
        <a:srgbClr val="667AB3"/>
      </a:hlink>
      <a:folHlink>
        <a:srgbClr val="FFF500"/>
      </a:folHlink>
    </a:clrScheme>
    <a:fontScheme name="bastmuster07">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stmuster07 1">
        <a:dk1>
          <a:srgbClr val="000000"/>
        </a:dk1>
        <a:lt1>
          <a:srgbClr val="F4FAF4"/>
        </a:lt1>
        <a:dk2>
          <a:srgbClr val="000000"/>
        </a:dk2>
        <a:lt2>
          <a:srgbClr val="808080"/>
        </a:lt2>
        <a:accent1>
          <a:srgbClr val="54B631"/>
        </a:accent1>
        <a:accent2>
          <a:srgbClr val="CC8648"/>
        </a:accent2>
        <a:accent3>
          <a:srgbClr val="F8FCF8"/>
        </a:accent3>
        <a:accent4>
          <a:srgbClr val="000000"/>
        </a:accent4>
        <a:accent5>
          <a:srgbClr val="B3D7AD"/>
        </a:accent5>
        <a:accent6>
          <a:srgbClr val="B97940"/>
        </a:accent6>
        <a:hlink>
          <a:srgbClr val="667AB3"/>
        </a:hlink>
        <a:folHlink>
          <a:srgbClr val="FFF500"/>
        </a:folHlink>
      </a:clrScheme>
      <a:clrMap bg1="lt1" tx1="dk1" bg2="lt2" tx2="dk2" accent1="accent1" accent2="accent2" accent3="accent3" accent4="accent4" accent5="accent5" accent6="accent6" hlink="hlink" folHlink="folHlink"/>
    </a:extraClrScheme>
    <a:extraClrScheme>
      <a:clrScheme name="bastmuster07 2">
        <a:dk1>
          <a:srgbClr val="000000"/>
        </a:dk1>
        <a:lt1>
          <a:srgbClr val="FFFFFF"/>
        </a:lt1>
        <a:dk2>
          <a:srgbClr val="000000"/>
        </a:dk2>
        <a:lt2>
          <a:srgbClr val="808080"/>
        </a:lt2>
        <a:accent1>
          <a:srgbClr val="54B631"/>
        </a:accent1>
        <a:accent2>
          <a:srgbClr val="CC8648"/>
        </a:accent2>
        <a:accent3>
          <a:srgbClr val="FFFFFF"/>
        </a:accent3>
        <a:accent4>
          <a:srgbClr val="000000"/>
        </a:accent4>
        <a:accent5>
          <a:srgbClr val="B3D7AD"/>
        </a:accent5>
        <a:accent6>
          <a:srgbClr val="B97940"/>
        </a:accent6>
        <a:hlink>
          <a:srgbClr val="667AB3"/>
        </a:hlink>
        <a:folHlink>
          <a:srgbClr val="FFF500"/>
        </a:folHlink>
      </a:clrScheme>
      <a:clrMap bg1="lt1" tx1="dk1" bg2="lt2" tx2="dk2" accent1="accent1" accent2="accent2" accent3="accent3" accent4="accent4" accent5="accent5" accent6="accent6" hlink="hlink" folHlink="folHlink"/>
    </a:extraClrScheme>
    <a:extraClrScheme>
      <a:clrScheme name="bastmuster07 3">
        <a:dk1>
          <a:srgbClr val="000000"/>
        </a:dk1>
        <a:lt1>
          <a:srgbClr val="F4FAF4"/>
        </a:lt1>
        <a:dk2>
          <a:srgbClr val="6E6E6E"/>
        </a:dk2>
        <a:lt2>
          <a:srgbClr val="AAAAAA"/>
        </a:lt2>
        <a:accent1>
          <a:srgbClr val="8CD26E"/>
        </a:accent1>
        <a:accent2>
          <a:srgbClr val="DCB48C"/>
        </a:accent2>
        <a:accent3>
          <a:srgbClr val="F8FCF8"/>
        </a:accent3>
        <a:accent4>
          <a:srgbClr val="000000"/>
        </a:accent4>
        <a:accent5>
          <a:srgbClr val="C5E5BA"/>
        </a:accent5>
        <a:accent6>
          <a:srgbClr val="C7A37E"/>
        </a:accent6>
        <a:hlink>
          <a:srgbClr val="A0AAC8"/>
        </a:hlink>
        <a:folHlink>
          <a:srgbClr val="FAF05A"/>
        </a:folHlink>
      </a:clrScheme>
      <a:clrMap bg1="lt1" tx1="dk1" bg2="lt2" tx2="dk2" accent1="accent1" accent2="accent2" accent3="accent3" accent4="accent4" accent5="accent5" accent6="accent6" hlink="hlink" folHlink="folHlink"/>
    </a:extraClrScheme>
    <a:extraClrScheme>
      <a:clrScheme name="bastmuster07 4">
        <a:dk1>
          <a:srgbClr val="000000"/>
        </a:dk1>
        <a:lt1>
          <a:srgbClr val="F4FAF4"/>
        </a:lt1>
        <a:dk2>
          <a:srgbClr val="000000"/>
        </a:dk2>
        <a:lt2>
          <a:srgbClr val="808080"/>
        </a:lt2>
        <a:accent1>
          <a:srgbClr val="32641E"/>
        </a:accent1>
        <a:accent2>
          <a:srgbClr val="8C5A28"/>
        </a:accent2>
        <a:accent3>
          <a:srgbClr val="F8FCF8"/>
        </a:accent3>
        <a:accent4>
          <a:srgbClr val="000000"/>
        </a:accent4>
        <a:accent5>
          <a:srgbClr val="ADB8AB"/>
        </a:accent5>
        <a:accent6>
          <a:srgbClr val="7E5123"/>
        </a:accent6>
        <a:hlink>
          <a:srgbClr val="3C5078"/>
        </a:hlink>
        <a:folHlink>
          <a:srgbClr val="C8BE00"/>
        </a:folHlink>
      </a:clrScheme>
      <a:clrMap bg1="lt1" tx1="dk1" bg2="lt2" tx2="dk2" accent1="accent1" accent2="accent2" accent3="accent3" accent4="accent4" accent5="accent5" accent6="accent6" hlink="hlink" folHlink="folHlink"/>
    </a:extraClrScheme>
    <a:extraClrScheme>
      <a:clrScheme name="bastmuster07 5">
        <a:dk1>
          <a:srgbClr val="000000"/>
        </a:dk1>
        <a:lt1>
          <a:srgbClr val="96C896"/>
        </a:lt1>
        <a:dk2>
          <a:srgbClr val="000000"/>
        </a:dk2>
        <a:lt2>
          <a:srgbClr val="808080"/>
        </a:lt2>
        <a:accent1>
          <a:srgbClr val="32641E"/>
        </a:accent1>
        <a:accent2>
          <a:srgbClr val="8C5A28"/>
        </a:accent2>
        <a:accent3>
          <a:srgbClr val="C9E0C9"/>
        </a:accent3>
        <a:accent4>
          <a:srgbClr val="000000"/>
        </a:accent4>
        <a:accent5>
          <a:srgbClr val="ADB8AB"/>
        </a:accent5>
        <a:accent6>
          <a:srgbClr val="7E5123"/>
        </a:accent6>
        <a:hlink>
          <a:srgbClr val="3C5078"/>
        </a:hlink>
        <a:folHlink>
          <a:srgbClr val="C8BE00"/>
        </a:folHlink>
      </a:clrScheme>
      <a:clrMap bg1="lt1" tx1="dk1" bg2="lt2" tx2="dk2" accent1="accent1" accent2="accent2" accent3="accent3" accent4="accent4" accent5="accent5" accent6="accent6" hlink="hlink" folHlink="folHlink"/>
    </a:extraClrScheme>
    <a:extraClrScheme>
      <a:clrScheme name="bastmuster07 6">
        <a:dk1>
          <a:srgbClr val="000000"/>
        </a:dk1>
        <a:lt1>
          <a:srgbClr val="3399FF"/>
        </a:lt1>
        <a:dk2>
          <a:srgbClr val="000000"/>
        </a:dk2>
        <a:lt2>
          <a:srgbClr val="808080"/>
        </a:lt2>
        <a:accent1>
          <a:srgbClr val="99CCFF"/>
        </a:accent1>
        <a:accent2>
          <a:srgbClr val="CCCCFF"/>
        </a:accent2>
        <a:accent3>
          <a:srgbClr val="ADCA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tmuster07 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tmuster07 8">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tmuster07 9">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B4CB4F-EF35-43EE-881B-060AD99BD8D9}">
  <ds:schemaRefs>
    <ds:schemaRef ds:uri="http://schemas.microsoft.com/sharepoint/v3/contenttype/forms"/>
  </ds:schemaRefs>
</ds:datastoreItem>
</file>

<file path=customXml/itemProps2.xml><?xml version="1.0" encoding="utf-8"?>
<ds:datastoreItem xmlns:ds="http://schemas.openxmlformats.org/officeDocument/2006/customXml" ds:itemID="{460A16B2-0E69-4272-B0C5-3C044B1ED012}">
  <ds:schemaRefs>
    <ds:schemaRef ds:uri="http://schemas.microsoft.com/office/2006/documentManagement/types"/>
    <ds:schemaRef ds:uri="http://purl.org/dc/elements/1.1/"/>
    <ds:schemaRef ds:uri="http://schemas.microsoft.com/office/2006/metadata/properties"/>
    <ds:schemaRef ds:uri="acccb6d4-dbe5-46d2-b4d3-5733603d8cc6"/>
    <ds:schemaRef ds:uri="http://schemas.openxmlformats.org/package/2006/metadata/core-properties"/>
    <ds:schemaRef ds:uri="4b4a1c0d-4a69-4996-a84a-fc699b9f49de"/>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9E23382E-2440-4126-ACBC-96A4542EBD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Vorlage_16zu9</Template>
  <TotalTime>0</TotalTime>
  <Words>1316</Words>
  <Application>Microsoft Office PowerPoint</Application>
  <PresentationFormat>Widescreen</PresentationFormat>
  <Paragraphs>121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Times New Roman</vt:lpstr>
      <vt:lpstr>Verdana</vt:lpstr>
      <vt:lpstr>Wingdings</vt:lpstr>
      <vt:lpstr>bastmuster07</vt:lpstr>
      <vt:lpstr>IWG AEBS-HDV Status</vt:lpstr>
      <vt:lpstr>Introduction</vt:lpstr>
      <vt:lpstr>Current Status of IWG (accomplished, open)</vt:lpstr>
      <vt:lpstr>Recap: Performance (from GRVA11)</vt:lpstr>
      <vt:lpstr>New Concepts in Informal XXe (1)</vt:lpstr>
      <vt:lpstr>Recap from GRVA11: Performance Req‘s</vt:lpstr>
      <vt:lpstr>New Concepts in Informal XXe (2)</vt:lpstr>
      <vt:lpstr>New Concepts in Informal XXe (3)</vt:lpstr>
      <vt:lpstr>Open Issues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IWG AEBS-HDV Status and Outlook</dc:title>
  <dc:creator>Seiniger, Patrick</dc:creator>
  <cp:lastModifiedBy>Francois Guichard</cp:lastModifiedBy>
  <cp:revision>44</cp:revision>
  <dcterms:created xsi:type="dcterms:W3CDTF">2021-09-23T05:19:44Z</dcterms:created>
  <dcterms:modified xsi:type="dcterms:W3CDTF">2022-01-22T08:17:28Z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2022-01-17T10:36:23Z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0558ddb2-d8ab-427b-975a-e4454941a894</vt:lpwstr>
  </property>
  <property fmtid="{D5CDD505-2E9C-101B-9397-08002B2CF9AE}" pid="8" name="MSIP_Label_19540963-e559-4020-8a90-fe8a502c2801_ContentBits">
    <vt:lpwstr>0</vt:lpwstr>
  </property>
  <property fmtid="{D5CDD505-2E9C-101B-9397-08002B2CF9AE}" pid="9" name="ContentTypeId">
    <vt:lpwstr>0x0101003B8422D08C252547BB1CFA7F78E2CB83</vt:lpwstr>
  </property>
</Properties>
</file>