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518" r:id="rId8"/>
    <p:sldId id="260" r:id="rId9"/>
    <p:sldId id="522" r:id="rId10"/>
    <p:sldId id="524" r:id="rId11"/>
    <p:sldId id="523" r:id="rId12"/>
    <p:sldId id="525" r:id="rId13"/>
  </p:sldIdLst>
  <p:sldSz cx="12192000" cy="6858000"/>
  <p:notesSz cx="6858000" cy="9144000"/>
  <p:defaultTextStyle>
    <a:defPPr>
      <a:defRPr lang="de-DE"/>
    </a:defPPr>
    <a:lvl1pPr algn="ctr" rtl="0" fontAlgn="base">
      <a:spcBef>
        <a:spcPct val="0"/>
      </a:spcBef>
      <a:spcAft>
        <a:spcPct val="0"/>
      </a:spcAft>
      <a:defRPr sz="2000" kern="1200">
        <a:solidFill>
          <a:schemeClr val="tx1"/>
        </a:solidFill>
        <a:latin typeface="Verdana" pitchFamily="34" charset="0"/>
        <a:ea typeface="+mn-ea"/>
        <a:cs typeface="+mn-cs"/>
      </a:defRPr>
    </a:lvl1pPr>
    <a:lvl2pPr marL="457200" algn="ctr" rtl="0" fontAlgn="base">
      <a:spcBef>
        <a:spcPct val="0"/>
      </a:spcBef>
      <a:spcAft>
        <a:spcPct val="0"/>
      </a:spcAft>
      <a:defRPr sz="2000" kern="1200">
        <a:solidFill>
          <a:schemeClr val="tx1"/>
        </a:solidFill>
        <a:latin typeface="Verdana" pitchFamily="34" charset="0"/>
        <a:ea typeface="+mn-ea"/>
        <a:cs typeface="+mn-cs"/>
      </a:defRPr>
    </a:lvl2pPr>
    <a:lvl3pPr marL="914400" algn="ctr" rtl="0" fontAlgn="base">
      <a:spcBef>
        <a:spcPct val="0"/>
      </a:spcBef>
      <a:spcAft>
        <a:spcPct val="0"/>
      </a:spcAft>
      <a:defRPr sz="2000" kern="1200">
        <a:solidFill>
          <a:schemeClr val="tx1"/>
        </a:solidFill>
        <a:latin typeface="Verdana" pitchFamily="34" charset="0"/>
        <a:ea typeface="+mn-ea"/>
        <a:cs typeface="+mn-cs"/>
      </a:defRPr>
    </a:lvl3pPr>
    <a:lvl4pPr marL="1371600" algn="ctr" rtl="0" fontAlgn="base">
      <a:spcBef>
        <a:spcPct val="0"/>
      </a:spcBef>
      <a:spcAft>
        <a:spcPct val="0"/>
      </a:spcAft>
      <a:defRPr sz="2000" kern="1200">
        <a:solidFill>
          <a:schemeClr val="tx1"/>
        </a:solidFill>
        <a:latin typeface="Verdana" pitchFamily="34" charset="0"/>
        <a:ea typeface="+mn-ea"/>
        <a:cs typeface="+mn-cs"/>
      </a:defRPr>
    </a:lvl4pPr>
    <a:lvl5pPr marL="1828800" algn="ctr"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72" autoAdjust="0"/>
    <p:restoredTop sz="94660"/>
  </p:normalViewPr>
  <p:slideViewPr>
    <p:cSldViewPr snapToGrid="0" showGuides="1">
      <p:cViewPr varScale="1">
        <p:scale>
          <a:sx n="70" d="100"/>
          <a:sy n="70" d="100"/>
        </p:scale>
        <p:origin x="1134"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0B9691BA-1AB6-46B8-A536-4AA719899C37}"/>
    <pc:docChg chg="modSld">
      <pc:chgData name="Francois Guichard" userId="b25862a6-b641-4ece-b9f9-9230f3cdb908" providerId="ADAL" clId="{0B9691BA-1AB6-46B8-A536-4AA719899C37}" dt="2022-01-17T17:12:40.668" v="7" actId="20577"/>
      <pc:docMkLst>
        <pc:docMk/>
      </pc:docMkLst>
      <pc:sldChg chg="modSp mod">
        <pc:chgData name="Francois Guichard" userId="b25862a6-b641-4ece-b9f9-9230f3cdb908" providerId="ADAL" clId="{0B9691BA-1AB6-46B8-A536-4AA719899C37}" dt="2022-01-17T17:12:11.968" v="1" actId="20577"/>
        <pc:sldMkLst>
          <pc:docMk/>
          <pc:sldMk cId="709234077" sldId="256"/>
        </pc:sldMkLst>
        <pc:spChg chg="mod">
          <ac:chgData name="Francois Guichard" userId="b25862a6-b641-4ece-b9f9-9230f3cdb908" providerId="ADAL" clId="{0B9691BA-1AB6-46B8-A536-4AA719899C37}" dt="2022-01-17T17:12:11.968" v="1" actId="20577"/>
          <ac:spMkLst>
            <pc:docMk/>
            <pc:sldMk cId="709234077" sldId="256"/>
            <ac:spMk id="5" creationId="{E8F2EC01-424B-46F1-8489-F4AB2E5CD7DD}"/>
          </ac:spMkLst>
        </pc:spChg>
      </pc:sldChg>
      <pc:sldChg chg="modSp mod">
        <pc:chgData name="Francois Guichard" userId="b25862a6-b641-4ece-b9f9-9230f3cdb908" providerId="ADAL" clId="{0B9691BA-1AB6-46B8-A536-4AA719899C37}" dt="2022-01-17T17:12:26.092" v="4" actId="6549"/>
        <pc:sldMkLst>
          <pc:docMk/>
          <pc:sldMk cId="4078450009" sldId="257"/>
        </pc:sldMkLst>
        <pc:spChg chg="mod">
          <ac:chgData name="Francois Guichard" userId="b25862a6-b641-4ece-b9f9-9230f3cdb908" providerId="ADAL" clId="{0B9691BA-1AB6-46B8-A536-4AA719899C37}" dt="2022-01-17T17:12:26.092" v="4" actId="6549"/>
          <ac:spMkLst>
            <pc:docMk/>
            <pc:sldMk cId="4078450009" sldId="257"/>
            <ac:spMk id="5" creationId="{77E8C332-6FF2-43FA-BCA2-106CFEF7185C}"/>
          </ac:spMkLst>
        </pc:spChg>
      </pc:sldChg>
      <pc:sldChg chg="modSp mod">
        <pc:chgData name="Francois Guichard" userId="b25862a6-b641-4ece-b9f9-9230f3cdb908" providerId="ADAL" clId="{0B9691BA-1AB6-46B8-A536-4AA719899C37}" dt="2022-01-17T17:12:40.668" v="7" actId="20577"/>
        <pc:sldMkLst>
          <pc:docMk/>
          <pc:sldMk cId="3061725069" sldId="260"/>
        </pc:sldMkLst>
        <pc:spChg chg="mod">
          <ac:chgData name="Francois Guichard" userId="b25862a6-b641-4ece-b9f9-9230f3cdb908" providerId="ADAL" clId="{0B9691BA-1AB6-46B8-A536-4AA719899C37}" dt="2022-01-17T17:12:40.668" v="7" actId="20577"/>
          <ac:spMkLst>
            <pc:docMk/>
            <pc:sldMk cId="3061725069" sldId="260"/>
            <ac:spMk id="3" creationId="{C30521E7-57A0-44F9-AAC0-CE3E00D3361E}"/>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folie">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5877984" y="5894388"/>
            <a:ext cx="6043083" cy="381000"/>
          </a:xfrm>
          <a:prstGeom prst="rect">
            <a:avLst/>
          </a:prstGeom>
          <a:noFill/>
          <a:ln>
            <a:noFill/>
          </a:ln>
        </p:spPr>
        <p:txBody>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algn="ctr" eaLnBrk="0" fontAlgn="base" hangingPunct="0">
              <a:spcBef>
                <a:spcPct val="0"/>
              </a:spcBef>
              <a:spcAft>
                <a:spcPct val="0"/>
              </a:spcAft>
              <a:defRPr sz="2000">
                <a:solidFill>
                  <a:schemeClr val="tx1"/>
                </a:solidFill>
                <a:latin typeface="Verdana" pitchFamily="34" charset="0"/>
              </a:defRPr>
            </a:lvl6pPr>
            <a:lvl7pPr marL="2971800" indent="-228600" algn="ctr" eaLnBrk="0" fontAlgn="base" hangingPunct="0">
              <a:spcBef>
                <a:spcPct val="0"/>
              </a:spcBef>
              <a:spcAft>
                <a:spcPct val="0"/>
              </a:spcAft>
              <a:defRPr sz="2000">
                <a:solidFill>
                  <a:schemeClr val="tx1"/>
                </a:solidFill>
                <a:latin typeface="Verdana" pitchFamily="34" charset="0"/>
              </a:defRPr>
            </a:lvl7pPr>
            <a:lvl8pPr marL="3429000" indent="-228600" algn="ctr" eaLnBrk="0" fontAlgn="base" hangingPunct="0">
              <a:spcBef>
                <a:spcPct val="0"/>
              </a:spcBef>
              <a:spcAft>
                <a:spcPct val="0"/>
              </a:spcAft>
              <a:defRPr sz="2000">
                <a:solidFill>
                  <a:schemeClr val="tx1"/>
                </a:solidFill>
                <a:latin typeface="Verdana" pitchFamily="34" charset="0"/>
              </a:defRPr>
            </a:lvl8pPr>
            <a:lvl9pPr marL="3886200" indent="-228600" algn="ctr" eaLnBrk="0" fontAlgn="base" hangingPunct="0">
              <a:spcBef>
                <a:spcPct val="0"/>
              </a:spcBef>
              <a:spcAft>
                <a:spcPct val="0"/>
              </a:spcAft>
              <a:defRPr sz="2000">
                <a:solidFill>
                  <a:schemeClr val="tx1"/>
                </a:solidFill>
                <a:latin typeface="Verdana" pitchFamily="34" charset="0"/>
              </a:defRPr>
            </a:lvl9pPr>
          </a:lstStyle>
          <a:p>
            <a:pPr algn="r">
              <a:spcBef>
                <a:spcPct val="50000"/>
              </a:spcBef>
              <a:defRPr/>
            </a:pPr>
            <a:endParaRPr lang="de-DE" sz="2400" dirty="0"/>
          </a:p>
        </p:txBody>
      </p:sp>
      <p:sp>
        <p:nvSpPr>
          <p:cNvPr id="4099" name="Rectangle 3"/>
          <p:cNvSpPr>
            <a:spLocks noGrp="1" noChangeArrowheads="1"/>
          </p:cNvSpPr>
          <p:nvPr>
            <p:ph type="subTitle" idx="1"/>
          </p:nvPr>
        </p:nvSpPr>
        <p:spPr>
          <a:xfrm>
            <a:off x="624417" y="2997200"/>
            <a:ext cx="8534400" cy="1752600"/>
          </a:xfrm>
          <a:prstGeom prst="rect">
            <a:avLst/>
          </a:prstGeom>
        </p:spPr>
        <p:txBody>
          <a:bodyPr/>
          <a:lstStyle>
            <a:lvl1pPr marL="0" indent="0">
              <a:buFontTx/>
              <a:buNone/>
              <a:defRPr sz="2133" b="1"/>
            </a:lvl1pPr>
          </a:lstStyle>
          <a:p>
            <a:r>
              <a:rPr lang="de-DE"/>
              <a:t>Master-Untertitelformat bearbeiten</a:t>
            </a:r>
            <a:endParaRPr lang="de-DE" dirty="0"/>
          </a:p>
        </p:txBody>
      </p:sp>
      <p:grpSp>
        <p:nvGrpSpPr>
          <p:cNvPr id="37" name="Group 55"/>
          <p:cNvGrpSpPr>
            <a:grpSpLocks/>
          </p:cNvGrpSpPr>
          <p:nvPr/>
        </p:nvGrpSpPr>
        <p:grpSpPr bwMode="auto">
          <a:xfrm>
            <a:off x="0" y="301629"/>
            <a:ext cx="12192000" cy="6103937"/>
            <a:chOff x="0" y="190"/>
            <a:chExt cx="5760" cy="3845"/>
          </a:xfrm>
        </p:grpSpPr>
        <p:sp>
          <p:nvSpPr>
            <p:cNvPr id="38" name="Line 8"/>
            <p:cNvSpPr>
              <a:spLocks noChangeShapeType="1"/>
            </p:cNvSpPr>
            <p:nvPr userDrawn="1"/>
          </p:nvSpPr>
          <p:spPr bwMode="auto">
            <a:xfrm>
              <a:off x="0" y="340"/>
              <a:ext cx="5760" cy="0"/>
            </a:xfrm>
            <a:prstGeom prst="line">
              <a:avLst/>
            </a:prstGeom>
            <a:noFill/>
            <a:ln w="19050">
              <a:solidFill>
                <a:schemeClr val="tx1"/>
              </a:solidFill>
              <a:round/>
              <a:headEnd/>
              <a:tailEnd/>
            </a:ln>
            <a:effectLst/>
          </p:spPr>
          <p:txBody>
            <a:bodyPr wrap="none" anchor="ctr"/>
            <a:lstStyle/>
            <a:p>
              <a:endParaRPr lang="de-DE" sz="2400"/>
            </a:p>
          </p:txBody>
        </p:sp>
        <p:sp>
          <p:nvSpPr>
            <p:cNvPr id="39" name="Line 9"/>
            <p:cNvSpPr>
              <a:spLocks noChangeShapeType="1"/>
            </p:cNvSpPr>
            <p:nvPr userDrawn="1"/>
          </p:nvSpPr>
          <p:spPr bwMode="auto">
            <a:xfrm>
              <a:off x="0" y="4035"/>
              <a:ext cx="5760" cy="0"/>
            </a:xfrm>
            <a:prstGeom prst="line">
              <a:avLst/>
            </a:prstGeom>
            <a:noFill/>
            <a:ln w="19050">
              <a:solidFill>
                <a:schemeClr val="tx1"/>
              </a:solidFill>
              <a:round/>
              <a:headEnd/>
              <a:tailEnd/>
            </a:ln>
            <a:effectLst/>
          </p:spPr>
          <p:txBody>
            <a:bodyPr wrap="none" anchor="ctr"/>
            <a:lstStyle/>
            <a:p>
              <a:endParaRPr lang="de-DE" sz="2400"/>
            </a:p>
          </p:txBody>
        </p:sp>
        <p:grpSp>
          <p:nvGrpSpPr>
            <p:cNvPr id="40" name="Group 41"/>
            <p:cNvGrpSpPr>
              <a:grpSpLocks/>
            </p:cNvGrpSpPr>
            <p:nvPr userDrawn="1"/>
          </p:nvGrpSpPr>
          <p:grpSpPr bwMode="auto">
            <a:xfrm>
              <a:off x="3910" y="190"/>
              <a:ext cx="959" cy="97"/>
              <a:chOff x="3910" y="190"/>
              <a:chExt cx="959" cy="97"/>
            </a:xfrm>
          </p:grpSpPr>
          <p:sp>
            <p:nvSpPr>
              <p:cNvPr id="41" name="AutoShape 42"/>
              <p:cNvSpPr>
                <a:spLocks noChangeAspect="1" noChangeArrowheads="1" noTextEdit="1"/>
              </p:cNvSpPr>
              <p:nvPr userDrawn="1"/>
            </p:nvSpPr>
            <p:spPr bwMode="auto">
              <a:xfrm>
                <a:off x="3910" y="190"/>
                <a:ext cx="959" cy="97"/>
              </a:xfrm>
              <a:prstGeom prst="rect">
                <a:avLst/>
              </a:prstGeom>
              <a:noFill/>
              <a:ln w="9525">
                <a:noFill/>
                <a:miter lim="800000"/>
                <a:headEnd/>
                <a:tailEnd/>
              </a:ln>
            </p:spPr>
            <p:txBody>
              <a:bodyPr/>
              <a:lstStyle/>
              <a:p>
                <a:endParaRPr lang="de-DE" sz="2400"/>
              </a:p>
            </p:txBody>
          </p:sp>
          <p:sp>
            <p:nvSpPr>
              <p:cNvPr id="42" name="Rectangle 43"/>
              <p:cNvSpPr>
                <a:spLocks noChangeArrowheads="1"/>
              </p:cNvSpPr>
              <p:nvPr userDrawn="1"/>
            </p:nvSpPr>
            <p:spPr bwMode="auto">
              <a:xfrm>
                <a:off x="3919" y="198"/>
                <a:ext cx="145" cy="81"/>
              </a:xfrm>
              <a:prstGeom prst="rect">
                <a:avLst/>
              </a:prstGeom>
              <a:solidFill>
                <a:srgbClr val="E77917"/>
              </a:solidFill>
              <a:ln w="9525">
                <a:noFill/>
                <a:miter lim="800000"/>
                <a:headEnd/>
                <a:tailEnd/>
              </a:ln>
            </p:spPr>
            <p:txBody>
              <a:bodyPr/>
              <a:lstStyle/>
              <a:p>
                <a:endParaRPr lang="de-DE" sz="2400"/>
              </a:p>
            </p:txBody>
          </p:sp>
          <p:sp>
            <p:nvSpPr>
              <p:cNvPr id="43" name="Freeform 44"/>
              <p:cNvSpPr>
                <a:spLocks noEditPoints="1"/>
              </p:cNvSpPr>
              <p:nvPr userDrawn="1"/>
            </p:nvSpPr>
            <p:spPr bwMode="auto">
              <a:xfrm>
                <a:off x="3916"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44" name="Rectangle 45"/>
              <p:cNvSpPr>
                <a:spLocks noChangeArrowheads="1"/>
              </p:cNvSpPr>
              <p:nvPr userDrawn="1"/>
            </p:nvSpPr>
            <p:spPr bwMode="auto">
              <a:xfrm>
                <a:off x="4078" y="198"/>
                <a:ext cx="146" cy="81"/>
              </a:xfrm>
              <a:prstGeom prst="rect">
                <a:avLst/>
              </a:prstGeom>
              <a:solidFill>
                <a:srgbClr val="CC8648"/>
              </a:solidFill>
              <a:ln w="9525">
                <a:noFill/>
                <a:miter lim="800000"/>
                <a:headEnd/>
                <a:tailEnd/>
              </a:ln>
            </p:spPr>
            <p:txBody>
              <a:bodyPr/>
              <a:lstStyle/>
              <a:p>
                <a:endParaRPr lang="de-DE" sz="2400"/>
              </a:p>
            </p:txBody>
          </p:sp>
          <p:sp>
            <p:nvSpPr>
              <p:cNvPr id="45" name="Freeform 46"/>
              <p:cNvSpPr>
                <a:spLocks noEditPoints="1"/>
              </p:cNvSpPr>
              <p:nvPr userDrawn="1"/>
            </p:nvSpPr>
            <p:spPr bwMode="auto">
              <a:xfrm>
                <a:off x="4076"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46" name="Rectangle 47"/>
              <p:cNvSpPr>
                <a:spLocks noChangeArrowheads="1"/>
              </p:cNvSpPr>
              <p:nvPr userDrawn="1"/>
            </p:nvSpPr>
            <p:spPr bwMode="auto">
              <a:xfrm>
                <a:off x="4237" y="198"/>
                <a:ext cx="145" cy="81"/>
              </a:xfrm>
              <a:prstGeom prst="rect">
                <a:avLst/>
              </a:prstGeom>
              <a:solidFill>
                <a:srgbClr val="EE251D"/>
              </a:solidFill>
              <a:ln w="9525">
                <a:noFill/>
                <a:miter lim="800000"/>
                <a:headEnd/>
                <a:tailEnd/>
              </a:ln>
            </p:spPr>
            <p:txBody>
              <a:bodyPr/>
              <a:lstStyle/>
              <a:p>
                <a:endParaRPr lang="de-DE" sz="2400"/>
              </a:p>
            </p:txBody>
          </p:sp>
          <p:sp>
            <p:nvSpPr>
              <p:cNvPr id="47" name="Freeform 48"/>
              <p:cNvSpPr>
                <a:spLocks noEditPoints="1"/>
              </p:cNvSpPr>
              <p:nvPr userDrawn="1"/>
            </p:nvSpPr>
            <p:spPr bwMode="auto">
              <a:xfrm>
                <a:off x="4235" y="195"/>
                <a:ext cx="150" cy="87"/>
              </a:xfrm>
              <a:custGeom>
                <a:avLst/>
                <a:gdLst/>
                <a:ahLst/>
                <a:cxnLst>
                  <a:cxn ang="0">
                    <a:pos x="837" y="500"/>
                  </a:cxn>
                  <a:cxn ang="0">
                    <a:pos x="823" y="521"/>
                  </a:cxn>
                  <a:cxn ang="0">
                    <a:pos x="14" y="521"/>
                  </a:cxn>
                  <a:cxn ang="0">
                    <a:pos x="14" y="486"/>
                  </a:cxn>
                  <a:cxn ang="0">
                    <a:pos x="823" y="486"/>
                  </a:cxn>
                  <a:cxn ang="0">
                    <a:pos x="837" y="500"/>
                  </a:cxn>
                  <a:cxn ang="0">
                    <a:pos x="837" y="500"/>
                  </a:cxn>
                  <a:cxn ang="0">
                    <a:pos x="837" y="521"/>
                  </a:cxn>
                  <a:cxn ang="0">
                    <a:pos x="823" y="521"/>
                  </a:cxn>
                  <a:cxn ang="0">
                    <a:pos x="837" y="500"/>
                  </a:cxn>
                  <a:cxn ang="0">
                    <a:pos x="823" y="0"/>
                  </a:cxn>
                  <a:cxn ang="0">
                    <a:pos x="837" y="21"/>
                  </a:cxn>
                  <a:cxn ang="0">
                    <a:pos x="837" y="500"/>
                  </a:cxn>
                  <a:cxn ang="0">
                    <a:pos x="810" y="500"/>
                  </a:cxn>
                  <a:cxn ang="0">
                    <a:pos x="810" y="21"/>
                  </a:cxn>
                  <a:cxn ang="0">
                    <a:pos x="823" y="0"/>
                  </a:cxn>
                  <a:cxn ang="0">
                    <a:pos x="823" y="0"/>
                  </a:cxn>
                  <a:cxn ang="0">
                    <a:pos x="837" y="0"/>
                  </a:cxn>
                  <a:cxn ang="0">
                    <a:pos x="837" y="21"/>
                  </a:cxn>
                  <a:cxn ang="0">
                    <a:pos x="823" y="0"/>
                  </a:cxn>
                  <a:cxn ang="0">
                    <a:pos x="0" y="21"/>
                  </a:cxn>
                  <a:cxn ang="0">
                    <a:pos x="14" y="0"/>
                  </a:cxn>
                  <a:cxn ang="0">
                    <a:pos x="823" y="0"/>
                  </a:cxn>
                  <a:cxn ang="0">
                    <a:pos x="823" y="35"/>
                  </a:cxn>
                  <a:cxn ang="0">
                    <a:pos x="14" y="35"/>
                  </a:cxn>
                  <a:cxn ang="0">
                    <a:pos x="0" y="21"/>
                  </a:cxn>
                  <a:cxn ang="0">
                    <a:pos x="0" y="21"/>
                  </a:cxn>
                  <a:cxn ang="0">
                    <a:pos x="0" y="0"/>
                  </a:cxn>
                  <a:cxn ang="0">
                    <a:pos x="14" y="0"/>
                  </a:cxn>
                  <a:cxn ang="0">
                    <a:pos x="0" y="21"/>
                  </a:cxn>
                  <a:cxn ang="0">
                    <a:pos x="14" y="521"/>
                  </a:cxn>
                  <a:cxn ang="0">
                    <a:pos x="0" y="500"/>
                  </a:cxn>
                  <a:cxn ang="0">
                    <a:pos x="0" y="21"/>
                  </a:cxn>
                  <a:cxn ang="0">
                    <a:pos x="27" y="21"/>
                  </a:cxn>
                  <a:cxn ang="0">
                    <a:pos x="27" y="500"/>
                  </a:cxn>
                  <a:cxn ang="0">
                    <a:pos x="14" y="521"/>
                  </a:cxn>
                  <a:cxn ang="0">
                    <a:pos x="14" y="521"/>
                  </a:cxn>
                  <a:cxn ang="0">
                    <a:pos x="0" y="521"/>
                  </a:cxn>
                  <a:cxn ang="0">
                    <a:pos x="0" y="500"/>
                  </a:cxn>
                  <a:cxn ang="0">
                    <a:pos x="14" y="521"/>
                  </a:cxn>
                </a:cxnLst>
                <a:rect l="0" t="0" r="r" b="b"/>
                <a:pathLst>
                  <a:path w="837" h="521">
                    <a:moveTo>
                      <a:pt x="837" y="500"/>
                    </a:moveTo>
                    <a:lnTo>
                      <a:pt x="823" y="521"/>
                    </a:lnTo>
                    <a:lnTo>
                      <a:pt x="14" y="521"/>
                    </a:lnTo>
                    <a:lnTo>
                      <a:pt x="14" y="486"/>
                    </a:lnTo>
                    <a:lnTo>
                      <a:pt x="823" y="486"/>
                    </a:lnTo>
                    <a:lnTo>
                      <a:pt x="837" y="500"/>
                    </a:lnTo>
                    <a:close/>
                    <a:moveTo>
                      <a:pt x="837" y="500"/>
                    </a:moveTo>
                    <a:lnTo>
                      <a:pt x="837" y="521"/>
                    </a:lnTo>
                    <a:lnTo>
                      <a:pt x="823" y="521"/>
                    </a:lnTo>
                    <a:lnTo>
                      <a:pt x="837" y="500"/>
                    </a:lnTo>
                    <a:close/>
                    <a:moveTo>
                      <a:pt x="823" y="0"/>
                    </a:moveTo>
                    <a:lnTo>
                      <a:pt x="837" y="21"/>
                    </a:lnTo>
                    <a:lnTo>
                      <a:pt x="837" y="500"/>
                    </a:lnTo>
                    <a:lnTo>
                      <a:pt x="810" y="500"/>
                    </a:lnTo>
                    <a:lnTo>
                      <a:pt x="810" y="21"/>
                    </a:lnTo>
                    <a:lnTo>
                      <a:pt x="823" y="0"/>
                    </a:lnTo>
                    <a:close/>
                    <a:moveTo>
                      <a:pt x="823" y="0"/>
                    </a:moveTo>
                    <a:lnTo>
                      <a:pt x="837" y="0"/>
                    </a:lnTo>
                    <a:lnTo>
                      <a:pt x="837" y="21"/>
                    </a:lnTo>
                    <a:lnTo>
                      <a:pt x="823" y="0"/>
                    </a:lnTo>
                    <a:close/>
                    <a:moveTo>
                      <a:pt x="0" y="21"/>
                    </a:moveTo>
                    <a:lnTo>
                      <a:pt x="14" y="0"/>
                    </a:lnTo>
                    <a:lnTo>
                      <a:pt x="823" y="0"/>
                    </a:lnTo>
                    <a:lnTo>
                      <a:pt x="823" y="35"/>
                    </a:lnTo>
                    <a:lnTo>
                      <a:pt x="14" y="35"/>
                    </a:lnTo>
                    <a:lnTo>
                      <a:pt x="0" y="21"/>
                    </a:lnTo>
                    <a:close/>
                    <a:moveTo>
                      <a:pt x="0" y="21"/>
                    </a:moveTo>
                    <a:lnTo>
                      <a:pt x="0" y="0"/>
                    </a:lnTo>
                    <a:lnTo>
                      <a:pt x="14" y="0"/>
                    </a:lnTo>
                    <a:lnTo>
                      <a:pt x="0" y="21"/>
                    </a:lnTo>
                    <a:close/>
                    <a:moveTo>
                      <a:pt x="14" y="521"/>
                    </a:moveTo>
                    <a:lnTo>
                      <a:pt x="0" y="500"/>
                    </a:lnTo>
                    <a:lnTo>
                      <a:pt x="0" y="21"/>
                    </a:lnTo>
                    <a:lnTo>
                      <a:pt x="27" y="21"/>
                    </a:lnTo>
                    <a:lnTo>
                      <a:pt x="27"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48" name="Rectangle 49"/>
              <p:cNvSpPr>
                <a:spLocks noChangeArrowheads="1"/>
              </p:cNvSpPr>
              <p:nvPr userDrawn="1"/>
            </p:nvSpPr>
            <p:spPr bwMode="auto">
              <a:xfrm>
                <a:off x="4397" y="198"/>
                <a:ext cx="145" cy="81"/>
              </a:xfrm>
              <a:prstGeom prst="rect">
                <a:avLst/>
              </a:prstGeom>
              <a:solidFill>
                <a:srgbClr val="667AB3"/>
              </a:solidFill>
              <a:ln w="9525">
                <a:noFill/>
                <a:miter lim="800000"/>
                <a:headEnd/>
                <a:tailEnd/>
              </a:ln>
            </p:spPr>
            <p:txBody>
              <a:bodyPr/>
              <a:lstStyle/>
              <a:p>
                <a:endParaRPr lang="de-DE" sz="2400"/>
              </a:p>
            </p:txBody>
          </p:sp>
          <p:sp>
            <p:nvSpPr>
              <p:cNvPr id="49" name="Freeform 50"/>
              <p:cNvSpPr>
                <a:spLocks noEditPoints="1"/>
              </p:cNvSpPr>
              <p:nvPr userDrawn="1"/>
            </p:nvSpPr>
            <p:spPr bwMode="auto">
              <a:xfrm>
                <a:off x="4394" y="195"/>
                <a:ext cx="150" cy="87"/>
              </a:xfrm>
              <a:custGeom>
                <a:avLst/>
                <a:gdLst/>
                <a:ahLst/>
                <a:cxnLst>
                  <a:cxn ang="0">
                    <a:pos x="837" y="500"/>
                  </a:cxn>
                  <a:cxn ang="0">
                    <a:pos x="823" y="521"/>
                  </a:cxn>
                  <a:cxn ang="0">
                    <a:pos x="14" y="521"/>
                  </a:cxn>
                  <a:cxn ang="0">
                    <a:pos x="14" y="486"/>
                  </a:cxn>
                  <a:cxn ang="0">
                    <a:pos x="823" y="486"/>
                  </a:cxn>
                  <a:cxn ang="0">
                    <a:pos x="837" y="500"/>
                  </a:cxn>
                  <a:cxn ang="0">
                    <a:pos x="837" y="500"/>
                  </a:cxn>
                  <a:cxn ang="0">
                    <a:pos x="837" y="521"/>
                  </a:cxn>
                  <a:cxn ang="0">
                    <a:pos x="823" y="521"/>
                  </a:cxn>
                  <a:cxn ang="0">
                    <a:pos x="837" y="500"/>
                  </a:cxn>
                  <a:cxn ang="0">
                    <a:pos x="823" y="0"/>
                  </a:cxn>
                  <a:cxn ang="0">
                    <a:pos x="837" y="21"/>
                  </a:cxn>
                  <a:cxn ang="0">
                    <a:pos x="837" y="500"/>
                  </a:cxn>
                  <a:cxn ang="0">
                    <a:pos x="810" y="500"/>
                  </a:cxn>
                  <a:cxn ang="0">
                    <a:pos x="810" y="21"/>
                  </a:cxn>
                  <a:cxn ang="0">
                    <a:pos x="823" y="0"/>
                  </a:cxn>
                  <a:cxn ang="0">
                    <a:pos x="823" y="0"/>
                  </a:cxn>
                  <a:cxn ang="0">
                    <a:pos x="837" y="0"/>
                  </a:cxn>
                  <a:cxn ang="0">
                    <a:pos x="837" y="21"/>
                  </a:cxn>
                  <a:cxn ang="0">
                    <a:pos x="823" y="0"/>
                  </a:cxn>
                  <a:cxn ang="0">
                    <a:pos x="0" y="21"/>
                  </a:cxn>
                  <a:cxn ang="0">
                    <a:pos x="14" y="0"/>
                  </a:cxn>
                  <a:cxn ang="0">
                    <a:pos x="823" y="0"/>
                  </a:cxn>
                  <a:cxn ang="0">
                    <a:pos x="823" y="35"/>
                  </a:cxn>
                  <a:cxn ang="0">
                    <a:pos x="14" y="35"/>
                  </a:cxn>
                  <a:cxn ang="0">
                    <a:pos x="0" y="21"/>
                  </a:cxn>
                  <a:cxn ang="0">
                    <a:pos x="0" y="21"/>
                  </a:cxn>
                  <a:cxn ang="0">
                    <a:pos x="0" y="0"/>
                  </a:cxn>
                  <a:cxn ang="0">
                    <a:pos x="14" y="0"/>
                  </a:cxn>
                  <a:cxn ang="0">
                    <a:pos x="0" y="21"/>
                  </a:cxn>
                  <a:cxn ang="0">
                    <a:pos x="14" y="521"/>
                  </a:cxn>
                  <a:cxn ang="0">
                    <a:pos x="0" y="500"/>
                  </a:cxn>
                  <a:cxn ang="0">
                    <a:pos x="0" y="21"/>
                  </a:cxn>
                  <a:cxn ang="0">
                    <a:pos x="27" y="21"/>
                  </a:cxn>
                  <a:cxn ang="0">
                    <a:pos x="27" y="500"/>
                  </a:cxn>
                  <a:cxn ang="0">
                    <a:pos x="14" y="521"/>
                  </a:cxn>
                  <a:cxn ang="0">
                    <a:pos x="14" y="521"/>
                  </a:cxn>
                  <a:cxn ang="0">
                    <a:pos x="0" y="521"/>
                  </a:cxn>
                  <a:cxn ang="0">
                    <a:pos x="0" y="500"/>
                  </a:cxn>
                  <a:cxn ang="0">
                    <a:pos x="14" y="521"/>
                  </a:cxn>
                </a:cxnLst>
                <a:rect l="0" t="0" r="r" b="b"/>
                <a:pathLst>
                  <a:path w="837" h="521">
                    <a:moveTo>
                      <a:pt x="837" y="500"/>
                    </a:moveTo>
                    <a:lnTo>
                      <a:pt x="823" y="521"/>
                    </a:lnTo>
                    <a:lnTo>
                      <a:pt x="14" y="521"/>
                    </a:lnTo>
                    <a:lnTo>
                      <a:pt x="14" y="486"/>
                    </a:lnTo>
                    <a:lnTo>
                      <a:pt x="823" y="486"/>
                    </a:lnTo>
                    <a:lnTo>
                      <a:pt x="837" y="500"/>
                    </a:lnTo>
                    <a:close/>
                    <a:moveTo>
                      <a:pt x="837" y="500"/>
                    </a:moveTo>
                    <a:lnTo>
                      <a:pt x="837" y="521"/>
                    </a:lnTo>
                    <a:lnTo>
                      <a:pt x="823" y="521"/>
                    </a:lnTo>
                    <a:lnTo>
                      <a:pt x="837" y="500"/>
                    </a:lnTo>
                    <a:close/>
                    <a:moveTo>
                      <a:pt x="823" y="0"/>
                    </a:moveTo>
                    <a:lnTo>
                      <a:pt x="837" y="21"/>
                    </a:lnTo>
                    <a:lnTo>
                      <a:pt x="837" y="500"/>
                    </a:lnTo>
                    <a:lnTo>
                      <a:pt x="810" y="500"/>
                    </a:lnTo>
                    <a:lnTo>
                      <a:pt x="810" y="21"/>
                    </a:lnTo>
                    <a:lnTo>
                      <a:pt x="823" y="0"/>
                    </a:lnTo>
                    <a:close/>
                    <a:moveTo>
                      <a:pt x="823" y="0"/>
                    </a:moveTo>
                    <a:lnTo>
                      <a:pt x="837" y="0"/>
                    </a:lnTo>
                    <a:lnTo>
                      <a:pt x="837" y="21"/>
                    </a:lnTo>
                    <a:lnTo>
                      <a:pt x="823" y="0"/>
                    </a:lnTo>
                    <a:close/>
                    <a:moveTo>
                      <a:pt x="0" y="21"/>
                    </a:moveTo>
                    <a:lnTo>
                      <a:pt x="14" y="0"/>
                    </a:lnTo>
                    <a:lnTo>
                      <a:pt x="823" y="0"/>
                    </a:lnTo>
                    <a:lnTo>
                      <a:pt x="823" y="35"/>
                    </a:lnTo>
                    <a:lnTo>
                      <a:pt x="14" y="35"/>
                    </a:lnTo>
                    <a:lnTo>
                      <a:pt x="0" y="21"/>
                    </a:lnTo>
                    <a:close/>
                    <a:moveTo>
                      <a:pt x="0" y="21"/>
                    </a:moveTo>
                    <a:lnTo>
                      <a:pt x="0" y="0"/>
                    </a:lnTo>
                    <a:lnTo>
                      <a:pt x="14" y="0"/>
                    </a:lnTo>
                    <a:lnTo>
                      <a:pt x="0" y="21"/>
                    </a:lnTo>
                    <a:close/>
                    <a:moveTo>
                      <a:pt x="14" y="521"/>
                    </a:moveTo>
                    <a:lnTo>
                      <a:pt x="0" y="500"/>
                    </a:lnTo>
                    <a:lnTo>
                      <a:pt x="0" y="21"/>
                    </a:lnTo>
                    <a:lnTo>
                      <a:pt x="27" y="21"/>
                    </a:lnTo>
                    <a:lnTo>
                      <a:pt x="27"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50" name="Rectangle 51"/>
              <p:cNvSpPr>
                <a:spLocks noChangeArrowheads="1"/>
              </p:cNvSpPr>
              <p:nvPr userDrawn="1"/>
            </p:nvSpPr>
            <p:spPr bwMode="auto">
              <a:xfrm>
                <a:off x="4555" y="198"/>
                <a:ext cx="147" cy="81"/>
              </a:xfrm>
              <a:prstGeom prst="rect">
                <a:avLst/>
              </a:prstGeom>
              <a:solidFill>
                <a:srgbClr val="FFF500"/>
              </a:solidFill>
              <a:ln w="9525">
                <a:noFill/>
                <a:miter lim="800000"/>
                <a:headEnd/>
                <a:tailEnd/>
              </a:ln>
            </p:spPr>
            <p:txBody>
              <a:bodyPr/>
              <a:lstStyle/>
              <a:p>
                <a:endParaRPr lang="de-DE" sz="2400"/>
              </a:p>
            </p:txBody>
          </p:sp>
          <p:sp>
            <p:nvSpPr>
              <p:cNvPr id="51" name="Freeform 52"/>
              <p:cNvSpPr>
                <a:spLocks noEditPoints="1"/>
              </p:cNvSpPr>
              <p:nvPr userDrawn="1"/>
            </p:nvSpPr>
            <p:spPr bwMode="auto">
              <a:xfrm>
                <a:off x="4553" y="195"/>
                <a:ext cx="151" cy="87"/>
              </a:xfrm>
              <a:custGeom>
                <a:avLst/>
                <a:gdLst/>
                <a:ahLst/>
                <a:cxnLst>
                  <a:cxn ang="0">
                    <a:pos x="844" y="500"/>
                  </a:cxn>
                  <a:cxn ang="0">
                    <a:pos x="831" y="521"/>
                  </a:cxn>
                  <a:cxn ang="0">
                    <a:pos x="14" y="521"/>
                  </a:cxn>
                  <a:cxn ang="0">
                    <a:pos x="14" y="486"/>
                  </a:cxn>
                  <a:cxn ang="0">
                    <a:pos x="831" y="486"/>
                  </a:cxn>
                  <a:cxn ang="0">
                    <a:pos x="844" y="500"/>
                  </a:cxn>
                  <a:cxn ang="0">
                    <a:pos x="844" y="500"/>
                  </a:cxn>
                  <a:cxn ang="0">
                    <a:pos x="844" y="521"/>
                  </a:cxn>
                  <a:cxn ang="0">
                    <a:pos x="831" y="521"/>
                  </a:cxn>
                  <a:cxn ang="0">
                    <a:pos x="844" y="500"/>
                  </a:cxn>
                  <a:cxn ang="0">
                    <a:pos x="831" y="0"/>
                  </a:cxn>
                  <a:cxn ang="0">
                    <a:pos x="844" y="21"/>
                  </a:cxn>
                  <a:cxn ang="0">
                    <a:pos x="844" y="500"/>
                  </a:cxn>
                  <a:cxn ang="0">
                    <a:pos x="817" y="500"/>
                  </a:cxn>
                  <a:cxn ang="0">
                    <a:pos x="817" y="21"/>
                  </a:cxn>
                  <a:cxn ang="0">
                    <a:pos x="831" y="0"/>
                  </a:cxn>
                  <a:cxn ang="0">
                    <a:pos x="831" y="0"/>
                  </a:cxn>
                  <a:cxn ang="0">
                    <a:pos x="844" y="0"/>
                  </a:cxn>
                  <a:cxn ang="0">
                    <a:pos x="844" y="21"/>
                  </a:cxn>
                  <a:cxn ang="0">
                    <a:pos x="831" y="0"/>
                  </a:cxn>
                  <a:cxn ang="0">
                    <a:pos x="0" y="21"/>
                  </a:cxn>
                  <a:cxn ang="0">
                    <a:pos x="14" y="0"/>
                  </a:cxn>
                  <a:cxn ang="0">
                    <a:pos x="831" y="0"/>
                  </a:cxn>
                  <a:cxn ang="0">
                    <a:pos x="831"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44" h="521">
                    <a:moveTo>
                      <a:pt x="844" y="500"/>
                    </a:moveTo>
                    <a:lnTo>
                      <a:pt x="831" y="521"/>
                    </a:lnTo>
                    <a:lnTo>
                      <a:pt x="14" y="521"/>
                    </a:lnTo>
                    <a:lnTo>
                      <a:pt x="14" y="486"/>
                    </a:lnTo>
                    <a:lnTo>
                      <a:pt x="831" y="486"/>
                    </a:lnTo>
                    <a:lnTo>
                      <a:pt x="844" y="500"/>
                    </a:lnTo>
                    <a:close/>
                    <a:moveTo>
                      <a:pt x="844" y="500"/>
                    </a:moveTo>
                    <a:lnTo>
                      <a:pt x="844" y="521"/>
                    </a:lnTo>
                    <a:lnTo>
                      <a:pt x="831" y="521"/>
                    </a:lnTo>
                    <a:lnTo>
                      <a:pt x="844" y="500"/>
                    </a:lnTo>
                    <a:close/>
                    <a:moveTo>
                      <a:pt x="831" y="0"/>
                    </a:moveTo>
                    <a:lnTo>
                      <a:pt x="844" y="21"/>
                    </a:lnTo>
                    <a:lnTo>
                      <a:pt x="844" y="500"/>
                    </a:lnTo>
                    <a:lnTo>
                      <a:pt x="817" y="500"/>
                    </a:lnTo>
                    <a:lnTo>
                      <a:pt x="817" y="21"/>
                    </a:lnTo>
                    <a:lnTo>
                      <a:pt x="831" y="0"/>
                    </a:lnTo>
                    <a:close/>
                    <a:moveTo>
                      <a:pt x="831" y="0"/>
                    </a:moveTo>
                    <a:lnTo>
                      <a:pt x="844" y="0"/>
                    </a:lnTo>
                    <a:lnTo>
                      <a:pt x="844" y="21"/>
                    </a:lnTo>
                    <a:lnTo>
                      <a:pt x="831" y="0"/>
                    </a:lnTo>
                    <a:close/>
                    <a:moveTo>
                      <a:pt x="0" y="21"/>
                    </a:moveTo>
                    <a:lnTo>
                      <a:pt x="14" y="0"/>
                    </a:lnTo>
                    <a:lnTo>
                      <a:pt x="831" y="0"/>
                    </a:lnTo>
                    <a:lnTo>
                      <a:pt x="831"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52" name="Rectangle 53"/>
              <p:cNvSpPr>
                <a:spLocks noChangeArrowheads="1"/>
              </p:cNvSpPr>
              <p:nvPr userDrawn="1"/>
            </p:nvSpPr>
            <p:spPr bwMode="auto">
              <a:xfrm>
                <a:off x="4715" y="198"/>
                <a:ext cx="145" cy="81"/>
              </a:xfrm>
              <a:prstGeom prst="rect">
                <a:avLst/>
              </a:prstGeom>
              <a:solidFill>
                <a:srgbClr val="54B631"/>
              </a:solidFill>
              <a:ln w="9525">
                <a:noFill/>
                <a:miter lim="800000"/>
                <a:headEnd/>
                <a:tailEnd/>
              </a:ln>
            </p:spPr>
            <p:txBody>
              <a:bodyPr/>
              <a:lstStyle/>
              <a:p>
                <a:endParaRPr lang="de-DE" sz="2400"/>
              </a:p>
            </p:txBody>
          </p:sp>
          <p:sp>
            <p:nvSpPr>
              <p:cNvPr id="53" name="Freeform 54"/>
              <p:cNvSpPr>
                <a:spLocks noEditPoints="1"/>
              </p:cNvSpPr>
              <p:nvPr userDrawn="1"/>
            </p:nvSpPr>
            <p:spPr bwMode="auto">
              <a:xfrm>
                <a:off x="4713"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grpSp>
      </p:grpSp>
      <p:pic>
        <p:nvPicPr>
          <p:cNvPr id="54" name="Picture 1" descr="S:\Medien\Grafiken\Logos\BASt\bast_transparent.png"/>
          <p:cNvPicPr>
            <a:picLocks noChangeAspect="1" noChangeArrowheads="1"/>
          </p:cNvPicPr>
          <p:nvPr/>
        </p:nvPicPr>
        <p:blipFill>
          <a:blip r:embed="rId2" cstate="print"/>
          <a:srcRect/>
          <a:stretch>
            <a:fillRect/>
          </a:stretch>
        </p:blipFill>
        <p:spPr bwMode="auto">
          <a:xfrm>
            <a:off x="10992546" y="68628"/>
            <a:ext cx="864095" cy="388617"/>
          </a:xfrm>
          <a:prstGeom prst="rect">
            <a:avLst/>
          </a:prstGeom>
          <a:noFill/>
        </p:spPr>
      </p:pic>
    </p:spTree>
    <p:extLst>
      <p:ext uri="{BB962C8B-B14F-4D97-AF65-F5344CB8AC3E}">
        <p14:creationId xmlns:p14="http://schemas.microsoft.com/office/powerpoint/2010/main" val="356525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Bullets">
    <p:spTree>
      <p:nvGrpSpPr>
        <p:cNvPr id="1" name=""/>
        <p:cNvGrpSpPr/>
        <p:nvPr/>
      </p:nvGrpSpPr>
      <p:grpSpPr>
        <a:xfrm>
          <a:off x="0" y="0"/>
          <a:ext cx="0" cy="0"/>
          <a:chOff x="0" y="0"/>
          <a:chExt cx="0" cy="0"/>
        </a:xfrm>
      </p:grpSpPr>
      <p:sp>
        <p:nvSpPr>
          <p:cNvPr id="4" name="Title 21"/>
          <p:cNvSpPr>
            <a:spLocks noGrp="1"/>
          </p:cNvSpPr>
          <p:nvPr>
            <p:ph type="title"/>
          </p:nvPr>
        </p:nvSpPr>
        <p:spPr>
          <a:xfrm>
            <a:off x="353913" y="620688"/>
            <a:ext cx="9530027" cy="838200"/>
          </a:xfrm>
          <a:prstGeom prst="rect">
            <a:avLst/>
          </a:prstGeom>
        </p:spPr>
        <p:txBody>
          <a:bodyPr lIns="0"/>
          <a:lstStyle>
            <a:lvl1pPr marL="0" indent="0">
              <a:lnSpc>
                <a:spcPct val="120000"/>
              </a:lnSpc>
              <a:defRPr sz="2667" b="0"/>
            </a:lvl1pPr>
          </a:lstStyle>
          <a:p>
            <a:r>
              <a:rPr lang="de-DE"/>
              <a:t>Mastertitelformat bearbeiten</a:t>
            </a:r>
            <a:endParaRPr lang="en-US" dirty="0"/>
          </a:p>
        </p:txBody>
      </p:sp>
      <p:sp>
        <p:nvSpPr>
          <p:cNvPr id="5" name="Inhaltsplatzhalter 2"/>
          <p:cNvSpPr>
            <a:spLocks noGrp="1"/>
          </p:cNvSpPr>
          <p:nvPr>
            <p:ph idx="1"/>
          </p:nvPr>
        </p:nvSpPr>
        <p:spPr>
          <a:xfrm>
            <a:off x="335361" y="1854202"/>
            <a:ext cx="11247967" cy="4312684"/>
          </a:xfrm>
          <a:prstGeom prst="rect">
            <a:avLst/>
          </a:prstGeom>
        </p:spPr>
        <p:txBody>
          <a:bodyPr lIns="0"/>
          <a:lstStyle>
            <a:lvl1pPr marL="482588" indent="-482588">
              <a:lnSpc>
                <a:spcPct val="120000"/>
              </a:lnSpc>
              <a:buClr>
                <a:srgbClr val="55B631"/>
              </a:buClr>
              <a:buSzPct val="120000"/>
              <a:buFont typeface="Wingdings" pitchFamily="2" charset="2"/>
              <a:buChar char=""/>
              <a:defRPr sz="2400"/>
            </a:lvl1pPr>
            <a:lvl2pPr>
              <a:lnSpc>
                <a:spcPct val="120000"/>
              </a:lnSpc>
              <a:buClr>
                <a:srgbClr val="55B631"/>
              </a:buClr>
              <a:buSzPct val="120000"/>
              <a:buFont typeface="Verdana" pitchFamily="34" charset="0"/>
              <a:buChar char="•"/>
              <a:defRPr sz="2133"/>
            </a:lvl2pPr>
            <a:lvl3pPr>
              <a:lnSpc>
                <a:spcPct val="120000"/>
              </a:lnSpc>
              <a:buClr>
                <a:srgbClr val="55B631"/>
              </a:buClr>
              <a:buFont typeface="Verdana" pitchFamily="34" charset="0"/>
              <a:buChar char="–"/>
              <a:defRPr sz="1867"/>
            </a:lvl3pPr>
          </a:lstStyle>
          <a:p>
            <a:pPr lvl="0"/>
            <a:r>
              <a:rPr lang="de-DE"/>
              <a:t>Mastertextformat bearbeiten</a:t>
            </a:r>
          </a:p>
          <a:p>
            <a:pPr lvl="1"/>
            <a:r>
              <a:rPr lang="de-DE"/>
              <a:t>Zweite Ebene</a:t>
            </a:r>
          </a:p>
          <a:p>
            <a:pPr lvl="2"/>
            <a:r>
              <a:rPr lang="de-DE"/>
              <a:t>Dritte Ebene</a:t>
            </a:r>
          </a:p>
        </p:txBody>
      </p:sp>
      <p:sp>
        <p:nvSpPr>
          <p:cNvPr id="6" name="Textfeld 5"/>
          <p:cNvSpPr txBox="1"/>
          <p:nvPr/>
        </p:nvSpPr>
        <p:spPr>
          <a:xfrm>
            <a:off x="335361" y="6502115"/>
            <a:ext cx="2848414" cy="276999"/>
          </a:xfrm>
          <a:prstGeom prst="rect">
            <a:avLst/>
          </a:prstGeom>
          <a:noFill/>
        </p:spPr>
        <p:txBody>
          <a:bodyPr wrap="square" rtlCol="0">
            <a:spAutoFit/>
          </a:bodyPr>
          <a:lstStyle/>
          <a:p>
            <a:pPr algn="l"/>
            <a:r>
              <a:rPr lang="de-DE" sz="1200" dirty="0">
                <a:solidFill>
                  <a:schemeClr val="bg2"/>
                </a:solidFill>
              </a:rPr>
              <a:t>Toshiya Hirose &amp; Patrick Seiniger</a:t>
            </a:r>
          </a:p>
        </p:txBody>
      </p:sp>
    </p:spTree>
    <p:extLst>
      <p:ext uri="{BB962C8B-B14F-4D97-AF65-F5344CB8AC3E}">
        <p14:creationId xmlns:p14="http://schemas.microsoft.com/office/powerpoint/2010/main" val="347708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Leer">
    <p:spTree>
      <p:nvGrpSpPr>
        <p:cNvPr id="1" name=""/>
        <p:cNvGrpSpPr/>
        <p:nvPr/>
      </p:nvGrpSpPr>
      <p:grpSpPr>
        <a:xfrm>
          <a:off x="0" y="0"/>
          <a:ext cx="0" cy="0"/>
          <a:chOff x="0" y="0"/>
          <a:chExt cx="0" cy="0"/>
        </a:xfrm>
      </p:grpSpPr>
      <p:sp>
        <p:nvSpPr>
          <p:cNvPr id="3" name="Title 21"/>
          <p:cNvSpPr>
            <a:spLocks noGrp="1"/>
          </p:cNvSpPr>
          <p:nvPr>
            <p:ph type="title"/>
          </p:nvPr>
        </p:nvSpPr>
        <p:spPr>
          <a:xfrm>
            <a:off x="353913" y="620688"/>
            <a:ext cx="9530027" cy="838200"/>
          </a:xfrm>
          <a:prstGeom prst="rect">
            <a:avLst/>
          </a:prstGeom>
        </p:spPr>
        <p:txBody>
          <a:bodyPr lIns="0"/>
          <a:lstStyle>
            <a:lvl1pPr>
              <a:lnSpc>
                <a:spcPct val="120000"/>
              </a:lnSpc>
              <a:defRPr sz="2667" b="0"/>
            </a:lvl1pPr>
          </a:lstStyle>
          <a:p>
            <a:r>
              <a:rPr lang="de-DE"/>
              <a:t>Mastertitelformat bearbeiten</a:t>
            </a:r>
            <a:endParaRPr lang="en-US" dirty="0"/>
          </a:p>
        </p:txBody>
      </p:sp>
    </p:spTree>
    <p:extLst>
      <p:ext uri="{BB962C8B-B14F-4D97-AF65-F5344CB8AC3E}">
        <p14:creationId xmlns:p14="http://schemas.microsoft.com/office/powerpoint/2010/main" val="20300344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50ACD-AE61-4C66-9FB9-596E42F71E57}"/>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139694E-4930-47EB-AE3D-234ADEC24C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F3B47CD-2118-4B4D-AAC6-E4E63A309BCA}"/>
              </a:ext>
            </a:extLst>
          </p:cNvPr>
          <p:cNvSpPr>
            <a:spLocks noGrp="1"/>
          </p:cNvSpPr>
          <p:nvPr>
            <p:ph type="dt" sz="half" idx="10"/>
          </p:nvPr>
        </p:nvSpPr>
        <p:spPr/>
        <p:txBody>
          <a:bodyPr/>
          <a:lstStyle/>
          <a:p>
            <a:fld id="{A8D24F0B-322E-4846-8072-CDC67435FD81}" type="datetimeFigureOut">
              <a:rPr lang="de-DE" smtClean="0"/>
              <a:t>17.01.2022</a:t>
            </a:fld>
            <a:endParaRPr lang="de-DE"/>
          </a:p>
        </p:txBody>
      </p:sp>
      <p:sp>
        <p:nvSpPr>
          <p:cNvPr id="5" name="Fußzeilenplatzhalter 4">
            <a:extLst>
              <a:ext uri="{FF2B5EF4-FFF2-40B4-BE49-F238E27FC236}">
                <a16:creationId xmlns:a16="http://schemas.microsoft.com/office/drawing/2014/main" id="{3F935561-E615-4280-B38C-EC41135F64F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3DC0AA-C723-4848-A1D2-29DD7C5C4592}"/>
              </a:ext>
            </a:extLst>
          </p:cNvPr>
          <p:cNvSpPr>
            <a:spLocks noGrp="1"/>
          </p:cNvSpPr>
          <p:nvPr>
            <p:ph type="sldNum" sz="quarter" idx="12"/>
          </p:nvPr>
        </p:nvSpPr>
        <p:spPr/>
        <p:txBody>
          <a:bodyPr/>
          <a:lstStyle/>
          <a:p>
            <a:fld id="{02C5C84A-AD09-4A6C-8C13-949B07BDFAE3}" type="slidenum">
              <a:rPr lang="de-DE" smtClean="0"/>
              <a:t>‹#›</a:t>
            </a:fld>
            <a:endParaRPr lang="de-DE"/>
          </a:p>
        </p:txBody>
      </p:sp>
    </p:spTree>
    <p:extLst>
      <p:ext uri="{BB962C8B-B14F-4D97-AF65-F5344CB8AC3E}">
        <p14:creationId xmlns:p14="http://schemas.microsoft.com/office/powerpoint/2010/main" val="103575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C81406-55B3-45A1-951F-3A110645A150}"/>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id="{E0E94EA3-5AB3-492A-80AB-F3F93BCE3857}"/>
              </a:ext>
            </a:extLst>
          </p:cNvPr>
          <p:cNvSpPr>
            <a:spLocks noGrp="1"/>
          </p:cNvSpPr>
          <p:nvPr>
            <p:ph type="dt" sz="half" idx="10"/>
          </p:nvPr>
        </p:nvSpPr>
        <p:spPr/>
        <p:txBody>
          <a:bodyPr/>
          <a:lstStyle/>
          <a:p>
            <a:fld id="{9784C64F-DB04-4990-8817-80FF5A331631}" type="datetimeFigureOut">
              <a:rPr lang="en-GB" smtClean="0"/>
              <a:t>17/01/2022</a:t>
            </a:fld>
            <a:endParaRPr lang="en-GB"/>
          </a:p>
        </p:txBody>
      </p:sp>
      <p:sp>
        <p:nvSpPr>
          <p:cNvPr id="4" name="Espace réservé du pied de page 3">
            <a:extLst>
              <a:ext uri="{FF2B5EF4-FFF2-40B4-BE49-F238E27FC236}">
                <a16:creationId xmlns:a16="http://schemas.microsoft.com/office/drawing/2014/main" id="{5E609BDA-9C3F-4A45-86E4-5776E07487E4}"/>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id="{17155E3D-F984-45EA-8747-D07CD918C7B9}"/>
              </a:ext>
            </a:extLst>
          </p:cNvPr>
          <p:cNvSpPr>
            <a:spLocks noGrp="1"/>
          </p:cNvSpPr>
          <p:nvPr>
            <p:ph type="sldNum" sz="quarter" idx="12"/>
          </p:nvPr>
        </p:nvSpPr>
        <p:spPr/>
        <p:txBody>
          <a:bodyPr/>
          <a:lstStyle/>
          <a:p>
            <a:fld id="{CDDEAB52-A2C1-451B-959D-280463EA09D8}" type="slidenum">
              <a:rPr lang="en-GB" smtClean="0"/>
              <a:t>‹#›</a:t>
            </a:fld>
            <a:endParaRPr lang="en-GB"/>
          </a:p>
        </p:txBody>
      </p:sp>
    </p:spTree>
    <p:extLst>
      <p:ext uri="{BB962C8B-B14F-4D97-AF65-F5344CB8AC3E}">
        <p14:creationId xmlns:p14="http://schemas.microsoft.com/office/powerpoint/2010/main" val="25680387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 name="Rectangle 5"/>
          <p:cNvSpPr txBox="1">
            <a:spLocks noChangeArrowheads="1"/>
          </p:cNvSpPr>
          <p:nvPr/>
        </p:nvSpPr>
        <p:spPr bwMode="auto">
          <a:xfrm>
            <a:off x="203200" y="6384709"/>
            <a:ext cx="3397251" cy="473291"/>
          </a:xfrm>
          <a:prstGeom prst="rect">
            <a:avLst/>
          </a:prstGeom>
          <a:noFill/>
          <a:ln w="9525">
            <a:noFill/>
            <a:miter lim="800000"/>
            <a:headEnd/>
            <a:tailEnd/>
          </a:ln>
          <a:effectLst/>
        </p:spPr>
        <p:txBody>
          <a:bodyPr anchor="ctr"/>
          <a:lstStyle>
            <a:lvl1pPr marL="0" marR="0" indent="0" algn="l" defTabSz="914400" rtl="0" eaLnBrk="1" fontAlgn="auto" latinLnBrk="0" hangingPunct="1">
              <a:lnSpc>
                <a:spcPct val="100000"/>
              </a:lnSpc>
              <a:spcBef>
                <a:spcPts val="0"/>
              </a:spcBef>
              <a:spcAft>
                <a:spcPts val="0"/>
              </a:spcAft>
              <a:buClrTx/>
              <a:buSzTx/>
              <a:buFontTx/>
              <a:buNone/>
              <a:tabLst/>
              <a:defRPr lang="de-DE" smtClean="0"/>
            </a:lvl1pPr>
          </a:lstStyle>
          <a:p>
            <a:pPr>
              <a:defRPr/>
            </a:pPr>
            <a:endParaRPr sz="1200" dirty="0">
              <a:solidFill>
                <a:schemeClr val="tx1">
                  <a:lumMod val="50000"/>
                  <a:lumOff val="50000"/>
                </a:schemeClr>
              </a:solidFill>
              <a:latin typeface="+mn-lt"/>
            </a:endParaRPr>
          </a:p>
        </p:txBody>
      </p:sp>
      <p:sp>
        <p:nvSpPr>
          <p:cNvPr id="30" name="Rectangle 6"/>
          <p:cNvSpPr txBox="1">
            <a:spLocks noChangeArrowheads="1"/>
          </p:cNvSpPr>
          <p:nvPr/>
        </p:nvSpPr>
        <p:spPr bwMode="auto">
          <a:xfrm>
            <a:off x="9264352" y="6481765"/>
            <a:ext cx="2699048" cy="260351"/>
          </a:xfrm>
          <a:prstGeom prst="rect">
            <a:avLst/>
          </a:prstGeom>
          <a:noFill/>
          <a:ln w="9525">
            <a:noFill/>
            <a:miter lim="800000"/>
            <a:headEnd/>
            <a:tailEnd/>
          </a:ln>
          <a:effectLst/>
        </p:spPr>
        <p:txBody>
          <a:bodyPr/>
          <a:lstStyle>
            <a:lvl1pPr algn="r">
              <a:defRPr sz="1100">
                <a:solidFill>
                  <a:schemeClr val="tx1">
                    <a:lumMod val="50000"/>
                    <a:lumOff val="50000"/>
                  </a:schemeClr>
                </a:solidFill>
                <a:latin typeface="Calibri" pitchFamily="34" charset="0"/>
              </a:defRPr>
            </a:lvl1pPr>
          </a:lstStyle>
          <a:p>
            <a:pPr marL="0" marR="0" indent="0" algn="r" defTabSz="1219170" rtl="0" eaLnBrk="1" fontAlgn="auto" latinLnBrk="0" hangingPunct="1">
              <a:lnSpc>
                <a:spcPct val="100000"/>
              </a:lnSpc>
              <a:spcBef>
                <a:spcPts val="0"/>
              </a:spcBef>
              <a:spcAft>
                <a:spcPts val="0"/>
              </a:spcAft>
              <a:buClrTx/>
              <a:buSzTx/>
              <a:buFontTx/>
              <a:buNone/>
              <a:tabLst/>
              <a:defRPr/>
            </a:pPr>
            <a:r>
              <a:rPr lang="de-DE" sz="1200" kern="1200" noProof="0" dirty="0">
                <a:solidFill>
                  <a:schemeClr val="tx1">
                    <a:lumMod val="50000"/>
                    <a:lumOff val="50000"/>
                  </a:schemeClr>
                </a:solidFill>
                <a:latin typeface="+mn-lt"/>
                <a:ea typeface="+mn-ea"/>
                <a:cs typeface="+mn-cs"/>
              </a:rPr>
              <a:t> </a:t>
            </a:r>
            <a:fld id="{D54BE9BA-BB05-491B-A2BB-816375A953A7}" type="slidenum">
              <a:rPr lang="de-DE" sz="1200" kern="1200" smtClean="0">
                <a:solidFill>
                  <a:schemeClr val="tx1">
                    <a:lumMod val="50000"/>
                    <a:lumOff val="50000"/>
                  </a:schemeClr>
                </a:solidFill>
                <a:latin typeface="+mn-lt"/>
                <a:ea typeface="+mn-ea"/>
                <a:cs typeface="+mn-cs"/>
              </a:rPr>
              <a:pPr marL="0" marR="0" indent="0" algn="r" defTabSz="1219170" rtl="0" eaLnBrk="1" fontAlgn="auto" latinLnBrk="0" hangingPunct="1">
                <a:lnSpc>
                  <a:spcPct val="100000"/>
                </a:lnSpc>
                <a:spcBef>
                  <a:spcPts val="0"/>
                </a:spcBef>
                <a:spcAft>
                  <a:spcPts val="0"/>
                </a:spcAft>
                <a:buClrTx/>
                <a:buSzTx/>
                <a:buFontTx/>
                <a:buNone/>
                <a:tabLst/>
                <a:defRPr/>
              </a:pPr>
              <a:t>‹#›</a:t>
            </a:fld>
            <a:endParaRPr lang="de-DE" sz="1200" kern="1200" dirty="0">
              <a:solidFill>
                <a:schemeClr val="tx1">
                  <a:lumMod val="50000"/>
                  <a:lumOff val="50000"/>
                </a:schemeClr>
              </a:solidFill>
              <a:latin typeface="+mn-lt"/>
              <a:ea typeface="+mn-ea"/>
              <a:cs typeface="+mn-cs"/>
            </a:endParaRPr>
          </a:p>
        </p:txBody>
      </p:sp>
      <p:grpSp>
        <p:nvGrpSpPr>
          <p:cNvPr id="22" name="Group 55"/>
          <p:cNvGrpSpPr>
            <a:grpSpLocks/>
          </p:cNvGrpSpPr>
          <p:nvPr/>
        </p:nvGrpSpPr>
        <p:grpSpPr bwMode="auto">
          <a:xfrm>
            <a:off x="0" y="301629"/>
            <a:ext cx="12192000" cy="6103937"/>
            <a:chOff x="0" y="190"/>
            <a:chExt cx="5760" cy="3845"/>
          </a:xfrm>
        </p:grpSpPr>
        <p:sp>
          <p:nvSpPr>
            <p:cNvPr id="23" name="Line 8"/>
            <p:cNvSpPr>
              <a:spLocks noChangeShapeType="1"/>
            </p:cNvSpPr>
            <p:nvPr userDrawn="1"/>
          </p:nvSpPr>
          <p:spPr bwMode="auto">
            <a:xfrm>
              <a:off x="0" y="340"/>
              <a:ext cx="5760" cy="0"/>
            </a:xfrm>
            <a:prstGeom prst="line">
              <a:avLst/>
            </a:prstGeom>
            <a:noFill/>
            <a:ln w="19050">
              <a:solidFill>
                <a:schemeClr val="tx1"/>
              </a:solidFill>
              <a:round/>
              <a:headEnd/>
              <a:tailEnd/>
            </a:ln>
            <a:effectLst/>
          </p:spPr>
          <p:txBody>
            <a:bodyPr wrap="none" anchor="ctr"/>
            <a:lstStyle/>
            <a:p>
              <a:endParaRPr lang="de-DE" sz="2400"/>
            </a:p>
          </p:txBody>
        </p:sp>
        <p:sp>
          <p:nvSpPr>
            <p:cNvPr id="24" name="Line 9"/>
            <p:cNvSpPr>
              <a:spLocks noChangeShapeType="1"/>
            </p:cNvSpPr>
            <p:nvPr userDrawn="1"/>
          </p:nvSpPr>
          <p:spPr bwMode="auto">
            <a:xfrm>
              <a:off x="0" y="4035"/>
              <a:ext cx="5760" cy="0"/>
            </a:xfrm>
            <a:prstGeom prst="line">
              <a:avLst/>
            </a:prstGeom>
            <a:noFill/>
            <a:ln w="19050">
              <a:solidFill>
                <a:schemeClr val="tx1"/>
              </a:solidFill>
              <a:round/>
              <a:headEnd/>
              <a:tailEnd/>
            </a:ln>
            <a:effectLst/>
          </p:spPr>
          <p:txBody>
            <a:bodyPr wrap="none" anchor="ctr"/>
            <a:lstStyle/>
            <a:p>
              <a:endParaRPr lang="de-DE" sz="2400"/>
            </a:p>
          </p:txBody>
        </p:sp>
        <p:grpSp>
          <p:nvGrpSpPr>
            <p:cNvPr id="25" name="Group 41"/>
            <p:cNvGrpSpPr>
              <a:grpSpLocks/>
            </p:cNvGrpSpPr>
            <p:nvPr userDrawn="1"/>
          </p:nvGrpSpPr>
          <p:grpSpPr bwMode="auto">
            <a:xfrm>
              <a:off x="3910" y="190"/>
              <a:ext cx="959" cy="97"/>
              <a:chOff x="3910" y="190"/>
              <a:chExt cx="959" cy="97"/>
            </a:xfrm>
          </p:grpSpPr>
          <p:sp>
            <p:nvSpPr>
              <p:cNvPr id="26" name="AutoShape 42"/>
              <p:cNvSpPr>
                <a:spLocks noChangeAspect="1" noChangeArrowheads="1" noTextEdit="1"/>
              </p:cNvSpPr>
              <p:nvPr userDrawn="1"/>
            </p:nvSpPr>
            <p:spPr bwMode="auto">
              <a:xfrm>
                <a:off x="3910" y="190"/>
                <a:ext cx="959" cy="97"/>
              </a:xfrm>
              <a:prstGeom prst="rect">
                <a:avLst/>
              </a:prstGeom>
              <a:noFill/>
              <a:ln w="9525">
                <a:noFill/>
                <a:miter lim="800000"/>
                <a:headEnd/>
                <a:tailEnd/>
              </a:ln>
            </p:spPr>
            <p:txBody>
              <a:bodyPr/>
              <a:lstStyle/>
              <a:p>
                <a:endParaRPr lang="de-DE" sz="2400"/>
              </a:p>
            </p:txBody>
          </p:sp>
          <p:sp>
            <p:nvSpPr>
              <p:cNvPr id="27" name="Rectangle 43"/>
              <p:cNvSpPr>
                <a:spLocks noChangeArrowheads="1"/>
              </p:cNvSpPr>
              <p:nvPr userDrawn="1"/>
            </p:nvSpPr>
            <p:spPr bwMode="auto">
              <a:xfrm>
                <a:off x="3919" y="198"/>
                <a:ext cx="145" cy="81"/>
              </a:xfrm>
              <a:prstGeom prst="rect">
                <a:avLst/>
              </a:prstGeom>
              <a:solidFill>
                <a:srgbClr val="E77917"/>
              </a:solidFill>
              <a:ln w="9525">
                <a:noFill/>
                <a:miter lim="800000"/>
                <a:headEnd/>
                <a:tailEnd/>
              </a:ln>
            </p:spPr>
            <p:txBody>
              <a:bodyPr/>
              <a:lstStyle/>
              <a:p>
                <a:endParaRPr lang="de-DE" sz="2400"/>
              </a:p>
            </p:txBody>
          </p:sp>
          <p:sp>
            <p:nvSpPr>
              <p:cNvPr id="31" name="Freeform 44"/>
              <p:cNvSpPr>
                <a:spLocks noEditPoints="1"/>
              </p:cNvSpPr>
              <p:nvPr userDrawn="1"/>
            </p:nvSpPr>
            <p:spPr bwMode="auto">
              <a:xfrm>
                <a:off x="3916"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32" name="Rectangle 45"/>
              <p:cNvSpPr>
                <a:spLocks noChangeArrowheads="1"/>
              </p:cNvSpPr>
              <p:nvPr userDrawn="1"/>
            </p:nvSpPr>
            <p:spPr bwMode="auto">
              <a:xfrm>
                <a:off x="4078" y="198"/>
                <a:ext cx="146" cy="81"/>
              </a:xfrm>
              <a:prstGeom prst="rect">
                <a:avLst/>
              </a:prstGeom>
              <a:solidFill>
                <a:srgbClr val="CC8648"/>
              </a:solidFill>
              <a:ln w="9525">
                <a:noFill/>
                <a:miter lim="800000"/>
                <a:headEnd/>
                <a:tailEnd/>
              </a:ln>
            </p:spPr>
            <p:txBody>
              <a:bodyPr/>
              <a:lstStyle/>
              <a:p>
                <a:endParaRPr lang="de-DE" sz="2400"/>
              </a:p>
            </p:txBody>
          </p:sp>
          <p:sp>
            <p:nvSpPr>
              <p:cNvPr id="33" name="Freeform 46"/>
              <p:cNvSpPr>
                <a:spLocks noEditPoints="1"/>
              </p:cNvSpPr>
              <p:nvPr userDrawn="1"/>
            </p:nvSpPr>
            <p:spPr bwMode="auto">
              <a:xfrm>
                <a:off x="4076"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34" name="Rectangle 47"/>
              <p:cNvSpPr>
                <a:spLocks noChangeArrowheads="1"/>
              </p:cNvSpPr>
              <p:nvPr userDrawn="1"/>
            </p:nvSpPr>
            <p:spPr bwMode="auto">
              <a:xfrm>
                <a:off x="4237" y="198"/>
                <a:ext cx="145" cy="81"/>
              </a:xfrm>
              <a:prstGeom prst="rect">
                <a:avLst/>
              </a:prstGeom>
              <a:solidFill>
                <a:srgbClr val="EE251D"/>
              </a:solidFill>
              <a:ln w="9525">
                <a:noFill/>
                <a:miter lim="800000"/>
                <a:headEnd/>
                <a:tailEnd/>
              </a:ln>
            </p:spPr>
            <p:txBody>
              <a:bodyPr/>
              <a:lstStyle/>
              <a:p>
                <a:endParaRPr lang="de-DE" sz="2400"/>
              </a:p>
            </p:txBody>
          </p:sp>
          <p:sp>
            <p:nvSpPr>
              <p:cNvPr id="35" name="Freeform 48"/>
              <p:cNvSpPr>
                <a:spLocks noEditPoints="1"/>
              </p:cNvSpPr>
              <p:nvPr userDrawn="1"/>
            </p:nvSpPr>
            <p:spPr bwMode="auto">
              <a:xfrm>
                <a:off x="4235" y="195"/>
                <a:ext cx="150" cy="87"/>
              </a:xfrm>
              <a:custGeom>
                <a:avLst/>
                <a:gdLst/>
                <a:ahLst/>
                <a:cxnLst>
                  <a:cxn ang="0">
                    <a:pos x="837" y="500"/>
                  </a:cxn>
                  <a:cxn ang="0">
                    <a:pos x="823" y="521"/>
                  </a:cxn>
                  <a:cxn ang="0">
                    <a:pos x="14" y="521"/>
                  </a:cxn>
                  <a:cxn ang="0">
                    <a:pos x="14" y="486"/>
                  </a:cxn>
                  <a:cxn ang="0">
                    <a:pos x="823" y="486"/>
                  </a:cxn>
                  <a:cxn ang="0">
                    <a:pos x="837" y="500"/>
                  </a:cxn>
                  <a:cxn ang="0">
                    <a:pos x="837" y="500"/>
                  </a:cxn>
                  <a:cxn ang="0">
                    <a:pos x="837" y="521"/>
                  </a:cxn>
                  <a:cxn ang="0">
                    <a:pos x="823" y="521"/>
                  </a:cxn>
                  <a:cxn ang="0">
                    <a:pos x="837" y="500"/>
                  </a:cxn>
                  <a:cxn ang="0">
                    <a:pos x="823" y="0"/>
                  </a:cxn>
                  <a:cxn ang="0">
                    <a:pos x="837" y="21"/>
                  </a:cxn>
                  <a:cxn ang="0">
                    <a:pos x="837" y="500"/>
                  </a:cxn>
                  <a:cxn ang="0">
                    <a:pos x="810" y="500"/>
                  </a:cxn>
                  <a:cxn ang="0">
                    <a:pos x="810" y="21"/>
                  </a:cxn>
                  <a:cxn ang="0">
                    <a:pos x="823" y="0"/>
                  </a:cxn>
                  <a:cxn ang="0">
                    <a:pos x="823" y="0"/>
                  </a:cxn>
                  <a:cxn ang="0">
                    <a:pos x="837" y="0"/>
                  </a:cxn>
                  <a:cxn ang="0">
                    <a:pos x="837" y="21"/>
                  </a:cxn>
                  <a:cxn ang="0">
                    <a:pos x="823" y="0"/>
                  </a:cxn>
                  <a:cxn ang="0">
                    <a:pos x="0" y="21"/>
                  </a:cxn>
                  <a:cxn ang="0">
                    <a:pos x="14" y="0"/>
                  </a:cxn>
                  <a:cxn ang="0">
                    <a:pos x="823" y="0"/>
                  </a:cxn>
                  <a:cxn ang="0">
                    <a:pos x="823" y="35"/>
                  </a:cxn>
                  <a:cxn ang="0">
                    <a:pos x="14" y="35"/>
                  </a:cxn>
                  <a:cxn ang="0">
                    <a:pos x="0" y="21"/>
                  </a:cxn>
                  <a:cxn ang="0">
                    <a:pos x="0" y="21"/>
                  </a:cxn>
                  <a:cxn ang="0">
                    <a:pos x="0" y="0"/>
                  </a:cxn>
                  <a:cxn ang="0">
                    <a:pos x="14" y="0"/>
                  </a:cxn>
                  <a:cxn ang="0">
                    <a:pos x="0" y="21"/>
                  </a:cxn>
                  <a:cxn ang="0">
                    <a:pos x="14" y="521"/>
                  </a:cxn>
                  <a:cxn ang="0">
                    <a:pos x="0" y="500"/>
                  </a:cxn>
                  <a:cxn ang="0">
                    <a:pos x="0" y="21"/>
                  </a:cxn>
                  <a:cxn ang="0">
                    <a:pos x="27" y="21"/>
                  </a:cxn>
                  <a:cxn ang="0">
                    <a:pos x="27" y="500"/>
                  </a:cxn>
                  <a:cxn ang="0">
                    <a:pos x="14" y="521"/>
                  </a:cxn>
                  <a:cxn ang="0">
                    <a:pos x="14" y="521"/>
                  </a:cxn>
                  <a:cxn ang="0">
                    <a:pos x="0" y="521"/>
                  </a:cxn>
                  <a:cxn ang="0">
                    <a:pos x="0" y="500"/>
                  </a:cxn>
                  <a:cxn ang="0">
                    <a:pos x="14" y="521"/>
                  </a:cxn>
                </a:cxnLst>
                <a:rect l="0" t="0" r="r" b="b"/>
                <a:pathLst>
                  <a:path w="837" h="521">
                    <a:moveTo>
                      <a:pt x="837" y="500"/>
                    </a:moveTo>
                    <a:lnTo>
                      <a:pt x="823" y="521"/>
                    </a:lnTo>
                    <a:lnTo>
                      <a:pt x="14" y="521"/>
                    </a:lnTo>
                    <a:lnTo>
                      <a:pt x="14" y="486"/>
                    </a:lnTo>
                    <a:lnTo>
                      <a:pt x="823" y="486"/>
                    </a:lnTo>
                    <a:lnTo>
                      <a:pt x="837" y="500"/>
                    </a:lnTo>
                    <a:close/>
                    <a:moveTo>
                      <a:pt x="837" y="500"/>
                    </a:moveTo>
                    <a:lnTo>
                      <a:pt x="837" y="521"/>
                    </a:lnTo>
                    <a:lnTo>
                      <a:pt x="823" y="521"/>
                    </a:lnTo>
                    <a:lnTo>
                      <a:pt x="837" y="500"/>
                    </a:lnTo>
                    <a:close/>
                    <a:moveTo>
                      <a:pt x="823" y="0"/>
                    </a:moveTo>
                    <a:lnTo>
                      <a:pt x="837" y="21"/>
                    </a:lnTo>
                    <a:lnTo>
                      <a:pt x="837" y="500"/>
                    </a:lnTo>
                    <a:lnTo>
                      <a:pt x="810" y="500"/>
                    </a:lnTo>
                    <a:lnTo>
                      <a:pt x="810" y="21"/>
                    </a:lnTo>
                    <a:lnTo>
                      <a:pt x="823" y="0"/>
                    </a:lnTo>
                    <a:close/>
                    <a:moveTo>
                      <a:pt x="823" y="0"/>
                    </a:moveTo>
                    <a:lnTo>
                      <a:pt x="837" y="0"/>
                    </a:lnTo>
                    <a:lnTo>
                      <a:pt x="837" y="21"/>
                    </a:lnTo>
                    <a:lnTo>
                      <a:pt x="823" y="0"/>
                    </a:lnTo>
                    <a:close/>
                    <a:moveTo>
                      <a:pt x="0" y="21"/>
                    </a:moveTo>
                    <a:lnTo>
                      <a:pt x="14" y="0"/>
                    </a:lnTo>
                    <a:lnTo>
                      <a:pt x="823" y="0"/>
                    </a:lnTo>
                    <a:lnTo>
                      <a:pt x="823" y="35"/>
                    </a:lnTo>
                    <a:lnTo>
                      <a:pt x="14" y="35"/>
                    </a:lnTo>
                    <a:lnTo>
                      <a:pt x="0" y="21"/>
                    </a:lnTo>
                    <a:close/>
                    <a:moveTo>
                      <a:pt x="0" y="21"/>
                    </a:moveTo>
                    <a:lnTo>
                      <a:pt x="0" y="0"/>
                    </a:lnTo>
                    <a:lnTo>
                      <a:pt x="14" y="0"/>
                    </a:lnTo>
                    <a:lnTo>
                      <a:pt x="0" y="21"/>
                    </a:lnTo>
                    <a:close/>
                    <a:moveTo>
                      <a:pt x="14" y="521"/>
                    </a:moveTo>
                    <a:lnTo>
                      <a:pt x="0" y="500"/>
                    </a:lnTo>
                    <a:lnTo>
                      <a:pt x="0" y="21"/>
                    </a:lnTo>
                    <a:lnTo>
                      <a:pt x="27" y="21"/>
                    </a:lnTo>
                    <a:lnTo>
                      <a:pt x="27"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36" name="Rectangle 49"/>
              <p:cNvSpPr>
                <a:spLocks noChangeArrowheads="1"/>
              </p:cNvSpPr>
              <p:nvPr userDrawn="1"/>
            </p:nvSpPr>
            <p:spPr bwMode="auto">
              <a:xfrm>
                <a:off x="4397" y="198"/>
                <a:ext cx="145" cy="81"/>
              </a:xfrm>
              <a:prstGeom prst="rect">
                <a:avLst/>
              </a:prstGeom>
              <a:solidFill>
                <a:srgbClr val="667AB3"/>
              </a:solidFill>
              <a:ln w="9525">
                <a:noFill/>
                <a:miter lim="800000"/>
                <a:headEnd/>
                <a:tailEnd/>
              </a:ln>
            </p:spPr>
            <p:txBody>
              <a:bodyPr/>
              <a:lstStyle/>
              <a:p>
                <a:endParaRPr lang="de-DE" sz="2400"/>
              </a:p>
            </p:txBody>
          </p:sp>
          <p:sp>
            <p:nvSpPr>
              <p:cNvPr id="37" name="Freeform 50"/>
              <p:cNvSpPr>
                <a:spLocks noEditPoints="1"/>
              </p:cNvSpPr>
              <p:nvPr userDrawn="1"/>
            </p:nvSpPr>
            <p:spPr bwMode="auto">
              <a:xfrm>
                <a:off x="4394" y="195"/>
                <a:ext cx="150" cy="87"/>
              </a:xfrm>
              <a:custGeom>
                <a:avLst/>
                <a:gdLst/>
                <a:ahLst/>
                <a:cxnLst>
                  <a:cxn ang="0">
                    <a:pos x="837" y="500"/>
                  </a:cxn>
                  <a:cxn ang="0">
                    <a:pos x="823" y="521"/>
                  </a:cxn>
                  <a:cxn ang="0">
                    <a:pos x="14" y="521"/>
                  </a:cxn>
                  <a:cxn ang="0">
                    <a:pos x="14" y="486"/>
                  </a:cxn>
                  <a:cxn ang="0">
                    <a:pos x="823" y="486"/>
                  </a:cxn>
                  <a:cxn ang="0">
                    <a:pos x="837" y="500"/>
                  </a:cxn>
                  <a:cxn ang="0">
                    <a:pos x="837" y="500"/>
                  </a:cxn>
                  <a:cxn ang="0">
                    <a:pos x="837" y="521"/>
                  </a:cxn>
                  <a:cxn ang="0">
                    <a:pos x="823" y="521"/>
                  </a:cxn>
                  <a:cxn ang="0">
                    <a:pos x="837" y="500"/>
                  </a:cxn>
                  <a:cxn ang="0">
                    <a:pos x="823" y="0"/>
                  </a:cxn>
                  <a:cxn ang="0">
                    <a:pos x="837" y="21"/>
                  </a:cxn>
                  <a:cxn ang="0">
                    <a:pos x="837" y="500"/>
                  </a:cxn>
                  <a:cxn ang="0">
                    <a:pos x="810" y="500"/>
                  </a:cxn>
                  <a:cxn ang="0">
                    <a:pos x="810" y="21"/>
                  </a:cxn>
                  <a:cxn ang="0">
                    <a:pos x="823" y="0"/>
                  </a:cxn>
                  <a:cxn ang="0">
                    <a:pos x="823" y="0"/>
                  </a:cxn>
                  <a:cxn ang="0">
                    <a:pos x="837" y="0"/>
                  </a:cxn>
                  <a:cxn ang="0">
                    <a:pos x="837" y="21"/>
                  </a:cxn>
                  <a:cxn ang="0">
                    <a:pos x="823" y="0"/>
                  </a:cxn>
                  <a:cxn ang="0">
                    <a:pos x="0" y="21"/>
                  </a:cxn>
                  <a:cxn ang="0">
                    <a:pos x="14" y="0"/>
                  </a:cxn>
                  <a:cxn ang="0">
                    <a:pos x="823" y="0"/>
                  </a:cxn>
                  <a:cxn ang="0">
                    <a:pos x="823" y="35"/>
                  </a:cxn>
                  <a:cxn ang="0">
                    <a:pos x="14" y="35"/>
                  </a:cxn>
                  <a:cxn ang="0">
                    <a:pos x="0" y="21"/>
                  </a:cxn>
                  <a:cxn ang="0">
                    <a:pos x="0" y="21"/>
                  </a:cxn>
                  <a:cxn ang="0">
                    <a:pos x="0" y="0"/>
                  </a:cxn>
                  <a:cxn ang="0">
                    <a:pos x="14" y="0"/>
                  </a:cxn>
                  <a:cxn ang="0">
                    <a:pos x="0" y="21"/>
                  </a:cxn>
                  <a:cxn ang="0">
                    <a:pos x="14" y="521"/>
                  </a:cxn>
                  <a:cxn ang="0">
                    <a:pos x="0" y="500"/>
                  </a:cxn>
                  <a:cxn ang="0">
                    <a:pos x="0" y="21"/>
                  </a:cxn>
                  <a:cxn ang="0">
                    <a:pos x="27" y="21"/>
                  </a:cxn>
                  <a:cxn ang="0">
                    <a:pos x="27" y="500"/>
                  </a:cxn>
                  <a:cxn ang="0">
                    <a:pos x="14" y="521"/>
                  </a:cxn>
                  <a:cxn ang="0">
                    <a:pos x="14" y="521"/>
                  </a:cxn>
                  <a:cxn ang="0">
                    <a:pos x="0" y="521"/>
                  </a:cxn>
                  <a:cxn ang="0">
                    <a:pos x="0" y="500"/>
                  </a:cxn>
                  <a:cxn ang="0">
                    <a:pos x="14" y="521"/>
                  </a:cxn>
                </a:cxnLst>
                <a:rect l="0" t="0" r="r" b="b"/>
                <a:pathLst>
                  <a:path w="837" h="521">
                    <a:moveTo>
                      <a:pt x="837" y="500"/>
                    </a:moveTo>
                    <a:lnTo>
                      <a:pt x="823" y="521"/>
                    </a:lnTo>
                    <a:lnTo>
                      <a:pt x="14" y="521"/>
                    </a:lnTo>
                    <a:lnTo>
                      <a:pt x="14" y="486"/>
                    </a:lnTo>
                    <a:lnTo>
                      <a:pt x="823" y="486"/>
                    </a:lnTo>
                    <a:lnTo>
                      <a:pt x="837" y="500"/>
                    </a:lnTo>
                    <a:close/>
                    <a:moveTo>
                      <a:pt x="837" y="500"/>
                    </a:moveTo>
                    <a:lnTo>
                      <a:pt x="837" y="521"/>
                    </a:lnTo>
                    <a:lnTo>
                      <a:pt x="823" y="521"/>
                    </a:lnTo>
                    <a:lnTo>
                      <a:pt x="837" y="500"/>
                    </a:lnTo>
                    <a:close/>
                    <a:moveTo>
                      <a:pt x="823" y="0"/>
                    </a:moveTo>
                    <a:lnTo>
                      <a:pt x="837" y="21"/>
                    </a:lnTo>
                    <a:lnTo>
                      <a:pt x="837" y="500"/>
                    </a:lnTo>
                    <a:lnTo>
                      <a:pt x="810" y="500"/>
                    </a:lnTo>
                    <a:lnTo>
                      <a:pt x="810" y="21"/>
                    </a:lnTo>
                    <a:lnTo>
                      <a:pt x="823" y="0"/>
                    </a:lnTo>
                    <a:close/>
                    <a:moveTo>
                      <a:pt x="823" y="0"/>
                    </a:moveTo>
                    <a:lnTo>
                      <a:pt x="837" y="0"/>
                    </a:lnTo>
                    <a:lnTo>
                      <a:pt x="837" y="21"/>
                    </a:lnTo>
                    <a:lnTo>
                      <a:pt x="823" y="0"/>
                    </a:lnTo>
                    <a:close/>
                    <a:moveTo>
                      <a:pt x="0" y="21"/>
                    </a:moveTo>
                    <a:lnTo>
                      <a:pt x="14" y="0"/>
                    </a:lnTo>
                    <a:lnTo>
                      <a:pt x="823" y="0"/>
                    </a:lnTo>
                    <a:lnTo>
                      <a:pt x="823" y="35"/>
                    </a:lnTo>
                    <a:lnTo>
                      <a:pt x="14" y="35"/>
                    </a:lnTo>
                    <a:lnTo>
                      <a:pt x="0" y="21"/>
                    </a:lnTo>
                    <a:close/>
                    <a:moveTo>
                      <a:pt x="0" y="21"/>
                    </a:moveTo>
                    <a:lnTo>
                      <a:pt x="0" y="0"/>
                    </a:lnTo>
                    <a:lnTo>
                      <a:pt x="14" y="0"/>
                    </a:lnTo>
                    <a:lnTo>
                      <a:pt x="0" y="21"/>
                    </a:lnTo>
                    <a:close/>
                    <a:moveTo>
                      <a:pt x="14" y="521"/>
                    </a:moveTo>
                    <a:lnTo>
                      <a:pt x="0" y="500"/>
                    </a:lnTo>
                    <a:lnTo>
                      <a:pt x="0" y="21"/>
                    </a:lnTo>
                    <a:lnTo>
                      <a:pt x="27" y="21"/>
                    </a:lnTo>
                    <a:lnTo>
                      <a:pt x="27"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38" name="Rectangle 51"/>
              <p:cNvSpPr>
                <a:spLocks noChangeArrowheads="1"/>
              </p:cNvSpPr>
              <p:nvPr userDrawn="1"/>
            </p:nvSpPr>
            <p:spPr bwMode="auto">
              <a:xfrm>
                <a:off x="4555" y="198"/>
                <a:ext cx="147" cy="81"/>
              </a:xfrm>
              <a:prstGeom prst="rect">
                <a:avLst/>
              </a:prstGeom>
              <a:solidFill>
                <a:srgbClr val="FFF500"/>
              </a:solidFill>
              <a:ln w="9525">
                <a:noFill/>
                <a:miter lim="800000"/>
                <a:headEnd/>
                <a:tailEnd/>
              </a:ln>
            </p:spPr>
            <p:txBody>
              <a:bodyPr/>
              <a:lstStyle/>
              <a:p>
                <a:endParaRPr lang="de-DE" sz="2400"/>
              </a:p>
            </p:txBody>
          </p:sp>
          <p:sp>
            <p:nvSpPr>
              <p:cNvPr id="39" name="Freeform 52"/>
              <p:cNvSpPr>
                <a:spLocks noEditPoints="1"/>
              </p:cNvSpPr>
              <p:nvPr userDrawn="1"/>
            </p:nvSpPr>
            <p:spPr bwMode="auto">
              <a:xfrm>
                <a:off x="4553" y="195"/>
                <a:ext cx="151" cy="87"/>
              </a:xfrm>
              <a:custGeom>
                <a:avLst/>
                <a:gdLst/>
                <a:ahLst/>
                <a:cxnLst>
                  <a:cxn ang="0">
                    <a:pos x="844" y="500"/>
                  </a:cxn>
                  <a:cxn ang="0">
                    <a:pos x="831" y="521"/>
                  </a:cxn>
                  <a:cxn ang="0">
                    <a:pos x="14" y="521"/>
                  </a:cxn>
                  <a:cxn ang="0">
                    <a:pos x="14" y="486"/>
                  </a:cxn>
                  <a:cxn ang="0">
                    <a:pos x="831" y="486"/>
                  </a:cxn>
                  <a:cxn ang="0">
                    <a:pos x="844" y="500"/>
                  </a:cxn>
                  <a:cxn ang="0">
                    <a:pos x="844" y="500"/>
                  </a:cxn>
                  <a:cxn ang="0">
                    <a:pos x="844" y="521"/>
                  </a:cxn>
                  <a:cxn ang="0">
                    <a:pos x="831" y="521"/>
                  </a:cxn>
                  <a:cxn ang="0">
                    <a:pos x="844" y="500"/>
                  </a:cxn>
                  <a:cxn ang="0">
                    <a:pos x="831" y="0"/>
                  </a:cxn>
                  <a:cxn ang="0">
                    <a:pos x="844" y="21"/>
                  </a:cxn>
                  <a:cxn ang="0">
                    <a:pos x="844" y="500"/>
                  </a:cxn>
                  <a:cxn ang="0">
                    <a:pos x="817" y="500"/>
                  </a:cxn>
                  <a:cxn ang="0">
                    <a:pos x="817" y="21"/>
                  </a:cxn>
                  <a:cxn ang="0">
                    <a:pos x="831" y="0"/>
                  </a:cxn>
                  <a:cxn ang="0">
                    <a:pos x="831" y="0"/>
                  </a:cxn>
                  <a:cxn ang="0">
                    <a:pos x="844" y="0"/>
                  </a:cxn>
                  <a:cxn ang="0">
                    <a:pos x="844" y="21"/>
                  </a:cxn>
                  <a:cxn ang="0">
                    <a:pos x="831" y="0"/>
                  </a:cxn>
                  <a:cxn ang="0">
                    <a:pos x="0" y="21"/>
                  </a:cxn>
                  <a:cxn ang="0">
                    <a:pos x="14" y="0"/>
                  </a:cxn>
                  <a:cxn ang="0">
                    <a:pos x="831" y="0"/>
                  </a:cxn>
                  <a:cxn ang="0">
                    <a:pos x="831"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44" h="521">
                    <a:moveTo>
                      <a:pt x="844" y="500"/>
                    </a:moveTo>
                    <a:lnTo>
                      <a:pt x="831" y="521"/>
                    </a:lnTo>
                    <a:lnTo>
                      <a:pt x="14" y="521"/>
                    </a:lnTo>
                    <a:lnTo>
                      <a:pt x="14" y="486"/>
                    </a:lnTo>
                    <a:lnTo>
                      <a:pt x="831" y="486"/>
                    </a:lnTo>
                    <a:lnTo>
                      <a:pt x="844" y="500"/>
                    </a:lnTo>
                    <a:close/>
                    <a:moveTo>
                      <a:pt x="844" y="500"/>
                    </a:moveTo>
                    <a:lnTo>
                      <a:pt x="844" y="521"/>
                    </a:lnTo>
                    <a:lnTo>
                      <a:pt x="831" y="521"/>
                    </a:lnTo>
                    <a:lnTo>
                      <a:pt x="844" y="500"/>
                    </a:lnTo>
                    <a:close/>
                    <a:moveTo>
                      <a:pt x="831" y="0"/>
                    </a:moveTo>
                    <a:lnTo>
                      <a:pt x="844" y="21"/>
                    </a:lnTo>
                    <a:lnTo>
                      <a:pt x="844" y="500"/>
                    </a:lnTo>
                    <a:lnTo>
                      <a:pt x="817" y="500"/>
                    </a:lnTo>
                    <a:lnTo>
                      <a:pt x="817" y="21"/>
                    </a:lnTo>
                    <a:lnTo>
                      <a:pt x="831" y="0"/>
                    </a:lnTo>
                    <a:close/>
                    <a:moveTo>
                      <a:pt x="831" y="0"/>
                    </a:moveTo>
                    <a:lnTo>
                      <a:pt x="844" y="0"/>
                    </a:lnTo>
                    <a:lnTo>
                      <a:pt x="844" y="21"/>
                    </a:lnTo>
                    <a:lnTo>
                      <a:pt x="831" y="0"/>
                    </a:lnTo>
                    <a:close/>
                    <a:moveTo>
                      <a:pt x="0" y="21"/>
                    </a:moveTo>
                    <a:lnTo>
                      <a:pt x="14" y="0"/>
                    </a:lnTo>
                    <a:lnTo>
                      <a:pt x="831" y="0"/>
                    </a:lnTo>
                    <a:lnTo>
                      <a:pt x="831"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sp>
            <p:nvSpPr>
              <p:cNvPr id="40" name="Rectangle 53"/>
              <p:cNvSpPr>
                <a:spLocks noChangeArrowheads="1"/>
              </p:cNvSpPr>
              <p:nvPr userDrawn="1"/>
            </p:nvSpPr>
            <p:spPr bwMode="auto">
              <a:xfrm>
                <a:off x="4715" y="198"/>
                <a:ext cx="145" cy="81"/>
              </a:xfrm>
              <a:prstGeom prst="rect">
                <a:avLst/>
              </a:prstGeom>
              <a:solidFill>
                <a:srgbClr val="54B631"/>
              </a:solidFill>
              <a:ln w="9525">
                <a:noFill/>
                <a:miter lim="800000"/>
                <a:headEnd/>
                <a:tailEnd/>
              </a:ln>
            </p:spPr>
            <p:txBody>
              <a:bodyPr/>
              <a:lstStyle/>
              <a:p>
                <a:endParaRPr lang="de-DE" sz="2400"/>
              </a:p>
            </p:txBody>
          </p:sp>
          <p:sp>
            <p:nvSpPr>
              <p:cNvPr id="41" name="Freeform 54"/>
              <p:cNvSpPr>
                <a:spLocks noEditPoints="1"/>
              </p:cNvSpPr>
              <p:nvPr userDrawn="1"/>
            </p:nvSpPr>
            <p:spPr bwMode="auto">
              <a:xfrm>
                <a:off x="4713" y="195"/>
                <a:ext cx="150" cy="87"/>
              </a:xfrm>
              <a:custGeom>
                <a:avLst/>
                <a:gdLst/>
                <a:ahLst/>
                <a:cxnLst>
                  <a:cxn ang="0">
                    <a:pos x="838" y="500"/>
                  </a:cxn>
                  <a:cxn ang="0">
                    <a:pos x="824" y="521"/>
                  </a:cxn>
                  <a:cxn ang="0">
                    <a:pos x="14" y="521"/>
                  </a:cxn>
                  <a:cxn ang="0">
                    <a:pos x="14" y="486"/>
                  </a:cxn>
                  <a:cxn ang="0">
                    <a:pos x="824" y="486"/>
                  </a:cxn>
                  <a:cxn ang="0">
                    <a:pos x="838" y="500"/>
                  </a:cxn>
                  <a:cxn ang="0">
                    <a:pos x="838" y="500"/>
                  </a:cxn>
                  <a:cxn ang="0">
                    <a:pos x="838" y="521"/>
                  </a:cxn>
                  <a:cxn ang="0">
                    <a:pos x="824" y="521"/>
                  </a:cxn>
                  <a:cxn ang="0">
                    <a:pos x="838" y="500"/>
                  </a:cxn>
                  <a:cxn ang="0">
                    <a:pos x="824" y="0"/>
                  </a:cxn>
                  <a:cxn ang="0">
                    <a:pos x="838" y="21"/>
                  </a:cxn>
                  <a:cxn ang="0">
                    <a:pos x="838" y="500"/>
                  </a:cxn>
                  <a:cxn ang="0">
                    <a:pos x="810" y="500"/>
                  </a:cxn>
                  <a:cxn ang="0">
                    <a:pos x="810" y="21"/>
                  </a:cxn>
                  <a:cxn ang="0">
                    <a:pos x="824" y="0"/>
                  </a:cxn>
                  <a:cxn ang="0">
                    <a:pos x="824" y="0"/>
                  </a:cxn>
                  <a:cxn ang="0">
                    <a:pos x="838" y="0"/>
                  </a:cxn>
                  <a:cxn ang="0">
                    <a:pos x="838" y="21"/>
                  </a:cxn>
                  <a:cxn ang="0">
                    <a:pos x="824" y="0"/>
                  </a:cxn>
                  <a:cxn ang="0">
                    <a:pos x="0" y="21"/>
                  </a:cxn>
                  <a:cxn ang="0">
                    <a:pos x="14" y="0"/>
                  </a:cxn>
                  <a:cxn ang="0">
                    <a:pos x="824" y="0"/>
                  </a:cxn>
                  <a:cxn ang="0">
                    <a:pos x="824" y="35"/>
                  </a:cxn>
                  <a:cxn ang="0">
                    <a:pos x="14" y="35"/>
                  </a:cxn>
                  <a:cxn ang="0">
                    <a:pos x="0" y="21"/>
                  </a:cxn>
                  <a:cxn ang="0">
                    <a:pos x="0" y="21"/>
                  </a:cxn>
                  <a:cxn ang="0">
                    <a:pos x="0" y="0"/>
                  </a:cxn>
                  <a:cxn ang="0">
                    <a:pos x="14" y="0"/>
                  </a:cxn>
                  <a:cxn ang="0">
                    <a:pos x="0" y="21"/>
                  </a:cxn>
                  <a:cxn ang="0">
                    <a:pos x="14" y="521"/>
                  </a:cxn>
                  <a:cxn ang="0">
                    <a:pos x="0" y="500"/>
                  </a:cxn>
                  <a:cxn ang="0">
                    <a:pos x="0" y="21"/>
                  </a:cxn>
                  <a:cxn ang="0">
                    <a:pos x="28" y="21"/>
                  </a:cxn>
                  <a:cxn ang="0">
                    <a:pos x="28" y="500"/>
                  </a:cxn>
                  <a:cxn ang="0">
                    <a:pos x="14" y="521"/>
                  </a:cxn>
                  <a:cxn ang="0">
                    <a:pos x="14" y="521"/>
                  </a:cxn>
                  <a:cxn ang="0">
                    <a:pos x="0" y="521"/>
                  </a:cxn>
                  <a:cxn ang="0">
                    <a:pos x="0" y="500"/>
                  </a:cxn>
                  <a:cxn ang="0">
                    <a:pos x="14" y="521"/>
                  </a:cxn>
                </a:cxnLst>
                <a:rect l="0" t="0" r="r" b="b"/>
                <a:pathLst>
                  <a:path w="838" h="521">
                    <a:moveTo>
                      <a:pt x="838" y="500"/>
                    </a:moveTo>
                    <a:lnTo>
                      <a:pt x="824" y="521"/>
                    </a:lnTo>
                    <a:lnTo>
                      <a:pt x="14" y="521"/>
                    </a:lnTo>
                    <a:lnTo>
                      <a:pt x="14" y="486"/>
                    </a:lnTo>
                    <a:lnTo>
                      <a:pt x="824" y="486"/>
                    </a:lnTo>
                    <a:lnTo>
                      <a:pt x="838" y="500"/>
                    </a:lnTo>
                    <a:close/>
                    <a:moveTo>
                      <a:pt x="838" y="500"/>
                    </a:moveTo>
                    <a:lnTo>
                      <a:pt x="838" y="521"/>
                    </a:lnTo>
                    <a:lnTo>
                      <a:pt x="824" y="521"/>
                    </a:lnTo>
                    <a:lnTo>
                      <a:pt x="838" y="500"/>
                    </a:lnTo>
                    <a:close/>
                    <a:moveTo>
                      <a:pt x="824" y="0"/>
                    </a:moveTo>
                    <a:lnTo>
                      <a:pt x="838" y="21"/>
                    </a:lnTo>
                    <a:lnTo>
                      <a:pt x="838" y="500"/>
                    </a:lnTo>
                    <a:lnTo>
                      <a:pt x="810" y="500"/>
                    </a:lnTo>
                    <a:lnTo>
                      <a:pt x="810" y="21"/>
                    </a:lnTo>
                    <a:lnTo>
                      <a:pt x="824" y="0"/>
                    </a:lnTo>
                    <a:close/>
                    <a:moveTo>
                      <a:pt x="824" y="0"/>
                    </a:moveTo>
                    <a:lnTo>
                      <a:pt x="838" y="0"/>
                    </a:lnTo>
                    <a:lnTo>
                      <a:pt x="838" y="21"/>
                    </a:lnTo>
                    <a:lnTo>
                      <a:pt x="824" y="0"/>
                    </a:lnTo>
                    <a:close/>
                    <a:moveTo>
                      <a:pt x="0" y="21"/>
                    </a:moveTo>
                    <a:lnTo>
                      <a:pt x="14" y="0"/>
                    </a:lnTo>
                    <a:lnTo>
                      <a:pt x="824" y="0"/>
                    </a:lnTo>
                    <a:lnTo>
                      <a:pt x="824" y="35"/>
                    </a:lnTo>
                    <a:lnTo>
                      <a:pt x="14" y="35"/>
                    </a:lnTo>
                    <a:lnTo>
                      <a:pt x="0" y="21"/>
                    </a:lnTo>
                    <a:close/>
                    <a:moveTo>
                      <a:pt x="0" y="21"/>
                    </a:moveTo>
                    <a:lnTo>
                      <a:pt x="0" y="0"/>
                    </a:lnTo>
                    <a:lnTo>
                      <a:pt x="14" y="0"/>
                    </a:lnTo>
                    <a:lnTo>
                      <a:pt x="0" y="21"/>
                    </a:lnTo>
                    <a:close/>
                    <a:moveTo>
                      <a:pt x="14" y="521"/>
                    </a:moveTo>
                    <a:lnTo>
                      <a:pt x="0" y="500"/>
                    </a:lnTo>
                    <a:lnTo>
                      <a:pt x="0" y="21"/>
                    </a:lnTo>
                    <a:lnTo>
                      <a:pt x="28" y="21"/>
                    </a:lnTo>
                    <a:lnTo>
                      <a:pt x="28" y="500"/>
                    </a:lnTo>
                    <a:lnTo>
                      <a:pt x="14" y="521"/>
                    </a:lnTo>
                    <a:close/>
                    <a:moveTo>
                      <a:pt x="14" y="521"/>
                    </a:moveTo>
                    <a:lnTo>
                      <a:pt x="0" y="521"/>
                    </a:lnTo>
                    <a:lnTo>
                      <a:pt x="0" y="500"/>
                    </a:lnTo>
                    <a:lnTo>
                      <a:pt x="14" y="521"/>
                    </a:lnTo>
                    <a:close/>
                  </a:path>
                </a:pathLst>
              </a:custGeom>
              <a:solidFill>
                <a:srgbClr val="000000"/>
              </a:solidFill>
              <a:ln w="9525">
                <a:noFill/>
                <a:round/>
                <a:headEnd/>
                <a:tailEnd/>
              </a:ln>
            </p:spPr>
            <p:txBody>
              <a:bodyPr/>
              <a:lstStyle/>
              <a:p>
                <a:endParaRPr lang="de-DE" sz="2400"/>
              </a:p>
            </p:txBody>
          </p:sp>
        </p:grpSp>
      </p:grpSp>
      <p:pic>
        <p:nvPicPr>
          <p:cNvPr id="42" name="Picture 1" descr="S:\Medien\Grafiken\Logos\BASt\bast_transparent.png"/>
          <p:cNvPicPr>
            <a:picLocks noChangeAspect="1" noChangeArrowheads="1"/>
          </p:cNvPicPr>
          <p:nvPr/>
        </p:nvPicPr>
        <p:blipFill>
          <a:blip r:embed="rId7" cstate="print"/>
          <a:srcRect/>
          <a:stretch>
            <a:fillRect/>
          </a:stretch>
        </p:blipFill>
        <p:spPr bwMode="auto">
          <a:xfrm>
            <a:off x="10992546" y="68628"/>
            <a:ext cx="864095" cy="388617"/>
          </a:xfrm>
          <a:prstGeom prst="rect">
            <a:avLst/>
          </a:prstGeom>
          <a:noFill/>
        </p:spPr>
      </p:pic>
    </p:spTree>
    <p:extLst>
      <p:ext uri="{BB962C8B-B14F-4D97-AF65-F5344CB8AC3E}">
        <p14:creationId xmlns:p14="http://schemas.microsoft.com/office/powerpoint/2010/main" val="1100947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Verdana" pitchFamily="34" charset="0"/>
        </a:defRPr>
      </a:lvl2pPr>
      <a:lvl3pPr algn="l" rtl="0" eaLnBrk="1" fontAlgn="base" hangingPunct="1">
        <a:spcBef>
          <a:spcPct val="0"/>
        </a:spcBef>
        <a:spcAft>
          <a:spcPct val="0"/>
        </a:spcAft>
        <a:defRPr sz="3200" b="1">
          <a:solidFill>
            <a:schemeClr val="tx2"/>
          </a:solidFill>
          <a:latin typeface="Verdana" pitchFamily="34" charset="0"/>
        </a:defRPr>
      </a:lvl3pPr>
      <a:lvl4pPr algn="l" rtl="0" eaLnBrk="1" fontAlgn="base" hangingPunct="1">
        <a:spcBef>
          <a:spcPct val="0"/>
        </a:spcBef>
        <a:spcAft>
          <a:spcPct val="0"/>
        </a:spcAft>
        <a:defRPr sz="3200" b="1">
          <a:solidFill>
            <a:schemeClr val="tx2"/>
          </a:solidFill>
          <a:latin typeface="Verdana" pitchFamily="34" charset="0"/>
        </a:defRPr>
      </a:lvl4pPr>
      <a:lvl5pPr algn="l" rtl="0" eaLnBrk="1" fontAlgn="base" hangingPunct="1">
        <a:spcBef>
          <a:spcPct val="0"/>
        </a:spcBef>
        <a:spcAft>
          <a:spcPct val="0"/>
        </a:spcAft>
        <a:defRPr sz="3200" b="1">
          <a:solidFill>
            <a:schemeClr val="tx2"/>
          </a:solidFill>
          <a:latin typeface="Verdana" pitchFamily="34" charset="0"/>
        </a:defRPr>
      </a:lvl5pPr>
      <a:lvl6pPr marL="609585" algn="l" rtl="0" eaLnBrk="1" fontAlgn="base" hangingPunct="1">
        <a:spcBef>
          <a:spcPct val="0"/>
        </a:spcBef>
        <a:spcAft>
          <a:spcPct val="0"/>
        </a:spcAft>
        <a:defRPr sz="3200" b="1">
          <a:solidFill>
            <a:schemeClr val="tx2"/>
          </a:solidFill>
          <a:latin typeface="Verdana" pitchFamily="34" charset="0"/>
        </a:defRPr>
      </a:lvl6pPr>
      <a:lvl7pPr marL="1219170" algn="l" rtl="0" eaLnBrk="1" fontAlgn="base" hangingPunct="1">
        <a:spcBef>
          <a:spcPct val="0"/>
        </a:spcBef>
        <a:spcAft>
          <a:spcPct val="0"/>
        </a:spcAft>
        <a:defRPr sz="3200" b="1">
          <a:solidFill>
            <a:schemeClr val="tx2"/>
          </a:solidFill>
          <a:latin typeface="Verdana" pitchFamily="34" charset="0"/>
        </a:defRPr>
      </a:lvl7pPr>
      <a:lvl8pPr marL="1828754" algn="l" rtl="0" eaLnBrk="1" fontAlgn="base" hangingPunct="1">
        <a:spcBef>
          <a:spcPct val="0"/>
        </a:spcBef>
        <a:spcAft>
          <a:spcPct val="0"/>
        </a:spcAft>
        <a:defRPr sz="3200" b="1">
          <a:solidFill>
            <a:schemeClr val="tx2"/>
          </a:solidFill>
          <a:latin typeface="Verdana" pitchFamily="34" charset="0"/>
        </a:defRPr>
      </a:lvl8pPr>
      <a:lvl9pPr marL="2438339" algn="l" rtl="0" eaLnBrk="1" fontAlgn="base" hangingPunct="1">
        <a:spcBef>
          <a:spcPct val="0"/>
        </a:spcBef>
        <a:spcAft>
          <a:spcPct val="0"/>
        </a:spcAft>
        <a:defRPr sz="3200" b="1">
          <a:solidFill>
            <a:schemeClr val="tx2"/>
          </a:solidFill>
          <a:latin typeface="Verdana" pitchFamily="34" charset="0"/>
        </a:defRPr>
      </a:lvl9pPr>
    </p:titleStyle>
    <p:bodyStyle>
      <a:lvl1pPr marL="482588" indent="-482588" algn="l" rtl="0" eaLnBrk="1" fontAlgn="base" hangingPunct="1">
        <a:spcBef>
          <a:spcPct val="20000"/>
        </a:spcBef>
        <a:spcAft>
          <a:spcPct val="0"/>
        </a:spcAft>
        <a:buChar char="•"/>
        <a:defRPr sz="2667">
          <a:solidFill>
            <a:schemeClr val="tx1"/>
          </a:solidFill>
          <a:latin typeface="+mn-lt"/>
          <a:ea typeface="+mn-ea"/>
          <a:cs typeface="+mn-cs"/>
        </a:defRPr>
      </a:lvl1pPr>
      <a:lvl2pPr marL="1193770" indent="-472006" algn="l" rtl="0" eaLnBrk="1" fontAlgn="base" hangingPunct="1">
        <a:spcBef>
          <a:spcPct val="20000"/>
        </a:spcBef>
        <a:spcAft>
          <a:spcPct val="0"/>
        </a:spcAft>
        <a:buChar char="–"/>
        <a:defRPr sz="2667">
          <a:solidFill>
            <a:schemeClr val="tx1"/>
          </a:solidFill>
          <a:latin typeface="+mn-lt"/>
        </a:defRPr>
      </a:lvl2pPr>
      <a:lvl3pPr marL="1913419" indent="-480472" algn="l" rtl="0" eaLnBrk="1" fontAlgn="base" hangingPunct="1">
        <a:spcBef>
          <a:spcPct val="20000"/>
        </a:spcBef>
        <a:spcAft>
          <a:spcPct val="0"/>
        </a:spcAft>
        <a:buFont typeface="Wingdings" pitchFamily="2" charset="2"/>
        <a:buChar char="§"/>
        <a:defRPr>
          <a:solidFill>
            <a:schemeClr val="tx1"/>
          </a:solidFill>
          <a:latin typeface="+mn-lt"/>
        </a:defRPr>
      </a:lvl3pPr>
      <a:lvl4pPr marL="2633068" indent="-480472" algn="l" rtl="0" eaLnBrk="1" fontAlgn="base" hangingPunct="1">
        <a:spcBef>
          <a:spcPct val="20000"/>
        </a:spcBef>
        <a:spcAft>
          <a:spcPct val="0"/>
        </a:spcAft>
        <a:buFont typeface="Verdana" pitchFamily="34" charset="0"/>
        <a:buChar char="»"/>
        <a:defRPr sz="2133">
          <a:solidFill>
            <a:schemeClr val="tx1"/>
          </a:solidFill>
          <a:latin typeface="+mn-lt"/>
        </a:defRPr>
      </a:lvl4pPr>
      <a:lvl5pPr marL="3352716" indent="-480472" algn="l" rtl="0" eaLnBrk="1" fontAlgn="base" hangingPunct="1">
        <a:spcBef>
          <a:spcPct val="20000"/>
        </a:spcBef>
        <a:spcAft>
          <a:spcPct val="0"/>
        </a:spcAft>
        <a:buChar char="o"/>
        <a:defRPr sz="2133">
          <a:solidFill>
            <a:schemeClr val="tx1"/>
          </a:solidFill>
          <a:latin typeface="+mn-lt"/>
        </a:defRPr>
      </a:lvl5pPr>
      <a:lvl6pPr marL="3962301" indent="-480472" algn="l" rtl="0" eaLnBrk="1" fontAlgn="base" hangingPunct="1">
        <a:spcBef>
          <a:spcPct val="20000"/>
        </a:spcBef>
        <a:spcAft>
          <a:spcPct val="0"/>
        </a:spcAft>
        <a:buChar char="o"/>
        <a:defRPr sz="2133">
          <a:solidFill>
            <a:schemeClr val="tx1"/>
          </a:solidFill>
          <a:latin typeface="+mn-lt"/>
        </a:defRPr>
      </a:lvl6pPr>
      <a:lvl7pPr marL="4571886" indent="-480472" algn="l" rtl="0" eaLnBrk="1" fontAlgn="base" hangingPunct="1">
        <a:spcBef>
          <a:spcPct val="20000"/>
        </a:spcBef>
        <a:spcAft>
          <a:spcPct val="0"/>
        </a:spcAft>
        <a:buChar char="o"/>
        <a:defRPr sz="2133">
          <a:solidFill>
            <a:schemeClr val="tx1"/>
          </a:solidFill>
          <a:latin typeface="+mn-lt"/>
        </a:defRPr>
      </a:lvl7pPr>
      <a:lvl8pPr marL="5181470" indent="-480472" algn="l" rtl="0" eaLnBrk="1" fontAlgn="base" hangingPunct="1">
        <a:spcBef>
          <a:spcPct val="20000"/>
        </a:spcBef>
        <a:spcAft>
          <a:spcPct val="0"/>
        </a:spcAft>
        <a:buChar char="o"/>
        <a:defRPr sz="2133">
          <a:solidFill>
            <a:schemeClr val="tx1"/>
          </a:solidFill>
          <a:latin typeface="+mn-lt"/>
        </a:defRPr>
      </a:lvl8pPr>
      <a:lvl9pPr marL="5791055" indent="-480472" algn="l" rtl="0" eaLnBrk="1" fontAlgn="base" hangingPunct="1">
        <a:spcBef>
          <a:spcPct val="20000"/>
        </a:spcBef>
        <a:spcAft>
          <a:spcPct val="0"/>
        </a:spcAft>
        <a:buChar char="o"/>
        <a:defRPr sz="2133">
          <a:solidFill>
            <a:schemeClr val="tx1"/>
          </a:solidFill>
          <a:latin typeface="+mn-lt"/>
        </a:defRPr>
      </a:lvl9pPr>
    </p:bodyStyle>
    <p:other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A98516-8C7E-4402-9672-E86693E30694}"/>
              </a:ext>
            </a:extLst>
          </p:cNvPr>
          <p:cNvSpPr>
            <a:spLocks noGrp="1"/>
          </p:cNvSpPr>
          <p:nvPr>
            <p:ph type="ctrTitle"/>
          </p:nvPr>
        </p:nvSpPr>
        <p:spPr/>
        <p:txBody>
          <a:bodyPr/>
          <a:lstStyle/>
          <a:p>
            <a:r>
              <a:rPr lang="de-DE" dirty="0"/>
              <a:t>IWG AEBS-HDV</a:t>
            </a:r>
            <a:br>
              <a:rPr lang="de-DE" dirty="0"/>
            </a:br>
            <a:r>
              <a:rPr lang="de-DE" dirty="0"/>
              <a:t>Status</a:t>
            </a:r>
          </a:p>
        </p:txBody>
      </p:sp>
      <p:sp>
        <p:nvSpPr>
          <p:cNvPr id="3" name="Untertitel 2">
            <a:extLst>
              <a:ext uri="{FF2B5EF4-FFF2-40B4-BE49-F238E27FC236}">
                <a16:creationId xmlns:a16="http://schemas.microsoft.com/office/drawing/2014/main" id="{9E10E53A-61E6-49C5-ADE2-BE051D636FC1}"/>
              </a:ext>
            </a:extLst>
          </p:cNvPr>
          <p:cNvSpPr>
            <a:spLocks noGrp="1"/>
          </p:cNvSpPr>
          <p:nvPr>
            <p:ph type="subTitle" idx="1"/>
          </p:nvPr>
        </p:nvSpPr>
        <p:spPr/>
        <p:txBody>
          <a:bodyPr/>
          <a:lstStyle/>
          <a:p>
            <a:r>
              <a:rPr lang="de-DE" dirty="0"/>
              <a:t>Toshiya Hirose (JP) &amp; Patrick Seiniger (BASt, DE)</a:t>
            </a:r>
          </a:p>
          <a:p>
            <a:r>
              <a:rPr lang="de-DE" dirty="0"/>
              <a:t>Chairs </a:t>
            </a:r>
            <a:r>
              <a:rPr lang="de-DE" dirty="0" err="1"/>
              <a:t>of</a:t>
            </a:r>
            <a:r>
              <a:rPr lang="de-DE" dirty="0"/>
              <a:t> </a:t>
            </a:r>
            <a:r>
              <a:rPr lang="de-DE" dirty="0" err="1"/>
              <a:t>the</a:t>
            </a:r>
            <a:r>
              <a:rPr lang="de-DE" dirty="0"/>
              <a:t> IWG on AEBS </a:t>
            </a:r>
            <a:r>
              <a:rPr lang="de-DE" dirty="0" err="1"/>
              <a:t>for</a:t>
            </a:r>
            <a:r>
              <a:rPr lang="de-DE" dirty="0"/>
              <a:t> HDV</a:t>
            </a:r>
          </a:p>
        </p:txBody>
      </p:sp>
      <p:sp>
        <p:nvSpPr>
          <p:cNvPr id="4" name="TextBox 3">
            <a:extLst>
              <a:ext uri="{FF2B5EF4-FFF2-40B4-BE49-F238E27FC236}">
                <a16:creationId xmlns:a16="http://schemas.microsoft.com/office/drawing/2014/main" id="{EADDC0A4-4D4A-4612-B83F-D71D1675FA76}"/>
              </a:ext>
            </a:extLst>
          </p:cNvPr>
          <p:cNvSpPr txBox="1"/>
          <p:nvPr/>
        </p:nvSpPr>
        <p:spPr>
          <a:xfrm>
            <a:off x="367857" y="818606"/>
            <a:ext cx="3518464" cy="307777"/>
          </a:xfrm>
          <a:prstGeom prst="rect">
            <a:avLst/>
          </a:prstGeom>
          <a:noFill/>
        </p:spPr>
        <p:txBody>
          <a:bodyPr wrap="none" rtlCol="0">
            <a:spAutoFit/>
          </a:bodyPr>
          <a:lstStyle/>
          <a:p>
            <a:pPr algn="l"/>
            <a:r>
              <a:rPr lang="en-US" sz="1400" dirty="0"/>
              <a:t>Submitted by the IWG on AEBS-HDV</a:t>
            </a:r>
          </a:p>
        </p:txBody>
      </p:sp>
      <p:sp>
        <p:nvSpPr>
          <p:cNvPr id="5" name="TextBox 4">
            <a:extLst>
              <a:ext uri="{FF2B5EF4-FFF2-40B4-BE49-F238E27FC236}">
                <a16:creationId xmlns:a16="http://schemas.microsoft.com/office/drawing/2014/main" id="{E8F2EC01-424B-46F1-8489-F4AB2E5CD7DD}"/>
              </a:ext>
            </a:extLst>
          </p:cNvPr>
          <p:cNvSpPr txBox="1"/>
          <p:nvPr/>
        </p:nvSpPr>
        <p:spPr>
          <a:xfrm>
            <a:off x="8479908" y="601153"/>
            <a:ext cx="3223959" cy="738664"/>
          </a:xfrm>
          <a:prstGeom prst="rect">
            <a:avLst/>
          </a:prstGeom>
          <a:noFill/>
        </p:spPr>
        <p:txBody>
          <a:bodyPr wrap="none" rtlCol="0">
            <a:spAutoFit/>
          </a:bodyPr>
          <a:lstStyle/>
          <a:p>
            <a:pPr algn="l"/>
            <a:r>
              <a:rPr lang="en-US" sz="1400" u="sng" dirty="0"/>
              <a:t>Informal document</a:t>
            </a:r>
            <a:r>
              <a:rPr lang="en-US" sz="1400" dirty="0"/>
              <a:t> </a:t>
            </a:r>
            <a:r>
              <a:rPr lang="en-US" sz="1400" b="1" dirty="0"/>
              <a:t>GRVA-12-09</a:t>
            </a:r>
          </a:p>
          <a:p>
            <a:pPr algn="l"/>
            <a:r>
              <a:rPr lang="en-US" sz="1400" dirty="0"/>
              <a:t>12</a:t>
            </a:r>
            <a:r>
              <a:rPr lang="en-US" sz="1400" baseline="30000" dirty="0"/>
              <a:t>th</a:t>
            </a:r>
            <a:r>
              <a:rPr lang="en-US" sz="1400" dirty="0"/>
              <a:t> GRVA, 24 – 28 Jan. 2022</a:t>
            </a:r>
            <a:br>
              <a:rPr lang="en-US" sz="1400" dirty="0"/>
            </a:br>
            <a:r>
              <a:rPr lang="en-US" sz="1400" dirty="0"/>
              <a:t>Agenda item 7</a:t>
            </a:r>
          </a:p>
        </p:txBody>
      </p:sp>
    </p:spTree>
    <p:extLst>
      <p:ext uri="{BB962C8B-B14F-4D97-AF65-F5344CB8AC3E}">
        <p14:creationId xmlns:p14="http://schemas.microsoft.com/office/powerpoint/2010/main" val="709234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6648FAC-3B0E-42B9-9AAD-2080CE23C1CE}"/>
              </a:ext>
            </a:extLst>
          </p:cNvPr>
          <p:cNvSpPr>
            <a:spLocks noGrp="1"/>
          </p:cNvSpPr>
          <p:nvPr>
            <p:ph type="title"/>
          </p:nvPr>
        </p:nvSpPr>
        <p:spPr/>
        <p:txBody>
          <a:bodyPr/>
          <a:lstStyle/>
          <a:p>
            <a:r>
              <a:rPr lang="de-DE" dirty="0" err="1"/>
              <a:t>Introduction</a:t>
            </a:r>
            <a:endParaRPr lang="de-DE" dirty="0"/>
          </a:p>
        </p:txBody>
      </p:sp>
      <p:sp>
        <p:nvSpPr>
          <p:cNvPr id="5" name="Inhaltsplatzhalter 4">
            <a:extLst>
              <a:ext uri="{FF2B5EF4-FFF2-40B4-BE49-F238E27FC236}">
                <a16:creationId xmlns:a16="http://schemas.microsoft.com/office/drawing/2014/main" id="{77E8C332-6FF2-43FA-BCA2-106CFEF7185C}"/>
              </a:ext>
            </a:extLst>
          </p:cNvPr>
          <p:cNvSpPr>
            <a:spLocks noGrp="1"/>
          </p:cNvSpPr>
          <p:nvPr>
            <p:ph idx="1"/>
          </p:nvPr>
        </p:nvSpPr>
        <p:spPr>
          <a:xfrm>
            <a:off x="335361" y="1458888"/>
            <a:ext cx="11247967" cy="4707998"/>
          </a:xfrm>
        </p:spPr>
        <p:txBody>
          <a:bodyPr/>
          <a:lstStyle/>
          <a:p>
            <a:r>
              <a:rPr lang="de-DE" dirty="0"/>
              <a:t>Informal Working Group on AEBS-HDV was </a:t>
            </a:r>
            <a:r>
              <a:rPr lang="de-DE" dirty="0" err="1"/>
              <a:t>initiated</a:t>
            </a:r>
            <a:r>
              <a:rPr lang="de-DE" dirty="0"/>
              <a:t> </a:t>
            </a:r>
            <a:r>
              <a:rPr lang="de-DE" dirty="0" err="1"/>
              <a:t>by</a:t>
            </a:r>
            <a:r>
              <a:rPr lang="de-DE" dirty="0"/>
              <a:t> GRVA in September 2021</a:t>
            </a:r>
          </a:p>
          <a:p>
            <a:r>
              <a:rPr lang="de-DE" dirty="0" err="1"/>
              <a:t>ToR</a:t>
            </a:r>
            <a:r>
              <a:rPr lang="de-DE" dirty="0"/>
              <a:t> </a:t>
            </a:r>
            <a:r>
              <a:rPr lang="de-DE" dirty="0" err="1"/>
              <a:t>requests</a:t>
            </a:r>
            <a:r>
              <a:rPr lang="de-DE" dirty="0"/>
              <a:t> an </a:t>
            </a:r>
            <a:r>
              <a:rPr lang="de-DE" dirty="0" err="1"/>
              <a:t>updated</a:t>
            </a:r>
            <a:r>
              <a:rPr lang="de-DE" dirty="0"/>
              <a:t> </a:t>
            </a:r>
            <a:r>
              <a:rPr lang="de-DE" dirty="0" err="1"/>
              <a:t>regulation</a:t>
            </a:r>
            <a:r>
              <a:rPr lang="de-DE" dirty="0"/>
              <a:t> per GRVA in </a:t>
            </a:r>
            <a:r>
              <a:rPr lang="de-DE" dirty="0" err="1"/>
              <a:t>February</a:t>
            </a:r>
            <a:r>
              <a:rPr lang="de-DE" dirty="0"/>
              <a:t> 2022</a:t>
            </a:r>
          </a:p>
          <a:p>
            <a:r>
              <a:rPr lang="de-DE" dirty="0"/>
              <a:t>ECE/TRANS/WP.29/GRVA/2022/7</a:t>
            </a:r>
          </a:p>
          <a:p>
            <a:r>
              <a:rPr lang="de-DE" dirty="0"/>
              <a:t>GRVA-12-08, </a:t>
            </a:r>
            <a:r>
              <a:rPr lang="de-DE" dirty="0" err="1"/>
              <a:t>containing</a:t>
            </a:r>
            <a:r>
              <a:rPr lang="de-DE" dirty="0"/>
              <a:t> </a:t>
            </a:r>
            <a:r>
              <a:rPr lang="de-DE" dirty="0" err="1"/>
              <a:t>corrections</a:t>
            </a:r>
            <a:r>
              <a:rPr lang="de-DE" dirty="0"/>
              <a:t> and the </a:t>
            </a:r>
            <a:r>
              <a:rPr lang="de-DE" dirty="0" err="1"/>
              <a:t>following</a:t>
            </a:r>
            <a:r>
              <a:rPr lang="de-DE" dirty="0"/>
              <a:t>:</a:t>
            </a:r>
          </a:p>
          <a:p>
            <a:pPr lvl="1"/>
            <a:r>
              <a:rPr lang="de-DE" dirty="0" err="1"/>
              <a:t>Specifications</a:t>
            </a:r>
            <a:r>
              <a:rPr lang="de-DE" dirty="0"/>
              <a:t> on </a:t>
            </a:r>
            <a:r>
              <a:rPr lang="de-DE" dirty="0" err="1"/>
              <a:t>deactivation</a:t>
            </a:r>
            <a:r>
              <a:rPr lang="de-DE" dirty="0"/>
              <a:t> </a:t>
            </a:r>
            <a:r>
              <a:rPr lang="de-DE" dirty="0" err="1"/>
              <a:t>of</a:t>
            </a:r>
            <a:r>
              <a:rPr lang="de-DE" dirty="0"/>
              <a:t> </a:t>
            </a:r>
            <a:r>
              <a:rPr lang="de-DE" dirty="0" err="1"/>
              <a:t>the</a:t>
            </a:r>
            <a:r>
              <a:rPr lang="de-DE" dirty="0"/>
              <a:t> AEBS</a:t>
            </a:r>
          </a:p>
          <a:p>
            <a:pPr lvl="1"/>
            <a:r>
              <a:rPr lang="de-DE" dirty="0"/>
              <a:t>Text on </a:t>
            </a:r>
            <a:r>
              <a:rPr lang="de-DE" dirty="0" err="1"/>
              <a:t>requirements</a:t>
            </a:r>
            <a:r>
              <a:rPr lang="de-DE" dirty="0"/>
              <a:t> and </a:t>
            </a:r>
            <a:r>
              <a:rPr lang="de-DE" dirty="0" err="1"/>
              <a:t>reference</a:t>
            </a:r>
            <a:r>
              <a:rPr lang="de-DE" dirty="0"/>
              <a:t> </a:t>
            </a:r>
            <a:r>
              <a:rPr lang="de-DE" dirty="0" err="1"/>
              <a:t>to</a:t>
            </a:r>
            <a:r>
              <a:rPr lang="de-DE" dirty="0"/>
              <a:t> </a:t>
            </a:r>
            <a:r>
              <a:rPr lang="de-DE" dirty="0" err="1"/>
              <a:t>test</a:t>
            </a:r>
            <a:r>
              <a:rPr lang="de-DE" dirty="0"/>
              <a:t> </a:t>
            </a:r>
            <a:r>
              <a:rPr lang="de-DE" dirty="0" err="1"/>
              <a:t>section</a:t>
            </a:r>
            <a:endParaRPr lang="de-DE" dirty="0"/>
          </a:p>
          <a:p>
            <a:pPr lvl="1"/>
            <a:r>
              <a:rPr lang="de-DE" dirty="0" err="1"/>
              <a:t>Introduction</a:t>
            </a:r>
            <a:r>
              <a:rPr lang="de-DE" dirty="0"/>
              <a:t> </a:t>
            </a:r>
            <a:r>
              <a:rPr lang="de-DE" dirty="0" err="1"/>
              <a:t>text</a:t>
            </a:r>
            <a:endParaRPr lang="de-DE" dirty="0"/>
          </a:p>
          <a:p>
            <a:r>
              <a:rPr lang="de-DE" dirty="0"/>
              <a:t>Final open </a:t>
            </a:r>
            <a:r>
              <a:rPr lang="de-DE" dirty="0" err="1"/>
              <a:t>issue</a:t>
            </a:r>
            <a:r>
              <a:rPr lang="de-DE" dirty="0"/>
              <a:t>:</a:t>
            </a:r>
          </a:p>
          <a:p>
            <a:pPr lvl="1"/>
            <a:r>
              <a:rPr lang="de-DE" dirty="0" err="1"/>
              <a:t>Transitional</a:t>
            </a:r>
            <a:r>
              <a:rPr lang="de-DE" dirty="0"/>
              <a:t> </a:t>
            </a:r>
            <a:r>
              <a:rPr lang="de-DE" dirty="0" err="1"/>
              <a:t>provisions</a:t>
            </a:r>
            <a:endParaRPr lang="de-DE" dirty="0"/>
          </a:p>
          <a:p>
            <a:pPr lvl="1"/>
            <a:endParaRPr lang="de-DE" dirty="0"/>
          </a:p>
          <a:p>
            <a:endParaRPr lang="de-DE" dirty="0"/>
          </a:p>
          <a:p>
            <a:endParaRPr lang="de-DE" dirty="0"/>
          </a:p>
          <a:p>
            <a:endParaRPr lang="de-DE" dirty="0"/>
          </a:p>
        </p:txBody>
      </p:sp>
    </p:spTree>
    <p:extLst>
      <p:ext uri="{BB962C8B-B14F-4D97-AF65-F5344CB8AC3E}">
        <p14:creationId xmlns:p14="http://schemas.microsoft.com/office/powerpoint/2010/main" val="407845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2A2AEB-995E-4FAD-BBDE-36D8B501C720}"/>
              </a:ext>
            </a:extLst>
          </p:cNvPr>
          <p:cNvSpPr>
            <a:spLocks noGrp="1"/>
          </p:cNvSpPr>
          <p:nvPr>
            <p:ph type="title"/>
          </p:nvPr>
        </p:nvSpPr>
        <p:spPr>
          <a:xfrm>
            <a:off x="68687" y="0"/>
            <a:ext cx="9530027" cy="838200"/>
          </a:xfrm>
        </p:spPr>
        <p:txBody>
          <a:bodyPr/>
          <a:lstStyle/>
          <a:p>
            <a:r>
              <a:rPr lang="de-DE" dirty="0" err="1"/>
              <a:t>Current</a:t>
            </a:r>
            <a:r>
              <a:rPr lang="de-DE" dirty="0"/>
              <a:t> Status </a:t>
            </a:r>
            <a:r>
              <a:rPr lang="de-DE" dirty="0" err="1"/>
              <a:t>of</a:t>
            </a:r>
            <a:r>
              <a:rPr lang="de-DE" dirty="0"/>
              <a:t> IWG (</a:t>
            </a:r>
            <a:r>
              <a:rPr lang="de-DE" dirty="0" err="1">
                <a:highlight>
                  <a:srgbClr val="00FF00"/>
                </a:highlight>
              </a:rPr>
              <a:t>accomplished</a:t>
            </a:r>
            <a:r>
              <a:rPr lang="de-DE" dirty="0"/>
              <a:t>, </a:t>
            </a:r>
            <a:r>
              <a:rPr lang="de-DE" dirty="0">
                <a:solidFill>
                  <a:srgbClr val="FFC000"/>
                </a:solidFill>
              </a:rPr>
              <a:t>open</a:t>
            </a:r>
            <a:r>
              <a:rPr lang="de-DE" dirty="0"/>
              <a:t>)</a:t>
            </a:r>
          </a:p>
        </p:txBody>
      </p:sp>
      <p:sp>
        <p:nvSpPr>
          <p:cNvPr id="3" name="Inhaltsplatzhalter 2">
            <a:extLst>
              <a:ext uri="{FF2B5EF4-FFF2-40B4-BE49-F238E27FC236}">
                <a16:creationId xmlns:a16="http://schemas.microsoft.com/office/drawing/2014/main" id="{E2654D95-EE39-466F-845F-3F555E9764E6}"/>
              </a:ext>
            </a:extLst>
          </p:cNvPr>
          <p:cNvSpPr>
            <a:spLocks noGrp="1"/>
          </p:cNvSpPr>
          <p:nvPr>
            <p:ph idx="1"/>
          </p:nvPr>
        </p:nvSpPr>
        <p:spPr>
          <a:xfrm>
            <a:off x="335361" y="721453"/>
            <a:ext cx="11247967" cy="5445433"/>
          </a:xfrm>
        </p:spPr>
        <p:txBody>
          <a:bodyPr/>
          <a:lstStyle/>
          <a:p>
            <a:r>
              <a:rPr lang="de-DE" dirty="0"/>
              <a:t>IWG </a:t>
            </a:r>
            <a:r>
              <a:rPr lang="de-DE" dirty="0" err="1"/>
              <a:t>had</a:t>
            </a:r>
            <a:r>
              <a:rPr lang="de-DE" dirty="0"/>
              <a:t> 9 </a:t>
            </a:r>
            <a:r>
              <a:rPr lang="de-DE" dirty="0" err="1"/>
              <a:t>meetings</a:t>
            </a:r>
            <a:r>
              <a:rPr lang="de-DE" dirty="0"/>
              <a:t> (last </a:t>
            </a:r>
            <a:r>
              <a:rPr lang="de-DE" dirty="0" err="1"/>
              <a:t>meeting</a:t>
            </a:r>
            <a:r>
              <a:rPr lang="de-DE" dirty="0"/>
              <a:t>: </a:t>
            </a:r>
            <a:r>
              <a:rPr lang="de-DE" dirty="0" err="1"/>
              <a:t>January</a:t>
            </a:r>
            <a:r>
              <a:rPr lang="de-DE" dirty="0"/>
              <a:t> 11/12)</a:t>
            </a:r>
          </a:p>
          <a:p>
            <a:r>
              <a:rPr lang="de-DE" dirty="0"/>
              <a:t>Main </a:t>
            </a:r>
            <a:r>
              <a:rPr lang="de-DE" dirty="0" err="1"/>
              <a:t>task</a:t>
            </a:r>
            <a:r>
              <a:rPr lang="de-DE" dirty="0"/>
              <a:t>: </a:t>
            </a:r>
            <a:r>
              <a:rPr lang="en-GB" dirty="0">
                <a:highlight>
                  <a:srgbClr val="00FF00"/>
                </a:highlight>
              </a:rPr>
              <a:t>develop a draft regulatory proposal to revise UN Regulation No. 131</a:t>
            </a:r>
            <a:endParaRPr lang="de-DE" dirty="0">
              <a:highlight>
                <a:srgbClr val="00FF00"/>
              </a:highlight>
            </a:endParaRPr>
          </a:p>
          <a:p>
            <a:pPr lvl="1"/>
            <a:r>
              <a:rPr lang="en-GB" dirty="0">
                <a:highlight>
                  <a:srgbClr val="00FF00"/>
                </a:highlight>
              </a:rPr>
              <a:t>a) Assess the accident situation for heavy duty vehicles</a:t>
            </a:r>
          </a:p>
          <a:p>
            <a:pPr lvl="1"/>
            <a:r>
              <a:rPr lang="en-GB" dirty="0">
                <a:solidFill>
                  <a:srgbClr val="FFC000"/>
                </a:solidFill>
              </a:rPr>
              <a:t>b) Investigate the feasibility of a generic marker triggering AEBS</a:t>
            </a:r>
          </a:p>
          <a:p>
            <a:pPr lvl="1"/>
            <a:r>
              <a:rPr lang="en-GB" dirty="0">
                <a:highlight>
                  <a:srgbClr val="00FF00"/>
                </a:highlight>
              </a:rPr>
              <a:t>c) Define state of the art performance requirements</a:t>
            </a:r>
          </a:p>
          <a:p>
            <a:pPr lvl="1"/>
            <a:r>
              <a:rPr lang="en-GB" dirty="0">
                <a:highlight>
                  <a:srgbClr val="00FF00"/>
                </a:highlight>
              </a:rPr>
              <a:t>d) Review the values for the target speed reduction for M</a:t>
            </a:r>
            <a:r>
              <a:rPr lang="en-GB" baseline="-25000" dirty="0">
                <a:highlight>
                  <a:srgbClr val="00FF00"/>
                </a:highlight>
              </a:rPr>
              <a:t>2</a:t>
            </a:r>
            <a:r>
              <a:rPr lang="en-GB" dirty="0">
                <a:highlight>
                  <a:srgbClr val="00FF00"/>
                </a:highlight>
              </a:rPr>
              <a:t> and N</a:t>
            </a:r>
            <a:r>
              <a:rPr lang="en-GB" baseline="-25000" dirty="0">
                <a:highlight>
                  <a:srgbClr val="00FF00"/>
                </a:highlight>
              </a:rPr>
              <a:t>2</a:t>
            </a:r>
            <a:r>
              <a:rPr lang="en-GB" dirty="0">
                <a:highlight>
                  <a:srgbClr val="00FF00"/>
                </a:highlight>
              </a:rPr>
              <a:t> </a:t>
            </a:r>
          </a:p>
          <a:p>
            <a:pPr lvl="1"/>
            <a:r>
              <a:rPr lang="en-GB" dirty="0">
                <a:highlight>
                  <a:srgbClr val="00FF00"/>
                </a:highlight>
              </a:rPr>
              <a:t>e) Review AEBS on V2Car, V2Ped, V2Bicycle, others</a:t>
            </a:r>
          </a:p>
          <a:p>
            <a:pPr lvl="1"/>
            <a:r>
              <a:rPr lang="en-GB" dirty="0">
                <a:highlight>
                  <a:srgbClr val="00FF00"/>
                </a:highlight>
              </a:rPr>
              <a:t>f) Incorporate as relevant new concepts from UN Regulation No. 152</a:t>
            </a:r>
          </a:p>
          <a:p>
            <a:r>
              <a:rPr lang="en-GB" dirty="0"/>
              <a:t>Marker Triggering AEBS</a:t>
            </a:r>
          </a:p>
          <a:p>
            <a:pPr lvl="1"/>
            <a:r>
              <a:rPr lang="en-GB" dirty="0"/>
              <a:t>TNO/NL conducted a study, feedback loop in IWG expected</a:t>
            </a:r>
          </a:p>
          <a:p>
            <a:pPr lvl="1"/>
            <a:r>
              <a:rPr lang="en-GB" dirty="0"/>
              <a:t>Presentation for May GRVA foreseen </a:t>
            </a:r>
            <a:r>
              <a:rPr lang="en-GB" dirty="0">
                <a:sym typeface="Wingdings" panose="05000000000000000000" pitchFamily="2" charset="2"/>
              </a:rPr>
              <a:t> slight extension of mandate?</a:t>
            </a:r>
            <a:endParaRPr lang="en-GB" dirty="0"/>
          </a:p>
          <a:p>
            <a:pPr lvl="1"/>
            <a:endParaRPr lang="en-GB" dirty="0"/>
          </a:p>
        </p:txBody>
      </p:sp>
    </p:spTree>
    <p:extLst>
      <p:ext uri="{BB962C8B-B14F-4D97-AF65-F5344CB8AC3E}">
        <p14:creationId xmlns:p14="http://schemas.microsoft.com/office/powerpoint/2010/main" val="207032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77392" cy="600147"/>
          </a:xfrm>
        </p:spPr>
        <p:txBody>
          <a:bodyPr>
            <a:normAutofit/>
          </a:bodyPr>
          <a:lstStyle/>
          <a:p>
            <a:r>
              <a:rPr lang="en-GB" dirty="0"/>
              <a:t>Recap: Performance (from GRVA11)</a:t>
            </a:r>
            <a:endParaRPr lang="en-GB" sz="1600" dirty="0">
              <a:solidFill>
                <a:srgbClr val="00B05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473582943"/>
              </p:ext>
            </p:extLst>
          </p:nvPr>
        </p:nvGraphicFramePr>
        <p:xfrm>
          <a:off x="627163" y="600147"/>
          <a:ext cx="10937673" cy="4499461"/>
        </p:xfrm>
        <a:graphic>
          <a:graphicData uri="http://schemas.openxmlformats.org/drawingml/2006/table">
            <a:tbl>
              <a:tblPr firstRow="1" bandRow="1">
                <a:tableStyleId>{5C22544A-7EE6-4342-B048-85BDC9FD1C3A}</a:tableStyleId>
              </a:tblPr>
              <a:tblGrid>
                <a:gridCol w="1211582">
                  <a:extLst>
                    <a:ext uri="{9D8B030D-6E8A-4147-A177-3AD203B41FA5}">
                      <a16:colId xmlns:a16="http://schemas.microsoft.com/office/drawing/2014/main" val="2304959045"/>
                    </a:ext>
                  </a:extLst>
                </a:gridCol>
                <a:gridCol w="1227582">
                  <a:extLst>
                    <a:ext uri="{9D8B030D-6E8A-4147-A177-3AD203B41FA5}">
                      <a16:colId xmlns:a16="http://schemas.microsoft.com/office/drawing/2014/main" val="4173000145"/>
                    </a:ext>
                  </a:extLst>
                </a:gridCol>
                <a:gridCol w="1279170">
                  <a:extLst>
                    <a:ext uri="{9D8B030D-6E8A-4147-A177-3AD203B41FA5}">
                      <a16:colId xmlns:a16="http://schemas.microsoft.com/office/drawing/2014/main" val="2893790978"/>
                    </a:ext>
                  </a:extLst>
                </a:gridCol>
                <a:gridCol w="1792811">
                  <a:extLst>
                    <a:ext uri="{9D8B030D-6E8A-4147-A177-3AD203B41FA5}">
                      <a16:colId xmlns:a16="http://schemas.microsoft.com/office/drawing/2014/main" val="995850552"/>
                    </a:ext>
                  </a:extLst>
                </a:gridCol>
                <a:gridCol w="3017772">
                  <a:extLst>
                    <a:ext uri="{9D8B030D-6E8A-4147-A177-3AD203B41FA5}">
                      <a16:colId xmlns:a16="http://schemas.microsoft.com/office/drawing/2014/main" val="3757480992"/>
                    </a:ext>
                  </a:extLst>
                </a:gridCol>
                <a:gridCol w="2408756">
                  <a:extLst>
                    <a:ext uri="{9D8B030D-6E8A-4147-A177-3AD203B41FA5}">
                      <a16:colId xmlns:a16="http://schemas.microsoft.com/office/drawing/2014/main" val="474840675"/>
                    </a:ext>
                  </a:extLst>
                </a:gridCol>
              </a:tblGrid>
              <a:tr h="668353">
                <a:tc gridSpan="3">
                  <a:txBody>
                    <a:bodyPr/>
                    <a:lstStyle/>
                    <a:p>
                      <a:r>
                        <a:rPr lang="en-GB" sz="1600" dirty="0"/>
                        <a:t>Vehicle</a:t>
                      </a:r>
                      <a:r>
                        <a:rPr lang="en-GB" sz="1600" baseline="0" dirty="0"/>
                        <a:t> category</a:t>
                      </a:r>
                      <a:endParaRPr lang="en-GB" sz="1600" dirty="0"/>
                    </a:p>
                  </a:txBody>
                  <a:tcPr anchor="ctr"/>
                </a:tc>
                <a:tc hMerge="1">
                  <a:txBody>
                    <a:bodyPr/>
                    <a:lstStyle/>
                    <a:p>
                      <a:endParaRPr lang="en-GB" dirty="0"/>
                    </a:p>
                  </a:txBody>
                  <a:tcPr/>
                </a:tc>
                <a:tc hMerge="1">
                  <a:txBody>
                    <a:bodyPr/>
                    <a:lstStyle/>
                    <a:p>
                      <a:endParaRPr lang="en-GB"/>
                    </a:p>
                  </a:txBody>
                  <a:tcPr/>
                </a:tc>
                <a:tc>
                  <a:txBody>
                    <a:bodyPr/>
                    <a:lstStyle/>
                    <a:p>
                      <a:pPr algn="ctr"/>
                      <a:r>
                        <a:rPr lang="fr-FR" sz="1600" b="1" kern="1200" dirty="0">
                          <a:solidFill>
                            <a:schemeClr val="lt1"/>
                          </a:solidFill>
                          <a:latin typeface="+mn-lt"/>
                          <a:ea typeface="+mn-ea"/>
                          <a:cs typeface="+mn-cs"/>
                        </a:rPr>
                        <a:t>AEB </a:t>
                      </a:r>
                      <a:r>
                        <a:rPr lang="fr-FR" sz="1600" b="1" kern="1200" dirty="0" err="1">
                          <a:solidFill>
                            <a:schemeClr val="lt1"/>
                          </a:solidFill>
                          <a:latin typeface="+mn-lt"/>
                          <a:ea typeface="+mn-ea"/>
                          <a:cs typeface="+mn-cs"/>
                        </a:rPr>
                        <a:t>Vehicle-Vehicle</a:t>
                      </a:r>
                      <a:endParaRPr lang="en-GB" sz="1600" b="1" kern="1200" dirty="0">
                        <a:solidFill>
                          <a:schemeClr val="lt1"/>
                        </a:solidFill>
                        <a:latin typeface="+mn-lt"/>
                        <a:ea typeface="+mn-ea"/>
                        <a:cs typeface="+mn-cs"/>
                      </a:endParaRPr>
                    </a:p>
                  </a:txBody>
                  <a:tcPr anchor="ctr"/>
                </a:tc>
                <a:tc>
                  <a:txBody>
                    <a:bodyPr/>
                    <a:lstStyle/>
                    <a:p>
                      <a:pPr algn="ctr"/>
                      <a:r>
                        <a:rPr lang="en-GB" sz="1600" b="1" kern="1200" dirty="0">
                          <a:solidFill>
                            <a:schemeClr val="lt1"/>
                          </a:solidFill>
                          <a:latin typeface="+mn-lt"/>
                          <a:ea typeface="+mn-ea"/>
                          <a:cs typeface="+mn-cs"/>
                        </a:rPr>
                        <a:t>AEB Vehicle-Pedestrian</a:t>
                      </a:r>
                    </a:p>
                  </a:txBody>
                  <a:tcPr anchor="ctr"/>
                </a:tc>
                <a:tc>
                  <a:txBody>
                    <a:bodyPr/>
                    <a:lstStyle/>
                    <a:p>
                      <a:pPr algn="ctr"/>
                      <a:r>
                        <a:rPr lang="en-GB" sz="1600" b="1" kern="1200" dirty="0">
                          <a:solidFill>
                            <a:schemeClr val="lt1"/>
                          </a:solidFill>
                          <a:latin typeface="+mn-lt"/>
                          <a:ea typeface="+mn-ea"/>
                          <a:cs typeface="+mn-cs"/>
                        </a:rPr>
                        <a:t>AEB Vehicle-Bicycle</a:t>
                      </a:r>
                    </a:p>
                  </a:txBody>
                  <a:tcPr anchor="ctr"/>
                </a:tc>
                <a:extLst>
                  <a:ext uri="{0D108BD9-81ED-4DB2-BD59-A6C34878D82A}">
                    <a16:rowId xmlns:a16="http://schemas.microsoft.com/office/drawing/2014/main" val="549616656"/>
                  </a:ext>
                </a:extLst>
              </a:tr>
              <a:tr h="799517">
                <a:tc rowSpan="3">
                  <a:txBody>
                    <a:bodyPr/>
                    <a:lstStyle/>
                    <a:p>
                      <a:r>
                        <a:rPr lang="en-GB" sz="1600" b="1" dirty="0">
                          <a:solidFill>
                            <a:schemeClr val="tx1"/>
                          </a:solidFill>
                        </a:rPr>
                        <a:t>M2</a:t>
                      </a:r>
                    </a:p>
                    <a:p>
                      <a:r>
                        <a:rPr lang="en-GB" sz="1600" b="1" dirty="0">
                          <a:solidFill>
                            <a:schemeClr val="tx1"/>
                          </a:solidFill>
                        </a:rPr>
                        <a:t>M3, N2 &lt;= 8t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derived from M1N1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Hydraulic braking</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0" dirty="0">
                          <a:solidFill>
                            <a:schemeClr val="tx1"/>
                          </a:solidFill>
                        </a:rPr>
                        <a:t>(R152 as alternative)</a:t>
                      </a:r>
                      <a:endParaRPr lang="en-GB" sz="1100" b="0" dirty="0">
                        <a:solidFill>
                          <a:schemeClr val="tx1"/>
                        </a:solidFill>
                      </a:endParaRPr>
                    </a:p>
                  </a:txBody>
                  <a:tcPr anchor="ctr"/>
                </a:tc>
                <a:tc>
                  <a:txBody>
                    <a:bodyPr/>
                    <a:lstStyle/>
                    <a:p>
                      <a:pPr algn="ctr"/>
                      <a:r>
                        <a:rPr lang="fr-FR" sz="1600" b="1" dirty="0">
                          <a:solidFill>
                            <a:schemeClr val="tx1"/>
                          </a:solidFill>
                        </a:rPr>
                        <a:t>50 km/h</a:t>
                      </a:r>
                      <a:endParaRPr lang="en-GB" sz="1100" b="1" strike="sngStrike" dirty="0">
                        <a:solidFill>
                          <a:srgbClr val="FF0000"/>
                        </a:solidFill>
                      </a:endParaRPr>
                    </a:p>
                  </a:txBody>
                  <a:tcPr anchor="ctr"/>
                </a:tc>
                <a:tc>
                  <a:txBody>
                    <a:bodyPr/>
                    <a:lstStyle/>
                    <a:p>
                      <a:pPr algn="ctr"/>
                      <a:r>
                        <a:rPr lang="en-GB" sz="1600" b="1" kern="1200" dirty="0">
                          <a:solidFill>
                            <a:schemeClr val="tx1"/>
                          </a:solidFill>
                          <a:latin typeface="+mn-lt"/>
                          <a:ea typeface="+mn-ea"/>
                          <a:cs typeface="+mn-cs"/>
                        </a:rPr>
                        <a:t>26 km/h</a:t>
                      </a:r>
                      <a:endParaRPr lang="en-GB" sz="1100" b="1" strike="sngStrike" kern="1200" dirty="0">
                        <a:solidFill>
                          <a:srgbClr val="FF0000"/>
                        </a:solidFill>
                        <a:latin typeface="+mn-lt"/>
                        <a:ea typeface="+mn-ea"/>
                        <a:cs typeface="+mn-cs"/>
                      </a:endParaRPr>
                    </a:p>
                  </a:txBody>
                  <a:tcPr anchor="ctr"/>
                </a:tc>
                <a:tc>
                  <a:txBody>
                    <a:bodyPr/>
                    <a:lstStyle/>
                    <a:p>
                      <a:pPr marL="0" algn="ctr" defTabSz="1219170" rtl="0" eaLnBrk="1" latinLnBrk="0" hangingPunct="1"/>
                      <a:r>
                        <a:rPr lang="fr-FR" sz="1600" b="1" kern="1200" dirty="0">
                          <a:solidFill>
                            <a:schemeClr val="tx1"/>
                          </a:solidFill>
                          <a:latin typeface="+mn-lt"/>
                          <a:ea typeface="+mn-ea"/>
                          <a:cs typeface="+mn-cs"/>
                        </a:rPr>
                        <a:t>- (no </a:t>
                      </a:r>
                      <a:r>
                        <a:rPr lang="fr-FR" sz="1600" b="1" kern="1200" dirty="0" err="1">
                          <a:solidFill>
                            <a:schemeClr val="tx1"/>
                          </a:solidFill>
                          <a:latin typeface="+mn-lt"/>
                          <a:ea typeface="+mn-ea"/>
                          <a:cs typeface="+mn-cs"/>
                        </a:rPr>
                        <a:t>systems</a:t>
                      </a:r>
                      <a:r>
                        <a:rPr lang="fr-FR" sz="1600" b="1" kern="1200" dirty="0">
                          <a:solidFill>
                            <a:schemeClr val="tx1"/>
                          </a:solidFill>
                          <a:latin typeface="+mn-lt"/>
                          <a:ea typeface="+mn-ea"/>
                          <a:cs typeface="+mn-cs"/>
                        </a:rPr>
                        <a:t>)</a:t>
                      </a:r>
                    </a:p>
                  </a:txBody>
                  <a:tcPr anchor="ctr"/>
                </a:tc>
                <a:extLst>
                  <a:ext uri="{0D108BD9-81ED-4DB2-BD59-A6C34878D82A}">
                    <a16:rowId xmlns:a16="http://schemas.microsoft.com/office/drawing/2014/main" val="1786361173"/>
                  </a:ext>
                </a:extLst>
              </a:tr>
              <a:tr h="1036411">
                <a:tc vMerge="1">
                  <a:txBody>
                    <a:bodyPr/>
                    <a:lstStyle/>
                    <a:p>
                      <a:endParaRPr lang="en-GB"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others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Hydraulic braking</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b="0" dirty="0">
                          <a:solidFill>
                            <a:schemeClr val="tx1"/>
                          </a:solidFill>
                        </a:rPr>
                        <a:t>(R152 as alternative)</a:t>
                      </a:r>
                      <a:endParaRPr lang="en-GB" sz="1100" b="0" dirty="0">
                        <a:solidFill>
                          <a:schemeClr val="tx1"/>
                        </a:solidFill>
                      </a:endParaRPr>
                    </a:p>
                  </a:txBody>
                  <a:tcPr anchor="ctr"/>
                </a:tc>
                <a:tc>
                  <a:txBody>
                    <a:bodyPr/>
                    <a:lstStyle/>
                    <a:p>
                      <a:pPr algn="ctr"/>
                      <a:r>
                        <a:rPr lang="fr-FR" sz="1600" b="1" dirty="0">
                          <a:solidFill>
                            <a:schemeClr val="tx1"/>
                          </a:solidFill>
                        </a:rPr>
                        <a:t>35 km/h</a:t>
                      </a:r>
                    </a:p>
                  </a:txBody>
                  <a:tcPr anchor="ctr"/>
                </a:tc>
                <a:tc>
                  <a:txBody>
                    <a:bodyPr/>
                    <a:lstStyle/>
                    <a:p>
                      <a:pPr algn="ctr"/>
                      <a:r>
                        <a:rPr lang="fr-FR" sz="1600" b="1" dirty="0">
                          <a:solidFill>
                            <a:schemeClr val="tx1"/>
                          </a:solidFill>
                        </a:rPr>
                        <a:t>20 km/h</a:t>
                      </a:r>
                    </a:p>
                  </a:txBody>
                  <a:tcPr anchor="ctr"/>
                </a:tc>
                <a:tc>
                  <a:txBody>
                    <a:bodyPr/>
                    <a:lstStyle/>
                    <a:p>
                      <a:pPr algn="ctr"/>
                      <a:r>
                        <a:rPr lang="fr-FR" sz="1600" b="1" dirty="0">
                          <a:solidFill>
                            <a:schemeClr val="tx1"/>
                          </a:solidFill>
                        </a:rPr>
                        <a:t>- (no </a:t>
                      </a:r>
                      <a:r>
                        <a:rPr lang="fr-FR" sz="1600" b="1" dirty="0" err="1">
                          <a:solidFill>
                            <a:schemeClr val="tx1"/>
                          </a:solidFill>
                        </a:rPr>
                        <a:t>systems</a:t>
                      </a:r>
                      <a:r>
                        <a:rPr lang="fr-FR" sz="1600" b="1" dirty="0">
                          <a:solidFill>
                            <a:schemeClr val="tx1"/>
                          </a:solidFill>
                        </a:rPr>
                        <a:t>)</a:t>
                      </a:r>
                    </a:p>
                  </a:txBody>
                  <a:tcPr anchor="ctr"/>
                </a:tc>
                <a:extLst>
                  <a:ext uri="{0D108BD9-81ED-4DB2-BD59-A6C34878D82A}">
                    <a16:rowId xmlns:a16="http://schemas.microsoft.com/office/drawing/2014/main" val="1841521536"/>
                  </a:ext>
                </a:extLst>
              </a:tr>
              <a:tr h="771430">
                <a:tc vMerge="1">
                  <a:txBody>
                    <a:bodyPr/>
                    <a:lstStyle/>
                    <a:p>
                      <a:endParaRPr lang="en-GB" dirty="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aseline="0" dirty="0"/>
                        <a:t>Pneumatic braking</a:t>
                      </a:r>
                      <a:endParaRPr lang="en-GB" sz="1600" dirty="0"/>
                    </a:p>
                  </a:txBody>
                  <a:tcPr anchor="ctr"/>
                </a:tc>
                <a:tc>
                  <a:txBody>
                    <a:bodyPr/>
                    <a:lstStyle/>
                    <a:p>
                      <a:pPr algn="ctr"/>
                      <a:r>
                        <a:rPr lang="en-GB" sz="1600" b="1" dirty="0">
                          <a:solidFill>
                            <a:schemeClr val="tx1"/>
                          </a:solidFill>
                        </a:rPr>
                        <a:t>70 km/h</a:t>
                      </a:r>
                      <a:endParaRPr lang="en-GB" sz="1100" b="1" dirty="0">
                        <a:solidFill>
                          <a:schemeClr val="tx1"/>
                        </a:solidFill>
                      </a:endParaRPr>
                    </a:p>
                    <a:p>
                      <a:pPr algn="ctr"/>
                      <a:r>
                        <a:rPr lang="en-GB" sz="1600" b="1" dirty="0">
                          <a:solidFill>
                            <a:schemeClr val="tx1"/>
                          </a:solidFill>
                        </a:rPr>
                        <a:t>40 km/h </a:t>
                      </a:r>
                      <a:r>
                        <a:rPr lang="en-GB" sz="1100" b="1" dirty="0">
                          <a:solidFill>
                            <a:schemeClr val="tx1"/>
                          </a:solidFill>
                        </a:rPr>
                        <a:t>(urban)</a:t>
                      </a:r>
                      <a:endParaRPr lang="en-GB" sz="1600" b="1" dirty="0">
                        <a:solidFill>
                          <a:schemeClr val="tx1"/>
                        </a:solidFill>
                      </a:endParaRPr>
                    </a:p>
                  </a:txBody>
                  <a:tcPr anchor="ctr"/>
                </a:tc>
                <a:tc>
                  <a:txBody>
                    <a:bodyPr/>
                    <a:lstStyle/>
                    <a:p>
                      <a:pPr algn="ctr"/>
                      <a:r>
                        <a:rPr lang="en-GB" sz="1600" b="1" dirty="0">
                          <a:solidFill>
                            <a:schemeClr val="tx1"/>
                          </a:solidFill>
                        </a:rPr>
                        <a:t>20 km/h</a:t>
                      </a:r>
                    </a:p>
                  </a:txBody>
                  <a:tcPr anchor="ctr"/>
                </a:tc>
                <a:tc>
                  <a:txBody>
                    <a:bodyPr/>
                    <a:lstStyle/>
                    <a:p>
                      <a:pPr algn="ctr"/>
                      <a:r>
                        <a:rPr lang="en-GB" sz="1600" b="1" dirty="0">
                          <a:solidFill>
                            <a:schemeClr val="tx1"/>
                          </a:solidFill>
                        </a:rPr>
                        <a:t>- (no systems)</a:t>
                      </a:r>
                    </a:p>
                  </a:txBody>
                  <a:tcPr anchor="ctr"/>
                </a:tc>
                <a:extLst>
                  <a:ext uri="{0D108BD9-81ED-4DB2-BD59-A6C34878D82A}">
                    <a16:rowId xmlns:a16="http://schemas.microsoft.com/office/drawing/2014/main" val="2997839144"/>
                  </a:ext>
                </a:extLst>
              </a:tr>
              <a:tr h="1108867">
                <a:tc gridSpan="3">
                  <a:txBody>
                    <a:bodyPr/>
                    <a:lstStyle/>
                    <a:p>
                      <a:r>
                        <a:rPr lang="en-GB" sz="1600" b="1" dirty="0"/>
                        <a:t>N2 &gt; 8t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M3 &gt; 8t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N3</a:t>
                      </a:r>
                    </a:p>
                  </a:txBody>
                  <a:tcPr anchor="ctr"/>
                </a:tc>
                <a:tc hMerge="1">
                  <a:txBody>
                    <a:bodyPr/>
                    <a:lstStyle/>
                    <a:p>
                      <a:endParaRPr lang="en-GB" dirty="0"/>
                    </a:p>
                  </a:txBody>
                  <a:tcPr/>
                </a:tc>
                <a:tc hMerge="1">
                  <a:txBody>
                    <a:bodyPr/>
                    <a:lstStyle/>
                    <a:p>
                      <a:endParaRPr lang="en-GB"/>
                    </a:p>
                  </a:txBody>
                  <a:tcPr/>
                </a:tc>
                <a:tc>
                  <a:txBody>
                    <a:bodyPr/>
                    <a:lstStyle/>
                    <a:p>
                      <a:pPr algn="ctr"/>
                      <a:r>
                        <a:rPr lang="en-GB" sz="1600" b="1" dirty="0">
                          <a:solidFill>
                            <a:schemeClr val="tx1"/>
                          </a:solidFill>
                        </a:rPr>
                        <a:t>70 km/h 40 km/h </a:t>
                      </a:r>
                      <a:r>
                        <a:rPr lang="en-GB" sz="1100" b="1">
                          <a:solidFill>
                            <a:schemeClr val="tx1"/>
                          </a:solidFill>
                        </a:rPr>
                        <a:t>(urban)*</a:t>
                      </a:r>
                      <a:endParaRPr lang="en-GB" sz="1100" b="1" dirty="0">
                        <a:solidFill>
                          <a:schemeClr val="tx1"/>
                        </a:solidFill>
                      </a:endParaRPr>
                    </a:p>
                    <a:p>
                      <a:pPr algn="ctr"/>
                      <a:endParaRPr lang="en-GB" sz="1600" b="1" dirty="0">
                        <a:solidFill>
                          <a:schemeClr val="tx1"/>
                        </a:solidFill>
                      </a:endParaRPr>
                    </a:p>
                  </a:txBody>
                  <a:tcPr anchor="ctr"/>
                </a:tc>
                <a:tc>
                  <a:txBody>
                    <a:bodyPr/>
                    <a:lstStyle/>
                    <a:p>
                      <a:pPr algn="ctr"/>
                      <a:r>
                        <a:rPr lang="en-GB" sz="1600" b="1" dirty="0">
                          <a:solidFill>
                            <a:schemeClr val="tx1"/>
                          </a:solidFill>
                        </a:rPr>
                        <a:t>20 km/h</a:t>
                      </a:r>
                    </a:p>
                  </a:txBody>
                  <a:tcPr anchor="ctr"/>
                </a:tc>
                <a:tc>
                  <a:txBody>
                    <a:bodyPr/>
                    <a:lstStyle/>
                    <a:p>
                      <a:pPr algn="ctr"/>
                      <a:r>
                        <a:rPr lang="en-GB" sz="1600" b="1" dirty="0">
                          <a:solidFill>
                            <a:schemeClr val="tx1"/>
                          </a:solidFill>
                        </a:rPr>
                        <a:t>- (no systems)</a:t>
                      </a:r>
                    </a:p>
                  </a:txBody>
                  <a:tcPr anchor="ctr"/>
                </a:tc>
                <a:extLst>
                  <a:ext uri="{0D108BD9-81ED-4DB2-BD59-A6C34878D82A}">
                    <a16:rowId xmlns:a16="http://schemas.microsoft.com/office/drawing/2014/main" val="3438480833"/>
                  </a:ext>
                </a:extLst>
              </a:tr>
            </a:tbl>
          </a:graphicData>
        </a:graphic>
      </p:graphicFrame>
      <p:sp>
        <p:nvSpPr>
          <p:cNvPr id="3" name="Textfeld 2">
            <a:extLst>
              <a:ext uri="{FF2B5EF4-FFF2-40B4-BE49-F238E27FC236}">
                <a16:creationId xmlns:a16="http://schemas.microsoft.com/office/drawing/2014/main" id="{57D74FB0-C6A4-4023-BB2F-B765B8BCD41C}"/>
              </a:ext>
            </a:extLst>
          </p:cNvPr>
          <p:cNvSpPr txBox="1"/>
          <p:nvPr/>
        </p:nvSpPr>
        <p:spPr>
          <a:xfrm>
            <a:off x="9641558" y="5257727"/>
            <a:ext cx="2550442" cy="707886"/>
          </a:xfrm>
          <a:prstGeom prst="rect">
            <a:avLst/>
          </a:prstGeom>
          <a:noFill/>
          <a:ln w="38100">
            <a:solidFill>
              <a:srgbClr val="FF0000"/>
            </a:solidFill>
          </a:ln>
        </p:spPr>
        <p:txBody>
          <a:bodyPr wrap="none" rtlCol="0">
            <a:spAutoFit/>
          </a:bodyPr>
          <a:lstStyle/>
          <a:p>
            <a:r>
              <a:rPr lang="de-DE" dirty="0" err="1"/>
              <a:t>No</a:t>
            </a:r>
            <a:r>
              <a:rPr lang="de-DE" dirty="0"/>
              <a:t> </a:t>
            </a:r>
            <a:r>
              <a:rPr lang="de-DE" dirty="0" err="1"/>
              <a:t>differentiation</a:t>
            </a:r>
            <a:br>
              <a:rPr lang="de-DE" dirty="0"/>
            </a:br>
            <a:r>
              <a:rPr lang="de-DE" dirty="0"/>
              <a:t>Moving/</a:t>
            </a:r>
            <a:r>
              <a:rPr lang="de-DE" dirty="0" err="1"/>
              <a:t>Stationary</a:t>
            </a:r>
            <a:endParaRPr lang="de-DE" dirty="0"/>
          </a:p>
        </p:txBody>
      </p:sp>
      <p:sp>
        <p:nvSpPr>
          <p:cNvPr id="7" name="Textfeld 6">
            <a:extLst>
              <a:ext uri="{FF2B5EF4-FFF2-40B4-BE49-F238E27FC236}">
                <a16:creationId xmlns:a16="http://schemas.microsoft.com/office/drawing/2014/main" id="{0386869B-A6F4-4D06-88F1-00FF0737309A}"/>
              </a:ext>
            </a:extLst>
          </p:cNvPr>
          <p:cNvSpPr txBox="1"/>
          <p:nvPr/>
        </p:nvSpPr>
        <p:spPr>
          <a:xfrm>
            <a:off x="100360" y="5257727"/>
            <a:ext cx="9452743" cy="707886"/>
          </a:xfrm>
          <a:prstGeom prst="rect">
            <a:avLst/>
          </a:prstGeom>
          <a:noFill/>
          <a:ln w="38100">
            <a:solidFill>
              <a:srgbClr val="FF0000"/>
            </a:solidFill>
          </a:ln>
        </p:spPr>
        <p:txBody>
          <a:bodyPr wrap="square" rtlCol="0">
            <a:spAutoFit/>
          </a:bodyPr>
          <a:lstStyle/>
          <a:p>
            <a:r>
              <a:rPr lang="de-DE" dirty="0"/>
              <a:t>This </a:t>
            </a:r>
            <a:r>
              <a:rPr lang="de-DE" dirty="0" err="1"/>
              <a:t>is</a:t>
            </a:r>
            <a:r>
              <a:rPr lang="de-DE" dirty="0"/>
              <a:t> relative </a:t>
            </a:r>
            <a:r>
              <a:rPr lang="de-DE" dirty="0" err="1"/>
              <a:t>speed</a:t>
            </a:r>
            <a:r>
              <a:rPr lang="de-DE" dirty="0"/>
              <a:t> v</a:t>
            </a:r>
            <a:r>
              <a:rPr lang="de-DE" baseline="-25000" dirty="0"/>
              <a:t>0,Ego</a:t>
            </a:r>
            <a:r>
              <a:rPr lang="de-DE" dirty="0"/>
              <a:t>-v</a:t>
            </a:r>
            <a:r>
              <a:rPr lang="de-DE" baseline="-25000" dirty="0"/>
              <a:t>0,Target</a:t>
            </a:r>
            <a:r>
              <a:rPr lang="de-DE" dirty="0"/>
              <a:t>, </a:t>
            </a:r>
            <a:r>
              <a:rPr lang="de-DE" dirty="0" err="1"/>
              <a:t>up</a:t>
            </a:r>
            <a:r>
              <a:rPr lang="de-DE" dirty="0"/>
              <a:t> </a:t>
            </a:r>
            <a:r>
              <a:rPr lang="de-DE" dirty="0" err="1"/>
              <a:t>to</a:t>
            </a:r>
            <a:r>
              <a:rPr lang="de-DE" dirty="0"/>
              <a:t> </a:t>
            </a:r>
            <a:r>
              <a:rPr lang="de-DE" dirty="0" err="1"/>
              <a:t>which</a:t>
            </a:r>
            <a:r>
              <a:rPr lang="de-DE" dirty="0"/>
              <a:t> </a:t>
            </a:r>
            <a:r>
              <a:rPr lang="de-DE" dirty="0" err="1"/>
              <a:t>avoidance</a:t>
            </a:r>
            <a:r>
              <a:rPr lang="de-DE" dirty="0"/>
              <a:t> </a:t>
            </a:r>
            <a:r>
              <a:rPr lang="de-DE" dirty="0" err="1"/>
              <a:t>would</a:t>
            </a:r>
            <a:r>
              <a:rPr lang="de-DE" dirty="0"/>
              <a:t> </a:t>
            </a:r>
            <a:r>
              <a:rPr lang="de-DE" dirty="0" err="1"/>
              <a:t>be</a:t>
            </a:r>
            <a:r>
              <a:rPr lang="de-DE" dirty="0"/>
              <a:t> </a:t>
            </a:r>
            <a:r>
              <a:rPr lang="de-DE" dirty="0" err="1"/>
              <a:t>required</a:t>
            </a:r>
            <a:r>
              <a:rPr lang="de-DE" dirty="0"/>
              <a:t>.  Mitigation </a:t>
            </a:r>
            <a:r>
              <a:rPr lang="de-DE" dirty="0" err="1"/>
              <a:t>speeds</a:t>
            </a:r>
            <a:r>
              <a:rPr lang="de-DE" dirty="0"/>
              <a:t> also </a:t>
            </a:r>
            <a:r>
              <a:rPr lang="de-DE" dirty="0" err="1"/>
              <a:t>required</a:t>
            </a:r>
            <a:r>
              <a:rPr lang="de-DE" dirty="0"/>
              <a:t>, </a:t>
            </a:r>
            <a:r>
              <a:rPr lang="de-DE" dirty="0" err="1"/>
              <a:t>comparable</a:t>
            </a:r>
            <a:r>
              <a:rPr lang="de-DE" dirty="0"/>
              <a:t> </a:t>
            </a:r>
            <a:r>
              <a:rPr lang="de-DE" dirty="0" err="1"/>
              <a:t>to</a:t>
            </a:r>
            <a:r>
              <a:rPr lang="de-DE" dirty="0"/>
              <a:t> R152</a:t>
            </a:r>
          </a:p>
        </p:txBody>
      </p:sp>
      <p:sp>
        <p:nvSpPr>
          <p:cNvPr id="6" name="Textfeld 5">
            <a:extLst>
              <a:ext uri="{FF2B5EF4-FFF2-40B4-BE49-F238E27FC236}">
                <a16:creationId xmlns:a16="http://schemas.microsoft.com/office/drawing/2014/main" id="{6FA735E9-A448-406C-87F0-4AA7E5F65D73}"/>
              </a:ext>
            </a:extLst>
          </p:cNvPr>
          <p:cNvSpPr txBox="1"/>
          <p:nvPr/>
        </p:nvSpPr>
        <p:spPr>
          <a:xfrm>
            <a:off x="100359" y="6033970"/>
            <a:ext cx="12091641" cy="400110"/>
          </a:xfrm>
          <a:prstGeom prst="rect">
            <a:avLst/>
          </a:prstGeom>
          <a:noFill/>
          <a:ln w="38100">
            <a:solidFill>
              <a:srgbClr val="FF0000"/>
            </a:solidFill>
          </a:ln>
        </p:spPr>
        <p:txBody>
          <a:bodyPr wrap="square" rtlCol="0">
            <a:spAutoFit/>
          </a:bodyPr>
          <a:lstStyle/>
          <a:p>
            <a:r>
              <a:rPr lang="de-DE" dirty="0"/>
              <a:t>Ambition </a:t>
            </a:r>
            <a:r>
              <a:rPr lang="de-DE" dirty="0" err="1"/>
              <a:t>for</a:t>
            </a:r>
            <a:r>
              <a:rPr lang="de-DE" dirty="0"/>
              <a:t> </a:t>
            </a:r>
            <a:r>
              <a:rPr lang="de-DE" dirty="0" err="1"/>
              <a:t>higher</a:t>
            </a:r>
            <a:r>
              <a:rPr lang="de-DE" dirty="0"/>
              <a:t> </a:t>
            </a:r>
            <a:r>
              <a:rPr lang="de-DE" dirty="0" err="1"/>
              <a:t>values</a:t>
            </a:r>
            <a:r>
              <a:rPr lang="de-DE" dirty="0"/>
              <a:t> and </a:t>
            </a:r>
            <a:r>
              <a:rPr lang="de-DE" i="1" dirty="0"/>
              <a:t>AEB Vehicle-</a:t>
            </a:r>
            <a:r>
              <a:rPr lang="de-DE" i="1" dirty="0" err="1"/>
              <a:t>Bicycle</a:t>
            </a:r>
            <a:r>
              <a:rPr lang="de-DE" i="1" dirty="0"/>
              <a:t> </a:t>
            </a:r>
            <a:r>
              <a:rPr lang="de-DE" dirty="0" err="1"/>
              <a:t>is</a:t>
            </a:r>
            <a:r>
              <a:rPr lang="de-DE" dirty="0"/>
              <a:t> </a:t>
            </a:r>
            <a:r>
              <a:rPr lang="de-DE" dirty="0" err="1"/>
              <a:t>expressed</a:t>
            </a:r>
            <a:r>
              <a:rPr lang="de-DE" dirty="0"/>
              <a:t> in a </a:t>
            </a:r>
            <a:r>
              <a:rPr lang="de-DE" dirty="0" err="1"/>
              <a:t>preamble</a:t>
            </a:r>
            <a:r>
              <a:rPr lang="de-DE" dirty="0"/>
              <a:t>.</a:t>
            </a:r>
          </a:p>
        </p:txBody>
      </p:sp>
    </p:spTree>
    <p:extLst>
      <p:ext uri="{BB962C8B-B14F-4D97-AF65-F5344CB8AC3E}">
        <p14:creationId xmlns:p14="http://schemas.microsoft.com/office/powerpoint/2010/main" val="239894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66B9CF-5C47-4CE3-ABF2-45E0E8EA165F}"/>
              </a:ext>
            </a:extLst>
          </p:cNvPr>
          <p:cNvSpPr>
            <a:spLocks noGrp="1"/>
          </p:cNvSpPr>
          <p:nvPr>
            <p:ph type="title"/>
          </p:nvPr>
        </p:nvSpPr>
        <p:spPr>
          <a:xfrm>
            <a:off x="85466" y="0"/>
            <a:ext cx="9530027" cy="838200"/>
          </a:xfrm>
        </p:spPr>
        <p:txBody>
          <a:bodyPr/>
          <a:lstStyle/>
          <a:p>
            <a:r>
              <a:rPr lang="de-DE" dirty="0"/>
              <a:t>New </a:t>
            </a:r>
            <a:r>
              <a:rPr lang="de-DE" dirty="0" err="1"/>
              <a:t>Concepts</a:t>
            </a:r>
            <a:r>
              <a:rPr lang="de-DE" dirty="0"/>
              <a:t> in Informal </a:t>
            </a:r>
            <a:r>
              <a:rPr lang="de-DE" dirty="0" err="1"/>
              <a:t>XXe</a:t>
            </a:r>
            <a:r>
              <a:rPr lang="de-DE" dirty="0"/>
              <a:t> (1)</a:t>
            </a:r>
          </a:p>
        </p:txBody>
      </p:sp>
      <p:sp>
        <p:nvSpPr>
          <p:cNvPr id="3" name="Inhaltsplatzhalter 2">
            <a:extLst>
              <a:ext uri="{FF2B5EF4-FFF2-40B4-BE49-F238E27FC236}">
                <a16:creationId xmlns:a16="http://schemas.microsoft.com/office/drawing/2014/main" id="{C30521E7-57A0-44F9-AAC0-CE3E00D3361E}"/>
              </a:ext>
            </a:extLst>
          </p:cNvPr>
          <p:cNvSpPr>
            <a:spLocks noGrp="1"/>
          </p:cNvSpPr>
          <p:nvPr>
            <p:ph idx="1"/>
          </p:nvPr>
        </p:nvSpPr>
        <p:spPr>
          <a:xfrm>
            <a:off x="335361" y="679508"/>
            <a:ext cx="11247967" cy="5487378"/>
          </a:xfrm>
        </p:spPr>
        <p:txBody>
          <a:bodyPr/>
          <a:lstStyle/>
          <a:p>
            <a:pPr marL="0" indent="0">
              <a:buNone/>
            </a:pPr>
            <a:r>
              <a:rPr lang="de-DE" u="sng" dirty="0" err="1"/>
              <a:t>Deactivation</a:t>
            </a:r>
            <a:r>
              <a:rPr lang="de-DE" u="sng" dirty="0"/>
              <a:t> </a:t>
            </a:r>
            <a:r>
              <a:rPr lang="de-DE" u="sng" dirty="0" err="1"/>
              <a:t>of</a:t>
            </a:r>
            <a:r>
              <a:rPr lang="de-DE" u="sng" dirty="0"/>
              <a:t> AEBS</a:t>
            </a:r>
          </a:p>
          <a:p>
            <a:pPr marL="0" indent="0">
              <a:buNone/>
            </a:pPr>
            <a:r>
              <a:rPr lang="de-DE" i="1" dirty="0">
                <a:sym typeface="Wingdings" panose="05000000000000000000" pitchFamily="2" charset="2"/>
              </a:rPr>
              <a:t>The </a:t>
            </a:r>
            <a:r>
              <a:rPr lang="de-DE" i="1" dirty="0" err="1">
                <a:sym typeface="Wingdings" panose="05000000000000000000" pitchFamily="2" charset="2"/>
              </a:rPr>
              <a:t>group</a:t>
            </a:r>
            <a:r>
              <a:rPr lang="de-DE" i="1" dirty="0">
                <a:sym typeface="Wingdings" panose="05000000000000000000" pitchFamily="2" charset="2"/>
              </a:rPr>
              <a:t> was of the </a:t>
            </a:r>
            <a:r>
              <a:rPr lang="de-DE" i="1" dirty="0" err="1">
                <a:sym typeface="Wingdings" panose="05000000000000000000" pitchFamily="2" charset="2"/>
              </a:rPr>
              <a:t>opinion</a:t>
            </a:r>
            <a:r>
              <a:rPr lang="de-DE" i="1" dirty="0">
                <a:sym typeface="Wingdings" panose="05000000000000000000" pitchFamily="2" charset="2"/>
              </a:rPr>
              <a:t> </a:t>
            </a:r>
            <a:r>
              <a:rPr lang="de-DE" i="1" dirty="0" err="1">
                <a:sym typeface="Wingdings" panose="05000000000000000000" pitchFamily="2" charset="2"/>
              </a:rPr>
              <a:t>that</a:t>
            </a:r>
            <a:r>
              <a:rPr lang="de-DE" i="1" dirty="0">
                <a:sym typeface="Wingdings" panose="05000000000000000000" pitchFamily="2" charset="2"/>
              </a:rPr>
              <a:t> heavy </a:t>
            </a:r>
            <a:r>
              <a:rPr lang="de-DE" i="1" dirty="0" err="1">
                <a:sym typeface="Wingdings" panose="05000000000000000000" pitchFamily="2" charset="2"/>
              </a:rPr>
              <a:t>vehicle</a:t>
            </a:r>
            <a:r>
              <a:rPr lang="de-DE" i="1" dirty="0">
                <a:sym typeface="Wingdings" panose="05000000000000000000" pitchFamily="2" charset="2"/>
              </a:rPr>
              <a:t> </a:t>
            </a:r>
            <a:r>
              <a:rPr lang="de-DE" i="1" dirty="0" err="1">
                <a:sym typeface="Wingdings" panose="05000000000000000000" pitchFamily="2" charset="2"/>
              </a:rPr>
              <a:t>operations</a:t>
            </a:r>
            <a:r>
              <a:rPr lang="de-DE" i="1" dirty="0">
                <a:sym typeface="Wingdings" panose="05000000000000000000" pitchFamily="2" charset="2"/>
              </a:rPr>
              <a:t> </a:t>
            </a:r>
            <a:r>
              <a:rPr lang="de-DE" i="1" dirty="0" err="1">
                <a:sym typeface="Wingdings" panose="05000000000000000000" pitchFamily="2" charset="2"/>
              </a:rPr>
              <a:t>are</a:t>
            </a:r>
            <a:r>
              <a:rPr lang="de-DE" i="1" dirty="0">
                <a:sym typeface="Wingdings" panose="05000000000000000000" pitchFamily="2" charset="2"/>
              </a:rPr>
              <a:t> different </a:t>
            </a:r>
            <a:r>
              <a:rPr lang="de-DE" i="1" dirty="0" err="1">
                <a:sym typeface="Wingdings" panose="05000000000000000000" pitchFamily="2" charset="2"/>
              </a:rPr>
              <a:t>than</a:t>
            </a:r>
            <a:r>
              <a:rPr lang="de-DE" i="1" dirty="0">
                <a:sym typeface="Wingdings" panose="05000000000000000000" pitchFamily="2" charset="2"/>
              </a:rPr>
              <a:t> M1-N1 and </a:t>
            </a:r>
            <a:r>
              <a:rPr lang="de-DE" i="1" dirty="0" err="1">
                <a:sym typeface="Wingdings" panose="05000000000000000000" pitchFamily="2" charset="2"/>
              </a:rPr>
              <a:t>that</a:t>
            </a:r>
            <a:r>
              <a:rPr lang="de-DE" i="1" dirty="0">
                <a:sym typeface="Wingdings" panose="05000000000000000000" pitchFamily="2" charset="2"/>
              </a:rPr>
              <a:t> the </a:t>
            </a:r>
            <a:r>
              <a:rPr lang="de-DE" i="1" dirty="0" err="1">
                <a:sym typeface="Wingdings" panose="05000000000000000000" pitchFamily="2" charset="2"/>
              </a:rPr>
              <a:t>following</a:t>
            </a:r>
            <a:r>
              <a:rPr lang="de-DE" i="1" dirty="0">
                <a:sym typeface="Wingdings" panose="05000000000000000000" pitchFamily="2" charset="2"/>
              </a:rPr>
              <a:t> </a:t>
            </a:r>
            <a:r>
              <a:rPr lang="de-DE" i="1" dirty="0" err="1">
                <a:sym typeface="Wingdings" panose="05000000000000000000" pitchFamily="2" charset="2"/>
              </a:rPr>
              <a:t>methods</a:t>
            </a:r>
            <a:r>
              <a:rPr lang="de-DE" i="1" dirty="0">
                <a:sym typeface="Wingdings" panose="05000000000000000000" pitchFamily="2" charset="2"/>
              </a:rPr>
              <a:t> </a:t>
            </a:r>
            <a:r>
              <a:rPr lang="de-DE" i="1" dirty="0" err="1">
                <a:sym typeface="Wingdings" panose="05000000000000000000" pitchFamily="2" charset="2"/>
              </a:rPr>
              <a:t>are</a:t>
            </a:r>
            <a:r>
              <a:rPr lang="de-DE" i="1" dirty="0">
                <a:sym typeface="Wingdings" panose="05000000000000000000" pitchFamily="2" charset="2"/>
              </a:rPr>
              <a:t> </a:t>
            </a:r>
            <a:r>
              <a:rPr lang="de-DE" i="1" dirty="0" err="1">
                <a:sym typeface="Wingdings" panose="05000000000000000000" pitchFamily="2" charset="2"/>
              </a:rPr>
              <a:t>better</a:t>
            </a:r>
            <a:r>
              <a:rPr lang="de-DE" i="1" dirty="0">
                <a:sym typeface="Wingdings" panose="05000000000000000000" pitchFamily="2" charset="2"/>
              </a:rPr>
              <a:t> </a:t>
            </a:r>
            <a:r>
              <a:rPr lang="de-DE" i="1" dirty="0" err="1">
                <a:sym typeface="Wingdings" panose="05000000000000000000" pitchFamily="2" charset="2"/>
              </a:rPr>
              <a:t>suited</a:t>
            </a:r>
            <a:r>
              <a:rPr lang="de-DE" i="1" dirty="0">
                <a:sym typeface="Wingdings" panose="05000000000000000000" pitchFamily="2" charset="2"/>
              </a:rPr>
              <a:t> </a:t>
            </a:r>
            <a:r>
              <a:rPr lang="de-DE" i="1" dirty="0" err="1">
                <a:sym typeface="Wingdings" panose="05000000000000000000" pitchFamily="2" charset="2"/>
              </a:rPr>
              <a:t>for</a:t>
            </a:r>
            <a:r>
              <a:rPr lang="de-DE" i="1" dirty="0">
                <a:sym typeface="Wingdings" panose="05000000000000000000" pitchFamily="2" charset="2"/>
              </a:rPr>
              <a:t> </a:t>
            </a:r>
            <a:r>
              <a:rPr lang="de-DE" i="1" dirty="0" err="1">
                <a:sym typeface="Wingdings" panose="05000000000000000000" pitchFamily="2" charset="2"/>
              </a:rPr>
              <a:t>those</a:t>
            </a:r>
            <a:r>
              <a:rPr lang="de-DE" i="1" dirty="0">
                <a:sym typeface="Wingdings" panose="05000000000000000000" pitchFamily="2" charset="2"/>
              </a:rPr>
              <a:t> </a:t>
            </a:r>
            <a:r>
              <a:rPr lang="de-DE" i="1" dirty="0" err="1">
                <a:sym typeface="Wingdings" panose="05000000000000000000" pitchFamily="2" charset="2"/>
              </a:rPr>
              <a:t>vehicles</a:t>
            </a:r>
            <a:r>
              <a:rPr lang="de-DE" i="1" dirty="0">
                <a:sym typeface="Wingdings" panose="05000000000000000000" pitchFamily="2" charset="2"/>
              </a:rPr>
              <a:t> </a:t>
            </a:r>
            <a:r>
              <a:rPr lang="de-DE" i="1" dirty="0" err="1">
                <a:sym typeface="Wingdings" panose="05000000000000000000" pitchFamily="2" charset="2"/>
              </a:rPr>
              <a:t>than</a:t>
            </a:r>
            <a:r>
              <a:rPr lang="de-DE" i="1" dirty="0">
                <a:sym typeface="Wingdings" panose="05000000000000000000" pitchFamily="2" charset="2"/>
              </a:rPr>
              <a:t> </a:t>
            </a:r>
            <a:r>
              <a:rPr lang="de-DE" i="1" dirty="0" err="1">
                <a:sym typeface="Wingdings" panose="05000000000000000000" pitchFamily="2" charset="2"/>
              </a:rPr>
              <a:t>simply</a:t>
            </a:r>
            <a:r>
              <a:rPr lang="de-DE" i="1" dirty="0">
                <a:sym typeface="Wingdings" panose="05000000000000000000" pitchFamily="2" charset="2"/>
              </a:rPr>
              <a:t> </a:t>
            </a:r>
            <a:r>
              <a:rPr lang="de-DE" i="1" dirty="0" err="1">
                <a:sym typeface="Wingdings" panose="05000000000000000000" pitchFamily="2" charset="2"/>
              </a:rPr>
              <a:t>aligning</a:t>
            </a:r>
            <a:r>
              <a:rPr lang="de-DE" i="1" dirty="0">
                <a:sym typeface="Wingdings" panose="05000000000000000000" pitchFamily="2" charset="2"/>
              </a:rPr>
              <a:t> </a:t>
            </a:r>
            <a:r>
              <a:rPr lang="de-DE" i="1" dirty="0" err="1">
                <a:sym typeface="Wingdings" panose="05000000000000000000" pitchFamily="2" charset="2"/>
              </a:rPr>
              <a:t>with</a:t>
            </a:r>
            <a:r>
              <a:rPr lang="de-DE" i="1" dirty="0">
                <a:sym typeface="Wingdings" panose="05000000000000000000" pitchFamily="2" charset="2"/>
              </a:rPr>
              <a:t> UN R152:</a:t>
            </a:r>
          </a:p>
          <a:p>
            <a:pPr marL="0" indent="0">
              <a:buNone/>
            </a:pPr>
            <a:endParaRPr lang="de-DE" i="1" dirty="0">
              <a:sym typeface="Wingdings" panose="05000000000000000000" pitchFamily="2" charset="2"/>
            </a:endParaRPr>
          </a:p>
          <a:p>
            <a:r>
              <a:rPr lang="de-DE" dirty="0" err="1">
                <a:sym typeface="Wingdings" panose="05000000000000000000" pitchFamily="2" charset="2"/>
              </a:rPr>
              <a:t>When</a:t>
            </a:r>
            <a:r>
              <a:rPr lang="de-DE" dirty="0">
                <a:sym typeface="Wingdings" panose="05000000000000000000" pitchFamily="2" charset="2"/>
              </a:rPr>
              <a:t> </a:t>
            </a:r>
            <a:r>
              <a:rPr lang="de-DE" dirty="0" err="1">
                <a:sym typeface="Wingdings" panose="05000000000000000000" pitchFamily="2" charset="2"/>
              </a:rPr>
              <a:t>deactivated</a:t>
            </a:r>
            <a:r>
              <a:rPr lang="de-DE" dirty="0">
                <a:sym typeface="Wingdings" panose="05000000000000000000" pitchFamily="2" charset="2"/>
              </a:rPr>
              <a:t> </a:t>
            </a:r>
            <a:r>
              <a:rPr lang="de-DE" dirty="0" err="1">
                <a:sym typeface="Wingdings" panose="05000000000000000000" pitchFamily="2" charset="2"/>
              </a:rPr>
              <a:t>manually</a:t>
            </a:r>
            <a:r>
              <a:rPr lang="de-DE" dirty="0">
                <a:sym typeface="Wingdings" panose="05000000000000000000" pitchFamily="2" charset="2"/>
              </a:rPr>
              <a:t>, AEBS will </a:t>
            </a:r>
            <a:r>
              <a:rPr lang="de-DE" dirty="0" err="1">
                <a:sym typeface="Wingdings" panose="05000000000000000000" pitchFamily="2" charset="2"/>
              </a:rPr>
              <a:t>reactivate</a:t>
            </a:r>
            <a:r>
              <a:rPr lang="de-DE" dirty="0">
                <a:sym typeface="Wingdings" panose="05000000000000000000" pitchFamily="2" charset="2"/>
              </a:rPr>
              <a:t> </a:t>
            </a:r>
            <a:r>
              <a:rPr lang="de-DE" dirty="0" err="1">
                <a:sym typeface="Wingdings" panose="05000000000000000000" pitchFamily="2" charset="2"/>
              </a:rPr>
              <a:t>again</a:t>
            </a:r>
            <a:r>
              <a:rPr lang="de-DE" dirty="0">
                <a:sym typeface="Wingdings" panose="05000000000000000000" pitchFamily="2" charset="2"/>
              </a:rPr>
              <a:t> after 15 min</a:t>
            </a:r>
          </a:p>
          <a:p>
            <a:r>
              <a:rPr lang="de-DE" dirty="0">
                <a:sym typeface="Wingdings" panose="05000000000000000000" pitchFamily="2" charset="2"/>
              </a:rPr>
              <a:t>A </a:t>
            </a:r>
            <a:r>
              <a:rPr lang="de-DE" dirty="0" err="1">
                <a:sym typeface="Wingdings" panose="05000000000000000000" pitchFamily="2" charset="2"/>
              </a:rPr>
              <a:t>more</a:t>
            </a:r>
            <a:r>
              <a:rPr lang="de-DE" dirty="0">
                <a:sym typeface="Wingdings" panose="05000000000000000000" pitchFamily="2" charset="2"/>
              </a:rPr>
              <a:t> </a:t>
            </a:r>
            <a:r>
              <a:rPr lang="de-DE" dirty="0" err="1">
                <a:sym typeface="Wingdings" panose="05000000000000000000" pitchFamily="2" charset="2"/>
              </a:rPr>
              <a:t>complex</a:t>
            </a:r>
            <a:r>
              <a:rPr lang="de-DE" dirty="0">
                <a:sym typeface="Wingdings" panose="05000000000000000000" pitchFamily="2" charset="2"/>
              </a:rPr>
              <a:t> </a:t>
            </a:r>
            <a:r>
              <a:rPr lang="de-DE" dirty="0" err="1">
                <a:sym typeface="Wingdings" panose="05000000000000000000" pitchFamily="2" charset="2"/>
              </a:rPr>
              <a:t>deactivation</a:t>
            </a:r>
            <a:r>
              <a:rPr lang="de-DE" dirty="0">
                <a:sym typeface="Wingdings" panose="05000000000000000000" pitchFamily="2" charset="2"/>
              </a:rPr>
              <a:t> </a:t>
            </a:r>
            <a:r>
              <a:rPr lang="de-DE" dirty="0" err="1">
                <a:sym typeface="Wingdings" panose="05000000000000000000" pitchFamily="2" charset="2"/>
              </a:rPr>
              <a:t>procedure</a:t>
            </a:r>
            <a:r>
              <a:rPr lang="de-DE" dirty="0">
                <a:sym typeface="Wingdings" panose="05000000000000000000" pitchFamily="2" charset="2"/>
              </a:rPr>
              <a:t> </a:t>
            </a:r>
            <a:r>
              <a:rPr lang="de-DE" dirty="0" err="1">
                <a:sym typeface="Wingdings" panose="05000000000000000000" pitchFamily="2" charset="2"/>
              </a:rPr>
              <a:t>for</a:t>
            </a:r>
            <a:r>
              <a:rPr lang="de-DE" dirty="0">
                <a:sym typeface="Wingdings" panose="05000000000000000000" pitchFamily="2" charset="2"/>
              </a:rPr>
              <a:t> </a:t>
            </a:r>
            <a:r>
              <a:rPr lang="de-DE" dirty="0" err="1">
                <a:sym typeface="Wingdings" panose="05000000000000000000" pitchFamily="2" charset="2"/>
              </a:rPr>
              <a:t>longer</a:t>
            </a:r>
            <a:r>
              <a:rPr lang="de-DE" dirty="0">
                <a:sym typeface="Wingdings" panose="05000000000000000000" pitchFamily="2" charset="2"/>
              </a:rPr>
              <a:t> </a:t>
            </a:r>
            <a:r>
              <a:rPr lang="de-DE" dirty="0" err="1">
                <a:sym typeface="Wingdings" panose="05000000000000000000" pitchFamily="2" charset="2"/>
              </a:rPr>
              <a:t>deactivation</a:t>
            </a:r>
            <a:r>
              <a:rPr lang="de-DE" dirty="0">
                <a:sym typeface="Wingdings" panose="05000000000000000000" pitchFamily="2" charset="2"/>
              </a:rPr>
              <a:t> after possible </a:t>
            </a:r>
            <a:r>
              <a:rPr lang="de-DE" dirty="0" err="1">
                <a:sym typeface="Wingdings" panose="05000000000000000000" pitchFamily="2" charset="2"/>
              </a:rPr>
              <a:t>sensor</a:t>
            </a:r>
            <a:r>
              <a:rPr lang="de-DE" dirty="0">
                <a:sym typeface="Wingdings" panose="05000000000000000000" pitchFamily="2" charset="2"/>
              </a:rPr>
              <a:t> </a:t>
            </a:r>
            <a:r>
              <a:rPr lang="de-DE" dirty="0" err="1">
                <a:sym typeface="Wingdings" panose="05000000000000000000" pitchFamily="2" charset="2"/>
              </a:rPr>
              <a:t>damage</a:t>
            </a:r>
            <a:r>
              <a:rPr lang="de-DE" dirty="0">
                <a:sym typeface="Wingdings" panose="05000000000000000000" pitchFamily="2" charset="2"/>
              </a:rPr>
              <a:t> </a:t>
            </a:r>
            <a:r>
              <a:rPr lang="de-DE" dirty="0" err="1">
                <a:sym typeface="Wingdings" panose="05000000000000000000" pitchFamily="2" charset="2"/>
              </a:rPr>
              <a:t>is</a:t>
            </a:r>
            <a:r>
              <a:rPr lang="de-DE" dirty="0">
                <a:sym typeface="Wingdings" panose="05000000000000000000" pitchFamily="2" charset="2"/>
              </a:rPr>
              <a:t> </a:t>
            </a:r>
            <a:r>
              <a:rPr lang="de-DE" dirty="0" err="1">
                <a:sym typeface="Wingdings" panose="05000000000000000000" pitchFamily="2" charset="2"/>
              </a:rPr>
              <a:t>allowed</a:t>
            </a:r>
            <a:endParaRPr lang="de-DE" dirty="0">
              <a:sym typeface="Wingdings" panose="05000000000000000000" pitchFamily="2" charset="2"/>
            </a:endParaRPr>
          </a:p>
          <a:p>
            <a:r>
              <a:rPr lang="de-DE" dirty="0">
                <a:sym typeface="Wingdings" panose="05000000000000000000" pitchFamily="2" charset="2"/>
              </a:rPr>
              <a:t>AEBS </a:t>
            </a:r>
            <a:r>
              <a:rPr lang="de-DE" dirty="0" err="1">
                <a:sym typeface="Wingdings" panose="05000000000000000000" pitchFamily="2" charset="2"/>
              </a:rPr>
              <a:t>deactivation</a:t>
            </a:r>
            <a:r>
              <a:rPr lang="de-DE" dirty="0">
                <a:sym typeface="Wingdings" panose="05000000000000000000" pitchFamily="2" charset="2"/>
              </a:rPr>
              <a:t> (e.g. in </a:t>
            </a:r>
            <a:r>
              <a:rPr lang="de-DE" dirty="0" err="1">
                <a:sym typeface="Wingdings" panose="05000000000000000000" pitchFamily="2" charset="2"/>
              </a:rPr>
              <a:t>workshop</a:t>
            </a:r>
            <a:r>
              <a:rPr lang="de-DE" dirty="0">
                <a:sym typeface="Wingdings" panose="05000000000000000000" pitchFamily="2" charset="2"/>
              </a:rPr>
              <a:t>), e.g. </a:t>
            </a:r>
            <a:r>
              <a:rPr lang="de-DE" dirty="0" err="1">
                <a:sym typeface="Wingdings" panose="05000000000000000000" pitchFamily="2" charset="2"/>
              </a:rPr>
              <a:t>to</a:t>
            </a:r>
            <a:r>
              <a:rPr lang="de-DE" dirty="0">
                <a:sym typeface="Wingdings" panose="05000000000000000000" pitchFamily="2" charset="2"/>
              </a:rPr>
              <a:t> </a:t>
            </a:r>
            <a:r>
              <a:rPr lang="de-DE" dirty="0" err="1">
                <a:sym typeface="Wingdings" panose="05000000000000000000" pitchFamily="2" charset="2"/>
              </a:rPr>
              <a:t>be</a:t>
            </a:r>
            <a:r>
              <a:rPr lang="de-DE" dirty="0">
                <a:sym typeface="Wingdings" panose="05000000000000000000" pitchFamily="2" charset="2"/>
              </a:rPr>
              <a:t> </a:t>
            </a:r>
            <a:r>
              <a:rPr lang="de-DE" dirty="0" err="1">
                <a:sym typeface="Wingdings" panose="05000000000000000000" pitchFamily="2" charset="2"/>
              </a:rPr>
              <a:t>able</a:t>
            </a:r>
            <a:r>
              <a:rPr lang="de-DE" dirty="0">
                <a:sym typeface="Wingdings" panose="05000000000000000000" pitchFamily="2" charset="2"/>
              </a:rPr>
              <a:t> </a:t>
            </a:r>
            <a:r>
              <a:rPr lang="de-DE" dirty="0" err="1">
                <a:sym typeface="Wingdings" panose="05000000000000000000" pitchFamily="2" charset="2"/>
              </a:rPr>
              <a:t>to</a:t>
            </a:r>
            <a:r>
              <a:rPr lang="de-DE" dirty="0">
                <a:sym typeface="Wingdings" panose="05000000000000000000" pitchFamily="2" charset="2"/>
              </a:rPr>
              <a:t> </a:t>
            </a:r>
            <a:r>
              <a:rPr lang="de-DE" dirty="0" err="1">
                <a:sym typeface="Wingdings" panose="05000000000000000000" pitchFamily="2" charset="2"/>
              </a:rPr>
              <a:t>use</a:t>
            </a:r>
            <a:r>
              <a:rPr lang="de-DE" dirty="0">
                <a:sym typeface="Wingdings" panose="05000000000000000000" pitchFamily="2" charset="2"/>
              </a:rPr>
              <a:t> front-</a:t>
            </a:r>
            <a:r>
              <a:rPr lang="de-DE" dirty="0" err="1">
                <a:sym typeface="Wingdings" panose="05000000000000000000" pitchFamily="2" charset="2"/>
              </a:rPr>
              <a:t>mounted</a:t>
            </a:r>
            <a:r>
              <a:rPr lang="de-DE" dirty="0">
                <a:sym typeface="Wingdings" panose="05000000000000000000" pitchFamily="2" charset="2"/>
              </a:rPr>
              <a:t> </a:t>
            </a:r>
            <a:r>
              <a:rPr lang="de-DE" dirty="0" err="1">
                <a:sym typeface="Wingdings" panose="05000000000000000000" pitchFamily="2" charset="2"/>
              </a:rPr>
              <a:t>equipment</a:t>
            </a:r>
            <a:r>
              <a:rPr lang="de-DE" dirty="0">
                <a:sym typeface="Wingdings" panose="05000000000000000000" pitchFamily="2" charset="2"/>
              </a:rPr>
              <a:t>, persistent </a:t>
            </a:r>
            <a:r>
              <a:rPr lang="de-DE" dirty="0" err="1">
                <a:sym typeface="Wingdings" panose="05000000000000000000" pitchFamily="2" charset="2"/>
              </a:rPr>
              <a:t>over</a:t>
            </a:r>
            <a:r>
              <a:rPr lang="de-DE" dirty="0">
                <a:sym typeface="Wingdings" panose="05000000000000000000" pitchFamily="2" charset="2"/>
              </a:rPr>
              <a:t> </a:t>
            </a:r>
            <a:r>
              <a:rPr lang="de-DE" dirty="0" err="1">
                <a:sym typeface="Wingdings" panose="05000000000000000000" pitchFamily="2" charset="2"/>
              </a:rPr>
              <a:t>ignition</a:t>
            </a:r>
            <a:r>
              <a:rPr lang="de-DE" dirty="0">
                <a:sym typeface="Wingdings" panose="05000000000000000000" pitchFamily="2" charset="2"/>
              </a:rPr>
              <a:t> </a:t>
            </a:r>
            <a:r>
              <a:rPr lang="de-DE" dirty="0" err="1">
                <a:sym typeface="Wingdings" panose="05000000000000000000" pitchFamily="2" charset="2"/>
              </a:rPr>
              <a:t>cycles</a:t>
            </a:r>
            <a:endParaRPr lang="de-DE" dirty="0">
              <a:sym typeface="Wingdings" panose="05000000000000000000" pitchFamily="2" charset="2"/>
            </a:endParaRPr>
          </a:p>
          <a:p>
            <a:pPr lvl="1"/>
            <a:r>
              <a:rPr lang="de-DE" dirty="0">
                <a:sym typeface="Wingdings" panose="05000000000000000000" pitchFamily="2" charset="2"/>
              </a:rPr>
              <a:t>In </a:t>
            </a:r>
            <a:r>
              <a:rPr lang="de-DE" dirty="0" err="1">
                <a:sym typeface="Wingdings" panose="05000000000000000000" pitchFamily="2" charset="2"/>
              </a:rPr>
              <a:t>this</a:t>
            </a:r>
            <a:r>
              <a:rPr lang="de-DE" dirty="0">
                <a:sym typeface="Wingdings" panose="05000000000000000000" pitchFamily="2" charset="2"/>
              </a:rPr>
              <a:t> </a:t>
            </a:r>
            <a:r>
              <a:rPr lang="de-DE" dirty="0" err="1">
                <a:sym typeface="Wingdings" panose="05000000000000000000" pitchFamily="2" charset="2"/>
              </a:rPr>
              <a:t>case</a:t>
            </a:r>
            <a:r>
              <a:rPr lang="de-DE" dirty="0">
                <a:sym typeface="Wingdings" panose="05000000000000000000" pitchFamily="2" charset="2"/>
              </a:rPr>
              <a:t>, AEBS </a:t>
            </a:r>
            <a:r>
              <a:rPr lang="de-DE" dirty="0" err="1">
                <a:sym typeface="Wingdings" panose="05000000000000000000" pitchFamily="2" charset="2"/>
              </a:rPr>
              <a:t>deactivation</a:t>
            </a:r>
            <a:r>
              <a:rPr lang="de-DE" dirty="0">
                <a:sym typeface="Wingdings" panose="05000000000000000000" pitchFamily="2" charset="2"/>
              </a:rPr>
              <a:t> will </a:t>
            </a:r>
            <a:r>
              <a:rPr lang="de-DE" dirty="0" err="1">
                <a:sym typeface="Wingdings" panose="05000000000000000000" pitchFamily="2" charset="2"/>
              </a:rPr>
              <a:t>be</a:t>
            </a:r>
            <a:r>
              <a:rPr lang="de-DE" dirty="0">
                <a:sym typeface="Wingdings" panose="05000000000000000000" pitchFamily="2" charset="2"/>
              </a:rPr>
              <a:t> </a:t>
            </a:r>
            <a:r>
              <a:rPr lang="de-DE" dirty="0" err="1">
                <a:sym typeface="Wingdings" panose="05000000000000000000" pitchFamily="2" charset="2"/>
              </a:rPr>
              <a:t>indicated</a:t>
            </a:r>
            <a:r>
              <a:rPr lang="de-DE" dirty="0">
                <a:sym typeface="Wingdings" panose="05000000000000000000" pitchFamily="2" charset="2"/>
              </a:rPr>
              <a:t> </a:t>
            </a:r>
            <a:r>
              <a:rPr lang="de-DE" dirty="0" err="1">
                <a:sym typeface="Wingdings" panose="05000000000000000000" pitchFamily="2" charset="2"/>
              </a:rPr>
              <a:t>for</a:t>
            </a:r>
            <a:r>
              <a:rPr lang="de-DE" dirty="0">
                <a:sym typeface="Wingdings" panose="05000000000000000000" pitchFamily="2" charset="2"/>
              </a:rPr>
              <a:t> at least 15 </a:t>
            </a:r>
            <a:r>
              <a:rPr lang="de-DE" dirty="0" err="1">
                <a:sym typeface="Wingdings" panose="05000000000000000000" pitchFamily="2" charset="2"/>
              </a:rPr>
              <a:t>secs</a:t>
            </a:r>
            <a:r>
              <a:rPr lang="de-DE" dirty="0">
                <a:sym typeface="Wingdings" panose="05000000000000000000" pitchFamily="2" charset="2"/>
              </a:rPr>
              <a:t> after </a:t>
            </a:r>
            <a:r>
              <a:rPr lang="de-DE" dirty="0" err="1">
                <a:sym typeface="Wingdings" panose="05000000000000000000" pitchFamily="2" charset="2"/>
              </a:rPr>
              <a:t>operation</a:t>
            </a:r>
            <a:r>
              <a:rPr lang="de-DE" dirty="0">
                <a:sym typeface="Wingdings" panose="05000000000000000000" pitchFamily="2" charset="2"/>
              </a:rPr>
              <a:t> </a:t>
            </a:r>
            <a:r>
              <a:rPr lang="de-DE" dirty="0" err="1">
                <a:sym typeface="Wingdings" panose="05000000000000000000" pitchFamily="2" charset="2"/>
              </a:rPr>
              <a:t>of</a:t>
            </a:r>
            <a:r>
              <a:rPr lang="de-DE" dirty="0">
                <a:sym typeface="Wingdings" panose="05000000000000000000" pitchFamily="2" charset="2"/>
              </a:rPr>
              <a:t> </a:t>
            </a:r>
            <a:r>
              <a:rPr lang="de-DE" dirty="0" err="1">
                <a:sym typeface="Wingdings" panose="05000000000000000000" pitchFamily="2" charset="2"/>
              </a:rPr>
              <a:t>the</a:t>
            </a:r>
            <a:r>
              <a:rPr lang="de-DE" dirty="0">
                <a:sym typeface="Wingdings" panose="05000000000000000000" pitchFamily="2" charset="2"/>
              </a:rPr>
              <a:t> </a:t>
            </a:r>
            <a:r>
              <a:rPr lang="de-DE" dirty="0" err="1">
                <a:sym typeface="Wingdings" panose="05000000000000000000" pitchFamily="2" charset="2"/>
              </a:rPr>
              <a:t>vehicle</a:t>
            </a:r>
            <a:r>
              <a:rPr lang="de-DE" dirty="0">
                <a:sym typeface="Wingdings" panose="05000000000000000000" pitchFamily="2" charset="2"/>
              </a:rPr>
              <a:t> </a:t>
            </a:r>
            <a:r>
              <a:rPr lang="de-DE" dirty="0" err="1">
                <a:sym typeface="Wingdings" panose="05000000000000000000" pitchFamily="2" charset="2"/>
              </a:rPr>
              <a:t>master</a:t>
            </a:r>
            <a:r>
              <a:rPr lang="de-DE" dirty="0">
                <a:sym typeface="Wingdings" panose="05000000000000000000" pitchFamily="2" charset="2"/>
              </a:rPr>
              <a:t> </a:t>
            </a:r>
            <a:r>
              <a:rPr lang="de-DE" dirty="0" err="1">
                <a:sym typeface="Wingdings" panose="05000000000000000000" pitchFamily="2" charset="2"/>
              </a:rPr>
              <a:t>control</a:t>
            </a:r>
            <a:r>
              <a:rPr lang="de-DE" dirty="0">
                <a:sym typeface="Wingdings" panose="05000000000000000000" pitchFamily="2" charset="2"/>
              </a:rPr>
              <a:t> switch</a:t>
            </a:r>
          </a:p>
          <a:p>
            <a:endParaRPr lang="de-DE" dirty="0">
              <a:sym typeface="Wingdings" panose="05000000000000000000" pitchFamily="2" charset="2"/>
            </a:endParaRPr>
          </a:p>
          <a:p>
            <a:endParaRPr lang="de-DE" dirty="0"/>
          </a:p>
        </p:txBody>
      </p:sp>
    </p:spTree>
    <p:extLst>
      <p:ext uri="{BB962C8B-B14F-4D97-AF65-F5344CB8AC3E}">
        <p14:creationId xmlns:p14="http://schemas.microsoft.com/office/powerpoint/2010/main" val="3061725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66B9CF-5C47-4CE3-ABF2-45E0E8EA165F}"/>
              </a:ext>
            </a:extLst>
          </p:cNvPr>
          <p:cNvSpPr>
            <a:spLocks noGrp="1"/>
          </p:cNvSpPr>
          <p:nvPr>
            <p:ph type="title"/>
          </p:nvPr>
        </p:nvSpPr>
        <p:spPr>
          <a:xfrm>
            <a:off x="85466" y="0"/>
            <a:ext cx="9530027" cy="838200"/>
          </a:xfrm>
        </p:spPr>
        <p:txBody>
          <a:bodyPr/>
          <a:lstStyle/>
          <a:p>
            <a:r>
              <a:rPr lang="de-DE" dirty="0"/>
              <a:t>New </a:t>
            </a:r>
            <a:r>
              <a:rPr lang="de-DE" dirty="0" err="1"/>
              <a:t>Concepts</a:t>
            </a:r>
            <a:r>
              <a:rPr lang="de-DE" dirty="0"/>
              <a:t> in Informal </a:t>
            </a:r>
            <a:r>
              <a:rPr lang="de-DE" dirty="0" err="1"/>
              <a:t>XXe</a:t>
            </a:r>
            <a:r>
              <a:rPr lang="de-DE" dirty="0"/>
              <a:t> (2)</a:t>
            </a:r>
          </a:p>
        </p:txBody>
      </p:sp>
      <p:sp>
        <p:nvSpPr>
          <p:cNvPr id="3" name="Inhaltsplatzhalter 2">
            <a:extLst>
              <a:ext uri="{FF2B5EF4-FFF2-40B4-BE49-F238E27FC236}">
                <a16:creationId xmlns:a16="http://schemas.microsoft.com/office/drawing/2014/main" id="{C30521E7-57A0-44F9-AAC0-CE3E00D3361E}"/>
              </a:ext>
            </a:extLst>
          </p:cNvPr>
          <p:cNvSpPr>
            <a:spLocks noGrp="1"/>
          </p:cNvSpPr>
          <p:nvPr>
            <p:ph idx="1"/>
          </p:nvPr>
        </p:nvSpPr>
        <p:spPr>
          <a:xfrm>
            <a:off x="156642" y="642877"/>
            <a:ext cx="11247967" cy="5487378"/>
          </a:xfrm>
        </p:spPr>
        <p:txBody>
          <a:bodyPr/>
          <a:lstStyle/>
          <a:p>
            <a:pPr marL="0" indent="0">
              <a:buNone/>
            </a:pPr>
            <a:r>
              <a:rPr lang="de-DE" u="sng" dirty="0">
                <a:sym typeface="Wingdings" panose="05000000000000000000" pitchFamily="2" charset="2"/>
              </a:rPr>
              <a:t>Definition </a:t>
            </a:r>
            <a:r>
              <a:rPr lang="de-DE" u="sng" dirty="0" err="1">
                <a:sym typeface="Wingdings" panose="05000000000000000000" pitchFamily="2" charset="2"/>
              </a:rPr>
              <a:t>of</a:t>
            </a:r>
            <a:r>
              <a:rPr lang="de-DE" u="sng" dirty="0">
                <a:sym typeface="Wingdings" panose="05000000000000000000" pitchFamily="2" charset="2"/>
              </a:rPr>
              <a:t> </a:t>
            </a:r>
            <a:r>
              <a:rPr lang="de-DE" u="sng" dirty="0" err="1">
                <a:sym typeface="Wingdings" panose="05000000000000000000" pitchFamily="2" charset="2"/>
              </a:rPr>
              <a:t>performance</a:t>
            </a:r>
            <a:r>
              <a:rPr lang="de-DE" u="sng" dirty="0">
                <a:sym typeface="Wingdings" panose="05000000000000000000" pitchFamily="2" charset="2"/>
              </a:rPr>
              <a:t> </a:t>
            </a:r>
            <a:r>
              <a:rPr lang="de-DE" u="sng" dirty="0" err="1">
                <a:sym typeface="Wingdings" panose="05000000000000000000" pitchFamily="2" charset="2"/>
              </a:rPr>
              <a:t>requirements</a:t>
            </a:r>
            <a:endParaRPr lang="de-DE" u="sng" dirty="0">
              <a:sym typeface="Wingdings" panose="05000000000000000000" pitchFamily="2" charset="2"/>
            </a:endParaRPr>
          </a:p>
          <a:p>
            <a:r>
              <a:rPr lang="de-DE" dirty="0">
                <a:sym typeface="Wingdings" panose="05000000000000000000" pitchFamily="2" charset="2"/>
              </a:rPr>
              <a:t>Group </a:t>
            </a:r>
            <a:r>
              <a:rPr lang="de-DE" dirty="0" err="1">
                <a:sym typeface="Wingdings" panose="05000000000000000000" pitchFamily="2" charset="2"/>
              </a:rPr>
              <a:t>agreed</a:t>
            </a:r>
            <a:r>
              <a:rPr lang="de-DE" dirty="0">
                <a:sym typeface="Wingdings" panose="05000000000000000000" pitchFamily="2" charset="2"/>
              </a:rPr>
              <a:t> on a </a:t>
            </a:r>
            <a:r>
              <a:rPr lang="de-DE" dirty="0" err="1">
                <a:sym typeface="Wingdings" panose="05000000000000000000" pitchFamily="2" charset="2"/>
              </a:rPr>
              <a:t>structured</a:t>
            </a:r>
            <a:r>
              <a:rPr lang="de-DE" dirty="0">
                <a:sym typeface="Wingdings" panose="05000000000000000000" pitchFamily="2" charset="2"/>
              </a:rPr>
              <a:t> </a:t>
            </a:r>
            <a:r>
              <a:rPr lang="de-DE" dirty="0" err="1">
                <a:sym typeface="Wingdings" panose="05000000000000000000" pitchFamily="2" charset="2"/>
              </a:rPr>
              <a:t>list</a:t>
            </a:r>
            <a:r>
              <a:rPr lang="de-DE" dirty="0">
                <a:sym typeface="Wingdings" panose="05000000000000000000" pitchFamily="2" charset="2"/>
              </a:rPr>
              <a:t> </a:t>
            </a:r>
          </a:p>
          <a:p>
            <a:pPr lvl="1"/>
            <a:r>
              <a:rPr lang="en-GB" dirty="0"/>
              <a:t>vehicle external influences allow for the required deceleration (</a:t>
            </a:r>
            <a:r>
              <a:rPr lang="en-GB" i="1" dirty="0"/>
              <a:t>exhaustive list included</a:t>
            </a:r>
            <a:r>
              <a:rPr lang="en-GB" dirty="0"/>
              <a:t>)</a:t>
            </a:r>
          </a:p>
          <a:p>
            <a:pPr lvl="1"/>
            <a:r>
              <a:rPr lang="en-GB" dirty="0"/>
              <a:t>the vehicle state itself allows for the required deceleration (</a:t>
            </a:r>
            <a:r>
              <a:rPr lang="en-GB" i="1" dirty="0"/>
              <a:t>list of examples included</a:t>
            </a:r>
            <a:r>
              <a:rPr lang="en-GB" dirty="0"/>
              <a:t>)</a:t>
            </a:r>
          </a:p>
          <a:p>
            <a:pPr lvl="1"/>
            <a:r>
              <a:rPr lang="en-GB" dirty="0"/>
              <a:t>there are no external influences affecting the physical sensing capabilities (</a:t>
            </a:r>
            <a:r>
              <a:rPr lang="en-GB" i="1" dirty="0"/>
              <a:t>exhaustive list included</a:t>
            </a:r>
            <a:r>
              <a:rPr lang="en-GB" dirty="0"/>
              <a:t>)</a:t>
            </a:r>
          </a:p>
          <a:p>
            <a:pPr lvl="1"/>
            <a:r>
              <a:rPr lang="en-GB" dirty="0"/>
              <a:t>the situation is unambiguous (</a:t>
            </a:r>
            <a:r>
              <a:rPr lang="en-GB" i="1" dirty="0"/>
              <a:t>exhaustive list included</a:t>
            </a:r>
            <a:r>
              <a:rPr lang="en-GB" dirty="0"/>
              <a:t>)</a:t>
            </a:r>
          </a:p>
          <a:p>
            <a:pPr lvl="1"/>
            <a:r>
              <a:rPr lang="en-GB" dirty="0"/>
              <a:t>New wording after list: “When conditions deviate from those listed above, the system shall not deactivate or unreasonably switch the control strategy. This shall be demonstrated in accordance with chapter 6 and Annex 3 of this Regulation”</a:t>
            </a:r>
            <a:endParaRPr lang="de-DE" dirty="0">
              <a:sym typeface="Wingdings" panose="05000000000000000000" pitchFamily="2" charset="2"/>
            </a:endParaRPr>
          </a:p>
          <a:p>
            <a:endParaRPr lang="de-DE" dirty="0"/>
          </a:p>
        </p:txBody>
      </p:sp>
      <p:sp>
        <p:nvSpPr>
          <p:cNvPr id="4" name="Textfeld 4">
            <a:extLst>
              <a:ext uri="{FF2B5EF4-FFF2-40B4-BE49-F238E27FC236}">
                <a16:creationId xmlns:a16="http://schemas.microsoft.com/office/drawing/2014/main" id="{850CBF6D-4C39-441E-BEB0-8958176D9D26}"/>
              </a:ext>
            </a:extLst>
          </p:cNvPr>
          <p:cNvSpPr txBox="1"/>
          <p:nvPr/>
        </p:nvSpPr>
        <p:spPr>
          <a:xfrm>
            <a:off x="6194136" y="5930200"/>
            <a:ext cx="5925977" cy="400110"/>
          </a:xfrm>
          <a:prstGeom prst="rect">
            <a:avLst/>
          </a:prstGeom>
          <a:noFill/>
          <a:ln w="38100">
            <a:solidFill>
              <a:srgbClr val="FF0000"/>
            </a:solidFill>
          </a:ln>
        </p:spPr>
        <p:txBody>
          <a:bodyPr wrap="square" rtlCol="0">
            <a:spAutoFit/>
          </a:bodyPr>
          <a:lstStyle/>
          <a:p>
            <a:pPr algn="l"/>
            <a:r>
              <a:rPr lang="de-DE" dirty="0"/>
              <a:t>Suggestion to align R152 with a supplement</a:t>
            </a:r>
          </a:p>
        </p:txBody>
      </p:sp>
    </p:spTree>
    <p:extLst>
      <p:ext uri="{BB962C8B-B14F-4D97-AF65-F5344CB8AC3E}">
        <p14:creationId xmlns:p14="http://schemas.microsoft.com/office/powerpoint/2010/main" val="2233192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5F091C-7DFA-4BEF-A6B5-160A9C2BB136}"/>
              </a:ext>
            </a:extLst>
          </p:cNvPr>
          <p:cNvSpPr>
            <a:spLocks noGrp="1"/>
          </p:cNvSpPr>
          <p:nvPr>
            <p:ph type="title"/>
          </p:nvPr>
        </p:nvSpPr>
        <p:spPr>
          <a:xfrm>
            <a:off x="112373" y="0"/>
            <a:ext cx="9530027" cy="838200"/>
          </a:xfrm>
        </p:spPr>
        <p:txBody>
          <a:bodyPr/>
          <a:lstStyle/>
          <a:p>
            <a:r>
              <a:rPr lang="de-DE" dirty="0"/>
              <a:t>New </a:t>
            </a:r>
            <a:r>
              <a:rPr lang="de-DE" dirty="0" err="1"/>
              <a:t>Concepts</a:t>
            </a:r>
            <a:r>
              <a:rPr lang="de-DE" dirty="0"/>
              <a:t> in Informal </a:t>
            </a:r>
            <a:r>
              <a:rPr lang="de-DE" dirty="0" err="1"/>
              <a:t>XXe</a:t>
            </a:r>
            <a:r>
              <a:rPr lang="de-DE" dirty="0"/>
              <a:t> (3)</a:t>
            </a:r>
          </a:p>
        </p:txBody>
      </p:sp>
      <p:sp>
        <p:nvSpPr>
          <p:cNvPr id="3" name="Inhaltsplatzhalter 2">
            <a:extLst>
              <a:ext uri="{FF2B5EF4-FFF2-40B4-BE49-F238E27FC236}">
                <a16:creationId xmlns:a16="http://schemas.microsoft.com/office/drawing/2014/main" id="{679783CD-0020-4031-8AE2-0BF831D51DCA}"/>
              </a:ext>
            </a:extLst>
          </p:cNvPr>
          <p:cNvSpPr>
            <a:spLocks noGrp="1"/>
          </p:cNvSpPr>
          <p:nvPr>
            <p:ph idx="1"/>
          </p:nvPr>
        </p:nvSpPr>
        <p:spPr>
          <a:xfrm>
            <a:off x="335361" y="638355"/>
            <a:ext cx="5760639" cy="5528531"/>
          </a:xfrm>
        </p:spPr>
        <p:txBody>
          <a:bodyPr/>
          <a:lstStyle/>
          <a:p>
            <a:pPr marL="0" indent="0">
              <a:buNone/>
            </a:pPr>
            <a:r>
              <a:rPr lang="en-GB" sz="1800" dirty="0"/>
              <a:t>5.2.1.2.	Emergency braking </a:t>
            </a:r>
            <a:endParaRPr lang="de-DE" sz="1800" dirty="0"/>
          </a:p>
          <a:p>
            <a:pPr marL="0" indent="0">
              <a:buNone/>
            </a:pPr>
            <a:r>
              <a:rPr lang="en-GB" sz="1800" dirty="0"/>
              <a:t>When the system has detected the possibility of an imminent collision, there shall be a braking demand of at least 4 m/s² to the service braking system of the vehicle. This does not prohibit higher deceleration demand values than 4 m/s² during the collision warning for very short durations, e.g. as haptic warning to stimulate the driver’s attention.</a:t>
            </a:r>
            <a:endParaRPr lang="de-DE" sz="1800" dirty="0"/>
          </a:p>
          <a:p>
            <a:pPr marL="0" indent="0">
              <a:buNone/>
            </a:pPr>
            <a:r>
              <a:rPr lang="en-GB" sz="1800" dirty="0"/>
              <a:t>The emergency braking may be aborted, or the deceleration demand reduced below the threshold above (as relevant), if the conditions prevailing a collision are no longer present or the risk of a collision has decreased.</a:t>
            </a:r>
            <a:endParaRPr lang="de-DE" sz="1800" dirty="0"/>
          </a:p>
          <a:p>
            <a:pPr marL="0" indent="0">
              <a:buNone/>
            </a:pPr>
            <a:r>
              <a:rPr lang="en-GB" sz="1800" dirty="0">
                <a:highlight>
                  <a:srgbClr val="FFFF00"/>
                </a:highlight>
              </a:rPr>
              <a:t>This shall be verified according to paragraphs 6.4. and 6.5.</a:t>
            </a:r>
            <a:endParaRPr lang="de-DE" sz="1800" dirty="0">
              <a:highlight>
                <a:srgbClr val="FFFF00"/>
              </a:highlight>
            </a:endParaRPr>
          </a:p>
          <a:p>
            <a:pPr marL="0" indent="0">
              <a:buNone/>
            </a:pPr>
            <a:endParaRPr lang="de-DE" sz="1800" dirty="0"/>
          </a:p>
        </p:txBody>
      </p:sp>
      <p:sp>
        <p:nvSpPr>
          <p:cNvPr id="4" name="Inhaltsplatzhalter 2">
            <a:extLst>
              <a:ext uri="{FF2B5EF4-FFF2-40B4-BE49-F238E27FC236}">
                <a16:creationId xmlns:a16="http://schemas.microsoft.com/office/drawing/2014/main" id="{606E02BC-EF9D-48E8-BA58-F178073620A9}"/>
              </a:ext>
            </a:extLst>
          </p:cNvPr>
          <p:cNvSpPr txBox="1">
            <a:spLocks/>
          </p:cNvSpPr>
          <p:nvPr/>
        </p:nvSpPr>
        <p:spPr>
          <a:xfrm>
            <a:off x="6295984" y="638354"/>
            <a:ext cx="5760639" cy="5528531"/>
          </a:xfrm>
          <a:prstGeom prst="rect">
            <a:avLst/>
          </a:prstGeom>
        </p:spPr>
        <p:txBody>
          <a:bodyPr lIns="0"/>
          <a:lstStyle>
            <a:lvl1pPr marL="482588" indent="-482588" algn="l" rtl="0" eaLnBrk="1" fontAlgn="base" hangingPunct="1">
              <a:lnSpc>
                <a:spcPct val="120000"/>
              </a:lnSpc>
              <a:spcBef>
                <a:spcPct val="20000"/>
              </a:spcBef>
              <a:spcAft>
                <a:spcPct val="0"/>
              </a:spcAft>
              <a:buClr>
                <a:srgbClr val="55B631"/>
              </a:buClr>
              <a:buSzPct val="120000"/>
              <a:buFont typeface="Wingdings" pitchFamily="2" charset="2"/>
              <a:buChar char=""/>
              <a:defRPr sz="2400">
                <a:solidFill>
                  <a:schemeClr val="tx1"/>
                </a:solidFill>
                <a:latin typeface="+mn-lt"/>
                <a:ea typeface="+mn-ea"/>
                <a:cs typeface="+mn-cs"/>
              </a:defRPr>
            </a:lvl1pPr>
            <a:lvl2pPr marL="1193770" indent="-472006" algn="l" rtl="0" eaLnBrk="1" fontAlgn="base" hangingPunct="1">
              <a:lnSpc>
                <a:spcPct val="120000"/>
              </a:lnSpc>
              <a:spcBef>
                <a:spcPct val="20000"/>
              </a:spcBef>
              <a:spcAft>
                <a:spcPct val="0"/>
              </a:spcAft>
              <a:buClr>
                <a:srgbClr val="55B631"/>
              </a:buClr>
              <a:buSzPct val="120000"/>
              <a:buFont typeface="Verdana" pitchFamily="34" charset="0"/>
              <a:buChar char="•"/>
              <a:defRPr sz="2133">
                <a:solidFill>
                  <a:schemeClr val="tx1"/>
                </a:solidFill>
                <a:latin typeface="+mn-lt"/>
              </a:defRPr>
            </a:lvl2pPr>
            <a:lvl3pPr marL="1913419" indent="-480472" algn="l" rtl="0" eaLnBrk="1" fontAlgn="base" hangingPunct="1">
              <a:lnSpc>
                <a:spcPct val="120000"/>
              </a:lnSpc>
              <a:spcBef>
                <a:spcPct val="20000"/>
              </a:spcBef>
              <a:spcAft>
                <a:spcPct val="0"/>
              </a:spcAft>
              <a:buClr>
                <a:srgbClr val="55B631"/>
              </a:buClr>
              <a:buFont typeface="Verdana" pitchFamily="34" charset="0"/>
              <a:buChar char="–"/>
              <a:defRPr sz="1867">
                <a:solidFill>
                  <a:schemeClr val="tx1"/>
                </a:solidFill>
                <a:latin typeface="+mn-lt"/>
              </a:defRPr>
            </a:lvl3pPr>
            <a:lvl4pPr marL="2633068" indent="-480472" algn="l" rtl="0" eaLnBrk="1" fontAlgn="base" hangingPunct="1">
              <a:spcBef>
                <a:spcPct val="20000"/>
              </a:spcBef>
              <a:spcAft>
                <a:spcPct val="0"/>
              </a:spcAft>
              <a:buFont typeface="Verdana" pitchFamily="34" charset="0"/>
              <a:buChar char="»"/>
              <a:defRPr sz="2133">
                <a:solidFill>
                  <a:schemeClr val="tx1"/>
                </a:solidFill>
                <a:latin typeface="+mn-lt"/>
              </a:defRPr>
            </a:lvl4pPr>
            <a:lvl5pPr marL="3352716" indent="-480472" algn="l" rtl="0" eaLnBrk="1" fontAlgn="base" hangingPunct="1">
              <a:spcBef>
                <a:spcPct val="20000"/>
              </a:spcBef>
              <a:spcAft>
                <a:spcPct val="0"/>
              </a:spcAft>
              <a:buChar char="o"/>
              <a:defRPr sz="2133">
                <a:solidFill>
                  <a:schemeClr val="tx1"/>
                </a:solidFill>
                <a:latin typeface="+mn-lt"/>
              </a:defRPr>
            </a:lvl5pPr>
            <a:lvl6pPr marL="3962301" indent="-480472" algn="l" rtl="0" eaLnBrk="1" fontAlgn="base" hangingPunct="1">
              <a:spcBef>
                <a:spcPct val="20000"/>
              </a:spcBef>
              <a:spcAft>
                <a:spcPct val="0"/>
              </a:spcAft>
              <a:buChar char="o"/>
              <a:defRPr sz="2133">
                <a:solidFill>
                  <a:schemeClr val="tx1"/>
                </a:solidFill>
                <a:latin typeface="+mn-lt"/>
              </a:defRPr>
            </a:lvl6pPr>
            <a:lvl7pPr marL="4571886" indent="-480472" algn="l" rtl="0" eaLnBrk="1" fontAlgn="base" hangingPunct="1">
              <a:spcBef>
                <a:spcPct val="20000"/>
              </a:spcBef>
              <a:spcAft>
                <a:spcPct val="0"/>
              </a:spcAft>
              <a:buChar char="o"/>
              <a:defRPr sz="2133">
                <a:solidFill>
                  <a:schemeClr val="tx1"/>
                </a:solidFill>
                <a:latin typeface="+mn-lt"/>
              </a:defRPr>
            </a:lvl7pPr>
            <a:lvl8pPr marL="5181470" indent="-480472" algn="l" rtl="0" eaLnBrk="1" fontAlgn="base" hangingPunct="1">
              <a:spcBef>
                <a:spcPct val="20000"/>
              </a:spcBef>
              <a:spcAft>
                <a:spcPct val="0"/>
              </a:spcAft>
              <a:buChar char="o"/>
              <a:defRPr sz="2133">
                <a:solidFill>
                  <a:schemeClr val="tx1"/>
                </a:solidFill>
                <a:latin typeface="+mn-lt"/>
              </a:defRPr>
            </a:lvl8pPr>
            <a:lvl9pPr marL="5791055" indent="-480472" algn="l" rtl="0" eaLnBrk="1" fontAlgn="base" hangingPunct="1">
              <a:spcBef>
                <a:spcPct val="20000"/>
              </a:spcBef>
              <a:spcAft>
                <a:spcPct val="0"/>
              </a:spcAft>
              <a:buChar char="o"/>
              <a:defRPr sz="2133">
                <a:solidFill>
                  <a:schemeClr val="tx1"/>
                </a:solidFill>
                <a:latin typeface="+mn-lt"/>
              </a:defRPr>
            </a:lvl9pPr>
          </a:lstStyle>
          <a:p>
            <a:pPr marL="0" indent="0">
              <a:buNone/>
            </a:pPr>
            <a:r>
              <a:rPr lang="en-GB" sz="1800" dirty="0"/>
              <a:t>6.4 Warning and Activation Test with a Stationary Vehicle Target </a:t>
            </a:r>
          </a:p>
          <a:p>
            <a:pPr marL="0" indent="0">
              <a:buNone/>
            </a:pPr>
            <a:r>
              <a:rPr lang="en-GB" sz="1800" dirty="0"/>
              <a:t>[…]</a:t>
            </a:r>
          </a:p>
          <a:p>
            <a:pPr marL="0" indent="0">
              <a:buNone/>
            </a:pPr>
            <a:r>
              <a:rPr lang="en-GB" sz="1800" dirty="0">
                <a:highlight>
                  <a:srgbClr val="FFFF00"/>
                </a:highlight>
              </a:rPr>
              <a:t>If this is deemed justified, the technical service may test in any test condition within those specified in paragraph 5.2.1.4., any other speeds listed in the tables in paragraph 5.2.1.4. and within the prescribed speed range as defined in paragraph 5.2.1.3. The Technical Service may verify that the control strategy is not unreasonably changed or the AEBS switched off in other conditions than those specified in paragraph 5.2.1.4. The report of this verification shall be appended to the test report.</a:t>
            </a:r>
            <a:endParaRPr lang="de-DE" sz="1800" dirty="0">
              <a:highlight>
                <a:srgbClr val="FFFF00"/>
              </a:highlight>
            </a:endParaRPr>
          </a:p>
        </p:txBody>
      </p:sp>
      <p:sp>
        <p:nvSpPr>
          <p:cNvPr id="5" name="Textfeld 4">
            <a:extLst>
              <a:ext uri="{FF2B5EF4-FFF2-40B4-BE49-F238E27FC236}">
                <a16:creationId xmlns:a16="http://schemas.microsoft.com/office/drawing/2014/main" id="{10368BA4-7B85-4518-82A0-FCA44E4EFD4E}"/>
              </a:ext>
            </a:extLst>
          </p:cNvPr>
          <p:cNvSpPr txBox="1"/>
          <p:nvPr/>
        </p:nvSpPr>
        <p:spPr>
          <a:xfrm>
            <a:off x="5801334" y="5615276"/>
            <a:ext cx="6255289" cy="707886"/>
          </a:xfrm>
          <a:prstGeom prst="rect">
            <a:avLst/>
          </a:prstGeom>
          <a:noFill/>
          <a:ln w="38100">
            <a:solidFill>
              <a:srgbClr val="FF0000"/>
            </a:solidFill>
          </a:ln>
        </p:spPr>
        <p:txBody>
          <a:bodyPr wrap="square" rtlCol="0">
            <a:spAutoFit/>
          </a:bodyPr>
          <a:lstStyle/>
          <a:p>
            <a:pPr algn="l"/>
            <a:r>
              <a:rPr lang="de-DE" dirty="0" err="1"/>
              <a:t>Examples</a:t>
            </a:r>
            <a:r>
              <a:rPr lang="de-DE" dirty="0"/>
              <a:t> – same </a:t>
            </a:r>
            <a:r>
              <a:rPr lang="de-DE" dirty="0" err="1"/>
              <a:t>changes</a:t>
            </a:r>
            <a:r>
              <a:rPr lang="de-DE" dirty="0"/>
              <a:t> in 5.2.1.1., 5.2.2.1., 5.2.2.2., 6.5., 6.6.1. </a:t>
            </a:r>
            <a:r>
              <a:rPr lang="de-DE" i="1" dirty="0"/>
              <a:t>(also </a:t>
            </a:r>
            <a:r>
              <a:rPr lang="de-DE" i="1" dirty="0" err="1"/>
              <a:t>sugg</a:t>
            </a:r>
            <a:r>
              <a:rPr lang="de-DE" i="1" dirty="0"/>
              <a:t>. </a:t>
            </a:r>
            <a:r>
              <a:rPr lang="de-DE" i="1" dirty="0" err="1"/>
              <a:t>to</a:t>
            </a:r>
            <a:r>
              <a:rPr lang="de-DE" i="1" dirty="0"/>
              <a:t> </a:t>
            </a:r>
            <a:r>
              <a:rPr lang="de-DE" i="1" dirty="0" err="1"/>
              <a:t>align</a:t>
            </a:r>
            <a:r>
              <a:rPr lang="de-DE" i="1" dirty="0"/>
              <a:t> R152)</a:t>
            </a:r>
          </a:p>
        </p:txBody>
      </p:sp>
    </p:spTree>
    <p:extLst>
      <p:ext uri="{BB962C8B-B14F-4D97-AF65-F5344CB8AC3E}">
        <p14:creationId xmlns:p14="http://schemas.microsoft.com/office/powerpoint/2010/main" val="2777520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66B9CF-5C47-4CE3-ABF2-45E0E8EA165F}"/>
              </a:ext>
            </a:extLst>
          </p:cNvPr>
          <p:cNvSpPr>
            <a:spLocks noGrp="1"/>
          </p:cNvSpPr>
          <p:nvPr>
            <p:ph type="title"/>
          </p:nvPr>
        </p:nvSpPr>
        <p:spPr>
          <a:xfrm>
            <a:off x="85466" y="0"/>
            <a:ext cx="9530027" cy="838200"/>
          </a:xfrm>
        </p:spPr>
        <p:txBody>
          <a:bodyPr/>
          <a:lstStyle/>
          <a:p>
            <a:r>
              <a:rPr lang="de-DE" dirty="0"/>
              <a:t>Open </a:t>
            </a:r>
            <a:r>
              <a:rPr lang="de-DE" dirty="0" err="1"/>
              <a:t>Issues</a:t>
            </a:r>
            <a:endParaRPr lang="de-DE" dirty="0"/>
          </a:p>
        </p:txBody>
      </p:sp>
      <p:sp>
        <p:nvSpPr>
          <p:cNvPr id="3" name="Inhaltsplatzhalter 2">
            <a:extLst>
              <a:ext uri="{FF2B5EF4-FFF2-40B4-BE49-F238E27FC236}">
                <a16:creationId xmlns:a16="http://schemas.microsoft.com/office/drawing/2014/main" id="{C30521E7-57A0-44F9-AAC0-CE3E00D3361E}"/>
              </a:ext>
            </a:extLst>
          </p:cNvPr>
          <p:cNvSpPr>
            <a:spLocks noGrp="1"/>
          </p:cNvSpPr>
          <p:nvPr>
            <p:ph idx="1"/>
          </p:nvPr>
        </p:nvSpPr>
        <p:spPr>
          <a:xfrm>
            <a:off x="335361" y="679508"/>
            <a:ext cx="11247967" cy="5487378"/>
          </a:xfrm>
        </p:spPr>
        <p:txBody>
          <a:bodyPr/>
          <a:lstStyle/>
          <a:p>
            <a:pPr marL="0" indent="0">
              <a:buNone/>
            </a:pPr>
            <a:r>
              <a:rPr lang="de-DE" sz="1800" u="sng" dirty="0" err="1"/>
              <a:t>Transitional</a:t>
            </a:r>
            <a:r>
              <a:rPr lang="de-DE" sz="1800" u="sng" dirty="0"/>
              <a:t> </a:t>
            </a:r>
            <a:r>
              <a:rPr lang="de-DE" sz="1800" u="sng" dirty="0" err="1"/>
              <a:t>Provisions</a:t>
            </a:r>
            <a:endParaRPr lang="de-DE" sz="1800" u="sng" dirty="0"/>
          </a:p>
          <a:p>
            <a:r>
              <a:rPr lang="de-DE" sz="1800" dirty="0">
                <a:sym typeface="Wingdings" panose="05000000000000000000" pitchFamily="2" charset="2"/>
              </a:rPr>
              <a:t>Position of </a:t>
            </a:r>
            <a:r>
              <a:rPr lang="de-DE" sz="1800" b="1" dirty="0">
                <a:sym typeface="Wingdings" panose="05000000000000000000" pitchFamily="2" charset="2"/>
              </a:rPr>
              <a:t>OICA/CLEPA</a:t>
            </a:r>
            <a:r>
              <a:rPr lang="de-DE" sz="1800" dirty="0">
                <a:sym typeface="Wingdings" panose="05000000000000000000" pitchFamily="2" charset="2"/>
              </a:rPr>
              <a:t>: September 2025 / September 2028</a:t>
            </a:r>
          </a:p>
          <a:p>
            <a:pPr lvl="1"/>
            <a:r>
              <a:rPr lang="de-DE" sz="1800" dirty="0">
                <a:sym typeface="Wingdings" panose="05000000000000000000" pitchFamily="2" charset="2"/>
              </a:rPr>
              <a:t>Development time </a:t>
            </a:r>
            <a:r>
              <a:rPr lang="de-DE" sz="1800" dirty="0" err="1">
                <a:sym typeface="Wingdings" panose="05000000000000000000" pitchFamily="2" charset="2"/>
              </a:rPr>
              <a:t>needed</a:t>
            </a:r>
            <a:r>
              <a:rPr lang="de-DE" sz="1800" dirty="0">
                <a:sym typeface="Wingdings" panose="05000000000000000000" pitchFamily="2" charset="2"/>
              </a:rPr>
              <a:t> (</a:t>
            </a:r>
            <a:r>
              <a:rPr lang="de-DE" sz="1800" dirty="0" err="1">
                <a:sym typeface="Wingdings" panose="05000000000000000000" pitchFamily="2" charset="2"/>
              </a:rPr>
              <a:t>esp</a:t>
            </a:r>
            <a:r>
              <a:rPr lang="de-DE" sz="1800" dirty="0">
                <a:sym typeface="Wingdings" panose="05000000000000000000" pitchFamily="2" charset="2"/>
              </a:rPr>
              <a:t>. AEB-City  </a:t>
            </a:r>
            <a:r>
              <a:rPr lang="de-DE" sz="1800" dirty="0" err="1">
                <a:sym typeface="Wingdings" panose="05000000000000000000" pitchFamily="2" charset="2"/>
              </a:rPr>
              <a:t>new</a:t>
            </a:r>
            <a:r>
              <a:rPr lang="de-DE" sz="1800" dirty="0">
                <a:sym typeface="Wingdings" panose="05000000000000000000" pitchFamily="2" charset="2"/>
              </a:rPr>
              <a:t> </a:t>
            </a:r>
            <a:r>
              <a:rPr lang="de-DE" sz="1800" dirty="0" err="1">
                <a:sym typeface="Wingdings" panose="05000000000000000000" pitchFamily="2" charset="2"/>
              </a:rPr>
              <a:t>system</a:t>
            </a:r>
            <a:r>
              <a:rPr lang="de-DE" sz="1800" dirty="0">
                <a:sym typeface="Wingdings" panose="05000000000000000000" pitchFamily="2" charset="2"/>
              </a:rPr>
              <a:t>!)</a:t>
            </a:r>
          </a:p>
          <a:p>
            <a:pPr lvl="1"/>
            <a:r>
              <a:rPr lang="de-DE" sz="1800" dirty="0">
                <a:sym typeface="Wingdings" panose="05000000000000000000" pitchFamily="2" charset="2"/>
              </a:rPr>
              <a:t>Synchronization with vehicle modifications already </a:t>
            </a:r>
            <a:r>
              <a:rPr lang="de-DE" sz="1800" dirty="0" err="1">
                <a:sym typeface="Wingdings" panose="05000000000000000000" pitchFamily="2" charset="2"/>
              </a:rPr>
              <a:t>addressing</a:t>
            </a:r>
            <a:r>
              <a:rPr lang="de-DE" sz="1800" dirty="0">
                <a:sym typeface="Wingdings" panose="05000000000000000000" pitchFamily="2" charset="2"/>
              </a:rPr>
              <a:t> VRUs, due to GSR (in EU)</a:t>
            </a:r>
          </a:p>
          <a:p>
            <a:pPr lvl="1"/>
            <a:r>
              <a:rPr lang="de-DE" sz="1800" dirty="0">
                <a:sym typeface="Wingdings" panose="05000000000000000000" pitchFamily="2" charset="2"/>
              </a:rPr>
              <a:t>Implementation</a:t>
            </a:r>
            <a:r>
              <a:rPr lang="de-DE" sz="1800" dirty="0">
                <a:solidFill>
                  <a:srgbClr val="FF0000"/>
                </a:solidFill>
                <a:sym typeface="Wingdings" panose="05000000000000000000" pitchFamily="2" charset="2"/>
              </a:rPr>
              <a:t> </a:t>
            </a:r>
            <a:r>
              <a:rPr lang="de-DE" sz="1800" dirty="0">
                <a:sym typeface="Wingdings" panose="05000000000000000000" pitchFamily="2" charset="2"/>
              </a:rPr>
              <a:t>not before 09/2025, for an adoption at </a:t>
            </a:r>
            <a:r>
              <a:rPr lang="de-DE" sz="1800" dirty="0" err="1">
                <a:sym typeface="Wingdings" panose="05000000000000000000" pitchFamily="2" charset="2"/>
              </a:rPr>
              <a:t>this</a:t>
            </a:r>
            <a:r>
              <a:rPr lang="de-DE" sz="1800" dirty="0">
                <a:sym typeface="Wingdings" panose="05000000000000000000" pitchFamily="2" charset="2"/>
              </a:rPr>
              <a:t> GRVA-12 (acceptable to keep the same date even with adoption at next GRVA)</a:t>
            </a:r>
            <a:endParaRPr lang="de-DE" sz="1800" strike="sngStrike" dirty="0">
              <a:sym typeface="Wingdings" panose="05000000000000000000" pitchFamily="2" charset="2"/>
            </a:endParaRPr>
          </a:p>
          <a:p>
            <a:r>
              <a:rPr lang="de-DE" sz="1800" dirty="0">
                <a:sym typeface="Wingdings" panose="05000000000000000000" pitchFamily="2" charset="2"/>
              </a:rPr>
              <a:t>Position </a:t>
            </a:r>
            <a:r>
              <a:rPr lang="de-DE" sz="1800" dirty="0" err="1">
                <a:sym typeface="Wingdings" panose="05000000000000000000" pitchFamily="2" charset="2"/>
              </a:rPr>
              <a:t>of</a:t>
            </a:r>
            <a:r>
              <a:rPr lang="de-DE" sz="1800" dirty="0">
                <a:sym typeface="Wingdings" panose="05000000000000000000" pitchFamily="2" charset="2"/>
              </a:rPr>
              <a:t> </a:t>
            </a:r>
            <a:r>
              <a:rPr lang="de-DE" sz="1800" b="1" dirty="0">
                <a:sym typeface="Wingdings" panose="05000000000000000000" pitchFamily="2" charset="2"/>
              </a:rPr>
              <a:t>Japan</a:t>
            </a:r>
            <a:r>
              <a:rPr lang="de-DE" sz="1800" dirty="0">
                <a:sym typeface="Wingdings" panose="05000000000000000000" pitchFamily="2" charset="2"/>
              </a:rPr>
              <a:t>: May 2025 / September 2028</a:t>
            </a:r>
          </a:p>
          <a:p>
            <a:pPr lvl="1"/>
            <a:r>
              <a:rPr lang="de-DE" sz="1800" dirty="0" err="1">
                <a:sym typeface="Wingdings" panose="05000000000000000000" pitchFamily="2" charset="2"/>
              </a:rPr>
              <a:t>When</a:t>
            </a:r>
            <a:r>
              <a:rPr lang="de-DE" sz="1800" dirty="0">
                <a:sym typeface="Wingdings" panose="05000000000000000000" pitchFamily="2" charset="2"/>
              </a:rPr>
              <a:t> R131-02 </a:t>
            </a:r>
            <a:r>
              <a:rPr lang="de-DE" sz="1800" dirty="0" err="1">
                <a:sym typeface="Wingdings" panose="05000000000000000000" pitchFamily="2" charset="2"/>
              </a:rPr>
              <a:t>adopted</a:t>
            </a:r>
            <a:r>
              <a:rPr lang="de-DE" sz="1800" dirty="0">
                <a:sym typeface="Wingdings" panose="05000000000000000000" pitchFamily="2" charset="2"/>
              </a:rPr>
              <a:t> </a:t>
            </a:r>
            <a:r>
              <a:rPr lang="de-DE" sz="1800" dirty="0" err="1">
                <a:sym typeface="Wingdings" panose="05000000000000000000" pitchFamily="2" charset="2"/>
              </a:rPr>
              <a:t>today</a:t>
            </a:r>
            <a:r>
              <a:rPr lang="de-DE" sz="1800" dirty="0">
                <a:sym typeface="Wingdings" panose="05000000000000000000" pitchFamily="2" charset="2"/>
              </a:rPr>
              <a:t>, Industry </a:t>
            </a:r>
            <a:r>
              <a:rPr lang="de-DE" sz="1800" dirty="0" err="1">
                <a:sym typeface="Wingdings" panose="05000000000000000000" pitchFamily="2" charset="2"/>
              </a:rPr>
              <a:t>would</a:t>
            </a:r>
            <a:r>
              <a:rPr lang="de-DE" sz="1800" dirty="0">
                <a:sym typeface="Wingdings" panose="05000000000000000000" pitchFamily="2" charset="2"/>
              </a:rPr>
              <a:t> </a:t>
            </a:r>
            <a:r>
              <a:rPr lang="de-DE" sz="1800" dirty="0" err="1">
                <a:sym typeface="Wingdings" panose="05000000000000000000" pitchFamily="2" charset="2"/>
              </a:rPr>
              <a:t>have</a:t>
            </a:r>
            <a:r>
              <a:rPr lang="de-DE" sz="1800" dirty="0">
                <a:sym typeface="Wingdings" panose="05000000000000000000" pitchFamily="2" charset="2"/>
              </a:rPr>
              <a:t> 28 </a:t>
            </a:r>
            <a:r>
              <a:rPr lang="de-DE" sz="1800" dirty="0" err="1">
                <a:sym typeface="Wingdings" panose="05000000000000000000" pitchFamily="2" charset="2"/>
              </a:rPr>
              <a:t>Month</a:t>
            </a:r>
            <a:endParaRPr lang="de-DE" sz="1800" dirty="0">
              <a:sym typeface="Wingdings" panose="05000000000000000000" pitchFamily="2" charset="2"/>
            </a:endParaRPr>
          </a:p>
          <a:p>
            <a:r>
              <a:rPr lang="de-DE" sz="1800" dirty="0" err="1">
                <a:sym typeface="Wingdings" panose="05000000000000000000" pitchFamily="2" charset="2"/>
              </a:rPr>
              <a:t>Proposal</a:t>
            </a:r>
            <a:r>
              <a:rPr lang="de-DE" sz="1800" dirty="0">
                <a:sym typeface="Wingdings" panose="05000000000000000000" pitchFamily="2" charset="2"/>
              </a:rPr>
              <a:t> </a:t>
            </a:r>
            <a:r>
              <a:rPr lang="de-DE" sz="1800" dirty="0" err="1">
                <a:sym typeface="Wingdings" panose="05000000000000000000" pitchFamily="2" charset="2"/>
              </a:rPr>
              <a:t>of</a:t>
            </a:r>
            <a:r>
              <a:rPr lang="de-DE" sz="1800" dirty="0">
                <a:sym typeface="Wingdings" panose="05000000000000000000" pitchFamily="2" charset="2"/>
              </a:rPr>
              <a:t> </a:t>
            </a:r>
            <a:r>
              <a:rPr lang="de-DE" sz="1800" b="1" dirty="0">
                <a:sym typeface="Wingdings" panose="05000000000000000000" pitchFamily="2" charset="2"/>
              </a:rPr>
              <a:t>Germany, ETSC</a:t>
            </a:r>
            <a:r>
              <a:rPr lang="de-DE" sz="1800" dirty="0">
                <a:sym typeface="Wingdings" panose="05000000000000000000" pitchFamily="2" charset="2"/>
              </a:rPr>
              <a:t>: Split AEB-Vehicle &amp; AEB-</a:t>
            </a:r>
            <a:r>
              <a:rPr lang="de-DE" sz="1800" dirty="0" err="1">
                <a:sym typeface="Wingdings" panose="05000000000000000000" pitchFamily="2" charset="2"/>
              </a:rPr>
              <a:t>Pedestrian</a:t>
            </a:r>
            <a:endParaRPr lang="de-DE" sz="1800" dirty="0">
              <a:sym typeface="Wingdings" panose="05000000000000000000" pitchFamily="2" charset="2"/>
            </a:endParaRPr>
          </a:p>
          <a:p>
            <a:pPr lvl="1"/>
            <a:r>
              <a:rPr lang="de-DE" sz="1800" dirty="0" err="1">
                <a:sym typeface="Wingdings" panose="05000000000000000000" pitchFamily="2" charset="2"/>
              </a:rPr>
              <a:t>Changes</a:t>
            </a:r>
            <a:r>
              <a:rPr lang="de-DE" sz="1800" dirty="0">
                <a:sym typeface="Wingdings" panose="05000000000000000000" pitchFamily="2" charset="2"/>
              </a:rPr>
              <a:t> in AEB-Car </a:t>
            </a:r>
            <a:r>
              <a:rPr lang="de-DE" sz="1800" dirty="0" err="1">
                <a:sym typeface="Wingdings" panose="05000000000000000000" pitchFamily="2" charset="2"/>
              </a:rPr>
              <a:t>important</a:t>
            </a:r>
            <a:r>
              <a:rPr lang="de-DE" sz="1800" dirty="0">
                <a:sym typeface="Wingdings" panose="05000000000000000000" pitchFamily="2" charset="2"/>
              </a:rPr>
              <a:t> </a:t>
            </a:r>
            <a:r>
              <a:rPr lang="de-DE" sz="1800" dirty="0" err="1">
                <a:sym typeface="Wingdings" panose="05000000000000000000" pitchFamily="2" charset="2"/>
              </a:rPr>
              <a:t>for</a:t>
            </a:r>
            <a:r>
              <a:rPr lang="de-DE" sz="1800" dirty="0">
                <a:sym typeface="Wingdings" panose="05000000000000000000" pitchFamily="2" charset="2"/>
              </a:rPr>
              <a:t> </a:t>
            </a:r>
            <a:r>
              <a:rPr lang="de-DE" sz="1800" dirty="0" err="1">
                <a:sym typeface="Wingdings" panose="05000000000000000000" pitchFamily="2" charset="2"/>
              </a:rPr>
              <a:t>Safety</a:t>
            </a:r>
            <a:r>
              <a:rPr lang="de-DE" sz="1800" dirty="0">
                <a:sym typeface="Wingdings" panose="05000000000000000000" pitchFamily="2" charset="2"/>
              </a:rPr>
              <a:t> &amp; </a:t>
            </a:r>
            <a:r>
              <a:rPr lang="de-DE" sz="1800" dirty="0" err="1">
                <a:sym typeface="Wingdings" panose="05000000000000000000" pitchFamily="2" charset="2"/>
              </a:rPr>
              <a:t>state</a:t>
            </a:r>
            <a:r>
              <a:rPr lang="de-DE" sz="1800" dirty="0">
                <a:sym typeface="Wingdings" panose="05000000000000000000" pitchFamily="2" charset="2"/>
              </a:rPr>
              <a:t> </a:t>
            </a:r>
            <a:r>
              <a:rPr lang="de-DE" sz="1800" dirty="0" err="1">
                <a:sym typeface="Wingdings" panose="05000000000000000000" pitchFamily="2" charset="2"/>
              </a:rPr>
              <a:t>of</a:t>
            </a:r>
            <a:r>
              <a:rPr lang="de-DE" sz="1800" dirty="0">
                <a:sym typeface="Wingdings" panose="05000000000000000000" pitchFamily="2" charset="2"/>
              </a:rPr>
              <a:t> </a:t>
            </a:r>
            <a:r>
              <a:rPr lang="de-DE" sz="1800" dirty="0" err="1">
                <a:sym typeface="Wingdings" panose="05000000000000000000" pitchFamily="2" charset="2"/>
              </a:rPr>
              <a:t>the</a:t>
            </a:r>
            <a:r>
              <a:rPr lang="de-DE" sz="1800" dirty="0">
                <a:sym typeface="Wingdings" panose="05000000000000000000" pitchFamily="2" charset="2"/>
              </a:rPr>
              <a:t> </a:t>
            </a:r>
            <a:r>
              <a:rPr lang="de-DE" sz="1800" dirty="0" err="1">
                <a:sym typeface="Wingdings" panose="05000000000000000000" pitchFamily="2" charset="2"/>
              </a:rPr>
              <a:t>art</a:t>
            </a:r>
            <a:endParaRPr lang="de-DE" sz="1800" dirty="0">
              <a:sym typeface="Wingdings" panose="05000000000000000000" pitchFamily="2" charset="2"/>
            </a:endParaRPr>
          </a:p>
          <a:p>
            <a:pPr lvl="1"/>
            <a:r>
              <a:rPr lang="de-DE" sz="1800" dirty="0">
                <a:sym typeface="Wingdings" panose="05000000000000000000" pitchFamily="2" charset="2"/>
              </a:rPr>
              <a:t>This </a:t>
            </a:r>
            <a:r>
              <a:rPr lang="de-DE" sz="1800" dirty="0" err="1">
                <a:sym typeface="Wingdings" panose="05000000000000000000" pitchFamily="2" charset="2"/>
              </a:rPr>
              <a:t>could</a:t>
            </a:r>
            <a:r>
              <a:rPr lang="de-DE" sz="1800" dirty="0">
                <a:sym typeface="Wingdings" panose="05000000000000000000" pitchFamily="2" charset="2"/>
              </a:rPr>
              <a:t> </a:t>
            </a:r>
            <a:r>
              <a:rPr lang="de-DE" sz="1800" dirty="0" err="1">
                <a:sym typeface="Wingdings" panose="05000000000000000000" pitchFamily="2" charset="2"/>
              </a:rPr>
              <a:t>be</a:t>
            </a:r>
            <a:r>
              <a:rPr lang="de-DE" sz="1800" dirty="0">
                <a:sym typeface="Wingdings" panose="05000000000000000000" pitchFamily="2" charset="2"/>
              </a:rPr>
              <a:t> </a:t>
            </a:r>
            <a:r>
              <a:rPr lang="de-DE" sz="1800" dirty="0" err="1">
                <a:sym typeface="Wingdings" panose="05000000000000000000" pitchFamily="2" charset="2"/>
              </a:rPr>
              <a:t>introduced</a:t>
            </a:r>
            <a:r>
              <a:rPr lang="de-DE" sz="1800" dirty="0">
                <a:sym typeface="Wingdings" panose="05000000000000000000" pitchFamily="2" charset="2"/>
              </a:rPr>
              <a:t> </a:t>
            </a:r>
            <a:r>
              <a:rPr lang="de-DE" sz="1800" dirty="0" err="1">
                <a:sym typeface="Wingdings" panose="05000000000000000000" pitchFamily="2" charset="2"/>
              </a:rPr>
              <a:t>much</a:t>
            </a:r>
            <a:r>
              <a:rPr lang="de-DE" sz="1800" dirty="0">
                <a:sym typeface="Wingdings" panose="05000000000000000000" pitchFamily="2" charset="2"/>
              </a:rPr>
              <a:t> </a:t>
            </a:r>
            <a:r>
              <a:rPr lang="de-DE" sz="1800" dirty="0" err="1">
                <a:sym typeface="Wingdings" panose="05000000000000000000" pitchFamily="2" charset="2"/>
              </a:rPr>
              <a:t>earlier</a:t>
            </a:r>
            <a:endParaRPr lang="de-DE" sz="1800" dirty="0">
              <a:sym typeface="Wingdings" panose="05000000000000000000" pitchFamily="2" charset="2"/>
            </a:endParaRPr>
          </a:p>
          <a:p>
            <a:pPr lvl="1"/>
            <a:r>
              <a:rPr lang="de-DE" sz="1800" dirty="0">
                <a:sym typeface="Wingdings" panose="05000000000000000000" pitchFamily="2" charset="2"/>
              </a:rPr>
              <a:t>Split </a:t>
            </a:r>
            <a:r>
              <a:rPr lang="de-DE" sz="1800" dirty="0" err="1">
                <a:sym typeface="Wingdings" panose="05000000000000000000" pitchFamily="2" charset="2"/>
              </a:rPr>
              <a:t>of</a:t>
            </a:r>
            <a:r>
              <a:rPr lang="de-DE" sz="1800" dirty="0">
                <a:sym typeface="Wingdings" panose="05000000000000000000" pitchFamily="2" charset="2"/>
              </a:rPr>
              <a:t> </a:t>
            </a:r>
            <a:r>
              <a:rPr lang="de-DE" sz="1800" dirty="0" err="1">
                <a:sym typeface="Wingdings" panose="05000000000000000000" pitchFamily="2" charset="2"/>
              </a:rPr>
              <a:t>document</a:t>
            </a:r>
            <a:r>
              <a:rPr lang="de-DE" sz="1800" dirty="0">
                <a:sym typeface="Wingdings" panose="05000000000000000000" pitchFamily="2" charset="2"/>
              </a:rPr>
              <a:t> </a:t>
            </a:r>
            <a:r>
              <a:rPr lang="de-DE" sz="1800" dirty="0" err="1">
                <a:sym typeface="Wingdings" panose="05000000000000000000" pitchFamily="2" charset="2"/>
              </a:rPr>
              <a:t>to</a:t>
            </a:r>
            <a:r>
              <a:rPr lang="de-DE" sz="1800" dirty="0">
                <a:sym typeface="Wingdings" panose="05000000000000000000" pitchFamily="2" charset="2"/>
              </a:rPr>
              <a:t> R131-02 and R131-03 </a:t>
            </a:r>
            <a:r>
              <a:rPr lang="de-DE" sz="1800" dirty="0" err="1">
                <a:sym typeface="Wingdings" panose="05000000000000000000" pitchFamily="2" charset="2"/>
              </a:rPr>
              <a:t>required</a:t>
            </a:r>
            <a:r>
              <a:rPr lang="de-DE" sz="1800" dirty="0">
                <a:sym typeface="Wingdings" panose="05000000000000000000" pitchFamily="2" charset="2"/>
              </a:rPr>
              <a:t> in </a:t>
            </a:r>
            <a:r>
              <a:rPr lang="de-DE" sz="1800" dirty="0" err="1">
                <a:sym typeface="Wingdings" panose="05000000000000000000" pitchFamily="2" charset="2"/>
              </a:rPr>
              <a:t>this</a:t>
            </a:r>
            <a:r>
              <a:rPr lang="de-DE" sz="1800" dirty="0">
                <a:sym typeface="Wingdings" panose="05000000000000000000" pitchFamily="2" charset="2"/>
              </a:rPr>
              <a:t> </a:t>
            </a:r>
            <a:r>
              <a:rPr lang="de-DE" sz="1800" dirty="0" err="1">
                <a:sym typeface="Wingdings" panose="05000000000000000000" pitchFamily="2" charset="2"/>
              </a:rPr>
              <a:t>case</a:t>
            </a:r>
            <a:endParaRPr lang="de-DE" sz="1800" dirty="0">
              <a:sym typeface="Wingdings" panose="05000000000000000000" pitchFamily="2" charset="2"/>
            </a:endParaRPr>
          </a:p>
          <a:p>
            <a:r>
              <a:rPr lang="de-DE" sz="1800" dirty="0">
                <a:sym typeface="Wingdings" panose="05000000000000000000" pitchFamily="2" charset="2"/>
              </a:rPr>
              <a:t>Request </a:t>
            </a:r>
            <a:r>
              <a:rPr lang="de-DE" sz="1800" dirty="0" err="1">
                <a:sym typeface="Wingdings" panose="05000000000000000000" pitchFamily="2" charset="2"/>
              </a:rPr>
              <a:t>to</a:t>
            </a:r>
            <a:r>
              <a:rPr lang="de-DE" sz="1800" dirty="0">
                <a:sym typeface="Wingdings" panose="05000000000000000000" pitchFamily="2" charset="2"/>
              </a:rPr>
              <a:t> GRVA </a:t>
            </a:r>
            <a:r>
              <a:rPr lang="de-DE" sz="1800" dirty="0" err="1">
                <a:sym typeface="Wingdings" panose="05000000000000000000" pitchFamily="2" charset="2"/>
              </a:rPr>
              <a:t>for</a:t>
            </a:r>
            <a:r>
              <a:rPr lang="de-DE" sz="1800" dirty="0">
                <a:sym typeface="Wingdings" panose="05000000000000000000" pitchFamily="2" charset="2"/>
              </a:rPr>
              <a:t> </a:t>
            </a:r>
            <a:r>
              <a:rPr lang="de-DE" sz="1800" dirty="0" err="1">
                <a:sym typeface="Wingdings" panose="05000000000000000000" pitchFamily="2" charset="2"/>
              </a:rPr>
              <a:t>decision</a:t>
            </a:r>
            <a:endParaRPr lang="de-DE" sz="1800" dirty="0">
              <a:sym typeface="Wingdings" panose="05000000000000000000" pitchFamily="2" charset="2"/>
            </a:endParaRPr>
          </a:p>
          <a:p>
            <a:endParaRPr lang="de-DE" sz="1800" dirty="0"/>
          </a:p>
        </p:txBody>
      </p:sp>
    </p:spTree>
    <p:extLst>
      <p:ext uri="{BB962C8B-B14F-4D97-AF65-F5344CB8AC3E}">
        <p14:creationId xmlns:p14="http://schemas.microsoft.com/office/powerpoint/2010/main" val="1184744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77549D-0246-4C31-91C0-6CAA01EE4EA2}"/>
              </a:ext>
            </a:extLst>
          </p:cNvPr>
          <p:cNvSpPr>
            <a:spLocks noGrp="1"/>
          </p:cNvSpPr>
          <p:nvPr>
            <p:ph type="title"/>
          </p:nvPr>
        </p:nvSpPr>
        <p:spPr/>
        <p:txBody>
          <a:bodyPr/>
          <a:lstStyle/>
          <a:p>
            <a:r>
              <a:rPr lang="de-DE" dirty="0"/>
              <a:t>Summary</a:t>
            </a:r>
          </a:p>
        </p:txBody>
      </p:sp>
      <p:sp>
        <p:nvSpPr>
          <p:cNvPr id="3" name="Inhaltsplatzhalter 2">
            <a:extLst>
              <a:ext uri="{FF2B5EF4-FFF2-40B4-BE49-F238E27FC236}">
                <a16:creationId xmlns:a16="http://schemas.microsoft.com/office/drawing/2014/main" id="{28618C63-2790-415A-A8B5-73A3178CA987}"/>
              </a:ext>
            </a:extLst>
          </p:cNvPr>
          <p:cNvSpPr>
            <a:spLocks noGrp="1"/>
          </p:cNvSpPr>
          <p:nvPr>
            <p:ph idx="1"/>
          </p:nvPr>
        </p:nvSpPr>
        <p:spPr>
          <a:xfrm>
            <a:off x="335361" y="1371600"/>
            <a:ext cx="11247967" cy="4795286"/>
          </a:xfrm>
        </p:spPr>
        <p:txBody>
          <a:bodyPr/>
          <a:lstStyle/>
          <a:p>
            <a:r>
              <a:rPr lang="de-DE" dirty="0"/>
              <a:t>All </a:t>
            </a:r>
            <a:r>
              <a:rPr lang="de-DE" dirty="0" err="1"/>
              <a:t>remaining</a:t>
            </a:r>
            <a:r>
              <a:rPr lang="de-DE" dirty="0"/>
              <a:t> </a:t>
            </a:r>
            <a:r>
              <a:rPr lang="de-DE" dirty="0" err="1"/>
              <a:t>issues</a:t>
            </a:r>
            <a:r>
              <a:rPr lang="de-DE" dirty="0"/>
              <a:t> </a:t>
            </a:r>
            <a:r>
              <a:rPr lang="de-DE" dirty="0" err="1"/>
              <a:t>were</a:t>
            </a:r>
            <a:r>
              <a:rPr lang="de-DE" dirty="0"/>
              <a:t> </a:t>
            </a:r>
            <a:r>
              <a:rPr lang="de-DE" dirty="0" err="1"/>
              <a:t>solved</a:t>
            </a:r>
            <a:r>
              <a:rPr lang="de-DE" dirty="0"/>
              <a:t> in </a:t>
            </a:r>
            <a:r>
              <a:rPr lang="de-DE" dirty="0" err="1"/>
              <a:t>the</a:t>
            </a:r>
            <a:r>
              <a:rPr lang="de-DE" dirty="0"/>
              <a:t> </a:t>
            </a:r>
            <a:r>
              <a:rPr lang="de-DE" dirty="0" err="1"/>
              <a:t>IWG‘s</a:t>
            </a:r>
            <a:r>
              <a:rPr lang="de-DE" dirty="0"/>
              <a:t> final </a:t>
            </a:r>
            <a:r>
              <a:rPr lang="de-DE" dirty="0" err="1"/>
              <a:t>meeting</a:t>
            </a:r>
            <a:r>
              <a:rPr lang="de-DE" dirty="0"/>
              <a:t>, </a:t>
            </a:r>
            <a:r>
              <a:rPr lang="de-DE" dirty="0" err="1"/>
              <a:t>except</a:t>
            </a:r>
            <a:r>
              <a:rPr lang="de-DE" dirty="0"/>
              <a:t> </a:t>
            </a:r>
            <a:r>
              <a:rPr lang="de-DE" dirty="0" err="1"/>
              <a:t>for</a:t>
            </a:r>
            <a:r>
              <a:rPr lang="de-DE" dirty="0"/>
              <a:t> </a:t>
            </a:r>
            <a:r>
              <a:rPr lang="de-DE" dirty="0" err="1"/>
              <a:t>the</a:t>
            </a:r>
            <a:r>
              <a:rPr lang="de-DE" dirty="0"/>
              <a:t> </a:t>
            </a:r>
            <a:r>
              <a:rPr lang="de-DE" dirty="0" err="1"/>
              <a:t>definition</a:t>
            </a:r>
            <a:r>
              <a:rPr lang="de-DE" dirty="0"/>
              <a:t> </a:t>
            </a:r>
            <a:r>
              <a:rPr lang="de-DE" dirty="0" err="1"/>
              <a:t>of</a:t>
            </a:r>
            <a:r>
              <a:rPr lang="de-DE" dirty="0"/>
              <a:t> </a:t>
            </a:r>
            <a:r>
              <a:rPr lang="de-DE" dirty="0" err="1"/>
              <a:t>transitional</a:t>
            </a:r>
            <a:r>
              <a:rPr lang="de-DE" dirty="0"/>
              <a:t> </a:t>
            </a:r>
            <a:r>
              <a:rPr lang="de-DE" dirty="0" err="1"/>
              <a:t>provisions</a:t>
            </a:r>
            <a:endParaRPr lang="de-DE" dirty="0"/>
          </a:p>
          <a:p>
            <a:r>
              <a:rPr lang="de-DE" dirty="0"/>
              <a:t>After a </a:t>
            </a:r>
            <a:r>
              <a:rPr lang="de-DE" dirty="0" err="1"/>
              <a:t>decision</a:t>
            </a:r>
            <a:r>
              <a:rPr lang="de-DE" dirty="0"/>
              <a:t> </a:t>
            </a:r>
            <a:r>
              <a:rPr lang="de-DE" dirty="0" err="1"/>
              <a:t>from</a:t>
            </a:r>
            <a:r>
              <a:rPr lang="de-DE" dirty="0"/>
              <a:t> GRVA, </a:t>
            </a:r>
            <a:r>
              <a:rPr lang="de-DE" dirty="0" err="1"/>
              <a:t>the</a:t>
            </a:r>
            <a:r>
              <a:rPr lang="de-DE" dirty="0"/>
              <a:t> </a:t>
            </a:r>
            <a:r>
              <a:rPr lang="de-DE" dirty="0" err="1"/>
              <a:t>new</a:t>
            </a:r>
            <a:r>
              <a:rPr lang="de-DE" dirty="0"/>
              <a:t> </a:t>
            </a:r>
            <a:r>
              <a:rPr lang="de-DE" dirty="0" err="1"/>
              <a:t>revision</a:t>
            </a:r>
            <a:r>
              <a:rPr lang="de-DE" dirty="0"/>
              <a:t> </a:t>
            </a:r>
            <a:r>
              <a:rPr lang="de-DE" dirty="0" err="1"/>
              <a:t>of</a:t>
            </a:r>
            <a:r>
              <a:rPr lang="de-DE" dirty="0"/>
              <a:t> UN R131 </a:t>
            </a:r>
            <a:r>
              <a:rPr lang="de-DE" dirty="0" err="1"/>
              <a:t>would</a:t>
            </a:r>
            <a:r>
              <a:rPr lang="de-DE" dirty="0"/>
              <a:t> </a:t>
            </a:r>
            <a:r>
              <a:rPr lang="de-DE" dirty="0" err="1"/>
              <a:t>be</a:t>
            </a:r>
            <a:r>
              <a:rPr lang="de-DE" dirty="0"/>
              <a:t> </a:t>
            </a:r>
            <a:r>
              <a:rPr lang="de-DE" dirty="0" err="1"/>
              <a:t>ready</a:t>
            </a:r>
            <a:r>
              <a:rPr lang="de-DE" dirty="0"/>
              <a:t> </a:t>
            </a:r>
            <a:r>
              <a:rPr lang="de-DE" dirty="0" err="1"/>
              <a:t>for</a:t>
            </a:r>
            <a:r>
              <a:rPr lang="de-DE" dirty="0"/>
              <a:t> </a:t>
            </a:r>
            <a:r>
              <a:rPr lang="de-DE" dirty="0" err="1"/>
              <a:t>adoption</a:t>
            </a:r>
            <a:endParaRPr lang="de-DE" dirty="0"/>
          </a:p>
          <a:p>
            <a:pPr marL="0" indent="0">
              <a:buNone/>
            </a:pPr>
            <a:r>
              <a:rPr lang="de-DE" u="sng" dirty="0" err="1"/>
              <a:t>Remaining</a:t>
            </a:r>
            <a:r>
              <a:rPr lang="de-DE" u="sng" dirty="0"/>
              <a:t> </a:t>
            </a:r>
            <a:r>
              <a:rPr lang="de-DE" u="sng" dirty="0" err="1"/>
              <a:t>tasks</a:t>
            </a:r>
            <a:r>
              <a:rPr lang="de-DE" u="sng" dirty="0"/>
              <a:t>:</a:t>
            </a:r>
          </a:p>
          <a:p>
            <a:r>
              <a:rPr lang="de-DE" dirty="0" err="1"/>
              <a:t>Feasibility</a:t>
            </a:r>
            <a:r>
              <a:rPr lang="de-DE" dirty="0"/>
              <a:t> </a:t>
            </a:r>
            <a:r>
              <a:rPr lang="de-DE" dirty="0" err="1"/>
              <a:t>of</a:t>
            </a:r>
            <a:r>
              <a:rPr lang="de-DE" dirty="0"/>
              <a:t> </a:t>
            </a:r>
            <a:r>
              <a:rPr lang="de-DE" dirty="0" err="1"/>
              <a:t>marker</a:t>
            </a:r>
            <a:r>
              <a:rPr lang="de-DE" dirty="0"/>
              <a:t> </a:t>
            </a:r>
            <a:r>
              <a:rPr lang="de-DE" dirty="0" err="1"/>
              <a:t>to</a:t>
            </a:r>
            <a:r>
              <a:rPr lang="de-DE" dirty="0"/>
              <a:t> </a:t>
            </a:r>
            <a:r>
              <a:rPr lang="de-DE" dirty="0" err="1"/>
              <a:t>trigger</a:t>
            </a:r>
            <a:r>
              <a:rPr lang="de-DE" dirty="0"/>
              <a:t> AEB </a:t>
            </a:r>
            <a:r>
              <a:rPr lang="de-DE" dirty="0" err="1"/>
              <a:t>intervention</a:t>
            </a:r>
            <a:r>
              <a:rPr lang="de-DE" dirty="0"/>
              <a:t> </a:t>
            </a:r>
            <a:r>
              <a:rPr lang="de-DE" dirty="0">
                <a:sym typeface="Wingdings" panose="05000000000000000000" pitchFamily="2" charset="2"/>
              </a:rPr>
              <a:t> </a:t>
            </a:r>
            <a:r>
              <a:rPr lang="de-DE" dirty="0" err="1">
                <a:sym typeface="Wingdings" panose="05000000000000000000" pitchFamily="2" charset="2"/>
              </a:rPr>
              <a:t>presentation</a:t>
            </a:r>
            <a:r>
              <a:rPr lang="de-DE" dirty="0">
                <a:sym typeface="Wingdings" panose="05000000000000000000" pitchFamily="2" charset="2"/>
              </a:rPr>
              <a:t> </a:t>
            </a:r>
            <a:r>
              <a:rPr lang="de-DE" dirty="0" err="1">
                <a:sym typeface="Wingdings" panose="05000000000000000000" pitchFamily="2" charset="2"/>
              </a:rPr>
              <a:t>planned</a:t>
            </a:r>
            <a:r>
              <a:rPr lang="de-DE" dirty="0">
                <a:sym typeface="Wingdings" panose="05000000000000000000" pitchFamily="2" charset="2"/>
              </a:rPr>
              <a:t> </a:t>
            </a:r>
            <a:r>
              <a:rPr lang="de-DE" dirty="0" err="1">
                <a:sym typeface="Wingdings" panose="05000000000000000000" pitchFamily="2" charset="2"/>
              </a:rPr>
              <a:t>for</a:t>
            </a:r>
            <a:r>
              <a:rPr lang="de-DE" dirty="0">
                <a:sym typeface="Wingdings" panose="05000000000000000000" pitchFamily="2" charset="2"/>
              </a:rPr>
              <a:t> GRVA-13 (</a:t>
            </a:r>
            <a:r>
              <a:rPr lang="de-DE" dirty="0" err="1">
                <a:sym typeface="Wingdings" panose="05000000000000000000" pitchFamily="2" charset="2"/>
              </a:rPr>
              <a:t>if</a:t>
            </a:r>
            <a:r>
              <a:rPr lang="de-DE" dirty="0">
                <a:sym typeface="Wingdings" panose="05000000000000000000" pitchFamily="2" charset="2"/>
              </a:rPr>
              <a:t> </a:t>
            </a:r>
            <a:r>
              <a:rPr lang="de-DE" dirty="0" err="1">
                <a:sym typeface="Wingdings" panose="05000000000000000000" pitchFamily="2" charset="2"/>
              </a:rPr>
              <a:t>mandate</a:t>
            </a:r>
            <a:r>
              <a:rPr lang="de-DE" dirty="0">
                <a:sym typeface="Wingdings" panose="05000000000000000000" pitchFamily="2" charset="2"/>
              </a:rPr>
              <a:t> </a:t>
            </a:r>
            <a:r>
              <a:rPr lang="de-DE" dirty="0" err="1">
                <a:sym typeface="Wingdings" panose="05000000000000000000" pitchFamily="2" charset="2"/>
              </a:rPr>
              <a:t>slightly</a:t>
            </a:r>
            <a:r>
              <a:rPr lang="de-DE" dirty="0">
                <a:sym typeface="Wingdings" panose="05000000000000000000" pitchFamily="2" charset="2"/>
              </a:rPr>
              <a:t> </a:t>
            </a:r>
            <a:r>
              <a:rPr lang="de-DE" dirty="0" err="1">
                <a:sym typeface="Wingdings" panose="05000000000000000000" pitchFamily="2" charset="2"/>
              </a:rPr>
              <a:t>extended</a:t>
            </a:r>
            <a:r>
              <a:rPr lang="de-DE" dirty="0">
                <a:sym typeface="Wingdings" panose="05000000000000000000" pitchFamily="2" charset="2"/>
              </a:rPr>
              <a:t>)</a:t>
            </a:r>
          </a:p>
          <a:p>
            <a:r>
              <a:rPr lang="de-DE" dirty="0">
                <a:sym typeface="Wingdings" panose="05000000000000000000" pitchFamily="2" charset="2"/>
              </a:rPr>
              <a:t>Suggestion </a:t>
            </a:r>
            <a:r>
              <a:rPr lang="de-DE" dirty="0" err="1">
                <a:sym typeface="Wingdings" panose="05000000000000000000" pitchFamily="2" charset="2"/>
              </a:rPr>
              <a:t>to</a:t>
            </a:r>
            <a:r>
              <a:rPr lang="de-DE" dirty="0">
                <a:sym typeface="Wingdings" panose="05000000000000000000" pitchFamily="2" charset="2"/>
              </a:rPr>
              <a:t> </a:t>
            </a:r>
            <a:r>
              <a:rPr lang="de-DE" dirty="0" err="1">
                <a:sym typeface="Wingdings" panose="05000000000000000000" pitchFamily="2" charset="2"/>
              </a:rPr>
              <a:t>align</a:t>
            </a:r>
            <a:r>
              <a:rPr lang="de-DE" dirty="0">
                <a:sym typeface="Wingdings" panose="05000000000000000000" pitchFamily="2" charset="2"/>
              </a:rPr>
              <a:t> R152 (</a:t>
            </a:r>
            <a:r>
              <a:rPr lang="de-DE" dirty="0" err="1">
                <a:sym typeface="Wingdings" panose="05000000000000000000" pitchFamily="2" charset="2"/>
              </a:rPr>
              <a:t>definition</a:t>
            </a:r>
            <a:r>
              <a:rPr lang="de-DE" dirty="0">
                <a:sym typeface="Wingdings" panose="05000000000000000000" pitchFamily="2" charset="2"/>
              </a:rPr>
              <a:t> </a:t>
            </a:r>
            <a:r>
              <a:rPr lang="de-DE" dirty="0" err="1">
                <a:sym typeface="Wingdings" panose="05000000000000000000" pitchFamily="2" charset="2"/>
              </a:rPr>
              <a:t>of</a:t>
            </a:r>
            <a:r>
              <a:rPr lang="de-DE" dirty="0">
                <a:sym typeface="Wingdings" panose="05000000000000000000" pitchFamily="2" charset="2"/>
              </a:rPr>
              <a:t> </a:t>
            </a:r>
            <a:r>
              <a:rPr lang="de-DE" dirty="0" err="1">
                <a:sym typeface="Wingdings" panose="05000000000000000000" pitchFamily="2" charset="2"/>
              </a:rPr>
              <a:t>performance</a:t>
            </a:r>
            <a:r>
              <a:rPr lang="de-DE" dirty="0">
                <a:sym typeface="Wingdings" panose="05000000000000000000" pitchFamily="2" charset="2"/>
              </a:rPr>
              <a:t> </a:t>
            </a:r>
            <a:r>
              <a:rPr lang="de-DE" dirty="0" err="1">
                <a:sym typeface="Wingdings" panose="05000000000000000000" pitchFamily="2" charset="2"/>
              </a:rPr>
              <a:t>requirements</a:t>
            </a:r>
            <a:r>
              <a:rPr lang="de-DE" dirty="0">
                <a:sym typeface="Wingdings" panose="05000000000000000000" pitchFamily="2" charset="2"/>
              </a:rPr>
              <a:t>), </a:t>
            </a:r>
            <a:r>
              <a:rPr lang="de-DE" dirty="0" err="1">
                <a:sym typeface="Wingdings" panose="05000000000000000000" pitchFamily="2" charset="2"/>
              </a:rPr>
              <a:t>possibly</a:t>
            </a:r>
            <a:r>
              <a:rPr lang="de-DE" dirty="0">
                <a:sym typeface="Wingdings" panose="05000000000000000000" pitchFamily="2" charset="2"/>
              </a:rPr>
              <a:t> </a:t>
            </a:r>
            <a:r>
              <a:rPr lang="de-DE" dirty="0" err="1">
                <a:sym typeface="Wingdings" panose="05000000000000000000" pitchFamily="2" charset="2"/>
              </a:rPr>
              <a:t>inviting</a:t>
            </a:r>
            <a:r>
              <a:rPr lang="de-DE" dirty="0">
                <a:sym typeface="Wingdings" panose="05000000000000000000" pitchFamily="2" charset="2"/>
              </a:rPr>
              <a:t> R152 </a:t>
            </a:r>
            <a:r>
              <a:rPr lang="de-DE" dirty="0" err="1">
                <a:sym typeface="Wingdings" panose="05000000000000000000" pitchFamily="2" charset="2"/>
              </a:rPr>
              <a:t>experts</a:t>
            </a:r>
            <a:endParaRPr lang="de-DE" dirty="0">
              <a:sym typeface="Wingdings" panose="05000000000000000000" pitchFamily="2" charset="2"/>
            </a:endParaRPr>
          </a:p>
          <a:p>
            <a:r>
              <a:rPr lang="de-DE" dirty="0">
                <a:sym typeface="Wingdings" panose="05000000000000000000" pitchFamily="2" charset="2"/>
              </a:rPr>
              <a:t>GRVA </a:t>
            </a:r>
            <a:r>
              <a:rPr lang="de-DE" dirty="0" err="1">
                <a:sym typeface="Wingdings" panose="05000000000000000000" pitchFamily="2" charset="2"/>
              </a:rPr>
              <a:t>is</a:t>
            </a:r>
            <a:r>
              <a:rPr lang="de-DE" dirty="0">
                <a:sym typeface="Wingdings" panose="05000000000000000000" pitchFamily="2" charset="2"/>
              </a:rPr>
              <a:t> </a:t>
            </a:r>
            <a:r>
              <a:rPr lang="de-DE" dirty="0" err="1">
                <a:sym typeface="Wingdings" panose="05000000000000000000" pitchFamily="2" charset="2"/>
              </a:rPr>
              <a:t>kindly</a:t>
            </a:r>
            <a:r>
              <a:rPr lang="de-DE" dirty="0">
                <a:sym typeface="Wingdings" panose="05000000000000000000" pitchFamily="2" charset="2"/>
              </a:rPr>
              <a:t> </a:t>
            </a:r>
            <a:r>
              <a:rPr lang="de-DE" dirty="0" err="1">
                <a:sym typeface="Wingdings" panose="05000000000000000000" pitchFamily="2" charset="2"/>
              </a:rPr>
              <a:t>asked</a:t>
            </a:r>
            <a:r>
              <a:rPr lang="de-DE" dirty="0">
                <a:sym typeface="Wingdings" panose="05000000000000000000" pitchFamily="2" charset="2"/>
              </a:rPr>
              <a:t> </a:t>
            </a:r>
            <a:r>
              <a:rPr lang="de-DE" dirty="0" err="1">
                <a:sym typeface="Wingdings" panose="05000000000000000000" pitchFamily="2" charset="2"/>
              </a:rPr>
              <a:t>for</a:t>
            </a:r>
            <a:r>
              <a:rPr lang="de-DE" dirty="0">
                <a:sym typeface="Wingdings" panose="05000000000000000000" pitchFamily="2" charset="2"/>
              </a:rPr>
              <a:t> an </a:t>
            </a:r>
            <a:r>
              <a:rPr lang="de-DE" dirty="0" err="1">
                <a:sym typeface="Wingdings" panose="05000000000000000000" pitchFamily="2" charset="2"/>
              </a:rPr>
              <a:t>extension</a:t>
            </a:r>
            <a:r>
              <a:rPr lang="de-DE" dirty="0">
                <a:sym typeface="Wingdings" panose="05000000000000000000" pitchFamily="2" charset="2"/>
              </a:rPr>
              <a:t> </a:t>
            </a:r>
            <a:r>
              <a:rPr lang="de-DE" dirty="0" err="1">
                <a:sym typeface="Wingdings" panose="05000000000000000000" pitchFamily="2" charset="2"/>
              </a:rPr>
              <a:t>of</a:t>
            </a:r>
            <a:r>
              <a:rPr lang="de-DE" dirty="0">
                <a:sym typeface="Wingdings" panose="05000000000000000000" pitchFamily="2" charset="2"/>
              </a:rPr>
              <a:t> </a:t>
            </a:r>
            <a:r>
              <a:rPr lang="de-DE" dirty="0" err="1">
                <a:sym typeface="Wingdings" panose="05000000000000000000" pitchFamily="2" charset="2"/>
              </a:rPr>
              <a:t>mandate</a:t>
            </a:r>
            <a:r>
              <a:rPr lang="de-DE" dirty="0">
                <a:sym typeface="Wingdings" panose="05000000000000000000" pitchFamily="2" charset="2"/>
              </a:rPr>
              <a:t> </a:t>
            </a:r>
            <a:r>
              <a:rPr lang="de-DE" dirty="0" err="1">
                <a:sym typeface="Wingdings" panose="05000000000000000000" pitchFamily="2" charset="2"/>
              </a:rPr>
              <a:t>until</a:t>
            </a:r>
            <a:r>
              <a:rPr lang="de-DE" dirty="0">
                <a:sym typeface="Wingdings" panose="05000000000000000000" pitchFamily="2" charset="2"/>
              </a:rPr>
              <a:t> GRVA 13</a:t>
            </a:r>
          </a:p>
          <a:p>
            <a:endParaRPr lang="de-DE" dirty="0"/>
          </a:p>
          <a:p>
            <a:pPr marL="0" indent="0">
              <a:buNone/>
            </a:pPr>
            <a:endParaRPr lang="de-DE" dirty="0"/>
          </a:p>
        </p:txBody>
      </p:sp>
    </p:spTree>
    <p:extLst>
      <p:ext uri="{BB962C8B-B14F-4D97-AF65-F5344CB8AC3E}">
        <p14:creationId xmlns:p14="http://schemas.microsoft.com/office/powerpoint/2010/main" val="3115095236"/>
      </p:ext>
    </p:extLst>
  </p:cSld>
  <p:clrMapOvr>
    <a:masterClrMapping/>
  </p:clrMapOvr>
</p:sld>
</file>

<file path=ppt/theme/theme1.xml><?xml version="1.0" encoding="utf-8"?>
<a:theme xmlns:a="http://schemas.openxmlformats.org/drawingml/2006/main" name="bastmuster07">
  <a:themeElements>
    <a:clrScheme name="bastmuster07 1">
      <a:dk1>
        <a:srgbClr val="000000"/>
      </a:dk1>
      <a:lt1>
        <a:srgbClr val="F4FAF4"/>
      </a:lt1>
      <a:dk2>
        <a:srgbClr val="000000"/>
      </a:dk2>
      <a:lt2>
        <a:srgbClr val="808080"/>
      </a:lt2>
      <a:accent1>
        <a:srgbClr val="54B631"/>
      </a:accent1>
      <a:accent2>
        <a:srgbClr val="CC8648"/>
      </a:accent2>
      <a:accent3>
        <a:srgbClr val="F8FCF8"/>
      </a:accent3>
      <a:accent4>
        <a:srgbClr val="000000"/>
      </a:accent4>
      <a:accent5>
        <a:srgbClr val="B3D7AD"/>
      </a:accent5>
      <a:accent6>
        <a:srgbClr val="B97940"/>
      </a:accent6>
      <a:hlink>
        <a:srgbClr val="667AB3"/>
      </a:hlink>
      <a:folHlink>
        <a:srgbClr val="FFF500"/>
      </a:folHlink>
    </a:clrScheme>
    <a:fontScheme name="bastmuster07">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astmuster07 1">
        <a:dk1>
          <a:srgbClr val="000000"/>
        </a:dk1>
        <a:lt1>
          <a:srgbClr val="F4FAF4"/>
        </a:lt1>
        <a:dk2>
          <a:srgbClr val="000000"/>
        </a:dk2>
        <a:lt2>
          <a:srgbClr val="808080"/>
        </a:lt2>
        <a:accent1>
          <a:srgbClr val="54B631"/>
        </a:accent1>
        <a:accent2>
          <a:srgbClr val="CC8648"/>
        </a:accent2>
        <a:accent3>
          <a:srgbClr val="F8FCF8"/>
        </a:accent3>
        <a:accent4>
          <a:srgbClr val="000000"/>
        </a:accent4>
        <a:accent5>
          <a:srgbClr val="B3D7AD"/>
        </a:accent5>
        <a:accent6>
          <a:srgbClr val="B97940"/>
        </a:accent6>
        <a:hlink>
          <a:srgbClr val="667AB3"/>
        </a:hlink>
        <a:folHlink>
          <a:srgbClr val="FFF500"/>
        </a:folHlink>
      </a:clrScheme>
      <a:clrMap bg1="lt1" tx1="dk1" bg2="lt2" tx2="dk2" accent1="accent1" accent2="accent2" accent3="accent3" accent4="accent4" accent5="accent5" accent6="accent6" hlink="hlink" folHlink="folHlink"/>
    </a:extraClrScheme>
    <a:extraClrScheme>
      <a:clrScheme name="bastmuster07 2">
        <a:dk1>
          <a:srgbClr val="000000"/>
        </a:dk1>
        <a:lt1>
          <a:srgbClr val="FFFFFF"/>
        </a:lt1>
        <a:dk2>
          <a:srgbClr val="000000"/>
        </a:dk2>
        <a:lt2>
          <a:srgbClr val="808080"/>
        </a:lt2>
        <a:accent1>
          <a:srgbClr val="54B631"/>
        </a:accent1>
        <a:accent2>
          <a:srgbClr val="CC8648"/>
        </a:accent2>
        <a:accent3>
          <a:srgbClr val="FFFFFF"/>
        </a:accent3>
        <a:accent4>
          <a:srgbClr val="000000"/>
        </a:accent4>
        <a:accent5>
          <a:srgbClr val="B3D7AD"/>
        </a:accent5>
        <a:accent6>
          <a:srgbClr val="B97940"/>
        </a:accent6>
        <a:hlink>
          <a:srgbClr val="667AB3"/>
        </a:hlink>
        <a:folHlink>
          <a:srgbClr val="FFF500"/>
        </a:folHlink>
      </a:clrScheme>
      <a:clrMap bg1="lt1" tx1="dk1" bg2="lt2" tx2="dk2" accent1="accent1" accent2="accent2" accent3="accent3" accent4="accent4" accent5="accent5" accent6="accent6" hlink="hlink" folHlink="folHlink"/>
    </a:extraClrScheme>
    <a:extraClrScheme>
      <a:clrScheme name="bastmuster07 3">
        <a:dk1>
          <a:srgbClr val="000000"/>
        </a:dk1>
        <a:lt1>
          <a:srgbClr val="F4FAF4"/>
        </a:lt1>
        <a:dk2>
          <a:srgbClr val="6E6E6E"/>
        </a:dk2>
        <a:lt2>
          <a:srgbClr val="AAAAAA"/>
        </a:lt2>
        <a:accent1>
          <a:srgbClr val="8CD26E"/>
        </a:accent1>
        <a:accent2>
          <a:srgbClr val="DCB48C"/>
        </a:accent2>
        <a:accent3>
          <a:srgbClr val="F8FCF8"/>
        </a:accent3>
        <a:accent4>
          <a:srgbClr val="000000"/>
        </a:accent4>
        <a:accent5>
          <a:srgbClr val="C5E5BA"/>
        </a:accent5>
        <a:accent6>
          <a:srgbClr val="C7A37E"/>
        </a:accent6>
        <a:hlink>
          <a:srgbClr val="A0AAC8"/>
        </a:hlink>
        <a:folHlink>
          <a:srgbClr val="FAF05A"/>
        </a:folHlink>
      </a:clrScheme>
      <a:clrMap bg1="lt1" tx1="dk1" bg2="lt2" tx2="dk2" accent1="accent1" accent2="accent2" accent3="accent3" accent4="accent4" accent5="accent5" accent6="accent6" hlink="hlink" folHlink="folHlink"/>
    </a:extraClrScheme>
    <a:extraClrScheme>
      <a:clrScheme name="bastmuster07 4">
        <a:dk1>
          <a:srgbClr val="000000"/>
        </a:dk1>
        <a:lt1>
          <a:srgbClr val="F4FAF4"/>
        </a:lt1>
        <a:dk2>
          <a:srgbClr val="000000"/>
        </a:dk2>
        <a:lt2>
          <a:srgbClr val="808080"/>
        </a:lt2>
        <a:accent1>
          <a:srgbClr val="32641E"/>
        </a:accent1>
        <a:accent2>
          <a:srgbClr val="8C5A28"/>
        </a:accent2>
        <a:accent3>
          <a:srgbClr val="F8FCF8"/>
        </a:accent3>
        <a:accent4>
          <a:srgbClr val="000000"/>
        </a:accent4>
        <a:accent5>
          <a:srgbClr val="ADB8AB"/>
        </a:accent5>
        <a:accent6>
          <a:srgbClr val="7E5123"/>
        </a:accent6>
        <a:hlink>
          <a:srgbClr val="3C5078"/>
        </a:hlink>
        <a:folHlink>
          <a:srgbClr val="C8BE00"/>
        </a:folHlink>
      </a:clrScheme>
      <a:clrMap bg1="lt1" tx1="dk1" bg2="lt2" tx2="dk2" accent1="accent1" accent2="accent2" accent3="accent3" accent4="accent4" accent5="accent5" accent6="accent6" hlink="hlink" folHlink="folHlink"/>
    </a:extraClrScheme>
    <a:extraClrScheme>
      <a:clrScheme name="bastmuster07 5">
        <a:dk1>
          <a:srgbClr val="000000"/>
        </a:dk1>
        <a:lt1>
          <a:srgbClr val="96C896"/>
        </a:lt1>
        <a:dk2>
          <a:srgbClr val="000000"/>
        </a:dk2>
        <a:lt2>
          <a:srgbClr val="808080"/>
        </a:lt2>
        <a:accent1>
          <a:srgbClr val="32641E"/>
        </a:accent1>
        <a:accent2>
          <a:srgbClr val="8C5A28"/>
        </a:accent2>
        <a:accent3>
          <a:srgbClr val="C9E0C9"/>
        </a:accent3>
        <a:accent4>
          <a:srgbClr val="000000"/>
        </a:accent4>
        <a:accent5>
          <a:srgbClr val="ADB8AB"/>
        </a:accent5>
        <a:accent6>
          <a:srgbClr val="7E5123"/>
        </a:accent6>
        <a:hlink>
          <a:srgbClr val="3C5078"/>
        </a:hlink>
        <a:folHlink>
          <a:srgbClr val="C8BE00"/>
        </a:folHlink>
      </a:clrScheme>
      <a:clrMap bg1="lt1" tx1="dk1" bg2="lt2" tx2="dk2" accent1="accent1" accent2="accent2" accent3="accent3" accent4="accent4" accent5="accent5" accent6="accent6" hlink="hlink" folHlink="folHlink"/>
    </a:extraClrScheme>
    <a:extraClrScheme>
      <a:clrScheme name="bastmuster07 6">
        <a:dk1>
          <a:srgbClr val="000000"/>
        </a:dk1>
        <a:lt1>
          <a:srgbClr val="3399FF"/>
        </a:lt1>
        <a:dk2>
          <a:srgbClr val="000000"/>
        </a:dk2>
        <a:lt2>
          <a:srgbClr val="808080"/>
        </a:lt2>
        <a:accent1>
          <a:srgbClr val="99CCFF"/>
        </a:accent1>
        <a:accent2>
          <a:srgbClr val="CCCCFF"/>
        </a:accent2>
        <a:accent3>
          <a:srgbClr val="ADCA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tmuster07 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tmuster07 8">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tmuster07 9">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0A16B2-0E69-4272-B0C5-3C044B1ED01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2B4CB4F-EF35-43EE-881B-060AD99BD8D9}">
  <ds:schemaRefs>
    <ds:schemaRef ds:uri="http://schemas.microsoft.com/sharepoint/v3/contenttype/forms"/>
  </ds:schemaRefs>
</ds:datastoreItem>
</file>

<file path=customXml/itemProps3.xml><?xml version="1.0" encoding="utf-8"?>
<ds:datastoreItem xmlns:ds="http://schemas.openxmlformats.org/officeDocument/2006/customXml" ds:itemID="{9E23382E-2440-4126-ACBC-96A4542EBD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Vorlage_16zu9</Template>
  <TotalTime>26</TotalTime>
  <Words>1101</Words>
  <Application>Microsoft Office PowerPoint</Application>
  <PresentationFormat>Widescreen</PresentationFormat>
  <Paragraphs>109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Verdana</vt:lpstr>
      <vt:lpstr>Wingdings</vt:lpstr>
      <vt:lpstr>bastmuster07</vt:lpstr>
      <vt:lpstr>IWG AEBS-HDV Status</vt:lpstr>
      <vt:lpstr>Introduction</vt:lpstr>
      <vt:lpstr>Current Status of IWG (accomplished, open)</vt:lpstr>
      <vt:lpstr>Recap: Performance (from GRVA11)</vt:lpstr>
      <vt:lpstr>New Concepts in Informal XXe (1)</vt:lpstr>
      <vt:lpstr>New Concepts in Informal XXe (2)</vt:lpstr>
      <vt:lpstr>New Concepts in Informal XXe (3)</vt:lpstr>
      <vt:lpstr>Open Issues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IWG AEBS-HDV Status and Outlook</dc:title>
  <dc:creator>Seiniger, Patrick</dc:creator>
  <cp:lastModifiedBy>Francois Guichard</cp:lastModifiedBy>
  <cp:revision>40</cp:revision>
  <dcterms:created xsi:type="dcterms:W3CDTF">2021-09-23T05:19:44Z</dcterms:created>
  <dcterms:modified xsi:type="dcterms:W3CDTF">2022-01-17T17:12:49Z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2022-01-17T10:36:23Z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0558ddb2-d8ab-427b-975a-e4454941a894</vt:lpwstr>
  </property>
  <property fmtid="{D5CDD505-2E9C-101B-9397-08002B2CF9AE}" pid="8" name="MSIP_Label_19540963-e559-4020-8a90-fe8a502c2801_ContentBits">
    <vt:lpwstr>0</vt:lpwstr>
  </property>
  <property fmtid="{D5CDD505-2E9C-101B-9397-08002B2CF9AE}" pid="9" name="ContentTypeId">
    <vt:lpwstr>0x0101003B8422D08C252547BB1CFA7F78E2CB83</vt:lpwstr>
  </property>
</Properties>
</file>