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7" r:id="rId5"/>
  </p:sldIdLst>
  <p:sldSz cx="9906000" cy="6858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1181E6-C06F-4E96-B8A8-941A051F011A}" v="5" dt="2022-01-04T12:27:33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581" autoAdjust="0"/>
  </p:normalViewPr>
  <p:slideViewPr>
    <p:cSldViewPr>
      <p:cViewPr varScale="1">
        <p:scale>
          <a:sx n="108" d="100"/>
          <a:sy n="108" d="100"/>
        </p:scale>
        <p:origin x="1452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611181E6-C06F-4E96-B8A8-941A051F011A}"/>
    <pc:docChg chg="undo custSel delSld modSld">
      <pc:chgData name="Francois Cuenot" userId="9928dff3-8fa4-42b5-9d6e-cd4dcb89281b" providerId="ADAL" clId="{611181E6-C06F-4E96-B8A8-941A051F011A}" dt="2022-01-04T12:27:49.315" v="159" actId="47"/>
      <pc:docMkLst>
        <pc:docMk/>
      </pc:docMkLst>
      <pc:sldChg chg="addSp delSp modSp mod">
        <pc:chgData name="Francois Cuenot" userId="9928dff3-8fa4-42b5-9d6e-cd4dcb89281b" providerId="ADAL" clId="{611181E6-C06F-4E96-B8A8-941A051F011A}" dt="2022-01-04T10:23:17.474" v="155" actId="6549"/>
        <pc:sldMkLst>
          <pc:docMk/>
          <pc:sldMk cId="2256515904" sldId="287"/>
        </pc:sldMkLst>
        <pc:spChg chg="mod">
          <ac:chgData name="Francois Cuenot" userId="9928dff3-8fa4-42b5-9d6e-cd4dcb89281b" providerId="ADAL" clId="{611181E6-C06F-4E96-B8A8-941A051F011A}" dt="2022-01-04T10:23:17.474" v="155" actId="6549"/>
          <ac:spMkLst>
            <pc:docMk/>
            <pc:sldMk cId="2256515904" sldId="287"/>
            <ac:spMk id="3" creationId="{00000000-0000-0000-0000-000000000000}"/>
          </ac:spMkLst>
        </pc:spChg>
        <pc:spChg chg="add mod">
          <ac:chgData name="Francois Cuenot" userId="9928dff3-8fa4-42b5-9d6e-cd4dcb89281b" providerId="ADAL" clId="{611181E6-C06F-4E96-B8A8-941A051F011A}" dt="2022-01-04T10:15:41.882" v="6" actId="20577"/>
          <ac:spMkLst>
            <pc:docMk/>
            <pc:sldMk cId="2256515904" sldId="287"/>
            <ac:spMk id="6" creationId="{6A14295E-2DF7-4063-8CEE-4CDF413A2A6C}"/>
          </ac:spMkLst>
        </pc:spChg>
        <pc:spChg chg="del">
          <ac:chgData name="Francois Cuenot" userId="9928dff3-8fa4-42b5-9d6e-cd4dcb89281b" providerId="ADAL" clId="{611181E6-C06F-4E96-B8A8-941A051F011A}" dt="2022-01-04T10:15:32.217" v="1" actId="478"/>
          <ac:spMkLst>
            <pc:docMk/>
            <pc:sldMk cId="2256515904" sldId="287"/>
            <ac:spMk id="8" creationId="{A242F1F8-CBF0-40D4-AF80-00A0A96F8B61}"/>
          </ac:spMkLst>
        </pc:spChg>
      </pc:sldChg>
      <pc:sldChg chg="delSp del mod">
        <pc:chgData name="Francois Cuenot" userId="9928dff3-8fa4-42b5-9d6e-cd4dcb89281b" providerId="ADAL" clId="{611181E6-C06F-4E96-B8A8-941A051F011A}" dt="2022-01-04T12:27:49.315" v="159" actId="47"/>
        <pc:sldMkLst>
          <pc:docMk/>
          <pc:sldMk cId="955852435" sldId="290"/>
        </pc:sldMkLst>
        <pc:picChg chg="del">
          <ac:chgData name="Francois Cuenot" userId="9928dff3-8fa4-42b5-9d6e-cd4dcb89281b" providerId="ADAL" clId="{611181E6-C06F-4E96-B8A8-941A051F011A}" dt="2022-01-04T12:27:34.633" v="157" actId="478"/>
          <ac:picMkLst>
            <pc:docMk/>
            <pc:sldMk cId="955852435" sldId="290"/>
            <ac:picMk id="5" creationId="{BAADE431-7F1B-4B6E-9506-96ABE6D0B736}"/>
          </ac:picMkLst>
        </pc:picChg>
        <pc:picChg chg="del">
          <ac:chgData name="Francois Cuenot" userId="9928dff3-8fa4-42b5-9d6e-cd4dcb89281b" providerId="ADAL" clId="{611181E6-C06F-4E96-B8A8-941A051F011A}" dt="2022-01-04T12:27:33.593" v="156" actId="478"/>
          <ac:picMkLst>
            <pc:docMk/>
            <pc:sldMk cId="955852435" sldId="290"/>
            <ac:picMk id="1026" creationId="{A1E4CDC8-8B8F-4E82-9EC0-222700387CBD}"/>
          </ac:picMkLst>
        </pc:picChg>
        <pc:cxnChg chg="del">
          <ac:chgData name="Francois Cuenot" userId="9928dff3-8fa4-42b5-9d6e-cd4dcb89281b" providerId="ADAL" clId="{611181E6-C06F-4E96-B8A8-941A051F011A}" dt="2022-01-04T12:27:35.657" v="158" actId="478"/>
          <ac:cxnSpMkLst>
            <pc:docMk/>
            <pc:sldMk cId="955852435" sldId="290"/>
            <ac:cxnSpMk id="7" creationId="{E36EE894-D556-464B-B410-CA6043275433}"/>
          </ac:cxnSpMkLst>
        </pc:cxnChg>
      </pc:sldChg>
    </pc:docChg>
  </pc:docChgLst>
  <pc:docChgLst>
    <pc:chgData name="Francois Cuenot" userId="9928dff3-8fa4-42b5-9d6e-cd4dcb89281b" providerId="ADAL" clId="{09FED247-7091-44A5-82D1-A03B20BDCF8D}"/>
    <pc:docChg chg="custSel delSld modSld">
      <pc:chgData name="Francois Cuenot" userId="9928dff3-8fa4-42b5-9d6e-cd4dcb89281b" providerId="ADAL" clId="{09FED247-7091-44A5-82D1-A03B20BDCF8D}" dt="2021-11-10T14:10:40.135" v="244" actId="20577"/>
      <pc:docMkLst>
        <pc:docMk/>
      </pc:docMkLst>
      <pc:sldChg chg="addSp delSp modSp mod">
        <pc:chgData name="Francois Cuenot" userId="9928dff3-8fa4-42b5-9d6e-cd4dcb89281b" providerId="ADAL" clId="{09FED247-7091-44A5-82D1-A03B20BDCF8D}" dt="2021-11-10T14:10:40.135" v="244" actId="20577"/>
        <pc:sldMkLst>
          <pc:docMk/>
          <pc:sldMk cId="2256515904" sldId="287"/>
        </pc:sldMkLst>
        <pc:spChg chg="mod">
          <ac:chgData name="Francois Cuenot" userId="9928dff3-8fa4-42b5-9d6e-cd4dcb89281b" providerId="ADAL" clId="{09FED247-7091-44A5-82D1-A03B20BDCF8D}" dt="2021-11-10T14:10:40.135" v="244" actId="20577"/>
          <ac:spMkLst>
            <pc:docMk/>
            <pc:sldMk cId="2256515904" sldId="287"/>
            <ac:spMk id="3" creationId="{00000000-0000-0000-0000-000000000000}"/>
          </ac:spMkLst>
        </pc:spChg>
        <pc:spChg chg="del">
          <ac:chgData name="Francois Cuenot" userId="9928dff3-8fa4-42b5-9d6e-cd4dcb89281b" providerId="ADAL" clId="{09FED247-7091-44A5-82D1-A03B20BDCF8D}" dt="2021-11-10T14:01:58.956" v="0" actId="478"/>
          <ac:spMkLst>
            <pc:docMk/>
            <pc:sldMk cId="2256515904" sldId="287"/>
            <ac:spMk id="6" creationId="{7A677A51-54A0-47D3-AD28-7D9C8F23C3D1}"/>
          </ac:spMkLst>
        </pc:spChg>
        <pc:spChg chg="add mod">
          <ac:chgData name="Francois Cuenot" userId="9928dff3-8fa4-42b5-9d6e-cd4dcb89281b" providerId="ADAL" clId="{09FED247-7091-44A5-82D1-A03B20BDCF8D}" dt="2021-11-10T14:02:08.606" v="5" actId="20577"/>
          <ac:spMkLst>
            <pc:docMk/>
            <pc:sldMk cId="2256515904" sldId="287"/>
            <ac:spMk id="8" creationId="{A242F1F8-CBF0-40D4-AF80-00A0A96F8B61}"/>
          </ac:spMkLst>
        </pc:spChg>
        <pc:picChg chg="del">
          <ac:chgData name="Francois Cuenot" userId="9928dff3-8fa4-42b5-9d6e-cd4dcb89281b" providerId="ADAL" clId="{09FED247-7091-44A5-82D1-A03B20BDCF8D}" dt="2021-11-10T14:06:03.431" v="207" actId="478"/>
          <ac:picMkLst>
            <pc:docMk/>
            <pc:sldMk cId="2256515904" sldId="287"/>
            <ac:picMk id="7" creationId="{E607C70F-B90D-4776-BE94-009BF4E74D72}"/>
          </ac:picMkLst>
        </pc:picChg>
      </pc:sldChg>
      <pc:sldChg chg="addSp delSp modSp mod">
        <pc:chgData name="Francois Cuenot" userId="9928dff3-8fa4-42b5-9d6e-cd4dcb89281b" providerId="ADAL" clId="{09FED247-7091-44A5-82D1-A03B20BDCF8D}" dt="2021-11-10T14:05:56.606" v="206" actId="6549"/>
        <pc:sldMkLst>
          <pc:docMk/>
          <pc:sldMk cId="955852435" sldId="290"/>
        </pc:sldMkLst>
        <pc:spChg chg="mod">
          <ac:chgData name="Francois Cuenot" userId="9928dff3-8fa4-42b5-9d6e-cd4dcb89281b" providerId="ADAL" clId="{09FED247-7091-44A5-82D1-A03B20BDCF8D}" dt="2021-11-10T14:05:56.606" v="206" actId="6549"/>
          <ac:spMkLst>
            <pc:docMk/>
            <pc:sldMk cId="955852435" sldId="290"/>
            <ac:spMk id="2" creationId="{1143C6A9-6BEB-4E99-8512-C4E987AF3183}"/>
          </ac:spMkLst>
        </pc:spChg>
        <pc:spChg chg="mod">
          <ac:chgData name="Francois Cuenot" userId="9928dff3-8fa4-42b5-9d6e-cd4dcb89281b" providerId="ADAL" clId="{09FED247-7091-44A5-82D1-A03B20BDCF8D}" dt="2021-11-10T14:05:37.015" v="157" actId="20577"/>
          <ac:spMkLst>
            <pc:docMk/>
            <pc:sldMk cId="955852435" sldId="290"/>
            <ac:spMk id="3" creationId="{711E5AB9-74D7-4424-B392-C2155A51D970}"/>
          </ac:spMkLst>
        </pc:spChg>
        <pc:picChg chg="del">
          <ac:chgData name="Francois Cuenot" userId="9928dff3-8fa4-42b5-9d6e-cd4dcb89281b" providerId="ADAL" clId="{09FED247-7091-44A5-82D1-A03B20BDCF8D}" dt="2021-11-10T14:03:41.563" v="118" actId="478"/>
          <ac:picMkLst>
            <pc:docMk/>
            <pc:sldMk cId="955852435" sldId="290"/>
            <ac:picMk id="4" creationId="{1852AF44-7847-4984-B473-50F2F28585D2}"/>
          </ac:picMkLst>
        </pc:picChg>
        <pc:picChg chg="add mod">
          <ac:chgData name="Francois Cuenot" userId="9928dff3-8fa4-42b5-9d6e-cd4dcb89281b" providerId="ADAL" clId="{09FED247-7091-44A5-82D1-A03B20BDCF8D}" dt="2021-11-10T14:05:00.574" v="153" actId="14100"/>
          <ac:picMkLst>
            <pc:docMk/>
            <pc:sldMk cId="955852435" sldId="290"/>
            <ac:picMk id="5" creationId="{BAADE431-7F1B-4B6E-9506-96ABE6D0B736}"/>
          </ac:picMkLst>
        </pc:picChg>
        <pc:picChg chg="add mod">
          <ac:chgData name="Francois Cuenot" userId="9928dff3-8fa4-42b5-9d6e-cd4dcb89281b" providerId="ADAL" clId="{09FED247-7091-44A5-82D1-A03B20BDCF8D}" dt="2021-11-10T14:04:17.213" v="149" actId="1076"/>
          <ac:picMkLst>
            <pc:docMk/>
            <pc:sldMk cId="955852435" sldId="290"/>
            <ac:picMk id="1026" creationId="{A1E4CDC8-8B8F-4E82-9EC0-222700387CBD}"/>
          </ac:picMkLst>
        </pc:picChg>
        <pc:cxnChg chg="add mod">
          <ac:chgData name="Francois Cuenot" userId="9928dff3-8fa4-42b5-9d6e-cd4dcb89281b" providerId="ADAL" clId="{09FED247-7091-44A5-82D1-A03B20BDCF8D}" dt="2021-11-10T14:05:18.552" v="156" actId="1582"/>
          <ac:cxnSpMkLst>
            <pc:docMk/>
            <pc:sldMk cId="955852435" sldId="290"/>
            <ac:cxnSpMk id="7" creationId="{E36EE894-D556-464B-B410-CA6043275433}"/>
          </ac:cxnSpMkLst>
        </pc:cxnChg>
      </pc:sldChg>
      <pc:sldChg chg="del">
        <pc:chgData name="Francois Cuenot" userId="9928dff3-8fa4-42b5-9d6e-cd4dcb89281b" providerId="ADAL" clId="{09FED247-7091-44A5-82D1-A03B20BDCF8D}" dt="2021-11-10T14:03:11.068" v="62" actId="47"/>
        <pc:sldMkLst>
          <pc:docMk/>
          <pc:sldMk cId="1370387831" sldId="291"/>
        </pc:sldMkLst>
      </pc:sldChg>
      <pc:sldChg chg="del">
        <pc:chgData name="Francois Cuenot" userId="9928dff3-8fa4-42b5-9d6e-cd4dcb89281b" providerId="ADAL" clId="{09FED247-7091-44A5-82D1-A03B20BDCF8D}" dt="2021-11-10T14:03:09.476" v="61" actId="47"/>
        <pc:sldMkLst>
          <pc:docMk/>
          <pc:sldMk cId="449383677" sldId="292"/>
        </pc:sldMkLst>
      </pc:sldChg>
    </pc:docChg>
  </pc:docChgLst>
  <pc:docChgLst>
    <pc:chgData name="Francois Cuenot" userId="9928dff3-8fa4-42b5-9d6e-cd4dcb89281b" providerId="ADAL" clId="{B9B30186-9221-4F9A-A2BE-40AC7A774F9D}"/>
    <pc:docChg chg="modSld">
      <pc:chgData name="Francois Cuenot" userId="9928dff3-8fa4-42b5-9d6e-cd4dcb89281b" providerId="ADAL" clId="{B9B30186-9221-4F9A-A2BE-40AC7A774F9D}" dt="2021-11-11T14:20:38.981" v="474" actId="20577"/>
      <pc:docMkLst>
        <pc:docMk/>
      </pc:docMkLst>
      <pc:sldChg chg="modSp mod">
        <pc:chgData name="Francois Cuenot" userId="9928dff3-8fa4-42b5-9d6e-cd4dcb89281b" providerId="ADAL" clId="{B9B30186-9221-4F9A-A2BE-40AC7A774F9D}" dt="2021-11-11T14:20:38.981" v="474" actId="20577"/>
        <pc:sldMkLst>
          <pc:docMk/>
          <pc:sldMk cId="2256515904" sldId="287"/>
        </pc:sldMkLst>
        <pc:spChg chg="mod">
          <ac:chgData name="Francois Cuenot" userId="9928dff3-8fa4-42b5-9d6e-cd4dcb89281b" providerId="ADAL" clId="{B9B30186-9221-4F9A-A2BE-40AC7A774F9D}" dt="2021-11-11T14:20:38.981" v="474" actId="20577"/>
          <ac:spMkLst>
            <pc:docMk/>
            <pc:sldMk cId="2256515904" sldId="287"/>
            <ac:spMk id="3" creationId="{00000000-0000-0000-0000-000000000000}"/>
          </ac:spMkLst>
        </pc:spChg>
      </pc:sldChg>
    </pc:docChg>
  </pc:docChgLst>
  <pc:docChgLst>
    <pc:chgData name="Francois Cuenot" userId="9928dff3-8fa4-42b5-9d6e-cd4dcb89281b" providerId="ADAL" clId="{7B2D3301-F7CA-435A-8603-1CA06349529C}"/>
    <pc:docChg chg="undo custSel addSld delSld modSld">
      <pc:chgData name="Francois Cuenot" userId="9928dff3-8fa4-42b5-9d6e-cd4dcb89281b" providerId="ADAL" clId="{7B2D3301-F7CA-435A-8603-1CA06349529C}" dt="2021-05-28T12:03:08.592" v="678" actId="20577"/>
      <pc:docMkLst>
        <pc:docMk/>
      </pc:docMkLst>
      <pc:sldChg chg="addSp delSp modSp mod">
        <pc:chgData name="Francois Cuenot" userId="9928dff3-8fa4-42b5-9d6e-cd4dcb89281b" providerId="ADAL" clId="{7B2D3301-F7CA-435A-8603-1CA06349529C}" dt="2021-05-25T20:22:00.687" v="422" actId="6549"/>
        <pc:sldMkLst>
          <pc:docMk/>
          <pc:sldMk cId="2256515904" sldId="287"/>
        </pc:sldMkLst>
        <pc:spChg chg="mod">
          <ac:chgData name="Francois Cuenot" userId="9928dff3-8fa4-42b5-9d6e-cd4dcb89281b" providerId="ADAL" clId="{7B2D3301-F7CA-435A-8603-1CA06349529C}" dt="2021-05-25T20:22:00.687" v="422" actId="6549"/>
          <ac:spMkLst>
            <pc:docMk/>
            <pc:sldMk cId="2256515904" sldId="287"/>
            <ac:spMk id="3" creationId="{00000000-0000-0000-0000-000000000000}"/>
          </ac:spMkLst>
        </pc:spChg>
        <pc:spChg chg="del">
          <ac:chgData name="Francois Cuenot" userId="9928dff3-8fa4-42b5-9d6e-cd4dcb89281b" providerId="ADAL" clId="{7B2D3301-F7CA-435A-8603-1CA06349529C}" dt="2021-05-25T16:58:54.275" v="0" actId="478"/>
          <ac:spMkLst>
            <pc:docMk/>
            <pc:sldMk cId="2256515904" sldId="287"/>
            <ac:spMk id="4" creationId="{00000000-0000-0000-0000-000000000000}"/>
          </ac:spMkLst>
        </pc:spChg>
        <pc:spChg chg="add mod">
          <ac:chgData name="Francois Cuenot" userId="9928dff3-8fa4-42b5-9d6e-cd4dcb89281b" providerId="ADAL" clId="{7B2D3301-F7CA-435A-8603-1CA06349529C}" dt="2021-05-25T16:59:01.586" v="5" actId="20577"/>
          <ac:spMkLst>
            <pc:docMk/>
            <pc:sldMk cId="2256515904" sldId="287"/>
            <ac:spMk id="6" creationId="{7A677A51-54A0-47D3-AD28-7D9C8F23C3D1}"/>
          </ac:spMkLst>
        </pc:spChg>
        <pc:picChg chg="add mod">
          <ac:chgData name="Francois Cuenot" userId="9928dff3-8fa4-42b5-9d6e-cd4dcb89281b" providerId="ADAL" clId="{7B2D3301-F7CA-435A-8603-1CA06349529C}" dt="2021-05-25T17:02:20.538" v="69" actId="1076"/>
          <ac:picMkLst>
            <pc:docMk/>
            <pc:sldMk cId="2256515904" sldId="287"/>
            <ac:picMk id="7" creationId="{E607C70F-B90D-4776-BE94-009BF4E74D72}"/>
          </ac:picMkLst>
        </pc:picChg>
      </pc:sldChg>
      <pc:sldChg chg="del">
        <pc:chgData name="Francois Cuenot" userId="9928dff3-8fa4-42b5-9d6e-cd4dcb89281b" providerId="ADAL" clId="{7B2D3301-F7CA-435A-8603-1CA06349529C}" dt="2021-05-25T17:02:27.447" v="70" actId="47"/>
        <pc:sldMkLst>
          <pc:docMk/>
          <pc:sldMk cId="965230448" sldId="288"/>
        </pc:sldMkLst>
      </pc:sldChg>
      <pc:sldChg chg="addSp delSp modSp mod">
        <pc:chgData name="Francois Cuenot" userId="9928dff3-8fa4-42b5-9d6e-cd4dcb89281b" providerId="ADAL" clId="{7B2D3301-F7CA-435A-8603-1CA06349529C}" dt="2021-05-25T19:13:11.064" v="158" actId="14100"/>
        <pc:sldMkLst>
          <pc:docMk/>
          <pc:sldMk cId="955852435" sldId="290"/>
        </pc:sldMkLst>
        <pc:spChg chg="mod">
          <ac:chgData name="Francois Cuenot" userId="9928dff3-8fa4-42b5-9d6e-cd4dcb89281b" providerId="ADAL" clId="{7B2D3301-F7CA-435A-8603-1CA06349529C}" dt="2021-05-25T19:11:33.609" v="115" actId="1076"/>
          <ac:spMkLst>
            <pc:docMk/>
            <pc:sldMk cId="955852435" sldId="290"/>
            <ac:spMk id="2" creationId="{1143C6A9-6BEB-4E99-8512-C4E987AF3183}"/>
          </ac:spMkLst>
        </pc:spChg>
        <pc:spChg chg="mod">
          <ac:chgData name="Francois Cuenot" userId="9928dff3-8fa4-42b5-9d6e-cd4dcb89281b" providerId="ADAL" clId="{7B2D3301-F7CA-435A-8603-1CA06349529C}" dt="2021-05-25T19:13:11.064" v="158" actId="14100"/>
          <ac:spMkLst>
            <pc:docMk/>
            <pc:sldMk cId="955852435" sldId="290"/>
            <ac:spMk id="3" creationId="{711E5AB9-74D7-4424-B392-C2155A51D970}"/>
          </ac:spMkLst>
        </pc:spChg>
        <pc:picChg chg="add mod">
          <ac:chgData name="Francois Cuenot" userId="9928dff3-8fa4-42b5-9d6e-cd4dcb89281b" providerId="ADAL" clId="{7B2D3301-F7CA-435A-8603-1CA06349529C}" dt="2021-05-25T19:12:53.865" v="118" actId="1076"/>
          <ac:picMkLst>
            <pc:docMk/>
            <pc:sldMk cId="955852435" sldId="290"/>
            <ac:picMk id="4" creationId="{1852AF44-7847-4984-B473-50F2F28585D2}"/>
          </ac:picMkLst>
        </pc:picChg>
        <pc:picChg chg="del">
          <ac:chgData name="Francois Cuenot" userId="9928dff3-8fa4-42b5-9d6e-cd4dcb89281b" providerId="ADAL" clId="{7B2D3301-F7CA-435A-8603-1CA06349529C}" dt="2021-05-25T19:10:45.721" v="107" actId="478"/>
          <ac:picMkLst>
            <pc:docMk/>
            <pc:sldMk cId="955852435" sldId="290"/>
            <ac:picMk id="6" creationId="{77DBB102-4A34-4BDB-87DE-45D4F23A735B}"/>
          </ac:picMkLst>
        </pc:picChg>
      </pc:sldChg>
      <pc:sldChg chg="addSp delSp modSp add mod">
        <pc:chgData name="Francois Cuenot" userId="9928dff3-8fa4-42b5-9d6e-cd4dcb89281b" providerId="ADAL" clId="{7B2D3301-F7CA-435A-8603-1CA06349529C}" dt="2021-05-25T19:55:01.426" v="362" actId="167"/>
        <pc:sldMkLst>
          <pc:docMk/>
          <pc:sldMk cId="1370387831" sldId="291"/>
        </pc:sldMkLst>
        <pc:spChg chg="mod">
          <ac:chgData name="Francois Cuenot" userId="9928dff3-8fa4-42b5-9d6e-cd4dcb89281b" providerId="ADAL" clId="{7B2D3301-F7CA-435A-8603-1CA06349529C}" dt="2021-05-25T19:15:49.596" v="355" actId="20577"/>
          <ac:spMkLst>
            <pc:docMk/>
            <pc:sldMk cId="1370387831" sldId="291"/>
            <ac:spMk id="3" creationId="{711E5AB9-74D7-4424-B392-C2155A51D970}"/>
          </ac:spMkLst>
        </pc:spChg>
        <pc:picChg chg="del">
          <ac:chgData name="Francois Cuenot" userId="9928dff3-8fa4-42b5-9d6e-cd4dcb89281b" providerId="ADAL" clId="{7B2D3301-F7CA-435A-8603-1CA06349529C}" dt="2021-05-25T19:14:00.137" v="160" actId="478"/>
          <ac:picMkLst>
            <pc:docMk/>
            <pc:sldMk cId="1370387831" sldId="291"/>
            <ac:picMk id="4" creationId="{1852AF44-7847-4984-B473-50F2F28585D2}"/>
          </ac:picMkLst>
        </pc:picChg>
        <pc:picChg chg="add del mod modCrop">
          <ac:chgData name="Francois Cuenot" userId="9928dff3-8fa4-42b5-9d6e-cd4dcb89281b" providerId="ADAL" clId="{7B2D3301-F7CA-435A-8603-1CA06349529C}" dt="2021-05-25T19:54:45.295" v="358" actId="478"/>
          <ac:picMkLst>
            <pc:docMk/>
            <pc:sldMk cId="1370387831" sldId="291"/>
            <ac:picMk id="5" creationId="{CDB64C46-73E0-49CF-AC28-1871BBA5957F}"/>
          </ac:picMkLst>
        </pc:picChg>
        <pc:picChg chg="add mod ord">
          <ac:chgData name="Francois Cuenot" userId="9928dff3-8fa4-42b5-9d6e-cd4dcb89281b" providerId="ADAL" clId="{7B2D3301-F7CA-435A-8603-1CA06349529C}" dt="2021-05-25T19:55:01.426" v="362" actId="167"/>
          <ac:picMkLst>
            <pc:docMk/>
            <pc:sldMk cId="1370387831" sldId="291"/>
            <ac:picMk id="6" creationId="{886C41B3-6FF2-4D6C-B780-26504D2E5D3F}"/>
          </ac:picMkLst>
        </pc:picChg>
      </pc:sldChg>
      <pc:sldChg chg="delSp modSp add mod">
        <pc:chgData name="Francois Cuenot" userId="9928dff3-8fa4-42b5-9d6e-cd4dcb89281b" providerId="ADAL" clId="{7B2D3301-F7CA-435A-8603-1CA06349529C}" dt="2021-05-28T12:03:08.592" v="678" actId="20577"/>
        <pc:sldMkLst>
          <pc:docMk/>
          <pc:sldMk cId="449383677" sldId="292"/>
        </pc:sldMkLst>
        <pc:spChg chg="mod">
          <ac:chgData name="Francois Cuenot" userId="9928dff3-8fa4-42b5-9d6e-cd4dcb89281b" providerId="ADAL" clId="{7B2D3301-F7CA-435A-8603-1CA06349529C}" dt="2021-05-25T20:22:49.729" v="437" actId="6549"/>
          <ac:spMkLst>
            <pc:docMk/>
            <pc:sldMk cId="449383677" sldId="292"/>
            <ac:spMk id="2" creationId="{1143C6A9-6BEB-4E99-8512-C4E987AF3183}"/>
          </ac:spMkLst>
        </pc:spChg>
        <pc:spChg chg="mod">
          <ac:chgData name="Francois Cuenot" userId="9928dff3-8fa4-42b5-9d6e-cd4dcb89281b" providerId="ADAL" clId="{7B2D3301-F7CA-435A-8603-1CA06349529C}" dt="2021-05-28T12:03:08.592" v="678" actId="20577"/>
          <ac:spMkLst>
            <pc:docMk/>
            <pc:sldMk cId="449383677" sldId="292"/>
            <ac:spMk id="3" creationId="{711E5AB9-74D7-4424-B392-C2155A51D970}"/>
          </ac:spMkLst>
        </pc:spChg>
        <pc:picChg chg="del">
          <ac:chgData name="Francois Cuenot" userId="9928dff3-8fa4-42b5-9d6e-cd4dcb89281b" providerId="ADAL" clId="{7B2D3301-F7CA-435A-8603-1CA06349529C}" dt="2021-05-25T20:23:09.611" v="476" actId="478"/>
          <ac:picMkLst>
            <pc:docMk/>
            <pc:sldMk cId="449383677" sldId="292"/>
            <ac:picMk id="6" creationId="{886C41B3-6FF2-4D6C-B780-26504D2E5D3F}"/>
          </ac:picMkLst>
        </pc:picChg>
      </pc:sldChg>
      <pc:sldChg chg="add del">
        <pc:chgData name="Francois Cuenot" userId="9928dff3-8fa4-42b5-9d6e-cd4dcb89281b" providerId="ADAL" clId="{7B2D3301-F7CA-435A-8603-1CA06349529C}" dt="2021-05-25T20:22:35.492" v="424" actId="47"/>
        <pc:sldMkLst>
          <pc:docMk/>
          <pc:sldMk cId="4221054317" sldId="2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775" y="0"/>
            <a:ext cx="3170717" cy="4805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04-Jan-22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775" y="9119068"/>
            <a:ext cx="3170717" cy="4805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04/01/2022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57275" y="720725"/>
            <a:ext cx="520065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3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826" y="294235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>
                <a:solidFill>
                  <a:schemeClr val="bg1"/>
                </a:solidFill>
              </a:rPr>
              <a:t>Working Party on Pollution and Energy (GRPE)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04381"/>
            <a:ext cx="9649072" cy="5323797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4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400" dirty="0"/>
              <a:t>Based on registrations to the session, a provisional list of participants has been prepared; It will be crossed checked with the persons connected.</a:t>
            </a:r>
          </a:p>
          <a:p>
            <a:pPr marL="266700"/>
            <a:r>
              <a:rPr lang="en-GB" sz="1400" dirty="0"/>
              <a:t>At the end of the session, we will circulate the list of participants by email.</a:t>
            </a:r>
          </a:p>
          <a:p>
            <a:pPr marL="266700"/>
            <a:endParaRPr lang="en-GB" sz="800" dirty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next (86th) session</a:t>
            </a:r>
            <a:r>
              <a:rPr lang="en-GB" sz="2000" dirty="0"/>
              <a:t> will be held on </a:t>
            </a:r>
            <a:r>
              <a:rPr lang="en-GB" sz="2000" b="1" dirty="0"/>
              <a:t>31 May-3 June 2022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b="1" dirty="0"/>
              <a:t>Proper session starting on Tuesday 31 May afternoon</a:t>
            </a:r>
            <a:endParaRPr lang="en-GB" sz="2000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dirty="0"/>
              <a:t>The </a:t>
            </a:r>
            <a:r>
              <a:rPr lang="en-GB" sz="2000" b="1" dirty="0"/>
              <a:t>deadline for the submission of official working documents</a:t>
            </a:r>
            <a:r>
              <a:rPr lang="en-GB" sz="2000" dirty="0"/>
              <a:t> is </a:t>
            </a:r>
            <a:r>
              <a:rPr lang="en-GB" sz="2000" b="1" dirty="0"/>
              <a:t>8 March 2022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447675" indent="-180975">
              <a:buFont typeface="Arial" pitchFamily="34" charset="0"/>
              <a:buChar char="•"/>
            </a:pPr>
            <a:r>
              <a:rPr lang="en-GB" sz="2000" b="1" dirty="0"/>
              <a:t>Hybrid meeting, with physical participation possible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b="1" dirty="0"/>
              <a:t>Room capacity to be determined (60 </a:t>
            </a:r>
            <a:r>
              <a:rPr lang="en-GB" sz="2000" b="1" dirty="0" err="1"/>
              <a:t>aprox</a:t>
            </a:r>
            <a:r>
              <a:rPr lang="en-GB" sz="2000" b="1" dirty="0"/>
              <a:t>); if exceeded, delegation size to be limited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2000" b="1" dirty="0"/>
              <a:t>Tentative timetable, subject to change (max 30 min remote participation per session)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b="1" dirty="0"/>
              <a:t>31 May  : 14:00-17:00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b="1" dirty="0"/>
              <a:t>1-2 June :  9:30-12.30/14:00- 17:00</a:t>
            </a:r>
          </a:p>
          <a:p>
            <a:pPr marL="1190625" lvl="1" indent="-180975">
              <a:buFont typeface="Arial" pitchFamily="34" charset="0"/>
              <a:buChar char="•"/>
            </a:pPr>
            <a:r>
              <a:rPr lang="en-GB" sz="1800" b="1" dirty="0"/>
              <a:t>3 June  : 14:00-17:00</a:t>
            </a:r>
          </a:p>
          <a:p>
            <a:pPr marL="447675" indent="-180975">
              <a:buFont typeface="Arial" pitchFamily="34" charset="0"/>
              <a:buChar char="•"/>
            </a:pPr>
            <a:endParaRPr lang="en-GB" sz="2000" b="1" dirty="0"/>
          </a:p>
          <a:p>
            <a:pPr marL="274320" indent="-180975">
              <a:buFont typeface="Arial" pitchFamily="34" charset="0"/>
              <a:buChar char="•"/>
            </a:pPr>
            <a:endParaRPr lang="en-US" sz="800" dirty="0">
              <a:solidFill>
                <a:srgbClr val="002060"/>
              </a:solidFill>
            </a:endParaRPr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pPr marL="379095" indent="-285750">
              <a:buFont typeface="Arial" panose="020B0604020202020204" pitchFamily="34" charset="0"/>
              <a:buChar char="•"/>
            </a:pPr>
            <a:endParaRPr lang="en-GB" sz="1800" dirty="0"/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by the 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feld 12">
            <a:extLst>
              <a:ext uri="{FF2B5EF4-FFF2-40B4-BE49-F238E27FC236}">
                <a16:creationId xmlns:a16="http://schemas.microsoft.com/office/drawing/2014/main" id="{6A14295E-2DF7-4063-8CEE-4CDF413A2A6C}"/>
              </a:ext>
            </a:extLst>
          </p:cNvPr>
          <p:cNvSpPr txBox="1"/>
          <p:nvPr/>
        </p:nvSpPr>
        <p:spPr>
          <a:xfrm>
            <a:off x="6436860" y="29822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</a:t>
            </a:r>
            <a:r>
              <a:rPr lang="fr-FR" b="1" u="none" dirty="0"/>
              <a:t>PE</a:t>
            </a:r>
            <a:r>
              <a:rPr b="1" u="none" dirty="0"/>
              <a:t>-</a:t>
            </a:r>
            <a:r>
              <a:rPr lang="fr-FR" b="1" u="none" dirty="0"/>
              <a:t>85</a:t>
            </a:r>
            <a:r>
              <a:rPr b="1" u="none" dirty="0"/>
              <a:t>-</a:t>
            </a:r>
            <a:r>
              <a:rPr lang="fr-CH" b="1" u="none" dirty="0"/>
              <a:t>08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85</a:t>
            </a:r>
            <a:r>
              <a:rPr dirty="0" err="1"/>
              <a:t>th</a:t>
            </a:r>
            <a:r>
              <a:rPr dirty="0"/>
              <a:t> GR</a:t>
            </a:r>
            <a:r>
              <a:rPr lang="fr-FR" dirty="0"/>
              <a:t>PE</a:t>
            </a:r>
            <a:r>
              <a:rPr dirty="0"/>
              <a:t>, </a:t>
            </a:r>
            <a:r>
              <a:rPr lang="fr-FR" dirty="0"/>
              <a:t>11-14 Jan</a:t>
            </a:r>
            <a:r>
              <a:rPr lang="fr-CH" dirty="0"/>
              <a:t>. </a:t>
            </a:r>
            <a:r>
              <a:rPr dirty="0"/>
              <a:t>202</a:t>
            </a:r>
            <a:r>
              <a:rPr lang="fr-FR" dirty="0"/>
              <a:t>2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Agenda item </a:t>
            </a:r>
            <a:r>
              <a:rPr lang="fr-FR" dirty="0"/>
              <a:t>1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7ADF1-7AD8-4EE3-A08D-254DE8B369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1D324A-8CBD-434A-9FAF-712B0B98227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b4a1c0d-4a69-4996-a84a-fc699b9f49de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9D58642-CF11-4535-8CC5-3E2AE5793F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2149</TotalTime>
  <Words>173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Verdana</vt:lpstr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Miquel Gangonells</dc:creator>
  <cp:lastModifiedBy>Francois Cuenot</cp:lastModifiedBy>
  <cp:revision>163</cp:revision>
  <cp:lastPrinted>2017-05-22T14:09:07Z</cp:lastPrinted>
  <dcterms:created xsi:type="dcterms:W3CDTF">2014-05-01T14:53:07Z</dcterms:created>
  <dcterms:modified xsi:type="dcterms:W3CDTF">2022-01-04T12:27:53Z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rder">
    <vt:r8>3623200</vt:r8>
  </property>
</Properties>
</file>