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1629" r:id="rId6"/>
    <p:sldId id="1632" r:id="rId7"/>
    <p:sldId id="1630" r:id="rId8"/>
    <p:sldId id="1631" r:id="rId9"/>
    <p:sldId id="1634" r:id="rId10"/>
    <p:sldId id="1633" r:id="rId11"/>
    <p:sldId id="1635" r:id="rId12"/>
    <p:sldId id="1636" r:id="rId13"/>
    <p:sldId id="1637" r:id="rId14"/>
    <p:sldId id="16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D1"/>
    <a:srgbClr val="3E8EDE"/>
    <a:srgbClr val="C0BCBB"/>
    <a:srgbClr val="C7C6C4"/>
    <a:srgbClr val="F6F6F6"/>
    <a:srgbClr val="EFEFEF"/>
    <a:srgbClr val="BFBBBA"/>
    <a:srgbClr val="B2DCD8"/>
    <a:srgbClr val="75B9D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FCD54-50AF-463D-A262-DA3FAA7038AB}" v="9" dt="2021-10-29T09:10:5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35" autoAdjust="0"/>
  </p:normalViewPr>
  <p:slideViewPr>
    <p:cSldViewPr snapToGrid="0" showGuides="1">
      <p:cViewPr varScale="1">
        <p:scale>
          <a:sx n="76" d="100"/>
          <a:sy n="76" d="100"/>
        </p:scale>
        <p:origin x="82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27E4C7BD-CB4C-4FBE-943E-EEB46ADBFD8B}"/>
    <pc:docChg chg="modSld">
      <pc:chgData name="Konstantin Glukhenkiy" userId="24b49d37-c936-4e44-8fab-4bfac34f62f4" providerId="ADAL" clId="{27E4C7BD-CB4C-4FBE-943E-EEB46ADBFD8B}" dt="2021-10-29T09:45:50.630" v="24" actId="20577"/>
      <pc:docMkLst>
        <pc:docMk/>
      </pc:docMkLst>
      <pc:sldChg chg="modSp mod">
        <pc:chgData name="Konstantin Glukhenkiy" userId="24b49d37-c936-4e44-8fab-4bfac34f62f4" providerId="ADAL" clId="{27E4C7BD-CB4C-4FBE-943E-EEB46ADBFD8B}" dt="2021-10-29T09:45:50.630" v="24" actId="20577"/>
        <pc:sldMkLst>
          <pc:docMk/>
          <pc:sldMk cId="2615290848" sldId="256"/>
        </pc:sldMkLst>
        <pc:spChg chg="mod">
          <ac:chgData name="Konstantin Glukhenkiy" userId="24b49d37-c936-4e44-8fab-4bfac34f62f4" providerId="ADAL" clId="{27E4C7BD-CB4C-4FBE-943E-EEB46ADBFD8B}" dt="2021-10-29T09:45:50.630" v="24" actId="20577"/>
          <ac:spMkLst>
            <pc:docMk/>
            <pc:sldMk cId="2615290848" sldId="256"/>
            <ac:spMk id="4" creationId="{60284236-A744-4403-A04C-8EFBD39A03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409B-7D9E-4D42-846C-0590C0335D84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ABBAA-292B-47A4-BECC-1F947374F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ABBAA-292B-47A4-BECC-1F947374F6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83" y="5772"/>
            <a:ext cx="11192564" cy="97459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41725" y="1097493"/>
            <a:ext cx="210734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llet text">
            <a:extLst>
              <a:ext uri="{FF2B5EF4-FFF2-40B4-BE49-F238E27FC236}">
                <a16:creationId xmlns:a16="http://schemas.microsoft.com/office/drawing/2014/main" id="{61568FD7-314F-40D8-A97F-10D5FCD004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3073" y="1476394"/>
            <a:ext cx="11000915" cy="4657708"/>
          </a:xfrm>
        </p:spPr>
        <p:txBody>
          <a:bodyPr/>
          <a:lstStyle>
            <a:lvl1pPr>
              <a:buClr>
                <a:srgbClr val="2775C5"/>
              </a:buClr>
              <a:defRPr>
                <a:solidFill>
                  <a:schemeClr val="tx1"/>
                </a:solidFill>
              </a:defRPr>
            </a:lvl1pPr>
            <a:lvl2pPr marL="685783" indent="-228594">
              <a:buClr>
                <a:srgbClr val="2775C5"/>
              </a:buClr>
              <a:buFont typeface="Calibri" panose="020F050202020403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rgbClr val="2775C5"/>
              </a:buClr>
              <a:buFont typeface="Calibri" panose="020F0502020204030204" pitchFamily="34" charset="0"/>
              <a:buChar char="-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74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5000-DC31-4129-B81A-C1C9E9F0B764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transport/documents/2021/03/standards/un-regulation-no-156-software-update-and-software-upd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unece.org/transport/documents/2020/12/working-documents/grva-proposals-interpretation-documents-un-regul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6252F2-27BD-429F-A0D9-D368FD1DB4A8}"/>
              </a:ext>
            </a:extLst>
          </p:cNvPr>
          <p:cNvGrpSpPr/>
          <p:nvPr/>
        </p:nvGrpSpPr>
        <p:grpSpPr>
          <a:xfrm>
            <a:off x="0" y="0"/>
            <a:ext cx="4753510" cy="6859441"/>
            <a:chOff x="7438490" y="-1442"/>
            <a:chExt cx="4753510" cy="68799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6E5C38-08F1-4A62-B96C-51026B0B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46533" y="-1442"/>
              <a:ext cx="4740701" cy="4754908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773C8F-52BA-41CC-B782-9E6220FBD446}"/>
                </a:ext>
              </a:extLst>
            </p:cNvPr>
            <p:cNvGrpSpPr/>
            <p:nvPr/>
          </p:nvGrpSpPr>
          <p:grpSpPr>
            <a:xfrm flipV="1">
              <a:off x="7438490" y="5395784"/>
              <a:ext cx="4753510" cy="97630"/>
              <a:chOff x="0" y="1472506"/>
              <a:chExt cx="9601200" cy="25795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C11838D-88CA-400C-87BE-129835ECE883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FC700D7-AFE7-4F58-A589-BB166478BF57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D5E36C3-0882-4DC7-B240-FDE926E37534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91C2F2B-2787-42AE-B44B-CC30BBD5E176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562A003-0CC0-44A4-8999-E7624A39BFC0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D5A7A3-7517-45FB-950E-C62393FA3C76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06CB71-0937-457C-81FF-F7EB6639D017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D2B9A64-6AC9-4FD0-B397-6C1A9A6BE5BA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41A25D-45A3-449E-BB25-5D5B1A9FED18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DC3E0C4-145E-4E55-8733-D66BFF99EBCD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CECC60A-FD83-4971-984F-D790EF04FDA2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DADCEA3-2019-4544-9F0A-086B9934D25E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5BDC82-3D64-4894-8636-7F9CCA26906F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7FC8F42-8004-4E69-B7EA-F94C359D93C8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511D493-E391-433A-84EB-EEA1FB2CD8FA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9C8F89-BD29-422B-B7D0-B92FDE336959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B739DF3-F10C-4FB2-940A-2E38C8BE9233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56CAE80-7E74-40E3-9457-82A9CC4089C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66C7DA6-C429-484C-B8B8-86E5EC15C83A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BF468A-6263-4186-9784-583153F43A72}"/>
                </a:ext>
              </a:extLst>
            </p:cNvPr>
            <p:cNvGrpSpPr/>
            <p:nvPr/>
          </p:nvGrpSpPr>
          <p:grpSpPr>
            <a:xfrm flipV="1">
              <a:off x="7438490" y="4703106"/>
              <a:ext cx="4753510" cy="97630"/>
              <a:chOff x="0" y="1472506"/>
              <a:chExt cx="9601200" cy="25795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0ED32C8-1112-4543-9A79-AEE11B5956A4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3FCF055-FDA1-4231-8D49-C112535485DB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CB3B48B-DAE7-43ED-A58A-C2F780EA8C67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D7F55BD-6C81-4985-86A7-06E4A00DD01A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B0183525-36FF-4308-A3D2-3878E5437227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7CDC6AA-DA7B-480B-87A2-EE2905E6470F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C09A3A3-F5EB-4114-B50C-146B9ECCEC2F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03902D5-2A68-4CD8-8674-EF14445D340B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451C39A-EC59-4C9C-9546-0B7447C749DA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2CED131-A6DD-4BBC-8C23-BF484C52ACBD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21A6BA9-B1C6-42A0-A5CB-84DCFA6BE3B1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C322BEB-B86D-435F-9F11-8C1AAF6461FB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598B480-2083-45C9-A585-17FDC4D237D4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34237DB6-B52D-41F0-A80A-C5554BFCF0BC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61FBFC4-373E-4653-9910-D34457D627B6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A3FB2277-CC42-43BE-ADC7-767F487C7777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85C62A9-63DF-483E-B002-EC053611E5BD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F0FAD5C-E816-4F80-90BE-C352F5C17DFC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471EEB1-0A7D-4531-894E-E9F2946C364D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123B605-1255-4EEF-9656-99B773E9EEDB}"/>
                </a:ext>
              </a:extLst>
            </p:cNvPr>
            <p:cNvGrpSpPr/>
            <p:nvPr/>
          </p:nvGrpSpPr>
          <p:grpSpPr>
            <a:xfrm>
              <a:off x="7438490" y="5500836"/>
              <a:ext cx="4753510" cy="1377719"/>
              <a:chOff x="7438490" y="5500836"/>
              <a:chExt cx="4753510" cy="137771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FB1B80-2514-4C43-9F5B-2F5DE721683E}"/>
                  </a:ext>
                </a:extLst>
              </p:cNvPr>
              <p:cNvSpPr/>
              <p:nvPr/>
            </p:nvSpPr>
            <p:spPr>
              <a:xfrm>
                <a:off x="7438490" y="5500836"/>
                <a:ext cx="4753510" cy="1377719"/>
              </a:xfrm>
              <a:prstGeom prst="rect">
                <a:avLst/>
              </a:prstGeom>
              <a:gradFill flip="none" rotWithShape="1">
                <a:gsLst>
                  <a:gs pos="0">
                    <a:srgbClr val="C0BCBB"/>
                  </a:gs>
                  <a:gs pos="76000">
                    <a:srgbClr val="EFEFEF"/>
                  </a:gs>
                  <a:gs pos="23000">
                    <a:srgbClr val="F6F6F6"/>
                  </a:gs>
                  <a:gs pos="100000">
                    <a:srgbClr val="C0BCBB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EC409E76-FB29-4BD4-85F8-60491132D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3215" y="5771558"/>
                <a:ext cx="2544734" cy="781277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C95529-C100-4EE0-A856-069E1CF8FE2C}"/>
                </a:ext>
              </a:extLst>
            </p:cNvPr>
            <p:cNvSpPr txBox="1"/>
            <p:nvPr/>
          </p:nvSpPr>
          <p:spPr>
            <a:xfrm>
              <a:off x="7646068" y="4807304"/>
              <a:ext cx="4415590" cy="58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endParaRPr lang="en-US" sz="2200" b="1" spc="100" dirty="0">
                <a:solidFill>
                  <a:srgbClr val="5191CE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en-US" sz="2200" b="1" spc="100" dirty="0">
                  <a:solidFill>
                    <a:srgbClr val="5191CE"/>
                  </a:solidFill>
                  <a:latin typeface="Arial Narrow" panose="020B0606020202030204" pitchFamily="34" charset="0"/>
                </a:rPr>
                <a:t>INLAND TRANSPORT COMMITTEE</a:t>
              </a:r>
            </a:p>
          </p:txBody>
        </p:sp>
      </p:grpSp>
      <p:sp>
        <p:nvSpPr>
          <p:cNvPr id="74" name="Title 4">
            <a:extLst>
              <a:ext uri="{FF2B5EF4-FFF2-40B4-BE49-F238E27FC236}">
                <a16:creationId xmlns:a16="http://schemas.microsoft.com/office/drawing/2014/main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5357188" y="3788180"/>
            <a:ext cx="6446317" cy="902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12800" spc="50" dirty="0">
                <a:latin typeface="Arial Black" panose="020B0A04020102020204" pitchFamily="34" charset="0"/>
              </a:rPr>
              <a:t>UN Regulation No. 156 </a:t>
            </a: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72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François Guichard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72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to GRVA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72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84236-A744-4403-A04C-8EFBD39A03E8}"/>
              </a:ext>
            </a:extLst>
          </p:cNvPr>
          <p:cNvSpPr txBox="1"/>
          <p:nvPr/>
        </p:nvSpPr>
        <p:spPr>
          <a:xfrm>
            <a:off x="8549216" y="301658"/>
            <a:ext cx="3098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Informal document</a:t>
            </a:r>
            <a:r>
              <a:rPr lang="en-US" dirty="0"/>
              <a:t> </a:t>
            </a:r>
            <a:r>
              <a:rPr lang="en-US" b="1" dirty="0"/>
              <a:t>GRE-85-36</a:t>
            </a:r>
          </a:p>
          <a:p>
            <a:r>
              <a:rPr lang="en-US" dirty="0"/>
              <a:t>85th GRE</a:t>
            </a:r>
            <a:r>
              <a:rPr lang="en-US"/>
              <a:t>, 26-29 October 2021,</a:t>
            </a:r>
            <a:br>
              <a:rPr lang="en-US" dirty="0"/>
            </a:br>
            <a:r>
              <a:rPr lang="en-US" dirty="0"/>
              <a:t>Agenda item 8 (c)</a:t>
            </a:r>
          </a:p>
        </p:txBody>
      </p:sp>
    </p:spTree>
    <p:extLst>
      <p:ext uri="{BB962C8B-B14F-4D97-AF65-F5344CB8AC3E}">
        <p14:creationId xmlns:p14="http://schemas.microsoft.com/office/powerpoint/2010/main" val="261529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RxSWIN</a:t>
            </a:r>
            <a:r>
              <a:rPr lang="en-US" dirty="0"/>
              <a:t> -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 R156 is in force.</a:t>
            </a:r>
          </a:p>
          <a:p>
            <a:pPr marL="0" indent="0">
              <a:buNone/>
            </a:pPr>
            <a:r>
              <a:rPr lang="en-US" dirty="0" err="1"/>
              <a:t>RxSWIN</a:t>
            </a:r>
            <a:r>
              <a:rPr lang="en-US" dirty="0"/>
              <a:t> and UN R156 are mentioned in UN R157.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Effective implementation and proper use of software updates / </a:t>
            </a:r>
            <a:r>
              <a:rPr lang="en-US" dirty="0" err="1"/>
              <a:t>RxSWIN</a:t>
            </a:r>
            <a:r>
              <a:rPr lang="en-US" dirty="0"/>
              <a:t> require harmonized rules for </a:t>
            </a:r>
            <a:r>
              <a:rPr lang="en-US" b="1" dirty="0"/>
              <a:t>post registration approval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6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80EA4C-F6CF-4D23-B3CF-8B6251C5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350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Thank you for your attention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Text of the regulation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https://unece.org/transport/documents/2021/03/standards/un-regulation-no-156-software-update-and-software-update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Interpretation document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https://unece.org/transport/documents/2020/12/working-documents/grva-proposals-interpretation-documents-un-regulation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A7F3F-36F3-45F8-AFF5-09F074CE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3241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1200" dirty="0"/>
              <a:t>Francois Guichard</a:t>
            </a:r>
          </a:p>
          <a:p>
            <a:pPr algn="ctr"/>
            <a:r>
              <a:rPr lang="en-US" sz="1200" dirty="0"/>
              <a:t>Secretary to the Working Party on Automated/Autonomous and Connected Vehicles (GRVA)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AF6630CE-F4DA-48F2-B8E0-6FC622159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343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Context</a:t>
            </a:r>
          </a:p>
          <a:p>
            <a:r>
              <a:rPr lang="en-US" dirty="0"/>
              <a:t>UN Regulation No. 156</a:t>
            </a:r>
          </a:p>
          <a:p>
            <a:pPr lvl="1"/>
            <a:r>
              <a:rPr lang="en-US" dirty="0"/>
              <a:t>SUMS</a:t>
            </a:r>
          </a:p>
          <a:p>
            <a:pPr lvl="1"/>
            <a:r>
              <a:rPr lang="en-US" dirty="0"/>
              <a:t>Type Approval requirements</a:t>
            </a:r>
          </a:p>
          <a:p>
            <a:pPr lvl="1"/>
            <a:r>
              <a:rPr lang="en-US" dirty="0"/>
              <a:t>Requirements for OTA</a:t>
            </a:r>
          </a:p>
          <a:p>
            <a:r>
              <a:rPr lang="en-US" dirty="0" err="1"/>
              <a:t>RxSWIN</a:t>
            </a:r>
            <a:endParaRPr lang="en-US" dirty="0"/>
          </a:p>
          <a:p>
            <a:r>
              <a:rPr lang="en-US" dirty="0"/>
              <a:t>Software updates and </a:t>
            </a:r>
            <a:r>
              <a:rPr lang="en-US" dirty="0" err="1"/>
              <a:t>RxSWIN</a:t>
            </a:r>
            <a:r>
              <a:rPr lang="en-US" dirty="0"/>
              <a:t> - Outlook</a:t>
            </a:r>
          </a:p>
        </p:txBody>
      </p:sp>
    </p:spTree>
    <p:extLst>
      <p:ext uri="{BB962C8B-B14F-4D97-AF65-F5344CB8AC3E}">
        <p14:creationId xmlns:p14="http://schemas.microsoft.com/office/powerpoint/2010/main" val="388989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5542" y="1425594"/>
            <a:ext cx="11000915" cy="51784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vehicle manufacturers made already SW updates OTA for new ADAS functions</a:t>
            </a:r>
          </a:p>
          <a:p>
            <a:r>
              <a:rPr lang="en-US" dirty="0"/>
              <a:t>Necessity to update software on vehicles during the whole vehicle life</a:t>
            </a:r>
          </a:p>
          <a:p>
            <a:r>
              <a:rPr lang="en-US" dirty="0"/>
              <a:t>WP.29/AC.2 Proposal from the secretariat to address software updates</a:t>
            </a:r>
          </a:p>
          <a:p>
            <a:r>
              <a:rPr lang="en-US" dirty="0"/>
              <a:t>Decision to establish the Task Force on CS/OTA issues</a:t>
            </a:r>
          </a:p>
          <a:p>
            <a:pPr lvl="1"/>
            <a:r>
              <a:rPr lang="en-US" dirty="0"/>
              <a:t>Led y UK/</a:t>
            </a:r>
            <a:r>
              <a:rPr lang="en-US" dirty="0" err="1"/>
              <a:t>DfT</a:t>
            </a:r>
            <a:r>
              <a:rPr lang="en-US" dirty="0"/>
              <a:t>, Japan/NTSEL and US/NHTSA</a:t>
            </a:r>
          </a:p>
          <a:p>
            <a:pPr lvl="1"/>
            <a:r>
              <a:rPr lang="en-US" dirty="0"/>
              <a:t>Secretariat provided by OICA/Hyundai</a:t>
            </a:r>
          </a:p>
          <a:p>
            <a:pPr lvl="1"/>
            <a:r>
              <a:rPr lang="en-US" dirty="0"/>
              <a:t>Participants from CPs and NGOs </a:t>
            </a:r>
          </a:p>
          <a:p>
            <a:pPr lvl="1"/>
            <a:r>
              <a:rPr lang="en-US" dirty="0"/>
              <a:t>Profiles incl. Type Approval and CS experts.</a:t>
            </a:r>
          </a:p>
          <a:p>
            <a:r>
              <a:rPr lang="en-US" dirty="0"/>
              <a:t>UN Regulation No. 156:</a:t>
            </a:r>
          </a:p>
          <a:p>
            <a:pPr lvl="1"/>
            <a:r>
              <a:rPr lang="en-US" dirty="0"/>
              <a:t>Adoption by GRVA (in March 2020). </a:t>
            </a:r>
          </a:p>
          <a:p>
            <a:pPr lvl="1"/>
            <a:r>
              <a:rPr lang="en-US" dirty="0"/>
              <a:t>Adoption by WP.29/AC.1</a:t>
            </a:r>
          </a:p>
          <a:p>
            <a:pPr lvl="1"/>
            <a:r>
              <a:rPr lang="en-US" dirty="0"/>
              <a:t>EIF: January 2021</a:t>
            </a:r>
          </a:p>
        </p:txBody>
      </p:sp>
    </p:spTree>
    <p:extLst>
      <p:ext uri="{BB962C8B-B14F-4D97-AF65-F5344CB8AC3E}">
        <p14:creationId xmlns:p14="http://schemas.microsoft.com/office/powerpoint/2010/main" val="302076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UN Regulation No. 156 - overview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33055B6-7DD9-43DB-A9A2-AA640E7D658F}"/>
              </a:ext>
            </a:extLst>
          </p:cNvPr>
          <p:cNvSpPr/>
          <p:nvPr/>
        </p:nvSpPr>
        <p:spPr>
          <a:xfrm rot="10800000">
            <a:off x="2274132" y="-1866566"/>
            <a:ext cx="1245038" cy="24602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CEFF55-C438-4025-A350-5D977631A955}"/>
              </a:ext>
            </a:extLst>
          </p:cNvPr>
          <p:cNvSpPr/>
          <p:nvPr/>
        </p:nvSpPr>
        <p:spPr>
          <a:xfrm rot="10800000">
            <a:off x="5996582" y="-1864081"/>
            <a:ext cx="1245038" cy="24602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A5593-141E-4B1C-A7B2-6958559234CA}"/>
              </a:ext>
            </a:extLst>
          </p:cNvPr>
          <p:cNvSpPr/>
          <p:nvPr/>
        </p:nvSpPr>
        <p:spPr>
          <a:xfrm>
            <a:off x="1973642" y="-1566717"/>
            <a:ext cx="18385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050" dirty="0">
                <a:solidFill>
                  <a:srgbClr val="8064A2">
                    <a:lumMod val="75000"/>
                  </a:srgbClr>
                </a:solidFill>
              </a:rPr>
              <a:t>Organizational structure &amp; processes, incl. management of RxSWIN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1FB4F-CAB6-40F0-A39C-78C50AE711A0}"/>
              </a:ext>
            </a:extLst>
          </p:cNvPr>
          <p:cNvSpPr/>
          <p:nvPr/>
        </p:nvSpPr>
        <p:spPr>
          <a:xfrm>
            <a:off x="5737049" y="-1566922"/>
            <a:ext cx="17716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50" dirty="0">
                <a:solidFill>
                  <a:schemeClr val="accent1">
                    <a:lumMod val="75000"/>
                  </a:schemeClr>
                </a:solidFill>
              </a:rPr>
              <a:t>Implementation of RxSWIN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1050" dirty="0">
                <a:solidFill>
                  <a:schemeClr val="accent1">
                    <a:lumMod val="75000"/>
                  </a:schemeClr>
                </a:solidFill>
              </a:rPr>
              <a:t>in existing system regulations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9198D-212D-4A03-A6A6-F69EE7478D01}"/>
              </a:ext>
            </a:extLst>
          </p:cNvPr>
          <p:cNvGrpSpPr/>
          <p:nvPr/>
        </p:nvGrpSpPr>
        <p:grpSpPr>
          <a:xfrm>
            <a:off x="1950232" y="-4076907"/>
            <a:ext cx="5571667" cy="2081772"/>
            <a:chOff x="914942" y="2098757"/>
            <a:chExt cx="7427922" cy="277533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9018700-5337-48B0-9A76-967AD762BC43}"/>
                </a:ext>
              </a:extLst>
            </p:cNvPr>
            <p:cNvSpPr/>
            <p:nvPr/>
          </p:nvSpPr>
          <p:spPr>
            <a:xfrm flipH="1">
              <a:off x="1012382" y="2098757"/>
              <a:ext cx="7170822" cy="2774117"/>
            </a:xfrm>
            <a:custGeom>
              <a:avLst/>
              <a:gdLst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12466 w 5933552"/>
                <a:gd name="connsiteY72" fmla="*/ 1627833 h 1934308"/>
                <a:gd name="connsiteX73" fmla="*/ 497393 w 5933552"/>
                <a:gd name="connsiteY73" fmla="*/ 1753437 h 1934308"/>
                <a:gd name="connsiteX74" fmla="*/ 507442 w 5933552"/>
                <a:gd name="connsiteY74" fmla="*/ 1833824 h 1934308"/>
                <a:gd name="connsiteX75" fmla="*/ 281354 w 5933552"/>
                <a:gd name="connsiteY75" fmla="*/ 1833824 h 1934308"/>
                <a:gd name="connsiteX76" fmla="*/ 130629 w 5933552"/>
                <a:gd name="connsiteY76" fmla="*/ 1758461 h 1934308"/>
                <a:gd name="connsiteX77" fmla="*/ 10048 w 5933552"/>
                <a:gd name="connsiteY77" fmla="*/ 1678075 h 1934308"/>
                <a:gd name="connsiteX78" fmla="*/ 0 w 5933552"/>
                <a:gd name="connsiteY78" fmla="*/ 1537398 h 1934308"/>
                <a:gd name="connsiteX79" fmla="*/ 15072 w 5933552"/>
                <a:gd name="connsiteY79" fmla="*/ 1487156 h 1934308"/>
                <a:gd name="connsiteX80" fmla="*/ 15072 w 5933552"/>
                <a:gd name="connsiteY80" fmla="*/ 1431890 h 1934308"/>
                <a:gd name="connsiteX81" fmla="*/ 25121 w 5933552"/>
                <a:gd name="connsiteY81" fmla="*/ 1381648 h 1934308"/>
                <a:gd name="connsiteX82" fmla="*/ 40193 w 5933552"/>
                <a:gd name="connsiteY82" fmla="*/ 1356527 h 1934308"/>
                <a:gd name="connsiteX83" fmla="*/ 65314 w 5933552"/>
                <a:gd name="connsiteY8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12466 w 5933552"/>
                <a:gd name="connsiteY71" fmla="*/ 1627833 h 1934308"/>
                <a:gd name="connsiteX72" fmla="*/ 497393 w 5933552"/>
                <a:gd name="connsiteY72" fmla="*/ 1753437 h 1934308"/>
                <a:gd name="connsiteX73" fmla="*/ 507442 w 5933552"/>
                <a:gd name="connsiteY73" fmla="*/ 1833824 h 1934308"/>
                <a:gd name="connsiteX74" fmla="*/ 281354 w 5933552"/>
                <a:gd name="connsiteY74" fmla="*/ 1833824 h 1934308"/>
                <a:gd name="connsiteX75" fmla="*/ 130629 w 5933552"/>
                <a:gd name="connsiteY75" fmla="*/ 1758461 h 1934308"/>
                <a:gd name="connsiteX76" fmla="*/ 10048 w 5933552"/>
                <a:gd name="connsiteY76" fmla="*/ 1678075 h 1934308"/>
                <a:gd name="connsiteX77" fmla="*/ 0 w 5933552"/>
                <a:gd name="connsiteY77" fmla="*/ 1537398 h 1934308"/>
                <a:gd name="connsiteX78" fmla="*/ 15072 w 5933552"/>
                <a:gd name="connsiteY78" fmla="*/ 1487156 h 1934308"/>
                <a:gd name="connsiteX79" fmla="*/ 15072 w 5933552"/>
                <a:gd name="connsiteY79" fmla="*/ 1431890 h 1934308"/>
                <a:gd name="connsiteX80" fmla="*/ 25121 w 5933552"/>
                <a:gd name="connsiteY80" fmla="*/ 1381648 h 1934308"/>
                <a:gd name="connsiteX81" fmla="*/ 40193 w 5933552"/>
                <a:gd name="connsiteY81" fmla="*/ 1356527 h 1934308"/>
                <a:gd name="connsiteX82" fmla="*/ 65314 w 5933552"/>
                <a:gd name="connsiteY8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497393 w 5933552"/>
                <a:gd name="connsiteY71" fmla="*/ 1753437 h 1934308"/>
                <a:gd name="connsiteX72" fmla="*/ 507442 w 5933552"/>
                <a:gd name="connsiteY72" fmla="*/ 1833824 h 1934308"/>
                <a:gd name="connsiteX73" fmla="*/ 281354 w 5933552"/>
                <a:gd name="connsiteY73" fmla="*/ 1833824 h 1934308"/>
                <a:gd name="connsiteX74" fmla="*/ 130629 w 5933552"/>
                <a:gd name="connsiteY74" fmla="*/ 1758461 h 1934308"/>
                <a:gd name="connsiteX75" fmla="*/ 10048 w 5933552"/>
                <a:gd name="connsiteY75" fmla="*/ 1678075 h 1934308"/>
                <a:gd name="connsiteX76" fmla="*/ 0 w 5933552"/>
                <a:gd name="connsiteY76" fmla="*/ 1537398 h 1934308"/>
                <a:gd name="connsiteX77" fmla="*/ 15072 w 5933552"/>
                <a:gd name="connsiteY77" fmla="*/ 1487156 h 1934308"/>
                <a:gd name="connsiteX78" fmla="*/ 15072 w 5933552"/>
                <a:gd name="connsiteY78" fmla="*/ 1431890 h 1934308"/>
                <a:gd name="connsiteX79" fmla="*/ 25121 w 5933552"/>
                <a:gd name="connsiteY79" fmla="*/ 1381648 h 1934308"/>
                <a:gd name="connsiteX80" fmla="*/ 40193 w 5933552"/>
                <a:gd name="connsiteY80" fmla="*/ 1356527 h 1934308"/>
                <a:gd name="connsiteX81" fmla="*/ 65314 w 5933552"/>
                <a:gd name="connsiteY8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07442 w 5933552"/>
                <a:gd name="connsiteY71" fmla="*/ 1833824 h 1934308"/>
                <a:gd name="connsiteX72" fmla="*/ 281354 w 5933552"/>
                <a:gd name="connsiteY72" fmla="*/ 1833824 h 1934308"/>
                <a:gd name="connsiteX73" fmla="*/ 130629 w 5933552"/>
                <a:gd name="connsiteY73" fmla="*/ 1758461 h 1934308"/>
                <a:gd name="connsiteX74" fmla="*/ 10048 w 5933552"/>
                <a:gd name="connsiteY74" fmla="*/ 1678075 h 1934308"/>
                <a:gd name="connsiteX75" fmla="*/ 0 w 5933552"/>
                <a:gd name="connsiteY75" fmla="*/ 1537398 h 1934308"/>
                <a:gd name="connsiteX76" fmla="*/ 15072 w 5933552"/>
                <a:gd name="connsiteY76" fmla="*/ 1487156 h 1934308"/>
                <a:gd name="connsiteX77" fmla="*/ 15072 w 5933552"/>
                <a:gd name="connsiteY77" fmla="*/ 1431890 h 1934308"/>
                <a:gd name="connsiteX78" fmla="*/ 25121 w 5933552"/>
                <a:gd name="connsiteY78" fmla="*/ 1381648 h 1934308"/>
                <a:gd name="connsiteX79" fmla="*/ 40193 w 5933552"/>
                <a:gd name="connsiteY79" fmla="*/ 1356527 h 1934308"/>
                <a:gd name="connsiteX80" fmla="*/ 65314 w 5933552"/>
                <a:gd name="connsiteY8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507442 w 5933552"/>
                <a:gd name="connsiteY70" fmla="*/ 1833824 h 1934308"/>
                <a:gd name="connsiteX71" fmla="*/ 281354 w 5933552"/>
                <a:gd name="connsiteY71" fmla="*/ 1833824 h 1934308"/>
                <a:gd name="connsiteX72" fmla="*/ 130629 w 5933552"/>
                <a:gd name="connsiteY72" fmla="*/ 1758461 h 1934308"/>
                <a:gd name="connsiteX73" fmla="*/ 10048 w 5933552"/>
                <a:gd name="connsiteY73" fmla="*/ 1678075 h 1934308"/>
                <a:gd name="connsiteX74" fmla="*/ 0 w 5933552"/>
                <a:gd name="connsiteY74" fmla="*/ 1537398 h 1934308"/>
                <a:gd name="connsiteX75" fmla="*/ 15072 w 5933552"/>
                <a:gd name="connsiteY75" fmla="*/ 1487156 h 1934308"/>
                <a:gd name="connsiteX76" fmla="*/ 15072 w 5933552"/>
                <a:gd name="connsiteY76" fmla="*/ 1431890 h 1934308"/>
                <a:gd name="connsiteX77" fmla="*/ 25121 w 5933552"/>
                <a:gd name="connsiteY77" fmla="*/ 1381648 h 1934308"/>
                <a:gd name="connsiteX78" fmla="*/ 40193 w 5933552"/>
                <a:gd name="connsiteY78" fmla="*/ 1356527 h 1934308"/>
                <a:gd name="connsiteX79" fmla="*/ 65314 w 5933552"/>
                <a:gd name="connsiteY7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507442 w 5933552"/>
                <a:gd name="connsiteY69" fmla="*/ 1833824 h 1934308"/>
                <a:gd name="connsiteX70" fmla="*/ 281354 w 5933552"/>
                <a:gd name="connsiteY70" fmla="*/ 1833824 h 1934308"/>
                <a:gd name="connsiteX71" fmla="*/ 130629 w 5933552"/>
                <a:gd name="connsiteY71" fmla="*/ 1758461 h 1934308"/>
                <a:gd name="connsiteX72" fmla="*/ 10048 w 5933552"/>
                <a:gd name="connsiteY72" fmla="*/ 1678075 h 1934308"/>
                <a:gd name="connsiteX73" fmla="*/ 0 w 5933552"/>
                <a:gd name="connsiteY73" fmla="*/ 1537398 h 1934308"/>
                <a:gd name="connsiteX74" fmla="*/ 15072 w 5933552"/>
                <a:gd name="connsiteY74" fmla="*/ 1487156 h 1934308"/>
                <a:gd name="connsiteX75" fmla="*/ 15072 w 5933552"/>
                <a:gd name="connsiteY75" fmla="*/ 1431890 h 1934308"/>
                <a:gd name="connsiteX76" fmla="*/ 25121 w 5933552"/>
                <a:gd name="connsiteY76" fmla="*/ 1381648 h 1934308"/>
                <a:gd name="connsiteX77" fmla="*/ 40193 w 5933552"/>
                <a:gd name="connsiteY77" fmla="*/ 1356527 h 1934308"/>
                <a:gd name="connsiteX78" fmla="*/ 65314 w 5933552"/>
                <a:gd name="connsiteY7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507442 w 5933552"/>
                <a:gd name="connsiteY68" fmla="*/ 1833824 h 1934308"/>
                <a:gd name="connsiteX69" fmla="*/ 281354 w 5933552"/>
                <a:gd name="connsiteY69" fmla="*/ 1833824 h 1934308"/>
                <a:gd name="connsiteX70" fmla="*/ 130629 w 5933552"/>
                <a:gd name="connsiteY70" fmla="*/ 1758461 h 1934308"/>
                <a:gd name="connsiteX71" fmla="*/ 10048 w 5933552"/>
                <a:gd name="connsiteY71" fmla="*/ 1678075 h 1934308"/>
                <a:gd name="connsiteX72" fmla="*/ 0 w 5933552"/>
                <a:gd name="connsiteY72" fmla="*/ 1537398 h 1934308"/>
                <a:gd name="connsiteX73" fmla="*/ 15072 w 5933552"/>
                <a:gd name="connsiteY73" fmla="*/ 1487156 h 1934308"/>
                <a:gd name="connsiteX74" fmla="*/ 15072 w 5933552"/>
                <a:gd name="connsiteY74" fmla="*/ 1431890 h 1934308"/>
                <a:gd name="connsiteX75" fmla="*/ 25121 w 5933552"/>
                <a:gd name="connsiteY75" fmla="*/ 1381648 h 1934308"/>
                <a:gd name="connsiteX76" fmla="*/ 40193 w 5933552"/>
                <a:gd name="connsiteY76" fmla="*/ 1356527 h 1934308"/>
                <a:gd name="connsiteX77" fmla="*/ 65314 w 5933552"/>
                <a:gd name="connsiteY7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562519 w 5933552"/>
                <a:gd name="connsiteY66" fmla="*/ 1462035 h 1934308"/>
                <a:gd name="connsiteX67" fmla="*/ 507442 w 5933552"/>
                <a:gd name="connsiteY67" fmla="*/ 1833824 h 1934308"/>
                <a:gd name="connsiteX68" fmla="*/ 281354 w 5933552"/>
                <a:gd name="connsiteY68" fmla="*/ 1833824 h 1934308"/>
                <a:gd name="connsiteX69" fmla="*/ 130629 w 5933552"/>
                <a:gd name="connsiteY69" fmla="*/ 1758461 h 1934308"/>
                <a:gd name="connsiteX70" fmla="*/ 10048 w 5933552"/>
                <a:gd name="connsiteY70" fmla="*/ 1678075 h 1934308"/>
                <a:gd name="connsiteX71" fmla="*/ 0 w 5933552"/>
                <a:gd name="connsiteY71" fmla="*/ 1537398 h 1934308"/>
                <a:gd name="connsiteX72" fmla="*/ 15072 w 5933552"/>
                <a:gd name="connsiteY72" fmla="*/ 1487156 h 1934308"/>
                <a:gd name="connsiteX73" fmla="*/ 15072 w 5933552"/>
                <a:gd name="connsiteY73" fmla="*/ 1431890 h 1934308"/>
                <a:gd name="connsiteX74" fmla="*/ 25121 w 5933552"/>
                <a:gd name="connsiteY74" fmla="*/ 1381648 h 1934308"/>
                <a:gd name="connsiteX75" fmla="*/ 40193 w 5933552"/>
                <a:gd name="connsiteY75" fmla="*/ 1356527 h 1934308"/>
                <a:gd name="connsiteX76" fmla="*/ 65314 w 5933552"/>
                <a:gd name="connsiteY7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562519 w 5933552"/>
                <a:gd name="connsiteY65" fmla="*/ 1462035 h 1934308"/>
                <a:gd name="connsiteX66" fmla="*/ 507442 w 5933552"/>
                <a:gd name="connsiteY66" fmla="*/ 1833824 h 1934308"/>
                <a:gd name="connsiteX67" fmla="*/ 281354 w 5933552"/>
                <a:gd name="connsiteY67" fmla="*/ 1833824 h 1934308"/>
                <a:gd name="connsiteX68" fmla="*/ 130629 w 5933552"/>
                <a:gd name="connsiteY68" fmla="*/ 1758461 h 1934308"/>
                <a:gd name="connsiteX69" fmla="*/ 10048 w 5933552"/>
                <a:gd name="connsiteY69" fmla="*/ 1678075 h 1934308"/>
                <a:gd name="connsiteX70" fmla="*/ 0 w 5933552"/>
                <a:gd name="connsiteY70" fmla="*/ 1537398 h 1934308"/>
                <a:gd name="connsiteX71" fmla="*/ 15072 w 5933552"/>
                <a:gd name="connsiteY71" fmla="*/ 1487156 h 1934308"/>
                <a:gd name="connsiteX72" fmla="*/ 15072 w 5933552"/>
                <a:gd name="connsiteY72" fmla="*/ 1431890 h 1934308"/>
                <a:gd name="connsiteX73" fmla="*/ 25121 w 5933552"/>
                <a:gd name="connsiteY73" fmla="*/ 1381648 h 1934308"/>
                <a:gd name="connsiteX74" fmla="*/ 40193 w 5933552"/>
                <a:gd name="connsiteY74" fmla="*/ 1356527 h 1934308"/>
                <a:gd name="connsiteX75" fmla="*/ 65314 w 5933552"/>
                <a:gd name="connsiteY7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35380 w 5933552"/>
                <a:gd name="connsiteY62" fmla="*/ 1919235 h 1934308"/>
                <a:gd name="connsiteX63" fmla="*/ 1688123 w 5933552"/>
                <a:gd name="connsiteY63" fmla="*/ 1899138 h 1934308"/>
                <a:gd name="connsiteX64" fmla="*/ 507442 w 5933552"/>
                <a:gd name="connsiteY64" fmla="*/ 1833824 h 1934308"/>
                <a:gd name="connsiteX65" fmla="*/ 281354 w 5933552"/>
                <a:gd name="connsiteY65" fmla="*/ 1833824 h 1934308"/>
                <a:gd name="connsiteX66" fmla="*/ 130629 w 5933552"/>
                <a:gd name="connsiteY66" fmla="*/ 1758461 h 1934308"/>
                <a:gd name="connsiteX67" fmla="*/ 10048 w 5933552"/>
                <a:gd name="connsiteY67" fmla="*/ 1678075 h 1934308"/>
                <a:gd name="connsiteX68" fmla="*/ 0 w 5933552"/>
                <a:gd name="connsiteY68" fmla="*/ 1537398 h 1934308"/>
                <a:gd name="connsiteX69" fmla="*/ 15072 w 5933552"/>
                <a:gd name="connsiteY69" fmla="*/ 1487156 h 1934308"/>
                <a:gd name="connsiteX70" fmla="*/ 15072 w 5933552"/>
                <a:gd name="connsiteY70" fmla="*/ 1431890 h 1934308"/>
                <a:gd name="connsiteX71" fmla="*/ 25121 w 5933552"/>
                <a:gd name="connsiteY71" fmla="*/ 1381648 h 1934308"/>
                <a:gd name="connsiteX72" fmla="*/ 40193 w 5933552"/>
                <a:gd name="connsiteY72" fmla="*/ 1356527 h 1934308"/>
                <a:gd name="connsiteX73" fmla="*/ 65314 w 5933552"/>
                <a:gd name="connsiteY7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919235 h 1934308"/>
                <a:gd name="connsiteX62" fmla="*/ 1688123 w 5933552"/>
                <a:gd name="connsiteY62" fmla="*/ 1899138 h 1934308"/>
                <a:gd name="connsiteX63" fmla="*/ 507442 w 5933552"/>
                <a:gd name="connsiteY63" fmla="*/ 1833824 h 1934308"/>
                <a:gd name="connsiteX64" fmla="*/ 281354 w 5933552"/>
                <a:gd name="connsiteY64" fmla="*/ 1833824 h 1934308"/>
                <a:gd name="connsiteX65" fmla="*/ 130629 w 5933552"/>
                <a:gd name="connsiteY65" fmla="*/ 1758461 h 1934308"/>
                <a:gd name="connsiteX66" fmla="*/ 10048 w 5933552"/>
                <a:gd name="connsiteY66" fmla="*/ 1678075 h 1934308"/>
                <a:gd name="connsiteX67" fmla="*/ 0 w 5933552"/>
                <a:gd name="connsiteY67" fmla="*/ 1537398 h 1934308"/>
                <a:gd name="connsiteX68" fmla="*/ 15072 w 5933552"/>
                <a:gd name="connsiteY68" fmla="*/ 1487156 h 1934308"/>
                <a:gd name="connsiteX69" fmla="*/ 15072 w 5933552"/>
                <a:gd name="connsiteY69" fmla="*/ 1431890 h 1934308"/>
                <a:gd name="connsiteX70" fmla="*/ 25121 w 5933552"/>
                <a:gd name="connsiteY70" fmla="*/ 1381648 h 1934308"/>
                <a:gd name="connsiteX71" fmla="*/ 40193 w 5933552"/>
                <a:gd name="connsiteY71" fmla="*/ 1356527 h 1934308"/>
                <a:gd name="connsiteX72" fmla="*/ 65314 w 5933552"/>
                <a:gd name="connsiteY7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35380 w 5933552"/>
                <a:gd name="connsiteY60" fmla="*/ 1919235 h 1934308"/>
                <a:gd name="connsiteX61" fmla="*/ 1688123 w 5933552"/>
                <a:gd name="connsiteY61" fmla="*/ 1899138 h 1934308"/>
                <a:gd name="connsiteX62" fmla="*/ 507442 w 5933552"/>
                <a:gd name="connsiteY62" fmla="*/ 1833824 h 1934308"/>
                <a:gd name="connsiteX63" fmla="*/ 281354 w 5933552"/>
                <a:gd name="connsiteY63" fmla="*/ 1833824 h 1934308"/>
                <a:gd name="connsiteX64" fmla="*/ 130629 w 5933552"/>
                <a:gd name="connsiteY64" fmla="*/ 1758461 h 1934308"/>
                <a:gd name="connsiteX65" fmla="*/ 10048 w 5933552"/>
                <a:gd name="connsiteY65" fmla="*/ 1678075 h 1934308"/>
                <a:gd name="connsiteX66" fmla="*/ 0 w 5933552"/>
                <a:gd name="connsiteY66" fmla="*/ 1537398 h 1934308"/>
                <a:gd name="connsiteX67" fmla="*/ 15072 w 5933552"/>
                <a:gd name="connsiteY67" fmla="*/ 1487156 h 1934308"/>
                <a:gd name="connsiteX68" fmla="*/ 15072 w 5933552"/>
                <a:gd name="connsiteY68" fmla="*/ 1431890 h 1934308"/>
                <a:gd name="connsiteX69" fmla="*/ 25121 w 5933552"/>
                <a:gd name="connsiteY69" fmla="*/ 1381648 h 1934308"/>
                <a:gd name="connsiteX70" fmla="*/ 40193 w 5933552"/>
                <a:gd name="connsiteY70" fmla="*/ 1356527 h 1934308"/>
                <a:gd name="connsiteX71" fmla="*/ 65314 w 5933552"/>
                <a:gd name="connsiteY7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235380 w 5933552"/>
                <a:gd name="connsiteY59" fmla="*/ 1919235 h 1934308"/>
                <a:gd name="connsiteX60" fmla="*/ 1688123 w 5933552"/>
                <a:gd name="connsiteY60" fmla="*/ 1899138 h 1934308"/>
                <a:gd name="connsiteX61" fmla="*/ 507442 w 5933552"/>
                <a:gd name="connsiteY61" fmla="*/ 1833824 h 1934308"/>
                <a:gd name="connsiteX62" fmla="*/ 281354 w 5933552"/>
                <a:gd name="connsiteY62" fmla="*/ 1833824 h 1934308"/>
                <a:gd name="connsiteX63" fmla="*/ 130629 w 5933552"/>
                <a:gd name="connsiteY63" fmla="*/ 1758461 h 1934308"/>
                <a:gd name="connsiteX64" fmla="*/ 10048 w 5933552"/>
                <a:gd name="connsiteY64" fmla="*/ 1678075 h 1934308"/>
                <a:gd name="connsiteX65" fmla="*/ 0 w 5933552"/>
                <a:gd name="connsiteY65" fmla="*/ 1537398 h 1934308"/>
                <a:gd name="connsiteX66" fmla="*/ 15072 w 5933552"/>
                <a:gd name="connsiteY66" fmla="*/ 1487156 h 1934308"/>
                <a:gd name="connsiteX67" fmla="*/ 15072 w 5933552"/>
                <a:gd name="connsiteY67" fmla="*/ 1431890 h 1934308"/>
                <a:gd name="connsiteX68" fmla="*/ 25121 w 5933552"/>
                <a:gd name="connsiteY68" fmla="*/ 1381648 h 1934308"/>
                <a:gd name="connsiteX69" fmla="*/ 40193 w 5933552"/>
                <a:gd name="connsiteY69" fmla="*/ 1356527 h 1934308"/>
                <a:gd name="connsiteX70" fmla="*/ 65314 w 5933552"/>
                <a:gd name="connsiteY7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235380 w 5933552"/>
                <a:gd name="connsiteY58" fmla="*/ 1919235 h 1934308"/>
                <a:gd name="connsiteX59" fmla="*/ 1688123 w 5933552"/>
                <a:gd name="connsiteY59" fmla="*/ 1899138 h 1934308"/>
                <a:gd name="connsiteX60" fmla="*/ 507442 w 5933552"/>
                <a:gd name="connsiteY60" fmla="*/ 1833824 h 1934308"/>
                <a:gd name="connsiteX61" fmla="*/ 281354 w 5933552"/>
                <a:gd name="connsiteY61" fmla="*/ 1833824 h 1934308"/>
                <a:gd name="connsiteX62" fmla="*/ 130629 w 5933552"/>
                <a:gd name="connsiteY62" fmla="*/ 1758461 h 1934308"/>
                <a:gd name="connsiteX63" fmla="*/ 10048 w 5933552"/>
                <a:gd name="connsiteY63" fmla="*/ 1678075 h 1934308"/>
                <a:gd name="connsiteX64" fmla="*/ 0 w 5933552"/>
                <a:gd name="connsiteY64" fmla="*/ 1537398 h 1934308"/>
                <a:gd name="connsiteX65" fmla="*/ 15072 w 5933552"/>
                <a:gd name="connsiteY65" fmla="*/ 1487156 h 1934308"/>
                <a:gd name="connsiteX66" fmla="*/ 15072 w 5933552"/>
                <a:gd name="connsiteY66" fmla="*/ 1431890 h 1934308"/>
                <a:gd name="connsiteX67" fmla="*/ 25121 w 5933552"/>
                <a:gd name="connsiteY67" fmla="*/ 1381648 h 1934308"/>
                <a:gd name="connsiteX68" fmla="*/ 40193 w 5933552"/>
                <a:gd name="connsiteY68" fmla="*/ 1356527 h 1934308"/>
                <a:gd name="connsiteX69" fmla="*/ 65314 w 5933552"/>
                <a:gd name="connsiteY6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235380 w 5933552"/>
                <a:gd name="connsiteY57" fmla="*/ 1919235 h 1934308"/>
                <a:gd name="connsiteX58" fmla="*/ 1688123 w 5933552"/>
                <a:gd name="connsiteY58" fmla="*/ 1899138 h 1934308"/>
                <a:gd name="connsiteX59" fmla="*/ 507442 w 5933552"/>
                <a:gd name="connsiteY59" fmla="*/ 1833824 h 1934308"/>
                <a:gd name="connsiteX60" fmla="*/ 281354 w 5933552"/>
                <a:gd name="connsiteY60" fmla="*/ 1833824 h 1934308"/>
                <a:gd name="connsiteX61" fmla="*/ 130629 w 5933552"/>
                <a:gd name="connsiteY61" fmla="*/ 1758461 h 1934308"/>
                <a:gd name="connsiteX62" fmla="*/ 10048 w 5933552"/>
                <a:gd name="connsiteY62" fmla="*/ 1678075 h 1934308"/>
                <a:gd name="connsiteX63" fmla="*/ 0 w 5933552"/>
                <a:gd name="connsiteY63" fmla="*/ 1537398 h 1934308"/>
                <a:gd name="connsiteX64" fmla="*/ 15072 w 5933552"/>
                <a:gd name="connsiteY64" fmla="*/ 1487156 h 1934308"/>
                <a:gd name="connsiteX65" fmla="*/ 15072 w 5933552"/>
                <a:gd name="connsiteY65" fmla="*/ 1431890 h 1934308"/>
                <a:gd name="connsiteX66" fmla="*/ 25121 w 5933552"/>
                <a:gd name="connsiteY66" fmla="*/ 1381648 h 1934308"/>
                <a:gd name="connsiteX67" fmla="*/ 40193 w 5933552"/>
                <a:gd name="connsiteY67" fmla="*/ 1356527 h 1934308"/>
                <a:gd name="connsiteX68" fmla="*/ 65314 w 5933552"/>
                <a:gd name="connsiteY6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235380 w 5933552"/>
                <a:gd name="connsiteY56" fmla="*/ 1919235 h 1934308"/>
                <a:gd name="connsiteX57" fmla="*/ 1688123 w 5933552"/>
                <a:gd name="connsiteY57" fmla="*/ 1899138 h 1934308"/>
                <a:gd name="connsiteX58" fmla="*/ 507442 w 5933552"/>
                <a:gd name="connsiteY58" fmla="*/ 1833824 h 1934308"/>
                <a:gd name="connsiteX59" fmla="*/ 281354 w 5933552"/>
                <a:gd name="connsiteY59" fmla="*/ 1833824 h 1934308"/>
                <a:gd name="connsiteX60" fmla="*/ 130629 w 5933552"/>
                <a:gd name="connsiteY60" fmla="*/ 1758461 h 1934308"/>
                <a:gd name="connsiteX61" fmla="*/ 10048 w 5933552"/>
                <a:gd name="connsiteY61" fmla="*/ 1678075 h 1934308"/>
                <a:gd name="connsiteX62" fmla="*/ 0 w 5933552"/>
                <a:gd name="connsiteY62" fmla="*/ 1537398 h 1934308"/>
                <a:gd name="connsiteX63" fmla="*/ 15072 w 5933552"/>
                <a:gd name="connsiteY63" fmla="*/ 1487156 h 1934308"/>
                <a:gd name="connsiteX64" fmla="*/ 15072 w 5933552"/>
                <a:gd name="connsiteY64" fmla="*/ 1431890 h 1934308"/>
                <a:gd name="connsiteX65" fmla="*/ 25121 w 5933552"/>
                <a:gd name="connsiteY65" fmla="*/ 1381648 h 1934308"/>
                <a:gd name="connsiteX66" fmla="*/ 40193 w 5933552"/>
                <a:gd name="connsiteY66" fmla="*/ 1356527 h 1934308"/>
                <a:gd name="connsiteX67" fmla="*/ 65314 w 5933552"/>
                <a:gd name="connsiteY6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235380 w 5933552"/>
                <a:gd name="connsiteY55" fmla="*/ 1919235 h 1934308"/>
                <a:gd name="connsiteX56" fmla="*/ 1688123 w 5933552"/>
                <a:gd name="connsiteY56" fmla="*/ 1899138 h 1934308"/>
                <a:gd name="connsiteX57" fmla="*/ 507442 w 5933552"/>
                <a:gd name="connsiteY57" fmla="*/ 1833824 h 1934308"/>
                <a:gd name="connsiteX58" fmla="*/ 281354 w 5933552"/>
                <a:gd name="connsiteY58" fmla="*/ 1833824 h 1934308"/>
                <a:gd name="connsiteX59" fmla="*/ 130629 w 5933552"/>
                <a:gd name="connsiteY59" fmla="*/ 1758461 h 1934308"/>
                <a:gd name="connsiteX60" fmla="*/ 10048 w 5933552"/>
                <a:gd name="connsiteY60" fmla="*/ 1678075 h 1934308"/>
                <a:gd name="connsiteX61" fmla="*/ 0 w 5933552"/>
                <a:gd name="connsiteY61" fmla="*/ 1537398 h 1934308"/>
                <a:gd name="connsiteX62" fmla="*/ 15072 w 5933552"/>
                <a:gd name="connsiteY62" fmla="*/ 1487156 h 1934308"/>
                <a:gd name="connsiteX63" fmla="*/ 15072 w 5933552"/>
                <a:gd name="connsiteY63" fmla="*/ 1431890 h 1934308"/>
                <a:gd name="connsiteX64" fmla="*/ 25121 w 5933552"/>
                <a:gd name="connsiteY64" fmla="*/ 1381648 h 1934308"/>
                <a:gd name="connsiteX65" fmla="*/ 40193 w 5933552"/>
                <a:gd name="connsiteY65" fmla="*/ 1356527 h 1934308"/>
                <a:gd name="connsiteX66" fmla="*/ 65314 w 5933552"/>
                <a:gd name="connsiteY6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4235380 w 5933552"/>
                <a:gd name="connsiteY54" fmla="*/ 1919235 h 1934308"/>
                <a:gd name="connsiteX55" fmla="*/ 1688123 w 5933552"/>
                <a:gd name="connsiteY55" fmla="*/ 1899138 h 1934308"/>
                <a:gd name="connsiteX56" fmla="*/ 507442 w 5933552"/>
                <a:gd name="connsiteY56" fmla="*/ 1833824 h 1934308"/>
                <a:gd name="connsiteX57" fmla="*/ 281354 w 5933552"/>
                <a:gd name="connsiteY57" fmla="*/ 1833824 h 1934308"/>
                <a:gd name="connsiteX58" fmla="*/ 130629 w 5933552"/>
                <a:gd name="connsiteY58" fmla="*/ 1758461 h 1934308"/>
                <a:gd name="connsiteX59" fmla="*/ 10048 w 5933552"/>
                <a:gd name="connsiteY59" fmla="*/ 1678075 h 1934308"/>
                <a:gd name="connsiteX60" fmla="*/ 0 w 5933552"/>
                <a:gd name="connsiteY60" fmla="*/ 1537398 h 1934308"/>
                <a:gd name="connsiteX61" fmla="*/ 15072 w 5933552"/>
                <a:gd name="connsiteY61" fmla="*/ 1487156 h 1934308"/>
                <a:gd name="connsiteX62" fmla="*/ 15072 w 5933552"/>
                <a:gd name="connsiteY62" fmla="*/ 1431890 h 1934308"/>
                <a:gd name="connsiteX63" fmla="*/ 25121 w 5933552"/>
                <a:gd name="connsiteY63" fmla="*/ 1381648 h 1934308"/>
                <a:gd name="connsiteX64" fmla="*/ 40193 w 5933552"/>
                <a:gd name="connsiteY64" fmla="*/ 1356527 h 1934308"/>
                <a:gd name="connsiteX65" fmla="*/ 65314 w 5933552"/>
                <a:gd name="connsiteY6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4235380 w 5933552"/>
                <a:gd name="connsiteY53" fmla="*/ 1919235 h 1934308"/>
                <a:gd name="connsiteX54" fmla="*/ 1688123 w 5933552"/>
                <a:gd name="connsiteY54" fmla="*/ 1899138 h 1934308"/>
                <a:gd name="connsiteX55" fmla="*/ 507442 w 5933552"/>
                <a:gd name="connsiteY55" fmla="*/ 1833824 h 1934308"/>
                <a:gd name="connsiteX56" fmla="*/ 281354 w 5933552"/>
                <a:gd name="connsiteY56" fmla="*/ 1833824 h 1934308"/>
                <a:gd name="connsiteX57" fmla="*/ 130629 w 5933552"/>
                <a:gd name="connsiteY57" fmla="*/ 1758461 h 1934308"/>
                <a:gd name="connsiteX58" fmla="*/ 10048 w 5933552"/>
                <a:gd name="connsiteY58" fmla="*/ 1678075 h 1934308"/>
                <a:gd name="connsiteX59" fmla="*/ 0 w 5933552"/>
                <a:gd name="connsiteY59" fmla="*/ 1537398 h 1934308"/>
                <a:gd name="connsiteX60" fmla="*/ 15072 w 5933552"/>
                <a:gd name="connsiteY60" fmla="*/ 1487156 h 1934308"/>
                <a:gd name="connsiteX61" fmla="*/ 15072 w 5933552"/>
                <a:gd name="connsiteY61" fmla="*/ 1431890 h 1934308"/>
                <a:gd name="connsiteX62" fmla="*/ 25121 w 5933552"/>
                <a:gd name="connsiteY62" fmla="*/ 1381648 h 1934308"/>
                <a:gd name="connsiteX63" fmla="*/ 40193 w 5933552"/>
                <a:gd name="connsiteY63" fmla="*/ 1356527 h 1934308"/>
                <a:gd name="connsiteX64" fmla="*/ 65314 w 5933552"/>
                <a:gd name="connsiteY6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3029578 w 5933552"/>
                <a:gd name="connsiteY23" fmla="*/ 55266 h 1934308"/>
                <a:gd name="connsiteX24" fmla="*/ 3135086 w 5933552"/>
                <a:gd name="connsiteY24" fmla="*/ 75363 h 1934308"/>
                <a:gd name="connsiteX25" fmla="*/ 3255666 w 5933552"/>
                <a:gd name="connsiteY25" fmla="*/ 95459 h 1934308"/>
                <a:gd name="connsiteX26" fmla="*/ 3542044 w 5933552"/>
                <a:gd name="connsiteY26" fmla="*/ 180870 h 1934308"/>
                <a:gd name="connsiteX27" fmla="*/ 3798277 w 5933552"/>
                <a:gd name="connsiteY27" fmla="*/ 316523 h 1934308"/>
                <a:gd name="connsiteX28" fmla="*/ 4210259 w 5933552"/>
                <a:gd name="connsiteY28" fmla="*/ 542611 h 1934308"/>
                <a:gd name="connsiteX29" fmla="*/ 4340888 w 5933552"/>
                <a:gd name="connsiteY29" fmla="*/ 622998 h 1934308"/>
                <a:gd name="connsiteX30" fmla="*/ 4381081 w 5933552"/>
                <a:gd name="connsiteY30" fmla="*/ 653143 h 1934308"/>
                <a:gd name="connsiteX31" fmla="*/ 4752870 w 5933552"/>
                <a:gd name="connsiteY31" fmla="*/ 683288 h 1934308"/>
                <a:gd name="connsiteX32" fmla="*/ 5164853 w 5933552"/>
                <a:gd name="connsiteY32" fmla="*/ 758650 h 1934308"/>
                <a:gd name="connsiteX33" fmla="*/ 5441182 w 5933552"/>
                <a:gd name="connsiteY33" fmla="*/ 823965 h 1934308"/>
                <a:gd name="connsiteX34" fmla="*/ 5612004 w 5933552"/>
                <a:gd name="connsiteY34" fmla="*/ 899327 h 1934308"/>
                <a:gd name="connsiteX35" fmla="*/ 5807947 w 5933552"/>
                <a:gd name="connsiteY35" fmla="*/ 1045028 h 1934308"/>
                <a:gd name="connsiteX36" fmla="*/ 5823020 w 5933552"/>
                <a:gd name="connsiteY36" fmla="*/ 1115367 h 1934308"/>
                <a:gd name="connsiteX37" fmla="*/ 5838092 w 5933552"/>
                <a:gd name="connsiteY37" fmla="*/ 1215850 h 1934308"/>
                <a:gd name="connsiteX38" fmla="*/ 5823020 w 5933552"/>
                <a:gd name="connsiteY38" fmla="*/ 1245995 h 1934308"/>
                <a:gd name="connsiteX39" fmla="*/ 5863213 w 5933552"/>
                <a:gd name="connsiteY39" fmla="*/ 1296237 h 1934308"/>
                <a:gd name="connsiteX40" fmla="*/ 5893358 w 5933552"/>
                <a:gd name="connsiteY40" fmla="*/ 1356527 h 1934308"/>
                <a:gd name="connsiteX41" fmla="*/ 5893358 w 5933552"/>
                <a:gd name="connsiteY41" fmla="*/ 1431890 h 1934308"/>
                <a:gd name="connsiteX42" fmla="*/ 5928527 w 5933552"/>
                <a:gd name="connsiteY42" fmla="*/ 1492180 h 1934308"/>
                <a:gd name="connsiteX43" fmla="*/ 5918479 w 5933552"/>
                <a:gd name="connsiteY43" fmla="*/ 1602712 h 1934308"/>
                <a:gd name="connsiteX44" fmla="*/ 5898382 w 5933552"/>
                <a:gd name="connsiteY44" fmla="*/ 1683099 h 1934308"/>
                <a:gd name="connsiteX45" fmla="*/ 5918479 w 5933552"/>
                <a:gd name="connsiteY45" fmla="*/ 1773534 h 1934308"/>
                <a:gd name="connsiteX46" fmla="*/ 5933552 w 5933552"/>
                <a:gd name="connsiteY46" fmla="*/ 1808703 h 1934308"/>
                <a:gd name="connsiteX47" fmla="*/ 5812971 w 5933552"/>
                <a:gd name="connsiteY47" fmla="*/ 1868993 h 1934308"/>
                <a:gd name="connsiteX48" fmla="*/ 5812971 w 5933552"/>
                <a:gd name="connsiteY48" fmla="*/ 1868993 h 1934308"/>
                <a:gd name="connsiteX49" fmla="*/ 5727560 w 5933552"/>
                <a:gd name="connsiteY49" fmla="*/ 1929283 h 1934308"/>
                <a:gd name="connsiteX50" fmla="*/ 5390941 w 5933552"/>
                <a:gd name="connsiteY50" fmla="*/ 1934308 h 1934308"/>
                <a:gd name="connsiteX51" fmla="*/ 4235380 w 5933552"/>
                <a:gd name="connsiteY51" fmla="*/ 1919235 h 1934308"/>
                <a:gd name="connsiteX52" fmla="*/ 1688123 w 5933552"/>
                <a:gd name="connsiteY52" fmla="*/ 1899138 h 1934308"/>
                <a:gd name="connsiteX53" fmla="*/ 507442 w 5933552"/>
                <a:gd name="connsiteY53" fmla="*/ 1833824 h 1934308"/>
                <a:gd name="connsiteX54" fmla="*/ 281354 w 5933552"/>
                <a:gd name="connsiteY54" fmla="*/ 1833824 h 1934308"/>
                <a:gd name="connsiteX55" fmla="*/ 130629 w 5933552"/>
                <a:gd name="connsiteY55" fmla="*/ 1758461 h 1934308"/>
                <a:gd name="connsiteX56" fmla="*/ 10048 w 5933552"/>
                <a:gd name="connsiteY56" fmla="*/ 1678075 h 1934308"/>
                <a:gd name="connsiteX57" fmla="*/ 0 w 5933552"/>
                <a:gd name="connsiteY57" fmla="*/ 1537398 h 1934308"/>
                <a:gd name="connsiteX58" fmla="*/ 15072 w 5933552"/>
                <a:gd name="connsiteY58" fmla="*/ 1487156 h 1934308"/>
                <a:gd name="connsiteX59" fmla="*/ 15072 w 5933552"/>
                <a:gd name="connsiteY59" fmla="*/ 1431890 h 1934308"/>
                <a:gd name="connsiteX60" fmla="*/ 25121 w 5933552"/>
                <a:gd name="connsiteY60" fmla="*/ 1381648 h 1934308"/>
                <a:gd name="connsiteX61" fmla="*/ 40193 w 5933552"/>
                <a:gd name="connsiteY61" fmla="*/ 1356527 h 1934308"/>
                <a:gd name="connsiteX62" fmla="*/ 65314 w 5933552"/>
                <a:gd name="connsiteY62" fmla="*/ 1311310 h 1934308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312804 w 5933552"/>
                <a:gd name="connsiteY51" fmla="*/ 1552761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50907"/>
                <a:gd name="connsiteX1" fmla="*/ 75363 w 5933552"/>
                <a:gd name="connsiteY1" fmla="*/ 1083259 h 1950907"/>
                <a:gd name="connsiteX2" fmla="*/ 45218 w 5933552"/>
                <a:gd name="connsiteY2" fmla="*/ 1073210 h 1950907"/>
                <a:gd name="connsiteX3" fmla="*/ 95459 w 5933552"/>
                <a:gd name="connsiteY3" fmla="*/ 887316 h 1950907"/>
                <a:gd name="connsiteX4" fmla="*/ 80387 w 5933552"/>
                <a:gd name="connsiteY4" fmla="*/ 771760 h 1950907"/>
                <a:gd name="connsiteX5" fmla="*/ 85411 w 5933552"/>
                <a:gd name="connsiteY5" fmla="*/ 716494 h 1950907"/>
                <a:gd name="connsiteX6" fmla="*/ 105508 w 5933552"/>
                <a:gd name="connsiteY6" fmla="*/ 696397 h 1950907"/>
                <a:gd name="connsiteX7" fmla="*/ 135653 w 5933552"/>
                <a:gd name="connsiteY7" fmla="*/ 676300 h 1950907"/>
                <a:gd name="connsiteX8" fmla="*/ 467248 w 5933552"/>
                <a:gd name="connsiteY8" fmla="*/ 329632 h 1950907"/>
                <a:gd name="connsiteX9" fmla="*/ 472272 w 5933552"/>
                <a:gd name="connsiteY9" fmla="*/ 284415 h 1950907"/>
                <a:gd name="connsiteX10" fmla="*/ 442127 w 5933552"/>
                <a:gd name="connsiteY10" fmla="*/ 259294 h 1950907"/>
                <a:gd name="connsiteX11" fmla="*/ 406958 w 5933552"/>
                <a:gd name="connsiteY11" fmla="*/ 229149 h 1950907"/>
                <a:gd name="connsiteX12" fmla="*/ 406958 w 5933552"/>
                <a:gd name="connsiteY12" fmla="*/ 204028 h 1950907"/>
                <a:gd name="connsiteX13" fmla="*/ 462224 w 5933552"/>
                <a:gd name="connsiteY13" fmla="*/ 193980 h 1950907"/>
                <a:gd name="connsiteX14" fmla="*/ 864158 w 5933552"/>
                <a:gd name="connsiteY14" fmla="*/ 143738 h 1950907"/>
                <a:gd name="connsiteX15" fmla="*/ 999811 w 5933552"/>
                <a:gd name="connsiteY15" fmla="*/ 88472 h 1950907"/>
                <a:gd name="connsiteX16" fmla="*/ 1024932 w 5933552"/>
                <a:gd name="connsiteY16" fmla="*/ 78424 h 1950907"/>
                <a:gd name="connsiteX17" fmla="*/ 999811 w 5933552"/>
                <a:gd name="connsiteY17" fmla="*/ 28182 h 1950907"/>
                <a:gd name="connsiteX18" fmla="*/ 1070149 w 5933552"/>
                <a:gd name="connsiteY18" fmla="*/ 33206 h 1950907"/>
                <a:gd name="connsiteX19" fmla="*/ 1130439 w 5933552"/>
                <a:gd name="connsiteY19" fmla="*/ 53303 h 1950907"/>
                <a:gd name="connsiteX20" fmla="*/ 1160585 w 5933552"/>
                <a:gd name="connsiteY20" fmla="*/ 63351 h 1950907"/>
                <a:gd name="connsiteX21" fmla="*/ 1683099 w 5933552"/>
                <a:gd name="connsiteY21" fmla="*/ 13109 h 1950907"/>
                <a:gd name="connsiteX22" fmla="*/ 2306097 w 5933552"/>
                <a:gd name="connsiteY22" fmla="*/ 3061 h 1950907"/>
                <a:gd name="connsiteX23" fmla="*/ 3029578 w 5933552"/>
                <a:gd name="connsiteY23" fmla="*/ 58327 h 1950907"/>
                <a:gd name="connsiteX24" fmla="*/ 3135086 w 5933552"/>
                <a:gd name="connsiteY24" fmla="*/ 78424 h 1950907"/>
                <a:gd name="connsiteX25" fmla="*/ 3255666 w 5933552"/>
                <a:gd name="connsiteY25" fmla="*/ 98520 h 1950907"/>
                <a:gd name="connsiteX26" fmla="*/ 3542044 w 5933552"/>
                <a:gd name="connsiteY26" fmla="*/ 183931 h 1950907"/>
                <a:gd name="connsiteX27" fmla="*/ 3798277 w 5933552"/>
                <a:gd name="connsiteY27" fmla="*/ 319584 h 1950907"/>
                <a:gd name="connsiteX28" fmla="*/ 4210259 w 5933552"/>
                <a:gd name="connsiteY28" fmla="*/ 545672 h 1950907"/>
                <a:gd name="connsiteX29" fmla="*/ 4340888 w 5933552"/>
                <a:gd name="connsiteY29" fmla="*/ 626059 h 1950907"/>
                <a:gd name="connsiteX30" fmla="*/ 4381081 w 5933552"/>
                <a:gd name="connsiteY30" fmla="*/ 656204 h 1950907"/>
                <a:gd name="connsiteX31" fmla="*/ 4752870 w 5933552"/>
                <a:gd name="connsiteY31" fmla="*/ 686349 h 1950907"/>
                <a:gd name="connsiteX32" fmla="*/ 5164853 w 5933552"/>
                <a:gd name="connsiteY32" fmla="*/ 761711 h 1950907"/>
                <a:gd name="connsiteX33" fmla="*/ 5441182 w 5933552"/>
                <a:gd name="connsiteY33" fmla="*/ 827026 h 1950907"/>
                <a:gd name="connsiteX34" fmla="*/ 5612004 w 5933552"/>
                <a:gd name="connsiteY34" fmla="*/ 902388 h 1950907"/>
                <a:gd name="connsiteX35" fmla="*/ 5807947 w 5933552"/>
                <a:gd name="connsiteY35" fmla="*/ 1048089 h 1950907"/>
                <a:gd name="connsiteX36" fmla="*/ 5823020 w 5933552"/>
                <a:gd name="connsiteY36" fmla="*/ 1118428 h 1950907"/>
                <a:gd name="connsiteX37" fmla="*/ 5838092 w 5933552"/>
                <a:gd name="connsiteY37" fmla="*/ 1218911 h 1950907"/>
                <a:gd name="connsiteX38" fmla="*/ 5823020 w 5933552"/>
                <a:gd name="connsiteY38" fmla="*/ 1249056 h 1950907"/>
                <a:gd name="connsiteX39" fmla="*/ 5863213 w 5933552"/>
                <a:gd name="connsiteY39" fmla="*/ 1299298 h 1950907"/>
                <a:gd name="connsiteX40" fmla="*/ 5893358 w 5933552"/>
                <a:gd name="connsiteY40" fmla="*/ 1359588 h 1950907"/>
                <a:gd name="connsiteX41" fmla="*/ 5893358 w 5933552"/>
                <a:gd name="connsiteY41" fmla="*/ 1434951 h 1950907"/>
                <a:gd name="connsiteX42" fmla="*/ 5928527 w 5933552"/>
                <a:gd name="connsiteY42" fmla="*/ 1495241 h 1950907"/>
                <a:gd name="connsiteX43" fmla="*/ 5918479 w 5933552"/>
                <a:gd name="connsiteY43" fmla="*/ 1605773 h 1950907"/>
                <a:gd name="connsiteX44" fmla="*/ 5898382 w 5933552"/>
                <a:gd name="connsiteY44" fmla="*/ 1686160 h 1950907"/>
                <a:gd name="connsiteX45" fmla="*/ 5918479 w 5933552"/>
                <a:gd name="connsiteY45" fmla="*/ 1776595 h 1950907"/>
                <a:gd name="connsiteX46" fmla="*/ 5933552 w 5933552"/>
                <a:gd name="connsiteY46" fmla="*/ 1811764 h 1950907"/>
                <a:gd name="connsiteX47" fmla="*/ 5812971 w 5933552"/>
                <a:gd name="connsiteY47" fmla="*/ 1872054 h 1950907"/>
                <a:gd name="connsiteX48" fmla="*/ 5812971 w 5933552"/>
                <a:gd name="connsiteY48" fmla="*/ 1872054 h 1950907"/>
                <a:gd name="connsiteX49" fmla="*/ 5727560 w 5933552"/>
                <a:gd name="connsiteY49" fmla="*/ 1932344 h 1950907"/>
                <a:gd name="connsiteX50" fmla="*/ 5390941 w 5933552"/>
                <a:gd name="connsiteY50" fmla="*/ 1937369 h 1950907"/>
                <a:gd name="connsiteX51" fmla="*/ 5241231 w 5933552"/>
                <a:gd name="connsiteY51" fmla="*/ 1950907 h 1950907"/>
                <a:gd name="connsiteX52" fmla="*/ 4235380 w 5933552"/>
                <a:gd name="connsiteY52" fmla="*/ 1922296 h 1950907"/>
                <a:gd name="connsiteX53" fmla="*/ 1657301 w 5933552"/>
                <a:gd name="connsiteY53" fmla="*/ 1891925 h 1950907"/>
                <a:gd name="connsiteX54" fmla="*/ 507442 w 5933552"/>
                <a:gd name="connsiteY54" fmla="*/ 1836885 h 1950907"/>
                <a:gd name="connsiteX55" fmla="*/ 281354 w 5933552"/>
                <a:gd name="connsiteY55" fmla="*/ 1836885 h 1950907"/>
                <a:gd name="connsiteX56" fmla="*/ 130629 w 5933552"/>
                <a:gd name="connsiteY56" fmla="*/ 1761522 h 1950907"/>
                <a:gd name="connsiteX57" fmla="*/ 10048 w 5933552"/>
                <a:gd name="connsiteY57" fmla="*/ 1681136 h 1950907"/>
                <a:gd name="connsiteX58" fmla="*/ 0 w 5933552"/>
                <a:gd name="connsiteY58" fmla="*/ 1540459 h 1950907"/>
                <a:gd name="connsiteX59" fmla="*/ 15072 w 5933552"/>
                <a:gd name="connsiteY59" fmla="*/ 1490217 h 1950907"/>
                <a:gd name="connsiteX60" fmla="*/ 15072 w 5933552"/>
                <a:gd name="connsiteY60" fmla="*/ 1434951 h 1950907"/>
                <a:gd name="connsiteX61" fmla="*/ 25121 w 5933552"/>
                <a:gd name="connsiteY61" fmla="*/ 1384709 h 1950907"/>
                <a:gd name="connsiteX62" fmla="*/ 40193 w 5933552"/>
                <a:gd name="connsiteY62" fmla="*/ 1359588 h 1950907"/>
                <a:gd name="connsiteX63" fmla="*/ 65314 w 5933552"/>
                <a:gd name="connsiteY63" fmla="*/ 1314371 h 1950907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373414 w 5933552"/>
                <a:gd name="connsiteY52" fmla="*/ 1917320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2179673"/>
                <a:gd name="connsiteX1" fmla="*/ 75363 w 5933552"/>
                <a:gd name="connsiteY1" fmla="*/ 1083259 h 2179673"/>
                <a:gd name="connsiteX2" fmla="*/ 45218 w 5933552"/>
                <a:gd name="connsiteY2" fmla="*/ 1073210 h 2179673"/>
                <a:gd name="connsiteX3" fmla="*/ 95459 w 5933552"/>
                <a:gd name="connsiteY3" fmla="*/ 887316 h 2179673"/>
                <a:gd name="connsiteX4" fmla="*/ 80387 w 5933552"/>
                <a:gd name="connsiteY4" fmla="*/ 771760 h 2179673"/>
                <a:gd name="connsiteX5" fmla="*/ 85411 w 5933552"/>
                <a:gd name="connsiteY5" fmla="*/ 716494 h 2179673"/>
                <a:gd name="connsiteX6" fmla="*/ 105508 w 5933552"/>
                <a:gd name="connsiteY6" fmla="*/ 696397 h 2179673"/>
                <a:gd name="connsiteX7" fmla="*/ 135653 w 5933552"/>
                <a:gd name="connsiteY7" fmla="*/ 676300 h 2179673"/>
                <a:gd name="connsiteX8" fmla="*/ 467248 w 5933552"/>
                <a:gd name="connsiteY8" fmla="*/ 329632 h 2179673"/>
                <a:gd name="connsiteX9" fmla="*/ 472272 w 5933552"/>
                <a:gd name="connsiteY9" fmla="*/ 284415 h 2179673"/>
                <a:gd name="connsiteX10" fmla="*/ 442127 w 5933552"/>
                <a:gd name="connsiteY10" fmla="*/ 259294 h 2179673"/>
                <a:gd name="connsiteX11" fmla="*/ 406958 w 5933552"/>
                <a:gd name="connsiteY11" fmla="*/ 229149 h 2179673"/>
                <a:gd name="connsiteX12" fmla="*/ 406958 w 5933552"/>
                <a:gd name="connsiteY12" fmla="*/ 204028 h 2179673"/>
                <a:gd name="connsiteX13" fmla="*/ 462224 w 5933552"/>
                <a:gd name="connsiteY13" fmla="*/ 193980 h 2179673"/>
                <a:gd name="connsiteX14" fmla="*/ 864158 w 5933552"/>
                <a:gd name="connsiteY14" fmla="*/ 143738 h 2179673"/>
                <a:gd name="connsiteX15" fmla="*/ 999811 w 5933552"/>
                <a:gd name="connsiteY15" fmla="*/ 88472 h 2179673"/>
                <a:gd name="connsiteX16" fmla="*/ 1024932 w 5933552"/>
                <a:gd name="connsiteY16" fmla="*/ 78424 h 2179673"/>
                <a:gd name="connsiteX17" fmla="*/ 999811 w 5933552"/>
                <a:gd name="connsiteY17" fmla="*/ 28182 h 2179673"/>
                <a:gd name="connsiteX18" fmla="*/ 1070149 w 5933552"/>
                <a:gd name="connsiteY18" fmla="*/ 33206 h 2179673"/>
                <a:gd name="connsiteX19" fmla="*/ 1130439 w 5933552"/>
                <a:gd name="connsiteY19" fmla="*/ 53303 h 2179673"/>
                <a:gd name="connsiteX20" fmla="*/ 1160585 w 5933552"/>
                <a:gd name="connsiteY20" fmla="*/ 63351 h 2179673"/>
                <a:gd name="connsiteX21" fmla="*/ 1683099 w 5933552"/>
                <a:gd name="connsiteY21" fmla="*/ 13109 h 2179673"/>
                <a:gd name="connsiteX22" fmla="*/ 2306097 w 5933552"/>
                <a:gd name="connsiteY22" fmla="*/ 3061 h 2179673"/>
                <a:gd name="connsiteX23" fmla="*/ 3029578 w 5933552"/>
                <a:gd name="connsiteY23" fmla="*/ 58327 h 2179673"/>
                <a:gd name="connsiteX24" fmla="*/ 3135086 w 5933552"/>
                <a:gd name="connsiteY24" fmla="*/ 78424 h 2179673"/>
                <a:gd name="connsiteX25" fmla="*/ 3255666 w 5933552"/>
                <a:gd name="connsiteY25" fmla="*/ 98520 h 2179673"/>
                <a:gd name="connsiteX26" fmla="*/ 3542044 w 5933552"/>
                <a:gd name="connsiteY26" fmla="*/ 183931 h 2179673"/>
                <a:gd name="connsiteX27" fmla="*/ 3798277 w 5933552"/>
                <a:gd name="connsiteY27" fmla="*/ 319584 h 2179673"/>
                <a:gd name="connsiteX28" fmla="*/ 4210259 w 5933552"/>
                <a:gd name="connsiteY28" fmla="*/ 545672 h 2179673"/>
                <a:gd name="connsiteX29" fmla="*/ 4340888 w 5933552"/>
                <a:gd name="connsiteY29" fmla="*/ 626059 h 2179673"/>
                <a:gd name="connsiteX30" fmla="*/ 4381081 w 5933552"/>
                <a:gd name="connsiteY30" fmla="*/ 656204 h 2179673"/>
                <a:gd name="connsiteX31" fmla="*/ 4752870 w 5933552"/>
                <a:gd name="connsiteY31" fmla="*/ 686349 h 2179673"/>
                <a:gd name="connsiteX32" fmla="*/ 5164853 w 5933552"/>
                <a:gd name="connsiteY32" fmla="*/ 761711 h 2179673"/>
                <a:gd name="connsiteX33" fmla="*/ 5441182 w 5933552"/>
                <a:gd name="connsiteY33" fmla="*/ 827026 h 2179673"/>
                <a:gd name="connsiteX34" fmla="*/ 5612004 w 5933552"/>
                <a:gd name="connsiteY34" fmla="*/ 902388 h 2179673"/>
                <a:gd name="connsiteX35" fmla="*/ 5807947 w 5933552"/>
                <a:gd name="connsiteY35" fmla="*/ 1048089 h 2179673"/>
                <a:gd name="connsiteX36" fmla="*/ 5823020 w 5933552"/>
                <a:gd name="connsiteY36" fmla="*/ 1118428 h 2179673"/>
                <a:gd name="connsiteX37" fmla="*/ 5838092 w 5933552"/>
                <a:gd name="connsiteY37" fmla="*/ 1218911 h 2179673"/>
                <a:gd name="connsiteX38" fmla="*/ 5823020 w 5933552"/>
                <a:gd name="connsiteY38" fmla="*/ 1249056 h 2179673"/>
                <a:gd name="connsiteX39" fmla="*/ 5863213 w 5933552"/>
                <a:gd name="connsiteY39" fmla="*/ 1299298 h 2179673"/>
                <a:gd name="connsiteX40" fmla="*/ 5893358 w 5933552"/>
                <a:gd name="connsiteY40" fmla="*/ 1359588 h 2179673"/>
                <a:gd name="connsiteX41" fmla="*/ 5893358 w 5933552"/>
                <a:gd name="connsiteY41" fmla="*/ 1434951 h 2179673"/>
                <a:gd name="connsiteX42" fmla="*/ 5928527 w 5933552"/>
                <a:gd name="connsiteY42" fmla="*/ 1495241 h 2179673"/>
                <a:gd name="connsiteX43" fmla="*/ 5918479 w 5933552"/>
                <a:gd name="connsiteY43" fmla="*/ 1605773 h 2179673"/>
                <a:gd name="connsiteX44" fmla="*/ 5898382 w 5933552"/>
                <a:gd name="connsiteY44" fmla="*/ 1686160 h 2179673"/>
                <a:gd name="connsiteX45" fmla="*/ 5918479 w 5933552"/>
                <a:gd name="connsiteY45" fmla="*/ 1776595 h 2179673"/>
                <a:gd name="connsiteX46" fmla="*/ 5933552 w 5933552"/>
                <a:gd name="connsiteY46" fmla="*/ 1811764 h 2179673"/>
                <a:gd name="connsiteX47" fmla="*/ 5812971 w 5933552"/>
                <a:gd name="connsiteY47" fmla="*/ 1872054 h 2179673"/>
                <a:gd name="connsiteX48" fmla="*/ 5812971 w 5933552"/>
                <a:gd name="connsiteY48" fmla="*/ 1872054 h 2179673"/>
                <a:gd name="connsiteX49" fmla="*/ 5727560 w 5933552"/>
                <a:gd name="connsiteY49" fmla="*/ 1932344 h 2179673"/>
                <a:gd name="connsiteX50" fmla="*/ 5390941 w 5933552"/>
                <a:gd name="connsiteY50" fmla="*/ 1937369 h 2179673"/>
                <a:gd name="connsiteX51" fmla="*/ 5246343 w 5933552"/>
                <a:gd name="connsiteY51" fmla="*/ 1935977 h 2179673"/>
                <a:gd name="connsiteX52" fmla="*/ 4373414 w 5933552"/>
                <a:gd name="connsiteY52" fmla="*/ 1917320 h 2179673"/>
                <a:gd name="connsiteX53" fmla="*/ 1657301 w 5933552"/>
                <a:gd name="connsiteY53" fmla="*/ 1891925 h 2179673"/>
                <a:gd name="connsiteX54" fmla="*/ 507442 w 5933552"/>
                <a:gd name="connsiteY54" fmla="*/ 1836885 h 2179673"/>
                <a:gd name="connsiteX55" fmla="*/ 281354 w 5933552"/>
                <a:gd name="connsiteY55" fmla="*/ 1836885 h 2179673"/>
                <a:gd name="connsiteX56" fmla="*/ 130629 w 5933552"/>
                <a:gd name="connsiteY56" fmla="*/ 1761522 h 2179673"/>
                <a:gd name="connsiteX57" fmla="*/ 10048 w 5933552"/>
                <a:gd name="connsiteY57" fmla="*/ 1681136 h 2179673"/>
                <a:gd name="connsiteX58" fmla="*/ 0 w 5933552"/>
                <a:gd name="connsiteY58" fmla="*/ 1540459 h 2179673"/>
                <a:gd name="connsiteX59" fmla="*/ 15072 w 5933552"/>
                <a:gd name="connsiteY59" fmla="*/ 1490217 h 2179673"/>
                <a:gd name="connsiteX60" fmla="*/ 15072 w 5933552"/>
                <a:gd name="connsiteY60" fmla="*/ 1434951 h 2179673"/>
                <a:gd name="connsiteX61" fmla="*/ 25121 w 5933552"/>
                <a:gd name="connsiteY61" fmla="*/ 1384709 h 2179673"/>
                <a:gd name="connsiteX62" fmla="*/ 40193 w 5933552"/>
                <a:gd name="connsiteY62" fmla="*/ 1359588 h 2179673"/>
                <a:gd name="connsiteX63" fmla="*/ 65314 w 5933552"/>
                <a:gd name="connsiteY63" fmla="*/ 1314371 h 21796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46343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15670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9849"/>
                <a:gd name="connsiteX1" fmla="*/ 75363 w 5933552"/>
                <a:gd name="connsiteY1" fmla="*/ 1083259 h 2219849"/>
                <a:gd name="connsiteX2" fmla="*/ 45218 w 5933552"/>
                <a:gd name="connsiteY2" fmla="*/ 1073210 h 2219849"/>
                <a:gd name="connsiteX3" fmla="*/ 95459 w 5933552"/>
                <a:gd name="connsiteY3" fmla="*/ 887316 h 2219849"/>
                <a:gd name="connsiteX4" fmla="*/ 80387 w 5933552"/>
                <a:gd name="connsiteY4" fmla="*/ 771760 h 2219849"/>
                <a:gd name="connsiteX5" fmla="*/ 85411 w 5933552"/>
                <a:gd name="connsiteY5" fmla="*/ 716494 h 2219849"/>
                <a:gd name="connsiteX6" fmla="*/ 105508 w 5933552"/>
                <a:gd name="connsiteY6" fmla="*/ 696397 h 2219849"/>
                <a:gd name="connsiteX7" fmla="*/ 135653 w 5933552"/>
                <a:gd name="connsiteY7" fmla="*/ 676300 h 2219849"/>
                <a:gd name="connsiteX8" fmla="*/ 467248 w 5933552"/>
                <a:gd name="connsiteY8" fmla="*/ 329632 h 2219849"/>
                <a:gd name="connsiteX9" fmla="*/ 472272 w 5933552"/>
                <a:gd name="connsiteY9" fmla="*/ 284415 h 2219849"/>
                <a:gd name="connsiteX10" fmla="*/ 442127 w 5933552"/>
                <a:gd name="connsiteY10" fmla="*/ 259294 h 2219849"/>
                <a:gd name="connsiteX11" fmla="*/ 406958 w 5933552"/>
                <a:gd name="connsiteY11" fmla="*/ 229149 h 2219849"/>
                <a:gd name="connsiteX12" fmla="*/ 406958 w 5933552"/>
                <a:gd name="connsiteY12" fmla="*/ 204028 h 2219849"/>
                <a:gd name="connsiteX13" fmla="*/ 462224 w 5933552"/>
                <a:gd name="connsiteY13" fmla="*/ 193980 h 2219849"/>
                <a:gd name="connsiteX14" fmla="*/ 864158 w 5933552"/>
                <a:gd name="connsiteY14" fmla="*/ 143738 h 2219849"/>
                <a:gd name="connsiteX15" fmla="*/ 999811 w 5933552"/>
                <a:gd name="connsiteY15" fmla="*/ 88472 h 2219849"/>
                <a:gd name="connsiteX16" fmla="*/ 1024932 w 5933552"/>
                <a:gd name="connsiteY16" fmla="*/ 78424 h 2219849"/>
                <a:gd name="connsiteX17" fmla="*/ 999811 w 5933552"/>
                <a:gd name="connsiteY17" fmla="*/ 28182 h 2219849"/>
                <a:gd name="connsiteX18" fmla="*/ 1070149 w 5933552"/>
                <a:gd name="connsiteY18" fmla="*/ 33206 h 2219849"/>
                <a:gd name="connsiteX19" fmla="*/ 1130439 w 5933552"/>
                <a:gd name="connsiteY19" fmla="*/ 53303 h 2219849"/>
                <a:gd name="connsiteX20" fmla="*/ 1160585 w 5933552"/>
                <a:gd name="connsiteY20" fmla="*/ 63351 h 2219849"/>
                <a:gd name="connsiteX21" fmla="*/ 1683099 w 5933552"/>
                <a:gd name="connsiteY21" fmla="*/ 13109 h 2219849"/>
                <a:gd name="connsiteX22" fmla="*/ 2306097 w 5933552"/>
                <a:gd name="connsiteY22" fmla="*/ 3061 h 2219849"/>
                <a:gd name="connsiteX23" fmla="*/ 3029578 w 5933552"/>
                <a:gd name="connsiteY23" fmla="*/ 58327 h 2219849"/>
                <a:gd name="connsiteX24" fmla="*/ 3135086 w 5933552"/>
                <a:gd name="connsiteY24" fmla="*/ 78424 h 2219849"/>
                <a:gd name="connsiteX25" fmla="*/ 3255666 w 5933552"/>
                <a:gd name="connsiteY25" fmla="*/ 98520 h 2219849"/>
                <a:gd name="connsiteX26" fmla="*/ 3542044 w 5933552"/>
                <a:gd name="connsiteY26" fmla="*/ 183931 h 2219849"/>
                <a:gd name="connsiteX27" fmla="*/ 3798277 w 5933552"/>
                <a:gd name="connsiteY27" fmla="*/ 319584 h 2219849"/>
                <a:gd name="connsiteX28" fmla="*/ 4210259 w 5933552"/>
                <a:gd name="connsiteY28" fmla="*/ 545672 h 2219849"/>
                <a:gd name="connsiteX29" fmla="*/ 4340888 w 5933552"/>
                <a:gd name="connsiteY29" fmla="*/ 626059 h 2219849"/>
                <a:gd name="connsiteX30" fmla="*/ 4381081 w 5933552"/>
                <a:gd name="connsiteY30" fmla="*/ 656204 h 2219849"/>
                <a:gd name="connsiteX31" fmla="*/ 4752870 w 5933552"/>
                <a:gd name="connsiteY31" fmla="*/ 686349 h 2219849"/>
                <a:gd name="connsiteX32" fmla="*/ 5164853 w 5933552"/>
                <a:gd name="connsiteY32" fmla="*/ 761711 h 2219849"/>
                <a:gd name="connsiteX33" fmla="*/ 5441182 w 5933552"/>
                <a:gd name="connsiteY33" fmla="*/ 827026 h 2219849"/>
                <a:gd name="connsiteX34" fmla="*/ 5612004 w 5933552"/>
                <a:gd name="connsiteY34" fmla="*/ 902388 h 2219849"/>
                <a:gd name="connsiteX35" fmla="*/ 5807947 w 5933552"/>
                <a:gd name="connsiteY35" fmla="*/ 1048089 h 2219849"/>
                <a:gd name="connsiteX36" fmla="*/ 5823020 w 5933552"/>
                <a:gd name="connsiteY36" fmla="*/ 1118428 h 2219849"/>
                <a:gd name="connsiteX37" fmla="*/ 5838092 w 5933552"/>
                <a:gd name="connsiteY37" fmla="*/ 1218911 h 2219849"/>
                <a:gd name="connsiteX38" fmla="*/ 5823020 w 5933552"/>
                <a:gd name="connsiteY38" fmla="*/ 1249056 h 2219849"/>
                <a:gd name="connsiteX39" fmla="*/ 5863213 w 5933552"/>
                <a:gd name="connsiteY39" fmla="*/ 1299298 h 2219849"/>
                <a:gd name="connsiteX40" fmla="*/ 5893358 w 5933552"/>
                <a:gd name="connsiteY40" fmla="*/ 1359588 h 2219849"/>
                <a:gd name="connsiteX41" fmla="*/ 5893358 w 5933552"/>
                <a:gd name="connsiteY41" fmla="*/ 1434951 h 2219849"/>
                <a:gd name="connsiteX42" fmla="*/ 5928527 w 5933552"/>
                <a:gd name="connsiteY42" fmla="*/ 1495241 h 2219849"/>
                <a:gd name="connsiteX43" fmla="*/ 5918479 w 5933552"/>
                <a:gd name="connsiteY43" fmla="*/ 1605773 h 2219849"/>
                <a:gd name="connsiteX44" fmla="*/ 5898382 w 5933552"/>
                <a:gd name="connsiteY44" fmla="*/ 1686160 h 2219849"/>
                <a:gd name="connsiteX45" fmla="*/ 5918479 w 5933552"/>
                <a:gd name="connsiteY45" fmla="*/ 1776595 h 2219849"/>
                <a:gd name="connsiteX46" fmla="*/ 5933552 w 5933552"/>
                <a:gd name="connsiteY46" fmla="*/ 1811764 h 2219849"/>
                <a:gd name="connsiteX47" fmla="*/ 5812971 w 5933552"/>
                <a:gd name="connsiteY47" fmla="*/ 1872054 h 2219849"/>
                <a:gd name="connsiteX48" fmla="*/ 5812971 w 5933552"/>
                <a:gd name="connsiteY48" fmla="*/ 1872054 h 2219849"/>
                <a:gd name="connsiteX49" fmla="*/ 5727560 w 5933552"/>
                <a:gd name="connsiteY49" fmla="*/ 1932344 h 2219849"/>
                <a:gd name="connsiteX50" fmla="*/ 5390941 w 5933552"/>
                <a:gd name="connsiteY50" fmla="*/ 1937369 h 2219849"/>
                <a:gd name="connsiteX51" fmla="*/ 5215670 w 5933552"/>
                <a:gd name="connsiteY51" fmla="*/ 1935977 h 2219849"/>
                <a:gd name="connsiteX52" fmla="*/ 4373414 w 5933552"/>
                <a:gd name="connsiteY52" fmla="*/ 1917320 h 2219849"/>
                <a:gd name="connsiteX53" fmla="*/ 1657301 w 5933552"/>
                <a:gd name="connsiteY53" fmla="*/ 1891925 h 2219849"/>
                <a:gd name="connsiteX54" fmla="*/ 507442 w 5933552"/>
                <a:gd name="connsiteY54" fmla="*/ 1836885 h 2219849"/>
                <a:gd name="connsiteX55" fmla="*/ 281354 w 5933552"/>
                <a:gd name="connsiteY55" fmla="*/ 1836885 h 2219849"/>
                <a:gd name="connsiteX56" fmla="*/ 130629 w 5933552"/>
                <a:gd name="connsiteY56" fmla="*/ 1761522 h 2219849"/>
                <a:gd name="connsiteX57" fmla="*/ 10048 w 5933552"/>
                <a:gd name="connsiteY57" fmla="*/ 1681136 h 2219849"/>
                <a:gd name="connsiteX58" fmla="*/ 0 w 5933552"/>
                <a:gd name="connsiteY58" fmla="*/ 1540459 h 2219849"/>
                <a:gd name="connsiteX59" fmla="*/ 15072 w 5933552"/>
                <a:gd name="connsiteY59" fmla="*/ 1490217 h 2219849"/>
                <a:gd name="connsiteX60" fmla="*/ 15072 w 5933552"/>
                <a:gd name="connsiteY60" fmla="*/ 1434951 h 2219849"/>
                <a:gd name="connsiteX61" fmla="*/ 25121 w 5933552"/>
                <a:gd name="connsiteY61" fmla="*/ 1384709 h 2219849"/>
                <a:gd name="connsiteX62" fmla="*/ 40193 w 5933552"/>
                <a:gd name="connsiteY62" fmla="*/ 1359588 h 2219849"/>
                <a:gd name="connsiteX63" fmla="*/ 65314 w 5933552"/>
                <a:gd name="connsiteY63" fmla="*/ 1314371 h 2219849"/>
                <a:gd name="connsiteX0" fmla="*/ 65314 w 5933552"/>
                <a:gd name="connsiteY0" fmla="*/ 1314371 h 2230378"/>
                <a:gd name="connsiteX1" fmla="*/ 75363 w 5933552"/>
                <a:gd name="connsiteY1" fmla="*/ 1083259 h 2230378"/>
                <a:gd name="connsiteX2" fmla="*/ 45218 w 5933552"/>
                <a:gd name="connsiteY2" fmla="*/ 1073210 h 2230378"/>
                <a:gd name="connsiteX3" fmla="*/ 95459 w 5933552"/>
                <a:gd name="connsiteY3" fmla="*/ 887316 h 2230378"/>
                <a:gd name="connsiteX4" fmla="*/ 80387 w 5933552"/>
                <a:gd name="connsiteY4" fmla="*/ 771760 h 2230378"/>
                <a:gd name="connsiteX5" fmla="*/ 85411 w 5933552"/>
                <a:gd name="connsiteY5" fmla="*/ 716494 h 2230378"/>
                <a:gd name="connsiteX6" fmla="*/ 105508 w 5933552"/>
                <a:gd name="connsiteY6" fmla="*/ 696397 h 2230378"/>
                <a:gd name="connsiteX7" fmla="*/ 135653 w 5933552"/>
                <a:gd name="connsiteY7" fmla="*/ 676300 h 2230378"/>
                <a:gd name="connsiteX8" fmla="*/ 467248 w 5933552"/>
                <a:gd name="connsiteY8" fmla="*/ 329632 h 2230378"/>
                <a:gd name="connsiteX9" fmla="*/ 472272 w 5933552"/>
                <a:gd name="connsiteY9" fmla="*/ 284415 h 2230378"/>
                <a:gd name="connsiteX10" fmla="*/ 442127 w 5933552"/>
                <a:gd name="connsiteY10" fmla="*/ 259294 h 2230378"/>
                <a:gd name="connsiteX11" fmla="*/ 406958 w 5933552"/>
                <a:gd name="connsiteY11" fmla="*/ 229149 h 2230378"/>
                <a:gd name="connsiteX12" fmla="*/ 406958 w 5933552"/>
                <a:gd name="connsiteY12" fmla="*/ 204028 h 2230378"/>
                <a:gd name="connsiteX13" fmla="*/ 462224 w 5933552"/>
                <a:gd name="connsiteY13" fmla="*/ 193980 h 2230378"/>
                <a:gd name="connsiteX14" fmla="*/ 864158 w 5933552"/>
                <a:gd name="connsiteY14" fmla="*/ 143738 h 2230378"/>
                <a:gd name="connsiteX15" fmla="*/ 999811 w 5933552"/>
                <a:gd name="connsiteY15" fmla="*/ 88472 h 2230378"/>
                <a:gd name="connsiteX16" fmla="*/ 1024932 w 5933552"/>
                <a:gd name="connsiteY16" fmla="*/ 78424 h 2230378"/>
                <a:gd name="connsiteX17" fmla="*/ 999811 w 5933552"/>
                <a:gd name="connsiteY17" fmla="*/ 28182 h 2230378"/>
                <a:gd name="connsiteX18" fmla="*/ 1070149 w 5933552"/>
                <a:gd name="connsiteY18" fmla="*/ 33206 h 2230378"/>
                <a:gd name="connsiteX19" fmla="*/ 1130439 w 5933552"/>
                <a:gd name="connsiteY19" fmla="*/ 53303 h 2230378"/>
                <a:gd name="connsiteX20" fmla="*/ 1160585 w 5933552"/>
                <a:gd name="connsiteY20" fmla="*/ 63351 h 2230378"/>
                <a:gd name="connsiteX21" fmla="*/ 1683099 w 5933552"/>
                <a:gd name="connsiteY21" fmla="*/ 13109 h 2230378"/>
                <a:gd name="connsiteX22" fmla="*/ 2306097 w 5933552"/>
                <a:gd name="connsiteY22" fmla="*/ 3061 h 2230378"/>
                <a:gd name="connsiteX23" fmla="*/ 3029578 w 5933552"/>
                <a:gd name="connsiteY23" fmla="*/ 58327 h 2230378"/>
                <a:gd name="connsiteX24" fmla="*/ 3135086 w 5933552"/>
                <a:gd name="connsiteY24" fmla="*/ 78424 h 2230378"/>
                <a:gd name="connsiteX25" fmla="*/ 3255666 w 5933552"/>
                <a:gd name="connsiteY25" fmla="*/ 98520 h 2230378"/>
                <a:gd name="connsiteX26" fmla="*/ 3542044 w 5933552"/>
                <a:gd name="connsiteY26" fmla="*/ 183931 h 2230378"/>
                <a:gd name="connsiteX27" fmla="*/ 3798277 w 5933552"/>
                <a:gd name="connsiteY27" fmla="*/ 319584 h 2230378"/>
                <a:gd name="connsiteX28" fmla="*/ 4210259 w 5933552"/>
                <a:gd name="connsiteY28" fmla="*/ 545672 h 2230378"/>
                <a:gd name="connsiteX29" fmla="*/ 4340888 w 5933552"/>
                <a:gd name="connsiteY29" fmla="*/ 626059 h 2230378"/>
                <a:gd name="connsiteX30" fmla="*/ 4381081 w 5933552"/>
                <a:gd name="connsiteY30" fmla="*/ 656204 h 2230378"/>
                <a:gd name="connsiteX31" fmla="*/ 4752870 w 5933552"/>
                <a:gd name="connsiteY31" fmla="*/ 686349 h 2230378"/>
                <a:gd name="connsiteX32" fmla="*/ 5164853 w 5933552"/>
                <a:gd name="connsiteY32" fmla="*/ 761711 h 2230378"/>
                <a:gd name="connsiteX33" fmla="*/ 5441182 w 5933552"/>
                <a:gd name="connsiteY33" fmla="*/ 827026 h 2230378"/>
                <a:gd name="connsiteX34" fmla="*/ 5612004 w 5933552"/>
                <a:gd name="connsiteY34" fmla="*/ 902388 h 2230378"/>
                <a:gd name="connsiteX35" fmla="*/ 5807947 w 5933552"/>
                <a:gd name="connsiteY35" fmla="*/ 1048089 h 2230378"/>
                <a:gd name="connsiteX36" fmla="*/ 5823020 w 5933552"/>
                <a:gd name="connsiteY36" fmla="*/ 1118428 h 2230378"/>
                <a:gd name="connsiteX37" fmla="*/ 5838092 w 5933552"/>
                <a:gd name="connsiteY37" fmla="*/ 1218911 h 2230378"/>
                <a:gd name="connsiteX38" fmla="*/ 5823020 w 5933552"/>
                <a:gd name="connsiteY38" fmla="*/ 1249056 h 2230378"/>
                <a:gd name="connsiteX39" fmla="*/ 5863213 w 5933552"/>
                <a:gd name="connsiteY39" fmla="*/ 1299298 h 2230378"/>
                <a:gd name="connsiteX40" fmla="*/ 5893358 w 5933552"/>
                <a:gd name="connsiteY40" fmla="*/ 1359588 h 2230378"/>
                <a:gd name="connsiteX41" fmla="*/ 5893358 w 5933552"/>
                <a:gd name="connsiteY41" fmla="*/ 1434951 h 2230378"/>
                <a:gd name="connsiteX42" fmla="*/ 5928527 w 5933552"/>
                <a:gd name="connsiteY42" fmla="*/ 1495241 h 2230378"/>
                <a:gd name="connsiteX43" fmla="*/ 5918479 w 5933552"/>
                <a:gd name="connsiteY43" fmla="*/ 1605773 h 2230378"/>
                <a:gd name="connsiteX44" fmla="*/ 5898382 w 5933552"/>
                <a:gd name="connsiteY44" fmla="*/ 1686160 h 2230378"/>
                <a:gd name="connsiteX45" fmla="*/ 5918479 w 5933552"/>
                <a:gd name="connsiteY45" fmla="*/ 1776595 h 2230378"/>
                <a:gd name="connsiteX46" fmla="*/ 5933552 w 5933552"/>
                <a:gd name="connsiteY46" fmla="*/ 1811764 h 2230378"/>
                <a:gd name="connsiteX47" fmla="*/ 5812971 w 5933552"/>
                <a:gd name="connsiteY47" fmla="*/ 1872054 h 2230378"/>
                <a:gd name="connsiteX48" fmla="*/ 5812971 w 5933552"/>
                <a:gd name="connsiteY48" fmla="*/ 1872054 h 2230378"/>
                <a:gd name="connsiteX49" fmla="*/ 5727560 w 5933552"/>
                <a:gd name="connsiteY49" fmla="*/ 1932344 h 2230378"/>
                <a:gd name="connsiteX50" fmla="*/ 5390941 w 5933552"/>
                <a:gd name="connsiteY50" fmla="*/ 1937369 h 2230378"/>
                <a:gd name="connsiteX51" fmla="*/ 5215670 w 5933552"/>
                <a:gd name="connsiteY51" fmla="*/ 1935977 h 2230378"/>
                <a:gd name="connsiteX52" fmla="*/ 4373414 w 5933552"/>
                <a:gd name="connsiteY52" fmla="*/ 1917320 h 2230378"/>
                <a:gd name="connsiteX53" fmla="*/ 1657301 w 5933552"/>
                <a:gd name="connsiteY53" fmla="*/ 1891925 h 2230378"/>
                <a:gd name="connsiteX54" fmla="*/ 507442 w 5933552"/>
                <a:gd name="connsiteY54" fmla="*/ 1836885 h 2230378"/>
                <a:gd name="connsiteX55" fmla="*/ 281354 w 5933552"/>
                <a:gd name="connsiteY55" fmla="*/ 1836885 h 2230378"/>
                <a:gd name="connsiteX56" fmla="*/ 130629 w 5933552"/>
                <a:gd name="connsiteY56" fmla="*/ 1761522 h 2230378"/>
                <a:gd name="connsiteX57" fmla="*/ 10048 w 5933552"/>
                <a:gd name="connsiteY57" fmla="*/ 1681136 h 2230378"/>
                <a:gd name="connsiteX58" fmla="*/ 0 w 5933552"/>
                <a:gd name="connsiteY58" fmla="*/ 1540459 h 2230378"/>
                <a:gd name="connsiteX59" fmla="*/ 15072 w 5933552"/>
                <a:gd name="connsiteY59" fmla="*/ 1490217 h 2230378"/>
                <a:gd name="connsiteX60" fmla="*/ 15072 w 5933552"/>
                <a:gd name="connsiteY60" fmla="*/ 1434951 h 2230378"/>
                <a:gd name="connsiteX61" fmla="*/ 25121 w 5933552"/>
                <a:gd name="connsiteY61" fmla="*/ 1384709 h 2230378"/>
                <a:gd name="connsiteX62" fmla="*/ 40193 w 5933552"/>
                <a:gd name="connsiteY62" fmla="*/ 1359588 h 2230378"/>
                <a:gd name="connsiteX63" fmla="*/ 65314 w 5933552"/>
                <a:gd name="connsiteY63" fmla="*/ 1314371 h 2230378"/>
                <a:gd name="connsiteX0" fmla="*/ 65314 w 5933552"/>
                <a:gd name="connsiteY0" fmla="*/ 1314371 h 2238835"/>
                <a:gd name="connsiteX1" fmla="*/ 75363 w 5933552"/>
                <a:gd name="connsiteY1" fmla="*/ 1083259 h 2238835"/>
                <a:gd name="connsiteX2" fmla="*/ 45218 w 5933552"/>
                <a:gd name="connsiteY2" fmla="*/ 1073210 h 2238835"/>
                <a:gd name="connsiteX3" fmla="*/ 95459 w 5933552"/>
                <a:gd name="connsiteY3" fmla="*/ 887316 h 2238835"/>
                <a:gd name="connsiteX4" fmla="*/ 80387 w 5933552"/>
                <a:gd name="connsiteY4" fmla="*/ 771760 h 2238835"/>
                <a:gd name="connsiteX5" fmla="*/ 85411 w 5933552"/>
                <a:gd name="connsiteY5" fmla="*/ 716494 h 2238835"/>
                <a:gd name="connsiteX6" fmla="*/ 105508 w 5933552"/>
                <a:gd name="connsiteY6" fmla="*/ 696397 h 2238835"/>
                <a:gd name="connsiteX7" fmla="*/ 135653 w 5933552"/>
                <a:gd name="connsiteY7" fmla="*/ 676300 h 2238835"/>
                <a:gd name="connsiteX8" fmla="*/ 467248 w 5933552"/>
                <a:gd name="connsiteY8" fmla="*/ 329632 h 2238835"/>
                <a:gd name="connsiteX9" fmla="*/ 472272 w 5933552"/>
                <a:gd name="connsiteY9" fmla="*/ 284415 h 2238835"/>
                <a:gd name="connsiteX10" fmla="*/ 442127 w 5933552"/>
                <a:gd name="connsiteY10" fmla="*/ 259294 h 2238835"/>
                <a:gd name="connsiteX11" fmla="*/ 406958 w 5933552"/>
                <a:gd name="connsiteY11" fmla="*/ 229149 h 2238835"/>
                <a:gd name="connsiteX12" fmla="*/ 406958 w 5933552"/>
                <a:gd name="connsiteY12" fmla="*/ 204028 h 2238835"/>
                <a:gd name="connsiteX13" fmla="*/ 462224 w 5933552"/>
                <a:gd name="connsiteY13" fmla="*/ 193980 h 2238835"/>
                <a:gd name="connsiteX14" fmla="*/ 864158 w 5933552"/>
                <a:gd name="connsiteY14" fmla="*/ 143738 h 2238835"/>
                <a:gd name="connsiteX15" fmla="*/ 999811 w 5933552"/>
                <a:gd name="connsiteY15" fmla="*/ 88472 h 2238835"/>
                <a:gd name="connsiteX16" fmla="*/ 1024932 w 5933552"/>
                <a:gd name="connsiteY16" fmla="*/ 78424 h 2238835"/>
                <a:gd name="connsiteX17" fmla="*/ 999811 w 5933552"/>
                <a:gd name="connsiteY17" fmla="*/ 28182 h 2238835"/>
                <a:gd name="connsiteX18" fmla="*/ 1070149 w 5933552"/>
                <a:gd name="connsiteY18" fmla="*/ 33206 h 2238835"/>
                <a:gd name="connsiteX19" fmla="*/ 1130439 w 5933552"/>
                <a:gd name="connsiteY19" fmla="*/ 53303 h 2238835"/>
                <a:gd name="connsiteX20" fmla="*/ 1160585 w 5933552"/>
                <a:gd name="connsiteY20" fmla="*/ 63351 h 2238835"/>
                <a:gd name="connsiteX21" fmla="*/ 1683099 w 5933552"/>
                <a:gd name="connsiteY21" fmla="*/ 13109 h 2238835"/>
                <a:gd name="connsiteX22" fmla="*/ 2306097 w 5933552"/>
                <a:gd name="connsiteY22" fmla="*/ 3061 h 2238835"/>
                <a:gd name="connsiteX23" fmla="*/ 3029578 w 5933552"/>
                <a:gd name="connsiteY23" fmla="*/ 58327 h 2238835"/>
                <a:gd name="connsiteX24" fmla="*/ 3135086 w 5933552"/>
                <a:gd name="connsiteY24" fmla="*/ 78424 h 2238835"/>
                <a:gd name="connsiteX25" fmla="*/ 3255666 w 5933552"/>
                <a:gd name="connsiteY25" fmla="*/ 98520 h 2238835"/>
                <a:gd name="connsiteX26" fmla="*/ 3542044 w 5933552"/>
                <a:gd name="connsiteY26" fmla="*/ 183931 h 2238835"/>
                <a:gd name="connsiteX27" fmla="*/ 3798277 w 5933552"/>
                <a:gd name="connsiteY27" fmla="*/ 319584 h 2238835"/>
                <a:gd name="connsiteX28" fmla="*/ 4210259 w 5933552"/>
                <a:gd name="connsiteY28" fmla="*/ 545672 h 2238835"/>
                <a:gd name="connsiteX29" fmla="*/ 4340888 w 5933552"/>
                <a:gd name="connsiteY29" fmla="*/ 626059 h 2238835"/>
                <a:gd name="connsiteX30" fmla="*/ 4381081 w 5933552"/>
                <a:gd name="connsiteY30" fmla="*/ 656204 h 2238835"/>
                <a:gd name="connsiteX31" fmla="*/ 4752870 w 5933552"/>
                <a:gd name="connsiteY31" fmla="*/ 686349 h 2238835"/>
                <a:gd name="connsiteX32" fmla="*/ 5164853 w 5933552"/>
                <a:gd name="connsiteY32" fmla="*/ 761711 h 2238835"/>
                <a:gd name="connsiteX33" fmla="*/ 5441182 w 5933552"/>
                <a:gd name="connsiteY33" fmla="*/ 827026 h 2238835"/>
                <a:gd name="connsiteX34" fmla="*/ 5612004 w 5933552"/>
                <a:gd name="connsiteY34" fmla="*/ 902388 h 2238835"/>
                <a:gd name="connsiteX35" fmla="*/ 5807947 w 5933552"/>
                <a:gd name="connsiteY35" fmla="*/ 1048089 h 2238835"/>
                <a:gd name="connsiteX36" fmla="*/ 5823020 w 5933552"/>
                <a:gd name="connsiteY36" fmla="*/ 1118428 h 2238835"/>
                <a:gd name="connsiteX37" fmla="*/ 5838092 w 5933552"/>
                <a:gd name="connsiteY37" fmla="*/ 1218911 h 2238835"/>
                <a:gd name="connsiteX38" fmla="*/ 5823020 w 5933552"/>
                <a:gd name="connsiteY38" fmla="*/ 1249056 h 2238835"/>
                <a:gd name="connsiteX39" fmla="*/ 5863213 w 5933552"/>
                <a:gd name="connsiteY39" fmla="*/ 1299298 h 2238835"/>
                <a:gd name="connsiteX40" fmla="*/ 5893358 w 5933552"/>
                <a:gd name="connsiteY40" fmla="*/ 1359588 h 2238835"/>
                <a:gd name="connsiteX41" fmla="*/ 5893358 w 5933552"/>
                <a:gd name="connsiteY41" fmla="*/ 1434951 h 2238835"/>
                <a:gd name="connsiteX42" fmla="*/ 5928527 w 5933552"/>
                <a:gd name="connsiteY42" fmla="*/ 1495241 h 2238835"/>
                <a:gd name="connsiteX43" fmla="*/ 5918479 w 5933552"/>
                <a:gd name="connsiteY43" fmla="*/ 1605773 h 2238835"/>
                <a:gd name="connsiteX44" fmla="*/ 5898382 w 5933552"/>
                <a:gd name="connsiteY44" fmla="*/ 1686160 h 2238835"/>
                <a:gd name="connsiteX45" fmla="*/ 5918479 w 5933552"/>
                <a:gd name="connsiteY45" fmla="*/ 1776595 h 2238835"/>
                <a:gd name="connsiteX46" fmla="*/ 5933552 w 5933552"/>
                <a:gd name="connsiteY46" fmla="*/ 1811764 h 2238835"/>
                <a:gd name="connsiteX47" fmla="*/ 5812971 w 5933552"/>
                <a:gd name="connsiteY47" fmla="*/ 1872054 h 2238835"/>
                <a:gd name="connsiteX48" fmla="*/ 5812971 w 5933552"/>
                <a:gd name="connsiteY48" fmla="*/ 1872054 h 2238835"/>
                <a:gd name="connsiteX49" fmla="*/ 5727560 w 5933552"/>
                <a:gd name="connsiteY49" fmla="*/ 1932344 h 2238835"/>
                <a:gd name="connsiteX50" fmla="*/ 5390941 w 5933552"/>
                <a:gd name="connsiteY50" fmla="*/ 1937369 h 2238835"/>
                <a:gd name="connsiteX51" fmla="*/ 5215670 w 5933552"/>
                <a:gd name="connsiteY51" fmla="*/ 1935977 h 2238835"/>
                <a:gd name="connsiteX52" fmla="*/ 4373414 w 5933552"/>
                <a:gd name="connsiteY52" fmla="*/ 1917320 h 2238835"/>
                <a:gd name="connsiteX53" fmla="*/ 1657301 w 5933552"/>
                <a:gd name="connsiteY53" fmla="*/ 1891925 h 2238835"/>
                <a:gd name="connsiteX54" fmla="*/ 507442 w 5933552"/>
                <a:gd name="connsiteY54" fmla="*/ 1836885 h 2238835"/>
                <a:gd name="connsiteX55" fmla="*/ 281354 w 5933552"/>
                <a:gd name="connsiteY55" fmla="*/ 1836885 h 2238835"/>
                <a:gd name="connsiteX56" fmla="*/ 130629 w 5933552"/>
                <a:gd name="connsiteY56" fmla="*/ 1761522 h 2238835"/>
                <a:gd name="connsiteX57" fmla="*/ 10048 w 5933552"/>
                <a:gd name="connsiteY57" fmla="*/ 1681136 h 2238835"/>
                <a:gd name="connsiteX58" fmla="*/ 0 w 5933552"/>
                <a:gd name="connsiteY58" fmla="*/ 1540459 h 2238835"/>
                <a:gd name="connsiteX59" fmla="*/ 15072 w 5933552"/>
                <a:gd name="connsiteY59" fmla="*/ 1490217 h 2238835"/>
                <a:gd name="connsiteX60" fmla="*/ 15072 w 5933552"/>
                <a:gd name="connsiteY60" fmla="*/ 1434951 h 2238835"/>
                <a:gd name="connsiteX61" fmla="*/ 25121 w 5933552"/>
                <a:gd name="connsiteY61" fmla="*/ 1384709 h 2238835"/>
                <a:gd name="connsiteX62" fmla="*/ 40193 w 5933552"/>
                <a:gd name="connsiteY62" fmla="*/ 1359588 h 2238835"/>
                <a:gd name="connsiteX63" fmla="*/ 65314 w 5933552"/>
                <a:gd name="connsiteY63" fmla="*/ 1314371 h 2238835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657301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382327"/>
                <a:gd name="connsiteX1" fmla="*/ 75363 w 5933552"/>
                <a:gd name="connsiteY1" fmla="*/ 1083259 h 2382327"/>
                <a:gd name="connsiteX2" fmla="*/ 45218 w 5933552"/>
                <a:gd name="connsiteY2" fmla="*/ 1073210 h 2382327"/>
                <a:gd name="connsiteX3" fmla="*/ 95459 w 5933552"/>
                <a:gd name="connsiteY3" fmla="*/ 887316 h 2382327"/>
                <a:gd name="connsiteX4" fmla="*/ 80387 w 5933552"/>
                <a:gd name="connsiteY4" fmla="*/ 771760 h 2382327"/>
                <a:gd name="connsiteX5" fmla="*/ 85411 w 5933552"/>
                <a:gd name="connsiteY5" fmla="*/ 716494 h 2382327"/>
                <a:gd name="connsiteX6" fmla="*/ 105508 w 5933552"/>
                <a:gd name="connsiteY6" fmla="*/ 696397 h 2382327"/>
                <a:gd name="connsiteX7" fmla="*/ 135653 w 5933552"/>
                <a:gd name="connsiteY7" fmla="*/ 676300 h 2382327"/>
                <a:gd name="connsiteX8" fmla="*/ 467248 w 5933552"/>
                <a:gd name="connsiteY8" fmla="*/ 329632 h 2382327"/>
                <a:gd name="connsiteX9" fmla="*/ 472272 w 5933552"/>
                <a:gd name="connsiteY9" fmla="*/ 284415 h 2382327"/>
                <a:gd name="connsiteX10" fmla="*/ 442127 w 5933552"/>
                <a:gd name="connsiteY10" fmla="*/ 259294 h 2382327"/>
                <a:gd name="connsiteX11" fmla="*/ 406958 w 5933552"/>
                <a:gd name="connsiteY11" fmla="*/ 229149 h 2382327"/>
                <a:gd name="connsiteX12" fmla="*/ 406958 w 5933552"/>
                <a:gd name="connsiteY12" fmla="*/ 204028 h 2382327"/>
                <a:gd name="connsiteX13" fmla="*/ 462224 w 5933552"/>
                <a:gd name="connsiteY13" fmla="*/ 193980 h 2382327"/>
                <a:gd name="connsiteX14" fmla="*/ 864158 w 5933552"/>
                <a:gd name="connsiteY14" fmla="*/ 143738 h 2382327"/>
                <a:gd name="connsiteX15" fmla="*/ 999811 w 5933552"/>
                <a:gd name="connsiteY15" fmla="*/ 88472 h 2382327"/>
                <a:gd name="connsiteX16" fmla="*/ 1024932 w 5933552"/>
                <a:gd name="connsiteY16" fmla="*/ 78424 h 2382327"/>
                <a:gd name="connsiteX17" fmla="*/ 999811 w 5933552"/>
                <a:gd name="connsiteY17" fmla="*/ 28182 h 2382327"/>
                <a:gd name="connsiteX18" fmla="*/ 1070149 w 5933552"/>
                <a:gd name="connsiteY18" fmla="*/ 33206 h 2382327"/>
                <a:gd name="connsiteX19" fmla="*/ 1130439 w 5933552"/>
                <a:gd name="connsiteY19" fmla="*/ 53303 h 2382327"/>
                <a:gd name="connsiteX20" fmla="*/ 1160585 w 5933552"/>
                <a:gd name="connsiteY20" fmla="*/ 63351 h 2382327"/>
                <a:gd name="connsiteX21" fmla="*/ 1683099 w 5933552"/>
                <a:gd name="connsiteY21" fmla="*/ 13109 h 2382327"/>
                <a:gd name="connsiteX22" fmla="*/ 2306097 w 5933552"/>
                <a:gd name="connsiteY22" fmla="*/ 3061 h 2382327"/>
                <a:gd name="connsiteX23" fmla="*/ 3029578 w 5933552"/>
                <a:gd name="connsiteY23" fmla="*/ 58327 h 2382327"/>
                <a:gd name="connsiteX24" fmla="*/ 3135086 w 5933552"/>
                <a:gd name="connsiteY24" fmla="*/ 78424 h 2382327"/>
                <a:gd name="connsiteX25" fmla="*/ 3255666 w 5933552"/>
                <a:gd name="connsiteY25" fmla="*/ 98520 h 2382327"/>
                <a:gd name="connsiteX26" fmla="*/ 3542044 w 5933552"/>
                <a:gd name="connsiteY26" fmla="*/ 183931 h 2382327"/>
                <a:gd name="connsiteX27" fmla="*/ 3798277 w 5933552"/>
                <a:gd name="connsiteY27" fmla="*/ 319584 h 2382327"/>
                <a:gd name="connsiteX28" fmla="*/ 4210259 w 5933552"/>
                <a:gd name="connsiteY28" fmla="*/ 545672 h 2382327"/>
                <a:gd name="connsiteX29" fmla="*/ 4340888 w 5933552"/>
                <a:gd name="connsiteY29" fmla="*/ 626059 h 2382327"/>
                <a:gd name="connsiteX30" fmla="*/ 4381081 w 5933552"/>
                <a:gd name="connsiteY30" fmla="*/ 656204 h 2382327"/>
                <a:gd name="connsiteX31" fmla="*/ 4752870 w 5933552"/>
                <a:gd name="connsiteY31" fmla="*/ 686349 h 2382327"/>
                <a:gd name="connsiteX32" fmla="*/ 5164853 w 5933552"/>
                <a:gd name="connsiteY32" fmla="*/ 761711 h 2382327"/>
                <a:gd name="connsiteX33" fmla="*/ 5441182 w 5933552"/>
                <a:gd name="connsiteY33" fmla="*/ 827026 h 2382327"/>
                <a:gd name="connsiteX34" fmla="*/ 5612004 w 5933552"/>
                <a:gd name="connsiteY34" fmla="*/ 902388 h 2382327"/>
                <a:gd name="connsiteX35" fmla="*/ 5807947 w 5933552"/>
                <a:gd name="connsiteY35" fmla="*/ 1048089 h 2382327"/>
                <a:gd name="connsiteX36" fmla="*/ 5823020 w 5933552"/>
                <a:gd name="connsiteY36" fmla="*/ 1118428 h 2382327"/>
                <a:gd name="connsiteX37" fmla="*/ 5838092 w 5933552"/>
                <a:gd name="connsiteY37" fmla="*/ 1218911 h 2382327"/>
                <a:gd name="connsiteX38" fmla="*/ 5823020 w 5933552"/>
                <a:gd name="connsiteY38" fmla="*/ 1249056 h 2382327"/>
                <a:gd name="connsiteX39" fmla="*/ 5863213 w 5933552"/>
                <a:gd name="connsiteY39" fmla="*/ 1299298 h 2382327"/>
                <a:gd name="connsiteX40" fmla="*/ 5893358 w 5933552"/>
                <a:gd name="connsiteY40" fmla="*/ 1359588 h 2382327"/>
                <a:gd name="connsiteX41" fmla="*/ 5893358 w 5933552"/>
                <a:gd name="connsiteY41" fmla="*/ 1434951 h 2382327"/>
                <a:gd name="connsiteX42" fmla="*/ 5928527 w 5933552"/>
                <a:gd name="connsiteY42" fmla="*/ 1495241 h 2382327"/>
                <a:gd name="connsiteX43" fmla="*/ 5918479 w 5933552"/>
                <a:gd name="connsiteY43" fmla="*/ 1605773 h 2382327"/>
                <a:gd name="connsiteX44" fmla="*/ 5898382 w 5933552"/>
                <a:gd name="connsiteY44" fmla="*/ 1686160 h 2382327"/>
                <a:gd name="connsiteX45" fmla="*/ 5918479 w 5933552"/>
                <a:gd name="connsiteY45" fmla="*/ 1776595 h 2382327"/>
                <a:gd name="connsiteX46" fmla="*/ 5933552 w 5933552"/>
                <a:gd name="connsiteY46" fmla="*/ 1811764 h 2382327"/>
                <a:gd name="connsiteX47" fmla="*/ 5812971 w 5933552"/>
                <a:gd name="connsiteY47" fmla="*/ 1872054 h 2382327"/>
                <a:gd name="connsiteX48" fmla="*/ 5812971 w 5933552"/>
                <a:gd name="connsiteY48" fmla="*/ 1872054 h 2382327"/>
                <a:gd name="connsiteX49" fmla="*/ 5727560 w 5933552"/>
                <a:gd name="connsiteY49" fmla="*/ 1932344 h 2382327"/>
                <a:gd name="connsiteX50" fmla="*/ 5390941 w 5933552"/>
                <a:gd name="connsiteY50" fmla="*/ 1937369 h 2382327"/>
                <a:gd name="connsiteX51" fmla="*/ 5215670 w 5933552"/>
                <a:gd name="connsiteY51" fmla="*/ 1935977 h 2382327"/>
                <a:gd name="connsiteX52" fmla="*/ 4373414 w 5933552"/>
                <a:gd name="connsiteY52" fmla="*/ 1917320 h 2382327"/>
                <a:gd name="connsiteX53" fmla="*/ 1519267 w 5933552"/>
                <a:gd name="connsiteY53" fmla="*/ 1891925 h 2382327"/>
                <a:gd name="connsiteX54" fmla="*/ 619914 w 5933552"/>
                <a:gd name="connsiteY54" fmla="*/ 1836885 h 2382327"/>
                <a:gd name="connsiteX55" fmla="*/ 281354 w 5933552"/>
                <a:gd name="connsiteY55" fmla="*/ 1836885 h 2382327"/>
                <a:gd name="connsiteX56" fmla="*/ 130629 w 5933552"/>
                <a:gd name="connsiteY56" fmla="*/ 1761522 h 2382327"/>
                <a:gd name="connsiteX57" fmla="*/ 10048 w 5933552"/>
                <a:gd name="connsiteY57" fmla="*/ 1681136 h 2382327"/>
                <a:gd name="connsiteX58" fmla="*/ 0 w 5933552"/>
                <a:gd name="connsiteY58" fmla="*/ 1540459 h 2382327"/>
                <a:gd name="connsiteX59" fmla="*/ 15072 w 5933552"/>
                <a:gd name="connsiteY59" fmla="*/ 1490217 h 2382327"/>
                <a:gd name="connsiteX60" fmla="*/ 15072 w 5933552"/>
                <a:gd name="connsiteY60" fmla="*/ 1434951 h 2382327"/>
                <a:gd name="connsiteX61" fmla="*/ 25121 w 5933552"/>
                <a:gd name="connsiteY61" fmla="*/ 1384709 h 2382327"/>
                <a:gd name="connsiteX62" fmla="*/ 40193 w 5933552"/>
                <a:gd name="connsiteY62" fmla="*/ 1359588 h 2382327"/>
                <a:gd name="connsiteX63" fmla="*/ 65314 w 5933552"/>
                <a:gd name="connsiteY63" fmla="*/ 1314371 h 2382327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993"/>
                <a:gd name="connsiteX1" fmla="*/ 75363 w 5933552"/>
                <a:gd name="connsiteY1" fmla="*/ 1083259 h 2234993"/>
                <a:gd name="connsiteX2" fmla="*/ 45218 w 5933552"/>
                <a:gd name="connsiteY2" fmla="*/ 1073210 h 2234993"/>
                <a:gd name="connsiteX3" fmla="*/ 95459 w 5933552"/>
                <a:gd name="connsiteY3" fmla="*/ 887316 h 2234993"/>
                <a:gd name="connsiteX4" fmla="*/ 80387 w 5933552"/>
                <a:gd name="connsiteY4" fmla="*/ 771760 h 2234993"/>
                <a:gd name="connsiteX5" fmla="*/ 85411 w 5933552"/>
                <a:gd name="connsiteY5" fmla="*/ 716494 h 2234993"/>
                <a:gd name="connsiteX6" fmla="*/ 105508 w 5933552"/>
                <a:gd name="connsiteY6" fmla="*/ 696397 h 2234993"/>
                <a:gd name="connsiteX7" fmla="*/ 135653 w 5933552"/>
                <a:gd name="connsiteY7" fmla="*/ 676300 h 2234993"/>
                <a:gd name="connsiteX8" fmla="*/ 467248 w 5933552"/>
                <a:gd name="connsiteY8" fmla="*/ 329632 h 2234993"/>
                <a:gd name="connsiteX9" fmla="*/ 472272 w 5933552"/>
                <a:gd name="connsiteY9" fmla="*/ 284415 h 2234993"/>
                <a:gd name="connsiteX10" fmla="*/ 442127 w 5933552"/>
                <a:gd name="connsiteY10" fmla="*/ 259294 h 2234993"/>
                <a:gd name="connsiteX11" fmla="*/ 406958 w 5933552"/>
                <a:gd name="connsiteY11" fmla="*/ 229149 h 2234993"/>
                <a:gd name="connsiteX12" fmla="*/ 406958 w 5933552"/>
                <a:gd name="connsiteY12" fmla="*/ 204028 h 2234993"/>
                <a:gd name="connsiteX13" fmla="*/ 462224 w 5933552"/>
                <a:gd name="connsiteY13" fmla="*/ 193980 h 2234993"/>
                <a:gd name="connsiteX14" fmla="*/ 864158 w 5933552"/>
                <a:gd name="connsiteY14" fmla="*/ 143738 h 2234993"/>
                <a:gd name="connsiteX15" fmla="*/ 999811 w 5933552"/>
                <a:gd name="connsiteY15" fmla="*/ 88472 h 2234993"/>
                <a:gd name="connsiteX16" fmla="*/ 1024932 w 5933552"/>
                <a:gd name="connsiteY16" fmla="*/ 78424 h 2234993"/>
                <a:gd name="connsiteX17" fmla="*/ 999811 w 5933552"/>
                <a:gd name="connsiteY17" fmla="*/ 28182 h 2234993"/>
                <a:gd name="connsiteX18" fmla="*/ 1070149 w 5933552"/>
                <a:gd name="connsiteY18" fmla="*/ 33206 h 2234993"/>
                <a:gd name="connsiteX19" fmla="*/ 1130439 w 5933552"/>
                <a:gd name="connsiteY19" fmla="*/ 53303 h 2234993"/>
                <a:gd name="connsiteX20" fmla="*/ 1160585 w 5933552"/>
                <a:gd name="connsiteY20" fmla="*/ 63351 h 2234993"/>
                <a:gd name="connsiteX21" fmla="*/ 1683099 w 5933552"/>
                <a:gd name="connsiteY21" fmla="*/ 13109 h 2234993"/>
                <a:gd name="connsiteX22" fmla="*/ 2306097 w 5933552"/>
                <a:gd name="connsiteY22" fmla="*/ 3061 h 2234993"/>
                <a:gd name="connsiteX23" fmla="*/ 3029578 w 5933552"/>
                <a:gd name="connsiteY23" fmla="*/ 58327 h 2234993"/>
                <a:gd name="connsiteX24" fmla="*/ 3135086 w 5933552"/>
                <a:gd name="connsiteY24" fmla="*/ 78424 h 2234993"/>
                <a:gd name="connsiteX25" fmla="*/ 3255666 w 5933552"/>
                <a:gd name="connsiteY25" fmla="*/ 98520 h 2234993"/>
                <a:gd name="connsiteX26" fmla="*/ 3542044 w 5933552"/>
                <a:gd name="connsiteY26" fmla="*/ 183931 h 2234993"/>
                <a:gd name="connsiteX27" fmla="*/ 3798277 w 5933552"/>
                <a:gd name="connsiteY27" fmla="*/ 319584 h 2234993"/>
                <a:gd name="connsiteX28" fmla="*/ 4210259 w 5933552"/>
                <a:gd name="connsiteY28" fmla="*/ 545672 h 2234993"/>
                <a:gd name="connsiteX29" fmla="*/ 4340888 w 5933552"/>
                <a:gd name="connsiteY29" fmla="*/ 626059 h 2234993"/>
                <a:gd name="connsiteX30" fmla="*/ 4381081 w 5933552"/>
                <a:gd name="connsiteY30" fmla="*/ 656204 h 2234993"/>
                <a:gd name="connsiteX31" fmla="*/ 4752870 w 5933552"/>
                <a:gd name="connsiteY31" fmla="*/ 686349 h 2234993"/>
                <a:gd name="connsiteX32" fmla="*/ 5164853 w 5933552"/>
                <a:gd name="connsiteY32" fmla="*/ 761711 h 2234993"/>
                <a:gd name="connsiteX33" fmla="*/ 5441182 w 5933552"/>
                <a:gd name="connsiteY33" fmla="*/ 827026 h 2234993"/>
                <a:gd name="connsiteX34" fmla="*/ 5612004 w 5933552"/>
                <a:gd name="connsiteY34" fmla="*/ 902388 h 2234993"/>
                <a:gd name="connsiteX35" fmla="*/ 5807947 w 5933552"/>
                <a:gd name="connsiteY35" fmla="*/ 1048089 h 2234993"/>
                <a:gd name="connsiteX36" fmla="*/ 5823020 w 5933552"/>
                <a:gd name="connsiteY36" fmla="*/ 1118428 h 2234993"/>
                <a:gd name="connsiteX37" fmla="*/ 5838092 w 5933552"/>
                <a:gd name="connsiteY37" fmla="*/ 1218911 h 2234993"/>
                <a:gd name="connsiteX38" fmla="*/ 5823020 w 5933552"/>
                <a:gd name="connsiteY38" fmla="*/ 1249056 h 2234993"/>
                <a:gd name="connsiteX39" fmla="*/ 5863213 w 5933552"/>
                <a:gd name="connsiteY39" fmla="*/ 1299298 h 2234993"/>
                <a:gd name="connsiteX40" fmla="*/ 5893358 w 5933552"/>
                <a:gd name="connsiteY40" fmla="*/ 1359588 h 2234993"/>
                <a:gd name="connsiteX41" fmla="*/ 5893358 w 5933552"/>
                <a:gd name="connsiteY41" fmla="*/ 1434951 h 2234993"/>
                <a:gd name="connsiteX42" fmla="*/ 5928527 w 5933552"/>
                <a:gd name="connsiteY42" fmla="*/ 1495241 h 2234993"/>
                <a:gd name="connsiteX43" fmla="*/ 5918479 w 5933552"/>
                <a:gd name="connsiteY43" fmla="*/ 1605773 h 2234993"/>
                <a:gd name="connsiteX44" fmla="*/ 5898382 w 5933552"/>
                <a:gd name="connsiteY44" fmla="*/ 1686160 h 2234993"/>
                <a:gd name="connsiteX45" fmla="*/ 5918479 w 5933552"/>
                <a:gd name="connsiteY45" fmla="*/ 1776595 h 2234993"/>
                <a:gd name="connsiteX46" fmla="*/ 5933552 w 5933552"/>
                <a:gd name="connsiteY46" fmla="*/ 1811764 h 2234993"/>
                <a:gd name="connsiteX47" fmla="*/ 5812971 w 5933552"/>
                <a:gd name="connsiteY47" fmla="*/ 1872054 h 2234993"/>
                <a:gd name="connsiteX48" fmla="*/ 5812971 w 5933552"/>
                <a:gd name="connsiteY48" fmla="*/ 1872054 h 2234993"/>
                <a:gd name="connsiteX49" fmla="*/ 5727560 w 5933552"/>
                <a:gd name="connsiteY49" fmla="*/ 1932344 h 2234993"/>
                <a:gd name="connsiteX50" fmla="*/ 5390941 w 5933552"/>
                <a:gd name="connsiteY50" fmla="*/ 1937369 h 2234993"/>
                <a:gd name="connsiteX51" fmla="*/ 5215670 w 5933552"/>
                <a:gd name="connsiteY51" fmla="*/ 1935977 h 2234993"/>
                <a:gd name="connsiteX52" fmla="*/ 4373414 w 5933552"/>
                <a:gd name="connsiteY52" fmla="*/ 1917320 h 2234993"/>
                <a:gd name="connsiteX53" fmla="*/ 1519267 w 5933552"/>
                <a:gd name="connsiteY53" fmla="*/ 1891925 h 2234993"/>
                <a:gd name="connsiteX54" fmla="*/ 619914 w 5933552"/>
                <a:gd name="connsiteY54" fmla="*/ 1836885 h 2234993"/>
                <a:gd name="connsiteX55" fmla="*/ 281354 w 5933552"/>
                <a:gd name="connsiteY55" fmla="*/ 1836885 h 2234993"/>
                <a:gd name="connsiteX56" fmla="*/ 130629 w 5933552"/>
                <a:gd name="connsiteY56" fmla="*/ 1761522 h 2234993"/>
                <a:gd name="connsiteX57" fmla="*/ 10048 w 5933552"/>
                <a:gd name="connsiteY57" fmla="*/ 1681136 h 2234993"/>
                <a:gd name="connsiteX58" fmla="*/ 0 w 5933552"/>
                <a:gd name="connsiteY58" fmla="*/ 1540459 h 2234993"/>
                <a:gd name="connsiteX59" fmla="*/ 15072 w 5933552"/>
                <a:gd name="connsiteY59" fmla="*/ 1490217 h 2234993"/>
                <a:gd name="connsiteX60" fmla="*/ 15072 w 5933552"/>
                <a:gd name="connsiteY60" fmla="*/ 1434951 h 2234993"/>
                <a:gd name="connsiteX61" fmla="*/ 25121 w 5933552"/>
                <a:gd name="connsiteY61" fmla="*/ 1384709 h 2234993"/>
                <a:gd name="connsiteX62" fmla="*/ 40193 w 5933552"/>
                <a:gd name="connsiteY62" fmla="*/ 1359588 h 2234993"/>
                <a:gd name="connsiteX63" fmla="*/ 65314 w 5933552"/>
                <a:gd name="connsiteY63" fmla="*/ 1314371 h 223499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22783 w 5933552"/>
                <a:gd name="connsiteY24" fmla="*/ 69441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255666 w 5933552"/>
                <a:gd name="connsiteY24" fmla="*/ 98520 h 2234603"/>
                <a:gd name="connsiteX25" fmla="*/ 3542044 w 5933552"/>
                <a:gd name="connsiteY25" fmla="*/ 183931 h 2234603"/>
                <a:gd name="connsiteX26" fmla="*/ 3798277 w 5933552"/>
                <a:gd name="connsiteY26" fmla="*/ 319584 h 2234603"/>
                <a:gd name="connsiteX27" fmla="*/ 4210259 w 5933552"/>
                <a:gd name="connsiteY27" fmla="*/ 545672 h 2234603"/>
                <a:gd name="connsiteX28" fmla="*/ 4340888 w 5933552"/>
                <a:gd name="connsiteY28" fmla="*/ 626059 h 2234603"/>
                <a:gd name="connsiteX29" fmla="*/ 4381081 w 5933552"/>
                <a:gd name="connsiteY29" fmla="*/ 656204 h 2234603"/>
                <a:gd name="connsiteX30" fmla="*/ 4752870 w 5933552"/>
                <a:gd name="connsiteY30" fmla="*/ 686349 h 2234603"/>
                <a:gd name="connsiteX31" fmla="*/ 5164853 w 5933552"/>
                <a:gd name="connsiteY31" fmla="*/ 761711 h 2234603"/>
                <a:gd name="connsiteX32" fmla="*/ 5441182 w 5933552"/>
                <a:gd name="connsiteY32" fmla="*/ 827026 h 2234603"/>
                <a:gd name="connsiteX33" fmla="*/ 5612004 w 5933552"/>
                <a:gd name="connsiteY33" fmla="*/ 902388 h 2234603"/>
                <a:gd name="connsiteX34" fmla="*/ 5807947 w 5933552"/>
                <a:gd name="connsiteY34" fmla="*/ 1048089 h 2234603"/>
                <a:gd name="connsiteX35" fmla="*/ 5823020 w 5933552"/>
                <a:gd name="connsiteY35" fmla="*/ 1118428 h 2234603"/>
                <a:gd name="connsiteX36" fmla="*/ 5838092 w 5933552"/>
                <a:gd name="connsiteY36" fmla="*/ 1218911 h 2234603"/>
                <a:gd name="connsiteX37" fmla="*/ 5823020 w 5933552"/>
                <a:gd name="connsiteY37" fmla="*/ 1249056 h 2234603"/>
                <a:gd name="connsiteX38" fmla="*/ 5863213 w 5933552"/>
                <a:gd name="connsiteY38" fmla="*/ 1299298 h 2234603"/>
                <a:gd name="connsiteX39" fmla="*/ 5893358 w 5933552"/>
                <a:gd name="connsiteY39" fmla="*/ 1359588 h 2234603"/>
                <a:gd name="connsiteX40" fmla="*/ 5893358 w 5933552"/>
                <a:gd name="connsiteY40" fmla="*/ 1434951 h 2234603"/>
                <a:gd name="connsiteX41" fmla="*/ 5928527 w 5933552"/>
                <a:gd name="connsiteY41" fmla="*/ 1495241 h 2234603"/>
                <a:gd name="connsiteX42" fmla="*/ 5918479 w 5933552"/>
                <a:gd name="connsiteY42" fmla="*/ 1605773 h 2234603"/>
                <a:gd name="connsiteX43" fmla="*/ 5898382 w 5933552"/>
                <a:gd name="connsiteY43" fmla="*/ 1686160 h 2234603"/>
                <a:gd name="connsiteX44" fmla="*/ 5918479 w 5933552"/>
                <a:gd name="connsiteY44" fmla="*/ 1776595 h 2234603"/>
                <a:gd name="connsiteX45" fmla="*/ 5933552 w 5933552"/>
                <a:gd name="connsiteY45" fmla="*/ 1811764 h 2234603"/>
                <a:gd name="connsiteX46" fmla="*/ 5812971 w 5933552"/>
                <a:gd name="connsiteY46" fmla="*/ 1872054 h 2234603"/>
                <a:gd name="connsiteX47" fmla="*/ 5812971 w 5933552"/>
                <a:gd name="connsiteY47" fmla="*/ 1872054 h 2234603"/>
                <a:gd name="connsiteX48" fmla="*/ 5727560 w 5933552"/>
                <a:gd name="connsiteY48" fmla="*/ 1932344 h 2234603"/>
                <a:gd name="connsiteX49" fmla="*/ 5390941 w 5933552"/>
                <a:gd name="connsiteY49" fmla="*/ 1937369 h 2234603"/>
                <a:gd name="connsiteX50" fmla="*/ 5215670 w 5933552"/>
                <a:gd name="connsiteY50" fmla="*/ 1935977 h 2234603"/>
                <a:gd name="connsiteX51" fmla="*/ 4373414 w 5933552"/>
                <a:gd name="connsiteY51" fmla="*/ 1917320 h 2234603"/>
                <a:gd name="connsiteX52" fmla="*/ 1498817 w 5933552"/>
                <a:gd name="connsiteY52" fmla="*/ 1891925 h 2234603"/>
                <a:gd name="connsiteX53" fmla="*/ 619914 w 5933552"/>
                <a:gd name="connsiteY53" fmla="*/ 1836885 h 2234603"/>
                <a:gd name="connsiteX54" fmla="*/ 281354 w 5933552"/>
                <a:gd name="connsiteY54" fmla="*/ 1836885 h 2234603"/>
                <a:gd name="connsiteX55" fmla="*/ 130629 w 5933552"/>
                <a:gd name="connsiteY55" fmla="*/ 1761522 h 2234603"/>
                <a:gd name="connsiteX56" fmla="*/ 10048 w 5933552"/>
                <a:gd name="connsiteY56" fmla="*/ 1681136 h 2234603"/>
                <a:gd name="connsiteX57" fmla="*/ 0 w 5933552"/>
                <a:gd name="connsiteY57" fmla="*/ 1540459 h 2234603"/>
                <a:gd name="connsiteX58" fmla="*/ 15072 w 5933552"/>
                <a:gd name="connsiteY58" fmla="*/ 1490217 h 2234603"/>
                <a:gd name="connsiteX59" fmla="*/ 15072 w 5933552"/>
                <a:gd name="connsiteY59" fmla="*/ 1434951 h 2234603"/>
                <a:gd name="connsiteX60" fmla="*/ 25121 w 5933552"/>
                <a:gd name="connsiteY60" fmla="*/ 1384709 h 2234603"/>
                <a:gd name="connsiteX61" fmla="*/ 40193 w 5933552"/>
                <a:gd name="connsiteY61" fmla="*/ 1359588 h 2234603"/>
                <a:gd name="connsiteX62" fmla="*/ 65314 w 5933552"/>
                <a:gd name="connsiteY62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255666 w 5933552"/>
                <a:gd name="connsiteY24" fmla="*/ 98520 h 2234603"/>
                <a:gd name="connsiteX25" fmla="*/ 3542044 w 5933552"/>
                <a:gd name="connsiteY25" fmla="*/ 183931 h 2234603"/>
                <a:gd name="connsiteX26" fmla="*/ 3798277 w 5933552"/>
                <a:gd name="connsiteY26" fmla="*/ 319584 h 2234603"/>
                <a:gd name="connsiteX27" fmla="*/ 4210259 w 5933552"/>
                <a:gd name="connsiteY27" fmla="*/ 545672 h 2234603"/>
                <a:gd name="connsiteX28" fmla="*/ 4340888 w 5933552"/>
                <a:gd name="connsiteY28" fmla="*/ 626059 h 2234603"/>
                <a:gd name="connsiteX29" fmla="*/ 4381081 w 5933552"/>
                <a:gd name="connsiteY29" fmla="*/ 656204 h 2234603"/>
                <a:gd name="connsiteX30" fmla="*/ 4752870 w 5933552"/>
                <a:gd name="connsiteY30" fmla="*/ 686349 h 2234603"/>
                <a:gd name="connsiteX31" fmla="*/ 5164853 w 5933552"/>
                <a:gd name="connsiteY31" fmla="*/ 761711 h 2234603"/>
                <a:gd name="connsiteX32" fmla="*/ 5441182 w 5933552"/>
                <a:gd name="connsiteY32" fmla="*/ 827026 h 2234603"/>
                <a:gd name="connsiteX33" fmla="*/ 5612004 w 5933552"/>
                <a:gd name="connsiteY33" fmla="*/ 902388 h 2234603"/>
                <a:gd name="connsiteX34" fmla="*/ 5807947 w 5933552"/>
                <a:gd name="connsiteY34" fmla="*/ 1048089 h 2234603"/>
                <a:gd name="connsiteX35" fmla="*/ 5823020 w 5933552"/>
                <a:gd name="connsiteY35" fmla="*/ 1118428 h 2234603"/>
                <a:gd name="connsiteX36" fmla="*/ 5838092 w 5933552"/>
                <a:gd name="connsiteY36" fmla="*/ 1218911 h 2234603"/>
                <a:gd name="connsiteX37" fmla="*/ 5823020 w 5933552"/>
                <a:gd name="connsiteY37" fmla="*/ 1249056 h 2234603"/>
                <a:gd name="connsiteX38" fmla="*/ 5863213 w 5933552"/>
                <a:gd name="connsiteY38" fmla="*/ 1299298 h 2234603"/>
                <a:gd name="connsiteX39" fmla="*/ 5893358 w 5933552"/>
                <a:gd name="connsiteY39" fmla="*/ 1359588 h 2234603"/>
                <a:gd name="connsiteX40" fmla="*/ 5893358 w 5933552"/>
                <a:gd name="connsiteY40" fmla="*/ 1434951 h 2234603"/>
                <a:gd name="connsiteX41" fmla="*/ 5928527 w 5933552"/>
                <a:gd name="connsiteY41" fmla="*/ 1495241 h 2234603"/>
                <a:gd name="connsiteX42" fmla="*/ 5918479 w 5933552"/>
                <a:gd name="connsiteY42" fmla="*/ 1605773 h 2234603"/>
                <a:gd name="connsiteX43" fmla="*/ 5898382 w 5933552"/>
                <a:gd name="connsiteY43" fmla="*/ 1686160 h 2234603"/>
                <a:gd name="connsiteX44" fmla="*/ 5918479 w 5933552"/>
                <a:gd name="connsiteY44" fmla="*/ 1776595 h 2234603"/>
                <a:gd name="connsiteX45" fmla="*/ 5933552 w 5933552"/>
                <a:gd name="connsiteY45" fmla="*/ 1811764 h 2234603"/>
                <a:gd name="connsiteX46" fmla="*/ 5812971 w 5933552"/>
                <a:gd name="connsiteY46" fmla="*/ 1872054 h 2234603"/>
                <a:gd name="connsiteX47" fmla="*/ 5812971 w 5933552"/>
                <a:gd name="connsiteY47" fmla="*/ 1872054 h 2234603"/>
                <a:gd name="connsiteX48" fmla="*/ 5727560 w 5933552"/>
                <a:gd name="connsiteY48" fmla="*/ 1932344 h 2234603"/>
                <a:gd name="connsiteX49" fmla="*/ 5390941 w 5933552"/>
                <a:gd name="connsiteY49" fmla="*/ 1937369 h 2234603"/>
                <a:gd name="connsiteX50" fmla="*/ 5215670 w 5933552"/>
                <a:gd name="connsiteY50" fmla="*/ 1935977 h 2234603"/>
                <a:gd name="connsiteX51" fmla="*/ 4373414 w 5933552"/>
                <a:gd name="connsiteY51" fmla="*/ 1917320 h 2234603"/>
                <a:gd name="connsiteX52" fmla="*/ 1498817 w 5933552"/>
                <a:gd name="connsiteY52" fmla="*/ 1891925 h 2234603"/>
                <a:gd name="connsiteX53" fmla="*/ 619914 w 5933552"/>
                <a:gd name="connsiteY53" fmla="*/ 1836885 h 2234603"/>
                <a:gd name="connsiteX54" fmla="*/ 281354 w 5933552"/>
                <a:gd name="connsiteY54" fmla="*/ 1836885 h 2234603"/>
                <a:gd name="connsiteX55" fmla="*/ 130629 w 5933552"/>
                <a:gd name="connsiteY55" fmla="*/ 1761522 h 2234603"/>
                <a:gd name="connsiteX56" fmla="*/ 10048 w 5933552"/>
                <a:gd name="connsiteY56" fmla="*/ 1681136 h 2234603"/>
                <a:gd name="connsiteX57" fmla="*/ 0 w 5933552"/>
                <a:gd name="connsiteY57" fmla="*/ 1540459 h 2234603"/>
                <a:gd name="connsiteX58" fmla="*/ 15072 w 5933552"/>
                <a:gd name="connsiteY58" fmla="*/ 1490217 h 2234603"/>
                <a:gd name="connsiteX59" fmla="*/ 15072 w 5933552"/>
                <a:gd name="connsiteY59" fmla="*/ 1434951 h 2234603"/>
                <a:gd name="connsiteX60" fmla="*/ 25121 w 5933552"/>
                <a:gd name="connsiteY60" fmla="*/ 1384709 h 2234603"/>
                <a:gd name="connsiteX61" fmla="*/ 40193 w 5933552"/>
                <a:gd name="connsiteY61" fmla="*/ 1359588 h 2234603"/>
                <a:gd name="connsiteX62" fmla="*/ 65314 w 5933552"/>
                <a:gd name="connsiteY62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255666 w 5933552"/>
                <a:gd name="connsiteY24" fmla="*/ 98520 h 2234603"/>
                <a:gd name="connsiteX25" fmla="*/ 3542044 w 5933552"/>
                <a:gd name="connsiteY25" fmla="*/ 183931 h 2234603"/>
                <a:gd name="connsiteX26" fmla="*/ 3798277 w 5933552"/>
                <a:gd name="connsiteY26" fmla="*/ 319584 h 2234603"/>
                <a:gd name="connsiteX27" fmla="*/ 4210259 w 5933552"/>
                <a:gd name="connsiteY27" fmla="*/ 545672 h 2234603"/>
                <a:gd name="connsiteX28" fmla="*/ 4340888 w 5933552"/>
                <a:gd name="connsiteY28" fmla="*/ 626059 h 2234603"/>
                <a:gd name="connsiteX29" fmla="*/ 4381081 w 5933552"/>
                <a:gd name="connsiteY29" fmla="*/ 656204 h 2234603"/>
                <a:gd name="connsiteX30" fmla="*/ 4752870 w 5933552"/>
                <a:gd name="connsiteY30" fmla="*/ 686349 h 2234603"/>
                <a:gd name="connsiteX31" fmla="*/ 5164853 w 5933552"/>
                <a:gd name="connsiteY31" fmla="*/ 761711 h 2234603"/>
                <a:gd name="connsiteX32" fmla="*/ 5441182 w 5933552"/>
                <a:gd name="connsiteY32" fmla="*/ 827026 h 2234603"/>
                <a:gd name="connsiteX33" fmla="*/ 5612004 w 5933552"/>
                <a:gd name="connsiteY33" fmla="*/ 902388 h 2234603"/>
                <a:gd name="connsiteX34" fmla="*/ 5807947 w 5933552"/>
                <a:gd name="connsiteY34" fmla="*/ 1048089 h 2234603"/>
                <a:gd name="connsiteX35" fmla="*/ 5823020 w 5933552"/>
                <a:gd name="connsiteY35" fmla="*/ 1118428 h 2234603"/>
                <a:gd name="connsiteX36" fmla="*/ 5838092 w 5933552"/>
                <a:gd name="connsiteY36" fmla="*/ 1218911 h 2234603"/>
                <a:gd name="connsiteX37" fmla="*/ 5823020 w 5933552"/>
                <a:gd name="connsiteY37" fmla="*/ 1249056 h 2234603"/>
                <a:gd name="connsiteX38" fmla="*/ 5863213 w 5933552"/>
                <a:gd name="connsiteY38" fmla="*/ 1299298 h 2234603"/>
                <a:gd name="connsiteX39" fmla="*/ 5893358 w 5933552"/>
                <a:gd name="connsiteY39" fmla="*/ 1359588 h 2234603"/>
                <a:gd name="connsiteX40" fmla="*/ 5893358 w 5933552"/>
                <a:gd name="connsiteY40" fmla="*/ 1434951 h 2234603"/>
                <a:gd name="connsiteX41" fmla="*/ 5928527 w 5933552"/>
                <a:gd name="connsiteY41" fmla="*/ 1495241 h 2234603"/>
                <a:gd name="connsiteX42" fmla="*/ 5918479 w 5933552"/>
                <a:gd name="connsiteY42" fmla="*/ 1605773 h 2234603"/>
                <a:gd name="connsiteX43" fmla="*/ 5898382 w 5933552"/>
                <a:gd name="connsiteY43" fmla="*/ 1686160 h 2234603"/>
                <a:gd name="connsiteX44" fmla="*/ 5918479 w 5933552"/>
                <a:gd name="connsiteY44" fmla="*/ 1776595 h 2234603"/>
                <a:gd name="connsiteX45" fmla="*/ 5933552 w 5933552"/>
                <a:gd name="connsiteY45" fmla="*/ 1811764 h 2234603"/>
                <a:gd name="connsiteX46" fmla="*/ 5812971 w 5933552"/>
                <a:gd name="connsiteY46" fmla="*/ 1872054 h 2234603"/>
                <a:gd name="connsiteX47" fmla="*/ 5812971 w 5933552"/>
                <a:gd name="connsiteY47" fmla="*/ 1872054 h 2234603"/>
                <a:gd name="connsiteX48" fmla="*/ 5727560 w 5933552"/>
                <a:gd name="connsiteY48" fmla="*/ 1932344 h 2234603"/>
                <a:gd name="connsiteX49" fmla="*/ 5390941 w 5933552"/>
                <a:gd name="connsiteY49" fmla="*/ 1937369 h 2234603"/>
                <a:gd name="connsiteX50" fmla="*/ 5215670 w 5933552"/>
                <a:gd name="connsiteY50" fmla="*/ 1935977 h 2234603"/>
                <a:gd name="connsiteX51" fmla="*/ 4373414 w 5933552"/>
                <a:gd name="connsiteY51" fmla="*/ 1917320 h 2234603"/>
                <a:gd name="connsiteX52" fmla="*/ 1498817 w 5933552"/>
                <a:gd name="connsiteY52" fmla="*/ 1891925 h 2234603"/>
                <a:gd name="connsiteX53" fmla="*/ 619914 w 5933552"/>
                <a:gd name="connsiteY53" fmla="*/ 1836885 h 2234603"/>
                <a:gd name="connsiteX54" fmla="*/ 281354 w 5933552"/>
                <a:gd name="connsiteY54" fmla="*/ 1836885 h 2234603"/>
                <a:gd name="connsiteX55" fmla="*/ 130629 w 5933552"/>
                <a:gd name="connsiteY55" fmla="*/ 1761522 h 2234603"/>
                <a:gd name="connsiteX56" fmla="*/ 10048 w 5933552"/>
                <a:gd name="connsiteY56" fmla="*/ 1681136 h 2234603"/>
                <a:gd name="connsiteX57" fmla="*/ 0 w 5933552"/>
                <a:gd name="connsiteY57" fmla="*/ 1540459 h 2234603"/>
                <a:gd name="connsiteX58" fmla="*/ 15072 w 5933552"/>
                <a:gd name="connsiteY58" fmla="*/ 1490217 h 2234603"/>
                <a:gd name="connsiteX59" fmla="*/ 15072 w 5933552"/>
                <a:gd name="connsiteY59" fmla="*/ 1434951 h 2234603"/>
                <a:gd name="connsiteX60" fmla="*/ 25121 w 5933552"/>
                <a:gd name="connsiteY60" fmla="*/ 1384709 h 2234603"/>
                <a:gd name="connsiteX61" fmla="*/ 40193 w 5933552"/>
                <a:gd name="connsiteY61" fmla="*/ 1359588 h 2234603"/>
                <a:gd name="connsiteX62" fmla="*/ 65314 w 5933552"/>
                <a:gd name="connsiteY62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255666 w 5933552"/>
                <a:gd name="connsiteY24" fmla="*/ 86543 h 2234603"/>
                <a:gd name="connsiteX25" fmla="*/ 3542044 w 5933552"/>
                <a:gd name="connsiteY25" fmla="*/ 183931 h 2234603"/>
                <a:gd name="connsiteX26" fmla="*/ 3798277 w 5933552"/>
                <a:gd name="connsiteY26" fmla="*/ 319584 h 2234603"/>
                <a:gd name="connsiteX27" fmla="*/ 4210259 w 5933552"/>
                <a:gd name="connsiteY27" fmla="*/ 545672 h 2234603"/>
                <a:gd name="connsiteX28" fmla="*/ 4340888 w 5933552"/>
                <a:gd name="connsiteY28" fmla="*/ 626059 h 2234603"/>
                <a:gd name="connsiteX29" fmla="*/ 4381081 w 5933552"/>
                <a:gd name="connsiteY29" fmla="*/ 656204 h 2234603"/>
                <a:gd name="connsiteX30" fmla="*/ 4752870 w 5933552"/>
                <a:gd name="connsiteY30" fmla="*/ 686349 h 2234603"/>
                <a:gd name="connsiteX31" fmla="*/ 5164853 w 5933552"/>
                <a:gd name="connsiteY31" fmla="*/ 761711 h 2234603"/>
                <a:gd name="connsiteX32" fmla="*/ 5441182 w 5933552"/>
                <a:gd name="connsiteY32" fmla="*/ 827026 h 2234603"/>
                <a:gd name="connsiteX33" fmla="*/ 5612004 w 5933552"/>
                <a:gd name="connsiteY33" fmla="*/ 902388 h 2234603"/>
                <a:gd name="connsiteX34" fmla="*/ 5807947 w 5933552"/>
                <a:gd name="connsiteY34" fmla="*/ 1048089 h 2234603"/>
                <a:gd name="connsiteX35" fmla="*/ 5823020 w 5933552"/>
                <a:gd name="connsiteY35" fmla="*/ 1118428 h 2234603"/>
                <a:gd name="connsiteX36" fmla="*/ 5838092 w 5933552"/>
                <a:gd name="connsiteY36" fmla="*/ 1218911 h 2234603"/>
                <a:gd name="connsiteX37" fmla="*/ 5823020 w 5933552"/>
                <a:gd name="connsiteY37" fmla="*/ 1249056 h 2234603"/>
                <a:gd name="connsiteX38" fmla="*/ 5863213 w 5933552"/>
                <a:gd name="connsiteY38" fmla="*/ 1299298 h 2234603"/>
                <a:gd name="connsiteX39" fmla="*/ 5893358 w 5933552"/>
                <a:gd name="connsiteY39" fmla="*/ 1359588 h 2234603"/>
                <a:gd name="connsiteX40" fmla="*/ 5893358 w 5933552"/>
                <a:gd name="connsiteY40" fmla="*/ 1434951 h 2234603"/>
                <a:gd name="connsiteX41" fmla="*/ 5928527 w 5933552"/>
                <a:gd name="connsiteY41" fmla="*/ 1495241 h 2234603"/>
                <a:gd name="connsiteX42" fmla="*/ 5918479 w 5933552"/>
                <a:gd name="connsiteY42" fmla="*/ 1605773 h 2234603"/>
                <a:gd name="connsiteX43" fmla="*/ 5898382 w 5933552"/>
                <a:gd name="connsiteY43" fmla="*/ 1686160 h 2234603"/>
                <a:gd name="connsiteX44" fmla="*/ 5918479 w 5933552"/>
                <a:gd name="connsiteY44" fmla="*/ 1776595 h 2234603"/>
                <a:gd name="connsiteX45" fmla="*/ 5933552 w 5933552"/>
                <a:gd name="connsiteY45" fmla="*/ 1811764 h 2234603"/>
                <a:gd name="connsiteX46" fmla="*/ 5812971 w 5933552"/>
                <a:gd name="connsiteY46" fmla="*/ 1872054 h 2234603"/>
                <a:gd name="connsiteX47" fmla="*/ 5812971 w 5933552"/>
                <a:gd name="connsiteY47" fmla="*/ 1872054 h 2234603"/>
                <a:gd name="connsiteX48" fmla="*/ 5727560 w 5933552"/>
                <a:gd name="connsiteY48" fmla="*/ 1932344 h 2234603"/>
                <a:gd name="connsiteX49" fmla="*/ 5390941 w 5933552"/>
                <a:gd name="connsiteY49" fmla="*/ 1937369 h 2234603"/>
                <a:gd name="connsiteX50" fmla="*/ 5215670 w 5933552"/>
                <a:gd name="connsiteY50" fmla="*/ 1935977 h 2234603"/>
                <a:gd name="connsiteX51" fmla="*/ 4373414 w 5933552"/>
                <a:gd name="connsiteY51" fmla="*/ 1917320 h 2234603"/>
                <a:gd name="connsiteX52" fmla="*/ 1498817 w 5933552"/>
                <a:gd name="connsiteY52" fmla="*/ 1891925 h 2234603"/>
                <a:gd name="connsiteX53" fmla="*/ 619914 w 5933552"/>
                <a:gd name="connsiteY53" fmla="*/ 1836885 h 2234603"/>
                <a:gd name="connsiteX54" fmla="*/ 281354 w 5933552"/>
                <a:gd name="connsiteY54" fmla="*/ 1836885 h 2234603"/>
                <a:gd name="connsiteX55" fmla="*/ 130629 w 5933552"/>
                <a:gd name="connsiteY55" fmla="*/ 1761522 h 2234603"/>
                <a:gd name="connsiteX56" fmla="*/ 10048 w 5933552"/>
                <a:gd name="connsiteY56" fmla="*/ 1681136 h 2234603"/>
                <a:gd name="connsiteX57" fmla="*/ 0 w 5933552"/>
                <a:gd name="connsiteY57" fmla="*/ 1540459 h 2234603"/>
                <a:gd name="connsiteX58" fmla="*/ 15072 w 5933552"/>
                <a:gd name="connsiteY58" fmla="*/ 1490217 h 2234603"/>
                <a:gd name="connsiteX59" fmla="*/ 15072 w 5933552"/>
                <a:gd name="connsiteY59" fmla="*/ 1434951 h 2234603"/>
                <a:gd name="connsiteX60" fmla="*/ 25121 w 5933552"/>
                <a:gd name="connsiteY60" fmla="*/ 1384709 h 2234603"/>
                <a:gd name="connsiteX61" fmla="*/ 40193 w 5933552"/>
                <a:gd name="connsiteY61" fmla="*/ 1359588 h 2234603"/>
                <a:gd name="connsiteX62" fmla="*/ 65314 w 5933552"/>
                <a:gd name="connsiteY62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267969 w 5933552"/>
                <a:gd name="connsiteY24" fmla="*/ 92532 h 2234603"/>
                <a:gd name="connsiteX25" fmla="*/ 3542044 w 5933552"/>
                <a:gd name="connsiteY25" fmla="*/ 183931 h 2234603"/>
                <a:gd name="connsiteX26" fmla="*/ 3798277 w 5933552"/>
                <a:gd name="connsiteY26" fmla="*/ 319584 h 2234603"/>
                <a:gd name="connsiteX27" fmla="*/ 4210259 w 5933552"/>
                <a:gd name="connsiteY27" fmla="*/ 545672 h 2234603"/>
                <a:gd name="connsiteX28" fmla="*/ 4340888 w 5933552"/>
                <a:gd name="connsiteY28" fmla="*/ 626059 h 2234603"/>
                <a:gd name="connsiteX29" fmla="*/ 4381081 w 5933552"/>
                <a:gd name="connsiteY29" fmla="*/ 656204 h 2234603"/>
                <a:gd name="connsiteX30" fmla="*/ 4752870 w 5933552"/>
                <a:gd name="connsiteY30" fmla="*/ 686349 h 2234603"/>
                <a:gd name="connsiteX31" fmla="*/ 5164853 w 5933552"/>
                <a:gd name="connsiteY31" fmla="*/ 761711 h 2234603"/>
                <a:gd name="connsiteX32" fmla="*/ 5441182 w 5933552"/>
                <a:gd name="connsiteY32" fmla="*/ 827026 h 2234603"/>
                <a:gd name="connsiteX33" fmla="*/ 5612004 w 5933552"/>
                <a:gd name="connsiteY33" fmla="*/ 902388 h 2234603"/>
                <a:gd name="connsiteX34" fmla="*/ 5807947 w 5933552"/>
                <a:gd name="connsiteY34" fmla="*/ 1048089 h 2234603"/>
                <a:gd name="connsiteX35" fmla="*/ 5823020 w 5933552"/>
                <a:gd name="connsiteY35" fmla="*/ 1118428 h 2234603"/>
                <a:gd name="connsiteX36" fmla="*/ 5838092 w 5933552"/>
                <a:gd name="connsiteY36" fmla="*/ 1218911 h 2234603"/>
                <a:gd name="connsiteX37" fmla="*/ 5823020 w 5933552"/>
                <a:gd name="connsiteY37" fmla="*/ 1249056 h 2234603"/>
                <a:gd name="connsiteX38" fmla="*/ 5863213 w 5933552"/>
                <a:gd name="connsiteY38" fmla="*/ 1299298 h 2234603"/>
                <a:gd name="connsiteX39" fmla="*/ 5893358 w 5933552"/>
                <a:gd name="connsiteY39" fmla="*/ 1359588 h 2234603"/>
                <a:gd name="connsiteX40" fmla="*/ 5893358 w 5933552"/>
                <a:gd name="connsiteY40" fmla="*/ 1434951 h 2234603"/>
                <a:gd name="connsiteX41" fmla="*/ 5928527 w 5933552"/>
                <a:gd name="connsiteY41" fmla="*/ 1495241 h 2234603"/>
                <a:gd name="connsiteX42" fmla="*/ 5918479 w 5933552"/>
                <a:gd name="connsiteY42" fmla="*/ 1605773 h 2234603"/>
                <a:gd name="connsiteX43" fmla="*/ 5898382 w 5933552"/>
                <a:gd name="connsiteY43" fmla="*/ 1686160 h 2234603"/>
                <a:gd name="connsiteX44" fmla="*/ 5918479 w 5933552"/>
                <a:gd name="connsiteY44" fmla="*/ 1776595 h 2234603"/>
                <a:gd name="connsiteX45" fmla="*/ 5933552 w 5933552"/>
                <a:gd name="connsiteY45" fmla="*/ 1811764 h 2234603"/>
                <a:gd name="connsiteX46" fmla="*/ 5812971 w 5933552"/>
                <a:gd name="connsiteY46" fmla="*/ 1872054 h 2234603"/>
                <a:gd name="connsiteX47" fmla="*/ 5812971 w 5933552"/>
                <a:gd name="connsiteY47" fmla="*/ 1872054 h 2234603"/>
                <a:gd name="connsiteX48" fmla="*/ 5727560 w 5933552"/>
                <a:gd name="connsiteY48" fmla="*/ 1932344 h 2234603"/>
                <a:gd name="connsiteX49" fmla="*/ 5390941 w 5933552"/>
                <a:gd name="connsiteY49" fmla="*/ 1937369 h 2234603"/>
                <a:gd name="connsiteX50" fmla="*/ 5215670 w 5933552"/>
                <a:gd name="connsiteY50" fmla="*/ 1935977 h 2234603"/>
                <a:gd name="connsiteX51" fmla="*/ 4373414 w 5933552"/>
                <a:gd name="connsiteY51" fmla="*/ 1917320 h 2234603"/>
                <a:gd name="connsiteX52" fmla="*/ 1498817 w 5933552"/>
                <a:gd name="connsiteY52" fmla="*/ 1891925 h 2234603"/>
                <a:gd name="connsiteX53" fmla="*/ 619914 w 5933552"/>
                <a:gd name="connsiteY53" fmla="*/ 1836885 h 2234603"/>
                <a:gd name="connsiteX54" fmla="*/ 281354 w 5933552"/>
                <a:gd name="connsiteY54" fmla="*/ 1836885 h 2234603"/>
                <a:gd name="connsiteX55" fmla="*/ 130629 w 5933552"/>
                <a:gd name="connsiteY55" fmla="*/ 1761522 h 2234603"/>
                <a:gd name="connsiteX56" fmla="*/ 10048 w 5933552"/>
                <a:gd name="connsiteY56" fmla="*/ 1681136 h 2234603"/>
                <a:gd name="connsiteX57" fmla="*/ 0 w 5933552"/>
                <a:gd name="connsiteY57" fmla="*/ 1540459 h 2234603"/>
                <a:gd name="connsiteX58" fmla="*/ 15072 w 5933552"/>
                <a:gd name="connsiteY58" fmla="*/ 1490217 h 2234603"/>
                <a:gd name="connsiteX59" fmla="*/ 15072 w 5933552"/>
                <a:gd name="connsiteY59" fmla="*/ 1434951 h 2234603"/>
                <a:gd name="connsiteX60" fmla="*/ 25121 w 5933552"/>
                <a:gd name="connsiteY60" fmla="*/ 1384709 h 2234603"/>
                <a:gd name="connsiteX61" fmla="*/ 40193 w 5933552"/>
                <a:gd name="connsiteY61" fmla="*/ 1359588 h 2234603"/>
                <a:gd name="connsiteX62" fmla="*/ 65314 w 5933552"/>
                <a:gd name="connsiteY62" fmla="*/ 1314371 h 22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933552" h="2234603">
                  <a:moveTo>
                    <a:pt x="65314" y="1314371"/>
                  </a:moveTo>
                  <a:lnTo>
                    <a:pt x="75363" y="1083259"/>
                  </a:lnTo>
                  <a:lnTo>
                    <a:pt x="45218" y="1073210"/>
                  </a:lnTo>
                  <a:lnTo>
                    <a:pt x="95459" y="887316"/>
                  </a:lnTo>
                  <a:lnTo>
                    <a:pt x="80387" y="771760"/>
                  </a:lnTo>
                  <a:lnTo>
                    <a:pt x="85411" y="716494"/>
                  </a:lnTo>
                  <a:lnTo>
                    <a:pt x="105508" y="696397"/>
                  </a:lnTo>
                  <a:lnTo>
                    <a:pt x="135653" y="676300"/>
                  </a:lnTo>
                  <a:lnTo>
                    <a:pt x="467248" y="329632"/>
                  </a:lnTo>
                  <a:lnTo>
                    <a:pt x="472272" y="284415"/>
                  </a:lnTo>
                  <a:lnTo>
                    <a:pt x="442127" y="259294"/>
                  </a:lnTo>
                  <a:lnTo>
                    <a:pt x="406958" y="229149"/>
                  </a:lnTo>
                  <a:lnTo>
                    <a:pt x="406958" y="204028"/>
                  </a:lnTo>
                  <a:lnTo>
                    <a:pt x="462224" y="193980"/>
                  </a:lnTo>
                  <a:lnTo>
                    <a:pt x="864158" y="143738"/>
                  </a:lnTo>
                  <a:lnTo>
                    <a:pt x="999811" y="88472"/>
                  </a:lnTo>
                  <a:lnTo>
                    <a:pt x="1024932" y="78424"/>
                  </a:lnTo>
                  <a:lnTo>
                    <a:pt x="999811" y="28182"/>
                  </a:lnTo>
                  <a:lnTo>
                    <a:pt x="1070149" y="33206"/>
                  </a:lnTo>
                  <a:lnTo>
                    <a:pt x="1130439" y="53303"/>
                  </a:lnTo>
                  <a:lnTo>
                    <a:pt x="1160585" y="63351"/>
                  </a:lnTo>
                  <a:cubicBezTo>
                    <a:pt x="1252695" y="56652"/>
                    <a:pt x="1492180" y="23157"/>
                    <a:pt x="1683099" y="13109"/>
                  </a:cubicBezTo>
                  <a:cubicBezTo>
                    <a:pt x="1874018" y="3061"/>
                    <a:pt x="2081684" y="-4475"/>
                    <a:pt x="2306097" y="3061"/>
                  </a:cubicBezTo>
                  <a:cubicBezTo>
                    <a:pt x="2530510" y="10597"/>
                    <a:pt x="2869266" y="43415"/>
                    <a:pt x="3029578" y="58327"/>
                  </a:cubicBezTo>
                  <a:cubicBezTo>
                    <a:pt x="3189890" y="73239"/>
                    <a:pt x="3182558" y="71598"/>
                    <a:pt x="3267969" y="92532"/>
                  </a:cubicBezTo>
                  <a:cubicBezTo>
                    <a:pt x="3353380" y="113466"/>
                    <a:pt x="3456633" y="138713"/>
                    <a:pt x="3542044" y="183931"/>
                  </a:cubicBezTo>
                  <a:lnTo>
                    <a:pt x="3798277" y="319584"/>
                  </a:lnTo>
                  <a:lnTo>
                    <a:pt x="4210259" y="545672"/>
                  </a:lnTo>
                  <a:lnTo>
                    <a:pt x="4340888" y="626059"/>
                  </a:lnTo>
                  <a:lnTo>
                    <a:pt x="4381081" y="656204"/>
                  </a:lnTo>
                  <a:cubicBezTo>
                    <a:pt x="4449745" y="666252"/>
                    <a:pt x="4622241" y="668765"/>
                    <a:pt x="4752870" y="686349"/>
                  </a:cubicBezTo>
                  <a:cubicBezTo>
                    <a:pt x="4883499" y="703933"/>
                    <a:pt x="5072743" y="739939"/>
                    <a:pt x="5164853" y="761711"/>
                  </a:cubicBezTo>
                  <a:lnTo>
                    <a:pt x="5441182" y="827026"/>
                  </a:lnTo>
                  <a:cubicBezTo>
                    <a:pt x="5515707" y="850472"/>
                    <a:pt x="5546690" y="853821"/>
                    <a:pt x="5612004" y="902388"/>
                  </a:cubicBezTo>
                  <a:lnTo>
                    <a:pt x="5807947" y="1048089"/>
                  </a:lnTo>
                  <a:lnTo>
                    <a:pt x="5823020" y="1118428"/>
                  </a:lnTo>
                  <a:lnTo>
                    <a:pt x="5838092" y="1218911"/>
                  </a:lnTo>
                  <a:lnTo>
                    <a:pt x="5823020" y="1249056"/>
                  </a:lnTo>
                  <a:lnTo>
                    <a:pt x="5863213" y="1299298"/>
                  </a:lnTo>
                  <a:lnTo>
                    <a:pt x="5893358" y="1359588"/>
                  </a:lnTo>
                  <a:lnTo>
                    <a:pt x="5893358" y="1434951"/>
                  </a:lnTo>
                  <a:lnTo>
                    <a:pt x="5928527" y="1495241"/>
                  </a:lnTo>
                  <a:lnTo>
                    <a:pt x="5918479" y="1605773"/>
                  </a:lnTo>
                  <a:lnTo>
                    <a:pt x="5898382" y="1686160"/>
                  </a:lnTo>
                  <a:lnTo>
                    <a:pt x="5918479" y="1776595"/>
                  </a:lnTo>
                  <a:lnTo>
                    <a:pt x="5933552" y="1811764"/>
                  </a:lnTo>
                  <a:lnTo>
                    <a:pt x="5812971" y="1872054"/>
                  </a:lnTo>
                  <a:lnTo>
                    <a:pt x="5812971" y="1872054"/>
                  </a:lnTo>
                  <a:lnTo>
                    <a:pt x="5727560" y="1932344"/>
                  </a:lnTo>
                  <a:lnTo>
                    <a:pt x="5390941" y="1937369"/>
                  </a:lnTo>
                  <a:lnTo>
                    <a:pt x="5215670" y="1935977"/>
                  </a:lnTo>
                  <a:cubicBezTo>
                    <a:pt x="5196897" y="2172352"/>
                    <a:pt x="4604352" y="2477916"/>
                    <a:pt x="4373414" y="1917320"/>
                  </a:cubicBezTo>
                  <a:lnTo>
                    <a:pt x="1498817" y="1891925"/>
                  </a:lnTo>
                  <a:cubicBezTo>
                    <a:pt x="1475302" y="2265499"/>
                    <a:pt x="727844" y="2429891"/>
                    <a:pt x="619914" y="1836885"/>
                  </a:cubicBezTo>
                  <a:lnTo>
                    <a:pt x="281354" y="1836885"/>
                  </a:lnTo>
                  <a:lnTo>
                    <a:pt x="130629" y="1761522"/>
                  </a:lnTo>
                  <a:lnTo>
                    <a:pt x="10048" y="1681136"/>
                  </a:lnTo>
                  <a:lnTo>
                    <a:pt x="0" y="1540459"/>
                  </a:lnTo>
                  <a:lnTo>
                    <a:pt x="15072" y="1490217"/>
                  </a:lnTo>
                  <a:lnTo>
                    <a:pt x="15072" y="1434951"/>
                  </a:lnTo>
                  <a:lnTo>
                    <a:pt x="25121" y="1384709"/>
                  </a:lnTo>
                  <a:lnTo>
                    <a:pt x="40193" y="1359588"/>
                  </a:lnTo>
                  <a:lnTo>
                    <a:pt x="65314" y="131437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5AD4C88-DEE9-4BDD-9E1C-6E5C2A5C8A4D}"/>
                </a:ext>
              </a:extLst>
            </p:cNvPr>
            <p:cNvSpPr/>
            <p:nvPr/>
          </p:nvSpPr>
          <p:spPr>
            <a:xfrm flipH="1">
              <a:off x="1010318" y="2663942"/>
              <a:ext cx="2797413" cy="2210149"/>
            </a:xfrm>
            <a:custGeom>
              <a:avLst/>
              <a:gdLst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12466 w 5933552"/>
                <a:gd name="connsiteY72" fmla="*/ 1627833 h 1934308"/>
                <a:gd name="connsiteX73" fmla="*/ 497393 w 5933552"/>
                <a:gd name="connsiteY73" fmla="*/ 1753437 h 1934308"/>
                <a:gd name="connsiteX74" fmla="*/ 507442 w 5933552"/>
                <a:gd name="connsiteY74" fmla="*/ 1833824 h 1934308"/>
                <a:gd name="connsiteX75" fmla="*/ 281354 w 5933552"/>
                <a:gd name="connsiteY75" fmla="*/ 1833824 h 1934308"/>
                <a:gd name="connsiteX76" fmla="*/ 130629 w 5933552"/>
                <a:gd name="connsiteY76" fmla="*/ 1758461 h 1934308"/>
                <a:gd name="connsiteX77" fmla="*/ 10048 w 5933552"/>
                <a:gd name="connsiteY77" fmla="*/ 1678075 h 1934308"/>
                <a:gd name="connsiteX78" fmla="*/ 0 w 5933552"/>
                <a:gd name="connsiteY78" fmla="*/ 1537398 h 1934308"/>
                <a:gd name="connsiteX79" fmla="*/ 15072 w 5933552"/>
                <a:gd name="connsiteY79" fmla="*/ 1487156 h 1934308"/>
                <a:gd name="connsiteX80" fmla="*/ 15072 w 5933552"/>
                <a:gd name="connsiteY80" fmla="*/ 1431890 h 1934308"/>
                <a:gd name="connsiteX81" fmla="*/ 25121 w 5933552"/>
                <a:gd name="connsiteY81" fmla="*/ 1381648 h 1934308"/>
                <a:gd name="connsiteX82" fmla="*/ 40193 w 5933552"/>
                <a:gd name="connsiteY82" fmla="*/ 1356527 h 1934308"/>
                <a:gd name="connsiteX83" fmla="*/ 65314 w 5933552"/>
                <a:gd name="connsiteY8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12466 w 5933552"/>
                <a:gd name="connsiteY71" fmla="*/ 1627833 h 1934308"/>
                <a:gd name="connsiteX72" fmla="*/ 497393 w 5933552"/>
                <a:gd name="connsiteY72" fmla="*/ 1753437 h 1934308"/>
                <a:gd name="connsiteX73" fmla="*/ 507442 w 5933552"/>
                <a:gd name="connsiteY73" fmla="*/ 1833824 h 1934308"/>
                <a:gd name="connsiteX74" fmla="*/ 281354 w 5933552"/>
                <a:gd name="connsiteY74" fmla="*/ 1833824 h 1934308"/>
                <a:gd name="connsiteX75" fmla="*/ 130629 w 5933552"/>
                <a:gd name="connsiteY75" fmla="*/ 1758461 h 1934308"/>
                <a:gd name="connsiteX76" fmla="*/ 10048 w 5933552"/>
                <a:gd name="connsiteY76" fmla="*/ 1678075 h 1934308"/>
                <a:gd name="connsiteX77" fmla="*/ 0 w 5933552"/>
                <a:gd name="connsiteY77" fmla="*/ 1537398 h 1934308"/>
                <a:gd name="connsiteX78" fmla="*/ 15072 w 5933552"/>
                <a:gd name="connsiteY78" fmla="*/ 1487156 h 1934308"/>
                <a:gd name="connsiteX79" fmla="*/ 15072 w 5933552"/>
                <a:gd name="connsiteY79" fmla="*/ 1431890 h 1934308"/>
                <a:gd name="connsiteX80" fmla="*/ 25121 w 5933552"/>
                <a:gd name="connsiteY80" fmla="*/ 1381648 h 1934308"/>
                <a:gd name="connsiteX81" fmla="*/ 40193 w 5933552"/>
                <a:gd name="connsiteY81" fmla="*/ 1356527 h 1934308"/>
                <a:gd name="connsiteX82" fmla="*/ 65314 w 5933552"/>
                <a:gd name="connsiteY8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497393 w 5933552"/>
                <a:gd name="connsiteY71" fmla="*/ 1753437 h 1934308"/>
                <a:gd name="connsiteX72" fmla="*/ 507442 w 5933552"/>
                <a:gd name="connsiteY72" fmla="*/ 1833824 h 1934308"/>
                <a:gd name="connsiteX73" fmla="*/ 281354 w 5933552"/>
                <a:gd name="connsiteY73" fmla="*/ 1833824 h 1934308"/>
                <a:gd name="connsiteX74" fmla="*/ 130629 w 5933552"/>
                <a:gd name="connsiteY74" fmla="*/ 1758461 h 1934308"/>
                <a:gd name="connsiteX75" fmla="*/ 10048 w 5933552"/>
                <a:gd name="connsiteY75" fmla="*/ 1678075 h 1934308"/>
                <a:gd name="connsiteX76" fmla="*/ 0 w 5933552"/>
                <a:gd name="connsiteY76" fmla="*/ 1537398 h 1934308"/>
                <a:gd name="connsiteX77" fmla="*/ 15072 w 5933552"/>
                <a:gd name="connsiteY77" fmla="*/ 1487156 h 1934308"/>
                <a:gd name="connsiteX78" fmla="*/ 15072 w 5933552"/>
                <a:gd name="connsiteY78" fmla="*/ 1431890 h 1934308"/>
                <a:gd name="connsiteX79" fmla="*/ 25121 w 5933552"/>
                <a:gd name="connsiteY79" fmla="*/ 1381648 h 1934308"/>
                <a:gd name="connsiteX80" fmla="*/ 40193 w 5933552"/>
                <a:gd name="connsiteY80" fmla="*/ 1356527 h 1934308"/>
                <a:gd name="connsiteX81" fmla="*/ 65314 w 5933552"/>
                <a:gd name="connsiteY8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07442 w 5933552"/>
                <a:gd name="connsiteY71" fmla="*/ 1833824 h 1934308"/>
                <a:gd name="connsiteX72" fmla="*/ 281354 w 5933552"/>
                <a:gd name="connsiteY72" fmla="*/ 1833824 h 1934308"/>
                <a:gd name="connsiteX73" fmla="*/ 130629 w 5933552"/>
                <a:gd name="connsiteY73" fmla="*/ 1758461 h 1934308"/>
                <a:gd name="connsiteX74" fmla="*/ 10048 w 5933552"/>
                <a:gd name="connsiteY74" fmla="*/ 1678075 h 1934308"/>
                <a:gd name="connsiteX75" fmla="*/ 0 w 5933552"/>
                <a:gd name="connsiteY75" fmla="*/ 1537398 h 1934308"/>
                <a:gd name="connsiteX76" fmla="*/ 15072 w 5933552"/>
                <a:gd name="connsiteY76" fmla="*/ 1487156 h 1934308"/>
                <a:gd name="connsiteX77" fmla="*/ 15072 w 5933552"/>
                <a:gd name="connsiteY77" fmla="*/ 1431890 h 1934308"/>
                <a:gd name="connsiteX78" fmla="*/ 25121 w 5933552"/>
                <a:gd name="connsiteY78" fmla="*/ 1381648 h 1934308"/>
                <a:gd name="connsiteX79" fmla="*/ 40193 w 5933552"/>
                <a:gd name="connsiteY79" fmla="*/ 1356527 h 1934308"/>
                <a:gd name="connsiteX80" fmla="*/ 65314 w 5933552"/>
                <a:gd name="connsiteY8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507442 w 5933552"/>
                <a:gd name="connsiteY70" fmla="*/ 1833824 h 1934308"/>
                <a:gd name="connsiteX71" fmla="*/ 281354 w 5933552"/>
                <a:gd name="connsiteY71" fmla="*/ 1833824 h 1934308"/>
                <a:gd name="connsiteX72" fmla="*/ 130629 w 5933552"/>
                <a:gd name="connsiteY72" fmla="*/ 1758461 h 1934308"/>
                <a:gd name="connsiteX73" fmla="*/ 10048 w 5933552"/>
                <a:gd name="connsiteY73" fmla="*/ 1678075 h 1934308"/>
                <a:gd name="connsiteX74" fmla="*/ 0 w 5933552"/>
                <a:gd name="connsiteY74" fmla="*/ 1537398 h 1934308"/>
                <a:gd name="connsiteX75" fmla="*/ 15072 w 5933552"/>
                <a:gd name="connsiteY75" fmla="*/ 1487156 h 1934308"/>
                <a:gd name="connsiteX76" fmla="*/ 15072 w 5933552"/>
                <a:gd name="connsiteY76" fmla="*/ 1431890 h 1934308"/>
                <a:gd name="connsiteX77" fmla="*/ 25121 w 5933552"/>
                <a:gd name="connsiteY77" fmla="*/ 1381648 h 1934308"/>
                <a:gd name="connsiteX78" fmla="*/ 40193 w 5933552"/>
                <a:gd name="connsiteY78" fmla="*/ 1356527 h 1934308"/>
                <a:gd name="connsiteX79" fmla="*/ 65314 w 5933552"/>
                <a:gd name="connsiteY7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507442 w 5933552"/>
                <a:gd name="connsiteY69" fmla="*/ 1833824 h 1934308"/>
                <a:gd name="connsiteX70" fmla="*/ 281354 w 5933552"/>
                <a:gd name="connsiteY70" fmla="*/ 1833824 h 1934308"/>
                <a:gd name="connsiteX71" fmla="*/ 130629 w 5933552"/>
                <a:gd name="connsiteY71" fmla="*/ 1758461 h 1934308"/>
                <a:gd name="connsiteX72" fmla="*/ 10048 w 5933552"/>
                <a:gd name="connsiteY72" fmla="*/ 1678075 h 1934308"/>
                <a:gd name="connsiteX73" fmla="*/ 0 w 5933552"/>
                <a:gd name="connsiteY73" fmla="*/ 1537398 h 1934308"/>
                <a:gd name="connsiteX74" fmla="*/ 15072 w 5933552"/>
                <a:gd name="connsiteY74" fmla="*/ 1487156 h 1934308"/>
                <a:gd name="connsiteX75" fmla="*/ 15072 w 5933552"/>
                <a:gd name="connsiteY75" fmla="*/ 1431890 h 1934308"/>
                <a:gd name="connsiteX76" fmla="*/ 25121 w 5933552"/>
                <a:gd name="connsiteY76" fmla="*/ 1381648 h 1934308"/>
                <a:gd name="connsiteX77" fmla="*/ 40193 w 5933552"/>
                <a:gd name="connsiteY77" fmla="*/ 1356527 h 1934308"/>
                <a:gd name="connsiteX78" fmla="*/ 65314 w 5933552"/>
                <a:gd name="connsiteY7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507442 w 5933552"/>
                <a:gd name="connsiteY68" fmla="*/ 1833824 h 1934308"/>
                <a:gd name="connsiteX69" fmla="*/ 281354 w 5933552"/>
                <a:gd name="connsiteY69" fmla="*/ 1833824 h 1934308"/>
                <a:gd name="connsiteX70" fmla="*/ 130629 w 5933552"/>
                <a:gd name="connsiteY70" fmla="*/ 1758461 h 1934308"/>
                <a:gd name="connsiteX71" fmla="*/ 10048 w 5933552"/>
                <a:gd name="connsiteY71" fmla="*/ 1678075 h 1934308"/>
                <a:gd name="connsiteX72" fmla="*/ 0 w 5933552"/>
                <a:gd name="connsiteY72" fmla="*/ 1537398 h 1934308"/>
                <a:gd name="connsiteX73" fmla="*/ 15072 w 5933552"/>
                <a:gd name="connsiteY73" fmla="*/ 1487156 h 1934308"/>
                <a:gd name="connsiteX74" fmla="*/ 15072 w 5933552"/>
                <a:gd name="connsiteY74" fmla="*/ 1431890 h 1934308"/>
                <a:gd name="connsiteX75" fmla="*/ 25121 w 5933552"/>
                <a:gd name="connsiteY75" fmla="*/ 1381648 h 1934308"/>
                <a:gd name="connsiteX76" fmla="*/ 40193 w 5933552"/>
                <a:gd name="connsiteY76" fmla="*/ 1356527 h 1934308"/>
                <a:gd name="connsiteX77" fmla="*/ 65314 w 5933552"/>
                <a:gd name="connsiteY7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562519 w 5933552"/>
                <a:gd name="connsiteY66" fmla="*/ 1462035 h 1934308"/>
                <a:gd name="connsiteX67" fmla="*/ 507442 w 5933552"/>
                <a:gd name="connsiteY67" fmla="*/ 1833824 h 1934308"/>
                <a:gd name="connsiteX68" fmla="*/ 281354 w 5933552"/>
                <a:gd name="connsiteY68" fmla="*/ 1833824 h 1934308"/>
                <a:gd name="connsiteX69" fmla="*/ 130629 w 5933552"/>
                <a:gd name="connsiteY69" fmla="*/ 1758461 h 1934308"/>
                <a:gd name="connsiteX70" fmla="*/ 10048 w 5933552"/>
                <a:gd name="connsiteY70" fmla="*/ 1678075 h 1934308"/>
                <a:gd name="connsiteX71" fmla="*/ 0 w 5933552"/>
                <a:gd name="connsiteY71" fmla="*/ 1537398 h 1934308"/>
                <a:gd name="connsiteX72" fmla="*/ 15072 w 5933552"/>
                <a:gd name="connsiteY72" fmla="*/ 1487156 h 1934308"/>
                <a:gd name="connsiteX73" fmla="*/ 15072 w 5933552"/>
                <a:gd name="connsiteY73" fmla="*/ 1431890 h 1934308"/>
                <a:gd name="connsiteX74" fmla="*/ 25121 w 5933552"/>
                <a:gd name="connsiteY74" fmla="*/ 1381648 h 1934308"/>
                <a:gd name="connsiteX75" fmla="*/ 40193 w 5933552"/>
                <a:gd name="connsiteY75" fmla="*/ 1356527 h 1934308"/>
                <a:gd name="connsiteX76" fmla="*/ 65314 w 5933552"/>
                <a:gd name="connsiteY7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562519 w 5933552"/>
                <a:gd name="connsiteY65" fmla="*/ 1462035 h 1934308"/>
                <a:gd name="connsiteX66" fmla="*/ 507442 w 5933552"/>
                <a:gd name="connsiteY66" fmla="*/ 1833824 h 1934308"/>
                <a:gd name="connsiteX67" fmla="*/ 281354 w 5933552"/>
                <a:gd name="connsiteY67" fmla="*/ 1833824 h 1934308"/>
                <a:gd name="connsiteX68" fmla="*/ 130629 w 5933552"/>
                <a:gd name="connsiteY68" fmla="*/ 1758461 h 1934308"/>
                <a:gd name="connsiteX69" fmla="*/ 10048 w 5933552"/>
                <a:gd name="connsiteY69" fmla="*/ 1678075 h 1934308"/>
                <a:gd name="connsiteX70" fmla="*/ 0 w 5933552"/>
                <a:gd name="connsiteY70" fmla="*/ 1537398 h 1934308"/>
                <a:gd name="connsiteX71" fmla="*/ 15072 w 5933552"/>
                <a:gd name="connsiteY71" fmla="*/ 1487156 h 1934308"/>
                <a:gd name="connsiteX72" fmla="*/ 15072 w 5933552"/>
                <a:gd name="connsiteY72" fmla="*/ 1431890 h 1934308"/>
                <a:gd name="connsiteX73" fmla="*/ 25121 w 5933552"/>
                <a:gd name="connsiteY73" fmla="*/ 1381648 h 1934308"/>
                <a:gd name="connsiteX74" fmla="*/ 40193 w 5933552"/>
                <a:gd name="connsiteY74" fmla="*/ 1356527 h 1934308"/>
                <a:gd name="connsiteX75" fmla="*/ 65314 w 5933552"/>
                <a:gd name="connsiteY7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35380 w 5933552"/>
                <a:gd name="connsiteY62" fmla="*/ 1919235 h 1934308"/>
                <a:gd name="connsiteX63" fmla="*/ 1688123 w 5933552"/>
                <a:gd name="connsiteY63" fmla="*/ 1899138 h 1934308"/>
                <a:gd name="connsiteX64" fmla="*/ 507442 w 5933552"/>
                <a:gd name="connsiteY64" fmla="*/ 1833824 h 1934308"/>
                <a:gd name="connsiteX65" fmla="*/ 281354 w 5933552"/>
                <a:gd name="connsiteY65" fmla="*/ 1833824 h 1934308"/>
                <a:gd name="connsiteX66" fmla="*/ 130629 w 5933552"/>
                <a:gd name="connsiteY66" fmla="*/ 1758461 h 1934308"/>
                <a:gd name="connsiteX67" fmla="*/ 10048 w 5933552"/>
                <a:gd name="connsiteY67" fmla="*/ 1678075 h 1934308"/>
                <a:gd name="connsiteX68" fmla="*/ 0 w 5933552"/>
                <a:gd name="connsiteY68" fmla="*/ 1537398 h 1934308"/>
                <a:gd name="connsiteX69" fmla="*/ 15072 w 5933552"/>
                <a:gd name="connsiteY69" fmla="*/ 1487156 h 1934308"/>
                <a:gd name="connsiteX70" fmla="*/ 15072 w 5933552"/>
                <a:gd name="connsiteY70" fmla="*/ 1431890 h 1934308"/>
                <a:gd name="connsiteX71" fmla="*/ 25121 w 5933552"/>
                <a:gd name="connsiteY71" fmla="*/ 1381648 h 1934308"/>
                <a:gd name="connsiteX72" fmla="*/ 40193 w 5933552"/>
                <a:gd name="connsiteY72" fmla="*/ 1356527 h 1934308"/>
                <a:gd name="connsiteX73" fmla="*/ 65314 w 5933552"/>
                <a:gd name="connsiteY7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919235 h 1934308"/>
                <a:gd name="connsiteX62" fmla="*/ 1688123 w 5933552"/>
                <a:gd name="connsiteY62" fmla="*/ 1899138 h 1934308"/>
                <a:gd name="connsiteX63" fmla="*/ 507442 w 5933552"/>
                <a:gd name="connsiteY63" fmla="*/ 1833824 h 1934308"/>
                <a:gd name="connsiteX64" fmla="*/ 281354 w 5933552"/>
                <a:gd name="connsiteY64" fmla="*/ 1833824 h 1934308"/>
                <a:gd name="connsiteX65" fmla="*/ 130629 w 5933552"/>
                <a:gd name="connsiteY65" fmla="*/ 1758461 h 1934308"/>
                <a:gd name="connsiteX66" fmla="*/ 10048 w 5933552"/>
                <a:gd name="connsiteY66" fmla="*/ 1678075 h 1934308"/>
                <a:gd name="connsiteX67" fmla="*/ 0 w 5933552"/>
                <a:gd name="connsiteY67" fmla="*/ 1537398 h 1934308"/>
                <a:gd name="connsiteX68" fmla="*/ 15072 w 5933552"/>
                <a:gd name="connsiteY68" fmla="*/ 1487156 h 1934308"/>
                <a:gd name="connsiteX69" fmla="*/ 15072 w 5933552"/>
                <a:gd name="connsiteY69" fmla="*/ 1431890 h 1934308"/>
                <a:gd name="connsiteX70" fmla="*/ 25121 w 5933552"/>
                <a:gd name="connsiteY70" fmla="*/ 1381648 h 1934308"/>
                <a:gd name="connsiteX71" fmla="*/ 40193 w 5933552"/>
                <a:gd name="connsiteY71" fmla="*/ 1356527 h 1934308"/>
                <a:gd name="connsiteX72" fmla="*/ 65314 w 5933552"/>
                <a:gd name="connsiteY7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35380 w 5933552"/>
                <a:gd name="connsiteY60" fmla="*/ 1919235 h 1934308"/>
                <a:gd name="connsiteX61" fmla="*/ 1688123 w 5933552"/>
                <a:gd name="connsiteY61" fmla="*/ 1899138 h 1934308"/>
                <a:gd name="connsiteX62" fmla="*/ 507442 w 5933552"/>
                <a:gd name="connsiteY62" fmla="*/ 1833824 h 1934308"/>
                <a:gd name="connsiteX63" fmla="*/ 281354 w 5933552"/>
                <a:gd name="connsiteY63" fmla="*/ 1833824 h 1934308"/>
                <a:gd name="connsiteX64" fmla="*/ 130629 w 5933552"/>
                <a:gd name="connsiteY64" fmla="*/ 1758461 h 1934308"/>
                <a:gd name="connsiteX65" fmla="*/ 10048 w 5933552"/>
                <a:gd name="connsiteY65" fmla="*/ 1678075 h 1934308"/>
                <a:gd name="connsiteX66" fmla="*/ 0 w 5933552"/>
                <a:gd name="connsiteY66" fmla="*/ 1537398 h 1934308"/>
                <a:gd name="connsiteX67" fmla="*/ 15072 w 5933552"/>
                <a:gd name="connsiteY67" fmla="*/ 1487156 h 1934308"/>
                <a:gd name="connsiteX68" fmla="*/ 15072 w 5933552"/>
                <a:gd name="connsiteY68" fmla="*/ 1431890 h 1934308"/>
                <a:gd name="connsiteX69" fmla="*/ 25121 w 5933552"/>
                <a:gd name="connsiteY69" fmla="*/ 1381648 h 1934308"/>
                <a:gd name="connsiteX70" fmla="*/ 40193 w 5933552"/>
                <a:gd name="connsiteY70" fmla="*/ 1356527 h 1934308"/>
                <a:gd name="connsiteX71" fmla="*/ 65314 w 5933552"/>
                <a:gd name="connsiteY7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235380 w 5933552"/>
                <a:gd name="connsiteY59" fmla="*/ 1919235 h 1934308"/>
                <a:gd name="connsiteX60" fmla="*/ 1688123 w 5933552"/>
                <a:gd name="connsiteY60" fmla="*/ 1899138 h 1934308"/>
                <a:gd name="connsiteX61" fmla="*/ 507442 w 5933552"/>
                <a:gd name="connsiteY61" fmla="*/ 1833824 h 1934308"/>
                <a:gd name="connsiteX62" fmla="*/ 281354 w 5933552"/>
                <a:gd name="connsiteY62" fmla="*/ 1833824 h 1934308"/>
                <a:gd name="connsiteX63" fmla="*/ 130629 w 5933552"/>
                <a:gd name="connsiteY63" fmla="*/ 1758461 h 1934308"/>
                <a:gd name="connsiteX64" fmla="*/ 10048 w 5933552"/>
                <a:gd name="connsiteY64" fmla="*/ 1678075 h 1934308"/>
                <a:gd name="connsiteX65" fmla="*/ 0 w 5933552"/>
                <a:gd name="connsiteY65" fmla="*/ 1537398 h 1934308"/>
                <a:gd name="connsiteX66" fmla="*/ 15072 w 5933552"/>
                <a:gd name="connsiteY66" fmla="*/ 1487156 h 1934308"/>
                <a:gd name="connsiteX67" fmla="*/ 15072 w 5933552"/>
                <a:gd name="connsiteY67" fmla="*/ 1431890 h 1934308"/>
                <a:gd name="connsiteX68" fmla="*/ 25121 w 5933552"/>
                <a:gd name="connsiteY68" fmla="*/ 1381648 h 1934308"/>
                <a:gd name="connsiteX69" fmla="*/ 40193 w 5933552"/>
                <a:gd name="connsiteY69" fmla="*/ 1356527 h 1934308"/>
                <a:gd name="connsiteX70" fmla="*/ 65314 w 5933552"/>
                <a:gd name="connsiteY7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235380 w 5933552"/>
                <a:gd name="connsiteY58" fmla="*/ 1919235 h 1934308"/>
                <a:gd name="connsiteX59" fmla="*/ 1688123 w 5933552"/>
                <a:gd name="connsiteY59" fmla="*/ 1899138 h 1934308"/>
                <a:gd name="connsiteX60" fmla="*/ 507442 w 5933552"/>
                <a:gd name="connsiteY60" fmla="*/ 1833824 h 1934308"/>
                <a:gd name="connsiteX61" fmla="*/ 281354 w 5933552"/>
                <a:gd name="connsiteY61" fmla="*/ 1833824 h 1934308"/>
                <a:gd name="connsiteX62" fmla="*/ 130629 w 5933552"/>
                <a:gd name="connsiteY62" fmla="*/ 1758461 h 1934308"/>
                <a:gd name="connsiteX63" fmla="*/ 10048 w 5933552"/>
                <a:gd name="connsiteY63" fmla="*/ 1678075 h 1934308"/>
                <a:gd name="connsiteX64" fmla="*/ 0 w 5933552"/>
                <a:gd name="connsiteY64" fmla="*/ 1537398 h 1934308"/>
                <a:gd name="connsiteX65" fmla="*/ 15072 w 5933552"/>
                <a:gd name="connsiteY65" fmla="*/ 1487156 h 1934308"/>
                <a:gd name="connsiteX66" fmla="*/ 15072 w 5933552"/>
                <a:gd name="connsiteY66" fmla="*/ 1431890 h 1934308"/>
                <a:gd name="connsiteX67" fmla="*/ 25121 w 5933552"/>
                <a:gd name="connsiteY67" fmla="*/ 1381648 h 1934308"/>
                <a:gd name="connsiteX68" fmla="*/ 40193 w 5933552"/>
                <a:gd name="connsiteY68" fmla="*/ 1356527 h 1934308"/>
                <a:gd name="connsiteX69" fmla="*/ 65314 w 5933552"/>
                <a:gd name="connsiteY6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235380 w 5933552"/>
                <a:gd name="connsiteY57" fmla="*/ 1919235 h 1934308"/>
                <a:gd name="connsiteX58" fmla="*/ 1688123 w 5933552"/>
                <a:gd name="connsiteY58" fmla="*/ 1899138 h 1934308"/>
                <a:gd name="connsiteX59" fmla="*/ 507442 w 5933552"/>
                <a:gd name="connsiteY59" fmla="*/ 1833824 h 1934308"/>
                <a:gd name="connsiteX60" fmla="*/ 281354 w 5933552"/>
                <a:gd name="connsiteY60" fmla="*/ 1833824 h 1934308"/>
                <a:gd name="connsiteX61" fmla="*/ 130629 w 5933552"/>
                <a:gd name="connsiteY61" fmla="*/ 1758461 h 1934308"/>
                <a:gd name="connsiteX62" fmla="*/ 10048 w 5933552"/>
                <a:gd name="connsiteY62" fmla="*/ 1678075 h 1934308"/>
                <a:gd name="connsiteX63" fmla="*/ 0 w 5933552"/>
                <a:gd name="connsiteY63" fmla="*/ 1537398 h 1934308"/>
                <a:gd name="connsiteX64" fmla="*/ 15072 w 5933552"/>
                <a:gd name="connsiteY64" fmla="*/ 1487156 h 1934308"/>
                <a:gd name="connsiteX65" fmla="*/ 15072 w 5933552"/>
                <a:gd name="connsiteY65" fmla="*/ 1431890 h 1934308"/>
                <a:gd name="connsiteX66" fmla="*/ 25121 w 5933552"/>
                <a:gd name="connsiteY66" fmla="*/ 1381648 h 1934308"/>
                <a:gd name="connsiteX67" fmla="*/ 40193 w 5933552"/>
                <a:gd name="connsiteY67" fmla="*/ 1356527 h 1934308"/>
                <a:gd name="connsiteX68" fmla="*/ 65314 w 5933552"/>
                <a:gd name="connsiteY6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235380 w 5933552"/>
                <a:gd name="connsiteY56" fmla="*/ 1919235 h 1934308"/>
                <a:gd name="connsiteX57" fmla="*/ 1688123 w 5933552"/>
                <a:gd name="connsiteY57" fmla="*/ 1899138 h 1934308"/>
                <a:gd name="connsiteX58" fmla="*/ 507442 w 5933552"/>
                <a:gd name="connsiteY58" fmla="*/ 1833824 h 1934308"/>
                <a:gd name="connsiteX59" fmla="*/ 281354 w 5933552"/>
                <a:gd name="connsiteY59" fmla="*/ 1833824 h 1934308"/>
                <a:gd name="connsiteX60" fmla="*/ 130629 w 5933552"/>
                <a:gd name="connsiteY60" fmla="*/ 1758461 h 1934308"/>
                <a:gd name="connsiteX61" fmla="*/ 10048 w 5933552"/>
                <a:gd name="connsiteY61" fmla="*/ 1678075 h 1934308"/>
                <a:gd name="connsiteX62" fmla="*/ 0 w 5933552"/>
                <a:gd name="connsiteY62" fmla="*/ 1537398 h 1934308"/>
                <a:gd name="connsiteX63" fmla="*/ 15072 w 5933552"/>
                <a:gd name="connsiteY63" fmla="*/ 1487156 h 1934308"/>
                <a:gd name="connsiteX64" fmla="*/ 15072 w 5933552"/>
                <a:gd name="connsiteY64" fmla="*/ 1431890 h 1934308"/>
                <a:gd name="connsiteX65" fmla="*/ 25121 w 5933552"/>
                <a:gd name="connsiteY65" fmla="*/ 1381648 h 1934308"/>
                <a:gd name="connsiteX66" fmla="*/ 40193 w 5933552"/>
                <a:gd name="connsiteY66" fmla="*/ 1356527 h 1934308"/>
                <a:gd name="connsiteX67" fmla="*/ 65314 w 5933552"/>
                <a:gd name="connsiteY6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235380 w 5933552"/>
                <a:gd name="connsiteY55" fmla="*/ 1919235 h 1934308"/>
                <a:gd name="connsiteX56" fmla="*/ 1688123 w 5933552"/>
                <a:gd name="connsiteY56" fmla="*/ 1899138 h 1934308"/>
                <a:gd name="connsiteX57" fmla="*/ 507442 w 5933552"/>
                <a:gd name="connsiteY57" fmla="*/ 1833824 h 1934308"/>
                <a:gd name="connsiteX58" fmla="*/ 281354 w 5933552"/>
                <a:gd name="connsiteY58" fmla="*/ 1833824 h 1934308"/>
                <a:gd name="connsiteX59" fmla="*/ 130629 w 5933552"/>
                <a:gd name="connsiteY59" fmla="*/ 1758461 h 1934308"/>
                <a:gd name="connsiteX60" fmla="*/ 10048 w 5933552"/>
                <a:gd name="connsiteY60" fmla="*/ 1678075 h 1934308"/>
                <a:gd name="connsiteX61" fmla="*/ 0 w 5933552"/>
                <a:gd name="connsiteY61" fmla="*/ 1537398 h 1934308"/>
                <a:gd name="connsiteX62" fmla="*/ 15072 w 5933552"/>
                <a:gd name="connsiteY62" fmla="*/ 1487156 h 1934308"/>
                <a:gd name="connsiteX63" fmla="*/ 15072 w 5933552"/>
                <a:gd name="connsiteY63" fmla="*/ 1431890 h 1934308"/>
                <a:gd name="connsiteX64" fmla="*/ 25121 w 5933552"/>
                <a:gd name="connsiteY64" fmla="*/ 1381648 h 1934308"/>
                <a:gd name="connsiteX65" fmla="*/ 40193 w 5933552"/>
                <a:gd name="connsiteY65" fmla="*/ 1356527 h 1934308"/>
                <a:gd name="connsiteX66" fmla="*/ 65314 w 5933552"/>
                <a:gd name="connsiteY6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4235380 w 5933552"/>
                <a:gd name="connsiteY54" fmla="*/ 1919235 h 1934308"/>
                <a:gd name="connsiteX55" fmla="*/ 1688123 w 5933552"/>
                <a:gd name="connsiteY55" fmla="*/ 1899138 h 1934308"/>
                <a:gd name="connsiteX56" fmla="*/ 507442 w 5933552"/>
                <a:gd name="connsiteY56" fmla="*/ 1833824 h 1934308"/>
                <a:gd name="connsiteX57" fmla="*/ 281354 w 5933552"/>
                <a:gd name="connsiteY57" fmla="*/ 1833824 h 1934308"/>
                <a:gd name="connsiteX58" fmla="*/ 130629 w 5933552"/>
                <a:gd name="connsiteY58" fmla="*/ 1758461 h 1934308"/>
                <a:gd name="connsiteX59" fmla="*/ 10048 w 5933552"/>
                <a:gd name="connsiteY59" fmla="*/ 1678075 h 1934308"/>
                <a:gd name="connsiteX60" fmla="*/ 0 w 5933552"/>
                <a:gd name="connsiteY60" fmla="*/ 1537398 h 1934308"/>
                <a:gd name="connsiteX61" fmla="*/ 15072 w 5933552"/>
                <a:gd name="connsiteY61" fmla="*/ 1487156 h 1934308"/>
                <a:gd name="connsiteX62" fmla="*/ 15072 w 5933552"/>
                <a:gd name="connsiteY62" fmla="*/ 1431890 h 1934308"/>
                <a:gd name="connsiteX63" fmla="*/ 25121 w 5933552"/>
                <a:gd name="connsiteY63" fmla="*/ 1381648 h 1934308"/>
                <a:gd name="connsiteX64" fmla="*/ 40193 w 5933552"/>
                <a:gd name="connsiteY64" fmla="*/ 1356527 h 1934308"/>
                <a:gd name="connsiteX65" fmla="*/ 65314 w 5933552"/>
                <a:gd name="connsiteY6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4235380 w 5933552"/>
                <a:gd name="connsiteY53" fmla="*/ 1919235 h 1934308"/>
                <a:gd name="connsiteX54" fmla="*/ 1688123 w 5933552"/>
                <a:gd name="connsiteY54" fmla="*/ 1899138 h 1934308"/>
                <a:gd name="connsiteX55" fmla="*/ 507442 w 5933552"/>
                <a:gd name="connsiteY55" fmla="*/ 1833824 h 1934308"/>
                <a:gd name="connsiteX56" fmla="*/ 281354 w 5933552"/>
                <a:gd name="connsiteY56" fmla="*/ 1833824 h 1934308"/>
                <a:gd name="connsiteX57" fmla="*/ 130629 w 5933552"/>
                <a:gd name="connsiteY57" fmla="*/ 1758461 h 1934308"/>
                <a:gd name="connsiteX58" fmla="*/ 10048 w 5933552"/>
                <a:gd name="connsiteY58" fmla="*/ 1678075 h 1934308"/>
                <a:gd name="connsiteX59" fmla="*/ 0 w 5933552"/>
                <a:gd name="connsiteY59" fmla="*/ 1537398 h 1934308"/>
                <a:gd name="connsiteX60" fmla="*/ 15072 w 5933552"/>
                <a:gd name="connsiteY60" fmla="*/ 1487156 h 1934308"/>
                <a:gd name="connsiteX61" fmla="*/ 15072 w 5933552"/>
                <a:gd name="connsiteY61" fmla="*/ 1431890 h 1934308"/>
                <a:gd name="connsiteX62" fmla="*/ 25121 w 5933552"/>
                <a:gd name="connsiteY62" fmla="*/ 1381648 h 1934308"/>
                <a:gd name="connsiteX63" fmla="*/ 40193 w 5933552"/>
                <a:gd name="connsiteY63" fmla="*/ 1356527 h 1934308"/>
                <a:gd name="connsiteX64" fmla="*/ 65314 w 5933552"/>
                <a:gd name="connsiteY6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3029578 w 5933552"/>
                <a:gd name="connsiteY23" fmla="*/ 55266 h 1934308"/>
                <a:gd name="connsiteX24" fmla="*/ 3135086 w 5933552"/>
                <a:gd name="connsiteY24" fmla="*/ 75363 h 1934308"/>
                <a:gd name="connsiteX25" fmla="*/ 3255666 w 5933552"/>
                <a:gd name="connsiteY25" fmla="*/ 95459 h 1934308"/>
                <a:gd name="connsiteX26" fmla="*/ 3542044 w 5933552"/>
                <a:gd name="connsiteY26" fmla="*/ 180870 h 1934308"/>
                <a:gd name="connsiteX27" fmla="*/ 3798277 w 5933552"/>
                <a:gd name="connsiteY27" fmla="*/ 316523 h 1934308"/>
                <a:gd name="connsiteX28" fmla="*/ 4210259 w 5933552"/>
                <a:gd name="connsiteY28" fmla="*/ 542611 h 1934308"/>
                <a:gd name="connsiteX29" fmla="*/ 4340888 w 5933552"/>
                <a:gd name="connsiteY29" fmla="*/ 622998 h 1934308"/>
                <a:gd name="connsiteX30" fmla="*/ 4381081 w 5933552"/>
                <a:gd name="connsiteY30" fmla="*/ 653143 h 1934308"/>
                <a:gd name="connsiteX31" fmla="*/ 4752870 w 5933552"/>
                <a:gd name="connsiteY31" fmla="*/ 683288 h 1934308"/>
                <a:gd name="connsiteX32" fmla="*/ 5164853 w 5933552"/>
                <a:gd name="connsiteY32" fmla="*/ 758650 h 1934308"/>
                <a:gd name="connsiteX33" fmla="*/ 5441182 w 5933552"/>
                <a:gd name="connsiteY33" fmla="*/ 823965 h 1934308"/>
                <a:gd name="connsiteX34" fmla="*/ 5612004 w 5933552"/>
                <a:gd name="connsiteY34" fmla="*/ 899327 h 1934308"/>
                <a:gd name="connsiteX35" fmla="*/ 5807947 w 5933552"/>
                <a:gd name="connsiteY35" fmla="*/ 1045028 h 1934308"/>
                <a:gd name="connsiteX36" fmla="*/ 5823020 w 5933552"/>
                <a:gd name="connsiteY36" fmla="*/ 1115367 h 1934308"/>
                <a:gd name="connsiteX37" fmla="*/ 5838092 w 5933552"/>
                <a:gd name="connsiteY37" fmla="*/ 1215850 h 1934308"/>
                <a:gd name="connsiteX38" fmla="*/ 5823020 w 5933552"/>
                <a:gd name="connsiteY38" fmla="*/ 1245995 h 1934308"/>
                <a:gd name="connsiteX39" fmla="*/ 5863213 w 5933552"/>
                <a:gd name="connsiteY39" fmla="*/ 1296237 h 1934308"/>
                <a:gd name="connsiteX40" fmla="*/ 5893358 w 5933552"/>
                <a:gd name="connsiteY40" fmla="*/ 1356527 h 1934308"/>
                <a:gd name="connsiteX41" fmla="*/ 5893358 w 5933552"/>
                <a:gd name="connsiteY41" fmla="*/ 1431890 h 1934308"/>
                <a:gd name="connsiteX42" fmla="*/ 5928527 w 5933552"/>
                <a:gd name="connsiteY42" fmla="*/ 1492180 h 1934308"/>
                <a:gd name="connsiteX43" fmla="*/ 5918479 w 5933552"/>
                <a:gd name="connsiteY43" fmla="*/ 1602712 h 1934308"/>
                <a:gd name="connsiteX44" fmla="*/ 5898382 w 5933552"/>
                <a:gd name="connsiteY44" fmla="*/ 1683099 h 1934308"/>
                <a:gd name="connsiteX45" fmla="*/ 5918479 w 5933552"/>
                <a:gd name="connsiteY45" fmla="*/ 1773534 h 1934308"/>
                <a:gd name="connsiteX46" fmla="*/ 5933552 w 5933552"/>
                <a:gd name="connsiteY46" fmla="*/ 1808703 h 1934308"/>
                <a:gd name="connsiteX47" fmla="*/ 5812971 w 5933552"/>
                <a:gd name="connsiteY47" fmla="*/ 1868993 h 1934308"/>
                <a:gd name="connsiteX48" fmla="*/ 5812971 w 5933552"/>
                <a:gd name="connsiteY48" fmla="*/ 1868993 h 1934308"/>
                <a:gd name="connsiteX49" fmla="*/ 5727560 w 5933552"/>
                <a:gd name="connsiteY49" fmla="*/ 1929283 h 1934308"/>
                <a:gd name="connsiteX50" fmla="*/ 5390941 w 5933552"/>
                <a:gd name="connsiteY50" fmla="*/ 1934308 h 1934308"/>
                <a:gd name="connsiteX51" fmla="*/ 4235380 w 5933552"/>
                <a:gd name="connsiteY51" fmla="*/ 1919235 h 1934308"/>
                <a:gd name="connsiteX52" fmla="*/ 1688123 w 5933552"/>
                <a:gd name="connsiteY52" fmla="*/ 1899138 h 1934308"/>
                <a:gd name="connsiteX53" fmla="*/ 507442 w 5933552"/>
                <a:gd name="connsiteY53" fmla="*/ 1833824 h 1934308"/>
                <a:gd name="connsiteX54" fmla="*/ 281354 w 5933552"/>
                <a:gd name="connsiteY54" fmla="*/ 1833824 h 1934308"/>
                <a:gd name="connsiteX55" fmla="*/ 130629 w 5933552"/>
                <a:gd name="connsiteY55" fmla="*/ 1758461 h 1934308"/>
                <a:gd name="connsiteX56" fmla="*/ 10048 w 5933552"/>
                <a:gd name="connsiteY56" fmla="*/ 1678075 h 1934308"/>
                <a:gd name="connsiteX57" fmla="*/ 0 w 5933552"/>
                <a:gd name="connsiteY57" fmla="*/ 1537398 h 1934308"/>
                <a:gd name="connsiteX58" fmla="*/ 15072 w 5933552"/>
                <a:gd name="connsiteY58" fmla="*/ 1487156 h 1934308"/>
                <a:gd name="connsiteX59" fmla="*/ 15072 w 5933552"/>
                <a:gd name="connsiteY59" fmla="*/ 1431890 h 1934308"/>
                <a:gd name="connsiteX60" fmla="*/ 25121 w 5933552"/>
                <a:gd name="connsiteY60" fmla="*/ 1381648 h 1934308"/>
                <a:gd name="connsiteX61" fmla="*/ 40193 w 5933552"/>
                <a:gd name="connsiteY61" fmla="*/ 1356527 h 1934308"/>
                <a:gd name="connsiteX62" fmla="*/ 65314 w 5933552"/>
                <a:gd name="connsiteY62" fmla="*/ 1311310 h 1934308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312804 w 5933552"/>
                <a:gd name="connsiteY51" fmla="*/ 1552761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50907"/>
                <a:gd name="connsiteX1" fmla="*/ 75363 w 5933552"/>
                <a:gd name="connsiteY1" fmla="*/ 1083259 h 1950907"/>
                <a:gd name="connsiteX2" fmla="*/ 45218 w 5933552"/>
                <a:gd name="connsiteY2" fmla="*/ 1073210 h 1950907"/>
                <a:gd name="connsiteX3" fmla="*/ 95459 w 5933552"/>
                <a:gd name="connsiteY3" fmla="*/ 887316 h 1950907"/>
                <a:gd name="connsiteX4" fmla="*/ 80387 w 5933552"/>
                <a:gd name="connsiteY4" fmla="*/ 771760 h 1950907"/>
                <a:gd name="connsiteX5" fmla="*/ 85411 w 5933552"/>
                <a:gd name="connsiteY5" fmla="*/ 716494 h 1950907"/>
                <a:gd name="connsiteX6" fmla="*/ 105508 w 5933552"/>
                <a:gd name="connsiteY6" fmla="*/ 696397 h 1950907"/>
                <a:gd name="connsiteX7" fmla="*/ 135653 w 5933552"/>
                <a:gd name="connsiteY7" fmla="*/ 676300 h 1950907"/>
                <a:gd name="connsiteX8" fmla="*/ 467248 w 5933552"/>
                <a:gd name="connsiteY8" fmla="*/ 329632 h 1950907"/>
                <a:gd name="connsiteX9" fmla="*/ 472272 w 5933552"/>
                <a:gd name="connsiteY9" fmla="*/ 284415 h 1950907"/>
                <a:gd name="connsiteX10" fmla="*/ 442127 w 5933552"/>
                <a:gd name="connsiteY10" fmla="*/ 259294 h 1950907"/>
                <a:gd name="connsiteX11" fmla="*/ 406958 w 5933552"/>
                <a:gd name="connsiteY11" fmla="*/ 229149 h 1950907"/>
                <a:gd name="connsiteX12" fmla="*/ 406958 w 5933552"/>
                <a:gd name="connsiteY12" fmla="*/ 204028 h 1950907"/>
                <a:gd name="connsiteX13" fmla="*/ 462224 w 5933552"/>
                <a:gd name="connsiteY13" fmla="*/ 193980 h 1950907"/>
                <a:gd name="connsiteX14" fmla="*/ 864158 w 5933552"/>
                <a:gd name="connsiteY14" fmla="*/ 143738 h 1950907"/>
                <a:gd name="connsiteX15" fmla="*/ 999811 w 5933552"/>
                <a:gd name="connsiteY15" fmla="*/ 88472 h 1950907"/>
                <a:gd name="connsiteX16" fmla="*/ 1024932 w 5933552"/>
                <a:gd name="connsiteY16" fmla="*/ 78424 h 1950907"/>
                <a:gd name="connsiteX17" fmla="*/ 999811 w 5933552"/>
                <a:gd name="connsiteY17" fmla="*/ 28182 h 1950907"/>
                <a:gd name="connsiteX18" fmla="*/ 1070149 w 5933552"/>
                <a:gd name="connsiteY18" fmla="*/ 33206 h 1950907"/>
                <a:gd name="connsiteX19" fmla="*/ 1130439 w 5933552"/>
                <a:gd name="connsiteY19" fmla="*/ 53303 h 1950907"/>
                <a:gd name="connsiteX20" fmla="*/ 1160585 w 5933552"/>
                <a:gd name="connsiteY20" fmla="*/ 63351 h 1950907"/>
                <a:gd name="connsiteX21" fmla="*/ 1683099 w 5933552"/>
                <a:gd name="connsiteY21" fmla="*/ 13109 h 1950907"/>
                <a:gd name="connsiteX22" fmla="*/ 2306097 w 5933552"/>
                <a:gd name="connsiteY22" fmla="*/ 3061 h 1950907"/>
                <a:gd name="connsiteX23" fmla="*/ 3029578 w 5933552"/>
                <a:gd name="connsiteY23" fmla="*/ 58327 h 1950907"/>
                <a:gd name="connsiteX24" fmla="*/ 3135086 w 5933552"/>
                <a:gd name="connsiteY24" fmla="*/ 78424 h 1950907"/>
                <a:gd name="connsiteX25" fmla="*/ 3255666 w 5933552"/>
                <a:gd name="connsiteY25" fmla="*/ 98520 h 1950907"/>
                <a:gd name="connsiteX26" fmla="*/ 3542044 w 5933552"/>
                <a:gd name="connsiteY26" fmla="*/ 183931 h 1950907"/>
                <a:gd name="connsiteX27" fmla="*/ 3798277 w 5933552"/>
                <a:gd name="connsiteY27" fmla="*/ 319584 h 1950907"/>
                <a:gd name="connsiteX28" fmla="*/ 4210259 w 5933552"/>
                <a:gd name="connsiteY28" fmla="*/ 545672 h 1950907"/>
                <a:gd name="connsiteX29" fmla="*/ 4340888 w 5933552"/>
                <a:gd name="connsiteY29" fmla="*/ 626059 h 1950907"/>
                <a:gd name="connsiteX30" fmla="*/ 4381081 w 5933552"/>
                <a:gd name="connsiteY30" fmla="*/ 656204 h 1950907"/>
                <a:gd name="connsiteX31" fmla="*/ 4752870 w 5933552"/>
                <a:gd name="connsiteY31" fmla="*/ 686349 h 1950907"/>
                <a:gd name="connsiteX32" fmla="*/ 5164853 w 5933552"/>
                <a:gd name="connsiteY32" fmla="*/ 761711 h 1950907"/>
                <a:gd name="connsiteX33" fmla="*/ 5441182 w 5933552"/>
                <a:gd name="connsiteY33" fmla="*/ 827026 h 1950907"/>
                <a:gd name="connsiteX34" fmla="*/ 5612004 w 5933552"/>
                <a:gd name="connsiteY34" fmla="*/ 902388 h 1950907"/>
                <a:gd name="connsiteX35" fmla="*/ 5807947 w 5933552"/>
                <a:gd name="connsiteY35" fmla="*/ 1048089 h 1950907"/>
                <a:gd name="connsiteX36" fmla="*/ 5823020 w 5933552"/>
                <a:gd name="connsiteY36" fmla="*/ 1118428 h 1950907"/>
                <a:gd name="connsiteX37" fmla="*/ 5838092 w 5933552"/>
                <a:gd name="connsiteY37" fmla="*/ 1218911 h 1950907"/>
                <a:gd name="connsiteX38" fmla="*/ 5823020 w 5933552"/>
                <a:gd name="connsiteY38" fmla="*/ 1249056 h 1950907"/>
                <a:gd name="connsiteX39" fmla="*/ 5863213 w 5933552"/>
                <a:gd name="connsiteY39" fmla="*/ 1299298 h 1950907"/>
                <a:gd name="connsiteX40" fmla="*/ 5893358 w 5933552"/>
                <a:gd name="connsiteY40" fmla="*/ 1359588 h 1950907"/>
                <a:gd name="connsiteX41" fmla="*/ 5893358 w 5933552"/>
                <a:gd name="connsiteY41" fmla="*/ 1434951 h 1950907"/>
                <a:gd name="connsiteX42" fmla="*/ 5928527 w 5933552"/>
                <a:gd name="connsiteY42" fmla="*/ 1495241 h 1950907"/>
                <a:gd name="connsiteX43" fmla="*/ 5918479 w 5933552"/>
                <a:gd name="connsiteY43" fmla="*/ 1605773 h 1950907"/>
                <a:gd name="connsiteX44" fmla="*/ 5898382 w 5933552"/>
                <a:gd name="connsiteY44" fmla="*/ 1686160 h 1950907"/>
                <a:gd name="connsiteX45" fmla="*/ 5918479 w 5933552"/>
                <a:gd name="connsiteY45" fmla="*/ 1776595 h 1950907"/>
                <a:gd name="connsiteX46" fmla="*/ 5933552 w 5933552"/>
                <a:gd name="connsiteY46" fmla="*/ 1811764 h 1950907"/>
                <a:gd name="connsiteX47" fmla="*/ 5812971 w 5933552"/>
                <a:gd name="connsiteY47" fmla="*/ 1872054 h 1950907"/>
                <a:gd name="connsiteX48" fmla="*/ 5812971 w 5933552"/>
                <a:gd name="connsiteY48" fmla="*/ 1872054 h 1950907"/>
                <a:gd name="connsiteX49" fmla="*/ 5727560 w 5933552"/>
                <a:gd name="connsiteY49" fmla="*/ 1932344 h 1950907"/>
                <a:gd name="connsiteX50" fmla="*/ 5390941 w 5933552"/>
                <a:gd name="connsiteY50" fmla="*/ 1937369 h 1950907"/>
                <a:gd name="connsiteX51" fmla="*/ 5241231 w 5933552"/>
                <a:gd name="connsiteY51" fmla="*/ 1950907 h 1950907"/>
                <a:gd name="connsiteX52" fmla="*/ 4235380 w 5933552"/>
                <a:gd name="connsiteY52" fmla="*/ 1922296 h 1950907"/>
                <a:gd name="connsiteX53" fmla="*/ 1657301 w 5933552"/>
                <a:gd name="connsiteY53" fmla="*/ 1891925 h 1950907"/>
                <a:gd name="connsiteX54" fmla="*/ 507442 w 5933552"/>
                <a:gd name="connsiteY54" fmla="*/ 1836885 h 1950907"/>
                <a:gd name="connsiteX55" fmla="*/ 281354 w 5933552"/>
                <a:gd name="connsiteY55" fmla="*/ 1836885 h 1950907"/>
                <a:gd name="connsiteX56" fmla="*/ 130629 w 5933552"/>
                <a:gd name="connsiteY56" fmla="*/ 1761522 h 1950907"/>
                <a:gd name="connsiteX57" fmla="*/ 10048 w 5933552"/>
                <a:gd name="connsiteY57" fmla="*/ 1681136 h 1950907"/>
                <a:gd name="connsiteX58" fmla="*/ 0 w 5933552"/>
                <a:gd name="connsiteY58" fmla="*/ 1540459 h 1950907"/>
                <a:gd name="connsiteX59" fmla="*/ 15072 w 5933552"/>
                <a:gd name="connsiteY59" fmla="*/ 1490217 h 1950907"/>
                <a:gd name="connsiteX60" fmla="*/ 15072 w 5933552"/>
                <a:gd name="connsiteY60" fmla="*/ 1434951 h 1950907"/>
                <a:gd name="connsiteX61" fmla="*/ 25121 w 5933552"/>
                <a:gd name="connsiteY61" fmla="*/ 1384709 h 1950907"/>
                <a:gd name="connsiteX62" fmla="*/ 40193 w 5933552"/>
                <a:gd name="connsiteY62" fmla="*/ 1359588 h 1950907"/>
                <a:gd name="connsiteX63" fmla="*/ 65314 w 5933552"/>
                <a:gd name="connsiteY63" fmla="*/ 1314371 h 1950907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373414 w 5933552"/>
                <a:gd name="connsiteY52" fmla="*/ 1917320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2179673"/>
                <a:gd name="connsiteX1" fmla="*/ 75363 w 5933552"/>
                <a:gd name="connsiteY1" fmla="*/ 1083259 h 2179673"/>
                <a:gd name="connsiteX2" fmla="*/ 45218 w 5933552"/>
                <a:gd name="connsiteY2" fmla="*/ 1073210 h 2179673"/>
                <a:gd name="connsiteX3" fmla="*/ 95459 w 5933552"/>
                <a:gd name="connsiteY3" fmla="*/ 887316 h 2179673"/>
                <a:gd name="connsiteX4" fmla="*/ 80387 w 5933552"/>
                <a:gd name="connsiteY4" fmla="*/ 771760 h 2179673"/>
                <a:gd name="connsiteX5" fmla="*/ 85411 w 5933552"/>
                <a:gd name="connsiteY5" fmla="*/ 716494 h 2179673"/>
                <a:gd name="connsiteX6" fmla="*/ 105508 w 5933552"/>
                <a:gd name="connsiteY6" fmla="*/ 696397 h 2179673"/>
                <a:gd name="connsiteX7" fmla="*/ 135653 w 5933552"/>
                <a:gd name="connsiteY7" fmla="*/ 676300 h 2179673"/>
                <a:gd name="connsiteX8" fmla="*/ 467248 w 5933552"/>
                <a:gd name="connsiteY8" fmla="*/ 329632 h 2179673"/>
                <a:gd name="connsiteX9" fmla="*/ 472272 w 5933552"/>
                <a:gd name="connsiteY9" fmla="*/ 284415 h 2179673"/>
                <a:gd name="connsiteX10" fmla="*/ 442127 w 5933552"/>
                <a:gd name="connsiteY10" fmla="*/ 259294 h 2179673"/>
                <a:gd name="connsiteX11" fmla="*/ 406958 w 5933552"/>
                <a:gd name="connsiteY11" fmla="*/ 229149 h 2179673"/>
                <a:gd name="connsiteX12" fmla="*/ 406958 w 5933552"/>
                <a:gd name="connsiteY12" fmla="*/ 204028 h 2179673"/>
                <a:gd name="connsiteX13" fmla="*/ 462224 w 5933552"/>
                <a:gd name="connsiteY13" fmla="*/ 193980 h 2179673"/>
                <a:gd name="connsiteX14" fmla="*/ 864158 w 5933552"/>
                <a:gd name="connsiteY14" fmla="*/ 143738 h 2179673"/>
                <a:gd name="connsiteX15" fmla="*/ 999811 w 5933552"/>
                <a:gd name="connsiteY15" fmla="*/ 88472 h 2179673"/>
                <a:gd name="connsiteX16" fmla="*/ 1024932 w 5933552"/>
                <a:gd name="connsiteY16" fmla="*/ 78424 h 2179673"/>
                <a:gd name="connsiteX17" fmla="*/ 999811 w 5933552"/>
                <a:gd name="connsiteY17" fmla="*/ 28182 h 2179673"/>
                <a:gd name="connsiteX18" fmla="*/ 1070149 w 5933552"/>
                <a:gd name="connsiteY18" fmla="*/ 33206 h 2179673"/>
                <a:gd name="connsiteX19" fmla="*/ 1130439 w 5933552"/>
                <a:gd name="connsiteY19" fmla="*/ 53303 h 2179673"/>
                <a:gd name="connsiteX20" fmla="*/ 1160585 w 5933552"/>
                <a:gd name="connsiteY20" fmla="*/ 63351 h 2179673"/>
                <a:gd name="connsiteX21" fmla="*/ 1683099 w 5933552"/>
                <a:gd name="connsiteY21" fmla="*/ 13109 h 2179673"/>
                <a:gd name="connsiteX22" fmla="*/ 2306097 w 5933552"/>
                <a:gd name="connsiteY22" fmla="*/ 3061 h 2179673"/>
                <a:gd name="connsiteX23" fmla="*/ 3029578 w 5933552"/>
                <a:gd name="connsiteY23" fmla="*/ 58327 h 2179673"/>
                <a:gd name="connsiteX24" fmla="*/ 3135086 w 5933552"/>
                <a:gd name="connsiteY24" fmla="*/ 78424 h 2179673"/>
                <a:gd name="connsiteX25" fmla="*/ 3255666 w 5933552"/>
                <a:gd name="connsiteY25" fmla="*/ 98520 h 2179673"/>
                <a:gd name="connsiteX26" fmla="*/ 3542044 w 5933552"/>
                <a:gd name="connsiteY26" fmla="*/ 183931 h 2179673"/>
                <a:gd name="connsiteX27" fmla="*/ 3798277 w 5933552"/>
                <a:gd name="connsiteY27" fmla="*/ 319584 h 2179673"/>
                <a:gd name="connsiteX28" fmla="*/ 4210259 w 5933552"/>
                <a:gd name="connsiteY28" fmla="*/ 545672 h 2179673"/>
                <a:gd name="connsiteX29" fmla="*/ 4340888 w 5933552"/>
                <a:gd name="connsiteY29" fmla="*/ 626059 h 2179673"/>
                <a:gd name="connsiteX30" fmla="*/ 4381081 w 5933552"/>
                <a:gd name="connsiteY30" fmla="*/ 656204 h 2179673"/>
                <a:gd name="connsiteX31" fmla="*/ 4752870 w 5933552"/>
                <a:gd name="connsiteY31" fmla="*/ 686349 h 2179673"/>
                <a:gd name="connsiteX32" fmla="*/ 5164853 w 5933552"/>
                <a:gd name="connsiteY32" fmla="*/ 761711 h 2179673"/>
                <a:gd name="connsiteX33" fmla="*/ 5441182 w 5933552"/>
                <a:gd name="connsiteY33" fmla="*/ 827026 h 2179673"/>
                <a:gd name="connsiteX34" fmla="*/ 5612004 w 5933552"/>
                <a:gd name="connsiteY34" fmla="*/ 902388 h 2179673"/>
                <a:gd name="connsiteX35" fmla="*/ 5807947 w 5933552"/>
                <a:gd name="connsiteY35" fmla="*/ 1048089 h 2179673"/>
                <a:gd name="connsiteX36" fmla="*/ 5823020 w 5933552"/>
                <a:gd name="connsiteY36" fmla="*/ 1118428 h 2179673"/>
                <a:gd name="connsiteX37" fmla="*/ 5838092 w 5933552"/>
                <a:gd name="connsiteY37" fmla="*/ 1218911 h 2179673"/>
                <a:gd name="connsiteX38" fmla="*/ 5823020 w 5933552"/>
                <a:gd name="connsiteY38" fmla="*/ 1249056 h 2179673"/>
                <a:gd name="connsiteX39" fmla="*/ 5863213 w 5933552"/>
                <a:gd name="connsiteY39" fmla="*/ 1299298 h 2179673"/>
                <a:gd name="connsiteX40" fmla="*/ 5893358 w 5933552"/>
                <a:gd name="connsiteY40" fmla="*/ 1359588 h 2179673"/>
                <a:gd name="connsiteX41" fmla="*/ 5893358 w 5933552"/>
                <a:gd name="connsiteY41" fmla="*/ 1434951 h 2179673"/>
                <a:gd name="connsiteX42" fmla="*/ 5928527 w 5933552"/>
                <a:gd name="connsiteY42" fmla="*/ 1495241 h 2179673"/>
                <a:gd name="connsiteX43" fmla="*/ 5918479 w 5933552"/>
                <a:gd name="connsiteY43" fmla="*/ 1605773 h 2179673"/>
                <a:gd name="connsiteX44" fmla="*/ 5898382 w 5933552"/>
                <a:gd name="connsiteY44" fmla="*/ 1686160 h 2179673"/>
                <a:gd name="connsiteX45" fmla="*/ 5918479 w 5933552"/>
                <a:gd name="connsiteY45" fmla="*/ 1776595 h 2179673"/>
                <a:gd name="connsiteX46" fmla="*/ 5933552 w 5933552"/>
                <a:gd name="connsiteY46" fmla="*/ 1811764 h 2179673"/>
                <a:gd name="connsiteX47" fmla="*/ 5812971 w 5933552"/>
                <a:gd name="connsiteY47" fmla="*/ 1872054 h 2179673"/>
                <a:gd name="connsiteX48" fmla="*/ 5812971 w 5933552"/>
                <a:gd name="connsiteY48" fmla="*/ 1872054 h 2179673"/>
                <a:gd name="connsiteX49" fmla="*/ 5727560 w 5933552"/>
                <a:gd name="connsiteY49" fmla="*/ 1932344 h 2179673"/>
                <a:gd name="connsiteX50" fmla="*/ 5390941 w 5933552"/>
                <a:gd name="connsiteY50" fmla="*/ 1937369 h 2179673"/>
                <a:gd name="connsiteX51" fmla="*/ 5246343 w 5933552"/>
                <a:gd name="connsiteY51" fmla="*/ 1935977 h 2179673"/>
                <a:gd name="connsiteX52" fmla="*/ 4373414 w 5933552"/>
                <a:gd name="connsiteY52" fmla="*/ 1917320 h 2179673"/>
                <a:gd name="connsiteX53" fmla="*/ 1657301 w 5933552"/>
                <a:gd name="connsiteY53" fmla="*/ 1891925 h 2179673"/>
                <a:gd name="connsiteX54" fmla="*/ 507442 w 5933552"/>
                <a:gd name="connsiteY54" fmla="*/ 1836885 h 2179673"/>
                <a:gd name="connsiteX55" fmla="*/ 281354 w 5933552"/>
                <a:gd name="connsiteY55" fmla="*/ 1836885 h 2179673"/>
                <a:gd name="connsiteX56" fmla="*/ 130629 w 5933552"/>
                <a:gd name="connsiteY56" fmla="*/ 1761522 h 2179673"/>
                <a:gd name="connsiteX57" fmla="*/ 10048 w 5933552"/>
                <a:gd name="connsiteY57" fmla="*/ 1681136 h 2179673"/>
                <a:gd name="connsiteX58" fmla="*/ 0 w 5933552"/>
                <a:gd name="connsiteY58" fmla="*/ 1540459 h 2179673"/>
                <a:gd name="connsiteX59" fmla="*/ 15072 w 5933552"/>
                <a:gd name="connsiteY59" fmla="*/ 1490217 h 2179673"/>
                <a:gd name="connsiteX60" fmla="*/ 15072 w 5933552"/>
                <a:gd name="connsiteY60" fmla="*/ 1434951 h 2179673"/>
                <a:gd name="connsiteX61" fmla="*/ 25121 w 5933552"/>
                <a:gd name="connsiteY61" fmla="*/ 1384709 h 2179673"/>
                <a:gd name="connsiteX62" fmla="*/ 40193 w 5933552"/>
                <a:gd name="connsiteY62" fmla="*/ 1359588 h 2179673"/>
                <a:gd name="connsiteX63" fmla="*/ 65314 w 5933552"/>
                <a:gd name="connsiteY63" fmla="*/ 1314371 h 21796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46343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15670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9849"/>
                <a:gd name="connsiteX1" fmla="*/ 75363 w 5933552"/>
                <a:gd name="connsiteY1" fmla="*/ 1083259 h 2219849"/>
                <a:gd name="connsiteX2" fmla="*/ 45218 w 5933552"/>
                <a:gd name="connsiteY2" fmla="*/ 1073210 h 2219849"/>
                <a:gd name="connsiteX3" fmla="*/ 95459 w 5933552"/>
                <a:gd name="connsiteY3" fmla="*/ 887316 h 2219849"/>
                <a:gd name="connsiteX4" fmla="*/ 80387 w 5933552"/>
                <a:gd name="connsiteY4" fmla="*/ 771760 h 2219849"/>
                <a:gd name="connsiteX5" fmla="*/ 85411 w 5933552"/>
                <a:gd name="connsiteY5" fmla="*/ 716494 h 2219849"/>
                <a:gd name="connsiteX6" fmla="*/ 105508 w 5933552"/>
                <a:gd name="connsiteY6" fmla="*/ 696397 h 2219849"/>
                <a:gd name="connsiteX7" fmla="*/ 135653 w 5933552"/>
                <a:gd name="connsiteY7" fmla="*/ 676300 h 2219849"/>
                <a:gd name="connsiteX8" fmla="*/ 467248 w 5933552"/>
                <a:gd name="connsiteY8" fmla="*/ 329632 h 2219849"/>
                <a:gd name="connsiteX9" fmla="*/ 472272 w 5933552"/>
                <a:gd name="connsiteY9" fmla="*/ 284415 h 2219849"/>
                <a:gd name="connsiteX10" fmla="*/ 442127 w 5933552"/>
                <a:gd name="connsiteY10" fmla="*/ 259294 h 2219849"/>
                <a:gd name="connsiteX11" fmla="*/ 406958 w 5933552"/>
                <a:gd name="connsiteY11" fmla="*/ 229149 h 2219849"/>
                <a:gd name="connsiteX12" fmla="*/ 406958 w 5933552"/>
                <a:gd name="connsiteY12" fmla="*/ 204028 h 2219849"/>
                <a:gd name="connsiteX13" fmla="*/ 462224 w 5933552"/>
                <a:gd name="connsiteY13" fmla="*/ 193980 h 2219849"/>
                <a:gd name="connsiteX14" fmla="*/ 864158 w 5933552"/>
                <a:gd name="connsiteY14" fmla="*/ 143738 h 2219849"/>
                <a:gd name="connsiteX15" fmla="*/ 999811 w 5933552"/>
                <a:gd name="connsiteY15" fmla="*/ 88472 h 2219849"/>
                <a:gd name="connsiteX16" fmla="*/ 1024932 w 5933552"/>
                <a:gd name="connsiteY16" fmla="*/ 78424 h 2219849"/>
                <a:gd name="connsiteX17" fmla="*/ 999811 w 5933552"/>
                <a:gd name="connsiteY17" fmla="*/ 28182 h 2219849"/>
                <a:gd name="connsiteX18" fmla="*/ 1070149 w 5933552"/>
                <a:gd name="connsiteY18" fmla="*/ 33206 h 2219849"/>
                <a:gd name="connsiteX19" fmla="*/ 1130439 w 5933552"/>
                <a:gd name="connsiteY19" fmla="*/ 53303 h 2219849"/>
                <a:gd name="connsiteX20" fmla="*/ 1160585 w 5933552"/>
                <a:gd name="connsiteY20" fmla="*/ 63351 h 2219849"/>
                <a:gd name="connsiteX21" fmla="*/ 1683099 w 5933552"/>
                <a:gd name="connsiteY21" fmla="*/ 13109 h 2219849"/>
                <a:gd name="connsiteX22" fmla="*/ 2306097 w 5933552"/>
                <a:gd name="connsiteY22" fmla="*/ 3061 h 2219849"/>
                <a:gd name="connsiteX23" fmla="*/ 3029578 w 5933552"/>
                <a:gd name="connsiteY23" fmla="*/ 58327 h 2219849"/>
                <a:gd name="connsiteX24" fmla="*/ 3135086 w 5933552"/>
                <a:gd name="connsiteY24" fmla="*/ 78424 h 2219849"/>
                <a:gd name="connsiteX25" fmla="*/ 3255666 w 5933552"/>
                <a:gd name="connsiteY25" fmla="*/ 98520 h 2219849"/>
                <a:gd name="connsiteX26" fmla="*/ 3542044 w 5933552"/>
                <a:gd name="connsiteY26" fmla="*/ 183931 h 2219849"/>
                <a:gd name="connsiteX27" fmla="*/ 3798277 w 5933552"/>
                <a:gd name="connsiteY27" fmla="*/ 319584 h 2219849"/>
                <a:gd name="connsiteX28" fmla="*/ 4210259 w 5933552"/>
                <a:gd name="connsiteY28" fmla="*/ 545672 h 2219849"/>
                <a:gd name="connsiteX29" fmla="*/ 4340888 w 5933552"/>
                <a:gd name="connsiteY29" fmla="*/ 626059 h 2219849"/>
                <a:gd name="connsiteX30" fmla="*/ 4381081 w 5933552"/>
                <a:gd name="connsiteY30" fmla="*/ 656204 h 2219849"/>
                <a:gd name="connsiteX31" fmla="*/ 4752870 w 5933552"/>
                <a:gd name="connsiteY31" fmla="*/ 686349 h 2219849"/>
                <a:gd name="connsiteX32" fmla="*/ 5164853 w 5933552"/>
                <a:gd name="connsiteY32" fmla="*/ 761711 h 2219849"/>
                <a:gd name="connsiteX33" fmla="*/ 5441182 w 5933552"/>
                <a:gd name="connsiteY33" fmla="*/ 827026 h 2219849"/>
                <a:gd name="connsiteX34" fmla="*/ 5612004 w 5933552"/>
                <a:gd name="connsiteY34" fmla="*/ 902388 h 2219849"/>
                <a:gd name="connsiteX35" fmla="*/ 5807947 w 5933552"/>
                <a:gd name="connsiteY35" fmla="*/ 1048089 h 2219849"/>
                <a:gd name="connsiteX36" fmla="*/ 5823020 w 5933552"/>
                <a:gd name="connsiteY36" fmla="*/ 1118428 h 2219849"/>
                <a:gd name="connsiteX37" fmla="*/ 5838092 w 5933552"/>
                <a:gd name="connsiteY37" fmla="*/ 1218911 h 2219849"/>
                <a:gd name="connsiteX38" fmla="*/ 5823020 w 5933552"/>
                <a:gd name="connsiteY38" fmla="*/ 1249056 h 2219849"/>
                <a:gd name="connsiteX39" fmla="*/ 5863213 w 5933552"/>
                <a:gd name="connsiteY39" fmla="*/ 1299298 h 2219849"/>
                <a:gd name="connsiteX40" fmla="*/ 5893358 w 5933552"/>
                <a:gd name="connsiteY40" fmla="*/ 1359588 h 2219849"/>
                <a:gd name="connsiteX41" fmla="*/ 5893358 w 5933552"/>
                <a:gd name="connsiteY41" fmla="*/ 1434951 h 2219849"/>
                <a:gd name="connsiteX42" fmla="*/ 5928527 w 5933552"/>
                <a:gd name="connsiteY42" fmla="*/ 1495241 h 2219849"/>
                <a:gd name="connsiteX43" fmla="*/ 5918479 w 5933552"/>
                <a:gd name="connsiteY43" fmla="*/ 1605773 h 2219849"/>
                <a:gd name="connsiteX44" fmla="*/ 5898382 w 5933552"/>
                <a:gd name="connsiteY44" fmla="*/ 1686160 h 2219849"/>
                <a:gd name="connsiteX45" fmla="*/ 5918479 w 5933552"/>
                <a:gd name="connsiteY45" fmla="*/ 1776595 h 2219849"/>
                <a:gd name="connsiteX46" fmla="*/ 5933552 w 5933552"/>
                <a:gd name="connsiteY46" fmla="*/ 1811764 h 2219849"/>
                <a:gd name="connsiteX47" fmla="*/ 5812971 w 5933552"/>
                <a:gd name="connsiteY47" fmla="*/ 1872054 h 2219849"/>
                <a:gd name="connsiteX48" fmla="*/ 5812971 w 5933552"/>
                <a:gd name="connsiteY48" fmla="*/ 1872054 h 2219849"/>
                <a:gd name="connsiteX49" fmla="*/ 5727560 w 5933552"/>
                <a:gd name="connsiteY49" fmla="*/ 1932344 h 2219849"/>
                <a:gd name="connsiteX50" fmla="*/ 5390941 w 5933552"/>
                <a:gd name="connsiteY50" fmla="*/ 1937369 h 2219849"/>
                <a:gd name="connsiteX51" fmla="*/ 5215670 w 5933552"/>
                <a:gd name="connsiteY51" fmla="*/ 1935977 h 2219849"/>
                <a:gd name="connsiteX52" fmla="*/ 4373414 w 5933552"/>
                <a:gd name="connsiteY52" fmla="*/ 1917320 h 2219849"/>
                <a:gd name="connsiteX53" fmla="*/ 1657301 w 5933552"/>
                <a:gd name="connsiteY53" fmla="*/ 1891925 h 2219849"/>
                <a:gd name="connsiteX54" fmla="*/ 507442 w 5933552"/>
                <a:gd name="connsiteY54" fmla="*/ 1836885 h 2219849"/>
                <a:gd name="connsiteX55" fmla="*/ 281354 w 5933552"/>
                <a:gd name="connsiteY55" fmla="*/ 1836885 h 2219849"/>
                <a:gd name="connsiteX56" fmla="*/ 130629 w 5933552"/>
                <a:gd name="connsiteY56" fmla="*/ 1761522 h 2219849"/>
                <a:gd name="connsiteX57" fmla="*/ 10048 w 5933552"/>
                <a:gd name="connsiteY57" fmla="*/ 1681136 h 2219849"/>
                <a:gd name="connsiteX58" fmla="*/ 0 w 5933552"/>
                <a:gd name="connsiteY58" fmla="*/ 1540459 h 2219849"/>
                <a:gd name="connsiteX59" fmla="*/ 15072 w 5933552"/>
                <a:gd name="connsiteY59" fmla="*/ 1490217 h 2219849"/>
                <a:gd name="connsiteX60" fmla="*/ 15072 w 5933552"/>
                <a:gd name="connsiteY60" fmla="*/ 1434951 h 2219849"/>
                <a:gd name="connsiteX61" fmla="*/ 25121 w 5933552"/>
                <a:gd name="connsiteY61" fmla="*/ 1384709 h 2219849"/>
                <a:gd name="connsiteX62" fmla="*/ 40193 w 5933552"/>
                <a:gd name="connsiteY62" fmla="*/ 1359588 h 2219849"/>
                <a:gd name="connsiteX63" fmla="*/ 65314 w 5933552"/>
                <a:gd name="connsiteY63" fmla="*/ 1314371 h 2219849"/>
                <a:gd name="connsiteX0" fmla="*/ 65314 w 5933552"/>
                <a:gd name="connsiteY0" fmla="*/ 1314371 h 2230378"/>
                <a:gd name="connsiteX1" fmla="*/ 75363 w 5933552"/>
                <a:gd name="connsiteY1" fmla="*/ 1083259 h 2230378"/>
                <a:gd name="connsiteX2" fmla="*/ 45218 w 5933552"/>
                <a:gd name="connsiteY2" fmla="*/ 1073210 h 2230378"/>
                <a:gd name="connsiteX3" fmla="*/ 95459 w 5933552"/>
                <a:gd name="connsiteY3" fmla="*/ 887316 h 2230378"/>
                <a:gd name="connsiteX4" fmla="*/ 80387 w 5933552"/>
                <a:gd name="connsiteY4" fmla="*/ 771760 h 2230378"/>
                <a:gd name="connsiteX5" fmla="*/ 85411 w 5933552"/>
                <a:gd name="connsiteY5" fmla="*/ 716494 h 2230378"/>
                <a:gd name="connsiteX6" fmla="*/ 105508 w 5933552"/>
                <a:gd name="connsiteY6" fmla="*/ 696397 h 2230378"/>
                <a:gd name="connsiteX7" fmla="*/ 135653 w 5933552"/>
                <a:gd name="connsiteY7" fmla="*/ 676300 h 2230378"/>
                <a:gd name="connsiteX8" fmla="*/ 467248 w 5933552"/>
                <a:gd name="connsiteY8" fmla="*/ 329632 h 2230378"/>
                <a:gd name="connsiteX9" fmla="*/ 472272 w 5933552"/>
                <a:gd name="connsiteY9" fmla="*/ 284415 h 2230378"/>
                <a:gd name="connsiteX10" fmla="*/ 442127 w 5933552"/>
                <a:gd name="connsiteY10" fmla="*/ 259294 h 2230378"/>
                <a:gd name="connsiteX11" fmla="*/ 406958 w 5933552"/>
                <a:gd name="connsiteY11" fmla="*/ 229149 h 2230378"/>
                <a:gd name="connsiteX12" fmla="*/ 406958 w 5933552"/>
                <a:gd name="connsiteY12" fmla="*/ 204028 h 2230378"/>
                <a:gd name="connsiteX13" fmla="*/ 462224 w 5933552"/>
                <a:gd name="connsiteY13" fmla="*/ 193980 h 2230378"/>
                <a:gd name="connsiteX14" fmla="*/ 864158 w 5933552"/>
                <a:gd name="connsiteY14" fmla="*/ 143738 h 2230378"/>
                <a:gd name="connsiteX15" fmla="*/ 999811 w 5933552"/>
                <a:gd name="connsiteY15" fmla="*/ 88472 h 2230378"/>
                <a:gd name="connsiteX16" fmla="*/ 1024932 w 5933552"/>
                <a:gd name="connsiteY16" fmla="*/ 78424 h 2230378"/>
                <a:gd name="connsiteX17" fmla="*/ 999811 w 5933552"/>
                <a:gd name="connsiteY17" fmla="*/ 28182 h 2230378"/>
                <a:gd name="connsiteX18" fmla="*/ 1070149 w 5933552"/>
                <a:gd name="connsiteY18" fmla="*/ 33206 h 2230378"/>
                <a:gd name="connsiteX19" fmla="*/ 1130439 w 5933552"/>
                <a:gd name="connsiteY19" fmla="*/ 53303 h 2230378"/>
                <a:gd name="connsiteX20" fmla="*/ 1160585 w 5933552"/>
                <a:gd name="connsiteY20" fmla="*/ 63351 h 2230378"/>
                <a:gd name="connsiteX21" fmla="*/ 1683099 w 5933552"/>
                <a:gd name="connsiteY21" fmla="*/ 13109 h 2230378"/>
                <a:gd name="connsiteX22" fmla="*/ 2306097 w 5933552"/>
                <a:gd name="connsiteY22" fmla="*/ 3061 h 2230378"/>
                <a:gd name="connsiteX23" fmla="*/ 3029578 w 5933552"/>
                <a:gd name="connsiteY23" fmla="*/ 58327 h 2230378"/>
                <a:gd name="connsiteX24" fmla="*/ 3135086 w 5933552"/>
                <a:gd name="connsiteY24" fmla="*/ 78424 h 2230378"/>
                <a:gd name="connsiteX25" fmla="*/ 3255666 w 5933552"/>
                <a:gd name="connsiteY25" fmla="*/ 98520 h 2230378"/>
                <a:gd name="connsiteX26" fmla="*/ 3542044 w 5933552"/>
                <a:gd name="connsiteY26" fmla="*/ 183931 h 2230378"/>
                <a:gd name="connsiteX27" fmla="*/ 3798277 w 5933552"/>
                <a:gd name="connsiteY27" fmla="*/ 319584 h 2230378"/>
                <a:gd name="connsiteX28" fmla="*/ 4210259 w 5933552"/>
                <a:gd name="connsiteY28" fmla="*/ 545672 h 2230378"/>
                <a:gd name="connsiteX29" fmla="*/ 4340888 w 5933552"/>
                <a:gd name="connsiteY29" fmla="*/ 626059 h 2230378"/>
                <a:gd name="connsiteX30" fmla="*/ 4381081 w 5933552"/>
                <a:gd name="connsiteY30" fmla="*/ 656204 h 2230378"/>
                <a:gd name="connsiteX31" fmla="*/ 4752870 w 5933552"/>
                <a:gd name="connsiteY31" fmla="*/ 686349 h 2230378"/>
                <a:gd name="connsiteX32" fmla="*/ 5164853 w 5933552"/>
                <a:gd name="connsiteY32" fmla="*/ 761711 h 2230378"/>
                <a:gd name="connsiteX33" fmla="*/ 5441182 w 5933552"/>
                <a:gd name="connsiteY33" fmla="*/ 827026 h 2230378"/>
                <a:gd name="connsiteX34" fmla="*/ 5612004 w 5933552"/>
                <a:gd name="connsiteY34" fmla="*/ 902388 h 2230378"/>
                <a:gd name="connsiteX35" fmla="*/ 5807947 w 5933552"/>
                <a:gd name="connsiteY35" fmla="*/ 1048089 h 2230378"/>
                <a:gd name="connsiteX36" fmla="*/ 5823020 w 5933552"/>
                <a:gd name="connsiteY36" fmla="*/ 1118428 h 2230378"/>
                <a:gd name="connsiteX37" fmla="*/ 5838092 w 5933552"/>
                <a:gd name="connsiteY37" fmla="*/ 1218911 h 2230378"/>
                <a:gd name="connsiteX38" fmla="*/ 5823020 w 5933552"/>
                <a:gd name="connsiteY38" fmla="*/ 1249056 h 2230378"/>
                <a:gd name="connsiteX39" fmla="*/ 5863213 w 5933552"/>
                <a:gd name="connsiteY39" fmla="*/ 1299298 h 2230378"/>
                <a:gd name="connsiteX40" fmla="*/ 5893358 w 5933552"/>
                <a:gd name="connsiteY40" fmla="*/ 1359588 h 2230378"/>
                <a:gd name="connsiteX41" fmla="*/ 5893358 w 5933552"/>
                <a:gd name="connsiteY41" fmla="*/ 1434951 h 2230378"/>
                <a:gd name="connsiteX42" fmla="*/ 5928527 w 5933552"/>
                <a:gd name="connsiteY42" fmla="*/ 1495241 h 2230378"/>
                <a:gd name="connsiteX43" fmla="*/ 5918479 w 5933552"/>
                <a:gd name="connsiteY43" fmla="*/ 1605773 h 2230378"/>
                <a:gd name="connsiteX44" fmla="*/ 5898382 w 5933552"/>
                <a:gd name="connsiteY44" fmla="*/ 1686160 h 2230378"/>
                <a:gd name="connsiteX45" fmla="*/ 5918479 w 5933552"/>
                <a:gd name="connsiteY45" fmla="*/ 1776595 h 2230378"/>
                <a:gd name="connsiteX46" fmla="*/ 5933552 w 5933552"/>
                <a:gd name="connsiteY46" fmla="*/ 1811764 h 2230378"/>
                <a:gd name="connsiteX47" fmla="*/ 5812971 w 5933552"/>
                <a:gd name="connsiteY47" fmla="*/ 1872054 h 2230378"/>
                <a:gd name="connsiteX48" fmla="*/ 5812971 w 5933552"/>
                <a:gd name="connsiteY48" fmla="*/ 1872054 h 2230378"/>
                <a:gd name="connsiteX49" fmla="*/ 5727560 w 5933552"/>
                <a:gd name="connsiteY49" fmla="*/ 1932344 h 2230378"/>
                <a:gd name="connsiteX50" fmla="*/ 5390941 w 5933552"/>
                <a:gd name="connsiteY50" fmla="*/ 1937369 h 2230378"/>
                <a:gd name="connsiteX51" fmla="*/ 5215670 w 5933552"/>
                <a:gd name="connsiteY51" fmla="*/ 1935977 h 2230378"/>
                <a:gd name="connsiteX52" fmla="*/ 4373414 w 5933552"/>
                <a:gd name="connsiteY52" fmla="*/ 1917320 h 2230378"/>
                <a:gd name="connsiteX53" fmla="*/ 1657301 w 5933552"/>
                <a:gd name="connsiteY53" fmla="*/ 1891925 h 2230378"/>
                <a:gd name="connsiteX54" fmla="*/ 507442 w 5933552"/>
                <a:gd name="connsiteY54" fmla="*/ 1836885 h 2230378"/>
                <a:gd name="connsiteX55" fmla="*/ 281354 w 5933552"/>
                <a:gd name="connsiteY55" fmla="*/ 1836885 h 2230378"/>
                <a:gd name="connsiteX56" fmla="*/ 130629 w 5933552"/>
                <a:gd name="connsiteY56" fmla="*/ 1761522 h 2230378"/>
                <a:gd name="connsiteX57" fmla="*/ 10048 w 5933552"/>
                <a:gd name="connsiteY57" fmla="*/ 1681136 h 2230378"/>
                <a:gd name="connsiteX58" fmla="*/ 0 w 5933552"/>
                <a:gd name="connsiteY58" fmla="*/ 1540459 h 2230378"/>
                <a:gd name="connsiteX59" fmla="*/ 15072 w 5933552"/>
                <a:gd name="connsiteY59" fmla="*/ 1490217 h 2230378"/>
                <a:gd name="connsiteX60" fmla="*/ 15072 w 5933552"/>
                <a:gd name="connsiteY60" fmla="*/ 1434951 h 2230378"/>
                <a:gd name="connsiteX61" fmla="*/ 25121 w 5933552"/>
                <a:gd name="connsiteY61" fmla="*/ 1384709 h 2230378"/>
                <a:gd name="connsiteX62" fmla="*/ 40193 w 5933552"/>
                <a:gd name="connsiteY62" fmla="*/ 1359588 h 2230378"/>
                <a:gd name="connsiteX63" fmla="*/ 65314 w 5933552"/>
                <a:gd name="connsiteY63" fmla="*/ 1314371 h 2230378"/>
                <a:gd name="connsiteX0" fmla="*/ 65314 w 5933552"/>
                <a:gd name="connsiteY0" fmla="*/ 1314371 h 2238835"/>
                <a:gd name="connsiteX1" fmla="*/ 75363 w 5933552"/>
                <a:gd name="connsiteY1" fmla="*/ 1083259 h 2238835"/>
                <a:gd name="connsiteX2" fmla="*/ 45218 w 5933552"/>
                <a:gd name="connsiteY2" fmla="*/ 1073210 h 2238835"/>
                <a:gd name="connsiteX3" fmla="*/ 95459 w 5933552"/>
                <a:gd name="connsiteY3" fmla="*/ 887316 h 2238835"/>
                <a:gd name="connsiteX4" fmla="*/ 80387 w 5933552"/>
                <a:gd name="connsiteY4" fmla="*/ 771760 h 2238835"/>
                <a:gd name="connsiteX5" fmla="*/ 85411 w 5933552"/>
                <a:gd name="connsiteY5" fmla="*/ 716494 h 2238835"/>
                <a:gd name="connsiteX6" fmla="*/ 105508 w 5933552"/>
                <a:gd name="connsiteY6" fmla="*/ 696397 h 2238835"/>
                <a:gd name="connsiteX7" fmla="*/ 135653 w 5933552"/>
                <a:gd name="connsiteY7" fmla="*/ 676300 h 2238835"/>
                <a:gd name="connsiteX8" fmla="*/ 467248 w 5933552"/>
                <a:gd name="connsiteY8" fmla="*/ 329632 h 2238835"/>
                <a:gd name="connsiteX9" fmla="*/ 472272 w 5933552"/>
                <a:gd name="connsiteY9" fmla="*/ 284415 h 2238835"/>
                <a:gd name="connsiteX10" fmla="*/ 442127 w 5933552"/>
                <a:gd name="connsiteY10" fmla="*/ 259294 h 2238835"/>
                <a:gd name="connsiteX11" fmla="*/ 406958 w 5933552"/>
                <a:gd name="connsiteY11" fmla="*/ 229149 h 2238835"/>
                <a:gd name="connsiteX12" fmla="*/ 406958 w 5933552"/>
                <a:gd name="connsiteY12" fmla="*/ 204028 h 2238835"/>
                <a:gd name="connsiteX13" fmla="*/ 462224 w 5933552"/>
                <a:gd name="connsiteY13" fmla="*/ 193980 h 2238835"/>
                <a:gd name="connsiteX14" fmla="*/ 864158 w 5933552"/>
                <a:gd name="connsiteY14" fmla="*/ 143738 h 2238835"/>
                <a:gd name="connsiteX15" fmla="*/ 999811 w 5933552"/>
                <a:gd name="connsiteY15" fmla="*/ 88472 h 2238835"/>
                <a:gd name="connsiteX16" fmla="*/ 1024932 w 5933552"/>
                <a:gd name="connsiteY16" fmla="*/ 78424 h 2238835"/>
                <a:gd name="connsiteX17" fmla="*/ 999811 w 5933552"/>
                <a:gd name="connsiteY17" fmla="*/ 28182 h 2238835"/>
                <a:gd name="connsiteX18" fmla="*/ 1070149 w 5933552"/>
                <a:gd name="connsiteY18" fmla="*/ 33206 h 2238835"/>
                <a:gd name="connsiteX19" fmla="*/ 1130439 w 5933552"/>
                <a:gd name="connsiteY19" fmla="*/ 53303 h 2238835"/>
                <a:gd name="connsiteX20" fmla="*/ 1160585 w 5933552"/>
                <a:gd name="connsiteY20" fmla="*/ 63351 h 2238835"/>
                <a:gd name="connsiteX21" fmla="*/ 1683099 w 5933552"/>
                <a:gd name="connsiteY21" fmla="*/ 13109 h 2238835"/>
                <a:gd name="connsiteX22" fmla="*/ 2306097 w 5933552"/>
                <a:gd name="connsiteY22" fmla="*/ 3061 h 2238835"/>
                <a:gd name="connsiteX23" fmla="*/ 3029578 w 5933552"/>
                <a:gd name="connsiteY23" fmla="*/ 58327 h 2238835"/>
                <a:gd name="connsiteX24" fmla="*/ 3135086 w 5933552"/>
                <a:gd name="connsiteY24" fmla="*/ 78424 h 2238835"/>
                <a:gd name="connsiteX25" fmla="*/ 3255666 w 5933552"/>
                <a:gd name="connsiteY25" fmla="*/ 98520 h 2238835"/>
                <a:gd name="connsiteX26" fmla="*/ 3542044 w 5933552"/>
                <a:gd name="connsiteY26" fmla="*/ 183931 h 2238835"/>
                <a:gd name="connsiteX27" fmla="*/ 3798277 w 5933552"/>
                <a:gd name="connsiteY27" fmla="*/ 319584 h 2238835"/>
                <a:gd name="connsiteX28" fmla="*/ 4210259 w 5933552"/>
                <a:gd name="connsiteY28" fmla="*/ 545672 h 2238835"/>
                <a:gd name="connsiteX29" fmla="*/ 4340888 w 5933552"/>
                <a:gd name="connsiteY29" fmla="*/ 626059 h 2238835"/>
                <a:gd name="connsiteX30" fmla="*/ 4381081 w 5933552"/>
                <a:gd name="connsiteY30" fmla="*/ 656204 h 2238835"/>
                <a:gd name="connsiteX31" fmla="*/ 4752870 w 5933552"/>
                <a:gd name="connsiteY31" fmla="*/ 686349 h 2238835"/>
                <a:gd name="connsiteX32" fmla="*/ 5164853 w 5933552"/>
                <a:gd name="connsiteY32" fmla="*/ 761711 h 2238835"/>
                <a:gd name="connsiteX33" fmla="*/ 5441182 w 5933552"/>
                <a:gd name="connsiteY33" fmla="*/ 827026 h 2238835"/>
                <a:gd name="connsiteX34" fmla="*/ 5612004 w 5933552"/>
                <a:gd name="connsiteY34" fmla="*/ 902388 h 2238835"/>
                <a:gd name="connsiteX35" fmla="*/ 5807947 w 5933552"/>
                <a:gd name="connsiteY35" fmla="*/ 1048089 h 2238835"/>
                <a:gd name="connsiteX36" fmla="*/ 5823020 w 5933552"/>
                <a:gd name="connsiteY36" fmla="*/ 1118428 h 2238835"/>
                <a:gd name="connsiteX37" fmla="*/ 5838092 w 5933552"/>
                <a:gd name="connsiteY37" fmla="*/ 1218911 h 2238835"/>
                <a:gd name="connsiteX38" fmla="*/ 5823020 w 5933552"/>
                <a:gd name="connsiteY38" fmla="*/ 1249056 h 2238835"/>
                <a:gd name="connsiteX39" fmla="*/ 5863213 w 5933552"/>
                <a:gd name="connsiteY39" fmla="*/ 1299298 h 2238835"/>
                <a:gd name="connsiteX40" fmla="*/ 5893358 w 5933552"/>
                <a:gd name="connsiteY40" fmla="*/ 1359588 h 2238835"/>
                <a:gd name="connsiteX41" fmla="*/ 5893358 w 5933552"/>
                <a:gd name="connsiteY41" fmla="*/ 1434951 h 2238835"/>
                <a:gd name="connsiteX42" fmla="*/ 5928527 w 5933552"/>
                <a:gd name="connsiteY42" fmla="*/ 1495241 h 2238835"/>
                <a:gd name="connsiteX43" fmla="*/ 5918479 w 5933552"/>
                <a:gd name="connsiteY43" fmla="*/ 1605773 h 2238835"/>
                <a:gd name="connsiteX44" fmla="*/ 5898382 w 5933552"/>
                <a:gd name="connsiteY44" fmla="*/ 1686160 h 2238835"/>
                <a:gd name="connsiteX45" fmla="*/ 5918479 w 5933552"/>
                <a:gd name="connsiteY45" fmla="*/ 1776595 h 2238835"/>
                <a:gd name="connsiteX46" fmla="*/ 5933552 w 5933552"/>
                <a:gd name="connsiteY46" fmla="*/ 1811764 h 2238835"/>
                <a:gd name="connsiteX47" fmla="*/ 5812971 w 5933552"/>
                <a:gd name="connsiteY47" fmla="*/ 1872054 h 2238835"/>
                <a:gd name="connsiteX48" fmla="*/ 5812971 w 5933552"/>
                <a:gd name="connsiteY48" fmla="*/ 1872054 h 2238835"/>
                <a:gd name="connsiteX49" fmla="*/ 5727560 w 5933552"/>
                <a:gd name="connsiteY49" fmla="*/ 1932344 h 2238835"/>
                <a:gd name="connsiteX50" fmla="*/ 5390941 w 5933552"/>
                <a:gd name="connsiteY50" fmla="*/ 1937369 h 2238835"/>
                <a:gd name="connsiteX51" fmla="*/ 5215670 w 5933552"/>
                <a:gd name="connsiteY51" fmla="*/ 1935977 h 2238835"/>
                <a:gd name="connsiteX52" fmla="*/ 4373414 w 5933552"/>
                <a:gd name="connsiteY52" fmla="*/ 1917320 h 2238835"/>
                <a:gd name="connsiteX53" fmla="*/ 1657301 w 5933552"/>
                <a:gd name="connsiteY53" fmla="*/ 1891925 h 2238835"/>
                <a:gd name="connsiteX54" fmla="*/ 507442 w 5933552"/>
                <a:gd name="connsiteY54" fmla="*/ 1836885 h 2238835"/>
                <a:gd name="connsiteX55" fmla="*/ 281354 w 5933552"/>
                <a:gd name="connsiteY55" fmla="*/ 1836885 h 2238835"/>
                <a:gd name="connsiteX56" fmla="*/ 130629 w 5933552"/>
                <a:gd name="connsiteY56" fmla="*/ 1761522 h 2238835"/>
                <a:gd name="connsiteX57" fmla="*/ 10048 w 5933552"/>
                <a:gd name="connsiteY57" fmla="*/ 1681136 h 2238835"/>
                <a:gd name="connsiteX58" fmla="*/ 0 w 5933552"/>
                <a:gd name="connsiteY58" fmla="*/ 1540459 h 2238835"/>
                <a:gd name="connsiteX59" fmla="*/ 15072 w 5933552"/>
                <a:gd name="connsiteY59" fmla="*/ 1490217 h 2238835"/>
                <a:gd name="connsiteX60" fmla="*/ 15072 w 5933552"/>
                <a:gd name="connsiteY60" fmla="*/ 1434951 h 2238835"/>
                <a:gd name="connsiteX61" fmla="*/ 25121 w 5933552"/>
                <a:gd name="connsiteY61" fmla="*/ 1384709 h 2238835"/>
                <a:gd name="connsiteX62" fmla="*/ 40193 w 5933552"/>
                <a:gd name="connsiteY62" fmla="*/ 1359588 h 2238835"/>
                <a:gd name="connsiteX63" fmla="*/ 65314 w 5933552"/>
                <a:gd name="connsiteY63" fmla="*/ 1314371 h 2238835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657301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382327"/>
                <a:gd name="connsiteX1" fmla="*/ 75363 w 5933552"/>
                <a:gd name="connsiteY1" fmla="*/ 1083259 h 2382327"/>
                <a:gd name="connsiteX2" fmla="*/ 45218 w 5933552"/>
                <a:gd name="connsiteY2" fmla="*/ 1073210 h 2382327"/>
                <a:gd name="connsiteX3" fmla="*/ 95459 w 5933552"/>
                <a:gd name="connsiteY3" fmla="*/ 887316 h 2382327"/>
                <a:gd name="connsiteX4" fmla="*/ 80387 w 5933552"/>
                <a:gd name="connsiteY4" fmla="*/ 771760 h 2382327"/>
                <a:gd name="connsiteX5" fmla="*/ 85411 w 5933552"/>
                <a:gd name="connsiteY5" fmla="*/ 716494 h 2382327"/>
                <a:gd name="connsiteX6" fmla="*/ 105508 w 5933552"/>
                <a:gd name="connsiteY6" fmla="*/ 696397 h 2382327"/>
                <a:gd name="connsiteX7" fmla="*/ 135653 w 5933552"/>
                <a:gd name="connsiteY7" fmla="*/ 676300 h 2382327"/>
                <a:gd name="connsiteX8" fmla="*/ 467248 w 5933552"/>
                <a:gd name="connsiteY8" fmla="*/ 329632 h 2382327"/>
                <a:gd name="connsiteX9" fmla="*/ 472272 w 5933552"/>
                <a:gd name="connsiteY9" fmla="*/ 284415 h 2382327"/>
                <a:gd name="connsiteX10" fmla="*/ 442127 w 5933552"/>
                <a:gd name="connsiteY10" fmla="*/ 259294 h 2382327"/>
                <a:gd name="connsiteX11" fmla="*/ 406958 w 5933552"/>
                <a:gd name="connsiteY11" fmla="*/ 229149 h 2382327"/>
                <a:gd name="connsiteX12" fmla="*/ 406958 w 5933552"/>
                <a:gd name="connsiteY12" fmla="*/ 204028 h 2382327"/>
                <a:gd name="connsiteX13" fmla="*/ 462224 w 5933552"/>
                <a:gd name="connsiteY13" fmla="*/ 193980 h 2382327"/>
                <a:gd name="connsiteX14" fmla="*/ 864158 w 5933552"/>
                <a:gd name="connsiteY14" fmla="*/ 143738 h 2382327"/>
                <a:gd name="connsiteX15" fmla="*/ 999811 w 5933552"/>
                <a:gd name="connsiteY15" fmla="*/ 88472 h 2382327"/>
                <a:gd name="connsiteX16" fmla="*/ 1024932 w 5933552"/>
                <a:gd name="connsiteY16" fmla="*/ 78424 h 2382327"/>
                <a:gd name="connsiteX17" fmla="*/ 999811 w 5933552"/>
                <a:gd name="connsiteY17" fmla="*/ 28182 h 2382327"/>
                <a:gd name="connsiteX18" fmla="*/ 1070149 w 5933552"/>
                <a:gd name="connsiteY18" fmla="*/ 33206 h 2382327"/>
                <a:gd name="connsiteX19" fmla="*/ 1130439 w 5933552"/>
                <a:gd name="connsiteY19" fmla="*/ 53303 h 2382327"/>
                <a:gd name="connsiteX20" fmla="*/ 1160585 w 5933552"/>
                <a:gd name="connsiteY20" fmla="*/ 63351 h 2382327"/>
                <a:gd name="connsiteX21" fmla="*/ 1683099 w 5933552"/>
                <a:gd name="connsiteY21" fmla="*/ 13109 h 2382327"/>
                <a:gd name="connsiteX22" fmla="*/ 2306097 w 5933552"/>
                <a:gd name="connsiteY22" fmla="*/ 3061 h 2382327"/>
                <a:gd name="connsiteX23" fmla="*/ 3029578 w 5933552"/>
                <a:gd name="connsiteY23" fmla="*/ 58327 h 2382327"/>
                <a:gd name="connsiteX24" fmla="*/ 3135086 w 5933552"/>
                <a:gd name="connsiteY24" fmla="*/ 78424 h 2382327"/>
                <a:gd name="connsiteX25" fmla="*/ 3255666 w 5933552"/>
                <a:gd name="connsiteY25" fmla="*/ 98520 h 2382327"/>
                <a:gd name="connsiteX26" fmla="*/ 3542044 w 5933552"/>
                <a:gd name="connsiteY26" fmla="*/ 183931 h 2382327"/>
                <a:gd name="connsiteX27" fmla="*/ 3798277 w 5933552"/>
                <a:gd name="connsiteY27" fmla="*/ 319584 h 2382327"/>
                <a:gd name="connsiteX28" fmla="*/ 4210259 w 5933552"/>
                <a:gd name="connsiteY28" fmla="*/ 545672 h 2382327"/>
                <a:gd name="connsiteX29" fmla="*/ 4340888 w 5933552"/>
                <a:gd name="connsiteY29" fmla="*/ 626059 h 2382327"/>
                <a:gd name="connsiteX30" fmla="*/ 4381081 w 5933552"/>
                <a:gd name="connsiteY30" fmla="*/ 656204 h 2382327"/>
                <a:gd name="connsiteX31" fmla="*/ 4752870 w 5933552"/>
                <a:gd name="connsiteY31" fmla="*/ 686349 h 2382327"/>
                <a:gd name="connsiteX32" fmla="*/ 5164853 w 5933552"/>
                <a:gd name="connsiteY32" fmla="*/ 761711 h 2382327"/>
                <a:gd name="connsiteX33" fmla="*/ 5441182 w 5933552"/>
                <a:gd name="connsiteY33" fmla="*/ 827026 h 2382327"/>
                <a:gd name="connsiteX34" fmla="*/ 5612004 w 5933552"/>
                <a:gd name="connsiteY34" fmla="*/ 902388 h 2382327"/>
                <a:gd name="connsiteX35" fmla="*/ 5807947 w 5933552"/>
                <a:gd name="connsiteY35" fmla="*/ 1048089 h 2382327"/>
                <a:gd name="connsiteX36" fmla="*/ 5823020 w 5933552"/>
                <a:gd name="connsiteY36" fmla="*/ 1118428 h 2382327"/>
                <a:gd name="connsiteX37" fmla="*/ 5838092 w 5933552"/>
                <a:gd name="connsiteY37" fmla="*/ 1218911 h 2382327"/>
                <a:gd name="connsiteX38" fmla="*/ 5823020 w 5933552"/>
                <a:gd name="connsiteY38" fmla="*/ 1249056 h 2382327"/>
                <a:gd name="connsiteX39" fmla="*/ 5863213 w 5933552"/>
                <a:gd name="connsiteY39" fmla="*/ 1299298 h 2382327"/>
                <a:gd name="connsiteX40" fmla="*/ 5893358 w 5933552"/>
                <a:gd name="connsiteY40" fmla="*/ 1359588 h 2382327"/>
                <a:gd name="connsiteX41" fmla="*/ 5893358 w 5933552"/>
                <a:gd name="connsiteY41" fmla="*/ 1434951 h 2382327"/>
                <a:gd name="connsiteX42" fmla="*/ 5928527 w 5933552"/>
                <a:gd name="connsiteY42" fmla="*/ 1495241 h 2382327"/>
                <a:gd name="connsiteX43" fmla="*/ 5918479 w 5933552"/>
                <a:gd name="connsiteY43" fmla="*/ 1605773 h 2382327"/>
                <a:gd name="connsiteX44" fmla="*/ 5898382 w 5933552"/>
                <a:gd name="connsiteY44" fmla="*/ 1686160 h 2382327"/>
                <a:gd name="connsiteX45" fmla="*/ 5918479 w 5933552"/>
                <a:gd name="connsiteY45" fmla="*/ 1776595 h 2382327"/>
                <a:gd name="connsiteX46" fmla="*/ 5933552 w 5933552"/>
                <a:gd name="connsiteY46" fmla="*/ 1811764 h 2382327"/>
                <a:gd name="connsiteX47" fmla="*/ 5812971 w 5933552"/>
                <a:gd name="connsiteY47" fmla="*/ 1872054 h 2382327"/>
                <a:gd name="connsiteX48" fmla="*/ 5812971 w 5933552"/>
                <a:gd name="connsiteY48" fmla="*/ 1872054 h 2382327"/>
                <a:gd name="connsiteX49" fmla="*/ 5727560 w 5933552"/>
                <a:gd name="connsiteY49" fmla="*/ 1932344 h 2382327"/>
                <a:gd name="connsiteX50" fmla="*/ 5390941 w 5933552"/>
                <a:gd name="connsiteY50" fmla="*/ 1937369 h 2382327"/>
                <a:gd name="connsiteX51" fmla="*/ 5215670 w 5933552"/>
                <a:gd name="connsiteY51" fmla="*/ 1935977 h 2382327"/>
                <a:gd name="connsiteX52" fmla="*/ 4373414 w 5933552"/>
                <a:gd name="connsiteY52" fmla="*/ 1917320 h 2382327"/>
                <a:gd name="connsiteX53" fmla="*/ 1519267 w 5933552"/>
                <a:gd name="connsiteY53" fmla="*/ 1891925 h 2382327"/>
                <a:gd name="connsiteX54" fmla="*/ 619914 w 5933552"/>
                <a:gd name="connsiteY54" fmla="*/ 1836885 h 2382327"/>
                <a:gd name="connsiteX55" fmla="*/ 281354 w 5933552"/>
                <a:gd name="connsiteY55" fmla="*/ 1836885 h 2382327"/>
                <a:gd name="connsiteX56" fmla="*/ 130629 w 5933552"/>
                <a:gd name="connsiteY56" fmla="*/ 1761522 h 2382327"/>
                <a:gd name="connsiteX57" fmla="*/ 10048 w 5933552"/>
                <a:gd name="connsiteY57" fmla="*/ 1681136 h 2382327"/>
                <a:gd name="connsiteX58" fmla="*/ 0 w 5933552"/>
                <a:gd name="connsiteY58" fmla="*/ 1540459 h 2382327"/>
                <a:gd name="connsiteX59" fmla="*/ 15072 w 5933552"/>
                <a:gd name="connsiteY59" fmla="*/ 1490217 h 2382327"/>
                <a:gd name="connsiteX60" fmla="*/ 15072 w 5933552"/>
                <a:gd name="connsiteY60" fmla="*/ 1434951 h 2382327"/>
                <a:gd name="connsiteX61" fmla="*/ 25121 w 5933552"/>
                <a:gd name="connsiteY61" fmla="*/ 1384709 h 2382327"/>
                <a:gd name="connsiteX62" fmla="*/ 40193 w 5933552"/>
                <a:gd name="connsiteY62" fmla="*/ 1359588 h 2382327"/>
                <a:gd name="connsiteX63" fmla="*/ 65314 w 5933552"/>
                <a:gd name="connsiteY63" fmla="*/ 1314371 h 2382327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993"/>
                <a:gd name="connsiteX1" fmla="*/ 75363 w 5933552"/>
                <a:gd name="connsiteY1" fmla="*/ 1083259 h 2234993"/>
                <a:gd name="connsiteX2" fmla="*/ 45218 w 5933552"/>
                <a:gd name="connsiteY2" fmla="*/ 1073210 h 2234993"/>
                <a:gd name="connsiteX3" fmla="*/ 95459 w 5933552"/>
                <a:gd name="connsiteY3" fmla="*/ 887316 h 2234993"/>
                <a:gd name="connsiteX4" fmla="*/ 80387 w 5933552"/>
                <a:gd name="connsiteY4" fmla="*/ 771760 h 2234993"/>
                <a:gd name="connsiteX5" fmla="*/ 85411 w 5933552"/>
                <a:gd name="connsiteY5" fmla="*/ 716494 h 2234993"/>
                <a:gd name="connsiteX6" fmla="*/ 105508 w 5933552"/>
                <a:gd name="connsiteY6" fmla="*/ 696397 h 2234993"/>
                <a:gd name="connsiteX7" fmla="*/ 135653 w 5933552"/>
                <a:gd name="connsiteY7" fmla="*/ 676300 h 2234993"/>
                <a:gd name="connsiteX8" fmla="*/ 467248 w 5933552"/>
                <a:gd name="connsiteY8" fmla="*/ 329632 h 2234993"/>
                <a:gd name="connsiteX9" fmla="*/ 472272 w 5933552"/>
                <a:gd name="connsiteY9" fmla="*/ 284415 h 2234993"/>
                <a:gd name="connsiteX10" fmla="*/ 442127 w 5933552"/>
                <a:gd name="connsiteY10" fmla="*/ 259294 h 2234993"/>
                <a:gd name="connsiteX11" fmla="*/ 406958 w 5933552"/>
                <a:gd name="connsiteY11" fmla="*/ 229149 h 2234993"/>
                <a:gd name="connsiteX12" fmla="*/ 406958 w 5933552"/>
                <a:gd name="connsiteY12" fmla="*/ 204028 h 2234993"/>
                <a:gd name="connsiteX13" fmla="*/ 462224 w 5933552"/>
                <a:gd name="connsiteY13" fmla="*/ 193980 h 2234993"/>
                <a:gd name="connsiteX14" fmla="*/ 864158 w 5933552"/>
                <a:gd name="connsiteY14" fmla="*/ 143738 h 2234993"/>
                <a:gd name="connsiteX15" fmla="*/ 999811 w 5933552"/>
                <a:gd name="connsiteY15" fmla="*/ 88472 h 2234993"/>
                <a:gd name="connsiteX16" fmla="*/ 1024932 w 5933552"/>
                <a:gd name="connsiteY16" fmla="*/ 78424 h 2234993"/>
                <a:gd name="connsiteX17" fmla="*/ 999811 w 5933552"/>
                <a:gd name="connsiteY17" fmla="*/ 28182 h 2234993"/>
                <a:gd name="connsiteX18" fmla="*/ 1070149 w 5933552"/>
                <a:gd name="connsiteY18" fmla="*/ 33206 h 2234993"/>
                <a:gd name="connsiteX19" fmla="*/ 1130439 w 5933552"/>
                <a:gd name="connsiteY19" fmla="*/ 53303 h 2234993"/>
                <a:gd name="connsiteX20" fmla="*/ 1160585 w 5933552"/>
                <a:gd name="connsiteY20" fmla="*/ 63351 h 2234993"/>
                <a:gd name="connsiteX21" fmla="*/ 1683099 w 5933552"/>
                <a:gd name="connsiteY21" fmla="*/ 13109 h 2234993"/>
                <a:gd name="connsiteX22" fmla="*/ 2306097 w 5933552"/>
                <a:gd name="connsiteY22" fmla="*/ 3061 h 2234993"/>
                <a:gd name="connsiteX23" fmla="*/ 3029578 w 5933552"/>
                <a:gd name="connsiteY23" fmla="*/ 58327 h 2234993"/>
                <a:gd name="connsiteX24" fmla="*/ 3135086 w 5933552"/>
                <a:gd name="connsiteY24" fmla="*/ 78424 h 2234993"/>
                <a:gd name="connsiteX25" fmla="*/ 3255666 w 5933552"/>
                <a:gd name="connsiteY25" fmla="*/ 98520 h 2234993"/>
                <a:gd name="connsiteX26" fmla="*/ 3542044 w 5933552"/>
                <a:gd name="connsiteY26" fmla="*/ 183931 h 2234993"/>
                <a:gd name="connsiteX27" fmla="*/ 3798277 w 5933552"/>
                <a:gd name="connsiteY27" fmla="*/ 319584 h 2234993"/>
                <a:gd name="connsiteX28" fmla="*/ 4210259 w 5933552"/>
                <a:gd name="connsiteY28" fmla="*/ 545672 h 2234993"/>
                <a:gd name="connsiteX29" fmla="*/ 4340888 w 5933552"/>
                <a:gd name="connsiteY29" fmla="*/ 626059 h 2234993"/>
                <a:gd name="connsiteX30" fmla="*/ 4381081 w 5933552"/>
                <a:gd name="connsiteY30" fmla="*/ 656204 h 2234993"/>
                <a:gd name="connsiteX31" fmla="*/ 4752870 w 5933552"/>
                <a:gd name="connsiteY31" fmla="*/ 686349 h 2234993"/>
                <a:gd name="connsiteX32" fmla="*/ 5164853 w 5933552"/>
                <a:gd name="connsiteY32" fmla="*/ 761711 h 2234993"/>
                <a:gd name="connsiteX33" fmla="*/ 5441182 w 5933552"/>
                <a:gd name="connsiteY33" fmla="*/ 827026 h 2234993"/>
                <a:gd name="connsiteX34" fmla="*/ 5612004 w 5933552"/>
                <a:gd name="connsiteY34" fmla="*/ 902388 h 2234993"/>
                <a:gd name="connsiteX35" fmla="*/ 5807947 w 5933552"/>
                <a:gd name="connsiteY35" fmla="*/ 1048089 h 2234993"/>
                <a:gd name="connsiteX36" fmla="*/ 5823020 w 5933552"/>
                <a:gd name="connsiteY36" fmla="*/ 1118428 h 2234993"/>
                <a:gd name="connsiteX37" fmla="*/ 5838092 w 5933552"/>
                <a:gd name="connsiteY37" fmla="*/ 1218911 h 2234993"/>
                <a:gd name="connsiteX38" fmla="*/ 5823020 w 5933552"/>
                <a:gd name="connsiteY38" fmla="*/ 1249056 h 2234993"/>
                <a:gd name="connsiteX39" fmla="*/ 5863213 w 5933552"/>
                <a:gd name="connsiteY39" fmla="*/ 1299298 h 2234993"/>
                <a:gd name="connsiteX40" fmla="*/ 5893358 w 5933552"/>
                <a:gd name="connsiteY40" fmla="*/ 1359588 h 2234993"/>
                <a:gd name="connsiteX41" fmla="*/ 5893358 w 5933552"/>
                <a:gd name="connsiteY41" fmla="*/ 1434951 h 2234993"/>
                <a:gd name="connsiteX42" fmla="*/ 5928527 w 5933552"/>
                <a:gd name="connsiteY42" fmla="*/ 1495241 h 2234993"/>
                <a:gd name="connsiteX43" fmla="*/ 5918479 w 5933552"/>
                <a:gd name="connsiteY43" fmla="*/ 1605773 h 2234993"/>
                <a:gd name="connsiteX44" fmla="*/ 5898382 w 5933552"/>
                <a:gd name="connsiteY44" fmla="*/ 1686160 h 2234993"/>
                <a:gd name="connsiteX45" fmla="*/ 5918479 w 5933552"/>
                <a:gd name="connsiteY45" fmla="*/ 1776595 h 2234993"/>
                <a:gd name="connsiteX46" fmla="*/ 5933552 w 5933552"/>
                <a:gd name="connsiteY46" fmla="*/ 1811764 h 2234993"/>
                <a:gd name="connsiteX47" fmla="*/ 5812971 w 5933552"/>
                <a:gd name="connsiteY47" fmla="*/ 1872054 h 2234993"/>
                <a:gd name="connsiteX48" fmla="*/ 5812971 w 5933552"/>
                <a:gd name="connsiteY48" fmla="*/ 1872054 h 2234993"/>
                <a:gd name="connsiteX49" fmla="*/ 5727560 w 5933552"/>
                <a:gd name="connsiteY49" fmla="*/ 1932344 h 2234993"/>
                <a:gd name="connsiteX50" fmla="*/ 5390941 w 5933552"/>
                <a:gd name="connsiteY50" fmla="*/ 1937369 h 2234993"/>
                <a:gd name="connsiteX51" fmla="*/ 5215670 w 5933552"/>
                <a:gd name="connsiteY51" fmla="*/ 1935977 h 2234993"/>
                <a:gd name="connsiteX52" fmla="*/ 4373414 w 5933552"/>
                <a:gd name="connsiteY52" fmla="*/ 1917320 h 2234993"/>
                <a:gd name="connsiteX53" fmla="*/ 1519267 w 5933552"/>
                <a:gd name="connsiteY53" fmla="*/ 1891925 h 2234993"/>
                <a:gd name="connsiteX54" fmla="*/ 619914 w 5933552"/>
                <a:gd name="connsiteY54" fmla="*/ 1836885 h 2234993"/>
                <a:gd name="connsiteX55" fmla="*/ 281354 w 5933552"/>
                <a:gd name="connsiteY55" fmla="*/ 1836885 h 2234993"/>
                <a:gd name="connsiteX56" fmla="*/ 130629 w 5933552"/>
                <a:gd name="connsiteY56" fmla="*/ 1761522 h 2234993"/>
                <a:gd name="connsiteX57" fmla="*/ 10048 w 5933552"/>
                <a:gd name="connsiteY57" fmla="*/ 1681136 h 2234993"/>
                <a:gd name="connsiteX58" fmla="*/ 0 w 5933552"/>
                <a:gd name="connsiteY58" fmla="*/ 1540459 h 2234993"/>
                <a:gd name="connsiteX59" fmla="*/ 15072 w 5933552"/>
                <a:gd name="connsiteY59" fmla="*/ 1490217 h 2234993"/>
                <a:gd name="connsiteX60" fmla="*/ 15072 w 5933552"/>
                <a:gd name="connsiteY60" fmla="*/ 1434951 h 2234993"/>
                <a:gd name="connsiteX61" fmla="*/ 25121 w 5933552"/>
                <a:gd name="connsiteY61" fmla="*/ 1384709 h 2234993"/>
                <a:gd name="connsiteX62" fmla="*/ 40193 w 5933552"/>
                <a:gd name="connsiteY62" fmla="*/ 1359588 h 2234993"/>
                <a:gd name="connsiteX63" fmla="*/ 65314 w 5933552"/>
                <a:gd name="connsiteY63" fmla="*/ 1314371 h 223499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30359 h 2250591"/>
                <a:gd name="connsiteX1" fmla="*/ 75363 w 5933552"/>
                <a:gd name="connsiteY1" fmla="*/ 1099247 h 2250591"/>
                <a:gd name="connsiteX2" fmla="*/ 45218 w 5933552"/>
                <a:gd name="connsiteY2" fmla="*/ 1089198 h 2250591"/>
                <a:gd name="connsiteX3" fmla="*/ 95459 w 5933552"/>
                <a:gd name="connsiteY3" fmla="*/ 903304 h 2250591"/>
                <a:gd name="connsiteX4" fmla="*/ 80387 w 5933552"/>
                <a:gd name="connsiteY4" fmla="*/ 787748 h 2250591"/>
                <a:gd name="connsiteX5" fmla="*/ 85411 w 5933552"/>
                <a:gd name="connsiteY5" fmla="*/ 732482 h 2250591"/>
                <a:gd name="connsiteX6" fmla="*/ 105508 w 5933552"/>
                <a:gd name="connsiteY6" fmla="*/ 712385 h 2250591"/>
                <a:gd name="connsiteX7" fmla="*/ 135653 w 5933552"/>
                <a:gd name="connsiteY7" fmla="*/ 692288 h 2250591"/>
                <a:gd name="connsiteX8" fmla="*/ 467248 w 5933552"/>
                <a:gd name="connsiteY8" fmla="*/ 345620 h 2250591"/>
                <a:gd name="connsiteX9" fmla="*/ 472272 w 5933552"/>
                <a:gd name="connsiteY9" fmla="*/ 300403 h 2250591"/>
                <a:gd name="connsiteX10" fmla="*/ 442127 w 5933552"/>
                <a:gd name="connsiteY10" fmla="*/ 275282 h 2250591"/>
                <a:gd name="connsiteX11" fmla="*/ 406958 w 5933552"/>
                <a:gd name="connsiteY11" fmla="*/ 245137 h 2250591"/>
                <a:gd name="connsiteX12" fmla="*/ 406958 w 5933552"/>
                <a:gd name="connsiteY12" fmla="*/ 220016 h 2250591"/>
                <a:gd name="connsiteX13" fmla="*/ 462224 w 5933552"/>
                <a:gd name="connsiteY13" fmla="*/ 209968 h 2250591"/>
                <a:gd name="connsiteX14" fmla="*/ 864158 w 5933552"/>
                <a:gd name="connsiteY14" fmla="*/ 159726 h 2250591"/>
                <a:gd name="connsiteX15" fmla="*/ 999811 w 5933552"/>
                <a:gd name="connsiteY15" fmla="*/ 104460 h 2250591"/>
                <a:gd name="connsiteX16" fmla="*/ 1024932 w 5933552"/>
                <a:gd name="connsiteY16" fmla="*/ 94412 h 2250591"/>
                <a:gd name="connsiteX17" fmla="*/ 999811 w 5933552"/>
                <a:gd name="connsiteY17" fmla="*/ 44170 h 2250591"/>
                <a:gd name="connsiteX18" fmla="*/ 1070149 w 5933552"/>
                <a:gd name="connsiteY18" fmla="*/ 49194 h 2250591"/>
                <a:gd name="connsiteX19" fmla="*/ 1130439 w 5933552"/>
                <a:gd name="connsiteY19" fmla="*/ 69291 h 2250591"/>
                <a:gd name="connsiteX20" fmla="*/ 1160585 w 5933552"/>
                <a:gd name="connsiteY20" fmla="*/ 79339 h 2250591"/>
                <a:gd name="connsiteX21" fmla="*/ 1683099 w 5933552"/>
                <a:gd name="connsiteY21" fmla="*/ 29097 h 2250591"/>
                <a:gd name="connsiteX22" fmla="*/ 3062725 w 5933552"/>
                <a:gd name="connsiteY22" fmla="*/ 591380 h 2250591"/>
                <a:gd name="connsiteX23" fmla="*/ 3029578 w 5933552"/>
                <a:gd name="connsiteY23" fmla="*/ 74315 h 2250591"/>
                <a:gd name="connsiteX24" fmla="*/ 3135086 w 5933552"/>
                <a:gd name="connsiteY24" fmla="*/ 94412 h 2250591"/>
                <a:gd name="connsiteX25" fmla="*/ 3255666 w 5933552"/>
                <a:gd name="connsiteY25" fmla="*/ 114508 h 2250591"/>
                <a:gd name="connsiteX26" fmla="*/ 3542044 w 5933552"/>
                <a:gd name="connsiteY26" fmla="*/ 199919 h 2250591"/>
                <a:gd name="connsiteX27" fmla="*/ 3798277 w 5933552"/>
                <a:gd name="connsiteY27" fmla="*/ 335572 h 2250591"/>
                <a:gd name="connsiteX28" fmla="*/ 4210259 w 5933552"/>
                <a:gd name="connsiteY28" fmla="*/ 561660 h 2250591"/>
                <a:gd name="connsiteX29" fmla="*/ 4340888 w 5933552"/>
                <a:gd name="connsiteY29" fmla="*/ 642047 h 2250591"/>
                <a:gd name="connsiteX30" fmla="*/ 4381081 w 5933552"/>
                <a:gd name="connsiteY30" fmla="*/ 672192 h 2250591"/>
                <a:gd name="connsiteX31" fmla="*/ 4752870 w 5933552"/>
                <a:gd name="connsiteY31" fmla="*/ 702337 h 2250591"/>
                <a:gd name="connsiteX32" fmla="*/ 5164853 w 5933552"/>
                <a:gd name="connsiteY32" fmla="*/ 777699 h 2250591"/>
                <a:gd name="connsiteX33" fmla="*/ 5441182 w 5933552"/>
                <a:gd name="connsiteY33" fmla="*/ 843014 h 2250591"/>
                <a:gd name="connsiteX34" fmla="*/ 5612004 w 5933552"/>
                <a:gd name="connsiteY34" fmla="*/ 918376 h 2250591"/>
                <a:gd name="connsiteX35" fmla="*/ 5807947 w 5933552"/>
                <a:gd name="connsiteY35" fmla="*/ 1064077 h 2250591"/>
                <a:gd name="connsiteX36" fmla="*/ 5823020 w 5933552"/>
                <a:gd name="connsiteY36" fmla="*/ 1134416 h 2250591"/>
                <a:gd name="connsiteX37" fmla="*/ 5838092 w 5933552"/>
                <a:gd name="connsiteY37" fmla="*/ 1234899 h 2250591"/>
                <a:gd name="connsiteX38" fmla="*/ 5823020 w 5933552"/>
                <a:gd name="connsiteY38" fmla="*/ 1265044 h 2250591"/>
                <a:gd name="connsiteX39" fmla="*/ 5863213 w 5933552"/>
                <a:gd name="connsiteY39" fmla="*/ 1315286 h 2250591"/>
                <a:gd name="connsiteX40" fmla="*/ 5893358 w 5933552"/>
                <a:gd name="connsiteY40" fmla="*/ 1375576 h 2250591"/>
                <a:gd name="connsiteX41" fmla="*/ 5893358 w 5933552"/>
                <a:gd name="connsiteY41" fmla="*/ 1450939 h 2250591"/>
                <a:gd name="connsiteX42" fmla="*/ 5928527 w 5933552"/>
                <a:gd name="connsiteY42" fmla="*/ 1511229 h 2250591"/>
                <a:gd name="connsiteX43" fmla="*/ 5918479 w 5933552"/>
                <a:gd name="connsiteY43" fmla="*/ 1621761 h 2250591"/>
                <a:gd name="connsiteX44" fmla="*/ 5898382 w 5933552"/>
                <a:gd name="connsiteY44" fmla="*/ 1702148 h 2250591"/>
                <a:gd name="connsiteX45" fmla="*/ 5918479 w 5933552"/>
                <a:gd name="connsiteY45" fmla="*/ 1792583 h 2250591"/>
                <a:gd name="connsiteX46" fmla="*/ 5933552 w 5933552"/>
                <a:gd name="connsiteY46" fmla="*/ 1827752 h 2250591"/>
                <a:gd name="connsiteX47" fmla="*/ 5812971 w 5933552"/>
                <a:gd name="connsiteY47" fmla="*/ 1888042 h 2250591"/>
                <a:gd name="connsiteX48" fmla="*/ 5812971 w 5933552"/>
                <a:gd name="connsiteY48" fmla="*/ 1888042 h 2250591"/>
                <a:gd name="connsiteX49" fmla="*/ 5727560 w 5933552"/>
                <a:gd name="connsiteY49" fmla="*/ 1948332 h 2250591"/>
                <a:gd name="connsiteX50" fmla="*/ 5390941 w 5933552"/>
                <a:gd name="connsiteY50" fmla="*/ 1953357 h 2250591"/>
                <a:gd name="connsiteX51" fmla="*/ 5215670 w 5933552"/>
                <a:gd name="connsiteY51" fmla="*/ 1951965 h 2250591"/>
                <a:gd name="connsiteX52" fmla="*/ 4373414 w 5933552"/>
                <a:gd name="connsiteY52" fmla="*/ 1933308 h 2250591"/>
                <a:gd name="connsiteX53" fmla="*/ 1498817 w 5933552"/>
                <a:gd name="connsiteY53" fmla="*/ 1907913 h 2250591"/>
                <a:gd name="connsiteX54" fmla="*/ 619914 w 5933552"/>
                <a:gd name="connsiteY54" fmla="*/ 1852873 h 2250591"/>
                <a:gd name="connsiteX55" fmla="*/ 281354 w 5933552"/>
                <a:gd name="connsiteY55" fmla="*/ 1852873 h 2250591"/>
                <a:gd name="connsiteX56" fmla="*/ 130629 w 5933552"/>
                <a:gd name="connsiteY56" fmla="*/ 1777510 h 2250591"/>
                <a:gd name="connsiteX57" fmla="*/ 10048 w 5933552"/>
                <a:gd name="connsiteY57" fmla="*/ 1697124 h 2250591"/>
                <a:gd name="connsiteX58" fmla="*/ 0 w 5933552"/>
                <a:gd name="connsiteY58" fmla="*/ 1556447 h 2250591"/>
                <a:gd name="connsiteX59" fmla="*/ 15072 w 5933552"/>
                <a:gd name="connsiteY59" fmla="*/ 1506205 h 2250591"/>
                <a:gd name="connsiteX60" fmla="*/ 15072 w 5933552"/>
                <a:gd name="connsiteY60" fmla="*/ 1450939 h 2250591"/>
                <a:gd name="connsiteX61" fmla="*/ 25121 w 5933552"/>
                <a:gd name="connsiteY61" fmla="*/ 1400697 h 2250591"/>
                <a:gd name="connsiteX62" fmla="*/ 40193 w 5933552"/>
                <a:gd name="connsiteY62" fmla="*/ 1375576 h 2250591"/>
                <a:gd name="connsiteX63" fmla="*/ 65314 w 5933552"/>
                <a:gd name="connsiteY63" fmla="*/ 1330359 h 2250591"/>
                <a:gd name="connsiteX0" fmla="*/ 65314 w 5933552"/>
                <a:gd name="connsiteY0" fmla="*/ 1330359 h 2250591"/>
                <a:gd name="connsiteX1" fmla="*/ 75363 w 5933552"/>
                <a:gd name="connsiteY1" fmla="*/ 1099247 h 2250591"/>
                <a:gd name="connsiteX2" fmla="*/ 45218 w 5933552"/>
                <a:gd name="connsiteY2" fmla="*/ 1089198 h 2250591"/>
                <a:gd name="connsiteX3" fmla="*/ 95459 w 5933552"/>
                <a:gd name="connsiteY3" fmla="*/ 903304 h 2250591"/>
                <a:gd name="connsiteX4" fmla="*/ 80387 w 5933552"/>
                <a:gd name="connsiteY4" fmla="*/ 787748 h 2250591"/>
                <a:gd name="connsiteX5" fmla="*/ 85411 w 5933552"/>
                <a:gd name="connsiteY5" fmla="*/ 732482 h 2250591"/>
                <a:gd name="connsiteX6" fmla="*/ 105508 w 5933552"/>
                <a:gd name="connsiteY6" fmla="*/ 712385 h 2250591"/>
                <a:gd name="connsiteX7" fmla="*/ 135653 w 5933552"/>
                <a:gd name="connsiteY7" fmla="*/ 692288 h 2250591"/>
                <a:gd name="connsiteX8" fmla="*/ 467248 w 5933552"/>
                <a:gd name="connsiteY8" fmla="*/ 345620 h 2250591"/>
                <a:gd name="connsiteX9" fmla="*/ 472272 w 5933552"/>
                <a:gd name="connsiteY9" fmla="*/ 300403 h 2250591"/>
                <a:gd name="connsiteX10" fmla="*/ 442127 w 5933552"/>
                <a:gd name="connsiteY10" fmla="*/ 275282 h 2250591"/>
                <a:gd name="connsiteX11" fmla="*/ 406958 w 5933552"/>
                <a:gd name="connsiteY11" fmla="*/ 245137 h 2250591"/>
                <a:gd name="connsiteX12" fmla="*/ 406958 w 5933552"/>
                <a:gd name="connsiteY12" fmla="*/ 220016 h 2250591"/>
                <a:gd name="connsiteX13" fmla="*/ 462224 w 5933552"/>
                <a:gd name="connsiteY13" fmla="*/ 209968 h 2250591"/>
                <a:gd name="connsiteX14" fmla="*/ 864158 w 5933552"/>
                <a:gd name="connsiteY14" fmla="*/ 159726 h 2250591"/>
                <a:gd name="connsiteX15" fmla="*/ 999811 w 5933552"/>
                <a:gd name="connsiteY15" fmla="*/ 104460 h 2250591"/>
                <a:gd name="connsiteX16" fmla="*/ 1024932 w 5933552"/>
                <a:gd name="connsiteY16" fmla="*/ 94412 h 2250591"/>
                <a:gd name="connsiteX17" fmla="*/ 999811 w 5933552"/>
                <a:gd name="connsiteY17" fmla="*/ 44170 h 2250591"/>
                <a:gd name="connsiteX18" fmla="*/ 1070149 w 5933552"/>
                <a:gd name="connsiteY18" fmla="*/ 49194 h 2250591"/>
                <a:gd name="connsiteX19" fmla="*/ 1130439 w 5933552"/>
                <a:gd name="connsiteY19" fmla="*/ 69291 h 2250591"/>
                <a:gd name="connsiteX20" fmla="*/ 1160585 w 5933552"/>
                <a:gd name="connsiteY20" fmla="*/ 79339 h 2250591"/>
                <a:gd name="connsiteX21" fmla="*/ 1683099 w 5933552"/>
                <a:gd name="connsiteY21" fmla="*/ 29097 h 2250591"/>
                <a:gd name="connsiteX22" fmla="*/ 3062725 w 5933552"/>
                <a:gd name="connsiteY22" fmla="*/ 591380 h 2250591"/>
                <a:gd name="connsiteX23" fmla="*/ 3029578 w 5933552"/>
                <a:gd name="connsiteY23" fmla="*/ 74315 h 2250591"/>
                <a:gd name="connsiteX24" fmla="*/ 3135086 w 5933552"/>
                <a:gd name="connsiteY24" fmla="*/ 94412 h 2250591"/>
                <a:gd name="connsiteX25" fmla="*/ 3255666 w 5933552"/>
                <a:gd name="connsiteY25" fmla="*/ 114508 h 2250591"/>
                <a:gd name="connsiteX26" fmla="*/ 3542044 w 5933552"/>
                <a:gd name="connsiteY26" fmla="*/ 199919 h 2250591"/>
                <a:gd name="connsiteX27" fmla="*/ 3798277 w 5933552"/>
                <a:gd name="connsiteY27" fmla="*/ 335572 h 2250591"/>
                <a:gd name="connsiteX28" fmla="*/ 4210259 w 5933552"/>
                <a:gd name="connsiteY28" fmla="*/ 561660 h 2250591"/>
                <a:gd name="connsiteX29" fmla="*/ 4340888 w 5933552"/>
                <a:gd name="connsiteY29" fmla="*/ 642047 h 2250591"/>
                <a:gd name="connsiteX30" fmla="*/ 4381081 w 5933552"/>
                <a:gd name="connsiteY30" fmla="*/ 672192 h 2250591"/>
                <a:gd name="connsiteX31" fmla="*/ 4752870 w 5933552"/>
                <a:gd name="connsiteY31" fmla="*/ 702337 h 2250591"/>
                <a:gd name="connsiteX32" fmla="*/ 5164853 w 5933552"/>
                <a:gd name="connsiteY32" fmla="*/ 777699 h 2250591"/>
                <a:gd name="connsiteX33" fmla="*/ 5441182 w 5933552"/>
                <a:gd name="connsiteY33" fmla="*/ 843014 h 2250591"/>
                <a:gd name="connsiteX34" fmla="*/ 5612004 w 5933552"/>
                <a:gd name="connsiteY34" fmla="*/ 918376 h 2250591"/>
                <a:gd name="connsiteX35" fmla="*/ 5807947 w 5933552"/>
                <a:gd name="connsiteY35" fmla="*/ 1064077 h 2250591"/>
                <a:gd name="connsiteX36" fmla="*/ 5823020 w 5933552"/>
                <a:gd name="connsiteY36" fmla="*/ 1134416 h 2250591"/>
                <a:gd name="connsiteX37" fmla="*/ 5838092 w 5933552"/>
                <a:gd name="connsiteY37" fmla="*/ 1234899 h 2250591"/>
                <a:gd name="connsiteX38" fmla="*/ 5823020 w 5933552"/>
                <a:gd name="connsiteY38" fmla="*/ 1265044 h 2250591"/>
                <a:gd name="connsiteX39" fmla="*/ 5863213 w 5933552"/>
                <a:gd name="connsiteY39" fmla="*/ 1315286 h 2250591"/>
                <a:gd name="connsiteX40" fmla="*/ 5893358 w 5933552"/>
                <a:gd name="connsiteY40" fmla="*/ 1375576 h 2250591"/>
                <a:gd name="connsiteX41" fmla="*/ 5893358 w 5933552"/>
                <a:gd name="connsiteY41" fmla="*/ 1450939 h 2250591"/>
                <a:gd name="connsiteX42" fmla="*/ 5928527 w 5933552"/>
                <a:gd name="connsiteY42" fmla="*/ 1511229 h 2250591"/>
                <a:gd name="connsiteX43" fmla="*/ 5918479 w 5933552"/>
                <a:gd name="connsiteY43" fmla="*/ 1621761 h 2250591"/>
                <a:gd name="connsiteX44" fmla="*/ 5898382 w 5933552"/>
                <a:gd name="connsiteY44" fmla="*/ 1702148 h 2250591"/>
                <a:gd name="connsiteX45" fmla="*/ 5918479 w 5933552"/>
                <a:gd name="connsiteY45" fmla="*/ 1792583 h 2250591"/>
                <a:gd name="connsiteX46" fmla="*/ 5933552 w 5933552"/>
                <a:gd name="connsiteY46" fmla="*/ 1827752 h 2250591"/>
                <a:gd name="connsiteX47" fmla="*/ 5812971 w 5933552"/>
                <a:gd name="connsiteY47" fmla="*/ 1888042 h 2250591"/>
                <a:gd name="connsiteX48" fmla="*/ 5812971 w 5933552"/>
                <a:gd name="connsiteY48" fmla="*/ 1888042 h 2250591"/>
                <a:gd name="connsiteX49" fmla="*/ 5727560 w 5933552"/>
                <a:gd name="connsiteY49" fmla="*/ 1948332 h 2250591"/>
                <a:gd name="connsiteX50" fmla="*/ 5390941 w 5933552"/>
                <a:gd name="connsiteY50" fmla="*/ 1953357 h 2250591"/>
                <a:gd name="connsiteX51" fmla="*/ 5215670 w 5933552"/>
                <a:gd name="connsiteY51" fmla="*/ 1951965 h 2250591"/>
                <a:gd name="connsiteX52" fmla="*/ 4373414 w 5933552"/>
                <a:gd name="connsiteY52" fmla="*/ 1933308 h 2250591"/>
                <a:gd name="connsiteX53" fmla="*/ 1498817 w 5933552"/>
                <a:gd name="connsiteY53" fmla="*/ 1907913 h 2250591"/>
                <a:gd name="connsiteX54" fmla="*/ 619914 w 5933552"/>
                <a:gd name="connsiteY54" fmla="*/ 1852873 h 2250591"/>
                <a:gd name="connsiteX55" fmla="*/ 281354 w 5933552"/>
                <a:gd name="connsiteY55" fmla="*/ 1852873 h 2250591"/>
                <a:gd name="connsiteX56" fmla="*/ 130629 w 5933552"/>
                <a:gd name="connsiteY56" fmla="*/ 1777510 h 2250591"/>
                <a:gd name="connsiteX57" fmla="*/ 10048 w 5933552"/>
                <a:gd name="connsiteY57" fmla="*/ 1697124 h 2250591"/>
                <a:gd name="connsiteX58" fmla="*/ 0 w 5933552"/>
                <a:gd name="connsiteY58" fmla="*/ 1556447 h 2250591"/>
                <a:gd name="connsiteX59" fmla="*/ 15072 w 5933552"/>
                <a:gd name="connsiteY59" fmla="*/ 1506205 h 2250591"/>
                <a:gd name="connsiteX60" fmla="*/ 15072 w 5933552"/>
                <a:gd name="connsiteY60" fmla="*/ 1450939 h 2250591"/>
                <a:gd name="connsiteX61" fmla="*/ 25121 w 5933552"/>
                <a:gd name="connsiteY61" fmla="*/ 1400697 h 2250591"/>
                <a:gd name="connsiteX62" fmla="*/ 40193 w 5933552"/>
                <a:gd name="connsiteY62" fmla="*/ 1375576 h 2250591"/>
                <a:gd name="connsiteX63" fmla="*/ 65314 w 5933552"/>
                <a:gd name="connsiteY63" fmla="*/ 1330359 h 2250591"/>
                <a:gd name="connsiteX0" fmla="*/ 65314 w 5933552"/>
                <a:gd name="connsiteY0" fmla="*/ 1330359 h 2250591"/>
                <a:gd name="connsiteX1" fmla="*/ 75363 w 5933552"/>
                <a:gd name="connsiteY1" fmla="*/ 1099247 h 2250591"/>
                <a:gd name="connsiteX2" fmla="*/ 45218 w 5933552"/>
                <a:gd name="connsiteY2" fmla="*/ 1089198 h 2250591"/>
                <a:gd name="connsiteX3" fmla="*/ 95459 w 5933552"/>
                <a:gd name="connsiteY3" fmla="*/ 903304 h 2250591"/>
                <a:gd name="connsiteX4" fmla="*/ 80387 w 5933552"/>
                <a:gd name="connsiteY4" fmla="*/ 787748 h 2250591"/>
                <a:gd name="connsiteX5" fmla="*/ 85411 w 5933552"/>
                <a:gd name="connsiteY5" fmla="*/ 732482 h 2250591"/>
                <a:gd name="connsiteX6" fmla="*/ 105508 w 5933552"/>
                <a:gd name="connsiteY6" fmla="*/ 712385 h 2250591"/>
                <a:gd name="connsiteX7" fmla="*/ 135653 w 5933552"/>
                <a:gd name="connsiteY7" fmla="*/ 692288 h 2250591"/>
                <a:gd name="connsiteX8" fmla="*/ 467248 w 5933552"/>
                <a:gd name="connsiteY8" fmla="*/ 345620 h 2250591"/>
                <a:gd name="connsiteX9" fmla="*/ 472272 w 5933552"/>
                <a:gd name="connsiteY9" fmla="*/ 300403 h 2250591"/>
                <a:gd name="connsiteX10" fmla="*/ 442127 w 5933552"/>
                <a:gd name="connsiteY10" fmla="*/ 275282 h 2250591"/>
                <a:gd name="connsiteX11" fmla="*/ 406958 w 5933552"/>
                <a:gd name="connsiteY11" fmla="*/ 245137 h 2250591"/>
                <a:gd name="connsiteX12" fmla="*/ 406958 w 5933552"/>
                <a:gd name="connsiteY12" fmla="*/ 220016 h 2250591"/>
                <a:gd name="connsiteX13" fmla="*/ 462224 w 5933552"/>
                <a:gd name="connsiteY13" fmla="*/ 209968 h 2250591"/>
                <a:gd name="connsiteX14" fmla="*/ 864158 w 5933552"/>
                <a:gd name="connsiteY14" fmla="*/ 159726 h 2250591"/>
                <a:gd name="connsiteX15" fmla="*/ 999811 w 5933552"/>
                <a:gd name="connsiteY15" fmla="*/ 104460 h 2250591"/>
                <a:gd name="connsiteX16" fmla="*/ 1024932 w 5933552"/>
                <a:gd name="connsiteY16" fmla="*/ 94412 h 2250591"/>
                <a:gd name="connsiteX17" fmla="*/ 999811 w 5933552"/>
                <a:gd name="connsiteY17" fmla="*/ 44170 h 2250591"/>
                <a:gd name="connsiteX18" fmla="*/ 1070149 w 5933552"/>
                <a:gd name="connsiteY18" fmla="*/ 49194 h 2250591"/>
                <a:gd name="connsiteX19" fmla="*/ 1130439 w 5933552"/>
                <a:gd name="connsiteY19" fmla="*/ 69291 h 2250591"/>
                <a:gd name="connsiteX20" fmla="*/ 1160585 w 5933552"/>
                <a:gd name="connsiteY20" fmla="*/ 79339 h 2250591"/>
                <a:gd name="connsiteX21" fmla="*/ 1683099 w 5933552"/>
                <a:gd name="connsiteY21" fmla="*/ 29097 h 2250591"/>
                <a:gd name="connsiteX22" fmla="*/ 3062725 w 5933552"/>
                <a:gd name="connsiteY22" fmla="*/ 591380 h 2250591"/>
                <a:gd name="connsiteX23" fmla="*/ 3029578 w 5933552"/>
                <a:gd name="connsiteY23" fmla="*/ 74315 h 2250591"/>
                <a:gd name="connsiteX24" fmla="*/ 3135086 w 5933552"/>
                <a:gd name="connsiteY24" fmla="*/ 94412 h 2250591"/>
                <a:gd name="connsiteX25" fmla="*/ 3255666 w 5933552"/>
                <a:gd name="connsiteY25" fmla="*/ 114508 h 2250591"/>
                <a:gd name="connsiteX26" fmla="*/ 3542044 w 5933552"/>
                <a:gd name="connsiteY26" fmla="*/ 199919 h 2250591"/>
                <a:gd name="connsiteX27" fmla="*/ 3798277 w 5933552"/>
                <a:gd name="connsiteY27" fmla="*/ 335572 h 2250591"/>
                <a:gd name="connsiteX28" fmla="*/ 4210259 w 5933552"/>
                <a:gd name="connsiteY28" fmla="*/ 561660 h 2250591"/>
                <a:gd name="connsiteX29" fmla="*/ 4340888 w 5933552"/>
                <a:gd name="connsiteY29" fmla="*/ 642047 h 2250591"/>
                <a:gd name="connsiteX30" fmla="*/ 4381081 w 5933552"/>
                <a:gd name="connsiteY30" fmla="*/ 672192 h 2250591"/>
                <a:gd name="connsiteX31" fmla="*/ 4752870 w 5933552"/>
                <a:gd name="connsiteY31" fmla="*/ 702337 h 2250591"/>
                <a:gd name="connsiteX32" fmla="*/ 5164853 w 5933552"/>
                <a:gd name="connsiteY32" fmla="*/ 777699 h 2250591"/>
                <a:gd name="connsiteX33" fmla="*/ 5441182 w 5933552"/>
                <a:gd name="connsiteY33" fmla="*/ 843014 h 2250591"/>
                <a:gd name="connsiteX34" fmla="*/ 5612004 w 5933552"/>
                <a:gd name="connsiteY34" fmla="*/ 918376 h 2250591"/>
                <a:gd name="connsiteX35" fmla="*/ 5807947 w 5933552"/>
                <a:gd name="connsiteY35" fmla="*/ 1064077 h 2250591"/>
                <a:gd name="connsiteX36" fmla="*/ 5823020 w 5933552"/>
                <a:gd name="connsiteY36" fmla="*/ 1134416 h 2250591"/>
                <a:gd name="connsiteX37" fmla="*/ 5838092 w 5933552"/>
                <a:gd name="connsiteY37" fmla="*/ 1234899 h 2250591"/>
                <a:gd name="connsiteX38" fmla="*/ 5823020 w 5933552"/>
                <a:gd name="connsiteY38" fmla="*/ 1265044 h 2250591"/>
                <a:gd name="connsiteX39" fmla="*/ 5863213 w 5933552"/>
                <a:gd name="connsiteY39" fmla="*/ 1315286 h 2250591"/>
                <a:gd name="connsiteX40" fmla="*/ 5893358 w 5933552"/>
                <a:gd name="connsiteY40" fmla="*/ 1375576 h 2250591"/>
                <a:gd name="connsiteX41" fmla="*/ 5893358 w 5933552"/>
                <a:gd name="connsiteY41" fmla="*/ 1450939 h 2250591"/>
                <a:gd name="connsiteX42" fmla="*/ 5928527 w 5933552"/>
                <a:gd name="connsiteY42" fmla="*/ 1511229 h 2250591"/>
                <a:gd name="connsiteX43" fmla="*/ 5918479 w 5933552"/>
                <a:gd name="connsiteY43" fmla="*/ 1621761 h 2250591"/>
                <a:gd name="connsiteX44" fmla="*/ 5898382 w 5933552"/>
                <a:gd name="connsiteY44" fmla="*/ 1702148 h 2250591"/>
                <a:gd name="connsiteX45" fmla="*/ 5918479 w 5933552"/>
                <a:gd name="connsiteY45" fmla="*/ 1792583 h 2250591"/>
                <a:gd name="connsiteX46" fmla="*/ 5933552 w 5933552"/>
                <a:gd name="connsiteY46" fmla="*/ 1827752 h 2250591"/>
                <a:gd name="connsiteX47" fmla="*/ 5812971 w 5933552"/>
                <a:gd name="connsiteY47" fmla="*/ 1888042 h 2250591"/>
                <a:gd name="connsiteX48" fmla="*/ 5812971 w 5933552"/>
                <a:gd name="connsiteY48" fmla="*/ 1888042 h 2250591"/>
                <a:gd name="connsiteX49" fmla="*/ 5727560 w 5933552"/>
                <a:gd name="connsiteY49" fmla="*/ 1948332 h 2250591"/>
                <a:gd name="connsiteX50" fmla="*/ 5390941 w 5933552"/>
                <a:gd name="connsiteY50" fmla="*/ 1953357 h 2250591"/>
                <a:gd name="connsiteX51" fmla="*/ 5215670 w 5933552"/>
                <a:gd name="connsiteY51" fmla="*/ 1951965 h 2250591"/>
                <a:gd name="connsiteX52" fmla="*/ 4373414 w 5933552"/>
                <a:gd name="connsiteY52" fmla="*/ 1933308 h 2250591"/>
                <a:gd name="connsiteX53" fmla="*/ 1498817 w 5933552"/>
                <a:gd name="connsiteY53" fmla="*/ 1907913 h 2250591"/>
                <a:gd name="connsiteX54" fmla="*/ 619914 w 5933552"/>
                <a:gd name="connsiteY54" fmla="*/ 1852873 h 2250591"/>
                <a:gd name="connsiteX55" fmla="*/ 281354 w 5933552"/>
                <a:gd name="connsiteY55" fmla="*/ 1852873 h 2250591"/>
                <a:gd name="connsiteX56" fmla="*/ 130629 w 5933552"/>
                <a:gd name="connsiteY56" fmla="*/ 1777510 h 2250591"/>
                <a:gd name="connsiteX57" fmla="*/ 10048 w 5933552"/>
                <a:gd name="connsiteY57" fmla="*/ 1697124 h 2250591"/>
                <a:gd name="connsiteX58" fmla="*/ 0 w 5933552"/>
                <a:gd name="connsiteY58" fmla="*/ 1556447 h 2250591"/>
                <a:gd name="connsiteX59" fmla="*/ 15072 w 5933552"/>
                <a:gd name="connsiteY59" fmla="*/ 1506205 h 2250591"/>
                <a:gd name="connsiteX60" fmla="*/ 15072 w 5933552"/>
                <a:gd name="connsiteY60" fmla="*/ 1450939 h 2250591"/>
                <a:gd name="connsiteX61" fmla="*/ 25121 w 5933552"/>
                <a:gd name="connsiteY61" fmla="*/ 1400697 h 2250591"/>
                <a:gd name="connsiteX62" fmla="*/ 40193 w 5933552"/>
                <a:gd name="connsiteY62" fmla="*/ 1375576 h 2250591"/>
                <a:gd name="connsiteX63" fmla="*/ 65314 w 5933552"/>
                <a:gd name="connsiteY63" fmla="*/ 1330359 h 2250591"/>
                <a:gd name="connsiteX0" fmla="*/ 65314 w 5933552"/>
                <a:gd name="connsiteY0" fmla="*/ 1344486 h 2264718"/>
                <a:gd name="connsiteX1" fmla="*/ 75363 w 5933552"/>
                <a:gd name="connsiteY1" fmla="*/ 1113374 h 2264718"/>
                <a:gd name="connsiteX2" fmla="*/ 45218 w 5933552"/>
                <a:gd name="connsiteY2" fmla="*/ 1103325 h 2264718"/>
                <a:gd name="connsiteX3" fmla="*/ 95459 w 5933552"/>
                <a:gd name="connsiteY3" fmla="*/ 917431 h 2264718"/>
                <a:gd name="connsiteX4" fmla="*/ 80387 w 5933552"/>
                <a:gd name="connsiteY4" fmla="*/ 801875 h 2264718"/>
                <a:gd name="connsiteX5" fmla="*/ 85411 w 5933552"/>
                <a:gd name="connsiteY5" fmla="*/ 746609 h 2264718"/>
                <a:gd name="connsiteX6" fmla="*/ 105508 w 5933552"/>
                <a:gd name="connsiteY6" fmla="*/ 726512 h 2264718"/>
                <a:gd name="connsiteX7" fmla="*/ 135653 w 5933552"/>
                <a:gd name="connsiteY7" fmla="*/ 706415 h 2264718"/>
                <a:gd name="connsiteX8" fmla="*/ 467248 w 5933552"/>
                <a:gd name="connsiteY8" fmla="*/ 359747 h 2264718"/>
                <a:gd name="connsiteX9" fmla="*/ 472272 w 5933552"/>
                <a:gd name="connsiteY9" fmla="*/ 314530 h 2264718"/>
                <a:gd name="connsiteX10" fmla="*/ 442127 w 5933552"/>
                <a:gd name="connsiteY10" fmla="*/ 289409 h 2264718"/>
                <a:gd name="connsiteX11" fmla="*/ 406958 w 5933552"/>
                <a:gd name="connsiteY11" fmla="*/ 259264 h 2264718"/>
                <a:gd name="connsiteX12" fmla="*/ 406958 w 5933552"/>
                <a:gd name="connsiteY12" fmla="*/ 234143 h 2264718"/>
                <a:gd name="connsiteX13" fmla="*/ 462224 w 5933552"/>
                <a:gd name="connsiteY13" fmla="*/ 224095 h 2264718"/>
                <a:gd name="connsiteX14" fmla="*/ 864158 w 5933552"/>
                <a:gd name="connsiteY14" fmla="*/ 173853 h 2264718"/>
                <a:gd name="connsiteX15" fmla="*/ 999811 w 5933552"/>
                <a:gd name="connsiteY15" fmla="*/ 118587 h 2264718"/>
                <a:gd name="connsiteX16" fmla="*/ 1024932 w 5933552"/>
                <a:gd name="connsiteY16" fmla="*/ 108539 h 2264718"/>
                <a:gd name="connsiteX17" fmla="*/ 999811 w 5933552"/>
                <a:gd name="connsiteY17" fmla="*/ 58297 h 2264718"/>
                <a:gd name="connsiteX18" fmla="*/ 1070149 w 5933552"/>
                <a:gd name="connsiteY18" fmla="*/ 63321 h 2264718"/>
                <a:gd name="connsiteX19" fmla="*/ 1130439 w 5933552"/>
                <a:gd name="connsiteY19" fmla="*/ 83418 h 2264718"/>
                <a:gd name="connsiteX20" fmla="*/ 1160585 w 5933552"/>
                <a:gd name="connsiteY20" fmla="*/ 93466 h 2264718"/>
                <a:gd name="connsiteX21" fmla="*/ 1683099 w 5933552"/>
                <a:gd name="connsiteY21" fmla="*/ 43224 h 2264718"/>
                <a:gd name="connsiteX22" fmla="*/ 3021827 w 5933552"/>
                <a:gd name="connsiteY22" fmla="*/ 804579 h 2264718"/>
                <a:gd name="connsiteX23" fmla="*/ 3029578 w 5933552"/>
                <a:gd name="connsiteY23" fmla="*/ 88442 h 2264718"/>
                <a:gd name="connsiteX24" fmla="*/ 3135086 w 5933552"/>
                <a:gd name="connsiteY24" fmla="*/ 108539 h 2264718"/>
                <a:gd name="connsiteX25" fmla="*/ 3255666 w 5933552"/>
                <a:gd name="connsiteY25" fmla="*/ 128635 h 2264718"/>
                <a:gd name="connsiteX26" fmla="*/ 3542044 w 5933552"/>
                <a:gd name="connsiteY26" fmla="*/ 214046 h 2264718"/>
                <a:gd name="connsiteX27" fmla="*/ 3798277 w 5933552"/>
                <a:gd name="connsiteY27" fmla="*/ 349699 h 2264718"/>
                <a:gd name="connsiteX28" fmla="*/ 4210259 w 5933552"/>
                <a:gd name="connsiteY28" fmla="*/ 575787 h 2264718"/>
                <a:gd name="connsiteX29" fmla="*/ 4340888 w 5933552"/>
                <a:gd name="connsiteY29" fmla="*/ 656174 h 2264718"/>
                <a:gd name="connsiteX30" fmla="*/ 4381081 w 5933552"/>
                <a:gd name="connsiteY30" fmla="*/ 686319 h 2264718"/>
                <a:gd name="connsiteX31" fmla="*/ 4752870 w 5933552"/>
                <a:gd name="connsiteY31" fmla="*/ 716464 h 2264718"/>
                <a:gd name="connsiteX32" fmla="*/ 5164853 w 5933552"/>
                <a:gd name="connsiteY32" fmla="*/ 791826 h 2264718"/>
                <a:gd name="connsiteX33" fmla="*/ 5441182 w 5933552"/>
                <a:gd name="connsiteY33" fmla="*/ 857141 h 2264718"/>
                <a:gd name="connsiteX34" fmla="*/ 5612004 w 5933552"/>
                <a:gd name="connsiteY34" fmla="*/ 932503 h 2264718"/>
                <a:gd name="connsiteX35" fmla="*/ 5807947 w 5933552"/>
                <a:gd name="connsiteY35" fmla="*/ 1078204 h 2264718"/>
                <a:gd name="connsiteX36" fmla="*/ 5823020 w 5933552"/>
                <a:gd name="connsiteY36" fmla="*/ 1148543 h 2264718"/>
                <a:gd name="connsiteX37" fmla="*/ 5838092 w 5933552"/>
                <a:gd name="connsiteY37" fmla="*/ 1249026 h 2264718"/>
                <a:gd name="connsiteX38" fmla="*/ 5823020 w 5933552"/>
                <a:gd name="connsiteY38" fmla="*/ 1279171 h 2264718"/>
                <a:gd name="connsiteX39" fmla="*/ 5863213 w 5933552"/>
                <a:gd name="connsiteY39" fmla="*/ 1329413 h 2264718"/>
                <a:gd name="connsiteX40" fmla="*/ 5893358 w 5933552"/>
                <a:gd name="connsiteY40" fmla="*/ 1389703 h 2264718"/>
                <a:gd name="connsiteX41" fmla="*/ 5893358 w 5933552"/>
                <a:gd name="connsiteY41" fmla="*/ 1465066 h 2264718"/>
                <a:gd name="connsiteX42" fmla="*/ 5928527 w 5933552"/>
                <a:gd name="connsiteY42" fmla="*/ 1525356 h 2264718"/>
                <a:gd name="connsiteX43" fmla="*/ 5918479 w 5933552"/>
                <a:gd name="connsiteY43" fmla="*/ 1635888 h 2264718"/>
                <a:gd name="connsiteX44" fmla="*/ 5898382 w 5933552"/>
                <a:gd name="connsiteY44" fmla="*/ 1716275 h 2264718"/>
                <a:gd name="connsiteX45" fmla="*/ 5918479 w 5933552"/>
                <a:gd name="connsiteY45" fmla="*/ 1806710 h 2264718"/>
                <a:gd name="connsiteX46" fmla="*/ 5933552 w 5933552"/>
                <a:gd name="connsiteY46" fmla="*/ 1841879 h 2264718"/>
                <a:gd name="connsiteX47" fmla="*/ 5812971 w 5933552"/>
                <a:gd name="connsiteY47" fmla="*/ 1902169 h 2264718"/>
                <a:gd name="connsiteX48" fmla="*/ 5812971 w 5933552"/>
                <a:gd name="connsiteY48" fmla="*/ 1902169 h 2264718"/>
                <a:gd name="connsiteX49" fmla="*/ 5727560 w 5933552"/>
                <a:gd name="connsiteY49" fmla="*/ 1962459 h 2264718"/>
                <a:gd name="connsiteX50" fmla="*/ 5390941 w 5933552"/>
                <a:gd name="connsiteY50" fmla="*/ 1967484 h 2264718"/>
                <a:gd name="connsiteX51" fmla="*/ 5215670 w 5933552"/>
                <a:gd name="connsiteY51" fmla="*/ 1966092 h 2264718"/>
                <a:gd name="connsiteX52" fmla="*/ 4373414 w 5933552"/>
                <a:gd name="connsiteY52" fmla="*/ 1947435 h 2264718"/>
                <a:gd name="connsiteX53" fmla="*/ 1498817 w 5933552"/>
                <a:gd name="connsiteY53" fmla="*/ 1922040 h 2264718"/>
                <a:gd name="connsiteX54" fmla="*/ 619914 w 5933552"/>
                <a:gd name="connsiteY54" fmla="*/ 1867000 h 2264718"/>
                <a:gd name="connsiteX55" fmla="*/ 281354 w 5933552"/>
                <a:gd name="connsiteY55" fmla="*/ 1867000 h 2264718"/>
                <a:gd name="connsiteX56" fmla="*/ 130629 w 5933552"/>
                <a:gd name="connsiteY56" fmla="*/ 1791637 h 2264718"/>
                <a:gd name="connsiteX57" fmla="*/ 10048 w 5933552"/>
                <a:gd name="connsiteY57" fmla="*/ 1711251 h 2264718"/>
                <a:gd name="connsiteX58" fmla="*/ 0 w 5933552"/>
                <a:gd name="connsiteY58" fmla="*/ 1570574 h 2264718"/>
                <a:gd name="connsiteX59" fmla="*/ 15072 w 5933552"/>
                <a:gd name="connsiteY59" fmla="*/ 1520332 h 2264718"/>
                <a:gd name="connsiteX60" fmla="*/ 15072 w 5933552"/>
                <a:gd name="connsiteY60" fmla="*/ 1465066 h 2264718"/>
                <a:gd name="connsiteX61" fmla="*/ 25121 w 5933552"/>
                <a:gd name="connsiteY61" fmla="*/ 1414824 h 2264718"/>
                <a:gd name="connsiteX62" fmla="*/ 40193 w 5933552"/>
                <a:gd name="connsiteY62" fmla="*/ 1389703 h 2264718"/>
                <a:gd name="connsiteX63" fmla="*/ 65314 w 5933552"/>
                <a:gd name="connsiteY63" fmla="*/ 1344486 h 2264718"/>
                <a:gd name="connsiteX0" fmla="*/ 65314 w 5933552"/>
                <a:gd name="connsiteY0" fmla="*/ 1344486 h 2264718"/>
                <a:gd name="connsiteX1" fmla="*/ 75363 w 5933552"/>
                <a:gd name="connsiteY1" fmla="*/ 1113374 h 2264718"/>
                <a:gd name="connsiteX2" fmla="*/ 45218 w 5933552"/>
                <a:gd name="connsiteY2" fmla="*/ 1103325 h 2264718"/>
                <a:gd name="connsiteX3" fmla="*/ 95459 w 5933552"/>
                <a:gd name="connsiteY3" fmla="*/ 917431 h 2264718"/>
                <a:gd name="connsiteX4" fmla="*/ 80387 w 5933552"/>
                <a:gd name="connsiteY4" fmla="*/ 801875 h 2264718"/>
                <a:gd name="connsiteX5" fmla="*/ 85411 w 5933552"/>
                <a:gd name="connsiteY5" fmla="*/ 746609 h 2264718"/>
                <a:gd name="connsiteX6" fmla="*/ 105508 w 5933552"/>
                <a:gd name="connsiteY6" fmla="*/ 726512 h 2264718"/>
                <a:gd name="connsiteX7" fmla="*/ 135653 w 5933552"/>
                <a:gd name="connsiteY7" fmla="*/ 706415 h 2264718"/>
                <a:gd name="connsiteX8" fmla="*/ 467248 w 5933552"/>
                <a:gd name="connsiteY8" fmla="*/ 359747 h 2264718"/>
                <a:gd name="connsiteX9" fmla="*/ 472272 w 5933552"/>
                <a:gd name="connsiteY9" fmla="*/ 314530 h 2264718"/>
                <a:gd name="connsiteX10" fmla="*/ 442127 w 5933552"/>
                <a:gd name="connsiteY10" fmla="*/ 289409 h 2264718"/>
                <a:gd name="connsiteX11" fmla="*/ 406958 w 5933552"/>
                <a:gd name="connsiteY11" fmla="*/ 259264 h 2264718"/>
                <a:gd name="connsiteX12" fmla="*/ 406958 w 5933552"/>
                <a:gd name="connsiteY12" fmla="*/ 234143 h 2264718"/>
                <a:gd name="connsiteX13" fmla="*/ 462224 w 5933552"/>
                <a:gd name="connsiteY13" fmla="*/ 224095 h 2264718"/>
                <a:gd name="connsiteX14" fmla="*/ 864158 w 5933552"/>
                <a:gd name="connsiteY14" fmla="*/ 173853 h 2264718"/>
                <a:gd name="connsiteX15" fmla="*/ 999811 w 5933552"/>
                <a:gd name="connsiteY15" fmla="*/ 118587 h 2264718"/>
                <a:gd name="connsiteX16" fmla="*/ 1024932 w 5933552"/>
                <a:gd name="connsiteY16" fmla="*/ 108539 h 2264718"/>
                <a:gd name="connsiteX17" fmla="*/ 999811 w 5933552"/>
                <a:gd name="connsiteY17" fmla="*/ 58297 h 2264718"/>
                <a:gd name="connsiteX18" fmla="*/ 1070149 w 5933552"/>
                <a:gd name="connsiteY18" fmla="*/ 63321 h 2264718"/>
                <a:gd name="connsiteX19" fmla="*/ 1130439 w 5933552"/>
                <a:gd name="connsiteY19" fmla="*/ 83418 h 2264718"/>
                <a:gd name="connsiteX20" fmla="*/ 1160585 w 5933552"/>
                <a:gd name="connsiteY20" fmla="*/ 93466 h 2264718"/>
                <a:gd name="connsiteX21" fmla="*/ 1683099 w 5933552"/>
                <a:gd name="connsiteY21" fmla="*/ 43224 h 2264718"/>
                <a:gd name="connsiteX22" fmla="*/ 3021827 w 5933552"/>
                <a:gd name="connsiteY22" fmla="*/ 804579 h 2264718"/>
                <a:gd name="connsiteX23" fmla="*/ 3029578 w 5933552"/>
                <a:gd name="connsiteY23" fmla="*/ 88442 h 2264718"/>
                <a:gd name="connsiteX24" fmla="*/ 3135086 w 5933552"/>
                <a:gd name="connsiteY24" fmla="*/ 108539 h 2264718"/>
                <a:gd name="connsiteX25" fmla="*/ 3255666 w 5933552"/>
                <a:gd name="connsiteY25" fmla="*/ 128635 h 2264718"/>
                <a:gd name="connsiteX26" fmla="*/ 3542044 w 5933552"/>
                <a:gd name="connsiteY26" fmla="*/ 214046 h 2264718"/>
                <a:gd name="connsiteX27" fmla="*/ 3798277 w 5933552"/>
                <a:gd name="connsiteY27" fmla="*/ 349699 h 2264718"/>
                <a:gd name="connsiteX28" fmla="*/ 4210259 w 5933552"/>
                <a:gd name="connsiteY28" fmla="*/ 575787 h 2264718"/>
                <a:gd name="connsiteX29" fmla="*/ 4340888 w 5933552"/>
                <a:gd name="connsiteY29" fmla="*/ 656174 h 2264718"/>
                <a:gd name="connsiteX30" fmla="*/ 4381081 w 5933552"/>
                <a:gd name="connsiteY30" fmla="*/ 686319 h 2264718"/>
                <a:gd name="connsiteX31" fmla="*/ 4752870 w 5933552"/>
                <a:gd name="connsiteY31" fmla="*/ 716464 h 2264718"/>
                <a:gd name="connsiteX32" fmla="*/ 5164853 w 5933552"/>
                <a:gd name="connsiteY32" fmla="*/ 791826 h 2264718"/>
                <a:gd name="connsiteX33" fmla="*/ 5441182 w 5933552"/>
                <a:gd name="connsiteY33" fmla="*/ 857141 h 2264718"/>
                <a:gd name="connsiteX34" fmla="*/ 5612004 w 5933552"/>
                <a:gd name="connsiteY34" fmla="*/ 932503 h 2264718"/>
                <a:gd name="connsiteX35" fmla="*/ 5807947 w 5933552"/>
                <a:gd name="connsiteY35" fmla="*/ 1078204 h 2264718"/>
                <a:gd name="connsiteX36" fmla="*/ 5823020 w 5933552"/>
                <a:gd name="connsiteY36" fmla="*/ 1148543 h 2264718"/>
                <a:gd name="connsiteX37" fmla="*/ 5838092 w 5933552"/>
                <a:gd name="connsiteY37" fmla="*/ 1249026 h 2264718"/>
                <a:gd name="connsiteX38" fmla="*/ 5823020 w 5933552"/>
                <a:gd name="connsiteY38" fmla="*/ 1279171 h 2264718"/>
                <a:gd name="connsiteX39" fmla="*/ 5863213 w 5933552"/>
                <a:gd name="connsiteY39" fmla="*/ 1329413 h 2264718"/>
                <a:gd name="connsiteX40" fmla="*/ 5893358 w 5933552"/>
                <a:gd name="connsiteY40" fmla="*/ 1389703 h 2264718"/>
                <a:gd name="connsiteX41" fmla="*/ 5893358 w 5933552"/>
                <a:gd name="connsiteY41" fmla="*/ 1465066 h 2264718"/>
                <a:gd name="connsiteX42" fmla="*/ 5928527 w 5933552"/>
                <a:gd name="connsiteY42" fmla="*/ 1525356 h 2264718"/>
                <a:gd name="connsiteX43" fmla="*/ 5918479 w 5933552"/>
                <a:gd name="connsiteY43" fmla="*/ 1635888 h 2264718"/>
                <a:gd name="connsiteX44" fmla="*/ 5898382 w 5933552"/>
                <a:gd name="connsiteY44" fmla="*/ 1716275 h 2264718"/>
                <a:gd name="connsiteX45" fmla="*/ 5918479 w 5933552"/>
                <a:gd name="connsiteY45" fmla="*/ 1806710 h 2264718"/>
                <a:gd name="connsiteX46" fmla="*/ 5933552 w 5933552"/>
                <a:gd name="connsiteY46" fmla="*/ 1841879 h 2264718"/>
                <a:gd name="connsiteX47" fmla="*/ 5812971 w 5933552"/>
                <a:gd name="connsiteY47" fmla="*/ 1902169 h 2264718"/>
                <a:gd name="connsiteX48" fmla="*/ 5812971 w 5933552"/>
                <a:gd name="connsiteY48" fmla="*/ 1902169 h 2264718"/>
                <a:gd name="connsiteX49" fmla="*/ 5727560 w 5933552"/>
                <a:gd name="connsiteY49" fmla="*/ 1962459 h 2264718"/>
                <a:gd name="connsiteX50" fmla="*/ 5390941 w 5933552"/>
                <a:gd name="connsiteY50" fmla="*/ 1967484 h 2264718"/>
                <a:gd name="connsiteX51" fmla="*/ 5215670 w 5933552"/>
                <a:gd name="connsiteY51" fmla="*/ 1966092 h 2264718"/>
                <a:gd name="connsiteX52" fmla="*/ 4373414 w 5933552"/>
                <a:gd name="connsiteY52" fmla="*/ 1947435 h 2264718"/>
                <a:gd name="connsiteX53" fmla="*/ 1498817 w 5933552"/>
                <a:gd name="connsiteY53" fmla="*/ 1922040 h 2264718"/>
                <a:gd name="connsiteX54" fmla="*/ 619914 w 5933552"/>
                <a:gd name="connsiteY54" fmla="*/ 1867000 h 2264718"/>
                <a:gd name="connsiteX55" fmla="*/ 281354 w 5933552"/>
                <a:gd name="connsiteY55" fmla="*/ 1867000 h 2264718"/>
                <a:gd name="connsiteX56" fmla="*/ 130629 w 5933552"/>
                <a:gd name="connsiteY56" fmla="*/ 1791637 h 2264718"/>
                <a:gd name="connsiteX57" fmla="*/ 10048 w 5933552"/>
                <a:gd name="connsiteY57" fmla="*/ 1711251 h 2264718"/>
                <a:gd name="connsiteX58" fmla="*/ 0 w 5933552"/>
                <a:gd name="connsiteY58" fmla="*/ 1570574 h 2264718"/>
                <a:gd name="connsiteX59" fmla="*/ 15072 w 5933552"/>
                <a:gd name="connsiteY59" fmla="*/ 1520332 h 2264718"/>
                <a:gd name="connsiteX60" fmla="*/ 15072 w 5933552"/>
                <a:gd name="connsiteY60" fmla="*/ 1465066 h 2264718"/>
                <a:gd name="connsiteX61" fmla="*/ 25121 w 5933552"/>
                <a:gd name="connsiteY61" fmla="*/ 1414824 h 2264718"/>
                <a:gd name="connsiteX62" fmla="*/ 40193 w 5933552"/>
                <a:gd name="connsiteY62" fmla="*/ 1389703 h 2264718"/>
                <a:gd name="connsiteX63" fmla="*/ 65314 w 5933552"/>
                <a:gd name="connsiteY63" fmla="*/ 1344486 h 2264718"/>
                <a:gd name="connsiteX0" fmla="*/ 65314 w 5933552"/>
                <a:gd name="connsiteY0" fmla="*/ 1344486 h 2264718"/>
                <a:gd name="connsiteX1" fmla="*/ 75363 w 5933552"/>
                <a:gd name="connsiteY1" fmla="*/ 1113374 h 2264718"/>
                <a:gd name="connsiteX2" fmla="*/ 45218 w 5933552"/>
                <a:gd name="connsiteY2" fmla="*/ 1103325 h 2264718"/>
                <a:gd name="connsiteX3" fmla="*/ 95459 w 5933552"/>
                <a:gd name="connsiteY3" fmla="*/ 917431 h 2264718"/>
                <a:gd name="connsiteX4" fmla="*/ 80387 w 5933552"/>
                <a:gd name="connsiteY4" fmla="*/ 801875 h 2264718"/>
                <a:gd name="connsiteX5" fmla="*/ 85411 w 5933552"/>
                <a:gd name="connsiteY5" fmla="*/ 746609 h 2264718"/>
                <a:gd name="connsiteX6" fmla="*/ 105508 w 5933552"/>
                <a:gd name="connsiteY6" fmla="*/ 726512 h 2264718"/>
                <a:gd name="connsiteX7" fmla="*/ 135653 w 5933552"/>
                <a:gd name="connsiteY7" fmla="*/ 706415 h 2264718"/>
                <a:gd name="connsiteX8" fmla="*/ 467248 w 5933552"/>
                <a:gd name="connsiteY8" fmla="*/ 359747 h 2264718"/>
                <a:gd name="connsiteX9" fmla="*/ 472272 w 5933552"/>
                <a:gd name="connsiteY9" fmla="*/ 314530 h 2264718"/>
                <a:gd name="connsiteX10" fmla="*/ 442127 w 5933552"/>
                <a:gd name="connsiteY10" fmla="*/ 289409 h 2264718"/>
                <a:gd name="connsiteX11" fmla="*/ 406958 w 5933552"/>
                <a:gd name="connsiteY11" fmla="*/ 259264 h 2264718"/>
                <a:gd name="connsiteX12" fmla="*/ 406958 w 5933552"/>
                <a:gd name="connsiteY12" fmla="*/ 234143 h 2264718"/>
                <a:gd name="connsiteX13" fmla="*/ 462224 w 5933552"/>
                <a:gd name="connsiteY13" fmla="*/ 224095 h 2264718"/>
                <a:gd name="connsiteX14" fmla="*/ 864158 w 5933552"/>
                <a:gd name="connsiteY14" fmla="*/ 173853 h 2264718"/>
                <a:gd name="connsiteX15" fmla="*/ 999811 w 5933552"/>
                <a:gd name="connsiteY15" fmla="*/ 118587 h 2264718"/>
                <a:gd name="connsiteX16" fmla="*/ 1024932 w 5933552"/>
                <a:gd name="connsiteY16" fmla="*/ 108539 h 2264718"/>
                <a:gd name="connsiteX17" fmla="*/ 999811 w 5933552"/>
                <a:gd name="connsiteY17" fmla="*/ 58297 h 2264718"/>
                <a:gd name="connsiteX18" fmla="*/ 1070149 w 5933552"/>
                <a:gd name="connsiteY18" fmla="*/ 63321 h 2264718"/>
                <a:gd name="connsiteX19" fmla="*/ 1130439 w 5933552"/>
                <a:gd name="connsiteY19" fmla="*/ 83418 h 2264718"/>
                <a:gd name="connsiteX20" fmla="*/ 1160585 w 5933552"/>
                <a:gd name="connsiteY20" fmla="*/ 93466 h 2264718"/>
                <a:gd name="connsiteX21" fmla="*/ 1683099 w 5933552"/>
                <a:gd name="connsiteY21" fmla="*/ 43224 h 2264718"/>
                <a:gd name="connsiteX22" fmla="*/ 3021827 w 5933552"/>
                <a:gd name="connsiteY22" fmla="*/ 804579 h 2264718"/>
                <a:gd name="connsiteX23" fmla="*/ 3029578 w 5933552"/>
                <a:gd name="connsiteY23" fmla="*/ 88442 h 2264718"/>
                <a:gd name="connsiteX24" fmla="*/ 3135086 w 5933552"/>
                <a:gd name="connsiteY24" fmla="*/ 108539 h 2264718"/>
                <a:gd name="connsiteX25" fmla="*/ 3255666 w 5933552"/>
                <a:gd name="connsiteY25" fmla="*/ 128635 h 2264718"/>
                <a:gd name="connsiteX26" fmla="*/ 3542044 w 5933552"/>
                <a:gd name="connsiteY26" fmla="*/ 214046 h 2264718"/>
                <a:gd name="connsiteX27" fmla="*/ 3798277 w 5933552"/>
                <a:gd name="connsiteY27" fmla="*/ 349699 h 2264718"/>
                <a:gd name="connsiteX28" fmla="*/ 4210259 w 5933552"/>
                <a:gd name="connsiteY28" fmla="*/ 575787 h 2264718"/>
                <a:gd name="connsiteX29" fmla="*/ 4340888 w 5933552"/>
                <a:gd name="connsiteY29" fmla="*/ 656174 h 2264718"/>
                <a:gd name="connsiteX30" fmla="*/ 4381081 w 5933552"/>
                <a:gd name="connsiteY30" fmla="*/ 686319 h 2264718"/>
                <a:gd name="connsiteX31" fmla="*/ 4752870 w 5933552"/>
                <a:gd name="connsiteY31" fmla="*/ 716464 h 2264718"/>
                <a:gd name="connsiteX32" fmla="*/ 5164853 w 5933552"/>
                <a:gd name="connsiteY32" fmla="*/ 791826 h 2264718"/>
                <a:gd name="connsiteX33" fmla="*/ 5441182 w 5933552"/>
                <a:gd name="connsiteY33" fmla="*/ 857141 h 2264718"/>
                <a:gd name="connsiteX34" fmla="*/ 5612004 w 5933552"/>
                <a:gd name="connsiteY34" fmla="*/ 932503 h 2264718"/>
                <a:gd name="connsiteX35" fmla="*/ 5807947 w 5933552"/>
                <a:gd name="connsiteY35" fmla="*/ 1078204 h 2264718"/>
                <a:gd name="connsiteX36" fmla="*/ 5823020 w 5933552"/>
                <a:gd name="connsiteY36" fmla="*/ 1148543 h 2264718"/>
                <a:gd name="connsiteX37" fmla="*/ 5838092 w 5933552"/>
                <a:gd name="connsiteY37" fmla="*/ 1249026 h 2264718"/>
                <a:gd name="connsiteX38" fmla="*/ 5823020 w 5933552"/>
                <a:gd name="connsiteY38" fmla="*/ 1279171 h 2264718"/>
                <a:gd name="connsiteX39" fmla="*/ 5863213 w 5933552"/>
                <a:gd name="connsiteY39" fmla="*/ 1329413 h 2264718"/>
                <a:gd name="connsiteX40" fmla="*/ 5893358 w 5933552"/>
                <a:gd name="connsiteY40" fmla="*/ 1389703 h 2264718"/>
                <a:gd name="connsiteX41" fmla="*/ 5893358 w 5933552"/>
                <a:gd name="connsiteY41" fmla="*/ 1465066 h 2264718"/>
                <a:gd name="connsiteX42" fmla="*/ 5928527 w 5933552"/>
                <a:gd name="connsiteY42" fmla="*/ 1525356 h 2264718"/>
                <a:gd name="connsiteX43" fmla="*/ 5918479 w 5933552"/>
                <a:gd name="connsiteY43" fmla="*/ 1635888 h 2264718"/>
                <a:gd name="connsiteX44" fmla="*/ 5898382 w 5933552"/>
                <a:gd name="connsiteY44" fmla="*/ 1716275 h 2264718"/>
                <a:gd name="connsiteX45" fmla="*/ 5918479 w 5933552"/>
                <a:gd name="connsiteY45" fmla="*/ 1806710 h 2264718"/>
                <a:gd name="connsiteX46" fmla="*/ 5933552 w 5933552"/>
                <a:gd name="connsiteY46" fmla="*/ 1841879 h 2264718"/>
                <a:gd name="connsiteX47" fmla="*/ 5812971 w 5933552"/>
                <a:gd name="connsiteY47" fmla="*/ 1902169 h 2264718"/>
                <a:gd name="connsiteX48" fmla="*/ 5812971 w 5933552"/>
                <a:gd name="connsiteY48" fmla="*/ 1902169 h 2264718"/>
                <a:gd name="connsiteX49" fmla="*/ 5727560 w 5933552"/>
                <a:gd name="connsiteY49" fmla="*/ 1962459 h 2264718"/>
                <a:gd name="connsiteX50" fmla="*/ 5390941 w 5933552"/>
                <a:gd name="connsiteY50" fmla="*/ 1967484 h 2264718"/>
                <a:gd name="connsiteX51" fmla="*/ 5215670 w 5933552"/>
                <a:gd name="connsiteY51" fmla="*/ 1966092 h 2264718"/>
                <a:gd name="connsiteX52" fmla="*/ 4373414 w 5933552"/>
                <a:gd name="connsiteY52" fmla="*/ 1947435 h 2264718"/>
                <a:gd name="connsiteX53" fmla="*/ 1498817 w 5933552"/>
                <a:gd name="connsiteY53" fmla="*/ 1922040 h 2264718"/>
                <a:gd name="connsiteX54" fmla="*/ 619914 w 5933552"/>
                <a:gd name="connsiteY54" fmla="*/ 1867000 h 2264718"/>
                <a:gd name="connsiteX55" fmla="*/ 281354 w 5933552"/>
                <a:gd name="connsiteY55" fmla="*/ 1867000 h 2264718"/>
                <a:gd name="connsiteX56" fmla="*/ 130629 w 5933552"/>
                <a:gd name="connsiteY56" fmla="*/ 1791637 h 2264718"/>
                <a:gd name="connsiteX57" fmla="*/ 10048 w 5933552"/>
                <a:gd name="connsiteY57" fmla="*/ 1711251 h 2264718"/>
                <a:gd name="connsiteX58" fmla="*/ 0 w 5933552"/>
                <a:gd name="connsiteY58" fmla="*/ 1570574 h 2264718"/>
                <a:gd name="connsiteX59" fmla="*/ 15072 w 5933552"/>
                <a:gd name="connsiteY59" fmla="*/ 1520332 h 2264718"/>
                <a:gd name="connsiteX60" fmla="*/ 15072 w 5933552"/>
                <a:gd name="connsiteY60" fmla="*/ 1465066 h 2264718"/>
                <a:gd name="connsiteX61" fmla="*/ 25121 w 5933552"/>
                <a:gd name="connsiteY61" fmla="*/ 1414824 h 2264718"/>
                <a:gd name="connsiteX62" fmla="*/ 40193 w 5933552"/>
                <a:gd name="connsiteY62" fmla="*/ 1389703 h 2264718"/>
                <a:gd name="connsiteX63" fmla="*/ 65314 w 5933552"/>
                <a:gd name="connsiteY63" fmla="*/ 1344486 h 2264718"/>
                <a:gd name="connsiteX0" fmla="*/ 65314 w 5933552"/>
                <a:gd name="connsiteY0" fmla="*/ 1344486 h 2264718"/>
                <a:gd name="connsiteX1" fmla="*/ 75363 w 5933552"/>
                <a:gd name="connsiteY1" fmla="*/ 1113374 h 2264718"/>
                <a:gd name="connsiteX2" fmla="*/ 45218 w 5933552"/>
                <a:gd name="connsiteY2" fmla="*/ 1103325 h 2264718"/>
                <a:gd name="connsiteX3" fmla="*/ 95459 w 5933552"/>
                <a:gd name="connsiteY3" fmla="*/ 917431 h 2264718"/>
                <a:gd name="connsiteX4" fmla="*/ 80387 w 5933552"/>
                <a:gd name="connsiteY4" fmla="*/ 801875 h 2264718"/>
                <a:gd name="connsiteX5" fmla="*/ 85411 w 5933552"/>
                <a:gd name="connsiteY5" fmla="*/ 746609 h 2264718"/>
                <a:gd name="connsiteX6" fmla="*/ 105508 w 5933552"/>
                <a:gd name="connsiteY6" fmla="*/ 726512 h 2264718"/>
                <a:gd name="connsiteX7" fmla="*/ 135653 w 5933552"/>
                <a:gd name="connsiteY7" fmla="*/ 706415 h 2264718"/>
                <a:gd name="connsiteX8" fmla="*/ 467248 w 5933552"/>
                <a:gd name="connsiteY8" fmla="*/ 359747 h 2264718"/>
                <a:gd name="connsiteX9" fmla="*/ 472272 w 5933552"/>
                <a:gd name="connsiteY9" fmla="*/ 314530 h 2264718"/>
                <a:gd name="connsiteX10" fmla="*/ 442127 w 5933552"/>
                <a:gd name="connsiteY10" fmla="*/ 289409 h 2264718"/>
                <a:gd name="connsiteX11" fmla="*/ 406958 w 5933552"/>
                <a:gd name="connsiteY11" fmla="*/ 259264 h 2264718"/>
                <a:gd name="connsiteX12" fmla="*/ 406958 w 5933552"/>
                <a:gd name="connsiteY12" fmla="*/ 234143 h 2264718"/>
                <a:gd name="connsiteX13" fmla="*/ 462224 w 5933552"/>
                <a:gd name="connsiteY13" fmla="*/ 224095 h 2264718"/>
                <a:gd name="connsiteX14" fmla="*/ 864158 w 5933552"/>
                <a:gd name="connsiteY14" fmla="*/ 173853 h 2264718"/>
                <a:gd name="connsiteX15" fmla="*/ 999811 w 5933552"/>
                <a:gd name="connsiteY15" fmla="*/ 118587 h 2264718"/>
                <a:gd name="connsiteX16" fmla="*/ 1024932 w 5933552"/>
                <a:gd name="connsiteY16" fmla="*/ 108539 h 2264718"/>
                <a:gd name="connsiteX17" fmla="*/ 999811 w 5933552"/>
                <a:gd name="connsiteY17" fmla="*/ 58297 h 2264718"/>
                <a:gd name="connsiteX18" fmla="*/ 1070149 w 5933552"/>
                <a:gd name="connsiteY18" fmla="*/ 63321 h 2264718"/>
                <a:gd name="connsiteX19" fmla="*/ 1130439 w 5933552"/>
                <a:gd name="connsiteY19" fmla="*/ 83418 h 2264718"/>
                <a:gd name="connsiteX20" fmla="*/ 1160585 w 5933552"/>
                <a:gd name="connsiteY20" fmla="*/ 93466 h 2264718"/>
                <a:gd name="connsiteX21" fmla="*/ 1683099 w 5933552"/>
                <a:gd name="connsiteY21" fmla="*/ 43224 h 2264718"/>
                <a:gd name="connsiteX22" fmla="*/ 3021827 w 5933552"/>
                <a:gd name="connsiteY22" fmla="*/ 804579 h 2264718"/>
                <a:gd name="connsiteX23" fmla="*/ 3029578 w 5933552"/>
                <a:gd name="connsiteY23" fmla="*/ 88442 h 2264718"/>
                <a:gd name="connsiteX24" fmla="*/ 3135086 w 5933552"/>
                <a:gd name="connsiteY24" fmla="*/ 108539 h 2264718"/>
                <a:gd name="connsiteX25" fmla="*/ 3255666 w 5933552"/>
                <a:gd name="connsiteY25" fmla="*/ 128635 h 2264718"/>
                <a:gd name="connsiteX26" fmla="*/ 3542044 w 5933552"/>
                <a:gd name="connsiteY26" fmla="*/ 214046 h 2264718"/>
                <a:gd name="connsiteX27" fmla="*/ 3798277 w 5933552"/>
                <a:gd name="connsiteY27" fmla="*/ 349699 h 2264718"/>
                <a:gd name="connsiteX28" fmla="*/ 4210259 w 5933552"/>
                <a:gd name="connsiteY28" fmla="*/ 575787 h 2264718"/>
                <a:gd name="connsiteX29" fmla="*/ 4340888 w 5933552"/>
                <a:gd name="connsiteY29" fmla="*/ 656174 h 2264718"/>
                <a:gd name="connsiteX30" fmla="*/ 4381081 w 5933552"/>
                <a:gd name="connsiteY30" fmla="*/ 686319 h 2264718"/>
                <a:gd name="connsiteX31" fmla="*/ 4752870 w 5933552"/>
                <a:gd name="connsiteY31" fmla="*/ 716464 h 2264718"/>
                <a:gd name="connsiteX32" fmla="*/ 5164853 w 5933552"/>
                <a:gd name="connsiteY32" fmla="*/ 791826 h 2264718"/>
                <a:gd name="connsiteX33" fmla="*/ 5441182 w 5933552"/>
                <a:gd name="connsiteY33" fmla="*/ 857141 h 2264718"/>
                <a:gd name="connsiteX34" fmla="*/ 5612004 w 5933552"/>
                <a:gd name="connsiteY34" fmla="*/ 932503 h 2264718"/>
                <a:gd name="connsiteX35" fmla="*/ 5807947 w 5933552"/>
                <a:gd name="connsiteY35" fmla="*/ 1078204 h 2264718"/>
                <a:gd name="connsiteX36" fmla="*/ 5823020 w 5933552"/>
                <a:gd name="connsiteY36" fmla="*/ 1148543 h 2264718"/>
                <a:gd name="connsiteX37" fmla="*/ 5838092 w 5933552"/>
                <a:gd name="connsiteY37" fmla="*/ 1249026 h 2264718"/>
                <a:gd name="connsiteX38" fmla="*/ 5823020 w 5933552"/>
                <a:gd name="connsiteY38" fmla="*/ 1279171 h 2264718"/>
                <a:gd name="connsiteX39" fmla="*/ 5863213 w 5933552"/>
                <a:gd name="connsiteY39" fmla="*/ 1329413 h 2264718"/>
                <a:gd name="connsiteX40" fmla="*/ 5893358 w 5933552"/>
                <a:gd name="connsiteY40" fmla="*/ 1389703 h 2264718"/>
                <a:gd name="connsiteX41" fmla="*/ 5893358 w 5933552"/>
                <a:gd name="connsiteY41" fmla="*/ 1465066 h 2264718"/>
                <a:gd name="connsiteX42" fmla="*/ 5928527 w 5933552"/>
                <a:gd name="connsiteY42" fmla="*/ 1525356 h 2264718"/>
                <a:gd name="connsiteX43" fmla="*/ 5918479 w 5933552"/>
                <a:gd name="connsiteY43" fmla="*/ 1635888 h 2264718"/>
                <a:gd name="connsiteX44" fmla="*/ 5898382 w 5933552"/>
                <a:gd name="connsiteY44" fmla="*/ 1716275 h 2264718"/>
                <a:gd name="connsiteX45" fmla="*/ 5918479 w 5933552"/>
                <a:gd name="connsiteY45" fmla="*/ 1806710 h 2264718"/>
                <a:gd name="connsiteX46" fmla="*/ 5933552 w 5933552"/>
                <a:gd name="connsiteY46" fmla="*/ 1841879 h 2264718"/>
                <a:gd name="connsiteX47" fmla="*/ 5812971 w 5933552"/>
                <a:gd name="connsiteY47" fmla="*/ 1902169 h 2264718"/>
                <a:gd name="connsiteX48" fmla="*/ 5812971 w 5933552"/>
                <a:gd name="connsiteY48" fmla="*/ 1902169 h 2264718"/>
                <a:gd name="connsiteX49" fmla="*/ 5727560 w 5933552"/>
                <a:gd name="connsiteY49" fmla="*/ 1962459 h 2264718"/>
                <a:gd name="connsiteX50" fmla="*/ 5390941 w 5933552"/>
                <a:gd name="connsiteY50" fmla="*/ 1967484 h 2264718"/>
                <a:gd name="connsiteX51" fmla="*/ 5215670 w 5933552"/>
                <a:gd name="connsiteY51" fmla="*/ 1966092 h 2264718"/>
                <a:gd name="connsiteX52" fmla="*/ 4373414 w 5933552"/>
                <a:gd name="connsiteY52" fmla="*/ 1947435 h 2264718"/>
                <a:gd name="connsiteX53" fmla="*/ 1498817 w 5933552"/>
                <a:gd name="connsiteY53" fmla="*/ 1922040 h 2264718"/>
                <a:gd name="connsiteX54" fmla="*/ 619914 w 5933552"/>
                <a:gd name="connsiteY54" fmla="*/ 1867000 h 2264718"/>
                <a:gd name="connsiteX55" fmla="*/ 281354 w 5933552"/>
                <a:gd name="connsiteY55" fmla="*/ 1867000 h 2264718"/>
                <a:gd name="connsiteX56" fmla="*/ 130629 w 5933552"/>
                <a:gd name="connsiteY56" fmla="*/ 1791637 h 2264718"/>
                <a:gd name="connsiteX57" fmla="*/ 10048 w 5933552"/>
                <a:gd name="connsiteY57" fmla="*/ 1711251 h 2264718"/>
                <a:gd name="connsiteX58" fmla="*/ 0 w 5933552"/>
                <a:gd name="connsiteY58" fmla="*/ 1570574 h 2264718"/>
                <a:gd name="connsiteX59" fmla="*/ 15072 w 5933552"/>
                <a:gd name="connsiteY59" fmla="*/ 1520332 h 2264718"/>
                <a:gd name="connsiteX60" fmla="*/ 15072 w 5933552"/>
                <a:gd name="connsiteY60" fmla="*/ 1465066 h 2264718"/>
                <a:gd name="connsiteX61" fmla="*/ 25121 w 5933552"/>
                <a:gd name="connsiteY61" fmla="*/ 1414824 h 2264718"/>
                <a:gd name="connsiteX62" fmla="*/ 40193 w 5933552"/>
                <a:gd name="connsiteY62" fmla="*/ 1389703 h 2264718"/>
                <a:gd name="connsiteX63" fmla="*/ 65314 w 5933552"/>
                <a:gd name="connsiteY63" fmla="*/ 1344486 h 2264718"/>
                <a:gd name="connsiteX0" fmla="*/ 65314 w 5933552"/>
                <a:gd name="connsiteY0" fmla="*/ 1344486 h 2264718"/>
                <a:gd name="connsiteX1" fmla="*/ 75363 w 5933552"/>
                <a:gd name="connsiteY1" fmla="*/ 1113374 h 2264718"/>
                <a:gd name="connsiteX2" fmla="*/ 45218 w 5933552"/>
                <a:gd name="connsiteY2" fmla="*/ 1103325 h 2264718"/>
                <a:gd name="connsiteX3" fmla="*/ 95459 w 5933552"/>
                <a:gd name="connsiteY3" fmla="*/ 917431 h 2264718"/>
                <a:gd name="connsiteX4" fmla="*/ 80387 w 5933552"/>
                <a:gd name="connsiteY4" fmla="*/ 801875 h 2264718"/>
                <a:gd name="connsiteX5" fmla="*/ 85411 w 5933552"/>
                <a:gd name="connsiteY5" fmla="*/ 746609 h 2264718"/>
                <a:gd name="connsiteX6" fmla="*/ 105508 w 5933552"/>
                <a:gd name="connsiteY6" fmla="*/ 726512 h 2264718"/>
                <a:gd name="connsiteX7" fmla="*/ 135653 w 5933552"/>
                <a:gd name="connsiteY7" fmla="*/ 706415 h 2264718"/>
                <a:gd name="connsiteX8" fmla="*/ 467248 w 5933552"/>
                <a:gd name="connsiteY8" fmla="*/ 359747 h 2264718"/>
                <a:gd name="connsiteX9" fmla="*/ 472272 w 5933552"/>
                <a:gd name="connsiteY9" fmla="*/ 314530 h 2264718"/>
                <a:gd name="connsiteX10" fmla="*/ 442127 w 5933552"/>
                <a:gd name="connsiteY10" fmla="*/ 289409 h 2264718"/>
                <a:gd name="connsiteX11" fmla="*/ 406958 w 5933552"/>
                <a:gd name="connsiteY11" fmla="*/ 259264 h 2264718"/>
                <a:gd name="connsiteX12" fmla="*/ 406958 w 5933552"/>
                <a:gd name="connsiteY12" fmla="*/ 234143 h 2264718"/>
                <a:gd name="connsiteX13" fmla="*/ 462224 w 5933552"/>
                <a:gd name="connsiteY13" fmla="*/ 224095 h 2264718"/>
                <a:gd name="connsiteX14" fmla="*/ 864158 w 5933552"/>
                <a:gd name="connsiteY14" fmla="*/ 173853 h 2264718"/>
                <a:gd name="connsiteX15" fmla="*/ 999811 w 5933552"/>
                <a:gd name="connsiteY15" fmla="*/ 118587 h 2264718"/>
                <a:gd name="connsiteX16" fmla="*/ 1024932 w 5933552"/>
                <a:gd name="connsiteY16" fmla="*/ 108539 h 2264718"/>
                <a:gd name="connsiteX17" fmla="*/ 999811 w 5933552"/>
                <a:gd name="connsiteY17" fmla="*/ 58297 h 2264718"/>
                <a:gd name="connsiteX18" fmla="*/ 1070149 w 5933552"/>
                <a:gd name="connsiteY18" fmla="*/ 63321 h 2264718"/>
                <a:gd name="connsiteX19" fmla="*/ 1130439 w 5933552"/>
                <a:gd name="connsiteY19" fmla="*/ 83418 h 2264718"/>
                <a:gd name="connsiteX20" fmla="*/ 1160585 w 5933552"/>
                <a:gd name="connsiteY20" fmla="*/ 93466 h 2264718"/>
                <a:gd name="connsiteX21" fmla="*/ 1683099 w 5933552"/>
                <a:gd name="connsiteY21" fmla="*/ 43224 h 2264718"/>
                <a:gd name="connsiteX22" fmla="*/ 3021827 w 5933552"/>
                <a:gd name="connsiteY22" fmla="*/ 804579 h 2264718"/>
                <a:gd name="connsiteX23" fmla="*/ 3025880 w 5933552"/>
                <a:gd name="connsiteY23" fmla="*/ 847967 h 2264718"/>
                <a:gd name="connsiteX24" fmla="*/ 3029578 w 5933552"/>
                <a:gd name="connsiteY24" fmla="*/ 88442 h 2264718"/>
                <a:gd name="connsiteX25" fmla="*/ 3135086 w 5933552"/>
                <a:gd name="connsiteY25" fmla="*/ 108539 h 2264718"/>
                <a:gd name="connsiteX26" fmla="*/ 3255666 w 5933552"/>
                <a:gd name="connsiteY26" fmla="*/ 128635 h 2264718"/>
                <a:gd name="connsiteX27" fmla="*/ 3542044 w 5933552"/>
                <a:gd name="connsiteY27" fmla="*/ 214046 h 2264718"/>
                <a:gd name="connsiteX28" fmla="*/ 3798277 w 5933552"/>
                <a:gd name="connsiteY28" fmla="*/ 349699 h 2264718"/>
                <a:gd name="connsiteX29" fmla="*/ 4210259 w 5933552"/>
                <a:gd name="connsiteY29" fmla="*/ 575787 h 2264718"/>
                <a:gd name="connsiteX30" fmla="*/ 4340888 w 5933552"/>
                <a:gd name="connsiteY30" fmla="*/ 656174 h 2264718"/>
                <a:gd name="connsiteX31" fmla="*/ 4381081 w 5933552"/>
                <a:gd name="connsiteY31" fmla="*/ 686319 h 2264718"/>
                <a:gd name="connsiteX32" fmla="*/ 4752870 w 5933552"/>
                <a:gd name="connsiteY32" fmla="*/ 716464 h 2264718"/>
                <a:gd name="connsiteX33" fmla="*/ 5164853 w 5933552"/>
                <a:gd name="connsiteY33" fmla="*/ 791826 h 2264718"/>
                <a:gd name="connsiteX34" fmla="*/ 5441182 w 5933552"/>
                <a:gd name="connsiteY34" fmla="*/ 857141 h 2264718"/>
                <a:gd name="connsiteX35" fmla="*/ 5612004 w 5933552"/>
                <a:gd name="connsiteY35" fmla="*/ 932503 h 2264718"/>
                <a:gd name="connsiteX36" fmla="*/ 5807947 w 5933552"/>
                <a:gd name="connsiteY36" fmla="*/ 1078204 h 2264718"/>
                <a:gd name="connsiteX37" fmla="*/ 5823020 w 5933552"/>
                <a:gd name="connsiteY37" fmla="*/ 1148543 h 2264718"/>
                <a:gd name="connsiteX38" fmla="*/ 5838092 w 5933552"/>
                <a:gd name="connsiteY38" fmla="*/ 1249026 h 2264718"/>
                <a:gd name="connsiteX39" fmla="*/ 5823020 w 5933552"/>
                <a:gd name="connsiteY39" fmla="*/ 1279171 h 2264718"/>
                <a:gd name="connsiteX40" fmla="*/ 5863213 w 5933552"/>
                <a:gd name="connsiteY40" fmla="*/ 1329413 h 2264718"/>
                <a:gd name="connsiteX41" fmla="*/ 5893358 w 5933552"/>
                <a:gd name="connsiteY41" fmla="*/ 1389703 h 2264718"/>
                <a:gd name="connsiteX42" fmla="*/ 5893358 w 5933552"/>
                <a:gd name="connsiteY42" fmla="*/ 1465066 h 2264718"/>
                <a:gd name="connsiteX43" fmla="*/ 5928527 w 5933552"/>
                <a:gd name="connsiteY43" fmla="*/ 1525356 h 2264718"/>
                <a:gd name="connsiteX44" fmla="*/ 5918479 w 5933552"/>
                <a:gd name="connsiteY44" fmla="*/ 1635888 h 2264718"/>
                <a:gd name="connsiteX45" fmla="*/ 5898382 w 5933552"/>
                <a:gd name="connsiteY45" fmla="*/ 1716275 h 2264718"/>
                <a:gd name="connsiteX46" fmla="*/ 5918479 w 5933552"/>
                <a:gd name="connsiteY46" fmla="*/ 1806710 h 2264718"/>
                <a:gd name="connsiteX47" fmla="*/ 5933552 w 5933552"/>
                <a:gd name="connsiteY47" fmla="*/ 1841879 h 2264718"/>
                <a:gd name="connsiteX48" fmla="*/ 5812971 w 5933552"/>
                <a:gd name="connsiteY48" fmla="*/ 1902169 h 2264718"/>
                <a:gd name="connsiteX49" fmla="*/ 5812971 w 5933552"/>
                <a:gd name="connsiteY49" fmla="*/ 1902169 h 2264718"/>
                <a:gd name="connsiteX50" fmla="*/ 5727560 w 5933552"/>
                <a:gd name="connsiteY50" fmla="*/ 1962459 h 2264718"/>
                <a:gd name="connsiteX51" fmla="*/ 5390941 w 5933552"/>
                <a:gd name="connsiteY51" fmla="*/ 1967484 h 2264718"/>
                <a:gd name="connsiteX52" fmla="*/ 5215670 w 5933552"/>
                <a:gd name="connsiteY52" fmla="*/ 1966092 h 2264718"/>
                <a:gd name="connsiteX53" fmla="*/ 4373414 w 5933552"/>
                <a:gd name="connsiteY53" fmla="*/ 1947435 h 2264718"/>
                <a:gd name="connsiteX54" fmla="*/ 1498817 w 5933552"/>
                <a:gd name="connsiteY54" fmla="*/ 1922040 h 2264718"/>
                <a:gd name="connsiteX55" fmla="*/ 619914 w 5933552"/>
                <a:gd name="connsiteY55" fmla="*/ 1867000 h 2264718"/>
                <a:gd name="connsiteX56" fmla="*/ 281354 w 5933552"/>
                <a:gd name="connsiteY56" fmla="*/ 1867000 h 2264718"/>
                <a:gd name="connsiteX57" fmla="*/ 130629 w 5933552"/>
                <a:gd name="connsiteY57" fmla="*/ 1791637 h 2264718"/>
                <a:gd name="connsiteX58" fmla="*/ 10048 w 5933552"/>
                <a:gd name="connsiteY58" fmla="*/ 1711251 h 2264718"/>
                <a:gd name="connsiteX59" fmla="*/ 0 w 5933552"/>
                <a:gd name="connsiteY59" fmla="*/ 1570574 h 2264718"/>
                <a:gd name="connsiteX60" fmla="*/ 15072 w 5933552"/>
                <a:gd name="connsiteY60" fmla="*/ 1520332 h 2264718"/>
                <a:gd name="connsiteX61" fmla="*/ 15072 w 5933552"/>
                <a:gd name="connsiteY61" fmla="*/ 1465066 h 2264718"/>
                <a:gd name="connsiteX62" fmla="*/ 25121 w 5933552"/>
                <a:gd name="connsiteY62" fmla="*/ 1414824 h 2264718"/>
                <a:gd name="connsiteX63" fmla="*/ 40193 w 5933552"/>
                <a:gd name="connsiteY63" fmla="*/ 1389703 h 2264718"/>
                <a:gd name="connsiteX64" fmla="*/ 65314 w 5933552"/>
                <a:gd name="connsiteY64" fmla="*/ 1344486 h 2264718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21827 w 5933552"/>
                <a:gd name="connsiteY22" fmla="*/ 746282 h 2206421"/>
                <a:gd name="connsiteX23" fmla="*/ 3025880 w 5933552"/>
                <a:gd name="connsiteY23" fmla="*/ 789670 h 2206421"/>
                <a:gd name="connsiteX24" fmla="*/ 3029578 w 5933552"/>
                <a:gd name="connsiteY24" fmla="*/ 30145 h 2206421"/>
                <a:gd name="connsiteX25" fmla="*/ 3135086 w 5933552"/>
                <a:gd name="connsiteY25" fmla="*/ 50242 h 2206421"/>
                <a:gd name="connsiteX26" fmla="*/ 3255666 w 5933552"/>
                <a:gd name="connsiteY26" fmla="*/ 70338 h 2206421"/>
                <a:gd name="connsiteX27" fmla="*/ 3542044 w 5933552"/>
                <a:gd name="connsiteY27" fmla="*/ 155749 h 2206421"/>
                <a:gd name="connsiteX28" fmla="*/ 3798277 w 5933552"/>
                <a:gd name="connsiteY28" fmla="*/ 291402 h 2206421"/>
                <a:gd name="connsiteX29" fmla="*/ 4210259 w 5933552"/>
                <a:gd name="connsiteY29" fmla="*/ 517490 h 2206421"/>
                <a:gd name="connsiteX30" fmla="*/ 4340888 w 5933552"/>
                <a:gd name="connsiteY30" fmla="*/ 597877 h 2206421"/>
                <a:gd name="connsiteX31" fmla="*/ 4381081 w 5933552"/>
                <a:gd name="connsiteY31" fmla="*/ 628022 h 2206421"/>
                <a:gd name="connsiteX32" fmla="*/ 4752870 w 5933552"/>
                <a:gd name="connsiteY32" fmla="*/ 658167 h 2206421"/>
                <a:gd name="connsiteX33" fmla="*/ 5164853 w 5933552"/>
                <a:gd name="connsiteY33" fmla="*/ 733529 h 2206421"/>
                <a:gd name="connsiteX34" fmla="*/ 5441182 w 5933552"/>
                <a:gd name="connsiteY34" fmla="*/ 798844 h 2206421"/>
                <a:gd name="connsiteX35" fmla="*/ 5612004 w 5933552"/>
                <a:gd name="connsiteY35" fmla="*/ 874206 h 2206421"/>
                <a:gd name="connsiteX36" fmla="*/ 5807947 w 5933552"/>
                <a:gd name="connsiteY36" fmla="*/ 1019907 h 2206421"/>
                <a:gd name="connsiteX37" fmla="*/ 5823020 w 5933552"/>
                <a:gd name="connsiteY37" fmla="*/ 1090246 h 2206421"/>
                <a:gd name="connsiteX38" fmla="*/ 5838092 w 5933552"/>
                <a:gd name="connsiteY38" fmla="*/ 1190729 h 2206421"/>
                <a:gd name="connsiteX39" fmla="*/ 5823020 w 5933552"/>
                <a:gd name="connsiteY39" fmla="*/ 1220874 h 2206421"/>
                <a:gd name="connsiteX40" fmla="*/ 5863213 w 5933552"/>
                <a:gd name="connsiteY40" fmla="*/ 1271116 h 2206421"/>
                <a:gd name="connsiteX41" fmla="*/ 5893358 w 5933552"/>
                <a:gd name="connsiteY41" fmla="*/ 1331406 h 2206421"/>
                <a:gd name="connsiteX42" fmla="*/ 5893358 w 5933552"/>
                <a:gd name="connsiteY42" fmla="*/ 1406769 h 2206421"/>
                <a:gd name="connsiteX43" fmla="*/ 5928527 w 5933552"/>
                <a:gd name="connsiteY43" fmla="*/ 1467059 h 2206421"/>
                <a:gd name="connsiteX44" fmla="*/ 5918479 w 5933552"/>
                <a:gd name="connsiteY44" fmla="*/ 1577591 h 2206421"/>
                <a:gd name="connsiteX45" fmla="*/ 5898382 w 5933552"/>
                <a:gd name="connsiteY45" fmla="*/ 1657978 h 2206421"/>
                <a:gd name="connsiteX46" fmla="*/ 5918479 w 5933552"/>
                <a:gd name="connsiteY46" fmla="*/ 1748413 h 2206421"/>
                <a:gd name="connsiteX47" fmla="*/ 5933552 w 5933552"/>
                <a:gd name="connsiteY47" fmla="*/ 1783582 h 2206421"/>
                <a:gd name="connsiteX48" fmla="*/ 5812971 w 5933552"/>
                <a:gd name="connsiteY48" fmla="*/ 1843872 h 2206421"/>
                <a:gd name="connsiteX49" fmla="*/ 5812971 w 5933552"/>
                <a:gd name="connsiteY49" fmla="*/ 1843872 h 2206421"/>
                <a:gd name="connsiteX50" fmla="*/ 5727560 w 5933552"/>
                <a:gd name="connsiteY50" fmla="*/ 1904162 h 2206421"/>
                <a:gd name="connsiteX51" fmla="*/ 5390941 w 5933552"/>
                <a:gd name="connsiteY51" fmla="*/ 1909187 h 2206421"/>
                <a:gd name="connsiteX52" fmla="*/ 5215670 w 5933552"/>
                <a:gd name="connsiteY52" fmla="*/ 1907795 h 2206421"/>
                <a:gd name="connsiteX53" fmla="*/ 4373414 w 5933552"/>
                <a:gd name="connsiteY53" fmla="*/ 1889138 h 2206421"/>
                <a:gd name="connsiteX54" fmla="*/ 1498817 w 5933552"/>
                <a:gd name="connsiteY54" fmla="*/ 1863743 h 2206421"/>
                <a:gd name="connsiteX55" fmla="*/ 619914 w 5933552"/>
                <a:gd name="connsiteY55" fmla="*/ 1808703 h 2206421"/>
                <a:gd name="connsiteX56" fmla="*/ 281354 w 5933552"/>
                <a:gd name="connsiteY56" fmla="*/ 1808703 h 2206421"/>
                <a:gd name="connsiteX57" fmla="*/ 130629 w 5933552"/>
                <a:gd name="connsiteY57" fmla="*/ 1733340 h 2206421"/>
                <a:gd name="connsiteX58" fmla="*/ 10048 w 5933552"/>
                <a:gd name="connsiteY58" fmla="*/ 1652954 h 2206421"/>
                <a:gd name="connsiteX59" fmla="*/ 0 w 5933552"/>
                <a:gd name="connsiteY59" fmla="*/ 1512277 h 2206421"/>
                <a:gd name="connsiteX60" fmla="*/ 15072 w 5933552"/>
                <a:gd name="connsiteY60" fmla="*/ 1462035 h 2206421"/>
                <a:gd name="connsiteX61" fmla="*/ 15072 w 5933552"/>
                <a:gd name="connsiteY61" fmla="*/ 1406769 h 2206421"/>
                <a:gd name="connsiteX62" fmla="*/ 25121 w 5933552"/>
                <a:gd name="connsiteY62" fmla="*/ 1356527 h 2206421"/>
                <a:gd name="connsiteX63" fmla="*/ 40193 w 5933552"/>
                <a:gd name="connsiteY63" fmla="*/ 1331406 h 2206421"/>
                <a:gd name="connsiteX64" fmla="*/ 65314 w 5933552"/>
                <a:gd name="connsiteY64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21827 w 5933552"/>
                <a:gd name="connsiteY22" fmla="*/ 746282 h 2206421"/>
                <a:gd name="connsiteX23" fmla="*/ 2453298 w 5933552"/>
                <a:gd name="connsiteY23" fmla="*/ 640366 h 2206421"/>
                <a:gd name="connsiteX24" fmla="*/ 3029578 w 5933552"/>
                <a:gd name="connsiteY24" fmla="*/ 30145 h 2206421"/>
                <a:gd name="connsiteX25" fmla="*/ 3135086 w 5933552"/>
                <a:gd name="connsiteY25" fmla="*/ 50242 h 2206421"/>
                <a:gd name="connsiteX26" fmla="*/ 3255666 w 5933552"/>
                <a:gd name="connsiteY26" fmla="*/ 70338 h 2206421"/>
                <a:gd name="connsiteX27" fmla="*/ 3542044 w 5933552"/>
                <a:gd name="connsiteY27" fmla="*/ 155749 h 2206421"/>
                <a:gd name="connsiteX28" fmla="*/ 3798277 w 5933552"/>
                <a:gd name="connsiteY28" fmla="*/ 291402 h 2206421"/>
                <a:gd name="connsiteX29" fmla="*/ 4210259 w 5933552"/>
                <a:gd name="connsiteY29" fmla="*/ 517490 h 2206421"/>
                <a:gd name="connsiteX30" fmla="*/ 4340888 w 5933552"/>
                <a:gd name="connsiteY30" fmla="*/ 597877 h 2206421"/>
                <a:gd name="connsiteX31" fmla="*/ 4381081 w 5933552"/>
                <a:gd name="connsiteY31" fmla="*/ 628022 h 2206421"/>
                <a:gd name="connsiteX32" fmla="*/ 4752870 w 5933552"/>
                <a:gd name="connsiteY32" fmla="*/ 658167 h 2206421"/>
                <a:gd name="connsiteX33" fmla="*/ 5164853 w 5933552"/>
                <a:gd name="connsiteY33" fmla="*/ 733529 h 2206421"/>
                <a:gd name="connsiteX34" fmla="*/ 5441182 w 5933552"/>
                <a:gd name="connsiteY34" fmla="*/ 798844 h 2206421"/>
                <a:gd name="connsiteX35" fmla="*/ 5612004 w 5933552"/>
                <a:gd name="connsiteY35" fmla="*/ 874206 h 2206421"/>
                <a:gd name="connsiteX36" fmla="*/ 5807947 w 5933552"/>
                <a:gd name="connsiteY36" fmla="*/ 1019907 h 2206421"/>
                <a:gd name="connsiteX37" fmla="*/ 5823020 w 5933552"/>
                <a:gd name="connsiteY37" fmla="*/ 1090246 h 2206421"/>
                <a:gd name="connsiteX38" fmla="*/ 5838092 w 5933552"/>
                <a:gd name="connsiteY38" fmla="*/ 1190729 h 2206421"/>
                <a:gd name="connsiteX39" fmla="*/ 5823020 w 5933552"/>
                <a:gd name="connsiteY39" fmla="*/ 1220874 h 2206421"/>
                <a:gd name="connsiteX40" fmla="*/ 5863213 w 5933552"/>
                <a:gd name="connsiteY40" fmla="*/ 1271116 h 2206421"/>
                <a:gd name="connsiteX41" fmla="*/ 5893358 w 5933552"/>
                <a:gd name="connsiteY41" fmla="*/ 1331406 h 2206421"/>
                <a:gd name="connsiteX42" fmla="*/ 5893358 w 5933552"/>
                <a:gd name="connsiteY42" fmla="*/ 1406769 h 2206421"/>
                <a:gd name="connsiteX43" fmla="*/ 5928527 w 5933552"/>
                <a:gd name="connsiteY43" fmla="*/ 1467059 h 2206421"/>
                <a:gd name="connsiteX44" fmla="*/ 5918479 w 5933552"/>
                <a:gd name="connsiteY44" fmla="*/ 1577591 h 2206421"/>
                <a:gd name="connsiteX45" fmla="*/ 5898382 w 5933552"/>
                <a:gd name="connsiteY45" fmla="*/ 1657978 h 2206421"/>
                <a:gd name="connsiteX46" fmla="*/ 5918479 w 5933552"/>
                <a:gd name="connsiteY46" fmla="*/ 1748413 h 2206421"/>
                <a:gd name="connsiteX47" fmla="*/ 5933552 w 5933552"/>
                <a:gd name="connsiteY47" fmla="*/ 1783582 h 2206421"/>
                <a:gd name="connsiteX48" fmla="*/ 5812971 w 5933552"/>
                <a:gd name="connsiteY48" fmla="*/ 1843872 h 2206421"/>
                <a:gd name="connsiteX49" fmla="*/ 5812971 w 5933552"/>
                <a:gd name="connsiteY49" fmla="*/ 1843872 h 2206421"/>
                <a:gd name="connsiteX50" fmla="*/ 5727560 w 5933552"/>
                <a:gd name="connsiteY50" fmla="*/ 1904162 h 2206421"/>
                <a:gd name="connsiteX51" fmla="*/ 5390941 w 5933552"/>
                <a:gd name="connsiteY51" fmla="*/ 1909187 h 2206421"/>
                <a:gd name="connsiteX52" fmla="*/ 5215670 w 5933552"/>
                <a:gd name="connsiteY52" fmla="*/ 1907795 h 2206421"/>
                <a:gd name="connsiteX53" fmla="*/ 4373414 w 5933552"/>
                <a:gd name="connsiteY53" fmla="*/ 1889138 h 2206421"/>
                <a:gd name="connsiteX54" fmla="*/ 1498817 w 5933552"/>
                <a:gd name="connsiteY54" fmla="*/ 1863743 h 2206421"/>
                <a:gd name="connsiteX55" fmla="*/ 619914 w 5933552"/>
                <a:gd name="connsiteY55" fmla="*/ 1808703 h 2206421"/>
                <a:gd name="connsiteX56" fmla="*/ 281354 w 5933552"/>
                <a:gd name="connsiteY56" fmla="*/ 1808703 h 2206421"/>
                <a:gd name="connsiteX57" fmla="*/ 130629 w 5933552"/>
                <a:gd name="connsiteY57" fmla="*/ 1733340 h 2206421"/>
                <a:gd name="connsiteX58" fmla="*/ 10048 w 5933552"/>
                <a:gd name="connsiteY58" fmla="*/ 1652954 h 2206421"/>
                <a:gd name="connsiteX59" fmla="*/ 0 w 5933552"/>
                <a:gd name="connsiteY59" fmla="*/ 1512277 h 2206421"/>
                <a:gd name="connsiteX60" fmla="*/ 15072 w 5933552"/>
                <a:gd name="connsiteY60" fmla="*/ 1462035 h 2206421"/>
                <a:gd name="connsiteX61" fmla="*/ 15072 w 5933552"/>
                <a:gd name="connsiteY61" fmla="*/ 1406769 h 2206421"/>
                <a:gd name="connsiteX62" fmla="*/ 25121 w 5933552"/>
                <a:gd name="connsiteY62" fmla="*/ 1356527 h 2206421"/>
                <a:gd name="connsiteX63" fmla="*/ 40193 w 5933552"/>
                <a:gd name="connsiteY63" fmla="*/ 1331406 h 2206421"/>
                <a:gd name="connsiteX64" fmla="*/ 65314 w 5933552"/>
                <a:gd name="connsiteY64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21827 w 5933552"/>
                <a:gd name="connsiteY22" fmla="*/ 746282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21827 w 5933552"/>
                <a:gd name="connsiteY22" fmla="*/ 746282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32052 w 5933552"/>
                <a:gd name="connsiteY22" fmla="*/ 731352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163660 w 5933552"/>
                <a:gd name="connsiteY21" fmla="*/ 945449 h 2206421"/>
                <a:gd name="connsiteX22" fmla="*/ 3026940 w 5933552"/>
                <a:gd name="connsiteY22" fmla="*/ 736329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1160585 w 5933552"/>
                <a:gd name="connsiteY20" fmla="*/ 35169 h 2206421"/>
                <a:gd name="connsiteX21" fmla="*/ 2700457 w 5933552"/>
                <a:gd name="connsiteY21" fmla="*/ 761308 h 2206421"/>
                <a:gd name="connsiteX22" fmla="*/ 3026940 w 5933552"/>
                <a:gd name="connsiteY22" fmla="*/ 736329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1130439 w 5933552"/>
                <a:gd name="connsiteY19" fmla="*/ 25121 h 2206421"/>
                <a:gd name="connsiteX20" fmla="*/ 2459121 w 5933552"/>
                <a:gd name="connsiteY20" fmla="*/ 657269 h 2206421"/>
                <a:gd name="connsiteX21" fmla="*/ 2700457 w 5933552"/>
                <a:gd name="connsiteY21" fmla="*/ 761308 h 2206421"/>
                <a:gd name="connsiteX22" fmla="*/ 3026940 w 5933552"/>
                <a:gd name="connsiteY22" fmla="*/ 736329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1070149 w 5933552"/>
                <a:gd name="connsiteY18" fmla="*/ 5024 h 2206421"/>
                <a:gd name="connsiteX19" fmla="*/ 2285829 w 5933552"/>
                <a:gd name="connsiteY19" fmla="*/ 756711 h 2206421"/>
                <a:gd name="connsiteX20" fmla="*/ 2459121 w 5933552"/>
                <a:gd name="connsiteY20" fmla="*/ 657269 h 2206421"/>
                <a:gd name="connsiteX21" fmla="*/ 2700457 w 5933552"/>
                <a:gd name="connsiteY21" fmla="*/ 761308 h 2206421"/>
                <a:gd name="connsiteX22" fmla="*/ 3026940 w 5933552"/>
                <a:gd name="connsiteY22" fmla="*/ 736329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86189 h 2206421"/>
                <a:gd name="connsiteX1" fmla="*/ 75363 w 5933552"/>
                <a:gd name="connsiteY1" fmla="*/ 1055077 h 2206421"/>
                <a:gd name="connsiteX2" fmla="*/ 45218 w 5933552"/>
                <a:gd name="connsiteY2" fmla="*/ 1045028 h 2206421"/>
                <a:gd name="connsiteX3" fmla="*/ 95459 w 5933552"/>
                <a:gd name="connsiteY3" fmla="*/ 859134 h 2206421"/>
                <a:gd name="connsiteX4" fmla="*/ 80387 w 5933552"/>
                <a:gd name="connsiteY4" fmla="*/ 743578 h 2206421"/>
                <a:gd name="connsiteX5" fmla="*/ 85411 w 5933552"/>
                <a:gd name="connsiteY5" fmla="*/ 688312 h 2206421"/>
                <a:gd name="connsiteX6" fmla="*/ 105508 w 5933552"/>
                <a:gd name="connsiteY6" fmla="*/ 668215 h 2206421"/>
                <a:gd name="connsiteX7" fmla="*/ 135653 w 5933552"/>
                <a:gd name="connsiteY7" fmla="*/ 648118 h 2206421"/>
                <a:gd name="connsiteX8" fmla="*/ 467248 w 5933552"/>
                <a:gd name="connsiteY8" fmla="*/ 301450 h 2206421"/>
                <a:gd name="connsiteX9" fmla="*/ 472272 w 5933552"/>
                <a:gd name="connsiteY9" fmla="*/ 256233 h 2206421"/>
                <a:gd name="connsiteX10" fmla="*/ 442127 w 5933552"/>
                <a:gd name="connsiteY10" fmla="*/ 231112 h 2206421"/>
                <a:gd name="connsiteX11" fmla="*/ 406958 w 5933552"/>
                <a:gd name="connsiteY11" fmla="*/ 200967 h 2206421"/>
                <a:gd name="connsiteX12" fmla="*/ 406958 w 5933552"/>
                <a:gd name="connsiteY12" fmla="*/ 175846 h 2206421"/>
                <a:gd name="connsiteX13" fmla="*/ 462224 w 5933552"/>
                <a:gd name="connsiteY13" fmla="*/ 165798 h 2206421"/>
                <a:gd name="connsiteX14" fmla="*/ 864158 w 5933552"/>
                <a:gd name="connsiteY14" fmla="*/ 115556 h 2206421"/>
                <a:gd name="connsiteX15" fmla="*/ 999811 w 5933552"/>
                <a:gd name="connsiteY15" fmla="*/ 60290 h 2206421"/>
                <a:gd name="connsiteX16" fmla="*/ 1024932 w 5933552"/>
                <a:gd name="connsiteY16" fmla="*/ 50242 h 2206421"/>
                <a:gd name="connsiteX17" fmla="*/ 999811 w 5933552"/>
                <a:gd name="connsiteY17" fmla="*/ 0 h 2206421"/>
                <a:gd name="connsiteX18" fmla="*/ 2348236 w 5933552"/>
                <a:gd name="connsiteY18" fmla="*/ 1084989 h 2206421"/>
                <a:gd name="connsiteX19" fmla="*/ 2285829 w 5933552"/>
                <a:gd name="connsiteY19" fmla="*/ 756711 h 2206421"/>
                <a:gd name="connsiteX20" fmla="*/ 2459121 w 5933552"/>
                <a:gd name="connsiteY20" fmla="*/ 657269 h 2206421"/>
                <a:gd name="connsiteX21" fmla="*/ 2700457 w 5933552"/>
                <a:gd name="connsiteY21" fmla="*/ 761308 h 2206421"/>
                <a:gd name="connsiteX22" fmla="*/ 3026940 w 5933552"/>
                <a:gd name="connsiteY22" fmla="*/ 736329 h 2206421"/>
                <a:gd name="connsiteX23" fmla="*/ 3029578 w 5933552"/>
                <a:gd name="connsiteY23" fmla="*/ 30145 h 2206421"/>
                <a:gd name="connsiteX24" fmla="*/ 3135086 w 5933552"/>
                <a:gd name="connsiteY24" fmla="*/ 50242 h 2206421"/>
                <a:gd name="connsiteX25" fmla="*/ 3255666 w 5933552"/>
                <a:gd name="connsiteY25" fmla="*/ 70338 h 2206421"/>
                <a:gd name="connsiteX26" fmla="*/ 3542044 w 5933552"/>
                <a:gd name="connsiteY26" fmla="*/ 155749 h 2206421"/>
                <a:gd name="connsiteX27" fmla="*/ 3798277 w 5933552"/>
                <a:gd name="connsiteY27" fmla="*/ 291402 h 2206421"/>
                <a:gd name="connsiteX28" fmla="*/ 4210259 w 5933552"/>
                <a:gd name="connsiteY28" fmla="*/ 517490 h 2206421"/>
                <a:gd name="connsiteX29" fmla="*/ 4340888 w 5933552"/>
                <a:gd name="connsiteY29" fmla="*/ 597877 h 2206421"/>
                <a:gd name="connsiteX30" fmla="*/ 4381081 w 5933552"/>
                <a:gd name="connsiteY30" fmla="*/ 628022 h 2206421"/>
                <a:gd name="connsiteX31" fmla="*/ 4752870 w 5933552"/>
                <a:gd name="connsiteY31" fmla="*/ 658167 h 2206421"/>
                <a:gd name="connsiteX32" fmla="*/ 5164853 w 5933552"/>
                <a:gd name="connsiteY32" fmla="*/ 733529 h 2206421"/>
                <a:gd name="connsiteX33" fmla="*/ 5441182 w 5933552"/>
                <a:gd name="connsiteY33" fmla="*/ 798844 h 2206421"/>
                <a:gd name="connsiteX34" fmla="*/ 5612004 w 5933552"/>
                <a:gd name="connsiteY34" fmla="*/ 874206 h 2206421"/>
                <a:gd name="connsiteX35" fmla="*/ 5807947 w 5933552"/>
                <a:gd name="connsiteY35" fmla="*/ 1019907 h 2206421"/>
                <a:gd name="connsiteX36" fmla="*/ 5823020 w 5933552"/>
                <a:gd name="connsiteY36" fmla="*/ 1090246 h 2206421"/>
                <a:gd name="connsiteX37" fmla="*/ 5838092 w 5933552"/>
                <a:gd name="connsiteY37" fmla="*/ 1190729 h 2206421"/>
                <a:gd name="connsiteX38" fmla="*/ 5823020 w 5933552"/>
                <a:gd name="connsiteY38" fmla="*/ 1220874 h 2206421"/>
                <a:gd name="connsiteX39" fmla="*/ 5863213 w 5933552"/>
                <a:gd name="connsiteY39" fmla="*/ 1271116 h 2206421"/>
                <a:gd name="connsiteX40" fmla="*/ 5893358 w 5933552"/>
                <a:gd name="connsiteY40" fmla="*/ 1331406 h 2206421"/>
                <a:gd name="connsiteX41" fmla="*/ 5893358 w 5933552"/>
                <a:gd name="connsiteY41" fmla="*/ 1406769 h 2206421"/>
                <a:gd name="connsiteX42" fmla="*/ 5928527 w 5933552"/>
                <a:gd name="connsiteY42" fmla="*/ 1467059 h 2206421"/>
                <a:gd name="connsiteX43" fmla="*/ 5918479 w 5933552"/>
                <a:gd name="connsiteY43" fmla="*/ 1577591 h 2206421"/>
                <a:gd name="connsiteX44" fmla="*/ 5898382 w 5933552"/>
                <a:gd name="connsiteY44" fmla="*/ 1657978 h 2206421"/>
                <a:gd name="connsiteX45" fmla="*/ 5918479 w 5933552"/>
                <a:gd name="connsiteY45" fmla="*/ 1748413 h 2206421"/>
                <a:gd name="connsiteX46" fmla="*/ 5933552 w 5933552"/>
                <a:gd name="connsiteY46" fmla="*/ 1783582 h 2206421"/>
                <a:gd name="connsiteX47" fmla="*/ 5812971 w 5933552"/>
                <a:gd name="connsiteY47" fmla="*/ 1843872 h 2206421"/>
                <a:gd name="connsiteX48" fmla="*/ 5812971 w 5933552"/>
                <a:gd name="connsiteY48" fmla="*/ 1843872 h 2206421"/>
                <a:gd name="connsiteX49" fmla="*/ 5727560 w 5933552"/>
                <a:gd name="connsiteY49" fmla="*/ 1904162 h 2206421"/>
                <a:gd name="connsiteX50" fmla="*/ 5390941 w 5933552"/>
                <a:gd name="connsiteY50" fmla="*/ 1909187 h 2206421"/>
                <a:gd name="connsiteX51" fmla="*/ 5215670 w 5933552"/>
                <a:gd name="connsiteY51" fmla="*/ 1907795 h 2206421"/>
                <a:gd name="connsiteX52" fmla="*/ 4373414 w 5933552"/>
                <a:gd name="connsiteY52" fmla="*/ 1889138 h 2206421"/>
                <a:gd name="connsiteX53" fmla="*/ 1498817 w 5933552"/>
                <a:gd name="connsiteY53" fmla="*/ 1863743 h 2206421"/>
                <a:gd name="connsiteX54" fmla="*/ 619914 w 5933552"/>
                <a:gd name="connsiteY54" fmla="*/ 1808703 h 2206421"/>
                <a:gd name="connsiteX55" fmla="*/ 281354 w 5933552"/>
                <a:gd name="connsiteY55" fmla="*/ 1808703 h 2206421"/>
                <a:gd name="connsiteX56" fmla="*/ 130629 w 5933552"/>
                <a:gd name="connsiteY56" fmla="*/ 1733340 h 2206421"/>
                <a:gd name="connsiteX57" fmla="*/ 10048 w 5933552"/>
                <a:gd name="connsiteY57" fmla="*/ 1652954 h 2206421"/>
                <a:gd name="connsiteX58" fmla="*/ 0 w 5933552"/>
                <a:gd name="connsiteY58" fmla="*/ 1512277 h 2206421"/>
                <a:gd name="connsiteX59" fmla="*/ 15072 w 5933552"/>
                <a:gd name="connsiteY59" fmla="*/ 1462035 h 2206421"/>
                <a:gd name="connsiteX60" fmla="*/ 15072 w 5933552"/>
                <a:gd name="connsiteY60" fmla="*/ 1406769 h 2206421"/>
                <a:gd name="connsiteX61" fmla="*/ 25121 w 5933552"/>
                <a:gd name="connsiteY61" fmla="*/ 1356527 h 2206421"/>
                <a:gd name="connsiteX62" fmla="*/ 40193 w 5933552"/>
                <a:gd name="connsiteY62" fmla="*/ 1331406 h 2206421"/>
                <a:gd name="connsiteX63" fmla="*/ 65314 w 5933552"/>
                <a:gd name="connsiteY63" fmla="*/ 1286189 h 2206421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406958 w 5933552"/>
                <a:gd name="connsiteY12" fmla="*/ 145701 h 2176276"/>
                <a:gd name="connsiteX13" fmla="*/ 462224 w 5933552"/>
                <a:gd name="connsiteY13" fmla="*/ 135653 h 2176276"/>
                <a:gd name="connsiteX14" fmla="*/ 864158 w 5933552"/>
                <a:gd name="connsiteY14" fmla="*/ 85411 h 2176276"/>
                <a:gd name="connsiteX15" fmla="*/ 999811 w 5933552"/>
                <a:gd name="connsiteY15" fmla="*/ 30145 h 2176276"/>
                <a:gd name="connsiteX16" fmla="*/ 1024932 w 5933552"/>
                <a:gd name="connsiteY16" fmla="*/ 20097 h 2176276"/>
                <a:gd name="connsiteX17" fmla="*/ 2697110 w 5933552"/>
                <a:gd name="connsiteY17" fmla="*/ 970192 h 2176276"/>
                <a:gd name="connsiteX18" fmla="*/ 2348236 w 5933552"/>
                <a:gd name="connsiteY18" fmla="*/ 1054844 h 2176276"/>
                <a:gd name="connsiteX19" fmla="*/ 2285829 w 5933552"/>
                <a:gd name="connsiteY19" fmla="*/ 726566 h 2176276"/>
                <a:gd name="connsiteX20" fmla="*/ 2459121 w 5933552"/>
                <a:gd name="connsiteY20" fmla="*/ 627124 h 2176276"/>
                <a:gd name="connsiteX21" fmla="*/ 2700457 w 5933552"/>
                <a:gd name="connsiteY21" fmla="*/ 731163 h 2176276"/>
                <a:gd name="connsiteX22" fmla="*/ 3026940 w 5933552"/>
                <a:gd name="connsiteY22" fmla="*/ 706184 h 2176276"/>
                <a:gd name="connsiteX23" fmla="*/ 3029578 w 5933552"/>
                <a:gd name="connsiteY23" fmla="*/ 0 h 2176276"/>
                <a:gd name="connsiteX24" fmla="*/ 3135086 w 5933552"/>
                <a:gd name="connsiteY24" fmla="*/ 20097 h 2176276"/>
                <a:gd name="connsiteX25" fmla="*/ 3255666 w 5933552"/>
                <a:gd name="connsiteY25" fmla="*/ 40193 h 2176276"/>
                <a:gd name="connsiteX26" fmla="*/ 3542044 w 5933552"/>
                <a:gd name="connsiteY26" fmla="*/ 125604 h 2176276"/>
                <a:gd name="connsiteX27" fmla="*/ 3798277 w 5933552"/>
                <a:gd name="connsiteY27" fmla="*/ 261257 h 2176276"/>
                <a:gd name="connsiteX28" fmla="*/ 4210259 w 5933552"/>
                <a:gd name="connsiteY28" fmla="*/ 487345 h 2176276"/>
                <a:gd name="connsiteX29" fmla="*/ 4340888 w 5933552"/>
                <a:gd name="connsiteY29" fmla="*/ 567732 h 2176276"/>
                <a:gd name="connsiteX30" fmla="*/ 4381081 w 5933552"/>
                <a:gd name="connsiteY30" fmla="*/ 597877 h 2176276"/>
                <a:gd name="connsiteX31" fmla="*/ 4752870 w 5933552"/>
                <a:gd name="connsiteY31" fmla="*/ 628022 h 2176276"/>
                <a:gd name="connsiteX32" fmla="*/ 5164853 w 5933552"/>
                <a:gd name="connsiteY32" fmla="*/ 703384 h 2176276"/>
                <a:gd name="connsiteX33" fmla="*/ 5441182 w 5933552"/>
                <a:gd name="connsiteY33" fmla="*/ 768699 h 2176276"/>
                <a:gd name="connsiteX34" fmla="*/ 5612004 w 5933552"/>
                <a:gd name="connsiteY34" fmla="*/ 844061 h 2176276"/>
                <a:gd name="connsiteX35" fmla="*/ 5807947 w 5933552"/>
                <a:gd name="connsiteY35" fmla="*/ 989762 h 2176276"/>
                <a:gd name="connsiteX36" fmla="*/ 5823020 w 5933552"/>
                <a:gd name="connsiteY36" fmla="*/ 1060101 h 2176276"/>
                <a:gd name="connsiteX37" fmla="*/ 5838092 w 5933552"/>
                <a:gd name="connsiteY37" fmla="*/ 1160584 h 2176276"/>
                <a:gd name="connsiteX38" fmla="*/ 5823020 w 5933552"/>
                <a:gd name="connsiteY38" fmla="*/ 1190729 h 2176276"/>
                <a:gd name="connsiteX39" fmla="*/ 5863213 w 5933552"/>
                <a:gd name="connsiteY39" fmla="*/ 1240971 h 2176276"/>
                <a:gd name="connsiteX40" fmla="*/ 5893358 w 5933552"/>
                <a:gd name="connsiteY40" fmla="*/ 1301261 h 2176276"/>
                <a:gd name="connsiteX41" fmla="*/ 5893358 w 5933552"/>
                <a:gd name="connsiteY41" fmla="*/ 1376624 h 2176276"/>
                <a:gd name="connsiteX42" fmla="*/ 5928527 w 5933552"/>
                <a:gd name="connsiteY42" fmla="*/ 1436914 h 2176276"/>
                <a:gd name="connsiteX43" fmla="*/ 5918479 w 5933552"/>
                <a:gd name="connsiteY43" fmla="*/ 1547446 h 2176276"/>
                <a:gd name="connsiteX44" fmla="*/ 5898382 w 5933552"/>
                <a:gd name="connsiteY44" fmla="*/ 1627833 h 2176276"/>
                <a:gd name="connsiteX45" fmla="*/ 5918479 w 5933552"/>
                <a:gd name="connsiteY45" fmla="*/ 1718268 h 2176276"/>
                <a:gd name="connsiteX46" fmla="*/ 5933552 w 5933552"/>
                <a:gd name="connsiteY46" fmla="*/ 1753437 h 2176276"/>
                <a:gd name="connsiteX47" fmla="*/ 5812971 w 5933552"/>
                <a:gd name="connsiteY47" fmla="*/ 1813727 h 2176276"/>
                <a:gd name="connsiteX48" fmla="*/ 5812971 w 5933552"/>
                <a:gd name="connsiteY48" fmla="*/ 1813727 h 2176276"/>
                <a:gd name="connsiteX49" fmla="*/ 5727560 w 5933552"/>
                <a:gd name="connsiteY49" fmla="*/ 1874017 h 2176276"/>
                <a:gd name="connsiteX50" fmla="*/ 5390941 w 5933552"/>
                <a:gd name="connsiteY50" fmla="*/ 1879042 h 2176276"/>
                <a:gd name="connsiteX51" fmla="*/ 5215670 w 5933552"/>
                <a:gd name="connsiteY51" fmla="*/ 1877650 h 2176276"/>
                <a:gd name="connsiteX52" fmla="*/ 4373414 w 5933552"/>
                <a:gd name="connsiteY52" fmla="*/ 1858993 h 2176276"/>
                <a:gd name="connsiteX53" fmla="*/ 1498817 w 5933552"/>
                <a:gd name="connsiteY53" fmla="*/ 1833598 h 2176276"/>
                <a:gd name="connsiteX54" fmla="*/ 619914 w 5933552"/>
                <a:gd name="connsiteY54" fmla="*/ 1778558 h 2176276"/>
                <a:gd name="connsiteX55" fmla="*/ 281354 w 5933552"/>
                <a:gd name="connsiteY55" fmla="*/ 1778558 h 2176276"/>
                <a:gd name="connsiteX56" fmla="*/ 130629 w 5933552"/>
                <a:gd name="connsiteY56" fmla="*/ 1703195 h 2176276"/>
                <a:gd name="connsiteX57" fmla="*/ 10048 w 5933552"/>
                <a:gd name="connsiteY57" fmla="*/ 1622809 h 2176276"/>
                <a:gd name="connsiteX58" fmla="*/ 0 w 5933552"/>
                <a:gd name="connsiteY58" fmla="*/ 1482132 h 2176276"/>
                <a:gd name="connsiteX59" fmla="*/ 15072 w 5933552"/>
                <a:gd name="connsiteY59" fmla="*/ 1431890 h 2176276"/>
                <a:gd name="connsiteX60" fmla="*/ 15072 w 5933552"/>
                <a:gd name="connsiteY60" fmla="*/ 1376624 h 2176276"/>
                <a:gd name="connsiteX61" fmla="*/ 25121 w 5933552"/>
                <a:gd name="connsiteY61" fmla="*/ 1326382 h 2176276"/>
                <a:gd name="connsiteX62" fmla="*/ 40193 w 5933552"/>
                <a:gd name="connsiteY62" fmla="*/ 1301261 h 2176276"/>
                <a:gd name="connsiteX63" fmla="*/ 65314 w 5933552"/>
                <a:gd name="connsiteY63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406958 w 5933552"/>
                <a:gd name="connsiteY12" fmla="*/ 145701 h 2176276"/>
                <a:gd name="connsiteX13" fmla="*/ 462224 w 5933552"/>
                <a:gd name="connsiteY13" fmla="*/ 135653 h 2176276"/>
                <a:gd name="connsiteX14" fmla="*/ 864158 w 5933552"/>
                <a:gd name="connsiteY14" fmla="*/ 85411 h 2176276"/>
                <a:gd name="connsiteX15" fmla="*/ 999811 w 5933552"/>
                <a:gd name="connsiteY15" fmla="*/ 30145 h 2176276"/>
                <a:gd name="connsiteX16" fmla="*/ 3023860 w 5933552"/>
                <a:gd name="connsiteY16" fmla="*/ 985595 h 2176276"/>
                <a:gd name="connsiteX17" fmla="*/ 2697110 w 5933552"/>
                <a:gd name="connsiteY17" fmla="*/ 970192 h 2176276"/>
                <a:gd name="connsiteX18" fmla="*/ 2348236 w 5933552"/>
                <a:gd name="connsiteY18" fmla="*/ 1054844 h 2176276"/>
                <a:gd name="connsiteX19" fmla="*/ 2285829 w 5933552"/>
                <a:gd name="connsiteY19" fmla="*/ 726566 h 2176276"/>
                <a:gd name="connsiteX20" fmla="*/ 2459121 w 5933552"/>
                <a:gd name="connsiteY20" fmla="*/ 627124 h 2176276"/>
                <a:gd name="connsiteX21" fmla="*/ 2700457 w 5933552"/>
                <a:gd name="connsiteY21" fmla="*/ 731163 h 2176276"/>
                <a:gd name="connsiteX22" fmla="*/ 3026940 w 5933552"/>
                <a:gd name="connsiteY22" fmla="*/ 706184 h 2176276"/>
                <a:gd name="connsiteX23" fmla="*/ 3029578 w 5933552"/>
                <a:gd name="connsiteY23" fmla="*/ 0 h 2176276"/>
                <a:gd name="connsiteX24" fmla="*/ 3135086 w 5933552"/>
                <a:gd name="connsiteY24" fmla="*/ 20097 h 2176276"/>
                <a:gd name="connsiteX25" fmla="*/ 3255666 w 5933552"/>
                <a:gd name="connsiteY25" fmla="*/ 40193 h 2176276"/>
                <a:gd name="connsiteX26" fmla="*/ 3542044 w 5933552"/>
                <a:gd name="connsiteY26" fmla="*/ 125604 h 2176276"/>
                <a:gd name="connsiteX27" fmla="*/ 3798277 w 5933552"/>
                <a:gd name="connsiteY27" fmla="*/ 261257 h 2176276"/>
                <a:gd name="connsiteX28" fmla="*/ 4210259 w 5933552"/>
                <a:gd name="connsiteY28" fmla="*/ 487345 h 2176276"/>
                <a:gd name="connsiteX29" fmla="*/ 4340888 w 5933552"/>
                <a:gd name="connsiteY29" fmla="*/ 567732 h 2176276"/>
                <a:gd name="connsiteX30" fmla="*/ 4381081 w 5933552"/>
                <a:gd name="connsiteY30" fmla="*/ 597877 h 2176276"/>
                <a:gd name="connsiteX31" fmla="*/ 4752870 w 5933552"/>
                <a:gd name="connsiteY31" fmla="*/ 628022 h 2176276"/>
                <a:gd name="connsiteX32" fmla="*/ 5164853 w 5933552"/>
                <a:gd name="connsiteY32" fmla="*/ 703384 h 2176276"/>
                <a:gd name="connsiteX33" fmla="*/ 5441182 w 5933552"/>
                <a:gd name="connsiteY33" fmla="*/ 768699 h 2176276"/>
                <a:gd name="connsiteX34" fmla="*/ 5612004 w 5933552"/>
                <a:gd name="connsiteY34" fmla="*/ 844061 h 2176276"/>
                <a:gd name="connsiteX35" fmla="*/ 5807947 w 5933552"/>
                <a:gd name="connsiteY35" fmla="*/ 989762 h 2176276"/>
                <a:gd name="connsiteX36" fmla="*/ 5823020 w 5933552"/>
                <a:gd name="connsiteY36" fmla="*/ 1060101 h 2176276"/>
                <a:gd name="connsiteX37" fmla="*/ 5838092 w 5933552"/>
                <a:gd name="connsiteY37" fmla="*/ 1160584 h 2176276"/>
                <a:gd name="connsiteX38" fmla="*/ 5823020 w 5933552"/>
                <a:gd name="connsiteY38" fmla="*/ 1190729 h 2176276"/>
                <a:gd name="connsiteX39" fmla="*/ 5863213 w 5933552"/>
                <a:gd name="connsiteY39" fmla="*/ 1240971 h 2176276"/>
                <a:gd name="connsiteX40" fmla="*/ 5893358 w 5933552"/>
                <a:gd name="connsiteY40" fmla="*/ 1301261 h 2176276"/>
                <a:gd name="connsiteX41" fmla="*/ 5893358 w 5933552"/>
                <a:gd name="connsiteY41" fmla="*/ 1376624 h 2176276"/>
                <a:gd name="connsiteX42" fmla="*/ 5928527 w 5933552"/>
                <a:gd name="connsiteY42" fmla="*/ 1436914 h 2176276"/>
                <a:gd name="connsiteX43" fmla="*/ 5918479 w 5933552"/>
                <a:gd name="connsiteY43" fmla="*/ 1547446 h 2176276"/>
                <a:gd name="connsiteX44" fmla="*/ 5898382 w 5933552"/>
                <a:gd name="connsiteY44" fmla="*/ 1627833 h 2176276"/>
                <a:gd name="connsiteX45" fmla="*/ 5918479 w 5933552"/>
                <a:gd name="connsiteY45" fmla="*/ 1718268 h 2176276"/>
                <a:gd name="connsiteX46" fmla="*/ 5933552 w 5933552"/>
                <a:gd name="connsiteY46" fmla="*/ 1753437 h 2176276"/>
                <a:gd name="connsiteX47" fmla="*/ 5812971 w 5933552"/>
                <a:gd name="connsiteY47" fmla="*/ 1813727 h 2176276"/>
                <a:gd name="connsiteX48" fmla="*/ 5812971 w 5933552"/>
                <a:gd name="connsiteY48" fmla="*/ 1813727 h 2176276"/>
                <a:gd name="connsiteX49" fmla="*/ 5727560 w 5933552"/>
                <a:gd name="connsiteY49" fmla="*/ 1874017 h 2176276"/>
                <a:gd name="connsiteX50" fmla="*/ 5390941 w 5933552"/>
                <a:gd name="connsiteY50" fmla="*/ 1879042 h 2176276"/>
                <a:gd name="connsiteX51" fmla="*/ 5215670 w 5933552"/>
                <a:gd name="connsiteY51" fmla="*/ 1877650 h 2176276"/>
                <a:gd name="connsiteX52" fmla="*/ 4373414 w 5933552"/>
                <a:gd name="connsiteY52" fmla="*/ 1858993 h 2176276"/>
                <a:gd name="connsiteX53" fmla="*/ 1498817 w 5933552"/>
                <a:gd name="connsiteY53" fmla="*/ 1833598 h 2176276"/>
                <a:gd name="connsiteX54" fmla="*/ 619914 w 5933552"/>
                <a:gd name="connsiteY54" fmla="*/ 1778558 h 2176276"/>
                <a:gd name="connsiteX55" fmla="*/ 281354 w 5933552"/>
                <a:gd name="connsiteY55" fmla="*/ 1778558 h 2176276"/>
                <a:gd name="connsiteX56" fmla="*/ 130629 w 5933552"/>
                <a:gd name="connsiteY56" fmla="*/ 1703195 h 2176276"/>
                <a:gd name="connsiteX57" fmla="*/ 10048 w 5933552"/>
                <a:gd name="connsiteY57" fmla="*/ 1622809 h 2176276"/>
                <a:gd name="connsiteX58" fmla="*/ 0 w 5933552"/>
                <a:gd name="connsiteY58" fmla="*/ 1482132 h 2176276"/>
                <a:gd name="connsiteX59" fmla="*/ 15072 w 5933552"/>
                <a:gd name="connsiteY59" fmla="*/ 1431890 h 2176276"/>
                <a:gd name="connsiteX60" fmla="*/ 15072 w 5933552"/>
                <a:gd name="connsiteY60" fmla="*/ 1376624 h 2176276"/>
                <a:gd name="connsiteX61" fmla="*/ 25121 w 5933552"/>
                <a:gd name="connsiteY61" fmla="*/ 1326382 h 2176276"/>
                <a:gd name="connsiteX62" fmla="*/ 40193 w 5933552"/>
                <a:gd name="connsiteY62" fmla="*/ 1301261 h 2176276"/>
                <a:gd name="connsiteX63" fmla="*/ 65314 w 5933552"/>
                <a:gd name="connsiteY63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406958 w 5933552"/>
                <a:gd name="connsiteY12" fmla="*/ 145701 h 2176276"/>
                <a:gd name="connsiteX13" fmla="*/ 462224 w 5933552"/>
                <a:gd name="connsiteY13" fmla="*/ 135653 h 2176276"/>
                <a:gd name="connsiteX14" fmla="*/ 864158 w 5933552"/>
                <a:gd name="connsiteY14" fmla="*/ 85411 h 2176276"/>
                <a:gd name="connsiteX15" fmla="*/ 3029413 w 5933552"/>
                <a:gd name="connsiteY15" fmla="*/ 1836723 h 2176276"/>
                <a:gd name="connsiteX16" fmla="*/ 3023860 w 5933552"/>
                <a:gd name="connsiteY16" fmla="*/ 985595 h 2176276"/>
                <a:gd name="connsiteX17" fmla="*/ 2697110 w 5933552"/>
                <a:gd name="connsiteY17" fmla="*/ 970192 h 2176276"/>
                <a:gd name="connsiteX18" fmla="*/ 2348236 w 5933552"/>
                <a:gd name="connsiteY18" fmla="*/ 1054844 h 2176276"/>
                <a:gd name="connsiteX19" fmla="*/ 2285829 w 5933552"/>
                <a:gd name="connsiteY19" fmla="*/ 726566 h 2176276"/>
                <a:gd name="connsiteX20" fmla="*/ 2459121 w 5933552"/>
                <a:gd name="connsiteY20" fmla="*/ 627124 h 2176276"/>
                <a:gd name="connsiteX21" fmla="*/ 2700457 w 5933552"/>
                <a:gd name="connsiteY21" fmla="*/ 731163 h 2176276"/>
                <a:gd name="connsiteX22" fmla="*/ 3026940 w 5933552"/>
                <a:gd name="connsiteY22" fmla="*/ 706184 h 2176276"/>
                <a:gd name="connsiteX23" fmla="*/ 3029578 w 5933552"/>
                <a:gd name="connsiteY23" fmla="*/ 0 h 2176276"/>
                <a:gd name="connsiteX24" fmla="*/ 3135086 w 5933552"/>
                <a:gd name="connsiteY24" fmla="*/ 20097 h 2176276"/>
                <a:gd name="connsiteX25" fmla="*/ 3255666 w 5933552"/>
                <a:gd name="connsiteY25" fmla="*/ 40193 h 2176276"/>
                <a:gd name="connsiteX26" fmla="*/ 3542044 w 5933552"/>
                <a:gd name="connsiteY26" fmla="*/ 125604 h 2176276"/>
                <a:gd name="connsiteX27" fmla="*/ 3798277 w 5933552"/>
                <a:gd name="connsiteY27" fmla="*/ 261257 h 2176276"/>
                <a:gd name="connsiteX28" fmla="*/ 4210259 w 5933552"/>
                <a:gd name="connsiteY28" fmla="*/ 487345 h 2176276"/>
                <a:gd name="connsiteX29" fmla="*/ 4340888 w 5933552"/>
                <a:gd name="connsiteY29" fmla="*/ 567732 h 2176276"/>
                <a:gd name="connsiteX30" fmla="*/ 4381081 w 5933552"/>
                <a:gd name="connsiteY30" fmla="*/ 597877 h 2176276"/>
                <a:gd name="connsiteX31" fmla="*/ 4752870 w 5933552"/>
                <a:gd name="connsiteY31" fmla="*/ 628022 h 2176276"/>
                <a:gd name="connsiteX32" fmla="*/ 5164853 w 5933552"/>
                <a:gd name="connsiteY32" fmla="*/ 703384 h 2176276"/>
                <a:gd name="connsiteX33" fmla="*/ 5441182 w 5933552"/>
                <a:gd name="connsiteY33" fmla="*/ 768699 h 2176276"/>
                <a:gd name="connsiteX34" fmla="*/ 5612004 w 5933552"/>
                <a:gd name="connsiteY34" fmla="*/ 844061 h 2176276"/>
                <a:gd name="connsiteX35" fmla="*/ 5807947 w 5933552"/>
                <a:gd name="connsiteY35" fmla="*/ 989762 h 2176276"/>
                <a:gd name="connsiteX36" fmla="*/ 5823020 w 5933552"/>
                <a:gd name="connsiteY36" fmla="*/ 1060101 h 2176276"/>
                <a:gd name="connsiteX37" fmla="*/ 5838092 w 5933552"/>
                <a:gd name="connsiteY37" fmla="*/ 1160584 h 2176276"/>
                <a:gd name="connsiteX38" fmla="*/ 5823020 w 5933552"/>
                <a:gd name="connsiteY38" fmla="*/ 1190729 h 2176276"/>
                <a:gd name="connsiteX39" fmla="*/ 5863213 w 5933552"/>
                <a:gd name="connsiteY39" fmla="*/ 1240971 h 2176276"/>
                <a:gd name="connsiteX40" fmla="*/ 5893358 w 5933552"/>
                <a:gd name="connsiteY40" fmla="*/ 1301261 h 2176276"/>
                <a:gd name="connsiteX41" fmla="*/ 5893358 w 5933552"/>
                <a:gd name="connsiteY41" fmla="*/ 1376624 h 2176276"/>
                <a:gd name="connsiteX42" fmla="*/ 5928527 w 5933552"/>
                <a:gd name="connsiteY42" fmla="*/ 1436914 h 2176276"/>
                <a:gd name="connsiteX43" fmla="*/ 5918479 w 5933552"/>
                <a:gd name="connsiteY43" fmla="*/ 1547446 h 2176276"/>
                <a:gd name="connsiteX44" fmla="*/ 5898382 w 5933552"/>
                <a:gd name="connsiteY44" fmla="*/ 1627833 h 2176276"/>
                <a:gd name="connsiteX45" fmla="*/ 5918479 w 5933552"/>
                <a:gd name="connsiteY45" fmla="*/ 1718268 h 2176276"/>
                <a:gd name="connsiteX46" fmla="*/ 5933552 w 5933552"/>
                <a:gd name="connsiteY46" fmla="*/ 1753437 h 2176276"/>
                <a:gd name="connsiteX47" fmla="*/ 5812971 w 5933552"/>
                <a:gd name="connsiteY47" fmla="*/ 1813727 h 2176276"/>
                <a:gd name="connsiteX48" fmla="*/ 5812971 w 5933552"/>
                <a:gd name="connsiteY48" fmla="*/ 1813727 h 2176276"/>
                <a:gd name="connsiteX49" fmla="*/ 5727560 w 5933552"/>
                <a:gd name="connsiteY49" fmla="*/ 1874017 h 2176276"/>
                <a:gd name="connsiteX50" fmla="*/ 5390941 w 5933552"/>
                <a:gd name="connsiteY50" fmla="*/ 1879042 h 2176276"/>
                <a:gd name="connsiteX51" fmla="*/ 5215670 w 5933552"/>
                <a:gd name="connsiteY51" fmla="*/ 1877650 h 2176276"/>
                <a:gd name="connsiteX52" fmla="*/ 4373414 w 5933552"/>
                <a:gd name="connsiteY52" fmla="*/ 1858993 h 2176276"/>
                <a:gd name="connsiteX53" fmla="*/ 1498817 w 5933552"/>
                <a:gd name="connsiteY53" fmla="*/ 1833598 h 2176276"/>
                <a:gd name="connsiteX54" fmla="*/ 619914 w 5933552"/>
                <a:gd name="connsiteY54" fmla="*/ 1778558 h 2176276"/>
                <a:gd name="connsiteX55" fmla="*/ 281354 w 5933552"/>
                <a:gd name="connsiteY55" fmla="*/ 1778558 h 2176276"/>
                <a:gd name="connsiteX56" fmla="*/ 130629 w 5933552"/>
                <a:gd name="connsiteY56" fmla="*/ 1703195 h 2176276"/>
                <a:gd name="connsiteX57" fmla="*/ 10048 w 5933552"/>
                <a:gd name="connsiteY57" fmla="*/ 1622809 h 2176276"/>
                <a:gd name="connsiteX58" fmla="*/ 0 w 5933552"/>
                <a:gd name="connsiteY58" fmla="*/ 1482132 h 2176276"/>
                <a:gd name="connsiteX59" fmla="*/ 15072 w 5933552"/>
                <a:gd name="connsiteY59" fmla="*/ 1431890 h 2176276"/>
                <a:gd name="connsiteX60" fmla="*/ 15072 w 5933552"/>
                <a:gd name="connsiteY60" fmla="*/ 1376624 h 2176276"/>
                <a:gd name="connsiteX61" fmla="*/ 25121 w 5933552"/>
                <a:gd name="connsiteY61" fmla="*/ 1326382 h 2176276"/>
                <a:gd name="connsiteX62" fmla="*/ 40193 w 5933552"/>
                <a:gd name="connsiteY62" fmla="*/ 1301261 h 2176276"/>
                <a:gd name="connsiteX63" fmla="*/ 65314 w 5933552"/>
                <a:gd name="connsiteY63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406958 w 5933552"/>
                <a:gd name="connsiteY12" fmla="*/ 145701 h 2176276"/>
                <a:gd name="connsiteX13" fmla="*/ 462224 w 5933552"/>
                <a:gd name="connsiteY13" fmla="*/ 135653 h 2176276"/>
                <a:gd name="connsiteX14" fmla="*/ 3029413 w 5933552"/>
                <a:gd name="connsiteY14" fmla="*/ 1836723 h 2176276"/>
                <a:gd name="connsiteX15" fmla="*/ 3023860 w 5933552"/>
                <a:gd name="connsiteY15" fmla="*/ 985595 h 2176276"/>
                <a:gd name="connsiteX16" fmla="*/ 2697110 w 5933552"/>
                <a:gd name="connsiteY16" fmla="*/ 970192 h 2176276"/>
                <a:gd name="connsiteX17" fmla="*/ 2348236 w 5933552"/>
                <a:gd name="connsiteY17" fmla="*/ 1054844 h 2176276"/>
                <a:gd name="connsiteX18" fmla="*/ 2285829 w 5933552"/>
                <a:gd name="connsiteY18" fmla="*/ 726566 h 2176276"/>
                <a:gd name="connsiteX19" fmla="*/ 2459121 w 5933552"/>
                <a:gd name="connsiteY19" fmla="*/ 627124 h 2176276"/>
                <a:gd name="connsiteX20" fmla="*/ 2700457 w 5933552"/>
                <a:gd name="connsiteY20" fmla="*/ 731163 h 2176276"/>
                <a:gd name="connsiteX21" fmla="*/ 3026940 w 5933552"/>
                <a:gd name="connsiteY21" fmla="*/ 706184 h 2176276"/>
                <a:gd name="connsiteX22" fmla="*/ 3029578 w 5933552"/>
                <a:gd name="connsiteY22" fmla="*/ 0 h 2176276"/>
                <a:gd name="connsiteX23" fmla="*/ 3135086 w 5933552"/>
                <a:gd name="connsiteY23" fmla="*/ 20097 h 2176276"/>
                <a:gd name="connsiteX24" fmla="*/ 3255666 w 5933552"/>
                <a:gd name="connsiteY24" fmla="*/ 40193 h 2176276"/>
                <a:gd name="connsiteX25" fmla="*/ 3542044 w 5933552"/>
                <a:gd name="connsiteY25" fmla="*/ 125604 h 2176276"/>
                <a:gd name="connsiteX26" fmla="*/ 3798277 w 5933552"/>
                <a:gd name="connsiteY26" fmla="*/ 261257 h 2176276"/>
                <a:gd name="connsiteX27" fmla="*/ 4210259 w 5933552"/>
                <a:gd name="connsiteY27" fmla="*/ 487345 h 2176276"/>
                <a:gd name="connsiteX28" fmla="*/ 4340888 w 5933552"/>
                <a:gd name="connsiteY28" fmla="*/ 567732 h 2176276"/>
                <a:gd name="connsiteX29" fmla="*/ 4381081 w 5933552"/>
                <a:gd name="connsiteY29" fmla="*/ 597877 h 2176276"/>
                <a:gd name="connsiteX30" fmla="*/ 4752870 w 5933552"/>
                <a:gd name="connsiteY30" fmla="*/ 628022 h 2176276"/>
                <a:gd name="connsiteX31" fmla="*/ 5164853 w 5933552"/>
                <a:gd name="connsiteY31" fmla="*/ 703384 h 2176276"/>
                <a:gd name="connsiteX32" fmla="*/ 5441182 w 5933552"/>
                <a:gd name="connsiteY32" fmla="*/ 768699 h 2176276"/>
                <a:gd name="connsiteX33" fmla="*/ 5612004 w 5933552"/>
                <a:gd name="connsiteY33" fmla="*/ 844061 h 2176276"/>
                <a:gd name="connsiteX34" fmla="*/ 5807947 w 5933552"/>
                <a:gd name="connsiteY34" fmla="*/ 989762 h 2176276"/>
                <a:gd name="connsiteX35" fmla="*/ 5823020 w 5933552"/>
                <a:gd name="connsiteY35" fmla="*/ 1060101 h 2176276"/>
                <a:gd name="connsiteX36" fmla="*/ 5838092 w 5933552"/>
                <a:gd name="connsiteY36" fmla="*/ 1160584 h 2176276"/>
                <a:gd name="connsiteX37" fmla="*/ 5823020 w 5933552"/>
                <a:gd name="connsiteY37" fmla="*/ 1190729 h 2176276"/>
                <a:gd name="connsiteX38" fmla="*/ 5863213 w 5933552"/>
                <a:gd name="connsiteY38" fmla="*/ 1240971 h 2176276"/>
                <a:gd name="connsiteX39" fmla="*/ 5893358 w 5933552"/>
                <a:gd name="connsiteY39" fmla="*/ 1301261 h 2176276"/>
                <a:gd name="connsiteX40" fmla="*/ 5893358 w 5933552"/>
                <a:gd name="connsiteY40" fmla="*/ 1376624 h 2176276"/>
                <a:gd name="connsiteX41" fmla="*/ 5928527 w 5933552"/>
                <a:gd name="connsiteY41" fmla="*/ 1436914 h 2176276"/>
                <a:gd name="connsiteX42" fmla="*/ 5918479 w 5933552"/>
                <a:gd name="connsiteY42" fmla="*/ 1547446 h 2176276"/>
                <a:gd name="connsiteX43" fmla="*/ 5898382 w 5933552"/>
                <a:gd name="connsiteY43" fmla="*/ 1627833 h 2176276"/>
                <a:gd name="connsiteX44" fmla="*/ 5918479 w 5933552"/>
                <a:gd name="connsiteY44" fmla="*/ 1718268 h 2176276"/>
                <a:gd name="connsiteX45" fmla="*/ 5933552 w 5933552"/>
                <a:gd name="connsiteY45" fmla="*/ 1753437 h 2176276"/>
                <a:gd name="connsiteX46" fmla="*/ 5812971 w 5933552"/>
                <a:gd name="connsiteY46" fmla="*/ 1813727 h 2176276"/>
                <a:gd name="connsiteX47" fmla="*/ 5812971 w 5933552"/>
                <a:gd name="connsiteY47" fmla="*/ 1813727 h 2176276"/>
                <a:gd name="connsiteX48" fmla="*/ 5727560 w 5933552"/>
                <a:gd name="connsiteY48" fmla="*/ 1874017 h 2176276"/>
                <a:gd name="connsiteX49" fmla="*/ 5390941 w 5933552"/>
                <a:gd name="connsiteY49" fmla="*/ 1879042 h 2176276"/>
                <a:gd name="connsiteX50" fmla="*/ 5215670 w 5933552"/>
                <a:gd name="connsiteY50" fmla="*/ 1877650 h 2176276"/>
                <a:gd name="connsiteX51" fmla="*/ 4373414 w 5933552"/>
                <a:gd name="connsiteY51" fmla="*/ 1858993 h 2176276"/>
                <a:gd name="connsiteX52" fmla="*/ 1498817 w 5933552"/>
                <a:gd name="connsiteY52" fmla="*/ 1833598 h 2176276"/>
                <a:gd name="connsiteX53" fmla="*/ 619914 w 5933552"/>
                <a:gd name="connsiteY53" fmla="*/ 1778558 h 2176276"/>
                <a:gd name="connsiteX54" fmla="*/ 281354 w 5933552"/>
                <a:gd name="connsiteY54" fmla="*/ 1778558 h 2176276"/>
                <a:gd name="connsiteX55" fmla="*/ 130629 w 5933552"/>
                <a:gd name="connsiteY55" fmla="*/ 1703195 h 2176276"/>
                <a:gd name="connsiteX56" fmla="*/ 10048 w 5933552"/>
                <a:gd name="connsiteY56" fmla="*/ 1622809 h 2176276"/>
                <a:gd name="connsiteX57" fmla="*/ 0 w 5933552"/>
                <a:gd name="connsiteY57" fmla="*/ 1482132 h 2176276"/>
                <a:gd name="connsiteX58" fmla="*/ 15072 w 5933552"/>
                <a:gd name="connsiteY58" fmla="*/ 1431890 h 2176276"/>
                <a:gd name="connsiteX59" fmla="*/ 15072 w 5933552"/>
                <a:gd name="connsiteY59" fmla="*/ 1376624 h 2176276"/>
                <a:gd name="connsiteX60" fmla="*/ 25121 w 5933552"/>
                <a:gd name="connsiteY60" fmla="*/ 1326382 h 2176276"/>
                <a:gd name="connsiteX61" fmla="*/ 40193 w 5933552"/>
                <a:gd name="connsiteY61" fmla="*/ 1301261 h 2176276"/>
                <a:gd name="connsiteX62" fmla="*/ 65314 w 5933552"/>
                <a:gd name="connsiteY62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406958 w 5933552"/>
                <a:gd name="connsiteY12" fmla="*/ 145701 h 2176276"/>
                <a:gd name="connsiteX13" fmla="*/ 3029413 w 5933552"/>
                <a:gd name="connsiteY13" fmla="*/ 1836723 h 2176276"/>
                <a:gd name="connsiteX14" fmla="*/ 3023860 w 5933552"/>
                <a:gd name="connsiteY14" fmla="*/ 985595 h 2176276"/>
                <a:gd name="connsiteX15" fmla="*/ 2697110 w 5933552"/>
                <a:gd name="connsiteY15" fmla="*/ 970192 h 2176276"/>
                <a:gd name="connsiteX16" fmla="*/ 2348236 w 5933552"/>
                <a:gd name="connsiteY16" fmla="*/ 1054844 h 2176276"/>
                <a:gd name="connsiteX17" fmla="*/ 2285829 w 5933552"/>
                <a:gd name="connsiteY17" fmla="*/ 726566 h 2176276"/>
                <a:gd name="connsiteX18" fmla="*/ 2459121 w 5933552"/>
                <a:gd name="connsiteY18" fmla="*/ 627124 h 2176276"/>
                <a:gd name="connsiteX19" fmla="*/ 2700457 w 5933552"/>
                <a:gd name="connsiteY19" fmla="*/ 731163 h 2176276"/>
                <a:gd name="connsiteX20" fmla="*/ 3026940 w 5933552"/>
                <a:gd name="connsiteY20" fmla="*/ 706184 h 2176276"/>
                <a:gd name="connsiteX21" fmla="*/ 3029578 w 5933552"/>
                <a:gd name="connsiteY21" fmla="*/ 0 h 2176276"/>
                <a:gd name="connsiteX22" fmla="*/ 3135086 w 5933552"/>
                <a:gd name="connsiteY22" fmla="*/ 20097 h 2176276"/>
                <a:gd name="connsiteX23" fmla="*/ 3255666 w 5933552"/>
                <a:gd name="connsiteY23" fmla="*/ 40193 h 2176276"/>
                <a:gd name="connsiteX24" fmla="*/ 3542044 w 5933552"/>
                <a:gd name="connsiteY24" fmla="*/ 125604 h 2176276"/>
                <a:gd name="connsiteX25" fmla="*/ 3798277 w 5933552"/>
                <a:gd name="connsiteY25" fmla="*/ 261257 h 2176276"/>
                <a:gd name="connsiteX26" fmla="*/ 4210259 w 5933552"/>
                <a:gd name="connsiteY26" fmla="*/ 487345 h 2176276"/>
                <a:gd name="connsiteX27" fmla="*/ 4340888 w 5933552"/>
                <a:gd name="connsiteY27" fmla="*/ 567732 h 2176276"/>
                <a:gd name="connsiteX28" fmla="*/ 4381081 w 5933552"/>
                <a:gd name="connsiteY28" fmla="*/ 597877 h 2176276"/>
                <a:gd name="connsiteX29" fmla="*/ 4752870 w 5933552"/>
                <a:gd name="connsiteY29" fmla="*/ 628022 h 2176276"/>
                <a:gd name="connsiteX30" fmla="*/ 5164853 w 5933552"/>
                <a:gd name="connsiteY30" fmla="*/ 703384 h 2176276"/>
                <a:gd name="connsiteX31" fmla="*/ 5441182 w 5933552"/>
                <a:gd name="connsiteY31" fmla="*/ 768699 h 2176276"/>
                <a:gd name="connsiteX32" fmla="*/ 5612004 w 5933552"/>
                <a:gd name="connsiteY32" fmla="*/ 844061 h 2176276"/>
                <a:gd name="connsiteX33" fmla="*/ 5807947 w 5933552"/>
                <a:gd name="connsiteY33" fmla="*/ 989762 h 2176276"/>
                <a:gd name="connsiteX34" fmla="*/ 5823020 w 5933552"/>
                <a:gd name="connsiteY34" fmla="*/ 1060101 h 2176276"/>
                <a:gd name="connsiteX35" fmla="*/ 5838092 w 5933552"/>
                <a:gd name="connsiteY35" fmla="*/ 1160584 h 2176276"/>
                <a:gd name="connsiteX36" fmla="*/ 5823020 w 5933552"/>
                <a:gd name="connsiteY36" fmla="*/ 1190729 h 2176276"/>
                <a:gd name="connsiteX37" fmla="*/ 5863213 w 5933552"/>
                <a:gd name="connsiteY37" fmla="*/ 1240971 h 2176276"/>
                <a:gd name="connsiteX38" fmla="*/ 5893358 w 5933552"/>
                <a:gd name="connsiteY38" fmla="*/ 1301261 h 2176276"/>
                <a:gd name="connsiteX39" fmla="*/ 5893358 w 5933552"/>
                <a:gd name="connsiteY39" fmla="*/ 1376624 h 2176276"/>
                <a:gd name="connsiteX40" fmla="*/ 5928527 w 5933552"/>
                <a:gd name="connsiteY40" fmla="*/ 1436914 h 2176276"/>
                <a:gd name="connsiteX41" fmla="*/ 5918479 w 5933552"/>
                <a:gd name="connsiteY41" fmla="*/ 1547446 h 2176276"/>
                <a:gd name="connsiteX42" fmla="*/ 5898382 w 5933552"/>
                <a:gd name="connsiteY42" fmla="*/ 1627833 h 2176276"/>
                <a:gd name="connsiteX43" fmla="*/ 5918479 w 5933552"/>
                <a:gd name="connsiteY43" fmla="*/ 1718268 h 2176276"/>
                <a:gd name="connsiteX44" fmla="*/ 5933552 w 5933552"/>
                <a:gd name="connsiteY44" fmla="*/ 1753437 h 2176276"/>
                <a:gd name="connsiteX45" fmla="*/ 5812971 w 5933552"/>
                <a:gd name="connsiteY45" fmla="*/ 1813727 h 2176276"/>
                <a:gd name="connsiteX46" fmla="*/ 5812971 w 5933552"/>
                <a:gd name="connsiteY46" fmla="*/ 1813727 h 2176276"/>
                <a:gd name="connsiteX47" fmla="*/ 5727560 w 5933552"/>
                <a:gd name="connsiteY47" fmla="*/ 1874017 h 2176276"/>
                <a:gd name="connsiteX48" fmla="*/ 5390941 w 5933552"/>
                <a:gd name="connsiteY48" fmla="*/ 1879042 h 2176276"/>
                <a:gd name="connsiteX49" fmla="*/ 5215670 w 5933552"/>
                <a:gd name="connsiteY49" fmla="*/ 1877650 h 2176276"/>
                <a:gd name="connsiteX50" fmla="*/ 4373414 w 5933552"/>
                <a:gd name="connsiteY50" fmla="*/ 1858993 h 2176276"/>
                <a:gd name="connsiteX51" fmla="*/ 1498817 w 5933552"/>
                <a:gd name="connsiteY51" fmla="*/ 1833598 h 2176276"/>
                <a:gd name="connsiteX52" fmla="*/ 619914 w 5933552"/>
                <a:gd name="connsiteY52" fmla="*/ 1778558 h 2176276"/>
                <a:gd name="connsiteX53" fmla="*/ 281354 w 5933552"/>
                <a:gd name="connsiteY53" fmla="*/ 1778558 h 2176276"/>
                <a:gd name="connsiteX54" fmla="*/ 130629 w 5933552"/>
                <a:gd name="connsiteY54" fmla="*/ 1703195 h 2176276"/>
                <a:gd name="connsiteX55" fmla="*/ 10048 w 5933552"/>
                <a:gd name="connsiteY55" fmla="*/ 1622809 h 2176276"/>
                <a:gd name="connsiteX56" fmla="*/ 0 w 5933552"/>
                <a:gd name="connsiteY56" fmla="*/ 1482132 h 2176276"/>
                <a:gd name="connsiteX57" fmla="*/ 15072 w 5933552"/>
                <a:gd name="connsiteY57" fmla="*/ 1431890 h 2176276"/>
                <a:gd name="connsiteX58" fmla="*/ 15072 w 5933552"/>
                <a:gd name="connsiteY58" fmla="*/ 1376624 h 2176276"/>
                <a:gd name="connsiteX59" fmla="*/ 25121 w 5933552"/>
                <a:gd name="connsiteY59" fmla="*/ 1326382 h 2176276"/>
                <a:gd name="connsiteX60" fmla="*/ 40193 w 5933552"/>
                <a:gd name="connsiteY60" fmla="*/ 1301261 h 2176276"/>
                <a:gd name="connsiteX61" fmla="*/ 65314 w 5933552"/>
                <a:gd name="connsiteY61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406958 w 5933552"/>
                <a:gd name="connsiteY11" fmla="*/ 170822 h 2176276"/>
                <a:gd name="connsiteX12" fmla="*/ 3029413 w 5933552"/>
                <a:gd name="connsiteY12" fmla="*/ 1836723 h 2176276"/>
                <a:gd name="connsiteX13" fmla="*/ 3023860 w 5933552"/>
                <a:gd name="connsiteY13" fmla="*/ 985595 h 2176276"/>
                <a:gd name="connsiteX14" fmla="*/ 2697110 w 5933552"/>
                <a:gd name="connsiteY14" fmla="*/ 970192 h 2176276"/>
                <a:gd name="connsiteX15" fmla="*/ 2348236 w 5933552"/>
                <a:gd name="connsiteY15" fmla="*/ 1054844 h 2176276"/>
                <a:gd name="connsiteX16" fmla="*/ 2285829 w 5933552"/>
                <a:gd name="connsiteY16" fmla="*/ 726566 h 2176276"/>
                <a:gd name="connsiteX17" fmla="*/ 2459121 w 5933552"/>
                <a:gd name="connsiteY17" fmla="*/ 627124 h 2176276"/>
                <a:gd name="connsiteX18" fmla="*/ 2700457 w 5933552"/>
                <a:gd name="connsiteY18" fmla="*/ 731163 h 2176276"/>
                <a:gd name="connsiteX19" fmla="*/ 3026940 w 5933552"/>
                <a:gd name="connsiteY19" fmla="*/ 706184 h 2176276"/>
                <a:gd name="connsiteX20" fmla="*/ 3029578 w 5933552"/>
                <a:gd name="connsiteY20" fmla="*/ 0 h 2176276"/>
                <a:gd name="connsiteX21" fmla="*/ 3135086 w 5933552"/>
                <a:gd name="connsiteY21" fmla="*/ 20097 h 2176276"/>
                <a:gd name="connsiteX22" fmla="*/ 3255666 w 5933552"/>
                <a:gd name="connsiteY22" fmla="*/ 40193 h 2176276"/>
                <a:gd name="connsiteX23" fmla="*/ 3542044 w 5933552"/>
                <a:gd name="connsiteY23" fmla="*/ 125604 h 2176276"/>
                <a:gd name="connsiteX24" fmla="*/ 3798277 w 5933552"/>
                <a:gd name="connsiteY24" fmla="*/ 261257 h 2176276"/>
                <a:gd name="connsiteX25" fmla="*/ 4210259 w 5933552"/>
                <a:gd name="connsiteY25" fmla="*/ 487345 h 2176276"/>
                <a:gd name="connsiteX26" fmla="*/ 4340888 w 5933552"/>
                <a:gd name="connsiteY26" fmla="*/ 567732 h 2176276"/>
                <a:gd name="connsiteX27" fmla="*/ 4381081 w 5933552"/>
                <a:gd name="connsiteY27" fmla="*/ 597877 h 2176276"/>
                <a:gd name="connsiteX28" fmla="*/ 4752870 w 5933552"/>
                <a:gd name="connsiteY28" fmla="*/ 628022 h 2176276"/>
                <a:gd name="connsiteX29" fmla="*/ 5164853 w 5933552"/>
                <a:gd name="connsiteY29" fmla="*/ 703384 h 2176276"/>
                <a:gd name="connsiteX30" fmla="*/ 5441182 w 5933552"/>
                <a:gd name="connsiteY30" fmla="*/ 768699 h 2176276"/>
                <a:gd name="connsiteX31" fmla="*/ 5612004 w 5933552"/>
                <a:gd name="connsiteY31" fmla="*/ 844061 h 2176276"/>
                <a:gd name="connsiteX32" fmla="*/ 5807947 w 5933552"/>
                <a:gd name="connsiteY32" fmla="*/ 989762 h 2176276"/>
                <a:gd name="connsiteX33" fmla="*/ 5823020 w 5933552"/>
                <a:gd name="connsiteY33" fmla="*/ 1060101 h 2176276"/>
                <a:gd name="connsiteX34" fmla="*/ 5838092 w 5933552"/>
                <a:gd name="connsiteY34" fmla="*/ 1160584 h 2176276"/>
                <a:gd name="connsiteX35" fmla="*/ 5823020 w 5933552"/>
                <a:gd name="connsiteY35" fmla="*/ 1190729 h 2176276"/>
                <a:gd name="connsiteX36" fmla="*/ 5863213 w 5933552"/>
                <a:gd name="connsiteY36" fmla="*/ 1240971 h 2176276"/>
                <a:gd name="connsiteX37" fmla="*/ 5893358 w 5933552"/>
                <a:gd name="connsiteY37" fmla="*/ 1301261 h 2176276"/>
                <a:gd name="connsiteX38" fmla="*/ 5893358 w 5933552"/>
                <a:gd name="connsiteY38" fmla="*/ 1376624 h 2176276"/>
                <a:gd name="connsiteX39" fmla="*/ 5928527 w 5933552"/>
                <a:gd name="connsiteY39" fmla="*/ 1436914 h 2176276"/>
                <a:gd name="connsiteX40" fmla="*/ 5918479 w 5933552"/>
                <a:gd name="connsiteY40" fmla="*/ 1547446 h 2176276"/>
                <a:gd name="connsiteX41" fmla="*/ 5898382 w 5933552"/>
                <a:gd name="connsiteY41" fmla="*/ 1627833 h 2176276"/>
                <a:gd name="connsiteX42" fmla="*/ 5918479 w 5933552"/>
                <a:gd name="connsiteY42" fmla="*/ 1718268 h 2176276"/>
                <a:gd name="connsiteX43" fmla="*/ 5933552 w 5933552"/>
                <a:gd name="connsiteY43" fmla="*/ 1753437 h 2176276"/>
                <a:gd name="connsiteX44" fmla="*/ 5812971 w 5933552"/>
                <a:gd name="connsiteY44" fmla="*/ 1813727 h 2176276"/>
                <a:gd name="connsiteX45" fmla="*/ 5812971 w 5933552"/>
                <a:gd name="connsiteY45" fmla="*/ 1813727 h 2176276"/>
                <a:gd name="connsiteX46" fmla="*/ 5727560 w 5933552"/>
                <a:gd name="connsiteY46" fmla="*/ 1874017 h 2176276"/>
                <a:gd name="connsiteX47" fmla="*/ 5390941 w 5933552"/>
                <a:gd name="connsiteY47" fmla="*/ 1879042 h 2176276"/>
                <a:gd name="connsiteX48" fmla="*/ 5215670 w 5933552"/>
                <a:gd name="connsiteY48" fmla="*/ 1877650 h 2176276"/>
                <a:gd name="connsiteX49" fmla="*/ 4373414 w 5933552"/>
                <a:gd name="connsiteY49" fmla="*/ 1858993 h 2176276"/>
                <a:gd name="connsiteX50" fmla="*/ 1498817 w 5933552"/>
                <a:gd name="connsiteY50" fmla="*/ 1833598 h 2176276"/>
                <a:gd name="connsiteX51" fmla="*/ 619914 w 5933552"/>
                <a:gd name="connsiteY51" fmla="*/ 1778558 h 2176276"/>
                <a:gd name="connsiteX52" fmla="*/ 281354 w 5933552"/>
                <a:gd name="connsiteY52" fmla="*/ 1778558 h 2176276"/>
                <a:gd name="connsiteX53" fmla="*/ 130629 w 5933552"/>
                <a:gd name="connsiteY53" fmla="*/ 1703195 h 2176276"/>
                <a:gd name="connsiteX54" fmla="*/ 10048 w 5933552"/>
                <a:gd name="connsiteY54" fmla="*/ 1622809 h 2176276"/>
                <a:gd name="connsiteX55" fmla="*/ 0 w 5933552"/>
                <a:gd name="connsiteY55" fmla="*/ 1482132 h 2176276"/>
                <a:gd name="connsiteX56" fmla="*/ 15072 w 5933552"/>
                <a:gd name="connsiteY56" fmla="*/ 1431890 h 2176276"/>
                <a:gd name="connsiteX57" fmla="*/ 15072 w 5933552"/>
                <a:gd name="connsiteY57" fmla="*/ 1376624 h 2176276"/>
                <a:gd name="connsiteX58" fmla="*/ 25121 w 5933552"/>
                <a:gd name="connsiteY58" fmla="*/ 1326382 h 2176276"/>
                <a:gd name="connsiteX59" fmla="*/ 40193 w 5933552"/>
                <a:gd name="connsiteY59" fmla="*/ 1301261 h 2176276"/>
                <a:gd name="connsiteX60" fmla="*/ 65314 w 5933552"/>
                <a:gd name="connsiteY60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442127 w 5933552"/>
                <a:gd name="connsiteY10" fmla="*/ 200967 h 2176276"/>
                <a:gd name="connsiteX11" fmla="*/ 3029413 w 5933552"/>
                <a:gd name="connsiteY11" fmla="*/ 1836723 h 2176276"/>
                <a:gd name="connsiteX12" fmla="*/ 3023860 w 5933552"/>
                <a:gd name="connsiteY12" fmla="*/ 985595 h 2176276"/>
                <a:gd name="connsiteX13" fmla="*/ 2697110 w 5933552"/>
                <a:gd name="connsiteY13" fmla="*/ 970192 h 2176276"/>
                <a:gd name="connsiteX14" fmla="*/ 2348236 w 5933552"/>
                <a:gd name="connsiteY14" fmla="*/ 1054844 h 2176276"/>
                <a:gd name="connsiteX15" fmla="*/ 2285829 w 5933552"/>
                <a:gd name="connsiteY15" fmla="*/ 726566 h 2176276"/>
                <a:gd name="connsiteX16" fmla="*/ 2459121 w 5933552"/>
                <a:gd name="connsiteY16" fmla="*/ 627124 h 2176276"/>
                <a:gd name="connsiteX17" fmla="*/ 2700457 w 5933552"/>
                <a:gd name="connsiteY17" fmla="*/ 731163 h 2176276"/>
                <a:gd name="connsiteX18" fmla="*/ 3026940 w 5933552"/>
                <a:gd name="connsiteY18" fmla="*/ 706184 h 2176276"/>
                <a:gd name="connsiteX19" fmla="*/ 3029578 w 5933552"/>
                <a:gd name="connsiteY19" fmla="*/ 0 h 2176276"/>
                <a:gd name="connsiteX20" fmla="*/ 3135086 w 5933552"/>
                <a:gd name="connsiteY20" fmla="*/ 20097 h 2176276"/>
                <a:gd name="connsiteX21" fmla="*/ 3255666 w 5933552"/>
                <a:gd name="connsiteY21" fmla="*/ 40193 h 2176276"/>
                <a:gd name="connsiteX22" fmla="*/ 3542044 w 5933552"/>
                <a:gd name="connsiteY22" fmla="*/ 125604 h 2176276"/>
                <a:gd name="connsiteX23" fmla="*/ 3798277 w 5933552"/>
                <a:gd name="connsiteY23" fmla="*/ 261257 h 2176276"/>
                <a:gd name="connsiteX24" fmla="*/ 4210259 w 5933552"/>
                <a:gd name="connsiteY24" fmla="*/ 487345 h 2176276"/>
                <a:gd name="connsiteX25" fmla="*/ 4340888 w 5933552"/>
                <a:gd name="connsiteY25" fmla="*/ 567732 h 2176276"/>
                <a:gd name="connsiteX26" fmla="*/ 4381081 w 5933552"/>
                <a:gd name="connsiteY26" fmla="*/ 597877 h 2176276"/>
                <a:gd name="connsiteX27" fmla="*/ 4752870 w 5933552"/>
                <a:gd name="connsiteY27" fmla="*/ 628022 h 2176276"/>
                <a:gd name="connsiteX28" fmla="*/ 5164853 w 5933552"/>
                <a:gd name="connsiteY28" fmla="*/ 703384 h 2176276"/>
                <a:gd name="connsiteX29" fmla="*/ 5441182 w 5933552"/>
                <a:gd name="connsiteY29" fmla="*/ 768699 h 2176276"/>
                <a:gd name="connsiteX30" fmla="*/ 5612004 w 5933552"/>
                <a:gd name="connsiteY30" fmla="*/ 844061 h 2176276"/>
                <a:gd name="connsiteX31" fmla="*/ 5807947 w 5933552"/>
                <a:gd name="connsiteY31" fmla="*/ 989762 h 2176276"/>
                <a:gd name="connsiteX32" fmla="*/ 5823020 w 5933552"/>
                <a:gd name="connsiteY32" fmla="*/ 1060101 h 2176276"/>
                <a:gd name="connsiteX33" fmla="*/ 5838092 w 5933552"/>
                <a:gd name="connsiteY33" fmla="*/ 1160584 h 2176276"/>
                <a:gd name="connsiteX34" fmla="*/ 5823020 w 5933552"/>
                <a:gd name="connsiteY34" fmla="*/ 1190729 h 2176276"/>
                <a:gd name="connsiteX35" fmla="*/ 5863213 w 5933552"/>
                <a:gd name="connsiteY35" fmla="*/ 1240971 h 2176276"/>
                <a:gd name="connsiteX36" fmla="*/ 5893358 w 5933552"/>
                <a:gd name="connsiteY36" fmla="*/ 1301261 h 2176276"/>
                <a:gd name="connsiteX37" fmla="*/ 5893358 w 5933552"/>
                <a:gd name="connsiteY37" fmla="*/ 1376624 h 2176276"/>
                <a:gd name="connsiteX38" fmla="*/ 5928527 w 5933552"/>
                <a:gd name="connsiteY38" fmla="*/ 1436914 h 2176276"/>
                <a:gd name="connsiteX39" fmla="*/ 5918479 w 5933552"/>
                <a:gd name="connsiteY39" fmla="*/ 1547446 h 2176276"/>
                <a:gd name="connsiteX40" fmla="*/ 5898382 w 5933552"/>
                <a:gd name="connsiteY40" fmla="*/ 1627833 h 2176276"/>
                <a:gd name="connsiteX41" fmla="*/ 5918479 w 5933552"/>
                <a:gd name="connsiteY41" fmla="*/ 1718268 h 2176276"/>
                <a:gd name="connsiteX42" fmla="*/ 5933552 w 5933552"/>
                <a:gd name="connsiteY42" fmla="*/ 1753437 h 2176276"/>
                <a:gd name="connsiteX43" fmla="*/ 5812971 w 5933552"/>
                <a:gd name="connsiteY43" fmla="*/ 1813727 h 2176276"/>
                <a:gd name="connsiteX44" fmla="*/ 5812971 w 5933552"/>
                <a:gd name="connsiteY44" fmla="*/ 1813727 h 2176276"/>
                <a:gd name="connsiteX45" fmla="*/ 5727560 w 5933552"/>
                <a:gd name="connsiteY45" fmla="*/ 1874017 h 2176276"/>
                <a:gd name="connsiteX46" fmla="*/ 5390941 w 5933552"/>
                <a:gd name="connsiteY46" fmla="*/ 1879042 h 2176276"/>
                <a:gd name="connsiteX47" fmla="*/ 5215670 w 5933552"/>
                <a:gd name="connsiteY47" fmla="*/ 1877650 h 2176276"/>
                <a:gd name="connsiteX48" fmla="*/ 4373414 w 5933552"/>
                <a:gd name="connsiteY48" fmla="*/ 1858993 h 2176276"/>
                <a:gd name="connsiteX49" fmla="*/ 1498817 w 5933552"/>
                <a:gd name="connsiteY49" fmla="*/ 1833598 h 2176276"/>
                <a:gd name="connsiteX50" fmla="*/ 619914 w 5933552"/>
                <a:gd name="connsiteY50" fmla="*/ 1778558 h 2176276"/>
                <a:gd name="connsiteX51" fmla="*/ 281354 w 5933552"/>
                <a:gd name="connsiteY51" fmla="*/ 1778558 h 2176276"/>
                <a:gd name="connsiteX52" fmla="*/ 130629 w 5933552"/>
                <a:gd name="connsiteY52" fmla="*/ 1703195 h 2176276"/>
                <a:gd name="connsiteX53" fmla="*/ 10048 w 5933552"/>
                <a:gd name="connsiteY53" fmla="*/ 1622809 h 2176276"/>
                <a:gd name="connsiteX54" fmla="*/ 0 w 5933552"/>
                <a:gd name="connsiteY54" fmla="*/ 1482132 h 2176276"/>
                <a:gd name="connsiteX55" fmla="*/ 15072 w 5933552"/>
                <a:gd name="connsiteY55" fmla="*/ 1431890 h 2176276"/>
                <a:gd name="connsiteX56" fmla="*/ 15072 w 5933552"/>
                <a:gd name="connsiteY56" fmla="*/ 1376624 h 2176276"/>
                <a:gd name="connsiteX57" fmla="*/ 25121 w 5933552"/>
                <a:gd name="connsiteY57" fmla="*/ 1326382 h 2176276"/>
                <a:gd name="connsiteX58" fmla="*/ 40193 w 5933552"/>
                <a:gd name="connsiteY58" fmla="*/ 1301261 h 2176276"/>
                <a:gd name="connsiteX59" fmla="*/ 65314 w 5933552"/>
                <a:gd name="connsiteY59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472272 w 5933552"/>
                <a:gd name="connsiteY9" fmla="*/ 226088 h 2176276"/>
                <a:gd name="connsiteX10" fmla="*/ 3029413 w 5933552"/>
                <a:gd name="connsiteY10" fmla="*/ 1836723 h 2176276"/>
                <a:gd name="connsiteX11" fmla="*/ 3023860 w 5933552"/>
                <a:gd name="connsiteY11" fmla="*/ 985595 h 2176276"/>
                <a:gd name="connsiteX12" fmla="*/ 2697110 w 5933552"/>
                <a:gd name="connsiteY12" fmla="*/ 970192 h 2176276"/>
                <a:gd name="connsiteX13" fmla="*/ 2348236 w 5933552"/>
                <a:gd name="connsiteY13" fmla="*/ 1054844 h 2176276"/>
                <a:gd name="connsiteX14" fmla="*/ 2285829 w 5933552"/>
                <a:gd name="connsiteY14" fmla="*/ 726566 h 2176276"/>
                <a:gd name="connsiteX15" fmla="*/ 2459121 w 5933552"/>
                <a:gd name="connsiteY15" fmla="*/ 627124 h 2176276"/>
                <a:gd name="connsiteX16" fmla="*/ 2700457 w 5933552"/>
                <a:gd name="connsiteY16" fmla="*/ 731163 h 2176276"/>
                <a:gd name="connsiteX17" fmla="*/ 3026940 w 5933552"/>
                <a:gd name="connsiteY17" fmla="*/ 706184 h 2176276"/>
                <a:gd name="connsiteX18" fmla="*/ 3029578 w 5933552"/>
                <a:gd name="connsiteY18" fmla="*/ 0 h 2176276"/>
                <a:gd name="connsiteX19" fmla="*/ 3135086 w 5933552"/>
                <a:gd name="connsiteY19" fmla="*/ 20097 h 2176276"/>
                <a:gd name="connsiteX20" fmla="*/ 3255666 w 5933552"/>
                <a:gd name="connsiteY20" fmla="*/ 40193 h 2176276"/>
                <a:gd name="connsiteX21" fmla="*/ 3542044 w 5933552"/>
                <a:gd name="connsiteY21" fmla="*/ 125604 h 2176276"/>
                <a:gd name="connsiteX22" fmla="*/ 3798277 w 5933552"/>
                <a:gd name="connsiteY22" fmla="*/ 261257 h 2176276"/>
                <a:gd name="connsiteX23" fmla="*/ 4210259 w 5933552"/>
                <a:gd name="connsiteY23" fmla="*/ 487345 h 2176276"/>
                <a:gd name="connsiteX24" fmla="*/ 4340888 w 5933552"/>
                <a:gd name="connsiteY24" fmla="*/ 567732 h 2176276"/>
                <a:gd name="connsiteX25" fmla="*/ 4381081 w 5933552"/>
                <a:gd name="connsiteY25" fmla="*/ 597877 h 2176276"/>
                <a:gd name="connsiteX26" fmla="*/ 4752870 w 5933552"/>
                <a:gd name="connsiteY26" fmla="*/ 628022 h 2176276"/>
                <a:gd name="connsiteX27" fmla="*/ 5164853 w 5933552"/>
                <a:gd name="connsiteY27" fmla="*/ 703384 h 2176276"/>
                <a:gd name="connsiteX28" fmla="*/ 5441182 w 5933552"/>
                <a:gd name="connsiteY28" fmla="*/ 768699 h 2176276"/>
                <a:gd name="connsiteX29" fmla="*/ 5612004 w 5933552"/>
                <a:gd name="connsiteY29" fmla="*/ 844061 h 2176276"/>
                <a:gd name="connsiteX30" fmla="*/ 5807947 w 5933552"/>
                <a:gd name="connsiteY30" fmla="*/ 989762 h 2176276"/>
                <a:gd name="connsiteX31" fmla="*/ 5823020 w 5933552"/>
                <a:gd name="connsiteY31" fmla="*/ 1060101 h 2176276"/>
                <a:gd name="connsiteX32" fmla="*/ 5838092 w 5933552"/>
                <a:gd name="connsiteY32" fmla="*/ 1160584 h 2176276"/>
                <a:gd name="connsiteX33" fmla="*/ 5823020 w 5933552"/>
                <a:gd name="connsiteY33" fmla="*/ 1190729 h 2176276"/>
                <a:gd name="connsiteX34" fmla="*/ 5863213 w 5933552"/>
                <a:gd name="connsiteY34" fmla="*/ 1240971 h 2176276"/>
                <a:gd name="connsiteX35" fmla="*/ 5893358 w 5933552"/>
                <a:gd name="connsiteY35" fmla="*/ 1301261 h 2176276"/>
                <a:gd name="connsiteX36" fmla="*/ 5893358 w 5933552"/>
                <a:gd name="connsiteY36" fmla="*/ 1376624 h 2176276"/>
                <a:gd name="connsiteX37" fmla="*/ 5928527 w 5933552"/>
                <a:gd name="connsiteY37" fmla="*/ 1436914 h 2176276"/>
                <a:gd name="connsiteX38" fmla="*/ 5918479 w 5933552"/>
                <a:gd name="connsiteY38" fmla="*/ 1547446 h 2176276"/>
                <a:gd name="connsiteX39" fmla="*/ 5898382 w 5933552"/>
                <a:gd name="connsiteY39" fmla="*/ 1627833 h 2176276"/>
                <a:gd name="connsiteX40" fmla="*/ 5918479 w 5933552"/>
                <a:gd name="connsiteY40" fmla="*/ 1718268 h 2176276"/>
                <a:gd name="connsiteX41" fmla="*/ 5933552 w 5933552"/>
                <a:gd name="connsiteY41" fmla="*/ 1753437 h 2176276"/>
                <a:gd name="connsiteX42" fmla="*/ 5812971 w 5933552"/>
                <a:gd name="connsiteY42" fmla="*/ 1813727 h 2176276"/>
                <a:gd name="connsiteX43" fmla="*/ 5812971 w 5933552"/>
                <a:gd name="connsiteY43" fmla="*/ 1813727 h 2176276"/>
                <a:gd name="connsiteX44" fmla="*/ 5727560 w 5933552"/>
                <a:gd name="connsiteY44" fmla="*/ 1874017 h 2176276"/>
                <a:gd name="connsiteX45" fmla="*/ 5390941 w 5933552"/>
                <a:gd name="connsiteY45" fmla="*/ 1879042 h 2176276"/>
                <a:gd name="connsiteX46" fmla="*/ 5215670 w 5933552"/>
                <a:gd name="connsiteY46" fmla="*/ 1877650 h 2176276"/>
                <a:gd name="connsiteX47" fmla="*/ 4373414 w 5933552"/>
                <a:gd name="connsiteY47" fmla="*/ 1858993 h 2176276"/>
                <a:gd name="connsiteX48" fmla="*/ 1498817 w 5933552"/>
                <a:gd name="connsiteY48" fmla="*/ 1833598 h 2176276"/>
                <a:gd name="connsiteX49" fmla="*/ 619914 w 5933552"/>
                <a:gd name="connsiteY49" fmla="*/ 1778558 h 2176276"/>
                <a:gd name="connsiteX50" fmla="*/ 281354 w 5933552"/>
                <a:gd name="connsiteY50" fmla="*/ 1778558 h 2176276"/>
                <a:gd name="connsiteX51" fmla="*/ 130629 w 5933552"/>
                <a:gd name="connsiteY51" fmla="*/ 1703195 h 2176276"/>
                <a:gd name="connsiteX52" fmla="*/ 10048 w 5933552"/>
                <a:gd name="connsiteY52" fmla="*/ 1622809 h 2176276"/>
                <a:gd name="connsiteX53" fmla="*/ 0 w 5933552"/>
                <a:gd name="connsiteY53" fmla="*/ 1482132 h 2176276"/>
                <a:gd name="connsiteX54" fmla="*/ 15072 w 5933552"/>
                <a:gd name="connsiteY54" fmla="*/ 1431890 h 2176276"/>
                <a:gd name="connsiteX55" fmla="*/ 15072 w 5933552"/>
                <a:gd name="connsiteY55" fmla="*/ 1376624 h 2176276"/>
                <a:gd name="connsiteX56" fmla="*/ 25121 w 5933552"/>
                <a:gd name="connsiteY56" fmla="*/ 1326382 h 2176276"/>
                <a:gd name="connsiteX57" fmla="*/ 40193 w 5933552"/>
                <a:gd name="connsiteY57" fmla="*/ 1301261 h 2176276"/>
                <a:gd name="connsiteX58" fmla="*/ 65314 w 5933552"/>
                <a:gd name="connsiteY58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467248 w 5933552"/>
                <a:gd name="connsiteY8" fmla="*/ 271305 h 2176276"/>
                <a:gd name="connsiteX9" fmla="*/ 3029413 w 5933552"/>
                <a:gd name="connsiteY9" fmla="*/ 1836723 h 2176276"/>
                <a:gd name="connsiteX10" fmla="*/ 3023860 w 5933552"/>
                <a:gd name="connsiteY10" fmla="*/ 985595 h 2176276"/>
                <a:gd name="connsiteX11" fmla="*/ 2697110 w 5933552"/>
                <a:gd name="connsiteY11" fmla="*/ 970192 h 2176276"/>
                <a:gd name="connsiteX12" fmla="*/ 2348236 w 5933552"/>
                <a:gd name="connsiteY12" fmla="*/ 1054844 h 2176276"/>
                <a:gd name="connsiteX13" fmla="*/ 2285829 w 5933552"/>
                <a:gd name="connsiteY13" fmla="*/ 726566 h 2176276"/>
                <a:gd name="connsiteX14" fmla="*/ 2459121 w 5933552"/>
                <a:gd name="connsiteY14" fmla="*/ 627124 h 2176276"/>
                <a:gd name="connsiteX15" fmla="*/ 2700457 w 5933552"/>
                <a:gd name="connsiteY15" fmla="*/ 731163 h 2176276"/>
                <a:gd name="connsiteX16" fmla="*/ 3026940 w 5933552"/>
                <a:gd name="connsiteY16" fmla="*/ 706184 h 2176276"/>
                <a:gd name="connsiteX17" fmla="*/ 3029578 w 5933552"/>
                <a:gd name="connsiteY17" fmla="*/ 0 h 2176276"/>
                <a:gd name="connsiteX18" fmla="*/ 3135086 w 5933552"/>
                <a:gd name="connsiteY18" fmla="*/ 20097 h 2176276"/>
                <a:gd name="connsiteX19" fmla="*/ 3255666 w 5933552"/>
                <a:gd name="connsiteY19" fmla="*/ 40193 h 2176276"/>
                <a:gd name="connsiteX20" fmla="*/ 3542044 w 5933552"/>
                <a:gd name="connsiteY20" fmla="*/ 125604 h 2176276"/>
                <a:gd name="connsiteX21" fmla="*/ 3798277 w 5933552"/>
                <a:gd name="connsiteY21" fmla="*/ 261257 h 2176276"/>
                <a:gd name="connsiteX22" fmla="*/ 4210259 w 5933552"/>
                <a:gd name="connsiteY22" fmla="*/ 487345 h 2176276"/>
                <a:gd name="connsiteX23" fmla="*/ 4340888 w 5933552"/>
                <a:gd name="connsiteY23" fmla="*/ 567732 h 2176276"/>
                <a:gd name="connsiteX24" fmla="*/ 4381081 w 5933552"/>
                <a:gd name="connsiteY24" fmla="*/ 597877 h 2176276"/>
                <a:gd name="connsiteX25" fmla="*/ 4752870 w 5933552"/>
                <a:gd name="connsiteY25" fmla="*/ 628022 h 2176276"/>
                <a:gd name="connsiteX26" fmla="*/ 5164853 w 5933552"/>
                <a:gd name="connsiteY26" fmla="*/ 703384 h 2176276"/>
                <a:gd name="connsiteX27" fmla="*/ 5441182 w 5933552"/>
                <a:gd name="connsiteY27" fmla="*/ 768699 h 2176276"/>
                <a:gd name="connsiteX28" fmla="*/ 5612004 w 5933552"/>
                <a:gd name="connsiteY28" fmla="*/ 844061 h 2176276"/>
                <a:gd name="connsiteX29" fmla="*/ 5807947 w 5933552"/>
                <a:gd name="connsiteY29" fmla="*/ 989762 h 2176276"/>
                <a:gd name="connsiteX30" fmla="*/ 5823020 w 5933552"/>
                <a:gd name="connsiteY30" fmla="*/ 1060101 h 2176276"/>
                <a:gd name="connsiteX31" fmla="*/ 5838092 w 5933552"/>
                <a:gd name="connsiteY31" fmla="*/ 1160584 h 2176276"/>
                <a:gd name="connsiteX32" fmla="*/ 5823020 w 5933552"/>
                <a:gd name="connsiteY32" fmla="*/ 1190729 h 2176276"/>
                <a:gd name="connsiteX33" fmla="*/ 5863213 w 5933552"/>
                <a:gd name="connsiteY33" fmla="*/ 1240971 h 2176276"/>
                <a:gd name="connsiteX34" fmla="*/ 5893358 w 5933552"/>
                <a:gd name="connsiteY34" fmla="*/ 1301261 h 2176276"/>
                <a:gd name="connsiteX35" fmla="*/ 5893358 w 5933552"/>
                <a:gd name="connsiteY35" fmla="*/ 1376624 h 2176276"/>
                <a:gd name="connsiteX36" fmla="*/ 5928527 w 5933552"/>
                <a:gd name="connsiteY36" fmla="*/ 1436914 h 2176276"/>
                <a:gd name="connsiteX37" fmla="*/ 5918479 w 5933552"/>
                <a:gd name="connsiteY37" fmla="*/ 1547446 h 2176276"/>
                <a:gd name="connsiteX38" fmla="*/ 5898382 w 5933552"/>
                <a:gd name="connsiteY38" fmla="*/ 1627833 h 2176276"/>
                <a:gd name="connsiteX39" fmla="*/ 5918479 w 5933552"/>
                <a:gd name="connsiteY39" fmla="*/ 1718268 h 2176276"/>
                <a:gd name="connsiteX40" fmla="*/ 5933552 w 5933552"/>
                <a:gd name="connsiteY40" fmla="*/ 1753437 h 2176276"/>
                <a:gd name="connsiteX41" fmla="*/ 5812971 w 5933552"/>
                <a:gd name="connsiteY41" fmla="*/ 1813727 h 2176276"/>
                <a:gd name="connsiteX42" fmla="*/ 5812971 w 5933552"/>
                <a:gd name="connsiteY42" fmla="*/ 1813727 h 2176276"/>
                <a:gd name="connsiteX43" fmla="*/ 5727560 w 5933552"/>
                <a:gd name="connsiteY43" fmla="*/ 1874017 h 2176276"/>
                <a:gd name="connsiteX44" fmla="*/ 5390941 w 5933552"/>
                <a:gd name="connsiteY44" fmla="*/ 1879042 h 2176276"/>
                <a:gd name="connsiteX45" fmla="*/ 5215670 w 5933552"/>
                <a:gd name="connsiteY45" fmla="*/ 1877650 h 2176276"/>
                <a:gd name="connsiteX46" fmla="*/ 4373414 w 5933552"/>
                <a:gd name="connsiteY46" fmla="*/ 1858993 h 2176276"/>
                <a:gd name="connsiteX47" fmla="*/ 1498817 w 5933552"/>
                <a:gd name="connsiteY47" fmla="*/ 1833598 h 2176276"/>
                <a:gd name="connsiteX48" fmla="*/ 619914 w 5933552"/>
                <a:gd name="connsiteY48" fmla="*/ 1778558 h 2176276"/>
                <a:gd name="connsiteX49" fmla="*/ 281354 w 5933552"/>
                <a:gd name="connsiteY49" fmla="*/ 1778558 h 2176276"/>
                <a:gd name="connsiteX50" fmla="*/ 130629 w 5933552"/>
                <a:gd name="connsiteY50" fmla="*/ 1703195 h 2176276"/>
                <a:gd name="connsiteX51" fmla="*/ 10048 w 5933552"/>
                <a:gd name="connsiteY51" fmla="*/ 1622809 h 2176276"/>
                <a:gd name="connsiteX52" fmla="*/ 0 w 5933552"/>
                <a:gd name="connsiteY52" fmla="*/ 1482132 h 2176276"/>
                <a:gd name="connsiteX53" fmla="*/ 15072 w 5933552"/>
                <a:gd name="connsiteY53" fmla="*/ 1431890 h 2176276"/>
                <a:gd name="connsiteX54" fmla="*/ 15072 w 5933552"/>
                <a:gd name="connsiteY54" fmla="*/ 1376624 h 2176276"/>
                <a:gd name="connsiteX55" fmla="*/ 25121 w 5933552"/>
                <a:gd name="connsiteY55" fmla="*/ 1326382 h 2176276"/>
                <a:gd name="connsiteX56" fmla="*/ 40193 w 5933552"/>
                <a:gd name="connsiteY56" fmla="*/ 1301261 h 2176276"/>
                <a:gd name="connsiteX57" fmla="*/ 65314 w 5933552"/>
                <a:gd name="connsiteY57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135653 w 5933552"/>
                <a:gd name="connsiteY7" fmla="*/ 617973 h 2176276"/>
                <a:gd name="connsiteX8" fmla="*/ 3029413 w 5933552"/>
                <a:gd name="connsiteY8" fmla="*/ 1836723 h 2176276"/>
                <a:gd name="connsiteX9" fmla="*/ 3023860 w 5933552"/>
                <a:gd name="connsiteY9" fmla="*/ 985595 h 2176276"/>
                <a:gd name="connsiteX10" fmla="*/ 2697110 w 5933552"/>
                <a:gd name="connsiteY10" fmla="*/ 970192 h 2176276"/>
                <a:gd name="connsiteX11" fmla="*/ 2348236 w 5933552"/>
                <a:gd name="connsiteY11" fmla="*/ 1054844 h 2176276"/>
                <a:gd name="connsiteX12" fmla="*/ 2285829 w 5933552"/>
                <a:gd name="connsiteY12" fmla="*/ 726566 h 2176276"/>
                <a:gd name="connsiteX13" fmla="*/ 2459121 w 5933552"/>
                <a:gd name="connsiteY13" fmla="*/ 627124 h 2176276"/>
                <a:gd name="connsiteX14" fmla="*/ 2700457 w 5933552"/>
                <a:gd name="connsiteY14" fmla="*/ 731163 h 2176276"/>
                <a:gd name="connsiteX15" fmla="*/ 3026940 w 5933552"/>
                <a:gd name="connsiteY15" fmla="*/ 706184 h 2176276"/>
                <a:gd name="connsiteX16" fmla="*/ 3029578 w 5933552"/>
                <a:gd name="connsiteY16" fmla="*/ 0 h 2176276"/>
                <a:gd name="connsiteX17" fmla="*/ 3135086 w 5933552"/>
                <a:gd name="connsiteY17" fmla="*/ 20097 h 2176276"/>
                <a:gd name="connsiteX18" fmla="*/ 3255666 w 5933552"/>
                <a:gd name="connsiteY18" fmla="*/ 40193 h 2176276"/>
                <a:gd name="connsiteX19" fmla="*/ 3542044 w 5933552"/>
                <a:gd name="connsiteY19" fmla="*/ 125604 h 2176276"/>
                <a:gd name="connsiteX20" fmla="*/ 3798277 w 5933552"/>
                <a:gd name="connsiteY20" fmla="*/ 261257 h 2176276"/>
                <a:gd name="connsiteX21" fmla="*/ 4210259 w 5933552"/>
                <a:gd name="connsiteY21" fmla="*/ 487345 h 2176276"/>
                <a:gd name="connsiteX22" fmla="*/ 4340888 w 5933552"/>
                <a:gd name="connsiteY22" fmla="*/ 567732 h 2176276"/>
                <a:gd name="connsiteX23" fmla="*/ 4381081 w 5933552"/>
                <a:gd name="connsiteY23" fmla="*/ 597877 h 2176276"/>
                <a:gd name="connsiteX24" fmla="*/ 4752870 w 5933552"/>
                <a:gd name="connsiteY24" fmla="*/ 628022 h 2176276"/>
                <a:gd name="connsiteX25" fmla="*/ 5164853 w 5933552"/>
                <a:gd name="connsiteY25" fmla="*/ 703384 h 2176276"/>
                <a:gd name="connsiteX26" fmla="*/ 5441182 w 5933552"/>
                <a:gd name="connsiteY26" fmla="*/ 768699 h 2176276"/>
                <a:gd name="connsiteX27" fmla="*/ 5612004 w 5933552"/>
                <a:gd name="connsiteY27" fmla="*/ 844061 h 2176276"/>
                <a:gd name="connsiteX28" fmla="*/ 5807947 w 5933552"/>
                <a:gd name="connsiteY28" fmla="*/ 989762 h 2176276"/>
                <a:gd name="connsiteX29" fmla="*/ 5823020 w 5933552"/>
                <a:gd name="connsiteY29" fmla="*/ 1060101 h 2176276"/>
                <a:gd name="connsiteX30" fmla="*/ 5838092 w 5933552"/>
                <a:gd name="connsiteY30" fmla="*/ 1160584 h 2176276"/>
                <a:gd name="connsiteX31" fmla="*/ 5823020 w 5933552"/>
                <a:gd name="connsiteY31" fmla="*/ 1190729 h 2176276"/>
                <a:gd name="connsiteX32" fmla="*/ 5863213 w 5933552"/>
                <a:gd name="connsiteY32" fmla="*/ 1240971 h 2176276"/>
                <a:gd name="connsiteX33" fmla="*/ 5893358 w 5933552"/>
                <a:gd name="connsiteY33" fmla="*/ 1301261 h 2176276"/>
                <a:gd name="connsiteX34" fmla="*/ 5893358 w 5933552"/>
                <a:gd name="connsiteY34" fmla="*/ 1376624 h 2176276"/>
                <a:gd name="connsiteX35" fmla="*/ 5928527 w 5933552"/>
                <a:gd name="connsiteY35" fmla="*/ 1436914 h 2176276"/>
                <a:gd name="connsiteX36" fmla="*/ 5918479 w 5933552"/>
                <a:gd name="connsiteY36" fmla="*/ 1547446 h 2176276"/>
                <a:gd name="connsiteX37" fmla="*/ 5898382 w 5933552"/>
                <a:gd name="connsiteY37" fmla="*/ 1627833 h 2176276"/>
                <a:gd name="connsiteX38" fmla="*/ 5918479 w 5933552"/>
                <a:gd name="connsiteY38" fmla="*/ 1718268 h 2176276"/>
                <a:gd name="connsiteX39" fmla="*/ 5933552 w 5933552"/>
                <a:gd name="connsiteY39" fmla="*/ 1753437 h 2176276"/>
                <a:gd name="connsiteX40" fmla="*/ 5812971 w 5933552"/>
                <a:gd name="connsiteY40" fmla="*/ 1813727 h 2176276"/>
                <a:gd name="connsiteX41" fmla="*/ 5812971 w 5933552"/>
                <a:gd name="connsiteY41" fmla="*/ 1813727 h 2176276"/>
                <a:gd name="connsiteX42" fmla="*/ 5727560 w 5933552"/>
                <a:gd name="connsiteY42" fmla="*/ 1874017 h 2176276"/>
                <a:gd name="connsiteX43" fmla="*/ 5390941 w 5933552"/>
                <a:gd name="connsiteY43" fmla="*/ 1879042 h 2176276"/>
                <a:gd name="connsiteX44" fmla="*/ 5215670 w 5933552"/>
                <a:gd name="connsiteY44" fmla="*/ 1877650 h 2176276"/>
                <a:gd name="connsiteX45" fmla="*/ 4373414 w 5933552"/>
                <a:gd name="connsiteY45" fmla="*/ 1858993 h 2176276"/>
                <a:gd name="connsiteX46" fmla="*/ 1498817 w 5933552"/>
                <a:gd name="connsiteY46" fmla="*/ 1833598 h 2176276"/>
                <a:gd name="connsiteX47" fmla="*/ 619914 w 5933552"/>
                <a:gd name="connsiteY47" fmla="*/ 1778558 h 2176276"/>
                <a:gd name="connsiteX48" fmla="*/ 281354 w 5933552"/>
                <a:gd name="connsiteY48" fmla="*/ 1778558 h 2176276"/>
                <a:gd name="connsiteX49" fmla="*/ 130629 w 5933552"/>
                <a:gd name="connsiteY49" fmla="*/ 1703195 h 2176276"/>
                <a:gd name="connsiteX50" fmla="*/ 10048 w 5933552"/>
                <a:gd name="connsiteY50" fmla="*/ 1622809 h 2176276"/>
                <a:gd name="connsiteX51" fmla="*/ 0 w 5933552"/>
                <a:gd name="connsiteY51" fmla="*/ 1482132 h 2176276"/>
                <a:gd name="connsiteX52" fmla="*/ 15072 w 5933552"/>
                <a:gd name="connsiteY52" fmla="*/ 1431890 h 2176276"/>
                <a:gd name="connsiteX53" fmla="*/ 15072 w 5933552"/>
                <a:gd name="connsiteY53" fmla="*/ 1376624 h 2176276"/>
                <a:gd name="connsiteX54" fmla="*/ 25121 w 5933552"/>
                <a:gd name="connsiteY54" fmla="*/ 1326382 h 2176276"/>
                <a:gd name="connsiteX55" fmla="*/ 40193 w 5933552"/>
                <a:gd name="connsiteY55" fmla="*/ 1301261 h 2176276"/>
                <a:gd name="connsiteX56" fmla="*/ 65314 w 5933552"/>
                <a:gd name="connsiteY56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105508 w 5933552"/>
                <a:gd name="connsiteY6" fmla="*/ 638070 h 2176276"/>
                <a:gd name="connsiteX7" fmla="*/ 3029413 w 5933552"/>
                <a:gd name="connsiteY7" fmla="*/ 1836723 h 2176276"/>
                <a:gd name="connsiteX8" fmla="*/ 3023860 w 5933552"/>
                <a:gd name="connsiteY8" fmla="*/ 985595 h 2176276"/>
                <a:gd name="connsiteX9" fmla="*/ 2697110 w 5933552"/>
                <a:gd name="connsiteY9" fmla="*/ 970192 h 2176276"/>
                <a:gd name="connsiteX10" fmla="*/ 2348236 w 5933552"/>
                <a:gd name="connsiteY10" fmla="*/ 1054844 h 2176276"/>
                <a:gd name="connsiteX11" fmla="*/ 2285829 w 5933552"/>
                <a:gd name="connsiteY11" fmla="*/ 726566 h 2176276"/>
                <a:gd name="connsiteX12" fmla="*/ 2459121 w 5933552"/>
                <a:gd name="connsiteY12" fmla="*/ 627124 h 2176276"/>
                <a:gd name="connsiteX13" fmla="*/ 2700457 w 5933552"/>
                <a:gd name="connsiteY13" fmla="*/ 731163 h 2176276"/>
                <a:gd name="connsiteX14" fmla="*/ 3026940 w 5933552"/>
                <a:gd name="connsiteY14" fmla="*/ 706184 h 2176276"/>
                <a:gd name="connsiteX15" fmla="*/ 3029578 w 5933552"/>
                <a:gd name="connsiteY15" fmla="*/ 0 h 2176276"/>
                <a:gd name="connsiteX16" fmla="*/ 3135086 w 5933552"/>
                <a:gd name="connsiteY16" fmla="*/ 20097 h 2176276"/>
                <a:gd name="connsiteX17" fmla="*/ 3255666 w 5933552"/>
                <a:gd name="connsiteY17" fmla="*/ 40193 h 2176276"/>
                <a:gd name="connsiteX18" fmla="*/ 3542044 w 5933552"/>
                <a:gd name="connsiteY18" fmla="*/ 125604 h 2176276"/>
                <a:gd name="connsiteX19" fmla="*/ 3798277 w 5933552"/>
                <a:gd name="connsiteY19" fmla="*/ 261257 h 2176276"/>
                <a:gd name="connsiteX20" fmla="*/ 4210259 w 5933552"/>
                <a:gd name="connsiteY20" fmla="*/ 487345 h 2176276"/>
                <a:gd name="connsiteX21" fmla="*/ 4340888 w 5933552"/>
                <a:gd name="connsiteY21" fmla="*/ 567732 h 2176276"/>
                <a:gd name="connsiteX22" fmla="*/ 4381081 w 5933552"/>
                <a:gd name="connsiteY22" fmla="*/ 597877 h 2176276"/>
                <a:gd name="connsiteX23" fmla="*/ 4752870 w 5933552"/>
                <a:gd name="connsiteY23" fmla="*/ 628022 h 2176276"/>
                <a:gd name="connsiteX24" fmla="*/ 5164853 w 5933552"/>
                <a:gd name="connsiteY24" fmla="*/ 703384 h 2176276"/>
                <a:gd name="connsiteX25" fmla="*/ 5441182 w 5933552"/>
                <a:gd name="connsiteY25" fmla="*/ 768699 h 2176276"/>
                <a:gd name="connsiteX26" fmla="*/ 5612004 w 5933552"/>
                <a:gd name="connsiteY26" fmla="*/ 844061 h 2176276"/>
                <a:gd name="connsiteX27" fmla="*/ 5807947 w 5933552"/>
                <a:gd name="connsiteY27" fmla="*/ 989762 h 2176276"/>
                <a:gd name="connsiteX28" fmla="*/ 5823020 w 5933552"/>
                <a:gd name="connsiteY28" fmla="*/ 1060101 h 2176276"/>
                <a:gd name="connsiteX29" fmla="*/ 5838092 w 5933552"/>
                <a:gd name="connsiteY29" fmla="*/ 1160584 h 2176276"/>
                <a:gd name="connsiteX30" fmla="*/ 5823020 w 5933552"/>
                <a:gd name="connsiteY30" fmla="*/ 1190729 h 2176276"/>
                <a:gd name="connsiteX31" fmla="*/ 5863213 w 5933552"/>
                <a:gd name="connsiteY31" fmla="*/ 1240971 h 2176276"/>
                <a:gd name="connsiteX32" fmla="*/ 5893358 w 5933552"/>
                <a:gd name="connsiteY32" fmla="*/ 1301261 h 2176276"/>
                <a:gd name="connsiteX33" fmla="*/ 5893358 w 5933552"/>
                <a:gd name="connsiteY33" fmla="*/ 1376624 h 2176276"/>
                <a:gd name="connsiteX34" fmla="*/ 5928527 w 5933552"/>
                <a:gd name="connsiteY34" fmla="*/ 1436914 h 2176276"/>
                <a:gd name="connsiteX35" fmla="*/ 5918479 w 5933552"/>
                <a:gd name="connsiteY35" fmla="*/ 1547446 h 2176276"/>
                <a:gd name="connsiteX36" fmla="*/ 5898382 w 5933552"/>
                <a:gd name="connsiteY36" fmla="*/ 1627833 h 2176276"/>
                <a:gd name="connsiteX37" fmla="*/ 5918479 w 5933552"/>
                <a:gd name="connsiteY37" fmla="*/ 1718268 h 2176276"/>
                <a:gd name="connsiteX38" fmla="*/ 5933552 w 5933552"/>
                <a:gd name="connsiteY38" fmla="*/ 1753437 h 2176276"/>
                <a:gd name="connsiteX39" fmla="*/ 5812971 w 5933552"/>
                <a:gd name="connsiteY39" fmla="*/ 1813727 h 2176276"/>
                <a:gd name="connsiteX40" fmla="*/ 5812971 w 5933552"/>
                <a:gd name="connsiteY40" fmla="*/ 1813727 h 2176276"/>
                <a:gd name="connsiteX41" fmla="*/ 5727560 w 5933552"/>
                <a:gd name="connsiteY41" fmla="*/ 1874017 h 2176276"/>
                <a:gd name="connsiteX42" fmla="*/ 5390941 w 5933552"/>
                <a:gd name="connsiteY42" fmla="*/ 1879042 h 2176276"/>
                <a:gd name="connsiteX43" fmla="*/ 5215670 w 5933552"/>
                <a:gd name="connsiteY43" fmla="*/ 1877650 h 2176276"/>
                <a:gd name="connsiteX44" fmla="*/ 4373414 w 5933552"/>
                <a:gd name="connsiteY44" fmla="*/ 1858993 h 2176276"/>
                <a:gd name="connsiteX45" fmla="*/ 1498817 w 5933552"/>
                <a:gd name="connsiteY45" fmla="*/ 1833598 h 2176276"/>
                <a:gd name="connsiteX46" fmla="*/ 619914 w 5933552"/>
                <a:gd name="connsiteY46" fmla="*/ 1778558 h 2176276"/>
                <a:gd name="connsiteX47" fmla="*/ 281354 w 5933552"/>
                <a:gd name="connsiteY47" fmla="*/ 1778558 h 2176276"/>
                <a:gd name="connsiteX48" fmla="*/ 130629 w 5933552"/>
                <a:gd name="connsiteY48" fmla="*/ 1703195 h 2176276"/>
                <a:gd name="connsiteX49" fmla="*/ 10048 w 5933552"/>
                <a:gd name="connsiteY49" fmla="*/ 1622809 h 2176276"/>
                <a:gd name="connsiteX50" fmla="*/ 0 w 5933552"/>
                <a:gd name="connsiteY50" fmla="*/ 1482132 h 2176276"/>
                <a:gd name="connsiteX51" fmla="*/ 15072 w 5933552"/>
                <a:gd name="connsiteY51" fmla="*/ 1431890 h 2176276"/>
                <a:gd name="connsiteX52" fmla="*/ 15072 w 5933552"/>
                <a:gd name="connsiteY52" fmla="*/ 1376624 h 2176276"/>
                <a:gd name="connsiteX53" fmla="*/ 25121 w 5933552"/>
                <a:gd name="connsiteY53" fmla="*/ 1326382 h 2176276"/>
                <a:gd name="connsiteX54" fmla="*/ 40193 w 5933552"/>
                <a:gd name="connsiteY54" fmla="*/ 1301261 h 2176276"/>
                <a:gd name="connsiteX55" fmla="*/ 65314 w 5933552"/>
                <a:gd name="connsiteY55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85411 w 5933552"/>
                <a:gd name="connsiteY5" fmla="*/ 658167 h 2176276"/>
                <a:gd name="connsiteX6" fmla="*/ 3029413 w 5933552"/>
                <a:gd name="connsiteY6" fmla="*/ 1836723 h 2176276"/>
                <a:gd name="connsiteX7" fmla="*/ 3023860 w 5933552"/>
                <a:gd name="connsiteY7" fmla="*/ 985595 h 2176276"/>
                <a:gd name="connsiteX8" fmla="*/ 2697110 w 5933552"/>
                <a:gd name="connsiteY8" fmla="*/ 970192 h 2176276"/>
                <a:gd name="connsiteX9" fmla="*/ 2348236 w 5933552"/>
                <a:gd name="connsiteY9" fmla="*/ 1054844 h 2176276"/>
                <a:gd name="connsiteX10" fmla="*/ 2285829 w 5933552"/>
                <a:gd name="connsiteY10" fmla="*/ 726566 h 2176276"/>
                <a:gd name="connsiteX11" fmla="*/ 2459121 w 5933552"/>
                <a:gd name="connsiteY11" fmla="*/ 627124 h 2176276"/>
                <a:gd name="connsiteX12" fmla="*/ 2700457 w 5933552"/>
                <a:gd name="connsiteY12" fmla="*/ 731163 h 2176276"/>
                <a:gd name="connsiteX13" fmla="*/ 3026940 w 5933552"/>
                <a:gd name="connsiteY13" fmla="*/ 706184 h 2176276"/>
                <a:gd name="connsiteX14" fmla="*/ 3029578 w 5933552"/>
                <a:gd name="connsiteY14" fmla="*/ 0 h 2176276"/>
                <a:gd name="connsiteX15" fmla="*/ 3135086 w 5933552"/>
                <a:gd name="connsiteY15" fmla="*/ 20097 h 2176276"/>
                <a:gd name="connsiteX16" fmla="*/ 3255666 w 5933552"/>
                <a:gd name="connsiteY16" fmla="*/ 40193 h 2176276"/>
                <a:gd name="connsiteX17" fmla="*/ 3542044 w 5933552"/>
                <a:gd name="connsiteY17" fmla="*/ 125604 h 2176276"/>
                <a:gd name="connsiteX18" fmla="*/ 3798277 w 5933552"/>
                <a:gd name="connsiteY18" fmla="*/ 261257 h 2176276"/>
                <a:gd name="connsiteX19" fmla="*/ 4210259 w 5933552"/>
                <a:gd name="connsiteY19" fmla="*/ 487345 h 2176276"/>
                <a:gd name="connsiteX20" fmla="*/ 4340888 w 5933552"/>
                <a:gd name="connsiteY20" fmla="*/ 567732 h 2176276"/>
                <a:gd name="connsiteX21" fmla="*/ 4381081 w 5933552"/>
                <a:gd name="connsiteY21" fmla="*/ 597877 h 2176276"/>
                <a:gd name="connsiteX22" fmla="*/ 4752870 w 5933552"/>
                <a:gd name="connsiteY22" fmla="*/ 628022 h 2176276"/>
                <a:gd name="connsiteX23" fmla="*/ 5164853 w 5933552"/>
                <a:gd name="connsiteY23" fmla="*/ 703384 h 2176276"/>
                <a:gd name="connsiteX24" fmla="*/ 5441182 w 5933552"/>
                <a:gd name="connsiteY24" fmla="*/ 768699 h 2176276"/>
                <a:gd name="connsiteX25" fmla="*/ 5612004 w 5933552"/>
                <a:gd name="connsiteY25" fmla="*/ 844061 h 2176276"/>
                <a:gd name="connsiteX26" fmla="*/ 5807947 w 5933552"/>
                <a:gd name="connsiteY26" fmla="*/ 989762 h 2176276"/>
                <a:gd name="connsiteX27" fmla="*/ 5823020 w 5933552"/>
                <a:gd name="connsiteY27" fmla="*/ 1060101 h 2176276"/>
                <a:gd name="connsiteX28" fmla="*/ 5838092 w 5933552"/>
                <a:gd name="connsiteY28" fmla="*/ 1160584 h 2176276"/>
                <a:gd name="connsiteX29" fmla="*/ 5823020 w 5933552"/>
                <a:gd name="connsiteY29" fmla="*/ 1190729 h 2176276"/>
                <a:gd name="connsiteX30" fmla="*/ 5863213 w 5933552"/>
                <a:gd name="connsiteY30" fmla="*/ 1240971 h 2176276"/>
                <a:gd name="connsiteX31" fmla="*/ 5893358 w 5933552"/>
                <a:gd name="connsiteY31" fmla="*/ 1301261 h 2176276"/>
                <a:gd name="connsiteX32" fmla="*/ 5893358 w 5933552"/>
                <a:gd name="connsiteY32" fmla="*/ 1376624 h 2176276"/>
                <a:gd name="connsiteX33" fmla="*/ 5928527 w 5933552"/>
                <a:gd name="connsiteY33" fmla="*/ 1436914 h 2176276"/>
                <a:gd name="connsiteX34" fmla="*/ 5918479 w 5933552"/>
                <a:gd name="connsiteY34" fmla="*/ 1547446 h 2176276"/>
                <a:gd name="connsiteX35" fmla="*/ 5898382 w 5933552"/>
                <a:gd name="connsiteY35" fmla="*/ 1627833 h 2176276"/>
                <a:gd name="connsiteX36" fmla="*/ 5918479 w 5933552"/>
                <a:gd name="connsiteY36" fmla="*/ 1718268 h 2176276"/>
                <a:gd name="connsiteX37" fmla="*/ 5933552 w 5933552"/>
                <a:gd name="connsiteY37" fmla="*/ 1753437 h 2176276"/>
                <a:gd name="connsiteX38" fmla="*/ 5812971 w 5933552"/>
                <a:gd name="connsiteY38" fmla="*/ 1813727 h 2176276"/>
                <a:gd name="connsiteX39" fmla="*/ 5812971 w 5933552"/>
                <a:gd name="connsiteY39" fmla="*/ 1813727 h 2176276"/>
                <a:gd name="connsiteX40" fmla="*/ 5727560 w 5933552"/>
                <a:gd name="connsiteY40" fmla="*/ 1874017 h 2176276"/>
                <a:gd name="connsiteX41" fmla="*/ 5390941 w 5933552"/>
                <a:gd name="connsiteY41" fmla="*/ 1879042 h 2176276"/>
                <a:gd name="connsiteX42" fmla="*/ 5215670 w 5933552"/>
                <a:gd name="connsiteY42" fmla="*/ 1877650 h 2176276"/>
                <a:gd name="connsiteX43" fmla="*/ 4373414 w 5933552"/>
                <a:gd name="connsiteY43" fmla="*/ 1858993 h 2176276"/>
                <a:gd name="connsiteX44" fmla="*/ 1498817 w 5933552"/>
                <a:gd name="connsiteY44" fmla="*/ 1833598 h 2176276"/>
                <a:gd name="connsiteX45" fmla="*/ 619914 w 5933552"/>
                <a:gd name="connsiteY45" fmla="*/ 1778558 h 2176276"/>
                <a:gd name="connsiteX46" fmla="*/ 281354 w 5933552"/>
                <a:gd name="connsiteY46" fmla="*/ 1778558 h 2176276"/>
                <a:gd name="connsiteX47" fmla="*/ 130629 w 5933552"/>
                <a:gd name="connsiteY47" fmla="*/ 1703195 h 2176276"/>
                <a:gd name="connsiteX48" fmla="*/ 10048 w 5933552"/>
                <a:gd name="connsiteY48" fmla="*/ 1622809 h 2176276"/>
                <a:gd name="connsiteX49" fmla="*/ 0 w 5933552"/>
                <a:gd name="connsiteY49" fmla="*/ 1482132 h 2176276"/>
                <a:gd name="connsiteX50" fmla="*/ 15072 w 5933552"/>
                <a:gd name="connsiteY50" fmla="*/ 1431890 h 2176276"/>
                <a:gd name="connsiteX51" fmla="*/ 15072 w 5933552"/>
                <a:gd name="connsiteY51" fmla="*/ 1376624 h 2176276"/>
                <a:gd name="connsiteX52" fmla="*/ 25121 w 5933552"/>
                <a:gd name="connsiteY52" fmla="*/ 1326382 h 2176276"/>
                <a:gd name="connsiteX53" fmla="*/ 40193 w 5933552"/>
                <a:gd name="connsiteY53" fmla="*/ 1301261 h 2176276"/>
                <a:gd name="connsiteX54" fmla="*/ 65314 w 5933552"/>
                <a:gd name="connsiteY54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80387 w 5933552"/>
                <a:gd name="connsiteY4" fmla="*/ 713433 h 2176276"/>
                <a:gd name="connsiteX5" fmla="*/ 3029413 w 5933552"/>
                <a:gd name="connsiteY5" fmla="*/ 1836723 h 2176276"/>
                <a:gd name="connsiteX6" fmla="*/ 3023860 w 5933552"/>
                <a:gd name="connsiteY6" fmla="*/ 985595 h 2176276"/>
                <a:gd name="connsiteX7" fmla="*/ 2697110 w 5933552"/>
                <a:gd name="connsiteY7" fmla="*/ 970192 h 2176276"/>
                <a:gd name="connsiteX8" fmla="*/ 2348236 w 5933552"/>
                <a:gd name="connsiteY8" fmla="*/ 1054844 h 2176276"/>
                <a:gd name="connsiteX9" fmla="*/ 2285829 w 5933552"/>
                <a:gd name="connsiteY9" fmla="*/ 726566 h 2176276"/>
                <a:gd name="connsiteX10" fmla="*/ 2459121 w 5933552"/>
                <a:gd name="connsiteY10" fmla="*/ 627124 h 2176276"/>
                <a:gd name="connsiteX11" fmla="*/ 2700457 w 5933552"/>
                <a:gd name="connsiteY11" fmla="*/ 731163 h 2176276"/>
                <a:gd name="connsiteX12" fmla="*/ 3026940 w 5933552"/>
                <a:gd name="connsiteY12" fmla="*/ 706184 h 2176276"/>
                <a:gd name="connsiteX13" fmla="*/ 3029578 w 5933552"/>
                <a:gd name="connsiteY13" fmla="*/ 0 h 2176276"/>
                <a:gd name="connsiteX14" fmla="*/ 3135086 w 5933552"/>
                <a:gd name="connsiteY14" fmla="*/ 20097 h 2176276"/>
                <a:gd name="connsiteX15" fmla="*/ 3255666 w 5933552"/>
                <a:gd name="connsiteY15" fmla="*/ 40193 h 2176276"/>
                <a:gd name="connsiteX16" fmla="*/ 3542044 w 5933552"/>
                <a:gd name="connsiteY16" fmla="*/ 125604 h 2176276"/>
                <a:gd name="connsiteX17" fmla="*/ 3798277 w 5933552"/>
                <a:gd name="connsiteY17" fmla="*/ 261257 h 2176276"/>
                <a:gd name="connsiteX18" fmla="*/ 4210259 w 5933552"/>
                <a:gd name="connsiteY18" fmla="*/ 487345 h 2176276"/>
                <a:gd name="connsiteX19" fmla="*/ 4340888 w 5933552"/>
                <a:gd name="connsiteY19" fmla="*/ 567732 h 2176276"/>
                <a:gd name="connsiteX20" fmla="*/ 4381081 w 5933552"/>
                <a:gd name="connsiteY20" fmla="*/ 597877 h 2176276"/>
                <a:gd name="connsiteX21" fmla="*/ 4752870 w 5933552"/>
                <a:gd name="connsiteY21" fmla="*/ 628022 h 2176276"/>
                <a:gd name="connsiteX22" fmla="*/ 5164853 w 5933552"/>
                <a:gd name="connsiteY22" fmla="*/ 703384 h 2176276"/>
                <a:gd name="connsiteX23" fmla="*/ 5441182 w 5933552"/>
                <a:gd name="connsiteY23" fmla="*/ 768699 h 2176276"/>
                <a:gd name="connsiteX24" fmla="*/ 5612004 w 5933552"/>
                <a:gd name="connsiteY24" fmla="*/ 844061 h 2176276"/>
                <a:gd name="connsiteX25" fmla="*/ 5807947 w 5933552"/>
                <a:gd name="connsiteY25" fmla="*/ 989762 h 2176276"/>
                <a:gd name="connsiteX26" fmla="*/ 5823020 w 5933552"/>
                <a:gd name="connsiteY26" fmla="*/ 1060101 h 2176276"/>
                <a:gd name="connsiteX27" fmla="*/ 5838092 w 5933552"/>
                <a:gd name="connsiteY27" fmla="*/ 1160584 h 2176276"/>
                <a:gd name="connsiteX28" fmla="*/ 5823020 w 5933552"/>
                <a:gd name="connsiteY28" fmla="*/ 1190729 h 2176276"/>
                <a:gd name="connsiteX29" fmla="*/ 5863213 w 5933552"/>
                <a:gd name="connsiteY29" fmla="*/ 1240971 h 2176276"/>
                <a:gd name="connsiteX30" fmla="*/ 5893358 w 5933552"/>
                <a:gd name="connsiteY30" fmla="*/ 1301261 h 2176276"/>
                <a:gd name="connsiteX31" fmla="*/ 5893358 w 5933552"/>
                <a:gd name="connsiteY31" fmla="*/ 1376624 h 2176276"/>
                <a:gd name="connsiteX32" fmla="*/ 5928527 w 5933552"/>
                <a:gd name="connsiteY32" fmla="*/ 1436914 h 2176276"/>
                <a:gd name="connsiteX33" fmla="*/ 5918479 w 5933552"/>
                <a:gd name="connsiteY33" fmla="*/ 1547446 h 2176276"/>
                <a:gd name="connsiteX34" fmla="*/ 5898382 w 5933552"/>
                <a:gd name="connsiteY34" fmla="*/ 1627833 h 2176276"/>
                <a:gd name="connsiteX35" fmla="*/ 5918479 w 5933552"/>
                <a:gd name="connsiteY35" fmla="*/ 1718268 h 2176276"/>
                <a:gd name="connsiteX36" fmla="*/ 5933552 w 5933552"/>
                <a:gd name="connsiteY36" fmla="*/ 1753437 h 2176276"/>
                <a:gd name="connsiteX37" fmla="*/ 5812971 w 5933552"/>
                <a:gd name="connsiteY37" fmla="*/ 1813727 h 2176276"/>
                <a:gd name="connsiteX38" fmla="*/ 5812971 w 5933552"/>
                <a:gd name="connsiteY38" fmla="*/ 1813727 h 2176276"/>
                <a:gd name="connsiteX39" fmla="*/ 5727560 w 5933552"/>
                <a:gd name="connsiteY39" fmla="*/ 1874017 h 2176276"/>
                <a:gd name="connsiteX40" fmla="*/ 5390941 w 5933552"/>
                <a:gd name="connsiteY40" fmla="*/ 1879042 h 2176276"/>
                <a:gd name="connsiteX41" fmla="*/ 5215670 w 5933552"/>
                <a:gd name="connsiteY41" fmla="*/ 1877650 h 2176276"/>
                <a:gd name="connsiteX42" fmla="*/ 4373414 w 5933552"/>
                <a:gd name="connsiteY42" fmla="*/ 1858993 h 2176276"/>
                <a:gd name="connsiteX43" fmla="*/ 1498817 w 5933552"/>
                <a:gd name="connsiteY43" fmla="*/ 1833598 h 2176276"/>
                <a:gd name="connsiteX44" fmla="*/ 619914 w 5933552"/>
                <a:gd name="connsiteY44" fmla="*/ 1778558 h 2176276"/>
                <a:gd name="connsiteX45" fmla="*/ 281354 w 5933552"/>
                <a:gd name="connsiteY45" fmla="*/ 1778558 h 2176276"/>
                <a:gd name="connsiteX46" fmla="*/ 130629 w 5933552"/>
                <a:gd name="connsiteY46" fmla="*/ 1703195 h 2176276"/>
                <a:gd name="connsiteX47" fmla="*/ 10048 w 5933552"/>
                <a:gd name="connsiteY47" fmla="*/ 1622809 h 2176276"/>
                <a:gd name="connsiteX48" fmla="*/ 0 w 5933552"/>
                <a:gd name="connsiteY48" fmla="*/ 1482132 h 2176276"/>
                <a:gd name="connsiteX49" fmla="*/ 15072 w 5933552"/>
                <a:gd name="connsiteY49" fmla="*/ 1431890 h 2176276"/>
                <a:gd name="connsiteX50" fmla="*/ 15072 w 5933552"/>
                <a:gd name="connsiteY50" fmla="*/ 1376624 h 2176276"/>
                <a:gd name="connsiteX51" fmla="*/ 25121 w 5933552"/>
                <a:gd name="connsiteY51" fmla="*/ 1326382 h 2176276"/>
                <a:gd name="connsiteX52" fmla="*/ 40193 w 5933552"/>
                <a:gd name="connsiteY52" fmla="*/ 1301261 h 2176276"/>
                <a:gd name="connsiteX53" fmla="*/ 65314 w 5933552"/>
                <a:gd name="connsiteY53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95459 w 5933552"/>
                <a:gd name="connsiteY3" fmla="*/ 828989 h 2176276"/>
                <a:gd name="connsiteX4" fmla="*/ 3029413 w 5933552"/>
                <a:gd name="connsiteY4" fmla="*/ 1836723 h 2176276"/>
                <a:gd name="connsiteX5" fmla="*/ 3023860 w 5933552"/>
                <a:gd name="connsiteY5" fmla="*/ 985595 h 2176276"/>
                <a:gd name="connsiteX6" fmla="*/ 2697110 w 5933552"/>
                <a:gd name="connsiteY6" fmla="*/ 970192 h 2176276"/>
                <a:gd name="connsiteX7" fmla="*/ 2348236 w 5933552"/>
                <a:gd name="connsiteY7" fmla="*/ 1054844 h 2176276"/>
                <a:gd name="connsiteX8" fmla="*/ 2285829 w 5933552"/>
                <a:gd name="connsiteY8" fmla="*/ 726566 h 2176276"/>
                <a:gd name="connsiteX9" fmla="*/ 2459121 w 5933552"/>
                <a:gd name="connsiteY9" fmla="*/ 627124 h 2176276"/>
                <a:gd name="connsiteX10" fmla="*/ 2700457 w 5933552"/>
                <a:gd name="connsiteY10" fmla="*/ 731163 h 2176276"/>
                <a:gd name="connsiteX11" fmla="*/ 3026940 w 5933552"/>
                <a:gd name="connsiteY11" fmla="*/ 706184 h 2176276"/>
                <a:gd name="connsiteX12" fmla="*/ 3029578 w 5933552"/>
                <a:gd name="connsiteY12" fmla="*/ 0 h 2176276"/>
                <a:gd name="connsiteX13" fmla="*/ 3135086 w 5933552"/>
                <a:gd name="connsiteY13" fmla="*/ 20097 h 2176276"/>
                <a:gd name="connsiteX14" fmla="*/ 3255666 w 5933552"/>
                <a:gd name="connsiteY14" fmla="*/ 40193 h 2176276"/>
                <a:gd name="connsiteX15" fmla="*/ 3542044 w 5933552"/>
                <a:gd name="connsiteY15" fmla="*/ 125604 h 2176276"/>
                <a:gd name="connsiteX16" fmla="*/ 3798277 w 5933552"/>
                <a:gd name="connsiteY16" fmla="*/ 261257 h 2176276"/>
                <a:gd name="connsiteX17" fmla="*/ 4210259 w 5933552"/>
                <a:gd name="connsiteY17" fmla="*/ 487345 h 2176276"/>
                <a:gd name="connsiteX18" fmla="*/ 4340888 w 5933552"/>
                <a:gd name="connsiteY18" fmla="*/ 567732 h 2176276"/>
                <a:gd name="connsiteX19" fmla="*/ 4381081 w 5933552"/>
                <a:gd name="connsiteY19" fmla="*/ 597877 h 2176276"/>
                <a:gd name="connsiteX20" fmla="*/ 4752870 w 5933552"/>
                <a:gd name="connsiteY20" fmla="*/ 628022 h 2176276"/>
                <a:gd name="connsiteX21" fmla="*/ 5164853 w 5933552"/>
                <a:gd name="connsiteY21" fmla="*/ 703384 h 2176276"/>
                <a:gd name="connsiteX22" fmla="*/ 5441182 w 5933552"/>
                <a:gd name="connsiteY22" fmla="*/ 768699 h 2176276"/>
                <a:gd name="connsiteX23" fmla="*/ 5612004 w 5933552"/>
                <a:gd name="connsiteY23" fmla="*/ 844061 h 2176276"/>
                <a:gd name="connsiteX24" fmla="*/ 5807947 w 5933552"/>
                <a:gd name="connsiteY24" fmla="*/ 989762 h 2176276"/>
                <a:gd name="connsiteX25" fmla="*/ 5823020 w 5933552"/>
                <a:gd name="connsiteY25" fmla="*/ 1060101 h 2176276"/>
                <a:gd name="connsiteX26" fmla="*/ 5838092 w 5933552"/>
                <a:gd name="connsiteY26" fmla="*/ 1160584 h 2176276"/>
                <a:gd name="connsiteX27" fmla="*/ 5823020 w 5933552"/>
                <a:gd name="connsiteY27" fmla="*/ 1190729 h 2176276"/>
                <a:gd name="connsiteX28" fmla="*/ 5863213 w 5933552"/>
                <a:gd name="connsiteY28" fmla="*/ 1240971 h 2176276"/>
                <a:gd name="connsiteX29" fmla="*/ 5893358 w 5933552"/>
                <a:gd name="connsiteY29" fmla="*/ 1301261 h 2176276"/>
                <a:gd name="connsiteX30" fmla="*/ 5893358 w 5933552"/>
                <a:gd name="connsiteY30" fmla="*/ 1376624 h 2176276"/>
                <a:gd name="connsiteX31" fmla="*/ 5928527 w 5933552"/>
                <a:gd name="connsiteY31" fmla="*/ 1436914 h 2176276"/>
                <a:gd name="connsiteX32" fmla="*/ 5918479 w 5933552"/>
                <a:gd name="connsiteY32" fmla="*/ 1547446 h 2176276"/>
                <a:gd name="connsiteX33" fmla="*/ 5898382 w 5933552"/>
                <a:gd name="connsiteY33" fmla="*/ 1627833 h 2176276"/>
                <a:gd name="connsiteX34" fmla="*/ 5918479 w 5933552"/>
                <a:gd name="connsiteY34" fmla="*/ 1718268 h 2176276"/>
                <a:gd name="connsiteX35" fmla="*/ 5933552 w 5933552"/>
                <a:gd name="connsiteY35" fmla="*/ 1753437 h 2176276"/>
                <a:gd name="connsiteX36" fmla="*/ 5812971 w 5933552"/>
                <a:gd name="connsiteY36" fmla="*/ 1813727 h 2176276"/>
                <a:gd name="connsiteX37" fmla="*/ 5812971 w 5933552"/>
                <a:gd name="connsiteY37" fmla="*/ 1813727 h 2176276"/>
                <a:gd name="connsiteX38" fmla="*/ 5727560 w 5933552"/>
                <a:gd name="connsiteY38" fmla="*/ 1874017 h 2176276"/>
                <a:gd name="connsiteX39" fmla="*/ 5390941 w 5933552"/>
                <a:gd name="connsiteY39" fmla="*/ 1879042 h 2176276"/>
                <a:gd name="connsiteX40" fmla="*/ 5215670 w 5933552"/>
                <a:gd name="connsiteY40" fmla="*/ 1877650 h 2176276"/>
                <a:gd name="connsiteX41" fmla="*/ 4373414 w 5933552"/>
                <a:gd name="connsiteY41" fmla="*/ 1858993 h 2176276"/>
                <a:gd name="connsiteX42" fmla="*/ 1498817 w 5933552"/>
                <a:gd name="connsiteY42" fmla="*/ 1833598 h 2176276"/>
                <a:gd name="connsiteX43" fmla="*/ 619914 w 5933552"/>
                <a:gd name="connsiteY43" fmla="*/ 1778558 h 2176276"/>
                <a:gd name="connsiteX44" fmla="*/ 281354 w 5933552"/>
                <a:gd name="connsiteY44" fmla="*/ 1778558 h 2176276"/>
                <a:gd name="connsiteX45" fmla="*/ 130629 w 5933552"/>
                <a:gd name="connsiteY45" fmla="*/ 1703195 h 2176276"/>
                <a:gd name="connsiteX46" fmla="*/ 10048 w 5933552"/>
                <a:gd name="connsiteY46" fmla="*/ 1622809 h 2176276"/>
                <a:gd name="connsiteX47" fmla="*/ 0 w 5933552"/>
                <a:gd name="connsiteY47" fmla="*/ 1482132 h 2176276"/>
                <a:gd name="connsiteX48" fmla="*/ 15072 w 5933552"/>
                <a:gd name="connsiteY48" fmla="*/ 1431890 h 2176276"/>
                <a:gd name="connsiteX49" fmla="*/ 15072 w 5933552"/>
                <a:gd name="connsiteY49" fmla="*/ 1376624 h 2176276"/>
                <a:gd name="connsiteX50" fmla="*/ 25121 w 5933552"/>
                <a:gd name="connsiteY50" fmla="*/ 1326382 h 2176276"/>
                <a:gd name="connsiteX51" fmla="*/ 40193 w 5933552"/>
                <a:gd name="connsiteY51" fmla="*/ 1301261 h 2176276"/>
                <a:gd name="connsiteX52" fmla="*/ 65314 w 5933552"/>
                <a:gd name="connsiteY52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45218 w 5933552"/>
                <a:gd name="connsiteY2" fmla="*/ 1014883 h 2176276"/>
                <a:gd name="connsiteX3" fmla="*/ 3029413 w 5933552"/>
                <a:gd name="connsiteY3" fmla="*/ 1836723 h 2176276"/>
                <a:gd name="connsiteX4" fmla="*/ 3023860 w 5933552"/>
                <a:gd name="connsiteY4" fmla="*/ 985595 h 2176276"/>
                <a:gd name="connsiteX5" fmla="*/ 2697110 w 5933552"/>
                <a:gd name="connsiteY5" fmla="*/ 970192 h 2176276"/>
                <a:gd name="connsiteX6" fmla="*/ 2348236 w 5933552"/>
                <a:gd name="connsiteY6" fmla="*/ 1054844 h 2176276"/>
                <a:gd name="connsiteX7" fmla="*/ 2285829 w 5933552"/>
                <a:gd name="connsiteY7" fmla="*/ 726566 h 2176276"/>
                <a:gd name="connsiteX8" fmla="*/ 2459121 w 5933552"/>
                <a:gd name="connsiteY8" fmla="*/ 627124 h 2176276"/>
                <a:gd name="connsiteX9" fmla="*/ 2700457 w 5933552"/>
                <a:gd name="connsiteY9" fmla="*/ 731163 h 2176276"/>
                <a:gd name="connsiteX10" fmla="*/ 3026940 w 5933552"/>
                <a:gd name="connsiteY10" fmla="*/ 706184 h 2176276"/>
                <a:gd name="connsiteX11" fmla="*/ 3029578 w 5933552"/>
                <a:gd name="connsiteY11" fmla="*/ 0 h 2176276"/>
                <a:gd name="connsiteX12" fmla="*/ 3135086 w 5933552"/>
                <a:gd name="connsiteY12" fmla="*/ 20097 h 2176276"/>
                <a:gd name="connsiteX13" fmla="*/ 3255666 w 5933552"/>
                <a:gd name="connsiteY13" fmla="*/ 40193 h 2176276"/>
                <a:gd name="connsiteX14" fmla="*/ 3542044 w 5933552"/>
                <a:gd name="connsiteY14" fmla="*/ 125604 h 2176276"/>
                <a:gd name="connsiteX15" fmla="*/ 3798277 w 5933552"/>
                <a:gd name="connsiteY15" fmla="*/ 261257 h 2176276"/>
                <a:gd name="connsiteX16" fmla="*/ 4210259 w 5933552"/>
                <a:gd name="connsiteY16" fmla="*/ 487345 h 2176276"/>
                <a:gd name="connsiteX17" fmla="*/ 4340888 w 5933552"/>
                <a:gd name="connsiteY17" fmla="*/ 567732 h 2176276"/>
                <a:gd name="connsiteX18" fmla="*/ 4381081 w 5933552"/>
                <a:gd name="connsiteY18" fmla="*/ 597877 h 2176276"/>
                <a:gd name="connsiteX19" fmla="*/ 4752870 w 5933552"/>
                <a:gd name="connsiteY19" fmla="*/ 628022 h 2176276"/>
                <a:gd name="connsiteX20" fmla="*/ 5164853 w 5933552"/>
                <a:gd name="connsiteY20" fmla="*/ 703384 h 2176276"/>
                <a:gd name="connsiteX21" fmla="*/ 5441182 w 5933552"/>
                <a:gd name="connsiteY21" fmla="*/ 768699 h 2176276"/>
                <a:gd name="connsiteX22" fmla="*/ 5612004 w 5933552"/>
                <a:gd name="connsiteY22" fmla="*/ 844061 h 2176276"/>
                <a:gd name="connsiteX23" fmla="*/ 5807947 w 5933552"/>
                <a:gd name="connsiteY23" fmla="*/ 989762 h 2176276"/>
                <a:gd name="connsiteX24" fmla="*/ 5823020 w 5933552"/>
                <a:gd name="connsiteY24" fmla="*/ 1060101 h 2176276"/>
                <a:gd name="connsiteX25" fmla="*/ 5838092 w 5933552"/>
                <a:gd name="connsiteY25" fmla="*/ 1160584 h 2176276"/>
                <a:gd name="connsiteX26" fmla="*/ 5823020 w 5933552"/>
                <a:gd name="connsiteY26" fmla="*/ 1190729 h 2176276"/>
                <a:gd name="connsiteX27" fmla="*/ 5863213 w 5933552"/>
                <a:gd name="connsiteY27" fmla="*/ 1240971 h 2176276"/>
                <a:gd name="connsiteX28" fmla="*/ 5893358 w 5933552"/>
                <a:gd name="connsiteY28" fmla="*/ 1301261 h 2176276"/>
                <a:gd name="connsiteX29" fmla="*/ 5893358 w 5933552"/>
                <a:gd name="connsiteY29" fmla="*/ 1376624 h 2176276"/>
                <a:gd name="connsiteX30" fmla="*/ 5928527 w 5933552"/>
                <a:gd name="connsiteY30" fmla="*/ 1436914 h 2176276"/>
                <a:gd name="connsiteX31" fmla="*/ 5918479 w 5933552"/>
                <a:gd name="connsiteY31" fmla="*/ 1547446 h 2176276"/>
                <a:gd name="connsiteX32" fmla="*/ 5898382 w 5933552"/>
                <a:gd name="connsiteY32" fmla="*/ 1627833 h 2176276"/>
                <a:gd name="connsiteX33" fmla="*/ 5918479 w 5933552"/>
                <a:gd name="connsiteY33" fmla="*/ 1718268 h 2176276"/>
                <a:gd name="connsiteX34" fmla="*/ 5933552 w 5933552"/>
                <a:gd name="connsiteY34" fmla="*/ 1753437 h 2176276"/>
                <a:gd name="connsiteX35" fmla="*/ 5812971 w 5933552"/>
                <a:gd name="connsiteY35" fmla="*/ 1813727 h 2176276"/>
                <a:gd name="connsiteX36" fmla="*/ 5812971 w 5933552"/>
                <a:gd name="connsiteY36" fmla="*/ 1813727 h 2176276"/>
                <a:gd name="connsiteX37" fmla="*/ 5727560 w 5933552"/>
                <a:gd name="connsiteY37" fmla="*/ 1874017 h 2176276"/>
                <a:gd name="connsiteX38" fmla="*/ 5390941 w 5933552"/>
                <a:gd name="connsiteY38" fmla="*/ 1879042 h 2176276"/>
                <a:gd name="connsiteX39" fmla="*/ 5215670 w 5933552"/>
                <a:gd name="connsiteY39" fmla="*/ 1877650 h 2176276"/>
                <a:gd name="connsiteX40" fmla="*/ 4373414 w 5933552"/>
                <a:gd name="connsiteY40" fmla="*/ 1858993 h 2176276"/>
                <a:gd name="connsiteX41" fmla="*/ 1498817 w 5933552"/>
                <a:gd name="connsiteY41" fmla="*/ 1833598 h 2176276"/>
                <a:gd name="connsiteX42" fmla="*/ 619914 w 5933552"/>
                <a:gd name="connsiteY42" fmla="*/ 1778558 h 2176276"/>
                <a:gd name="connsiteX43" fmla="*/ 281354 w 5933552"/>
                <a:gd name="connsiteY43" fmla="*/ 1778558 h 2176276"/>
                <a:gd name="connsiteX44" fmla="*/ 130629 w 5933552"/>
                <a:gd name="connsiteY44" fmla="*/ 1703195 h 2176276"/>
                <a:gd name="connsiteX45" fmla="*/ 10048 w 5933552"/>
                <a:gd name="connsiteY45" fmla="*/ 1622809 h 2176276"/>
                <a:gd name="connsiteX46" fmla="*/ 0 w 5933552"/>
                <a:gd name="connsiteY46" fmla="*/ 1482132 h 2176276"/>
                <a:gd name="connsiteX47" fmla="*/ 15072 w 5933552"/>
                <a:gd name="connsiteY47" fmla="*/ 1431890 h 2176276"/>
                <a:gd name="connsiteX48" fmla="*/ 15072 w 5933552"/>
                <a:gd name="connsiteY48" fmla="*/ 1376624 h 2176276"/>
                <a:gd name="connsiteX49" fmla="*/ 25121 w 5933552"/>
                <a:gd name="connsiteY49" fmla="*/ 1326382 h 2176276"/>
                <a:gd name="connsiteX50" fmla="*/ 40193 w 5933552"/>
                <a:gd name="connsiteY50" fmla="*/ 1301261 h 2176276"/>
                <a:gd name="connsiteX51" fmla="*/ 65314 w 5933552"/>
                <a:gd name="connsiteY51" fmla="*/ 1256044 h 2176276"/>
                <a:gd name="connsiteX0" fmla="*/ 65314 w 5933552"/>
                <a:gd name="connsiteY0" fmla="*/ 1256044 h 2176276"/>
                <a:gd name="connsiteX1" fmla="*/ 75363 w 5933552"/>
                <a:gd name="connsiteY1" fmla="*/ 1024932 h 2176276"/>
                <a:gd name="connsiteX2" fmla="*/ 3029413 w 5933552"/>
                <a:gd name="connsiteY2" fmla="*/ 1836723 h 2176276"/>
                <a:gd name="connsiteX3" fmla="*/ 3023860 w 5933552"/>
                <a:gd name="connsiteY3" fmla="*/ 985595 h 2176276"/>
                <a:gd name="connsiteX4" fmla="*/ 2697110 w 5933552"/>
                <a:gd name="connsiteY4" fmla="*/ 970192 h 2176276"/>
                <a:gd name="connsiteX5" fmla="*/ 2348236 w 5933552"/>
                <a:gd name="connsiteY5" fmla="*/ 1054844 h 2176276"/>
                <a:gd name="connsiteX6" fmla="*/ 2285829 w 5933552"/>
                <a:gd name="connsiteY6" fmla="*/ 726566 h 2176276"/>
                <a:gd name="connsiteX7" fmla="*/ 2459121 w 5933552"/>
                <a:gd name="connsiteY7" fmla="*/ 627124 h 2176276"/>
                <a:gd name="connsiteX8" fmla="*/ 2700457 w 5933552"/>
                <a:gd name="connsiteY8" fmla="*/ 731163 h 2176276"/>
                <a:gd name="connsiteX9" fmla="*/ 3026940 w 5933552"/>
                <a:gd name="connsiteY9" fmla="*/ 706184 h 2176276"/>
                <a:gd name="connsiteX10" fmla="*/ 3029578 w 5933552"/>
                <a:gd name="connsiteY10" fmla="*/ 0 h 2176276"/>
                <a:gd name="connsiteX11" fmla="*/ 3135086 w 5933552"/>
                <a:gd name="connsiteY11" fmla="*/ 20097 h 2176276"/>
                <a:gd name="connsiteX12" fmla="*/ 3255666 w 5933552"/>
                <a:gd name="connsiteY12" fmla="*/ 40193 h 2176276"/>
                <a:gd name="connsiteX13" fmla="*/ 3542044 w 5933552"/>
                <a:gd name="connsiteY13" fmla="*/ 125604 h 2176276"/>
                <a:gd name="connsiteX14" fmla="*/ 3798277 w 5933552"/>
                <a:gd name="connsiteY14" fmla="*/ 261257 h 2176276"/>
                <a:gd name="connsiteX15" fmla="*/ 4210259 w 5933552"/>
                <a:gd name="connsiteY15" fmla="*/ 487345 h 2176276"/>
                <a:gd name="connsiteX16" fmla="*/ 4340888 w 5933552"/>
                <a:gd name="connsiteY16" fmla="*/ 567732 h 2176276"/>
                <a:gd name="connsiteX17" fmla="*/ 4381081 w 5933552"/>
                <a:gd name="connsiteY17" fmla="*/ 597877 h 2176276"/>
                <a:gd name="connsiteX18" fmla="*/ 4752870 w 5933552"/>
                <a:gd name="connsiteY18" fmla="*/ 628022 h 2176276"/>
                <a:gd name="connsiteX19" fmla="*/ 5164853 w 5933552"/>
                <a:gd name="connsiteY19" fmla="*/ 703384 h 2176276"/>
                <a:gd name="connsiteX20" fmla="*/ 5441182 w 5933552"/>
                <a:gd name="connsiteY20" fmla="*/ 768699 h 2176276"/>
                <a:gd name="connsiteX21" fmla="*/ 5612004 w 5933552"/>
                <a:gd name="connsiteY21" fmla="*/ 844061 h 2176276"/>
                <a:gd name="connsiteX22" fmla="*/ 5807947 w 5933552"/>
                <a:gd name="connsiteY22" fmla="*/ 989762 h 2176276"/>
                <a:gd name="connsiteX23" fmla="*/ 5823020 w 5933552"/>
                <a:gd name="connsiteY23" fmla="*/ 1060101 h 2176276"/>
                <a:gd name="connsiteX24" fmla="*/ 5838092 w 5933552"/>
                <a:gd name="connsiteY24" fmla="*/ 1160584 h 2176276"/>
                <a:gd name="connsiteX25" fmla="*/ 5823020 w 5933552"/>
                <a:gd name="connsiteY25" fmla="*/ 1190729 h 2176276"/>
                <a:gd name="connsiteX26" fmla="*/ 5863213 w 5933552"/>
                <a:gd name="connsiteY26" fmla="*/ 1240971 h 2176276"/>
                <a:gd name="connsiteX27" fmla="*/ 5893358 w 5933552"/>
                <a:gd name="connsiteY27" fmla="*/ 1301261 h 2176276"/>
                <a:gd name="connsiteX28" fmla="*/ 5893358 w 5933552"/>
                <a:gd name="connsiteY28" fmla="*/ 1376624 h 2176276"/>
                <a:gd name="connsiteX29" fmla="*/ 5928527 w 5933552"/>
                <a:gd name="connsiteY29" fmla="*/ 1436914 h 2176276"/>
                <a:gd name="connsiteX30" fmla="*/ 5918479 w 5933552"/>
                <a:gd name="connsiteY30" fmla="*/ 1547446 h 2176276"/>
                <a:gd name="connsiteX31" fmla="*/ 5898382 w 5933552"/>
                <a:gd name="connsiteY31" fmla="*/ 1627833 h 2176276"/>
                <a:gd name="connsiteX32" fmla="*/ 5918479 w 5933552"/>
                <a:gd name="connsiteY32" fmla="*/ 1718268 h 2176276"/>
                <a:gd name="connsiteX33" fmla="*/ 5933552 w 5933552"/>
                <a:gd name="connsiteY33" fmla="*/ 1753437 h 2176276"/>
                <a:gd name="connsiteX34" fmla="*/ 5812971 w 5933552"/>
                <a:gd name="connsiteY34" fmla="*/ 1813727 h 2176276"/>
                <a:gd name="connsiteX35" fmla="*/ 5812971 w 5933552"/>
                <a:gd name="connsiteY35" fmla="*/ 1813727 h 2176276"/>
                <a:gd name="connsiteX36" fmla="*/ 5727560 w 5933552"/>
                <a:gd name="connsiteY36" fmla="*/ 1874017 h 2176276"/>
                <a:gd name="connsiteX37" fmla="*/ 5390941 w 5933552"/>
                <a:gd name="connsiteY37" fmla="*/ 1879042 h 2176276"/>
                <a:gd name="connsiteX38" fmla="*/ 5215670 w 5933552"/>
                <a:gd name="connsiteY38" fmla="*/ 1877650 h 2176276"/>
                <a:gd name="connsiteX39" fmla="*/ 4373414 w 5933552"/>
                <a:gd name="connsiteY39" fmla="*/ 1858993 h 2176276"/>
                <a:gd name="connsiteX40" fmla="*/ 1498817 w 5933552"/>
                <a:gd name="connsiteY40" fmla="*/ 1833598 h 2176276"/>
                <a:gd name="connsiteX41" fmla="*/ 619914 w 5933552"/>
                <a:gd name="connsiteY41" fmla="*/ 1778558 h 2176276"/>
                <a:gd name="connsiteX42" fmla="*/ 281354 w 5933552"/>
                <a:gd name="connsiteY42" fmla="*/ 1778558 h 2176276"/>
                <a:gd name="connsiteX43" fmla="*/ 130629 w 5933552"/>
                <a:gd name="connsiteY43" fmla="*/ 1703195 h 2176276"/>
                <a:gd name="connsiteX44" fmla="*/ 10048 w 5933552"/>
                <a:gd name="connsiteY44" fmla="*/ 1622809 h 2176276"/>
                <a:gd name="connsiteX45" fmla="*/ 0 w 5933552"/>
                <a:gd name="connsiteY45" fmla="*/ 1482132 h 2176276"/>
                <a:gd name="connsiteX46" fmla="*/ 15072 w 5933552"/>
                <a:gd name="connsiteY46" fmla="*/ 1431890 h 2176276"/>
                <a:gd name="connsiteX47" fmla="*/ 15072 w 5933552"/>
                <a:gd name="connsiteY47" fmla="*/ 1376624 h 2176276"/>
                <a:gd name="connsiteX48" fmla="*/ 25121 w 5933552"/>
                <a:gd name="connsiteY48" fmla="*/ 1326382 h 2176276"/>
                <a:gd name="connsiteX49" fmla="*/ 40193 w 5933552"/>
                <a:gd name="connsiteY49" fmla="*/ 1301261 h 2176276"/>
                <a:gd name="connsiteX50" fmla="*/ 65314 w 5933552"/>
                <a:gd name="connsiteY50" fmla="*/ 1256044 h 2176276"/>
                <a:gd name="connsiteX0" fmla="*/ 65314 w 5933552"/>
                <a:gd name="connsiteY0" fmla="*/ 1256044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45" fmla="*/ 15072 w 5933552"/>
                <a:gd name="connsiteY45" fmla="*/ 1431890 h 2176276"/>
                <a:gd name="connsiteX46" fmla="*/ 15072 w 5933552"/>
                <a:gd name="connsiteY46" fmla="*/ 1376624 h 2176276"/>
                <a:gd name="connsiteX47" fmla="*/ 25121 w 5933552"/>
                <a:gd name="connsiteY47" fmla="*/ 1326382 h 2176276"/>
                <a:gd name="connsiteX48" fmla="*/ 40193 w 5933552"/>
                <a:gd name="connsiteY48" fmla="*/ 1301261 h 2176276"/>
                <a:gd name="connsiteX49" fmla="*/ 65314 w 5933552"/>
                <a:gd name="connsiteY49" fmla="*/ 1256044 h 2176276"/>
                <a:gd name="connsiteX0" fmla="*/ 40193 w 5933552"/>
                <a:gd name="connsiteY0" fmla="*/ 1301261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45" fmla="*/ 15072 w 5933552"/>
                <a:gd name="connsiteY45" fmla="*/ 1431890 h 2176276"/>
                <a:gd name="connsiteX46" fmla="*/ 15072 w 5933552"/>
                <a:gd name="connsiteY46" fmla="*/ 1376624 h 2176276"/>
                <a:gd name="connsiteX47" fmla="*/ 25121 w 5933552"/>
                <a:gd name="connsiteY47" fmla="*/ 1326382 h 2176276"/>
                <a:gd name="connsiteX48" fmla="*/ 40193 w 5933552"/>
                <a:gd name="connsiteY48" fmla="*/ 1301261 h 2176276"/>
                <a:gd name="connsiteX0" fmla="*/ 25121 w 5933552"/>
                <a:gd name="connsiteY0" fmla="*/ 1326382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45" fmla="*/ 15072 w 5933552"/>
                <a:gd name="connsiteY45" fmla="*/ 1431890 h 2176276"/>
                <a:gd name="connsiteX46" fmla="*/ 15072 w 5933552"/>
                <a:gd name="connsiteY46" fmla="*/ 1376624 h 2176276"/>
                <a:gd name="connsiteX47" fmla="*/ 25121 w 5933552"/>
                <a:gd name="connsiteY47" fmla="*/ 1326382 h 2176276"/>
                <a:gd name="connsiteX0" fmla="*/ 15072 w 5933552"/>
                <a:gd name="connsiteY0" fmla="*/ 1376624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45" fmla="*/ 15072 w 5933552"/>
                <a:gd name="connsiteY45" fmla="*/ 1431890 h 2176276"/>
                <a:gd name="connsiteX46" fmla="*/ 15072 w 5933552"/>
                <a:gd name="connsiteY46" fmla="*/ 1376624 h 2176276"/>
                <a:gd name="connsiteX0" fmla="*/ 15072 w 5933552"/>
                <a:gd name="connsiteY0" fmla="*/ 1431890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45" fmla="*/ 15072 w 5933552"/>
                <a:gd name="connsiteY45" fmla="*/ 1431890 h 2176276"/>
                <a:gd name="connsiteX0" fmla="*/ 0 w 5933552"/>
                <a:gd name="connsiteY0" fmla="*/ 1482132 h 2176276"/>
                <a:gd name="connsiteX1" fmla="*/ 3029413 w 5933552"/>
                <a:gd name="connsiteY1" fmla="*/ 1836723 h 2176276"/>
                <a:gd name="connsiteX2" fmla="*/ 3023860 w 5933552"/>
                <a:gd name="connsiteY2" fmla="*/ 985595 h 2176276"/>
                <a:gd name="connsiteX3" fmla="*/ 2697110 w 5933552"/>
                <a:gd name="connsiteY3" fmla="*/ 970192 h 2176276"/>
                <a:gd name="connsiteX4" fmla="*/ 2348236 w 5933552"/>
                <a:gd name="connsiteY4" fmla="*/ 1054844 h 2176276"/>
                <a:gd name="connsiteX5" fmla="*/ 2285829 w 5933552"/>
                <a:gd name="connsiteY5" fmla="*/ 726566 h 2176276"/>
                <a:gd name="connsiteX6" fmla="*/ 2459121 w 5933552"/>
                <a:gd name="connsiteY6" fmla="*/ 627124 h 2176276"/>
                <a:gd name="connsiteX7" fmla="*/ 2700457 w 5933552"/>
                <a:gd name="connsiteY7" fmla="*/ 731163 h 2176276"/>
                <a:gd name="connsiteX8" fmla="*/ 3026940 w 5933552"/>
                <a:gd name="connsiteY8" fmla="*/ 706184 h 2176276"/>
                <a:gd name="connsiteX9" fmla="*/ 3029578 w 5933552"/>
                <a:gd name="connsiteY9" fmla="*/ 0 h 2176276"/>
                <a:gd name="connsiteX10" fmla="*/ 3135086 w 5933552"/>
                <a:gd name="connsiteY10" fmla="*/ 20097 h 2176276"/>
                <a:gd name="connsiteX11" fmla="*/ 3255666 w 5933552"/>
                <a:gd name="connsiteY11" fmla="*/ 40193 h 2176276"/>
                <a:gd name="connsiteX12" fmla="*/ 3542044 w 5933552"/>
                <a:gd name="connsiteY12" fmla="*/ 125604 h 2176276"/>
                <a:gd name="connsiteX13" fmla="*/ 3798277 w 5933552"/>
                <a:gd name="connsiteY13" fmla="*/ 261257 h 2176276"/>
                <a:gd name="connsiteX14" fmla="*/ 4210259 w 5933552"/>
                <a:gd name="connsiteY14" fmla="*/ 487345 h 2176276"/>
                <a:gd name="connsiteX15" fmla="*/ 4340888 w 5933552"/>
                <a:gd name="connsiteY15" fmla="*/ 567732 h 2176276"/>
                <a:gd name="connsiteX16" fmla="*/ 4381081 w 5933552"/>
                <a:gd name="connsiteY16" fmla="*/ 597877 h 2176276"/>
                <a:gd name="connsiteX17" fmla="*/ 4752870 w 5933552"/>
                <a:gd name="connsiteY17" fmla="*/ 628022 h 2176276"/>
                <a:gd name="connsiteX18" fmla="*/ 5164853 w 5933552"/>
                <a:gd name="connsiteY18" fmla="*/ 703384 h 2176276"/>
                <a:gd name="connsiteX19" fmla="*/ 5441182 w 5933552"/>
                <a:gd name="connsiteY19" fmla="*/ 768699 h 2176276"/>
                <a:gd name="connsiteX20" fmla="*/ 5612004 w 5933552"/>
                <a:gd name="connsiteY20" fmla="*/ 844061 h 2176276"/>
                <a:gd name="connsiteX21" fmla="*/ 5807947 w 5933552"/>
                <a:gd name="connsiteY21" fmla="*/ 989762 h 2176276"/>
                <a:gd name="connsiteX22" fmla="*/ 5823020 w 5933552"/>
                <a:gd name="connsiteY22" fmla="*/ 1060101 h 2176276"/>
                <a:gd name="connsiteX23" fmla="*/ 5838092 w 5933552"/>
                <a:gd name="connsiteY23" fmla="*/ 1160584 h 2176276"/>
                <a:gd name="connsiteX24" fmla="*/ 5823020 w 5933552"/>
                <a:gd name="connsiteY24" fmla="*/ 1190729 h 2176276"/>
                <a:gd name="connsiteX25" fmla="*/ 5863213 w 5933552"/>
                <a:gd name="connsiteY25" fmla="*/ 1240971 h 2176276"/>
                <a:gd name="connsiteX26" fmla="*/ 5893358 w 5933552"/>
                <a:gd name="connsiteY26" fmla="*/ 1301261 h 2176276"/>
                <a:gd name="connsiteX27" fmla="*/ 5893358 w 5933552"/>
                <a:gd name="connsiteY27" fmla="*/ 1376624 h 2176276"/>
                <a:gd name="connsiteX28" fmla="*/ 5928527 w 5933552"/>
                <a:gd name="connsiteY28" fmla="*/ 1436914 h 2176276"/>
                <a:gd name="connsiteX29" fmla="*/ 5918479 w 5933552"/>
                <a:gd name="connsiteY29" fmla="*/ 1547446 h 2176276"/>
                <a:gd name="connsiteX30" fmla="*/ 5898382 w 5933552"/>
                <a:gd name="connsiteY30" fmla="*/ 1627833 h 2176276"/>
                <a:gd name="connsiteX31" fmla="*/ 5918479 w 5933552"/>
                <a:gd name="connsiteY31" fmla="*/ 1718268 h 2176276"/>
                <a:gd name="connsiteX32" fmla="*/ 5933552 w 5933552"/>
                <a:gd name="connsiteY32" fmla="*/ 1753437 h 2176276"/>
                <a:gd name="connsiteX33" fmla="*/ 5812971 w 5933552"/>
                <a:gd name="connsiteY33" fmla="*/ 1813727 h 2176276"/>
                <a:gd name="connsiteX34" fmla="*/ 5812971 w 5933552"/>
                <a:gd name="connsiteY34" fmla="*/ 1813727 h 2176276"/>
                <a:gd name="connsiteX35" fmla="*/ 5727560 w 5933552"/>
                <a:gd name="connsiteY35" fmla="*/ 1874017 h 2176276"/>
                <a:gd name="connsiteX36" fmla="*/ 5390941 w 5933552"/>
                <a:gd name="connsiteY36" fmla="*/ 1879042 h 2176276"/>
                <a:gd name="connsiteX37" fmla="*/ 5215670 w 5933552"/>
                <a:gd name="connsiteY37" fmla="*/ 1877650 h 2176276"/>
                <a:gd name="connsiteX38" fmla="*/ 4373414 w 5933552"/>
                <a:gd name="connsiteY38" fmla="*/ 1858993 h 2176276"/>
                <a:gd name="connsiteX39" fmla="*/ 1498817 w 5933552"/>
                <a:gd name="connsiteY39" fmla="*/ 1833598 h 2176276"/>
                <a:gd name="connsiteX40" fmla="*/ 619914 w 5933552"/>
                <a:gd name="connsiteY40" fmla="*/ 1778558 h 2176276"/>
                <a:gd name="connsiteX41" fmla="*/ 281354 w 5933552"/>
                <a:gd name="connsiteY41" fmla="*/ 1778558 h 2176276"/>
                <a:gd name="connsiteX42" fmla="*/ 130629 w 5933552"/>
                <a:gd name="connsiteY42" fmla="*/ 1703195 h 2176276"/>
                <a:gd name="connsiteX43" fmla="*/ 10048 w 5933552"/>
                <a:gd name="connsiteY43" fmla="*/ 1622809 h 2176276"/>
                <a:gd name="connsiteX44" fmla="*/ 0 w 5933552"/>
                <a:gd name="connsiteY44" fmla="*/ 1482132 h 2176276"/>
                <a:gd name="connsiteX0" fmla="*/ 0 w 5923504"/>
                <a:gd name="connsiteY0" fmla="*/ 1622809 h 2176276"/>
                <a:gd name="connsiteX1" fmla="*/ 3019365 w 5923504"/>
                <a:gd name="connsiteY1" fmla="*/ 1836723 h 2176276"/>
                <a:gd name="connsiteX2" fmla="*/ 3013812 w 5923504"/>
                <a:gd name="connsiteY2" fmla="*/ 985595 h 2176276"/>
                <a:gd name="connsiteX3" fmla="*/ 2687062 w 5923504"/>
                <a:gd name="connsiteY3" fmla="*/ 970192 h 2176276"/>
                <a:gd name="connsiteX4" fmla="*/ 2338188 w 5923504"/>
                <a:gd name="connsiteY4" fmla="*/ 1054844 h 2176276"/>
                <a:gd name="connsiteX5" fmla="*/ 2275781 w 5923504"/>
                <a:gd name="connsiteY5" fmla="*/ 726566 h 2176276"/>
                <a:gd name="connsiteX6" fmla="*/ 2449073 w 5923504"/>
                <a:gd name="connsiteY6" fmla="*/ 627124 h 2176276"/>
                <a:gd name="connsiteX7" fmla="*/ 2690409 w 5923504"/>
                <a:gd name="connsiteY7" fmla="*/ 731163 h 2176276"/>
                <a:gd name="connsiteX8" fmla="*/ 3016892 w 5923504"/>
                <a:gd name="connsiteY8" fmla="*/ 706184 h 2176276"/>
                <a:gd name="connsiteX9" fmla="*/ 3019530 w 5923504"/>
                <a:gd name="connsiteY9" fmla="*/ 0 h 2176276"/>
                <a:gd name="connsiteX10" fmla="*/ 3125038 w 5923504"/>
                <a:gd name="connsiteY10" fmla="*/ 20097 h 2176276"/>
                <a:gd name="connsiteX11" fmla="*/ 3245618 w 5923504"/>
                <a:gd name="connsiteY11" fmla="*/ 40193 h 2176276"/>
                <a:gd name="connsiteX12" fmla="*/ 3531996 w 5923504"/>
                <a:gd name="connsiteY12" fmla="*/ 125604 h 2176276"/>
                <a:gd name="connsiteX13" fmla="*/ 3788229 w 5923504"/>
                <a:gd name="connsiteY13" fmla="*/ 261257 h 2176276"/>
                <a:gd name="connsiteX14" fmla="*/ 4200211 w 5923504"/>
                <a:gd name="connsiteY14" fmla="*/ 487345 h 2176276"/>
                <a:gd name="connsiteX15" fmla="*/ 4330840 w 5923504"/>
                <a:gd name="connsiteY15" fmla="*/ 567732 h 2176276"/>
                <a:gd name="connsiteX16" fmla="*/ 4371033 w 5923504"/>
                <a:gd name="connsiteY16" fmla="*/ 597877 h 2176276"/>
                <a:gd name="connsiteX17" fmla="*/ 4742822 w 5923504"/>
                <a:gd name="connsiteY17" fmla="*/ 628022 h 2176276"/>
                <a:gd name="connsiteX18" fmla="*/ 5154805 w 5923504"/>
                <a:gd name="connsiteY18" fmla="*/ 703384 h 2176276"/>
                <a:gd name="connsiteX19" fmla="*/ 5431134 w 5923504"/>
                <a:gd name="connsiteY19" fmla="*/ 768699 h 2176276"/>
                <a:gd name="connsiteX20" fmla="*/ 5601956 w 5923504"/>
                <a:gd name="connsiteY20" fmla="*/ 844061 h 2176276"/>
                <a:gd name="connsiteX21" fmla="*/ 5797899 w 5923504"/>
                <a:gd name="connsiteY21" fmla="*/ 989762 h 2176276"/>
                <a:gd name="connsiteX22" fmla="*/ 5812972 w 5923504"/>
                <a:gd name="connsiteY22" fmla="*/ 1060101 h 2176276"/>
                <a:gd name="connsiteX23" fmla="*/ 5828044 w 5923504"/>
                <a:gd name="connsiteY23" fmla="*/ 1160584 h 2176276"/>
                <a:gd name="connsiteX24" fmla="*/ 5812972 w 5923504"/>
                <a:gd name="connsiteY24" fmla="*/ 1190729 h 2176276"/>
                <a:gd name="connsiteX25" fmla="*/ 5853165 w 5923504"/>
                <a:gd name="connsiteY25" fmla="*/ 1240971 h 2176276"/>
                <a:gd name="connsiteX26" fmla="*/ 5883310 w 5923504"/>
                <a:gd name="connsiteY26" fmla="*/ 1301261 h 2176276"/>
                <a:gd name="connsiteX27" fmla="*/ 5883310 w 5923504"/>
                <a:gd name="connsiteY27" fmla="*/ 1376624 h 2176276"/>
                <a:gd name="connsiteX28" fmla="*/ 5918479 w 5923504"/>
                <a:gd name="connsiteY28" fmla="*/ 1436914 h 2176276"/>
                <a:gd name="connsiteX29" fmla="*/ 5908431 w 5923504"/>
                <a:gd name="connsiteY29" fmla="*/ 1547446 h 2176276"/>
                <a:gd name="connsiteX30" fmla="*/ 5888334 w 5923504"/>
                <a:gd name="connsiteY30" fmla="*/ 1627833 h 2176276"/>
                <a:gd name="connsiteX31" fmla="*/ 5908431 w 5923504"/>
                <a:gd name="connsiteY31" fmla="*/ 1718268 h 2176276"/>
                <a:gd name="connsiteX32" fmla="*/ 5923504 w 5923504"/>
                <a:gd name="connsiteY32" fmla="*/ 1753437 h 2176276"/>
                <a:gd name="connsiteX33" fmla="*/ 5802923 w 5923504"/>
                <a:gd name="connsiteY33" fmla="*/ 1813727 h 2176276"/>
                <a:gd name="connsiteX34" fmla="*/ 5802923 w 5923504"/>
                <a:gd name="connsiteY34" fmla="*/ 1813727 h 2176276"/>
                <a:gd name="connsiteX35" fmla="*/ 5717512 w 5923504"/>
                <a:gd name="connsiteY35" fmla="*/ 1874017 h 2176276"/>
                <a:gd name="connsiteX36" fmla="*/ 5380893 w 5923504"/>
                <a:gd name="connsiteY36" fmla="*/ 1879042 h 2176276"/>
                <a:gd name="connsiteX37" fmla="*/ 5205622 w 5923504"/>
                <a:gd name="connsiteY37" fmla="*/ 1877650 h 2176276"/>
                <a:gd name="connsiteX38" fmla="*/ 4363366 w 5923504"/>
                <a:gd name="connsiteY38" fmla="*/ 1858993 h 2176276"/>
                <a:gd name="connsiteX39" fmla="*/ 1488769 w 5923504"/>
                <a:gd name="connsiteY39" fmla="*/ 1833598 h 2176276"/>
                <a:gd name="connsiteX40" fmla="*/ 609866 w 5923504"/>
                <a:gd name="connsiteY40" fmla="*/ 1778558 h 2176276"/>
                <a:gd name="connsiteX41" fmla="*/ 271306 w 5923504"/>
                <a:gd name="connsiteY41" fmla="*/ 1778558 h 2176276"/>
                <a:gd name="connsiteX42" fmla="*/ 120581 w 5923504"/>
                <a:gd name="connsiteY42" fmla="*/ 1703195 h 2176276"/>
                <a:gd name="connsiteX43" fmla="*/ 0 w 5923504"/>
                <a:gd name="connsiteY43" fmla="*/ 1622809 h 2176276"/>
                <a:gd name="connsiteX0" fmla="*/ 0 w 5802923"/>
                <a:gd name="connsiteY0" fmla="*/ 1703195 h 2176276"/>
                <a:gd name="connsiteX1" fmla="*/ 2898784 w 5802923"/>
                <a:gd name="connsiteY1" fmla="*/ 1836723 h 2176276"/>
                <a:gd name="connsiteX2" fmla="*/ 2893231 w 5802923"/>
                <a:gd name="connsiteY2" fmla="*/ 985595 h 2176276"/>
                <a:gd name="connsiteX3" fmla="*/ 2566481 w 5802923"/>
                <a:gd name="connsiteY3" fmla="*/ 970192 h 2176276"/>
                <a:gd name="connsiteX4" fmla="*/ 2217607 w 5802923"/>
                <a:gd name="connsiteY4" fmla="*/ 1054844 h 2176276"/>
                <a:gd name="connsiteX5" fmla="*/ 2155200 w 5802923"/>
                <a:gd name="connsiteY5" fmla="*/ 726566 h 2176276"/>
                <a:gd name="connsiteX6" fmla="*/ 2328492 w 5802923"/>
                <a:gd name="connsiteY6" fmla="*/ 627124 h 2176276"/>
                <a:gd name="connsiteX7" fmla="*/ 2569828 w 5802923"/>
                <a:gd name="connsiteY7" fmla="*/ 731163 h 2176276"/>
                <a:gd name="connsiteX8" fmla="*/ 2896311 w 5802923"/>
                <a:gd name="connsiteY8" fmla="*/ 706184 h 2176276"/>
                <a:gd name="connsiteX9" fmla="*/ 2898949 w 5802923"/>
                <a:gd name="connsiteY9" fmla="*/ 0 h 2176276"/>
                <a:gd name="connsiteX10" fmla="*/ 3004457 w 5802923"/>
                <a:gd name="connsiteY10" fmla="*/ 20097 h 2176276"/>
                <a:gd name="connsiteX11" fmla="*/ 3125037 w 5802923"/>
                <a:gd name="connsiteY11" fmla="*/ 40193 h 2176276"/>
                <a:gd name="connsiteX12" fmla="*/ 3411415 w 5802923"/>
                <a:gd name="connsiteY12" fmla="*/ 125604 h 2176276"/>
                <a:gd name="connsiteX13" fmla="*/ 3667648 w 5802923"/>
                <a:gd name="connsiteY13" fmla="*/ 261257 h 2176276"/>
                <a:gd name="connsiteX14" fmla="*/ 4079630 w 5802923"/>
                <a:gd name="connsiteY14" fmla="*/ 487345 h 2176276"/>
                <a:gd name="connsiteX15" fmla="*/ 4210259 w 5802923"/>
                <a:gd name="connsiteY15" fmla="*/ 567732 h 2176276"/>
                <a:gd name="connsiteX16" fmla="*/ 4250452 w 5802923"/>
                <a:gd name="connsiteY16" fmla="*/ 597877 h 2176276"/>
                <a:gd name="connsiteX17" fmla="*/ 4622241 w 5802923"/>
                <a:gd name="connsiteY17" fmla="*/ 628022 h 2176276"/>
                <a:gd name="connsiteX18" fmla="*/ 5034224 w 5802923"/>
                <a:gd name="connsiteY18" fmla="*/ 703384 h 2176276"/>
                <a:gd name="connsiteX19" fmla="*/ 5310553 w 5802923"/>
                <a:gd name="connsiteY19" fmla="*/ 768699 h 2176276"/>
                <a:gd name="connsiteX20" fmla="*/ 5481375 w 5802923"/>
                <a:gd name="connsiteY20" fmla="*/ 844061 h 2176276"/>
                <a:gd name="connsiteX21" fmla="*/ 5677318 w 5802923"/>
                <a:gd name="connsiteY21" fmla="*/ 989762 h 2176276"/>
                <a:gd name="connsiteX22" fmla="*/ 5692391 w 5802923"/>
                <a:gd name="connsiteY22" fmla="*/ 1060101 h 2176276"/>
                <a:gd name="connsiteX23" fmla="*/ 5707463 w 5802923"/>
                <a:gd name="connsiteY23" fmla="*/ 1160584 h 2176276"/>
                <a:gd name="connsiteX24" fmla="*/ 5692391 w 5802923"/>
                <a:gd name="connsiteY24" fmla="*/ 1190729 h 2176276"/>
                <a:gd name="connsiteX25" fmla="*/ 5732584 w 5802923"/>
                <a:gd name="connsiteY25" fmla="*/ 1240971 h 2176276"/>
                <a:gd name="connsiteX26" fmla="*/ 5762729 w 5802923"/>
                <a:gd name="connsiteY26" fmla="*/ 1301261 h 2176276"/>
                <a:gd name="connsiteX27" fmla="*/ 5762729 w 5802923"/>
                <a:gd name="connsiteY27" fmla="*/ 1376624 h 2176276"/>
                <a:gd name="connsiteX28" fmla="*/ 5797898 w 5802923"/>
                <a:gd name="connsiteY28" fmla="*/ 1436914 h 2176276"/>
                <a:gd name="connsiteX29" fmla="*/ 5787850 w 5802923"/>
                <a:gd name="connsiteY29" fmla="*/ 1547446 h 2176276"/>
                <a:gd name="connsiteX30" fmla="*/ 5767753 w 5802923"/>
                <a:gd name="connsiteY30" fmla="*/ 1627833 h 2176276"/>
                <a:gd name="connsiteX31" fmla="*/ 5787850 w 5802923"/>
                <a:gd name="connsiteY31" fmla="*/ 1718268 h 2176276"/>
                <a:gd name="connsiteX32" fmla="*/ 5802923 w 5802923"/>
                <a:gd name="connsiteY32" fmla="*/ 1753437 h 2176276"/>
                <a:gd name="connsiteX33" fmla="*/ 5682342 w 5802923"/>
                <a:gd name="connsiteY33" fmla="*/ 1813727 h 2176276"/>
                <a:gd name="connsiteX34" fmla="*/ 5682342 w 5802923"/>
                <a:gd name="connsiteY34" fmla="*/ 1813727 h 2176276"/>
                <a:gd name="connsiteX35" fmla="*/ 5596931 w 5802923"/>
                <a:gd name="connsiteY35" fmla="*/ 1874017 h 2176276"/>
                <a:gd name="connsiteX36" fmla="*/ 5260312 w 5802923"/>
                <a:gd name="connsiteY36" fmla="*/ 1879042 h 2176276"/>
                <a:gd name="connsiteX37" fmla="*/ 5085041 w 5802923"/>
                <a:gd name="connsiteY37" fmla="*/ 1877650 h 2176276"/>
                <a:gd name="connsiteX38" fmla="*/ 4242785 w 5802923"/>
                <a:gd name="connsiteY38" fmla="*/ 1858993 h 2176276"/>
                <a:gd name="connsiteX39" fmla="*/ 1368188 w 5802923"/>
                <a:gd name="connsiteY39" fmla="*/ 1833598 h 2176276"/>
                <a:gd name="connsiteX40" fmla="*/ 489285 w 5802923"/>
                <a:gd name="connsiteY40" fmla="*/ 1778558 h 2176276"/>
                <a:gd name="connsiteX41" fmla="*/ 150725 w 5802923"/>
                <a:gd name="connsiteY41" fmla="*/ 1778558 h 2176276"/>
                <a:gd name="connsiteX42" fmla="*/ 0 w 5802923"/>
                <a:gd name="connsiteY42" fmla="*/ 1703195 h 2176276"/>
                <a:gd name="connsiteX0" fmla="*/ 0 w 5652198"/>
                <a:gd name="connsiteY0" fmla="*/ 1778558 h 2176276"/>
                <a:gd name="connsiteX1" fmla="*/ 2748059 w 5652198"/>
                <a:gd name="connsiteY1" fmla="*/ 1836723 h 2176276"/>
                <a:gd name="connsiteX2" fmla="*/ 2742506 w 5652198"/>
                <a:gd name="connsiteY2" fmla="*/ 985595 h 2176276"/>
                <a:gd name="connsiteX3" fmla="*/ 2415756 w 5652198"/>
                <a:gd name="connsiteY3" fmla="*/ 970192 h 2176276"/>
                <a:gd name="connsiteX4" fmla="*/ 2066882 w 5652198"/>
                <a:gd name="connsiteY4" fmla="*/ 1054844 h 2176276"/>
                <a:gd name="connsiteX5" fmla="*/ 2004475 w 5652198"/>
                <a:gd name="connsiteY5" fmla="*/ 726566 h 2176276"/>
                <a:gd name="connsiteX6" fmla="*/ 2177767 w 5652198"/>
                <a:gd name="connsiteY6" fmla="*/ 627124 h 2176276"/>
                <a:gd name="connsiteX7" fmla="*/ 2419103 w 5652198"/>
                <a:gd name="connsiteY7" fmla="*/ 731163 h 2176276"/>
                <a:gd name="connsiteX8" fmla="*/ 2745586 w 5652198"/>
                <a:gd name="connsiteY8" fmla="*/ 706184 h 2176276"/>
                <a:gd name="connsiteX9" fmla="*/ 2748224 w 5652198"/>
                <a:gd name="connsiteY9" fmla="*/ 0 h 2176276"/>
                <a:gd name="connsiteX10" fmla="*/ 2853732 w 5652198"/>
                <a:gd name="connsiteY10" fmla="*/ 20097 h 2176276"/>
                <a:gd name="connsiteX11" fmla="*/ 2974312 w 5652198"/>
                <a:gd name="connsiteY11" fmla="*/ 40193 h 2176276"/>
                <a:gd name="connsiteX12" fmla="*/ 3260690 w 5652198"/>
                <a:gd name="connsiteY12" fmla="*/ 125604 h 2176276"/>
                <a:gd name="connsiteX13" fmla="*/ 3516923 w 5652198"/>
                <a:gd name="connsiteY13" fmla="*/ 261257 h 2176276"/>
                <a:gd name="connsiteX14" fmla="*/ 3928905 w 5652198"/>
                <a:gd name="connsiteY14" fmla="*/ 487345 h 2176276"/>
                <a:gd name="connsiteX15" fmla="*/ 4059534 w 5652198"/>
                <a:gd name="connsiteY15" fmla="*/ 567732 h 2176276"/>
                <a:gd name="connsiteX16" fmla="*/ 4099727 w 5652198"/>
                <a:gd name="connsiteY16" fmla="*/ 597877 h 2176276"/>
                <a:gd name="connsiteX17" fmla="*/ 4471516 w 5652198"/>
                <a:gd name="connsiteY17" fmla="*/ 628022 h 2176276"/>
                <a:gd name="connsiteX18" fmla="*/ 4883499 w 5652198"/>
                <a:gd name="connsiteY18" fmla="*/ 703384 h 2176276"/>
                <a:gd name="connsiteX19" fmla="*/ 5159828 w 5652198"/>
                <a:gd name="connsiteY19" fmla="*/ 768699 h 2176276"/>
                <a:gd name="connsiteX20" fmla="*/ 5330650 w 5652198"/>
                <a:gd name="connsiteY20" fmla="*/ 844061 h 2176276"/>
                <a:gd name="connsiteX21" fmla="*/ 5526593 w 5652198"/>
                <a:gd name="connsiteY21" fmla="*/ 989762 h 2176276"/>
                <a:gd name="connsiteX22" fmla="*/ 5541666 w 5652198"/>
                <a:gd name="connsiteY22" fmla="*/ 1060101 h 2176276"/>
                <a:gd name="connsiteX23" fmla="*/ 5556738 w 5652198"/>
                <a:gd name="connsiteY23" fmla="*/ 1160584 h 2176276"/>
                <a:gd name="connsiteX24" fmla="*/ 5541666 w 5652198"/>
                <a:gd name="connsiteY24" fmla="*/ 1190729 h 2176276"/>
                <a:gd name="connsiteX25" fmla="*/ 5581859 w 5652198"/>
                <a:gd name="connsiteY25" fmla="*/ 1240971 h 2176276"/>
                <a:gd name="connsiteX26" fmla="*/ 5612004 w 5652198"/>
                <a:gd name="connsiteY26" fmla="*/ 1301261 h 2176276"/>
                <a:gd name="connsiteX27" fmla="*/ 5612004 w 5652198"/>
                <a:gd name="connsiteY27" fmla="*/ 1376624 h 2176276"/>
                <a:gd name="connsiteX28" fmla="*/ 5647173 w 5652198"/>
                <a:gd name="connsiteY28" fmla="*/ 1436914 h 2176276"/>
                <a:gd name="connsiteX29" fmla="*/ 5637125 w 5652198"/>
                <a:gd name="connsiteY29" fmla="*/ 1547446 h 2176276"/>
                <a:gd name="connsiteX30" fmla="*/ 5617028 w 5652198"/>
                <a:gd name="connsiteY30" fmla="*/ 1627833 h 2176276"/>
                <a:gd name="connsiteX31" fmla="*/ 5637125 w 5652198"/>
                <a:gd name="connsiteY31" fmla="*/ 1718268 h 2176276"/>
                <a:gd name="connsiteX32" fmla="*/ 5652198 w 5652198"/>
                <a:gd name="connsiteY32" fmla="*/ 1753437 h 2176276"/>
                <a:gd name="connsiteX33" fmla="*/ 5531617 w 5652198"/>
                <a:gd name="connsiteY33" fmla="*/ 1813727 h 2176276"/>
                <a:gd name="connsiteX34" fmla="*/ 5531617 w 5652198"/>
                <a:gd name="connsiteY34" fmla="*/ 1813727 h 2176276"/>
                <a:gd name="connsiteX35" fmla="*/ 5446206 w 5652198"/>
                <a:gd name="connsiteY35" fmla="*/ 1874017 h 2176276"/>
                <a:gd name="connsiteX36" fmla="*/ 5109587 w 5652198"/>
                <a:gd name="connsiteY36" fmla="*/ 1879042 h 2176276"/>
                <a:gd name="connsiteX37" fmla="*/ 4934316 w 5652198"/>
                <a:gd name="connsiteY37" fmla="*/ 1877650 h 2176276"/>
                <a:gd name="connsiteX38" fmla="*/ 4092060 w 5652198"/>
                <a:gd name="connsiteY38" fmla="*/ 1858993 h 2176276"/>
                <a:gd name="connsiteX39" fmla="*/ 1217463 w 5652198"/>
                <a:gd name="connsiteY39" fmla="*/ 1833598 h 2176276"/>
                <a:gd name="connsiteX40" fmla="*/ 338560 w 5652198"/>
                <a:gd name="connsiteY40" fmla="*/ 1778558 h 2176276"/>
                <a:gd name="connsiteX41" fmla="*/ 0 w 5652198"/>
                <a:gd name="connsiteY41" fmla="*/ 1778558 h 2176276"/>
                <a:gd name="connsiteX0" fmla="*/ 0 w 5313638"/>
                <a:gd name="connsiteY0" fmla="*/ 1778558 h 2176276"/>
                <a:gd name="connsiteX1" fmla="*/ 2409499 w 5313638"/>
                <a:gd name="connsiteY1" fmla="*/ 1836723 h 2176276"/>
                <a:gd name="connsiteX2" fmla="*/ 2403946 w 5313638"/>
                <a:gd name="connsiteY2" fmla="*/ 985595 h 2176276"/>
                <a:gd name="connsiteX3" fmla="*/ 2077196 w 5313638"/>
                <a:gd name="connsiteY3" fmla="*/ 970192 h 2176276"/>
                <a:gd name="connsiteX4" fmla="*/ 1728322 w 5313638"/>
                <a:gd name="connsiteY4" fmla="*/ 1054844 h 2176276"/>
                <a:gd name="connsiteX5" fmla="*/ 1665915 w 5313638"/>
                <a:gd name="connsiteY5" fmla="*/ 726566 h 2176276"/>
                <a:gd name="connsiteX6" fmla="*/ 1839207 w 5313638"/>
                <a:gd name="connsiteY6" fmla="*/ 627124 h 2176276"/>
                <a:gd name="connsiteX7" fmla="*/ 2080543 w 5313638"/>
                <a:gd name="connsiteY7" fmla="*/ 731163 h 2176276"/>
                <a:gd name="connsiteX8" fmla="*/ 2407026 w 5313638"/>
                <a:gd name="connsiteY8" fmla="*/ 706184 h 2176276"/>
                <a:gd name="connsiteX9" fmla="*/ 2409664 w 5313638"/>
                <a:gd name="connsiteY9" fmla="*/ 0 h 2176276"/>
                <a:gd name="connsiteX10" fmla="*/ 2515172 w 5313638"/>
                <a:gd name="connsiteY10" fmla="*/ 20097 h 2176276"/>
                <a:gd name="connsiteX11" fmla="*/ 2635752 w 5313638"/>
                <a:gd name="connsiteY11" fmla="*/ 40193 h 2176276"/>
                <a:gd name="connsiteX12" fmla="*/ 2922130 w 5313638"/>
                <a:gd name="connsiteY12" fmla="*/ 125604 h 2176276"/>
                <a:gd name="connsiteX13" fmla="*/ 3178363 w 5313638"/>
                <a:gd name="connsiteY13" fmla="*/ 261257 h 2176276"/>
                <a:gd name="connsiteX14" fmla="*/ 3590345 w 5313638"/>
                <a:gd name="connsiteY14" fmla="*/ 487345 h 2176276"/>
                <a:gd name="connsiteX15" fmla="*/ 3720974 w 5313638"/>
                <a:gd name="connsiteY15" fmla="*/ 567732 h 2176276"/>
                <a:gd name="connsiteX16" fmla="*/ 3761167 w 5313638"/>
                <a:gd name="connsiteY16" fmla="*/ 597877 h 2176276"/>
                <a:gd name="connsiteX17" fmla="*/ 4132956 w 5313638"/>
                <a:gd name="connsiteY17" fmla="*/ 628022 h 2176276"/>
                <a:gd name="connsiteX18" fmla="*/ 4544939 w 5313638"/>
                <a:gd name="connsiteY18" fmla="*/ 703384 h 2176276"/>
                <a:gd name="connsiteX19" fmla="*/ 4821268 w 5313638"/>
                <a:gd name="connsiteY19" fmla="*/ 768699 h 2176276"/>
                <a:gd name="connsiteX20" fmla="*/ 4992090 w 5313638"/>
                <a:gd name="connsiteY20" fmla="*/ 844061 h 2176276"/>
                <a:gd name="connsiteX21" fmla="*/ 5188033 w 5313638"/>
                <a:gd name="connsiteY21" fmla="*/ 989762 h 2176276"/>
                <a:gd name="connsiteX22" fmla="*/ 5203106 w 5313638"/>
                <a:gd name="connsiteY22" fmla="*/ 1060101 h 2176276"/>
                <a:gd name="connsiteX23" fmla="*/ 5218178 w 5313638"/>
                <a:gd name="connsiteY23" fmla="*/ 1160584 h 2176276"/>
                <a:gd name="connsiteX24" fmla="*/ 5203106 w 5313638"/>
                <a:gd name="connsiteY24" fmla="*/ 1190729 h 2176276"/>
                <a:gd name="connsiteX25" fmla="*/ 5243299 w 5313638"/>
                <a:gd name="connsiteY25" fmla="*/ 1240971 h 2176276"/>
                <a:gd name="connsiteX26" fmla="*/ 5273444 w 5313638"/>
                <a:gd name="connsiteY26" fmla="*/ 1301261 h 2176276"/>
                <a:gd name="connsiteX27" fmla="*/ 5273444 w 5313638"/>
                <a:gd name="connsiteY27" fmla="*/ 1376624 h 2176276"/>
                <a:gd name="connsiteX28" fmla="*/ 5308613 w 5313638"/>
                <a:gd name="connsiteY28" fmla="*/ 1436914 h 2176276"/>
                <a:gd name="connsiteX29" fmla="*/ 5298565 w 5313638"/>
                <a:gd name="connsiteY29" fmla="*/ 1547446 h 2176276"/>
                <a:gd name="connsiteX30" fmla="*/ 5278468 w 5313638"/>
                <a:gd name="connsiteY30" fmla="*/ 1627833 h 2176276"/>
                <a:gd name="connsiteX31" fmla="*/ 5298565 w 5313638"/>
                <a:gd name="connsiteY31" fmla="*/ 1718268 h 2176276"/>
                <a:gd name="connsiteX32" fmla="*/ 5313638 w 5313638"/>
                <a:gd name="connsiteY32" fmla="*/ 1753437 h 2176276"/>
                <a:gd name="connsiteX33" fmla="*/ 5193057 w 5313638"/>
                <a:gd name="connsiteY33" fmla="*/ 1813727 h 2176276"/>
                <a:gd name="connsiteX34" fmla="*/ 5193057 w 5313638"/>
                <a:gd name="connsiteY34" fmla="*/ 1813727 h 2176276"/>
                <a:gd name="connsiteX35" fmla="*/ 5107646 w 5313638"/>
                <a:gd name="connsiteY35" fmla="*/ 1874017 h 2176276"/>
                <a:gd name="connsiteX36" fmla="*/ 4771027 w 5313638"/>
                <a:gd name="connsiteY36" fmla="*/ 1879042 h 2176276"/>
                <a:gd name="connsiteX37" fmla="*/ 4595756 w 5313638"/>
                <a:gd name="connsiteY37" fmla="*/ 1877650 h 2176276"/>
                <a:gd name="connsiteX38" fmla="*/ 3753500 w 5313638"/>
                <a:gd name="connsiteY38" fmla="*/ 1858993 h 2176276"/>
                <a:gd name="connsiteX39" fmla="*/ 878903 w 5313638"/>
                <a:gd name="connsiteY39" fmla="*/ 1833598 h 2176276"/>
                <a:gd name="connsiteX40" fmla="*/ 0 w 5313638"/>
                <a:gd name="connsiteY40" fmla="*/ 1778558 h 2176276"/>
                <a:gd name="connsiteX0" fmla="*/ 22714 w 4457449"/>
                <a:gd name="connsiteY0" fmla="*/ 1833598 h 2176276"/>
                <a:gd name="connsiteX1" fmla="*/ 1553310 w 4457449"/>
                <a:gd name="connsiteY1" fmla="*/ 1836723 h 2176276"/>
                <a:gd name="connsiteX2" fmla="*/ 1547757 w 4457449"/>
                <a:gd name="connsiteY2" fmla="*/ 985595 h 2176276"/>
                <a:gd name="connsiteX3" fmla="*/ 1221007 w 4457449"/>
                <a:gd name="connsiteY3" fmla="*/ 970192 h 2176276"/>
                <a:gd name="connsiteX4" fmla="*/ 872133 w 4457449"/>
                <a:gd name="connsiteY4" fmla="*/ 1054844 h 2176276"/>
                <a:gd name="connsiteX5" fmla="*/ 809726 w 4457449"/>
                <a:gd name="connsiteY5" fmla="*/ 726566 h 2176276"/>
                <a:gd name="connsiteX6" fmla="*/ 983018 w 4457449"/>
                <a:gd name="connsiteY6" fmla="*/ 627124 h 2176276"/>
                <a:gd name="connsiteX7" fmla="*/ 1224354 w 4457449"/>
                <a:gd name="connsiteY7" fmla="*/ 731163 h 2176276"/>
                <a:gd name="connsiteX8" fmla="*/ 1550837 w 4457449"/>
                <a:gd name="connsiteY8" fmla="*/ 706184 h 2176276"/>
                <a:gd name="connsiteX9" fmla="*/ 1553475 w 4457449"/>
                <a:gd name="connsiteY9" fmla="*/ 0 h 2176276"/>
                <a:gd name="connsiteX10" fmla="*/ 1658983 w 4457449"/>
                <a:gd name="connsiteY10" fmla="*/ 20097 h 2176276"/>
                <a:gd name="connsiteX11" fmla="*/ 1779563 w 4457449"/>
                <a:gd name="connsiteY11" fmla="*/ 40193 h 2176276"/>
                <a:gd name="connsiteX12" fmla="*/ 2065941 w 4457449"/>
                <a:gd name="connsiteY12" fmla="*/ 125604 h 2176276"/>
                <a:gd name="connsiteX13" fmla="*/ 2322174 w 4457449"/>
                <a:gd name="connsiteY13" fmla="*/ 261257 h 2176276"/>
                <a:gd name="connsiteX14" fmla="*/ 2734156 w 4457449"/>
                <a:gd name="connsiteY14" fmla="*/ 487345 h 2176276"/>
                <a:gd name="connsiteX15" fmla="*/ 2864785 w 4457449"/>
                <a:gd name="connsiteY15" fmla="*/ 567732 h 2176276"/>
                <a:gd name="connsiteX16" fmla="*/ 2904978 w 4457449"/>
                <a:gd name="connsiteY16" fmla="*/ 597877 h 2176276"/>
                <a:gd name="connsiteX17" fmla="*/ 3276767 w 4457449"/>
                <a:gd name="connsiteY17" fmla="*/ 628022 h 2176276"/>
                <a:gd name="connsiteX18" fmla="*/ 3688750 w 4457449"/>
                <a:gd name="connsiteY18" fmla="*/ 703384 h 2176276"/>
                <a:gd name="connsiteX19" fmla="*/ 3965079 w 4457449"/>
                <a:gd name="connsiteY19" fmla="*/ 768699 h 2176276"/>
                <a:gd name="connsiteX20" fmla="*/ 4135901 w 4457449"/>
                <a:gd name="connsiteY20" fmla="*/ 844061 h 2176276"/>
                <a:gd name="connsiteX21" fmla="*/ 4331844 w 4457449"/>
                <a:gd name="connsiteY21" fmla="*/ 989762 h 2176276"/>
                <a:gd name="connsiteX22" fmla="*/ 4346917 w 4457449"/>
                <a:gd name="connsiteY22" fmla="*/ 1060101 h 2176276"/>
                <a:gd name="connsiteX23" fmla="*/ 4361989 w 4457449"/>
                <a:gd name="connsiteY23" fmla="*/ 1160584 h 2176276"/>
                <a:gd name="connsiteX24" fmla="*/ 4346917 w 4457449"/>
                <a:gd name="connsiteY24" fmla="*/ 1190729 h 2176276"/>
                <a:gd name="connsiteX25" fmla="*/ 4387110 w 4457449"/>
                <a:gd name="connsiteY25" fmla="*/ 1240971 h 2176276"/>
                <a:gd name="connsiteX26" fmla="*/ 4417255 w 4457449"/>
                <a:gd name="connsiteY26" fmla="*/ 1301261 h 2176276"/>
                <a:gd name="connsiteX27" fmla="*/ 4417255 w 4457449"/>
                <a:gd name="connsiteY27" fmla="*/ 1376624 h 2176276"/>
                <a:gd name="connsiteX28" fmla="*/ 4452424 w 4457449"/>
                <a:gd name="connsiteY28" fmla="*/ 1436914 h 2176276"/>
                <a:gd name="connsiteX29" fmla="*/ 4442376 w 4457449"/>
                <a:gd name="connsiteY29" fmla="*/ 1547446 h 2176276"/>
                <a:gd name="connsiteX30" fmla="*/ 4422279 w 4457449"/>
                <a:gd name="connsiteY30" fmla="*/ 1627833 h 2176276"/>
                <a:gd name="connsiteX31" fmla="*/ 4442376 w 4457449"/>
                <a:gd name="connsiteY31" fmla="*/ 1718268 h 2176276"/>
                <a:gd name="connsiteX32" fmla="*/ 4457449 w 4457449"/>
                <a:gd name="connsiteY32" fmla="*/ 1753437 h 2176276"/>
                <a:gd name="connsiteX33" fmla="*/ 4336868 w 4457449"/>
                <a:gd name="connsiteY33" fmla="*/ 1813727 h 2176276"/>
                <a:gd name="connsiteX34" fmla="*/ 4336868 w 4457449"/>
                <a:gd name="connsiteY34" fmla="*/ 1813727 h 2176276"/>
                <a:gd name="connsiteX35" fmla="*/ 4251457 w 4457449"/>
                <a:gd name="connsiteY35" fmla="*/ 1874017 h 2176276"/>
                <a:gd name="connsiteX36" fmla="*/ 3914838 w 4457449"/>
                <a:gd name="connsiteY36" fmla="*/ 1879042 h 2176276"/>
                <a:gd name="connsiteX37" fmla="*/ 3739567 w 4457449"/>
                <a:gd name="connsiteY37" fmla="*/ 1877650 h 2176276"/>
                <a:gd name="connsiteX38" fmla="*/ 2897311 w 4457449"/>
                <a:gd name="connsiteY38" fmla="*/ 1858993 h 2176276"/>
                <a:gd name="connsiteX39" fmla="*/ 22714 w 4457449"/>
                <a:gd name="connsiteY39" fmla="*/ 1833598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14628 w 3647723"/>
                <a:gd name="connsiteY7" fmla="*/ 731163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14628 w 3647723"/>
                <a:gd name="connsiteY7" fmla="*/ 731163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14628 w 3647723"/>
                <a:gd name="connsiteY7" fmla="*/ 731163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43584 w 3647723"/>
                <a:gd name="connsiteY1" fmla="*/ 1836723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56630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985595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1070201 h 2176276"/>
                <a:gd name="connsiteX3" fmla="*/ 411281 w 3647723"/>
                <a:gd name="connsiteY3" fmla="*/ 970192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1070201 h 2176276"/>
                <a:gd name="connsiteX3" fmla="*/ 411281 w 3647723"/>
                <a:gd name="connsiteY3" fmla="*/ 1214056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1070201 h 2176276"/>
                <a:gd name="connsiteX3" fmla="*/ 411281 w 3647723"/>
                <a:gd name="connsiteY3" fmla="*/ 1214056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40190 w 3647723"/>
                <a:gd name="connsiteY7" fmla="*/ 65153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1070201 h 2176276"/>
                <a:gd name="connsiteX3" fmla="*/ 411281 w 3647723"/>
                <a:gd name="connsiteY3" fmla="*/ 1214056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173292 w 3647723"/>
                <a:gd name="connsiteY6" fmla="*/ 627124 h 2176276"/>
                <a:gd name="connsiteX7" fmla="*/ 435078 w 3647723"/>
                <a:gd name="connsiteY7" fmla="*/ 556974 h 2176276"/>
                <a:gd name="connsiteX8" fmla="*/ 741111 w 3647723"/>
                <a:gd name="connsiteY8" fmla="*/ 706184 h 2176276"/>
                <a:gd name="connsiteX9" fmla="*/ 743749 w 3647723"/>
                <a:gd name="connsiteY9" fmla="*/ 0 h 2176276"/>
                <a:gd name="connsiteX10" fmla="*/ 849257 w 3647723"/>
                <a:gd name="connsiteY10" fmla="*/ 20097 h 2176276"/>
                <a:gd name="connsiteX11" fmla="*/ 969837 w 3647723"/>
                <a:gd name="connsiteY11" fmla="*/ 40193 h 2176276"/>
                <a:gd name="connsiteX12" fmla="*/ 1256215 w 3647723"/>
                <a:gd name="connsiteY12" fmla="*/ 125604 h 2176276"/>
                <a:gd name="connsiteX13" fmla="*/ 1512448 w 3647723"/>
                <a:gd name="connsiteY13" fmla="*/ 261257 h 2176276"/>
                <a:gd name="connsiteX14" fmla="*/ 1924430 w 3647723"/>
                <a:gd name="connsiteY14" fmla="*/ 487345 h 2176276"/>
                <a:gd name="connsiteX15" fmla="*/ 2055059 w 3647723"/>
                <a:gd name="connsiteY15" fmla="*/ 567732 h 2176276"/>
                <a:gd name="connsiteX16" fmla="*/ 2095252 w 3647723"/>
                <a:gd name="connsiteY16" fmla="*/ 597877 h 2176276"/>
                <a:gd name="connsiteX17" fmla="*/ 2467041 w 3647723"/>
                <a:gd name="connsiteY17" fmla="*/ 628022 h 2176276"/>
                <a:gd name="connsiteX18" fmla="*/ 2879024 w 3647723"/>
                <a:gd name="connsiteY18" fmla="*/ 703384 h 2176276"/>
                <a:gd name="connsiteX19" fmla="*/ 3155353 w 3647723"/>
                <a:gd name="connsiteY19" fmla="*/ 768699 h 2176276"/>
                <a:gd name="connsiteX20" fmla="*/ 3326175 w 3647723"/>
                <a:gd name="connsiteY20" fmla="*/ 844061 h 2176276"/>
                <a:gd name="connsiteX21" fmla="*/ 3522118 w 3647723"/>
                <a:gd name="connsiteY21" fmla="*/ 989762 h 2176276"/>
                <a:gd name="connsiteX22" fmla="*/ 3537191 w 3647723"/>
                <a:gd name="connsiteY22" fmla="*/ 1060101 h 2176276"/>
                <a:gd name="connsiteX23" fmla="*/ 3552263 w 3647723"/>
                <a:gd name="connsiteY23" fmla="*/ 1160584 h 2176276"/>
                <a:gd name="connsiteX24" fmla="*/ 3537191 w 3647723"/>
                <a:gd name="connsiteY24" fmla="*/ 1190729 h 2176276"/>
                <a:gd name="connsiteX25" fmla="*/ 3577384 w 3647723"/>
                <a:gd name="connsiteY25" fmla="*/ 1240971 h 2176276"/>
                <a:gd name="connsiteX26" fmla="*/ 3607529 w 3647723"/>
                <a:gd name="connsiteY26" fmla="*/ 1301261 h 2176276"/>
                <a:gd name="connsiteX27" fmla="*/ 3607529 w 3647723"/>
                <a:gd name="connsiteY27" fmla="*/ 1376624 h 2176276"/>
                <a:gd name="connsiteX28" fmla="*/ 3642698 w 3647723"/>
                <a:gd name="connsiteY28" fmla="*/ 1436914 h 2176276"/>
                <a:gd name="connsiteX29" fmla="*/ 3632650 w 3647723"/>
                <a:gd name="connsiteY29" fmla="*/ 1547446 h 2176276"/>
                <a:gd name="connsiteX30" fmla="*/ 3612553 w 3647723"/>
                <a:gd name="connsiteY30" fmla="*/ 1627833 h 2176276"/>
                <a:gd name="connsiteX31" fmla="*/ 3632650 w 3647723"/>
                <a:gd name="connsiteY31" fmla="*/ 1718268 h 2176276"/>
                <a:gd name="connsiteX32" fmla="*/ 3647723 w 3647723"/>
                <a:gd name="connsiteY32" fmla="*/ 1753437 h 2176276"/>
                <a:gd name="connsiteX33" fmla="*/ 3527142 w 3647723"/>
                <a:gd name="connsiteY33" fmla="*/ 1813727 h 2176276"/>
                <a:gd name="connsiteX34" fmla="*/ 3527142 w 3647723"/>
                <a:gd name="connsiteY34" fmla="*/ 1813727 h 2176276"/>
                <a:gd name="connsiteX35" fmla="*/ 3441731 w 3647723"/>
                <a:gd name="connsiteY35" fmla="*/ 1874017 h 2176276"/>
                <a:gd name="connsiteX36" fmla="*/ 3105112 w 3647723"/>
                <a:gd name="connsiteY36" fmla="*/ 1879042 h 2176276"/>
                <a:gd name="connsiteX37" fmla="*/ 2929841 w 3647723"/>
                <a:gd name="connsiteY37" fmla="*/ 1877650 h 2176276"/>
                <a:gd name="connsiteX38" fmla="*/ 2087585 w 3647723"/>
                <a:gd name="connsiteY38" fmla="*/ 1858993 h 2176276"/>
                <a:gd name="connsiteX0" fmla="*/ 2087585 w 3647723"/>
                <a:gd name="connsiteY0" fmla="*/ 1858993 h 2176276"/>
                <a:gd name="connsiteX1" fmla="*/ 733359 w 3647723"/>
                <a:gd name="connsiteY1" fmla="*/ 1846676 h 2176276"/>
                <a:gd name="connsiteX2" fmla="*/ 738031 w 3647723"/>
                <a:gd name="connsiteY2" fmla="*/ 1070201 h 2176276"/>
                <a:gd name="connsiteX3" fmla="*/ 411281 w 3647723"/>
                <a:gd name="connsiteY3" fmla="*/ 1214056 h 2176276"/>
                <a:gd name="connsiteX4" fmla="*/ 62407 w 3647723"/>
                <a:gd name="connsiteY4" fmla="*/ 1054844 h 2176276"/>
                <a:gd name="connsiteX5" fmla="*/ 0 w 3647723"/>
                <a:gd name="connsiteY5" fmla="*/ 726566 h 2176276"/>
                <a:gd name="connsiteX6" fmla="*/ 435078 w 3647723"/>
                <a:gd name="connsiteY6" fmla="*/ 556974 h 2176276"/>
                <a:gd name="connsiteX7" fmla="*/ 741111 w 3647723"/>
                <a:gd name="connsiteY7" fmla="*/ 706184 h 2176276"/>
                <a:gd name="connsiteX8" fmla="*/ 743749 w 3647723"/>
                <a:gd name="connsiteY8" fmla="*/ 0 h 2176276"/>
                <a:gd name="connsiteX9" fmla="*/ 849257 w 3647723"/>
                <a:gd name="connsiteY9" fmla="*/ 20097 h 2176276"/>
                <a:gd name="connsiteX10" fmla="*/ 969837 w 3647723"/>
                <a:gd name="connsiteY10" fmla="*/ 40193 h 2176276"/>
                <a:gd name="connsiteX11" fmla="*/ 1256215 w 3647723"/>
                <a:gd name="connsiteY11" fmla="*/ 125604 h 2176276"/>
                <a:gd name="connsiteX12" fmla="*/ 1512448 w 3647723"/>
                <a:gd name="connsiteY12" fmla="*/ 261257 h 2176276"/>
                <a:gd name="connsiteX13" fmla="*/ 1924430 w 3647723"/>
                <a:gd name="connsiteY13" fmla="*/ 487345 h 2176276"/>
                <a:gd name="connsiteX14" fmla="*/ 2055059 w 3647723"/>
                <a:gd name="connsiteY14" fmla="*/ 567732 h 2176276"/>
                <a:gd name="connsiteX15" fmla="*/ 2095252 w 3647723"/>
                <a:gd name="connsiteY15" fmla="*/ 597877 h 2176276"/>
                <a:gd name="connsiteX16" fmla="*/ 2467041 w 3647723"/>
                <a:gd name="connsiteY16" fmla="*/ 628022 h 2176276"/>
                <a:gd name="connsiteX17" fmla="*/ 2879024 w 3647723"/>
                <a:gd name="connsiteY17" fmla="*/ 703384 h 2176276"/>
                <a:gd name="connsiteX18" fmla="*/ 3155353 w 3647723"/>
                <a:gd name="connsiteY18" fmla="*/ 768699 h 2176276"/>
                <a:gd name="connsiteX19" fmla="*/ 3326175 w 3647723"/>
                <a:gd name="connsiteY19" fmla="*/ 844061 h 2176276"/>
                <a:gd name="connsiteX20" fmla="*/ 3522118 w 3647723"/>
                <a:gd name="connsiteY20" fmla="*/ 989762 h 2176276"/>
                <a:gd name="connsiteX21" fmla="*/ 3537191 w 3647723"/>
                <a:gd name="connsiteY21" fmla="*/ 1060101 h 2176276"/>
                <a:gd name="connsiteX22" fmla="*/ 3552263 w 3647723"/>
                <a:gd name="connsiteY22" fmla="*/ 1160584 h 2176276"/>
                <a:gd name="connsiteX23" fmla="*/ 3537191 w 3647723"/>
                <a:gd name="connsiteY23" fmla="*/ 1190729 h 2176276"/>
                <a:gd name="connsiteX24" fmla="*/ 3577384 w 3647723"/>
                <a:gd name="connsiteY24" fmla="*/ 1240971 h 2176276"/>
                <a:gd name="connsiteX25" fmla="*/ 3607529 w 3647723"/>
                <a:gd name="connsiteY25" fmla="*/ 1301261 h 2176276"/>
                <a:gd name="connsiteX26" fmla="*/ 3607529 w 3647723"/>
                <a:gd name="connsiteY26" fmla="*/ 1376624 h 2176276"/>
                <a:gd name="connsiteX27" fmla="*/ 3642698 w 3647723"/>
                <a:gd name="connsiteY27" fmla="*/ 1436914 h 2176276"/>
                <a:gd name="connsiteX28" fmla="*/ 3632650 w 3647723"/>
                <a:gd name="connsiteY28" fmla="*/ 1547446 h 2176276"/>
                <a:gd name="connsiteX29" fmla="*/ 3612553 w 3647723"/>
                <a:gd name="connsiteY29" fmla="*/ 1627833 h 2176276"/>
                <a:gd name="connsiteX30" fmla="*/ 3632650 w 3647723"/>
                <a:gd name="connsiteY30" fmla="*/ 1718268 h 2176276"/>
                <a:gd name="connsiteX31" fmla="*/ 3647723 w 3647723"/>
                <a:gd name="connsiteY31" fmla="*/ 1753437 h 2176276"/>
                <a:gd name="connsiteX32" fmla="*/ 3527142 w 3647723"/>
                <a:gd name="connsiteY32" fmla="*/ 1813727 h 2176276"/>
                <a:gd name="connsiteX33" fmla="*/ 3527142 w 3647723"/>
                <a:gd name="connsiteY33" fmla="*/ 1813727 h 2176276"/>
                <a:gd name="connsiteX34" fmla="*/ 3441731 w 3647723"/>
                <a:gd name="connsiteY34" fmla="*/ 1874017 h 2176276"/>
                <a:gd name="connsiteX35" fmla="*/ 3105112 w 3647723"/>
                <a:gd name="connsiteY35" fmla="*/ 1879042 h 2176276"/>
                <a:gd name="connsiteX36" fmla="*/ 2929841 w 3647723"/>
                <a:gd name="connsiteY36" fmla="*/ 1877650 h 2176276"/>
                <a:gd name="connsiteX37" fmla="*/ 2087585 w 3647723"/>
                <a:gd name="connsiteY37" fmla="*/ 1858993 h 2176276"/>
                <a:gd name="connsiteX0" fmla="*/ 2025178 w 3585316"/>
                <a:gd name="connsiteY0" fmla="*/ 1858993 h 2176276"/>
                <a:gd name="connsiteX1" fmla="*/ 670952 w 3585316"/>
                <a:gd name="connsiteY1" fmla="*/ 1846676 h 2176276"/>
                <a:gd name="connsiteX2" fmla="*/ 675624 w 3585316"/>
                <a:gd name="connsiteY2" fmla="*/ 1070201 h 2176276"/>
                <a:gd name="connsiteX3" fmla="*/ 348874 w 3585316"/>
                <a:gd name="connsiteY3" fmla="*/ 1214056 h 2176276"/>
                <a:gd name="connsiteX4" fmla="*/ 0 w 3585316"/>
                <a:gd name="connsiteY4" fmla="*/ 1054844 h 2176276"/>
                <a:gd name="connsiteX5" fmla="*/ 372671 w 3585316"/>
                <a:gd name="connsiteY5" fmla="*/ 556974 h 2176276"/>
                <a:gd name="connsiteX6" fmla="*/ 678704 w 3585316"/>
                <a:gd name="connsiteY6" fmla="*/ 706184 h 2176276"/>
                <a:gd name="connsiteX7" fmla="*/ 681342 w 3585316"/>
                <a:gd name="connsiteY7" fmla="*/ 0 h 2176276"/>
                <a:gd name="connsiteX8" fmla="*/ 786850 w 3585316"/>
                <a:gd name="connsiteY8" fmla="*/ 20097 h 2176276"/>
                <a:gd name="connsiteX9" fmla="*/ 907430 w 3585316"/>
                <a:gd name="connsiteY9" fmla="*/ 40193 h 2176276"/>
                <a:gd name="connsiteX10" fmla="*/ 1193808 w 3585316"/>
                <a:gd name="connsiteY10" fmla="*/ 125604 h 2176276"/>
                <a:gd name="connsiteX11" fmla="*/ 1450041 w 3585316"/>
                <a:gd name="connsiteY11" fmla="*/ 261257 h 2176276"/>
                <a:gd name="connsiteX12" fmla="*/ 1862023 w 3585316"/>
                <a:gd name="connsiteY12" fmla="*/ 487345 h 2176276"/>
                <a:gd name="connsiteX13" fmla="*/ 1992652 w 3585316"/>
                <a:gd name="connsiteY13" fmla="*/ 567732 h 2176276"/>
                <a:gd name="connsiteX14" fmla="*/ 2032845 w 3585316"/>
                <a:gd name="connsiteY14" fmla="*/ 597877 h 2176276"/>
                <a:gd name="connsiteX15" fmla="*/ 2404634 w 3585316"/>
                <a:gd name="connsiteY15" fmla="*/ 628022 h 2176276"/>
                <a:gd name="connsiteX16" fmla="*/ 2816617 w 3585316"/>
                <a:gd name="connsiteY16" fmla="*/ 703384 h 2176276"/>
                <a:gd name="connsiteX17" fmla="*/ 3092946 w 3585316"/>
                <a:gd name="connsiteY17" fmla="*/ 768699 h 2176276"/>
                <a:gd name="connsiteX18" fmla="*/ 3263768 w 3585316"/>
                <a:gd name="connsiteY18" fmla="*/ 844061 h 2176276"/>
                <a:gd name="connsiteX19" fmla="*/ 3459711 w 3585316"/>
                <a:gd name="connsiteY19" fmla="*/ 989762 h 2176276"/>
                <a:gd name="connsiteX20" fmla="*/ 3474784 w 3585316"/>
                <a:gd name="connsiteY20" fmla="*/ 1060101 h 2176276"/>
                <a:gd name="connsiteX21" fmla="*/ 3489856 w 3585316"/>
                <a:gd name="connsiteY21" fmla="*/ 1160584 h 2176276"/>
                <a:gd name="connsiteX22" fmla="*/ 3474784 w 3585316"/>
                <a:gd name="connsiteY22" fmla="*/ 1190729 h 2176276"/>
                <a:gd name="connsiteX23" fmla="*/ 3514977 w 3585316"/>
                <a:gd name="connsiteY23" fmla="*/ 1240971 h 2176276"/>
                <a:gd name="connsiteX24" fmla="*/ 3545122 w 3585316"/>
                <a:gd name="connsiteY24" fmla="*/ 1301261 h 2176276"/>
                <a:gd name="connsiteX25" fmla="*/ 3545122 w 3585316"/>
                <a:gd name="connsiteY25" fmla="*/ 1376624 h 2176276"/>
                <a:gd name="connsiteX26" fmla="*/ 3580291 w 3585316"/>
                <a:gd name="connsiteY26" fmla="*/ 1436914 h 2176276"/>
                <a:gd name="connsiteX27" fmla="*/ 3570243 w 3585316"/>
                <a:gd name="connsiteY27" fmla="*/ 1547446 h 2176276"/>
                <a:gd name="connsiteX28" fmla="*/ 3550146 w 3585316"/>
                <a:gd name="connsiteY28" fmla="*/ 1627833 h 2176276"/>
                <a:gd name="connsiteX29" fmla="*/ 3570243 w 3585316"/>
                <a:gd name="connsiteY29" fmla="*/ 1718268 h 2176276"/>
                <a:gd name="connsiteX30" fmla="*/ 3585316 w 3585316"/>
                <a:gd name="connsiteY30" fmla="*/ 1753437 h 2176276"/>
                <a:gd name="connsiteX31" fmla="*/ 3464735 w 3585316"/>
                <a:gd name="connsiteY31" fmla="*/ 1813727 h 2176276"/>
                <a:gd name="connsiteX32" fmla="*/ 3464735 w 3585316"/>
                <a:gd name="connsiteY32" fmla="*/ 1813727 h 2176276"/>
                <a:gd name="connsiteX33" fmla="*/ 3379324 w 3585316"/>
                <a:gd name="connsiteY33" fmla="*/ 1874017 h 2176276"/>
                <a:gd name="connsiteX34" fmla="*/ 3042705 w 3585316"/>
                <a:gd name="connsiteY34" fmla="*/ 1879042 h 2176276"/>
                <a:gd name="connsiteX35" fmla="*/ 2867434 w 3585316"/>
                <a:gd name="connsiteY35" fmla="*/ 1877650 h 2176276"/>
                <a:gd name="connsiteX36" fmla="*/ 2025178 w 3585316"/>
                <a:gd name="connsiteY36" fmla="*/ 1858993 h 2176276"/>
                <a:gd name="connsiteX0" fmla="*/ 1676304 w 3236442"/>
                <a:gd name="connsiteY0" fmla="*/ 1858993 h 2176276"/>
                <a:gd name="connsiteX1" fmla="*/ 322078 w 3236442"/>
                <a:gd name="connsiteY1" fmla="*/ 1846676 h 2176276"/>
                <a:gd name="connsiteX2" fmla="*/ 326750 w 3236442"/>
                <a:gd name="connsiteY2" fmla="*/ 1070201 h 2176276"/>
                <a:gd name="connsiteX3" fmla="*/ 0 w 3236442"/>
                <a:gd name="connsiteY3" fmla="*/ 1214056 h 2176276"/>
                <a:gd name="connsiteX4" fmla="*/ 23797 w 3236442"/>
                <a:gd name="connsiteY4" fmla="*/ 556974 h 2176276"/>
                <a:gd name="connsiteX5" fmla="*/ 329830 w 3236442"/>
                <a:gd name="connsiteY5" fmla="*/ 706184 h 2176276"/>
                <a:gd name="connsiteX6" fmla="*/ 332468 w 3236442"/>
                <a:gd name="connsiteY6" fmla="*/ 0 h 2176276"/>
                <a:gd name="connsiteX7" fmla="*/ 437976 w 3236442"/>
                <a:gd name="connsiteY7" fmla="*/ 20097 h 2176276"/>
                <a:gd name="connsiteX8" fmla="*/ 558556 w 3236442"/>
                <a:gd name="connsiteY8" fmla="*/ 40193 h 2176276"/>
                <a:gd name="connsiteX9" fmla="*/ 844934 w 3236442"/>
                <a:gd name="connsiteY9" fmla="*/ 125604 h 2176276"/>
                <a:gd name="connsiteX10" fmla="*/ 1101167 w 3236442"/>
                <a:gd name="connsiteY10" fmla="*/ 261257 h 2176276"/>
                <a:gd name="connsiteX11" fmla="*/ 1513149 w 3236442"/>
                <a:gd name="connsiteY11" fmla="*/ 487345 h 2176276"/>
                <a:gd name="connsiteX12" fmla="*/ 1643778 w 3236442"/>
                <a:gd name="connsiteY12" fmla="*/ 567732 h 2176276"/>
                <a:gd name="connsiteX13" fmla="*/ 1683971 w 3236442"/>
                <a:gd name="connsiteY13" fmla="*/ 597877 h 2176276"/>
                <a:gd name="connsiteX14" fmla="*/ 2055760 w 3236442"/>
                <a:gd name="connsiteY14" fmla="*/ 628022 h 2176276"/>
                <a:gd name="connsiteX15" fmla="*/ 2467743 w 3236442"/>
                <a:gd name="connsiteY15" fmla="*/ 703384 h 2176276"/>
                <a:gd name="connsiteX16" fmla="*/ 2744072 w 3236442"/>
                <a:gd name="connsiteY16" fmla="*/ 768699 h 2176276"/>
                <a:gd name="connsiteX17" fmla="*/ 2914894 w 3236442"/>
                <a:gd name="connsiteY17" fmla="*/ 844061 h 2176276"/>
                <a:gd name="connsiteX18" fmla="*/ 3110837 w 3236442"/>
                <a:gd name="connsiteY18" fmla="*/ 989762 h 2176276"/>
                <a:gd name="connsiteX19" fmla="*/ 3125910 w 3236442"/>
                <a:gd name="connsiteY19" fmla="*/ 1060101 h 2176276"/>
                <a:gd name="connsiteX20" fmla="*/ 3140982 w 3236442"/>
                <a:gd name="connsiteY20" fmla="*/ 1160584 h 2176276"/>
                <a:gd name="connsiteX21" fmla="*/ 3125910 w 3236442"/>
                <a:gd name="connsiteY21" fmla="*/ 1190729 h 2176276"/>
                <a:gd name="connsiteX22" fmla="*/ 3166103 w 3236442"/>
                <a:gd name="connsiteY22" fmla="*/ 1240971 h 2176276"/>
                <a:gd name="connsiteX23" fmla="*/ 3196248 w 3236442"/>
                <a:gd name="connsiteY23" fmla="*/ 1301261 h 2176276"/>
                <a:gd name="connsiteX24" fmla="*/ 3196248 w 3236442"/>
                <a:gd name="connsiteY24" fmla="*/ 1376624 h 2176276"/>
                <a:gd name="connsiteX25" fmla="*/ 3231417 w 3236442"/>
                <a:gd name="connsiteY25" fmla="*/ 1436914 h 2176276"/>
                <a:gd name="connsiteX26" fmla="*/ 3221369 w 3236442"/>
                <a:gd name="connsiteY26" fmla="*/ 1547446 h 2176276"/>
                <a:gd name="connsiteX27" fmla="*/ 3201272 w 3236442"/>
                <a:gd name="connsiteY27" fmla="*/ 1627833 h 2176276"/>
                <a:gd name="connsiteX28" fmla="*/ 3221369 w 3236442"/>
                <a:gd name="connsiteY28" fmla="*/ 1718268 h 2176276"/>
                <a:gd name="connsiteX29" fmla="*/ 3236442 w 3236442"/>
                <a:gd name="connsiteY29" fmla="*/ 1753437 h 2176276"/>
                <a:gd name="connsiteX30" fmla="*/ 3115861 w 3236442"/>
                <a:gd name="connsiteY30" fmla="*/ 1813727 h 2176276"/>
                <a:gd name="connsiteX31" fmla="*/ 3115861 w 3236442"/>
                <a:gd name="connsiteY31" fmla="*/ 1813727 h 2176276"/>
                <a:gd name="connsiteX32" fmla="*/ 3030450 w 3236442"/>
                <a:gd name="connsiteY32" fmla="*/ 1874017 h 2176276"/>
                <a:gd name="connsiteX33" fmla="*/ 2693831 w 3236442"/>
                <a:gd name="connsiteY33" fmla="*/ 1879042 h 2176276"/>
                <a:gd name="connsiteX34" fmla="*/ 2518560 w 3236442"/>
                <a:gd name="connsiteY34" fmla="*/ 1877650 h 2176276"/>
                <a:gd name="connsiteX35" fmla="*/ 1676304 w 3236442"/>
                <a:gd name="connsiteY35" fmla="*/ 1858993 h 2176276"/>
                <a:gd name="connsiteX0" fmla="*/ 1731151 w 3291289"/>
                <a:gd name="connsiteY0" fmla="*/ 1858993 h 2176276"/>
                <a:gd name="connsiteX1" fmla="*/ 376925 w 3291289"/>
                <a:gd name="connsiteY1" fmla="*/ 1846676 h 2176276"/>
                <a:gd name="connsiteX2" fmla="*/ 381597 w 3291289"/>
                <a:gd name="connsiteY2" fmla="*/ 1070201 h 2176276"/>
                <a:gd name="connsiteX3" fmla="*/ 54847 w 3291289"/>
                <a:gd name="connsiteY3" fmla="*/ 1214056 h 2176276"/>
                <a:gd name="connsiteX4" fmla="*/ 78644 w 3291289"/>
                <a:gd name="connsiteY4" fmla="*/ 556974 h 2176276"/>
                <a:gd name="connsiteX5" fmla="*/ 384677 w 3291289"/>
                <a:gd name="connsiteY5" fmla="*/ 706184 h 2176276"/>
                <a:gd name="connsiteX6" fmla="*/ 387315 w 3291289"/>
                <a:gd name="connsiteY6" fmla="*/ 0 h 2176276"/>
                <a:gd name="connsiteX7" fmla="*/ 492823 w 3291289"/>
                <a:gd name="connsiteY7" fmla="*/ 20097 h 2176276"/>
                <a:gd name="connsiteX8" fmla="*/ 613403 w 3291289"/>
                <a:gd name="connsiteY8" fmla="*/ 40193 h 2176276"/>
                <a:gd name="connsiteX9" fmla="*/ 899781 w 3291289"/>
                <a:gd name="connsiteY9" fmla="*/ 125604 h 2176276"/>
                <a:gd name="connsiteX10" fmla="*/ 1156014 w 3291289"/>
                <a:gd name="connsiteY10" fmla="*/ 261257 h 2176276"/>
                <a:gd name="connsiteX11" fmla="*/ 1567996 w 3291289"/>
                <a:gd name="connsiteY11" fmla="*/ 487345 h 2176276"/>
                <a:gd name="connsiteX12" fmla="*/ 1698625 w 3291289"/>
                <a:gd name="connsiteY12" fmla="*/ 567732 h 2176276"/>
                <a:gd name="connsiteX13" fmla="*/ 1738818 w 3291289"/>
                <a:gd name="connsiteY13" fmla="*/ 597877 h 2176276"/>
                <a:gd name="connsiteX14" fmla="*/ 2110607 w 3291289"/>
                <a:gd name="connsiteY14" fmla="*/ 628022 h 2176276"/>
                <a:gd name="connsiteX15" fmla="*/ 2522590 w 3291289"/>
                <a:gd name="connsiteY15" fmla="*/ 703384 h 2176276"/>
                <a:gd name="connsiteX16" fmla="*/ 2798919 w 3291289"/>
                <a:gd name="connsiteY16" fmla="*/ 768699 h 2176276"/>
                <a:gd name="connsiteX17" fmla="*/ 2969741 w 3291289"/>
                <a:gd name="connsiteY17" fmla="*/ 844061 h 2176276"/>
                <a:gd name="connsiteX18" fmla="*/ 3165684 w 3291289"/>
                <a:gd name="connsiteY18" fmla="*/ 989762 h 2176276"/>
                <a:gd name="connsiteX19" fmla="*/ 3180757 w 3291289"/>
                <a:gd name="connsiteY19" fmla="*/ 1060101 h 2176276"/>
                <a:gd name="connsiteX20" fmla="*/ 3195829 w 3291289"/>
                <a:gd name="connsiteY20" fmla="*/ 1160584 h 2176276"/>
                <a:gd name="connsiteX21" fmla="*/ 3180757 w 3291289"/>
                <a:gd name="connsiteY21" fmla="*/ 1190729 h 2176276"/>
                <a:gd name="connsiteX22" fmla="*/ 3220950 w 3291289"/>
                <a:gd name="connsiteY22" fmla="*/ 1240971 h 2176276"/>
                <a:gd name="connsiteX23" fmla="*/ 3251095 w 3291289"/>
                <a:gd name="connsiteY23" fmla="*/ 1301261 h 2176276"/>
                <a:gd name="connsiteX24" fmla="*/ 3251095 w 3291289"/>
                <a:gd name="connsiteY24" fmla="*/ 1376624 h 2176276"/>
                <a:gd name="connsiteX25" fmla="*/ 3286264 w 3291289"/>
                <a:gd name="connsiteY25" fmla="*/ 1436914 h 2176276"/>
                <a:gd name="connsiteX26" fmla="*/ 3276216 w 3291289"/>
                <a:gd name="connsiteY26" fmla="*/ 1547446 h 2176276"/>
                <a:gd name="connsiteX27" fmla="*/ 3256119 w 3291289"/>
                <a:gd name="connsiteY27" fmla="*/ 1627833 h 2176276"/>
                <a:gd name="connsiteX28" fmla="*/ 3276216 w 3291289"/>
                <a:gd name="connsiteY28" fmla="*/ 1718268 h 2176276"/>
                <a:gd name="connsiteX29" fmla="*/ 3291289 w 3291289"/>
                <a:gd name="connsiteY29" fmla="*/ 1753437 h 2176276"/>
                <a:gd name="connsiteX30" fmla="*/ 3170708 w 3291289"/>
                <a:gd name="connsiteY30" fmla="*/ 1813727 h 2176276"/>
                <a:gd name="connsiteX31" fmla="*/ 3170708 w 3291289"/>
                <a:gd name="connsiteY31" fmla="*/ 1813727 h 2176276"/>
                <a:gd name="connsiteX32" fmla="*/ 3085297 w 3291289"/>
                <a:gd name="connsiteY32" fmla="*/ 1874017 h 2176276"/>
                <a:gd name="connsiteX33" fmla="*/ 2748678 w 3291289"/>
                <a:gd name="connsiteY33" fmla="*/ 1879042 h 2176276"/>
                <a:gd name="connsiteX34" fmla="*/ 2573407 w 3291289"/>
                <a:gd name="connsiteY34" fmla="*/ 1877650 h 2176276"/>
                <a:gd name="connsiteX35" fmla="*/ 1731151 w 3291289"/>
                <a:gd name="connsiteY35" fmla="*/ 1858993 h 2176276"/>
                <a:gd name="connsiteX0" fmla="*/ 1790016 w 3350154"/>
                <a:gd name="connsiteY0" fmla="*/ 1858993 h 2176276"/>
                <a:gd name="connsiteX1" fmla="*/ 435790 w 3350154"/>
                <a:gd name="connsiteY1" fmla="*/ 1846676 h 2176276"/>
                <a:gd name="connsiteX2" fmla="*/ 440462 w 3350154"/>
                <a:gd name="connsiteY2" fmla="*/ 1070201 h 2176276"/>
                <a:gd name="connsiteX3" fmla="*/ 113712 w 3350154"/>
                <a:gd name="connsiteY3" fmla="*/ 1214056 h 2176276"/>
                <a:gd name="connsiteX4" fmla="*/ 137509 w 3350154"/>
                <a:gd name="connsiteY4" fmla="*/ 556974 h 2176276"/>
                <a:gd name="connsiteX5" fmla="*/ 443542 w 3350154"/>
                <a:gd name="connsiteY5" fmla="*/ 706184 h 2176276"/>
                <a:gd name="connsiteX6" fmla="*/ 446180 w 3350154"/>
                <a:gd name="connsiteY6" fmla="*/ 0 h 2176276"/>
                <a:gd name="connsiteX7" fmla="*/ 551688 w 3350154"/>
                <a:gd name="connsiteY7" fmla="*/ 20097 h 2176276"/>
                <a:gd name="connsiteX8" fmla="*/ 672268 w 3350154"/>
                <a:gd name="connsiteY8" fmla="*/ 40193 h 2176276"/>
                <a:gd name="connsiteX9" fmla="*/ 958646 w 3350154"/>
                <a:gd name="connsiteY9" fmla="*/ 125604 h 2176276"/>
                <a:gd name="connsiteX10" fmla="*/ 1214879 w 3350154"/>
                <a:gd name="connsiteY10" fmla="*/ 261257 h 2176276"/>
                <a:gd name="connsiteX11" fmla="*/ 1626861 w 3350154"/>
                <a:gd name="connsiteY11" fmla="*/ 487345 h 2176276"/>
                <a:gd name="connsiteX12" fmla="*/ 1757490 w 3350154"/>
                <a:gd name="connsiteY12" fmla="*/ 567732 h 2176276"/>
                <a:gd name="connsiteX13" fmla="*/ 1797683 w 3350154"/>
                <a:gd name="connsiteY13" fmla="*/ 597877 h 2176276"/>
                <a:gd name="connsiteX14" fmla="*/ 2169472 w 3350154"/>
                <a:gd name="connsiteY14" fmla="*/ 628022 h 2176276"/>
                <a:gd name="connsiteX15" fmla="*/ 2581455 w 3350154"/>
                <a:gd name="connsiteY15" fmla="*/ 703384 h 2176276"/>
                <a:gd name="connsiteX16" fmla="*/ 2857784 w 3350154"/>
                <a:gd name="connsiteY16" fmla="*/ 768699 h 2176276"/>
                <a:gd name="connsiteX17" fmla="*/ 3028606 w 3350154"/>
                <a:gd name="connsiteY17" fmla="*/ 844061 h 2176276"/>
                <a:gd name="connsiteX18" fmla="*/ 3224549 w 3350154"/>
                <a:gd name="connsiteY18" fmla="*/ 989762 h 2176276"/>
                <a:gd name="connsiteX19" fmla="*/ 3239622 w 3350154"/>
                <a:gd name="connsiteY19" fmla="*/ 1060101 h 2176276"/>
                <a:gd name="connsiteX20" fmla="*/ 3254694 w 3350154"/>
                <a:gd name="connsiteY20" fmla="*/ 1160584 h 2176276"/>
                <a:gd name="connsiteX21" fmla="*/ 3239622 w 3350154"/>
                <a:gd name="connsiteY21" fmla="*/ 1190729 h 2176276"/>
                <a:gd name="connsiteX22" fmla="*/ 3279815 w 3350154"/>
                <a:gd name="connsiteY22" fmla="*/ 1240971 h 2176276"/>
                <a:gd name="connsiteX23" fmla="*/ 3309960 w 3350154"/>
                <a:gd name="connsiteY23" fmla="*/ 1301261 h 2176276"/>
                <a:gd name="connsiteX24" fmla="*/ 3309960 w 3350154"/>
                <a:gd name="connsiteY24" fmla="*/ 1376624 h 2176276"/>
                <a:gd name="connsiteX25" fmla="*/ 3345129 w 3350154"/>
                <a:gd name="connsiteY25" fmla="*/ 1436914 h 2176276"/>
                <a:gd name="connsiteX26" fmla="*/ 3335081 w 3350154"/>
                <a:gd name="connsiteY26" fmla="*/ 1547446 h 2176276"/>
                <a:gd name="connsiteX27" fmla="*/ 3314984 w 3350154"/>
                <a:gd name="connsiteY27" fmla="*/ 1627833 h 2176276"/>
                <a:gd name="connsiteX28" fmla="*/ 3335081 w 3350154"/>
                <a:gd name="connsiteY28" fmla="*/ 1718268 h 2176276"/>
                <a:gd name="connsiteX29" fmla="*/ 3350154 w 3350154"/>
                <a:gd name="connsiteY29" fmla="*/ 1753437 h 2176276"/>
                <a:gd name="connsiteX30" fmla="*/ 3229573 w 3350154"/>
                <a:gd name="connsiteY30" fmla="*/ 1813727 h 2176276"/>
                <a:gd name="connsiteX31" fmla="*/ 3229573 w 3350154"/>
                <a:gd name="connsiteY31" fmla="*/ 1813727 h 2176276"/>
                <a:gd name="connsiteX32" fmla="*/ 3144162 w 3350154"/>
                <a:gd name="connsiteY32" fmla="*/ 1874017 h 2176276"/>
                <a:gd name="connsiteX33" fmla="*/ 2807543 w 3350154"/>
                <a:gd name="connsiteY33" fmla="*/ 1879042 h 2176276"/>
                <a:gd name="connsiteX34" fmla="*/ 2632272 w 3350154"/>
                <a:gd name="connsiteY34" fmla="*/ 1877650 h 2176276"/>
                <a:gd name="connsiteX35" fmla="*/ 1790016 w 3350154"/>
                <a:gd name="connsiteY35" fmla="*/ 1858993 h 2176276"/>
                <a:gd name="connsiteX0" fmla="*/ 1937543 w 3497681"/>
                <a:gd name="connsiteY0" fmla="*/ 1858993 h 2176276"/>
                <a:gd name="connsiteX1" fmla="*/ 583317 w 3497681"/>
                <a:gd name="connsiteY1" fmla="*/ 1846676 h 2176276"/>
                <a:gd name="connsiteX2" fmla="*/ 587989 w 3497681"/>
                <a:gd name="connsiteY2" fmla="*/ 1070201 h 2176276"/>
                <a:gd name="connsiteX3" fmla="*/ 82307 w 3497681"/>
                <a:gd name="connsiteY3" fmla="*/ 1214056 h 2176276"/>
                <a:gd name="connsiteX4" fmla="*/ 285036 w 3497681"/>
                <a:gd name="connsiteY4" fmla="*/ 556974 h 2176276"/>
                <a:gd name="connsiteX5" fmla="*/ 591069 w 3497681"/>
                <a:gd name="connsiteY5" fmla="*/ 706184 h 2176276"/>
                <a:gd name="connsiteX6" fmla="*/ 593707 w 3497681"/>
                <a:gd name="connsiteY6" fmla="*/ 0 h 2176276"/>
                <a:gd name="connsiteX7" fmla="*/ 699215 w 3497681"/>
                <a:gd name="connsiteY7" fmla="*/ 20097 h 2176276"/>
                <a:gd name="connsiteX8" fmla="*/ 819795 w 3497681"/>
                <a:gd name="connsiteY8" fmla="*/ 40193 h 2176276"/>
                <a:gd name="connsiteX9" fmla="*/ 1106173 w 3497681"/>
                <a:gd name="connsiteY9" fmla="*/ 125604 h 2176276"/>
                <a:gd name="connsiteX10" fmla="*/ 1362406 w 3497681"/>
                <a:gd name="connsiteY10" fmla="*/ 261257 h 2176276"/>
                <a:gd name="connsiteX11" fmla="*/ 1774388 w 3497681"/>
                <a:gd name="connsiteY11" fmla="*/ 487345 h 2176276"/>
                <a:gd name="connsiteX12" fmla="*/ 1905017 w 3497681"/>
                <a:gd name="connsiteY12" fmla="*/ 567732 h 2176276"/>
                <a:gd name="connsiteX13" fmla="*/ 1945210 w 3497681"/>
                <a:gd name="connsiteY13" fmla="*/ 597877 h 2176276"/>
                <a:gd name="connsiteX14" fmla="*/ 2316999 w 3497681"/>
                <a:gd name="connsiteY14" fmla="*/ 628022 h 2176276"/>
                <a:gd name="connsiteX15" fmla="*/ 2728982 w 3497681"/>
                <a:gd name="connsiteY15" fmla="*/ 703384 h 2176276"/>
                <a:gd name="connsiteX16" fmla="*/ 3005311 w 3497681"/>
                <a:gd name="connsiteY16" fmla="*/ 768699 h 2176276"/>
                <a:gd name="connsiteX17" fmla="*/ 3176133 w 3497681"/>
                <a:gd name="connsiteY17" fmla="*/ 844061 h 2176276"/>
                <a:gd name="connsiteX18" fmla="*/ 3372076 w 3497681"/>
                <a:gd name="connsiteY18" fmla="*/ 989762 h 2176276"/>
                <a:gd name="connsiteX19" fmla="*/ 3387149 w 3497681"/>
                <a:gd name="connsiteY19" fmla="*/ 1060101 h 2176276"/>
                <a:gd name="connsiteX20" fmla="*/ 3402221 w 3497681"/>
                <a:gd name="connsiteY20" fmla="*/ 1160584 h 2176276"/>
                <a:gd name="connsiteX21" fmla="*/ 3387149 w 3497681"/>
                <a:gd name="connsiteY21" fmla="*/ 1190729 h 2176276"/>
                <a:gd name="connsiteX22" fmla="*/ 3427342 w 3497681"/>
                <a:gd name="connsiteY22" fmla="*/ 1240971 h 2176276"/>
                <a:gd name="connsiteX23" fmla="*/ 3457487 w 3497681"/>
                <a:gd name="connsiteY23" fmla="*/ 1301261 h 2176276"/>
                <a:gd name="connsiteX24" fmla="*/ 3457487 w 3497681"/>
                <a:gd name="connsiteY24" fmla="*/ 1376624 h 2176276"/>
                <a:gd name="connsiteX25" fmla="*/ 3492656 w 3497681"/>
                <a:gd name="connsiteY25" fmla="*/ 1436914 h 2176276"/>
                <a:gd name="connsiteX26" fmla="*/ 3482608 w 3497681"/>
                <a:gd name="connsiteY26" fmla="*/ 1547446 h 2176276"/>
                <a:gd name="connsiteX27" fmla="*/ 3462511 w 3497681"/>
                <a:gd name="connsiteY27" fmla="*/ 1627833 h 2176276"/>
                <a:gd name="connsiteX28" fmla="*/ 3482608 w 3497681"/>
                <a:gd name="connsiteY28" fmla="*/ 1718268 h 2176276"/>
                <a:gd name="connsiteX29" fmla="*/ 3497681 w 3497681"/>
                <a:gd name="connsiteY29" fmla="*/ 1753437 h 2176276"/>
                <a:gd name="connsiteX30" fmla="*/ 3377100 w 3497681"/>
                <a:gd name="connsiteY30" fmla="*/ 1813727 h 2176276"/>
                <a:gd name="connsiteX31" fmla="*/ 3377100 w 3497681"/>
                <a:gd name="connsiteY31" fmla="*/ 1813727 h 2176276"/>
                <a:gd name="connsiteX32" fmla="*/ 3291689 w 3497681"/>
                <a:gd name="connsiteY32" fmla="*/ 1874017 h 2176276"/>
                <a:gd name="connsiteX33" fmla="*/ 2955070 w 3497681"/>
                <a:gd name="connsiteY33" fmla="*/ 1879042 h 2176276"/>
                <a:gd name="connsiteX34" fmla="*/ 2779799 w 3497681"/>
                <a:gd name="connsiteY34" fmla="*/ 1877650 h 2176276"/>
                <a:gd name="connsiteX35" fmla="*/ 1937543 w 3497681"/>
                <a:gd name="connsiteY35" fmla="*/ 1858993 h 2176276"/>
                <a:gd name="connsiteX0" fmla="*/ 1953205 w 3513343"/>
                <a:gd name="connsiteY0" fmla="*/ 1858993 h 2176276"/>
                <a:gd name="connsiteX1" fmla="*/ 598979 w 3513343"/>
                <a:gd name="connsiteY1" fmla="*/ 1846676 h 2176276"/>
                <a:gd name="connsiteX2" fmla="*/ 603651 w 3513343"/>
                <a:gd name="connsiteY2" fmla="*/ 1070201 h 2176276"/>
                <a:gd name="connsiteX3" fmla="*/ 97969 w 3513343"/>
                <a:gd name="connsiteY3" fmla="*/ 1214056 h 2176276"/>
                <a:gd name="connsiteX4" fmla="*/ 45081 w 3513343"/>
                <a:gd name="connsiteY4" fmla="*/ 596789 h 2176276"/>
                <a:gd name="connsiteX5" fmla="*/ 606731 w 3513343"/>
                <a:gd name="connsiteY5" fmla="*/ 706184 h 2176276"/>
                <a:gd name="connsiteX6" fmla="*/ 609369 w 3513343"/>
                <a:gd name="connsiteY6" fmla="*/ 0 h 2176276"/>
                <a:gd name="connsiteX7" fmla="*/ 714877 w 3513343"/>
                <a:gd name="connsiteY7" fmla="*/ 20097 h 2176276"/>
                <a:gd name="connsiteX8" fmla="*/ 835457 w 3513343"/>
                <a:gd name="connsiteY8" fmla="*/ 40193 h 2176276"/>
                <a:gd name="connsiteX9" fmla="*/ 1121835 w 3513343"/>
                <a:gd name="connsiteY9" fmla="*/ 125604 h 2176276"/>
                <a:gd name="connsiteX10" fmla="*/ 1378068 w 3513343"/>
                <a:gd name="connsiteY10" fmla="*/ 261257 h 2176276"/>
                <a:gd name="connsiteX11" fmla="*/ 1790050 w 3513343"/>
                <a:gd name="connsiteY11" fmla="*/ 487345 h 2176276"/>
                <a:gd name="connsiteX12" fmla="*/ 1920679 w 3513343"/>
                <a:gd name="connsiteY12" fmla="*/ 567732 h 2176276"/>
                <a:gd name="connsiteX13" fmla="*/ 1960872 w 3513343"/>
                <a:gd name="connsiteY13" fmla="*/ 597877 h 2176276"/>
                <a:gd name="connsiteX14" fmla="*/ 2332661 w 3513343"/>
                <a:gd name="connsiteY14" fmla="*/ 628022 h 2176276"/>
                <a:gd name="connsiteX15" fmla="*/ 2744644 w 3513343"/>
                <a:gd name="connsiteY15" fmla="*/ 703384 h 2176276"/>
                <a:gd name="connsiteX16" fmla="*/ 3020973 w 3513343"/>
                <a:gd name="connsiteY16" fmla="*/ 768699 h 2176276"/>
                <a:gd name="connsiteX17" fmla="*/ 3191795 w 3513343"/>
                <a:gd name="connsiteY17" fmla="*/ 844061 h 2176276"/>
                <a:gd name="connsiteX18" fmla="*/ 3387738 w 3513343"/>
                <a:gd name="connsiteY18" fmla="*/ 989762 h 2176276"/>
                <a:gd name="connsiteX19" fmla="*/ 3402811 w 3513343"/>
                <a:gd name="connsiteY19" fmla="*/ 1060101 h 2176276"/>
                <a:gd name="connsiteX20" fmla="*/ 3417883 w 3513343"/>
                <a:gd name="connsiteY20" fmla="*/ 1160584 h 2176276"/>
                <a:gd name="connsiteX21" fmla="*/ 3402811 w 3513343"/>
                <a:gd name="connsiteY21" fmla="*/ 1190729 h 2176276"/>
                <a:gd name="connsiteX22" fmla="*/ 3443004 w 3513343"/>
                <a:gd name="connsiteY22" fmla="*/ 1240971 h 2176276"/>
                <a:gd name="connsiteX23" fmla="*/ 3473149 w 3513343"/>
                <a:gd name="connsiteY23" fmla="*/ 1301261 h 2176276"/>
                <a:gd name="connsiteX24" fmla="*/ 3473149 w 3513343"/>
                <a:gd name="connsiteY24" fmla="*/ 1376624 h 2176276"/>
                <a:gd name="connsiteX25" fmla="*/ 3508318 w 3513343"/>
                <a:gd name="connsiteY25" fmla="*/ 1436914 h 2176276"/>
                <a:gd name="connsiteX26" fmla="*/ 3498270 w 3513343"/>
                <a:gd name="connsiteY26" fmla="*/ 1547446 h 2176276"/>
                <a:gd name="connsiteX27" fmla="*/ 3478173 w 3513343"/>
                <a:gd name="connsiteY27" fmla="*/ 1627833 h 2176276"/>
                <a:gd name="connsiteX28" fmla="*/ 3498270 w 3513343"/>
                <a:gd name="connsiteY28" fmla="*/ 1718268 h 2176276"/>
                <a:gd name="connsiteX29" fmla="*/ 3513343 w 3513343"/>
                <a:gd name="connsiteY29" fmla="*/ 1753437 h 2176276"/>
                <a:gd name="connsiteX30" fmla="*/ 3392762 w 3513343"/>
                <a:gd name="connsiteY30" fmla="*/ 1813727 h 2176276"/>
                <a:gd name="connsiteX31" fmla="*/ 3392762 w 3513343"/>
                <a:gd name="connsiteY31" fmla="*/ 1813727 h 2176276"/>
                <a:gd name="connsiteX32" fmla="*/ 3307351 w 3513343"/>
                <a:gd name="connsiteY32" fmla="*/ 1874017 h 2176276"/>
                <a:gd name="connsiteX33" fmla="*/ 2970732 w 3513343"/>
                <a:gd name="connsiteY33" fmla="*/ 1879042 h 2176276"/>
                <a:gd name="connsiteX34" fmla="*/ 2795461 w 3513343"/>
                <a:gd name="connsiteY34" fmla="*/ 1877650 h 2176276"/>
                <a:gd name="connsiteX35" fmla="*/ 1953205 w 3513343"/>
                <a:gd name="connsiteY35" fmla="*/ 1858993 h 2176276"/>
                <a:gd name="connsiteX0" fmla="*/ 1953205 w 3513343"/>
                <a:gd name="connsiteY0" fmla="*/ 1858993 h 2176276"/>
                <a:gd name="connsiteX1" fmla="*/ 598979 w 3513343"/>
                <a:gd name="connsiteY1" fmla="*/ 1846676 h 2176276"/>
                <a:gd name="connsiteX2" fmla="*/ 603651 w 3513343"/>
                <a:gd name="connsiteY2" fmla="*/ 1070201 h 2176276"/>
                <a:gd name="connsiteX3" fmla="*/ 97969 w 3513343"/>
                <a:gd name="connsiteY3" fmla="*/ 1214056 h 2176276"/>
                <a:gd name="connsiteX4" fmla="*/ 45081 w 3513343"/>
                <a:gd name="connsiteY4" fmla="*/ 596789 h 2176276"/>
                <a:gd name="connsiteX5" fmla="*/ 606731 w 3513343"/>
                <a:gd name="connsiteY5" fmla="*/ 706184 h 2176276"/>
                <a:gd name="connsiteX6" fmla="*/ 609369 w 3513343"/>
                <a:gd name="connsiteY6" fmla="*/ 0 h 2176276"/>
                <a:gd name="connsiteX7" fmla="*/ 714877 w 3513343"/>
                <a:gd name="connsiteY7" fmla="*/ 20097 h 2176276"/>
                <a:gd name="connsiteX8" fmla="*/ 835457 w 3513343"/>
                <a:gd name="connsiteY8" fmla="*/ 40193 h 2176276"/>
                <a:gd name="connsiteX9" fmla="*/ 1121835 w 3513343"/>
                <a:gd name="connsiteY9" fmla="*/ 125604 h 2176276"/>
                <a:gd name="connsiteX10" fmla="*/ 1378068 w 3513343"/>
                <a:gd name="connsiteY10" fmla="*/ 261257 h 2176276"/>
                <a:gd name="connsiteX11" fmla="*/ 1790050 w 3513343"/>
                <a:gd name="connsiteY11" fmla="*/ 487345 h 2176276"/>
                <a:gd name="connsiteX12" fmla="*/ 1920679 w 3513343"/>
                <a:gd name="connsiteY12" fmla="*/ 567732 h 2176276"/>
                <a:gd name="connsiteX13" fmla="*/ 1960872 w 3513343"/>
                <a:gd name="connsiteY13" fmla="*/ 597877 h 2176276"/>
                <a:gd name="connsiteX14" fmla="*/ 2332661 w 3513343"/>
                <a:gd name="connsiteY14" fmla="*/ 628022 h 2176276"/>
                <a:gd name="connsiteX15" fmla="*/ 2744644 w 3513343"/>
                <a:gd name="connsiteY15" fmla="*/ 703384 h 2176276"/>
                <a:gd name="connsiteX16" fmla="*/ 3020973 w 3513343"/>
                <a:gd name="connsiteY16" fmla="*/ 768699 h 2176276"/>
                <a:gd name="connsiteX17" fmla="*/ 3191795 w 3513343"/>
                <a:gd name="connsiteY17" fmla="*/ 844061 h 2176276"/>
                <a:gd name="connsiteX18" fmla="*/ 3387738 w 3513343"/>
                <a:gd name="connsiteY18" fmla="*/ 989762 h 2176276"/>
                <a:gd name="connsiteX19" fmla="*/ 3402811 w 3513343"/>
                <a:gd name="connsiteY19" fmla="*/ 1060101 h 2176276"/>
                <a:gd name="connsiteX20" fmla="*/ 3417883 w 3513343"/>
                <a:gd name="connsiteY20" fmla="*/ 1160584 h 2176276"/>
                <a:gd name="connsiteX21" fmla="*/ 3402811 w 3513343"/>
                <a:gd name="connsiteY21" fmla="*/ 1190729 h 2176276"/>
                <a:gd name="connsiteX22" fmla="*/ 3443004 w 3513343"/>
                <a:gd name="connsiteY22" fmla="*/ 1240971 h 2176276"/>
                <a:gd name="connsiteX23" fmla="*/ 3473149 w 3513343"/>
                <a:gd name="connsiteY23" fmla="*/ 1301261 h 2176276"/>
                <a:gd name="connsiteX24" fmla="*/ 3473149 w 3513343"/>
                <a:gd name="connsiteY24" fmla="*/ 1376624 h 2176276"/>
                <a:gd name="connsiteX25" fmla="*/ 3508318 w 3513343"/>
                <a:gd name="connsiteY25" fmla="*/ 1436914 h 2176276"/>
                <a:gd name="connsiteX26" fmla="*/ 3498270 w 3513343"/>
                <a:gd name="connsiteY26" fmla="*/ 1547446 h 2176276"/>
                <a:gd name="connsiteX27" fmla="*/ 3478173 w 3513343"/>
                <a:gd name="connsiteY27" fmla="*/ 1627833 h 2176276"/>
                <a:gd name="connsiteX28" fmla="*/ 3498270 w 3513343"/>
                <a:gd name="connsiteY28" fmla="*/ 1718268 h 2176276"/>
                <a:gd name="connsiteX29" fmla="*/ 3513343 w 3513343"/>
                <a:gd name="connsiteY29" fmla="*/ 1753437 h 2176276"/>
                <a:gd name="connsiteX30" fmla="*/ 3392762 w 3513343"/>
                <a:gd name="connsiteY30" fmla="*/ 1813727 h 2176276"/>
                <a:gd name="connsiteX31" fmla="*/ 3392762 w 3513343"/>
                <a:gd name="connsiteY31" fmla="*/ 1813727 h 2176276"/>
                <a:gd name="connsiteX32" fmla="*/ 3307351 w 3513343"/>
                <a:gd name="connsiteY32" fmla="*/ 1874017 h 2176276"/>
                <a:gd name="connsiteX33" fmla="*/ 2970732 w 3513343"/>
                <a:gd name="connsiteY33" fmla="*/ 1879042 h 2176276"/>
                <a:gd name="connsiteX34" fmla="*/ 2795461 w 3513343"/>
                <a:gd name="connsiteY34" fmla="*/ 1877650 h 2176276"/>
                <a:gd name="connsiteX35" fmla="*/ 1953205 w 3513343"/>
                <a:gd name="connsiteY35" fmla="*/ 1858993 h 2176276"/>
                <a:gd name="connsiteX0" fmla="*/ 1953205 w 3513343"/>
                <a:gd name="connsiteY0" fmla="*/ 1858993 h 2176276"/>
                <a:gd name="connsiteX1" fmla="*/ 598979 w 3513343"/>
                <a:gd name="connsiteY1" fmla="*/ 1846676 h 2176276"/>
                <a:gd name="connsiteX2" fmla="*/ 603651 w 3513343"/>
                <a:gd name="connsiteY2" fmla="*/ 1070201 h 2176276"/>
                <a:gd name="connsiteX3" fmla="*/ 97969 w 3513343"/>
                <a:gd name="connsiteY3" fmla="*/ 1214056 h 2176276"/>
                <a:gd name="connsiteX4" fmla="*/ 45081 w 3513343"/>
                <a:gd name="connsiteY4" fmla="*/ 596789 h 2176276"/>
                <a:gd name="connsiteX5" fmla="*/ 606731 w 3513343"/>
                <a:gd name="connsiteY5" fmla="*/ 706184 h 2176276"/>
                <a:gd name="connsiteX6" fmla="*/ 609369 w 3513343"/>
                <a:gd name="connsiteY6" fmla="*/ 0 h 2176276"/>
                <a:gd name="connsiteX7" fmla="*/ 714877 w 3513343"/>
                <a:gd name="connsiteY7" fmla="*/ 20097 h 2176276"/>
                <a:gd name="connsiteX8" fmla="*/ 835457 w 3513343"/>
                <a:gd name="connsiteY8" fmla="*/ 40193 h 2176276"/>
                <a:gd name="connsiteX9" fmla="*/ 1121835 w 3513343"/>
                <a:gd name="connsiteY9" fmla="*/ 125604 h 2176276"/>
                <a:gd name="connsiteX10" fmla="*/ 1378068 w 3513343"/>
                <a:gd name="connsiteY10" fmla="*/ 261257 h 2176276"/>
                <a:gd name="connsiteX11" fmla="*/ 1790050 w 3513343"/>
                <a:gd name="connsiteY11" fmla="*/ 487345 h 2176276"/>
                <a:gd name="connsiteX12" fmla="*/ 1920679 w 3513343"/>
                <a:gd name="connsiteY12" fmla="*/ 567732 h 2176276"/>
                <a:gd name="connsiteX13" fmla="*/ 1960872 w 3513343"/>
                <a:gd name="connsiteY13" fmla="*/ 597877 h 2176276"/>
                <a:gd name="connsiteX14" fmla="*/ 2332661 w 3513343"/>
                <a:gd name="connsiteY14" fmla="*/ 628022 h 2176276"/>
                <a:gd name="connsiteX15" fmla="*/ 2744644 w 3513343"/>
                <a:gd name="connsiteY15" fmla="*/ 703384 h 2176276"/>
                <a:gd name="connsiteX16" fmla="*/ 3020973 w 3513343"/>
                <a:gd name="connsiteY16" fmla="*/ 768699 h 2176276"/>
                <a:gd name="connsiteX17" fmla="*/ 3191795 w 3513343"/>
                <a:gd name="connsiteY17" fmla="*/ 844061 h 2176276"/>
                <a:gd name="connsiteX18" fmla="*/ 3387738 w 3513343"/>
                <a:gd name="connsiteY18" fmla="*/ 989762 h 2176276"/>
                <a:gd name="connsiteX19" fmla="*/ 3402811 w 3513343"/>
                <a:gd name="connsiteY19" fmla="*/ 1060101 h 2176276"/>
                <a:gd name="connsiteX20" fmla="*/ 3417883 w 3513343"/>
                <a:gd name="connsiteY20" fmla="*/ 1160584 h 2176276"/>
                <a:gd name="connsiteX21" fmla="*/ 3402811 w 3513343"/>
                <a:gd name="connsiteY21" fmla="*/ 1190729 h 2176276"/>
                <a:gd name="connsiteX22" fmla="*/ 3443004 w 3513343"/>
                <a:gd name="connsiteY22" fmla="*/ 1240971 h 2176276"/>
                <a:gd name="connsiteX23" fmla="*/ 3473149 w 3513343"/>
                <a:gd name="connsiteY23" fmla="*/ 1301261 h 2176276"/>
                <a:gd name="connsiteX24" fmla="*/ 3473149 w 3513343"/>
                <a:gd name="connsiteY24" fmla="*/ 1376624 h 2176276"/>
                <a:gd name="connsiteX25" fmla="*/ 3508318 w 3513343"/>
                <a:gd name="connsiteY25" fmla="*/ 1436914 h 2176276"/>
                <a:gd name="connsiteX26" fmla="*/ 3498270 w 3513343"/>
                <a:gd name="connsiteY26" fmla="*/ 1547446 h 2176276"/>
                <a:gd name="connsiteX27" fmla="*/ 3478173 w 3513343"/>
                <a:gd name="connsiteY27" fmla="*/ 1627833 h 2176276"/>
                <a:gd name="connsiteX28" fmla="*/ 3498270 w 3513343"/>
                <a:gd name="connsiteY28" fmla="*/ 1718268 h 2176276"/>
                <a:gd name="connsiteX29" fmla="*/ 3513343 w 3513343"/>
                <a:gd name="connsiteY29" fmla="*/ 1753437 h 2176276"/>
                <a:gd name="connsiteX30" fmla="*/ 3392762 w 3513343"/>
                <a:gd name="connsiteY30" fmla="*/ 1813727 h 2176276"/>
                <a:gd name="connsiteX31" fmla="*/ 3392762 w 3513343"/>
                <a:gd name="connsiteY31" fmla="*/ 1813727 h 2176276"/>
                <a:gd name="connsiteX32" fmla="*/ 3307351 w 3513343"/>
                <a:gd name="connsiteY32" fmla="*/ 1874017 h 2176276"/>
                <a:gd name="connsiteX33" fmla="*/ 2970732 w 3513343"/>
                <a:gd name="connsiteY33" fmla="*/ 1879042 h 2176276"/>
                <a:gd name="connsiteX34" fmla="*/ 2795461 w 3513343"/>
                <a:gd name="connsiteY34" fmla="*/ 1877650 h 2176276"/>
                <a:gd name="connsiteX35" fmla="*/ 1953205 w 3513343"/>
                <a:gd name="connsiteY35" fmla="*/ 1858993 h 2176276"/>
                <a:gd name="connsiteX0" fmla="*/ 2075595 w 3635733"/>
                <a:gd name="connsiteY0" fmla="*/ 1858993 h 2176276"/>
                <a:gd name="connsiteX1" fmla="*/ 721369 w 3635733"/>
                <a:gd name="connsiteY1" fmla="*/ 1846676 h 2176276"/>
                <a:gd name="connsiteX2" fmla="*/ 726041 w 3635733"/>
                <a:gd name="connsiteY2" fmla="*/ 1070201 h 2176276"/>
                <a:gd name="connsiteX3" fmla="*/ 220359 w 3635733"/>
                <a:gd name="connsiteY3" fmla="*/ 1214056 h 2176276"/>
                <a:gd name="connsiteX4" fmla="*/ 167471 w 3635733"/>
                <a:gd name="connsiteY4" fmla="*/ 596789 h 2176276"/>
                <a:gd name="connsiteX5" fmla="*/ 729121 w 3635733"/>
                <a:gd name="connsiteY5" fmla="*/ 706184 h 2176276"/>
                <a:gd name="connsiteX6" fmla="*/ 731759 w 3635733"/>
                <a:gd name="connsiteY6" fmla="*/ 0 h 2176276"/>
                <a:gd name="connsiteX7" fmla="*/ 837267 w 3635733"/>
                <a:gd name="connsiteY7" fmla="*/ 20097 h 2176276"/>
                <a:gd name="connsiteX8" fmla="*/ 957847 w 3635733"/>
                <a:gd name="connsiteY8" fmla="*/ 40193 h 2176276"/>
                <a:gd name="connsiteX9" fmla="*/ 1244225 w 3635733"/>
                <a:gd name="connsiteY9" fmla="*/ 125604 h 2176276"/>
                <a:gd name="connsiteX10" fmla="*/ 1500458 w 3635733"/>
                <a:gd name="connsiteY10" fmla="*/ 261257 h 2176276"/>
                <a:gd name="connsiteX11" fmla="*/ 1912440 w 3635733"/>
                <a:gd name="connsiteY11" fmla="*/ 487345 h 2176276"/>
                <a:gd name="connsiteX12" fmla="*/ 2043069 w 3635733"/>
                <a:gd name="connsiteY12" fmla="*/ 567732 h 2176276"/>
                <a:gd name="connsiteX13" fmla="*/ 2083262 w 3635733"/>
                <a:gd name="connsiteY13" fmla="*/ 597877 h 2176276"/>
                <a:gd name="connsiteX14" fmla="*/ 2455051 w 3635733"/>
                <a:gd name="connsiteY14" fmla="*/ 628022 h 2176276"/>
                <a:gd name="connsiteX15" fmla="*/ 2867034 w 3635733"/>
                <a:gd name="connsiteY15" fmla="*/ 703384 h 2176276"/>
                <a:gd name="connsiteX16" fmla="*/ 3143363 w 3635733"/>
                <a:gd name="connsiteY16" fmla="*/ 768699 h 2176276"/>
                <a:gd name="connsiteX17" fmla="*/ 3314185 w 3635733"/>
                <a:gd name="connsiteY17" fmla="*/ 844061 h 2176276"/>
                <a:gd name="connsiteX18" fmla="*/ 3510128 w 3635733"/>
                <a:gd name="connsiteY18" fmla="*/ 989762 h 2176276"/>
                <a:gd name="connsiteX19" fmla="*/ 3525201 w 3635733"/>
                <a:gd name="connsiteY19" fmla="*/ 1060101 h 2176276"/>
                <a:gd name="connsiteX20" fmla="*/ 3540273 w 3635733"/>
                <a:gd name="connsiteY20" fmla="*/ 1160584 h 2176276"/>
                <a:gd name="connsiteX21" fmla="*/ 3525201 w 3635733"/>
                <a:gd name="connsiteY21" fmla="*/ 1190729 h 2176276"/>
                <a:gd name="connsiteX22" fmla="*/ 3565394 w 3635733"/>
                <a:gd name="connsiteY22" fmla="*/ 1240971 h 2176276"/>
                <a:gd name="connsiteX23" fmla="*/ 3595539 w 3635733"/>
                <a:gd name="connsiteY23" fmla="*/ 1301261 h 2176276"/>
                <a:gd name="connsiteX24" fmla="*/ 3595539 w 3635733"/>
                <a:gd name="connsiteY24" fmla="*/ 1376624 h 2176276"/>
                <a:gd name="connsiteX25" fmla="*/ 3630708 w 3635733"/>
                <a:gd name="connsiteY25" fmla="*/ 1436914 h 2176276"/>
                <a:gd name="connsiteX26" fmla="*/ 3620660 w 3635733"/>
                <a:gd name="connsiteY26" fmla="*/ 1547446 h 2176276"/>
                <a:gd name="connsiteX27" fmla="*/ 3600563 w 3635733"/>
                <a:gd name="connsiteY27" fmla="*/ 1627833 h 2176276"/>
                <a:gd name="connsiteX28" fmla="*/ 3620660 w 3635733"/>
                <a:gd name="connsiteY28" fmla="*/ 1718268 h 2176276"/>
                <a:gd name="connsiteX29" fmla="*/ 3635733 w 3635733"/>
                <a:gd name="connsiteY29" fmla="*/ 1753437 h 2176276"/>
                <a:gd name="connsiteX30" fmla="*/ 3515152 w 3635733"/>
                <a:gd name="connsiteY30" fmla="*/ 1813727 h 2176276"/>
                <a:gd name="connsiteX31" fmla="*/ 3515152 w 3635733"/>
                <a:gd name="connsiteY31" fmla="*/ 1813727 h 2176276"/>
                <a:gd name="connsiteX32" fmla="*/ 3429741 w 3635733"/>
                <a:gd name="connsiteY32" fmla="*/ 1874017 h 2176276"/>
                <a:gd name="connsiteX33" fmla="*/ 3093122 w 3635733"/>
                <a:gd name="connsiteY33" fmla="*/ 1879042 h 2176276"/>
                <a:gd name="connsiteX34" fmla="*/ 2917851 w 3635733"/>
                <a:gd name="connsiteY34" fmla="*/ 1877650 h 2176276"/>
                <a:gd name="connsiteX35" fmla="*/ 2075595 w 3635733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90707 w 3550845"/>
                <a:gd name="connsiteY0" fmla="*/ 1858993 h 2176276"/>
                <a:gd name="connsiteX1" fmla="*/ 636481 w 3550845"/>
                <a:gd name="connsiteY1" fmla="*/ 1846676 h 2176276"/>
                <a:gd name="connsiteX2" fmla="*/ 641153 w 3550845"/>
                <a:gd name="connsiteY2" fmla="*/ 1070201 h 2176276"/>
                <a:gd name="connsiteX3" fmla="*/ 135471 w 3550845"/>
                <a:gd name="connsiteY3" fmla="*/ 1214056 h 2176276"/>
                <a:gd name="connsiteX4" fmla="*/ 200166 w 3550845"/>
                <a:gd name="connsiteY4" fmla="*/ 681395 h 2176276"/>
                <a:gd name="connsiteX5" fmla="*/ 644233 w 3550845"/>
                <a:gd name="connsiteY5" fmla="*/ 706184 h 2176276"/>
                <a:gd name="connsiteX6" fmla="*/ 646871 w 3550845"/>
                <a:gd name="connsiteY6" fmla="*/ 0 h 2176276"/>
                <a:gd name="connsiteX7" fmla="*/ 752379 w 3550845"/>
                <a:gd name="connsiteY7" fmla="*/ 20097 h 2176276"/>
                <a:gd name="connsiteX8" fmla="*/ 872959 w 3550845"/>
                <a:gd name="connsiteY8" fmla="*/ 40193 h 2176276"/>
                <a:gd name="connsiteX9" fmla="*/ 1159337 w 3550845"/>
                <a:gd name="connsiteY9" fmla="*/ 125604 h 2176276"/>
                <a:gd name="connsiteX10" fmla="*/ 1415570 w 3550845"/>
                <a:gd name="connsiteY10" fmla="*/ 261257 h 2176276"/>
                <a:gd name="connsiteX11" fmla="*/ 1827552 w 3550845"/>
                <a:gd name="connsiteY11" fmla="*/ 487345 h 2176276"/>
                <a:gd name="connsiteX12" fmla="*/ 1958181 w 3550845"/>
                <a:gd name="connsiteY12" fmla="*/ 567732 h 2176276"/>
                <a:gd name="connsiteX13" fmla="*/ 1998374 w 3550845"/>
                <a:gd name="connsiteY13" fmla="*/ 597877 h 2176276"/>
                <a:gd name="connsiteX14" fmla="*/ 2370163 w 3550845"/>
                <a:gd name="connsiteY14" fmla="*/ 628022 h 2176276"/>
                <a:gd name="connsiteX15" fmla="*/ 2782146 w 3550845"/>
                <a:gd name="connsiteY15" fmla="*/ 703384 h 2176276"/>
                <a:gd name="connsiteX16" fmla="*/ 3058475 w 3550845"/>
                <a:gd name="connsiteY16" fmla="*/ 768699 h 2176276"/>
                <a:gd name="connsiteX17" fmla="*/ 3229297 w 3550845"/>
                <a:gd name="connsiteY17" fmla="*/ 844061 h 2176276"/>
                <a:gd name="connsiteX18" fmla="*/ 3425240 w 3550845"/>
                <a:gd name="connsiteY18" fmla="*/ 989762 h 2176276"/>
                <a:gd name="connsiteX19" fmla="*/ 3440313 w 3550845"/>
                <a:gd name="connsiteY19" fmla="*/ 1060101 h 2176276"/>
                <a:gd name="connsiteX20" fmla="*/ 3455385 w 3550845"/>
                <a:gd name="connsiteY20" fmla="*/ 1160584 h 2176276"/>
                <a:gd name="connsiteX21" fmla="*/ 3440313 w 3550845"/>
                <a:gd name="connsiteY21" fmla="*/ 1190729 h 2176276"/>
                <a:gd name="connsiteX22" fmla="*/ 3480506 w 3550845"/>
                <a:gd name="connsiteY22" fmla="*/ 1240971 h 2176276"/>
                <a:gd name="connsiteX23" fmla="*/ 3510651 w 3550845"/>
                <a:gd name="connsiteY23" fmla="*/ 1301261 h 2176276"/>
                <a:gd name="connsiteX24" fmla="*/ 3510651 w 3550845"/>
                <a:gd name="connsiteY24" fmla="*/ 1376624 h 2176276"/>
                <a:gd name="connsiteX25" fmla="*/ 3545820 w 3550845"/>
                <a:gd name="connsiteY25" fmla="*/ 1436914 h 2176276"/>
                <a:gd name="connsiteX26" fmla="*/ 3535772 w 3550845"/>
                <a:gd name="connsiteY26" fmla="*/ 1547446 h 2176276"/>
                <a:gd name="connsiteX27" fmla="*/ 3515675 w 3550845"/>
                <a:gd name="connsiteY27" fmla="*/ 1627833 h 2176276"/>
                <a:gd name="connsiteX28" fmla="*/ 3535772 w 3550845"/>
                <a:gd name="connsiteY28" fmla="*/ 1718268 h 2176276"/>
                <a:gd name="connsiteX29" fmla="*/ 3550845 w 3550845"/>
                <a:gd name="connsiteY29" fmla="*/ 1753437 h 2176276"/>
                <a:gd name="connsiteX30" fmla="*/ 3430264 w 3550845"/>
                <a:gd name="connsiteY30" fmla="*/ 1813727 h 2176276"/>
                <a:gd name="connsiteX31" fmla="*/ 3430264 w 3550845"/>
                <a:gd name="connsiteY31" fmla="*/ 1813727 h 2176276"/>
                <a:gd name="connsiteX32" fmla="*/ 3344853 w 3550845"/>
                <a:gd name="connsiteY32" fmla="*/ 1874017 h 2176276"/>
                <a:gd name="connsiteX33" fmla="*/ 3008234 w 3550845"/>
                <a:gd name="connsiteY33" fmla="*/ 1879042 h 2176276"/>
                <a:gd name="connsiteX34" fmla="*/ 2832963 w 3550845"/>
                <a:gd name="connsiteY34" fmla="*/ 1877650 h 2176276"/>
                <a:gd name="connsiteX35" fmla="*/ 1990707 w 3550845"/>
                <a:gd name="connsiteY35" fmla="*/ 1858993 h 2176276"/>
                <a:gd name="connsiteX0" fmla="*/ 1986379 w 3546517"/>
                <a:gd name="connsiteY0" fmla="*/ 1858993 h 2176276"/>
                <a:gd name="connsiteX1" fmla="*/ 632153 w 3546517"/>
                <a:gd name="connsiteY1" fmla="*/ 1846676 h 2176276"/>
                <a:gd name="connsiteX2" fmla="*/ 636825 w 3546517"/>
                <a:gd name="connsiteY2" fmla="*/ 1070201 h 2176276"/>
                <a:gd name="connsiteX3" fmla="*/ 131143 w 3546517"/>
                <a:gd name="connsiteY3" fmla="*/ 1214056 h 2176276"/>
                <a:gd name="connsiteX4" fmla="*/ 195838 w 3546517"/>
                <a:gd name="connsiteY4" fmla="*/ 681395 h 2176276"/>
                <a:gd name="connsiteX5" fmla="*/ 639905 w 3546517"/>
                <a:gd name="connsiteY5" fmla="*/ 706184 h 2176276"/>
                <a:gd name="connsiteX6" fmla="*/ 642543 w 3546517"/>
                <a:gd name="connsiteY6" fmla="*/ 0 h 2176276"/>
                <a:gd name="connsiteX7" fmla="*/ 748051 w 3546517"/>
                <a:gd name="connsiteY7" fmla="*/ 20097 h 2176276"/>
                <a:gd name="connsiteX8" fmla="*/ 868631 w 3546517"/>
                <a:gd name="connsiteY8" fmla="*/ 40193 h 2176276"/>
                <a:gd name="connsiteX9" fmla="*/ 1155009 w 3546517"/>
                <a:gd name="connsiteY9" fmla="*/ 125604 h 2176276"/>
                <a:gd name="connsiteX10" fmla="*/ 1411242 w 3546517"/>
                <a:gd name="connsiteY10" fmla="*/ 261257 h 2176276"/>
                <a:gd name="connsiteX11" fmla="*/ 1823224 w 3546517"/>
                <a:gd name="connsiteY11" fmla="*/ 487345 h 2176276"/>
                <a:gd name="connsiteX12" fmla="*/ 1953853 w 3546517"/>
                <a:gd name="connsiteY12" fmla="*/ 567732 h 2176276"/>
                <a:gd name="connsiteX13" fmla="*/ 1994046 w 3546517"/>
                <a:gd name="connsiteY13" fmla="*/ 597877 h 2176276"/>
                <a:gd name="connsiteX14" fmla="*/ 2365835 w 3546517"/>
                <a:gd name="connsiteY14" fmla="*/ 628022 h 2176276"/>
                <a:gd name="connsiteX15" fmla="*/ 2777818 w 3546517"/>
                <a:gd name="connsiteY15" fmla="*/ 703384 h 2176276"/>
                <a:gd name="connsiteX16" fmla="*/ 3054147 w 3546517"/>
                <a:gd name="connsiteY16" fmla="*/ 768699 h 2176276"/>
                <a:gd name="connsiteX17" fmla="*/ 3224969 w 3546517"/>
                <a:gd name="connsiteY17" fmla="*/ 844061 h 2176276"/>
                <a:gd name="connsiteX18" fmla="*/ 3420912 w 3546517"/>
                <a:gd name="connsiteY18" fmla="*/ 989762 h 2176276"/>
                <a:gd name="connsiteX19" fmla="*/ 3435985 w 3546517"/>
                <a:gd name="connsiteY19" fmla="*/ 1060101 h 2176276"/>
                <a:gd name="connsiteX20" fmla="*/ 3451057 w 3546517"/>
                <a:gd name="connsiteY20" fmla="*/ 1160584 h 2176276"/>
                <a:gd name="connsiteX21" fmla="*/ 3435985 w 3546517"/>
                <a:gd name="connsiteY21" fmla="*/ 1190729 h 2176276"/>
                <a:gd name="connsiteX22" fmla="*/ 3476178 w 3546517"/>
                <a:gd name="connsiteY22" fmla="*/ 1240971 h 2176276"/>
                <a:gd name="connsiteX23" fmla="*/ 3506323 w 3546517"/>
                <a:gd name="connsiteY23" fmla="*/ 1301261 h 2176276"/>
                <a:gd name="connsiteX24" fmla="*/ 3506323 w 3546517"/>
                <a:gd name="connsiteY24" fmla="*/ 1376624 h 2176276"/>
                <a:gd name="connsiteX25" fmla="*/ 3541492 w 3546517"/>
                <a:gd name="connsiteY25" fmla="*/ 1436914 h 2176276"/>
                <a:gd name="connsiteX26" fmla="*/ 3531444 w 3546517"/>
                <a:gd name="connsiteY26" fmla="*/ 1547446 h 2176276"/>
                <a:gd name="connsiteX27" fmla="*/ 3511347 w 3546517"/>
                <a:gd name="connsiteY27" fmla="*/ 1627833 h 2176276"/>
                <a:gd name="connsiteX28" fmla="*/ 3531444 w 3546517"/>
                <a:gd name="connsiteY28" fmla="*/ 1718268 h 2176276"/>
                <a:gd name="connsiteX29" fmla="*/ 3546517 w 3546517"/>
                <a:gd name="connsiteY29" fmla="*/ 1753437 h 2176276"/>
                <a:gd name="connsiteX30" fmla="*/ 3425936 w 3546517"/>
                <a:gd name="connsiteY30" fmla="*/ 1813727 h 2176276"/>
                <a:gd name="connsiteX31" fmla="*/ 3425936 w 3546517"/>
                <a:gd name="connsiteY31" fmla="*/ 1813727 h 2176276"/>
                <a:gd name="connsiteX32" fmla="*/ 3340525 w 3546517"/>
                <a:gd name="connsiteY32" fmla="*/ 1874017 h 2176276"/>
                <a:gd name="connsiteX33" fmla="*/ 3003906 w 3546517"/>
                <a:gd name="connsiteY33" fmla="*/ 1879042 h 2176276"/>
                <a:gd name="connsiteX34" fmla="*/ 2828635 w 3546517"/>
                <a:gd name="connsiteY34" fmla="*/ 1877650 h 2176276"/>
                <a:gd name="connsiteX35" fmla="*/ 1986379 w 3546517"/>
                <a:gd name="connsiteY35" fmla="*/ 1858993 h 2176276"/>
                <a:gd name="connsiteX0" fmla="*/ 1965075 w 3525213"/>
                <a:gd name="connsiteY0" fmla="*/ 1858993 h 2176276"/>
                <a:gd name="connsiteX1" fmla="*/ 610849 w 3525213"/>
                <a:gd name="connsiteY1" fmla="*/ 1846676 h 2176276"/>
                <a:gd name="connsiteX2" fmla="*/ 615521 w 3525213"/>
                <a:gd name="connsiteY2" fmla="*/ 1070201 h 2176276"/>
                <a:gd name="connsiteX3" fmla="*/ 171187 w 3525213"/>
                <a:gd name="connsiteY3" fmla="*/ 1209079 h 2176276"/>
                <a:gd name="connsiteX4" fmla="*/ 174534 w 3525213"/>
                <a:gd name="connsiteY4" fmla="*/ 681395 h 2176276"/>
                <a:gd name="connsiteX5" fmla="*/ 618601 w 3525213"/>
                <a:gd name="connsiteY5" fmla="*/ 706184 h 2176276"/>
                <a:gd name="connsiteX6" fmla="*/ 621239 w 3525213"/>
                <a:gd name="connsiteY6" fmla="*/ 0 h 2176276"/>
                <a:gd name="connsiteX7" fmla="*/ 726747 w 3525213"/>
                <a:gd name="connsiteY7" fmla="*/ 20097 h 2176276"/>
                <a:gd name="connsiteX8" fmla="*/ 847327 w 3525213"/>
                <a:gd name="connsiteY8" fmla="*/ 40193 h 2176276"/>
                <a:gd name="connsiteX9" fmla="*/ 1133705 w 3525213"/>
                <a:gd name="connsiteY9" fmla="*/ 125604 h 2176276"/>
                <a:gd name="connsiteX10" fmla="*/ 1389938 w 3525213"/>
                <a:gd name="connsiteY10" fmla="*/ 261257 h 2176276"/>
                <a:gd name="connsiteX11" fmla="*/ 1801920 w 3525213"/>
                <a:gd name="connsiteY11" fmla="*/ 487345 h 2176276"/>
                <a:gd name="connsiteX12" fmla="*/ 1932549 w 3525213"/>
                <a:gd name="connsiteY12" fmla="*/ 567732 h 2176276"/>
                <a:gd name="connsiteX13" fmla="*/ 1972742 w 3525213"/>
                <a:gd name="connsiteY13" fmla="*/ 597877 h 2176276"/>
                <a:gd name="connsiteX14" fmla="*/ 2344531 w 3525213"/>
                <a:gd name="connsiteY14" fmla="*/ 628022 h 2176276"/>
                <a:gd name="connsiteX15" fmla="*/ 2756514 w 3525213"/>
                <a:gd name="connsiteY15" fmla="*/ 703384 h 2176276"/>
                <a:gd name="connsiteX16" fmla="*/ 3032843 w 3525213"/>
                <a:gd name="connsiteY16" fmla="*/ 768699 h 2176276"/>
                <a:gd name="connsiteX17" fmla="*/ 3203665 w 3525213"/>
                <a:gd name="connsiteY17" fmla="*/ 844061 h 2176276"/>
                <a:gd name="connsiteX18" fmla="*/ 3399608 w 3525213"/>
                <a:gd name="connsiteY18" fmla="*/ 989762 h 2176276"/>
                <a:gd name="connsiteX19" fmla="*/ 3414681 w 3525213"/>
                <a:gd name="connsiteY19" fmla="*/ 1060101 h 2176276"/>
                <a:gd name="connsiteX20" fmla="*/ 3429753 w 3525213"/>
                <a:gd name="connsiteY20" fmla="*/ 1160584 h 2176276"/>
                <a:gd name="connsiteX21" fmla="*/ 3414681 w 3525213"/>
                <a:gd name="connsiteY21" fmla="*/ 1190729 h 2176276"/>
                <a:gd name="connsiteX22" fmla="*/ 3454874 w 3525213"/>
                <a:gd name="connsiteY22" fmla="*/ 1240971 h 2176276"/>
                <a:gd name="connsiteX23" fmla="*/ 3485019 w 3525213"/>
                <a:gd name="connsiteY23" fmla="*/ 1301261 h 2176276"/>
                <a:gd name="connsiteX24" fmla="*/ 3485019 w 3525213"/>
                <a:gd name="connsiteY24" fmla="*/ 1376624 h 2176276"/>
                <a:gd name="connsiteX25" fmla="*/ 3520188 w 3525213"/>
                <a:gd name="connsiteY25" fmla="*/ 1436914 h 2176276"/>
                <a:gd name="connsiteX26" fmla="*/ 3510140 w 3525213"/>
                <a:gd name="connsiteY26" fmla="*/ 1547446 h 2176276"/>
                <a:gd name="connsiteX27" fmla="*/ 3490043 w 3525213"/>
                <a:gd name="connsiteY27" fmla="*/ 1627833 h 2176276"/>
                <a:gd name="connsiteX28" fmla="*/ 3510140 w 3525213"/>
                <a:gd name="connsiteY28" fmla="*/ 1718268 h 2176276"/>
                <a:gd name="connsiteX29" fmla="*/ 3525213 w 3525213"/>
                <a:gd name="connsiteY29" fmla="*/ 1753437 h 2176276"/>
                <a:gd name="connsiteX30" fmla="*/ 3404632 w 3525213"/>
                <a:gd name="connsiteY30" fmla="*/ 1813727 h 2176276"/>
                <a:gd name="connsiteX31" fmla="*/ 3404632 w 3525213"/>
                <a:gd name="connsiteY31" fmla="*/ 1813727 h 2176276"/>
                <a:gd name="connsiteX32" fmla="*/ 3319221 w 3525213"/>
                <a:gd name="connsiteY32" fmla="*/ 1874017 h 2176276"/>
                <a:gd name="connsiteX33" fmla="*/ 2982602 w 3525213"/>
                <a:gd name="connsiteY33" fmla="*/ 1879042 h 2176276"/>
                <a:gd name="connsiteX34" fmla="*/ 2807331 w 3525213"/>
                <a:gd name="connsiteY34" fmla="*/ 1877650 h 2176276"/>
                <a:gd name="connsiteX35" fmla="*/ 1965075 w 3525213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0075 w 3599767"/>
                <a:gd name="connsiteY2" fmla="*/ 1070201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3155 w 3599767"/>
                <a:gd name="connsiteY5" fmla="*/ 706184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0075 w 3599767"/>
                <a:gd name="connsiteY2" fmla="*/ 1070201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3155 w 3599767"/>
                <a:gd name="connsiteY5" fmla="*/ 706184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0075 w 3599767"/>
                <a:gd name="connsiteY2" fmla="*/ 1070201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3155 w 3599767"/>
                <a:gd name="connsiteY5" fmla="*/ 706184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3155 w 3599767"/>
                <a:gd name="connsiteY5" fmla="*/ 706184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801301 w 3599767"/>
                <a:gd name="connsiteY7" fmla="*/ 20097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791693 w 3599767"/>
                <a:gd name="connsiteY7" fmla="*/ 13082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464492 w 3599767"/>
                <a:gd name="connsiteY10" fmla="*/ 261257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791693 w 3599767"/>
                <a:gd name="connsiteY7" fmla="*/ 13082 h 2176276"/>
                <a:gd name="connsiteX8" fmla="*/ 921881 w 3599767"/>
                <a:gd name="connsiteY8" fmla="*/ 40193 h 2176276"/>
                <a:gd name="connsiteX9" fmla="*/ 1208259 w 3599767"/>
                <a:gd name="connsiteY9" fmla="*/ 125604 h 2176276"/>
                <a:gd name="connsiteX10" fmla="*/ 1711794 w 3599767"/>
                <a:gd name="connsiteY10" fmla="*/ 395960 h 2176276"/>
                <a:gd name="connsiteX11" fmla="*/ 1876474 w 3599767"/>
                <a:gd name="connsiteY11" fmla="*/ 487345 h 2176276"/>
                <a:gd name="connsiteX12" fmla="*/ 2007103 w 3599767"/>
                <a:gd name="connsiteY12" fmla="*/ 567732 h 2176276"/>
                <a:gd name="connsiteX13" fmla="*/ 2047296 w 3599767"/>
                <a:gd name="connsiteY13" fmla="*/ 597877 h 2176276"/>
                <a:gd name="connsiteX14" fmla="*/ 2419085 w 3599767"/>
                <a:gd name="connsiteY14" fmla="*/ 628022 h 2176276"/>
                <a:gd name="connsiteX15" fmla="*/ 2831068 w 3599767"/>
                <a:gd name="connsiteY15" fmla="*/ 703384 h 2176276"/>
                <a:gd name="connsiteX16" fmla="*/ 3107397 w 3599767"/>
                <a:gd name="connsiteY16" fmla="*/ 768699 h 2176276"/>
                <a:gd name="connsiteX17" fmla="*/ 3278219 w 3599767"/>
                <a:gd name="connsiteY17" fmla="*/ 844061 h 2176276"/>
                <a:gd name="connsiteX18" fmla="*/ 3474162 w 3599767"/>
                <a:gd name="connsiteY18" fmla="*/ 989762 h 2176276"/>
                <a:gd name="connsiteX19" fmla="*/ 3489235 w 3599767"/>
                <a:gd name="connsiteY19" fmla="*/ 1060101 h 2176276"/>
                <a:gd name="connsiteX20" fmla="*/ 3504307 w 3599767"/>
                <a:gd name="connsiteY20" fmla="*/ 1160584 h 2176276"/>
                <a:gd name="connsiteX21" fmla="*/ 3489235 w 3599767"/>
                <a:gd name="connsiteY21" fmla="*/ 1190729 h 2176276"/>
                <a:gd name="connsiteX22" fmla="*/ 3529428 w 3599767"/>
                <a:gd name="connsiteY22" fmla="*/ 1240971 h 2176276"/>
                <a:gd name="connsiteX23" fmla="*/ 3559573 w 3599767"/>
                <a:gd name="connsiteY23" fmla="*/ 1301261 h 2176276"/>
                <a:gd name="connsiteX24" fmla="*/ 3559573 w 3599767"/>
                <a:gd name="connsiteY24" fmla="*/ 1376624 h 2176276"/>
                <a:gd name="connsiteX25" fmla="*/ 3594742 w 3599767"/>
                <a:gd name="connsiteY25" fmla="*/ 1436914 h 2176276"/>
                <a:gd name="connsiteX26" fmla="*/ 3584694 w 3599767"/>
                <a:gd name="connsiteY26" fmla="*/ 1547446 h 2176276"/>
                <a:gd name="connsiteX27" fmla="*/ 3564597 w 3599767"/>
                <a:gd name="connsiteY27" fmla="*/ 1627833 h 2176276"/>
                <a:gd name="connsiteX28" fmla="*/ 3584694 w 3599767"/>
                <a:gd name="connsiteY28" fmla="*/ 1718268 h 2176276"/>
                <a:gd name="connsiteX29" fmla="*/ 3599767 w 3599767"/>
                <a:gd name="connsiteY29" fmla="*/ 1753437 h 2176276"/>
                <a:gd name="connsiteX30" fmla="*/ 3479186 w 3599767"/>
                <a:gd name="connsiteY30" fmla="*/ 1813727 h 2176276"/>
                <a:gd name="connsiteX31" fmla="*/ 3479186 w 3599767"/>
                <a:gd name="connsiteY31" fmla="*/ 1813727 h 2176276"/>
                <a:gd name="connsiteX32" fmla="*/ 3393775 w 3599767"/>
                <a:gd name="connsiteY32" fmla="*/ 1874017 h 2176276"/>
                <a:gd name="connsiteX33" fmla="*/ 3057156 w 3599767"/>
                <a:gd name="connsiteY33" fmla="*/ 1879042 h 2176276"/>
                <a:gd name="connsiteX34" fmla="*/ 2881885 w 3599767"/>
                <a:gd name="connsiteY34" fmla="*/ 1877650 h 2176276"/>
                <a:gd name="connsiteX35" fmla="*/ 2039629 w 3599767"/>
                <a:gd name="connsiteY35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791693 w 3599767"/>
                <a:gd name="connsiteY7" fmla="*/ 13082 h 2176276"/>
                <a:gd name="connsiteX8" fmla="*/ 921881 w 3599767"/>
                <a:gd name="connsiteY8" fmla="*/ 40193 h 2176276"/>
                <a:gd name="connsiteX9" fmla="*/ 1711794 w 3599767"/>
                <a:gd name="connsiteY9" fmla="*/ 395960 h 2176276"/>
                <a:gd name="connsiteX10" fmla="*/ 1876474 w 3599767"/>
                <a:gd name="connsiteY10" fmla="*/ 487345 h 2176276"/>
                <a:gd name="connsiteX11" fmla="*/ 2007103 w 3599767"/>
                <a:gd name="connsiteY11" fmla="*/ 567732 h 2176276"/>
                <a:gd name="connsiteX12" fmla="*/ 2047296 w 3599767"/>
                <a:gd name="connsiteY12" fmla="*/ 597877 h 2176276"/>
                <a:gd name="connsiteX13" fmla="*/ 2419085 w 3599767"/>
                <a:gd name="connsiteY13" fmla="*/ 628022 h 2176276"/>
                <a:gd name="connsiteX14" fmla="*/ 2831068 w 3599767"/>
                <a:gd name="connsiteY14" fmla="*/ 703384 h 2176276"/>
                <a:gd name="connsiteX15" fmla="*/ 3107397 w 3599767"/>
                <a:gd name="connsiteY15" fmla="*/ 768699 h 2176276"/>
                <a:gd name="connsiteX16" fmla="*/ 3278219 w 3599767"/>
                <a:gd name="connsiteY16" fmla="*/ 844061 h 2176276"/>
                <a:gd name="connsiteX17" fmla="*/ 3474162 w 3599767"/>
                <a:gd name="connsiteY17" fmla="*/ 989762 h 2176276"/>
                <a:gd name="connsiteX18" fmla="*/ 3489235 w 3599767"/>
                <a:gd name="connsiteY18" fmla="*/ 1060101 h 2176276"/>
                <a:gd name="connsiteX19" fmla="*/ 3504307 w 3599767"/>
                <a:gd name="connsiteY19" fmla="*/ 1160584 h 2176276"/>
                <a:gd name="connsiteX20" fmla="*/ 3489235 w 3599767"/>
                <a:gd name="connsiteY20" fmla="*/ 1190729 h 2176276"/>
                <a:gd name="connsiteX21" fmla="*/ 3529428 w 3599767"/>
                <a:gd name="connsiteY21" fmla="*/ 1240971 h 2176276"/>
                <a:gd name="connsiteX22" fmla="*/ 3559573 w 3599767"/>
                <a:gd name="connsiteY22" fmla="*/ 1301261 h 2176276"/>
                <a:gd name="connsiteX23" fmla="*/ 3559573 w 3599767"/>
                <a:gd name="connsiteY23" fmla="*/ 1376624 h 2176276"/>
                <a:gd name="connsiteX24" fmla="*/ 3594742 w 3599767"/>
                <a:gd name="connsiteY24" fmla="*/ 1436914 h 2176276"/>
                <a:gd name="connsiteX25" fmla="*/ 3584694 w 3599767"/>
                <a:gd name="connsiteY25" fmla="*/ 1547446 h 2176276"/>
                <a:gd name="connsiteX26" fmla="*/ 3564597 w 3599767"/>
                <a:gd name="connsiteY26" fmla="*/ 1627833 h 2176276"/>
                <a:gd name="connsiteX27" fmla="*/ 3584694 w 3599767"/>
                <a:gd name="connsiteY27" fmla="*/ 1718268 h 2176276"/>
                <a:gd name="connsiteX28" fmla="*/ 3599767 w 3599767"/>
                <a:gd name="connsiteY28" fmla="*/ 1753437 h 2176276"/>
                <a:gd name="connsiteX29" fmla="*/ 3479186 w 3599767"/>
                <a:gd name="connsiteY29" fmla="*/ 1813727 h 2176276"/>
                <a:gd name="connsiteX30" fmla="*/ 3479186 w 3599767"/>
                <a:gd name="connsiteY30" fmla="*/ 1813727 h 2176276"/>
                <a:gd name="connsiteX31" fmla="*/ 3393775 w 3599767"/>
                <a:gd name="connsiteY31" fmla="*/ 1874017 h 2176276"/>
                <a:gd name="connsiteX32" fmla="*/ 3057156 w 3599767"/>
                <a:gd name="connsiteY32" fmla="*/ 1879042 h 2176276"/>
                <a:gd name="connsiteX33" fmla="*/ 2881885 w 3599767"/>
                <a:gd name="connsiteY33" fmla="*/ 1877650 h 2176276"/>
                <a:gd name="connsiteX34" fmla="*/ 2039629 w 3599767"/>
                <a:gd name="connsiteY34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791693 w 3599767"/>
                <a:gd name="connsiteY7" fmla="*/ 13082 h 2176276"/>
                <a:gd name="connsiteX8" fmla="*/ 1711794 w 3599767"/>
                <a:gd name="connsiteY8" fmla="*/ 395960 h 2176276"/>
                <a:gd name="connsiteX9" fmla="*/ 1876474 w 3599767"/>
                <a:gd name="connsiteY9" fmla="*/ 487345 h 2176276"/>
                <a:gd name="connsiteX10" fmla="*/ 2007103 w 3599767"/>
                <a:gd name="connsiteY10" fmla="*/ 567732 h 2176276"/>
                <a:gd name="connsiteX11" fmla="*/ 2047296 w 3599767"/>
                <a:gd name="connsiteY11" fmla="*/ 597877 h 2176276"/>
                <a:gd name="connsiteX12" fmla="*/ 2419085 w 3599767"/>
                <a:gd name="connsiteY12" fmla="*/ 628022 h 2176276"/>
                <a:gd name="connsiteX13" fmla="*/ 2831068 w 3599767"/>
                <a:gd name="connsiteY13" fmla="*/ 703384 h 2176276"/>
                <a:gd name="connsiteX14" fmla="*/ 3107397 w 3599767"/>
                <a:gd name="connsiteY14" fmla="*/ 768699 h 2176276"/>
                <a:gd name="connsiteX15" fmla="*/ 3278219 w 3599767"/>
                <a:gd name="connsiteY15" fmla="*/ 844061 h 2176276"/>
                <a:gd name="connsiteX16" fmla="*/ 3474162 w 3599767"/>
                <a:gd name="connsiteY16" fmla="*/ 989762 h 2176276"/>
                <a:gd name="connsiteX17" fmla="*/ 3489235 w 3599767"/>
                <a:gd name="connsiteY17" fmla="*/ 1060101 h 2176276"/>
                <a:gd name="connsiteX18" fmla="*/ 3504307 w 3599767"/>
                <a:gd name="connsiteY18" fmla="*/ 1160584 h 2176276"/>
                <a:gd name="connsiteX19" fmla="*/ 3489235 w 3599767"/>
                <a:gd name="connsiteY19" fmla="*/ 1190729 h 2176276"/>
                <a:gd name="connsiteX20" fmla="*/ 3529428 w 3599767"/>
                <a:gd name="connsiteY20" fmla="*/ 1240971 h 2176276"/>
                <a:gd name="connsiteX21" fmla="*/ 3559573 w 3599767"/>
                <a:gd name="connsiteY21" fmla="*/ 1301261 h 2176276"/>
                <a:gd name="connsiteX22" fmla="*/ 3559573 w 3599767"/>
                <a:gd name="connsiteY22" fmla="*/ 1376624 h 2176276"/>
                <a:gd name="connsiteX23" fmla="*/ 3594742 w 3599767"/>
                <a:gd name="connsiteY23" fmla="*/ 1436914 h 2176276"/>
                <a:gd name="connsiteX24" fmla="*/ 3584694 w 3599767"/>
                <a:gd name="connsiteY24" fmla="*/ 1547446 h 2176276"/>
                <a:gd name="connsiteX25" fmla="*/ 3564597 w 3599767"/>
                <a:gd name="connsiteY25" fmla="*/ 1627833 h 2176276"/>
                <a:gd name="connsiteX26" fmla="*/ 3584694 w 3599767"/>
                <a:gd name="connsiteY26" fmla="*/ 1718268 h 2176276"/>
                <a:gd name="connsiteX27" fmla="*/ 3599767 w 3599767"/>
                <a:gd name="connsiteY27" fmla="*/ 1753437 h 2176276"/>
                <a:gd name="connsiteX28" fmla="*/ 3479186 w 3599767"/>
                <a:gd name="connsiteY28" fmla="*/ 1813727 h 2176276"/>
                <a:gd name="connsiteX29" fmla="*/ 3479186 w 3599767"/>
                <a:gd name="connsiteY29" fmla="*/ 1813727 h 2176276"/>
                <a:gd name="connsiteX30" fmla="*/ 3393775 w 3599767"/>
                <a:gd name="connsiteY30" fmla="*/ 1874017 h 2176276"/>
                <a:gd name="connsiteX31" fmla="*/ 3057156 w 3599767"/>
                <a:gd name="connsiteY31" fmla="*/ 1879042 h 2176276"/>
                <a:gd name="connsiteX32" fmla="*/ 2881885 w 3599767"/>
                <a:gd name="connsiteY32" fmla="*/ 1877650 h 2176276"/>
                <a:gd name="connsiteX33" fmla="*/ 2039629 w 3599767"/>
                <a:gd name="connsiteY33" fmla="*/ 1858993 h 2176276"/>
                <a:gd name="connsiteX0" fmla="*/ 2039629 w 3599767"/>
                <a:gd name="connsiteY0" fmla="*/ 1858993 h 2176276"/>
                <a:gd name="connsiteX1" fmla="*/ 685403 w 3599767"/>
                <a:gd name="connsiteY1" fmla="*/ 1846676 h 2176276"/>
                <a:gd name="connsiteX2" fmla="*/ 695188 w 3599767"/>
                <a:gd name="connsiteY2" fmla="*/ 1199598 h 2176276"/>
                <a:gd name="connsiteX3" fmla="*/ 245741 w 3599767"/>
                <a:gd name="connsiteY3" fmla="*/ 1209079 h 2176276"/>
                <a:gd name="connsiteX4" fmla="*/ 249088 w 3599767"/>
                <a:gd name="connsiteY4" fmla="*/ 681395 h 2176276"/>
                <a:gd name="connsiteX5" fmla="*/ 698268 w 3599767"/>
                <a:gd name="connsiteY5" fmla="*/ 541950 h 2176276"/>
                <a:gd name="connsiteX6" fmla="*/ 695793 w 3599767"/>
                <a:gd name="connsiteY6" fmla="*/ 0 h 2176276"/>
                <a:gd name="connsiteX7" fmla="*/ 1711794 w 3599767"/>
                <a:gd name="connsiteY7" fmla="*/ 395960 h 2176276"/>
                <a:gd name="connsiteX8" fmla="*/ 1876474 w 3599767"/>
                <a:gd name="connsiteY8" fmla="*/ 487345 h 2176276"/>
                <a:gd name="connsiteX9" fmla="*/ 2007103 w 3599767"/>
                <a:gd name="connsiteY9" fmla="*/ 567732 h 2176276"/>
                <a:gd name="connsiteX10" fmla="*/ 2047296 w 3599767"/>
                <a:gd name="connsiteY10" fmla="*/ 597877 h 2176276"/>
                <a:gd name="connsiteX11" fmla="*/ 2419085 w 3599767"/>
                <a:gd name="connsiteY11" fmla="*/ 628022 h 2176276"/>
                <a:gd name="connsiteX12" fmla="*/ 2831068 w 3599767"/>
                <a:gd name="connsiteY12" fmla="*/ 703384 h 2176276"/>
                <a:gd name="connsiteX13" fmla="*/ 3107397 w 3599767"/>
                <a:gd name="connsiteY13" fmla="*/ 768699 h 2176276"/>
                <a:gd name="connsiteX14" fmla="*/ 3278219 w 3599767"/>
                <a:gd name="connsiteY14" fmla="*/ 844061 h 2176276"/>
                <a:gd name="connsiteX15" fmla="*/ 3474162 w 3599767"/>
                <a:gd name="connsiteY15" fmla="*/ 989762 h 2176276"/>
                <a:gd name="connsiteX16" fmla="*/ 3489235 w 3599767"/>
                <a:gd name="connsiteY16" fmla="*/ 1060101 h 2176276"/>
                <a:gd name="connsiteX17" fmla="*/ 3504307 w 3599767"/>
                <a:gd name="connsiteY17" fmla="*/ 1160584 h 2176276"/>
                <a:gd name="connsiteX18" fmla="*/ 3489235 w 3599767"/>
                <a:gd name="connsiteY18" fmla="*/ 1190729 h 2176276"/>
                <a:gd name="connsiteX19" fmla="*/ 3529428 w 3599767"/>
                <a:gd name="connsiteY19" fmla="*/ 1240971 h 2176276"/>
                <a:gd name="connsiteX20" fmla="*/ 3559573 w 3599767"/>
                <a:gd name="connsiteY20" fmla="*/ 1301261 h 2176276"/>
                <a:gd name="connsiteX21" fmla="*/ 3559573 w 3599767"/>
                <a:gd name="connsiteY21" fmla="*/ 1376624 h 2176276"/>
                <a:gd name="connsiteX22" fmla="*/ 3594742 w 3599767"/>
                <a:gd name="connsiteY22" fmla="*/ 1436914 h 2176276"/>
                <a:gd name="connsiteX23" fmla="*/ 3584694 w 3599767"/>
                <a:gd name="connsiteY23" fmla="*/ 1547446 h 2176276"/>
                <a:gd name="connsiteX24" fmla="*/ 3564597 w 3599767"/>
                <a:gd name="connsiteY24" fmla="*/ 1627833 h 2176276"/>
                <a:gd name="connsiteX25" fmla="*/ 3584694 w 3599767"/>
                <a:gd name="connsiteY25" fmla="*/ 1718268 h 2176276"/>
                <a:gd name="connsiteX26" fmla="*/ 3599767 w 3599767"/>
                <a:gd name="connsiteY26" fmla="*/ 1753437 h 2176276"/>
                <a:gd name="connsiteX27" fmla="*/ 3479186 w 3599767"/>
                <a:gd name="connsiteY27" fmla="*/ 1813727 h 2176276"/>
                <a:gd name="connsiteX28" fmla="*/ 3479186 w 3599767"/>
                <a:gd name="connsiteY28" fmla="*/ 1813727 h 2176276"/>
                <a:gd name="connsiteX29" fmla="*/ 3393775 w 3599767"/>
                <a:gd name="connsiteY29" fmla="*/ 1874017 h 2176276"/>
                <a:gd name="connsiteX30" fmla="*/ 3057156 w 3599767"/>
                <a:gd name="connsiteY30" fmla="*/ 1879042 h 2176276"/>
                <a:gd name="connsiteX31" fmla="*/ 2881885 w 3599767"/>
                <a:gd name="connsiteY31" fmla="*/ 1877650 h 2176276"/>
                <a:gd name="connsiteX32" fmla="*/ 2039629 w 3599767"/>
                <a:gd name="connsiteY32" fmla="*/ 1858993 h 2176276"/>
                <a:gd name="connsiteX0" fmla="*/ 2039629 w 3599767"/>
                <a:gd name="connsiteY0" fmla="*/ 1463033 h 1780316"/>
                <a:gd name="connsiteX1" fmla="*/ 685403 w 3599767"/>
                <a:gd name="connsiteY1" fmla="*/ 1450716 h 1780316"/>
                <a:gd name="connsiteX2" fmla="*/ 695188 w 3599767"/>
                <a:gd name="connsiteY2" fmla="*/ 803638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698268 w 3599767"/>
                <a:gd name="connsiteY5" fmla="*/ 145990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685403 w 3599767"/>
                <a:gd name="connsiteY1" fmla="*/ 1450716 h 1780316"/>
                <a:gd name="connsiteX2" fmla="*/ 695188 w 3599767"/>
                <a:gd name="connsiteY2" fmla="*/ 803638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685403 w 3599767"/>
                <a:gd name="connsiteY1" fmla="*/ 1450716 h 1780316"/>
                <a:gd name="connsiteX2" fmla="*/ 695188 w 3599767"/>
                <a:gd name="connsiteY2" fmla="*/ 803638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685403 w 3599767"/>
                <a:gd name="connsiteY1" fmla="*/ 1450716 h 1780316"/>
                <a:gd name="connsiteX2" fmla="*/ 1702061 w 3599767"/>
                <a:gd name="connsiteY2" fmla="*/ 829432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695220 w 3599767"/>
                <a:gd name="connsiteY1" fmla="*/ 1462180 h 1780316"/>
                <a:gd name="connsiteX2" fmla="*/ 1702061 w 3599767"/>
                <a:gd name="connsiteY2" fmla="*/ 829432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695220 w 3599767"/>
                <a:gd name="connsiteY1" fmla="*/ 1462180 h 1780316"/>
                <a:gd name="connsiteX2" fmla="*/ 1702061 w 3599767"/>
                <a:gd name="connsiteY2" fmla="*/ 829432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712885 w 3599767"/>
                <a:gd name="connsiteY1" fmla="*/ 1456448 h 1780316"/>
                <a:gd name="connsiteX2" fmla="*/ 1702061 w 3599767"/>
                <a:gd name="connsiteY2" fmla="*/ 829432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712885 w 3599767"/>
                <a:gd name="connsiteY1" fmla="*/ 1456448 h 1780316"/>
                <a:gd name="connsiteX2" fmla="*/ 1722670 w 3599767"/>
                <a:gd name="connsiteY2" fmla="*/ 826566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712885 w 3599767"/>
                <a:gd name="connsiteY1" fmla="*/ 1456448 h 1780316"/>
                <a:gd name="connsiteX2" fmla="*/ 1710894 w 3599767"/>
                <a:gd name="connsiteY2" fmla="*/ 829432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712885 w 3599767"/>
                <a:gd name="connsiteY1" fmla="*/ 1456448 h 1780316"/>
                <a:gd name="connsiteX2" fmla="*/ 1713838 w 3599767"/>
                <a:gd name="connsiteY2" fmla="*/ 832298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2039629 w 3599767"/>
                <a:gd name="connsiteY0" fmla="*/ 1463033 h 1780316"/>
                <a:gd name="connsiteX1" fmla="*/ 1712885 w 3599767"/>
                <a:gd name="connsiteY1" fmla="*/ 1456448 h 1780316"/>
                <a:gd name="connsiteX2" fmla="*/ 1713838 w 3599767"/>
                <a:gd name="connsiteY2" fmla="*/ 832298 h 1780316"/>
                <a:gd name="connsiteX3" fmla="*/ 245741 w 3599767"/>
                <a:gd name="connsiteY3" fmla="*/ 813119 h 1780316"/>
                <a:gd name="connsiteX4" fmla="*/ 249088 w 3599767"/>
                <a:gd name="connsiteY4" fmla="*/ 285435 h 1780316"/>
                <a:gd name="connsiteX5" fmla="*/ 1702197 w 3599767"/>
                <a:gd name="connsiteY5" fmla="*/ 171784 h 1780316"/>
                <a:gd name="connsiteX6" fmla="*/ 1711794 w 3599767"/>
                <a:gd name="connsiteY6" fmla="*/ 0 h 1780316"/>
                <a:gd name="connsiteX7" fmla="*/ 1876474 w 3599767"/>
                <a:gd name="connsiteY7" fmla="*/ 91385 h 1780316"/>
                <a:gd name="connsiteX8" fmla="*/ 2007103 w 3599767"/>
                <a:gd name="connsiteY8" fmla="*/ 171772 h 1780316"/>
                <a:gd name="connsiteX9" fmla="*/ 2047296 w 3599767"/>
                <a:gd name="connsiteY9" fmla="*/ 201917 h 1780316"/>
                <a:gd name="connsiteX10" fmla="*/ 2419085 w 3599767"/>
                <a:gd name="connsiteY10" fmla="*/ 232062 h 1780316"/>
                <a:gd name="connsiteX11" fmla="*/ 2831068 w 3599767"/>
                <a:gd name="connsiteY11" fmla="*/ 307424 h 1780316"/>
                <a:gd name="connsiteX12" fmla="*/ 3107397 w 3599767"/>
                <a:gd name="connsiteY12" fmla="*/ 372739 h 1780316"/>
                <a:gd name="connsiteX13" fmla="*/ 3278219 w 3599767"/>
                <a:gd name="connsiteY13" fmla="*/ 448101 h 1780316"/>
                <a:gd name="connsiteX14" fmla="*/ 3474162 w 3599767"/>
                <a:gd name="connsiteY14" fmla="*/ 593802 h 1780316"/>
                <a:gd name="connsiteX15" fmla="*/ 3489235 w 3599767"/>
                <a:gd name="connsiteY15" fmla="*/ 664141 h 1780316"/>
                <a:gd name="connsiteX16" fmla="*/ 3504307 w 3599767"/>
                <a:gd name="connsiteY16" fmla="*/ 764624 h 1780316"/>
                <a:gd name="connsiteX17" fmla="*/ 3489235 w 3599767"/>
                <a:gd name="connsiteY17" fmla="*/ 794769 h 1780316"/>
                <a:gd name="connsiteX18" fmla="*/ 3529428 w 3599767"/>
                <a:gd name="connsiteY18" fmla="*/ 845011 h 1780316"/>
                <a:gd name="connsiteX19" fmla="*/ 3559573 w 3599767"/>
                <a:gd name="connsiteY19" fmla="*/ 905301 h 1780316"/>
                <a:gd name="connsiteX20" fmla="*/ 3559573 w 3599767"/>
                <a:gd name="connsiteY20" fmla="*/ 980664 h 1780316"/>
                <a:gd name="connsiteX21" fmla="*/ 3594742 w 3599767"/>
                <a:gd name="connsiteY21" fmla="*/ 1040954 h 1780316"/>
                <a:gd name="connsiteX22" fmla="*/ 3584694 w 3599767"/>
                <a:gd name="connsiteY22" fmla="*/ 1151486 h 1780316"/>
                <a:gd name="connsiteX23" fmla="*/ 3564597 w 3599767"/>
                <a:gd name="connsiteY23" fmla="*/ 1231873 h 1780316"/>
                <a:gd name="connsiteX24" fmla="*/ 3584694 w 3599767"/>
                <a:gd name="connsiteY24" fmla="*/ 1322308 h 1780316"/>
                <a:gd name="connsiteX25" fmla="*/ 3599767 w 3599767"/>
                <a:gd name="connsiteY25" fmla="*/ 1357477 h 1780316"/>
                <a:gd name="connsiteX26" fmla="*/ 3479186 w 3599767"/>
                <a:gd name="connsiteY26" fmla="*/ 1417767 h 1780316"/>
                <a:gd name="connsiteX27" fmla="*/ 3479186 w 3599767"/>
                <a:gd name="connsiteY27" fmla="*/ 1417767 h 1780316"/>
                <a:gd name="connsiteX28" fmla="*/ 3393775 w 3599767"/>
                <a:gd name="connsiteY28" fmla="*/ 1478057 h 1780316"/>
                <a:gd name="connsiteX29" fmla="*/ 3057156 w 3599767"/>
                <a:gd name="connsiteY29" fmla="*/ 1483082 h 1780316"/>
                <a:gd name="connsiteX30" fmla="*/ 2881885 w 3599767"/>
                <a:gd name="connsiteY30" fmla="*/ 1481690 h 1780316"/>
                <a:gd name="connsiteX31" fmla="*/ 2039629 w 3599767"/>
                <a:gd name="connsiteY31" fmla="*/ 1463033 h 1780316"/>
                <a:gd name="connsiteX0" fmla="*/ 1858974 w 3419112"/>
                <a:gd name="connsiteY0" fmla="*/ 1463033 h 1780316"/>
                <a:gd name="connsiteX1" fmla="*/ 1532230 w 3419112"/>
                <a:gd name="connsiteY1" fmla="*/ 1456448 h 1780316"/>
                <a:gd name="connsiteX2" fmla="*/ 1533183 w 3419112"/>
                <a:gd name="connsiteY2" fmla="*/ 832298 h 1780316"/>
                <a:gd name="connsiteX3" fmla="*/ 1122009 w 3419112"/>
                <a:gd name="connsiteY3" fmla="*/ 767263 h 1780316"/>
                <a:gd name="connsiteX4" fmla="*/ 68433 w 3419112"/>
                <a:gd name="connsiteY4" fmla="*/ 285435 h 1780316"/>
                <a:gd name="connsiteX5" fmla="*/ 1521542 w 3419112"/>
                <a:gd name="connsiteY5" fmla="*/ 171784 h 1780316"/>
                <a:gd name="connsiteX6" fmla="*/ 1531139 w 3419112"/>
                <a:gd name="connsiteY6" fmla="*/ 0 h 1780316"/>
                <a:gd name="connsiteX7" fmla="*/ 1695819 w 3419112"/>
                <a:gd name="connsiteY7" fmla="*/ 91385 h 1780316"/>
                <a:gd name="connsiteX8" fmla="*/ 1826448 w 3419112"/>
                <a:gd name="connsiteY8" fmla="*/ 171772 h 1780316"/>
                <a:gd name="connsiteX9" fmla="*/ 1866641 w 3419112"/>
                <a:gd name="connsiteY9" fmla="*/ 201917 h 1780316"/>
                <a:gd name="connsiteX10" fmla="*/ 2238430 w 3419112"/>
                <a:gd name="connsiteY10" fmla="*/ 232062 h 1780316"/>
                <a:gd name="connsiteX11" fmla="*/ 2650413 w 3419112"/>
                <a:gd name="connsiteY11" fmla="*/ 307424 h 1780316"/>
                <a:gd name="connsiteX12" fmla="*/ 2926742 w 3419112"/>
                <a:gd name="connsiteY12" fmla="*/ 372739 h 1780316"/>
                <a:gd name="connsiteX13" fmla="*/ 3097564 w 3419112"/>
                <a:gd name="connsiteY13" fmla="*/ 448101 h 1780316"/>
                <a:gd name="connsiteX14" fmla="*/ 3293507 w 3419112"/>
                <a:gd name="connsiteY14" fmla="*/ 593802 h 1780316"/>
                <a:gd name="connsiteX15" fmla="*/ 3308580 w 3419112"/>
                <a:gd name="connsiteY15" fmla="*/ 664141 h 1780316"/>
                <a:gd name="connsiteX16" fmla="*/ 3323652 w 3419112"/>
                <a:gd name="connsiteY16" fmla="*/ 764624 h 1780316"/>
                <a:gd name="connsiteX17" fmla="*/ 3308580 w 3419112"/>
                <a:gd name="connsiteY17" fmla="*/ 794769 h 1780316"/>
                <a:gd name="connsiteX18" fmla="*/ 3348773 w 3419112"/>
                <a:gd name="connsiteY18" fmla="*/ 845011 h 1780316"/>
                <a:gd name="connsiteX19" fmla="*/ 3378918 w 3419112"/>
                <a:gd name="connsiteY19" fmla="*/ 905301 h 1780316"/>
                <a:gd name="connsiteX20" fmla="*/ 3378918 w 3419112"/>
                <a:gd name="connsiteY20" fmla="*/ 980664 h 1780316"/>
                <a:gd name="connsiteX21" fmla="*/ 3414087 w 3419112"/>
                <a:gd name="connsiteY21" fmla="*/ 1040954 h 1780316"/>
                <a:gd name="connsiteX22" fmla="*/ 3404039 w 3419112"/>
                <a:gd name="connsiteY22" fmla="*/ 1151486 h 1780316"/>
                <a:gd name="connsiteX23" fmla="*/ 3383942 w 3419112"/>
                <a:gd name="connsiteY23" fmla="*/ 1231873 h 1780316"/>
                <a:gd name="connsiteX24" fmla="*/ 3404039 w 3419112"/>
                <a:gd name="connsiteY24" fmla="*/ 1322308 h 1780316"/>
                <a:gd name="connsiteX25" fmla="*/ 3419112 w 3419112"/>
                <a:gd name="connsiteY25" fmla="*/ 1357477 h 1780316"/>
                <a:gd name="connsiteX26" fmla="*/ 3298531 w 3419112"/>
                <a:gd name="connsiteY26" fmla="*/ 1417767 h 1780316"/>
                <a:gd name="connsiteX27" fmla="*/ 3298531 w 3419112"/>
                <a:gd name="connsiteY27" fmla="*/ 1417767 h 1780316"/>
                <a:gd name="connsiteX28" fmla="*/ 3213120 w 3419112"/>
                <a:gd name="connsiteY28" fmla="*/ 1478057 h 1780316"/>
                <a:gd name="connsiteX29" fmla="*/ 2876501 w 3419112"/>
                <a:gd name="connsiteY29" fmla="*/ 1483082 h 1780316"/>
                <a:gd name="connsiteX30" fmla="*/ 2701230 w 3419112"/>
                <a:gd name="connsiteY30" fmla="*/ 1481690 h 1780316"/>
                <a:gd name="connsiteX31" fmla="*/ 1858974 w 3419112"/>
                <a:gd name="connsiteY31" fmla="*/ 1463033 h 1780316"/>
                <a:gd name="connsiteX0" fmla="*/ 1001778 w 2561916"/>
                <a:gd name="connsiteY0" fmla="*/ 1463033 h 1780316"/>
                <a:gd name="connsiteX1" fmla="*/ 675034 w 2561916"/>
                <a:gd name="connsiteY1" fmla="*/ 1456448 h 1780316"/>
                <a:gd name="connsiteX2" fmla="*/ 675987 w 2561916"/>
                <a:gd name="connsiteY2" fmla="*/ 832298 h 1780316"/>
                <a:gd name="connsiteX3" fmla="*/ 264813 w 2561916"/>
                <a:gd name="connsiteY3" fmla="*/ 767263 h 1780316"/>
                <a:gd name="connsiteX4" fmla="*/ 232831 w 2561916"/>
                <a:gd name="connsiteY4" fmla="*/ 285435 h 1780316"/>
                <a:gd name="connsiteX5" fmla="*/ 664346 w 2561916"/>
                <a:gd name="connsiteY5" fmla="*/ 171784 h 1780316"/>
                <a:gd name="connsiteX6" fmla="*/ 673943 w 2561916"/>
                <a:gd name="connsiteY6" fmla="*/ 0 h 1780316"/>
                <a:gd name="connsiteX7" fmla="*/ 838623 w 2561916"/>
                <a:gd name="connsiteY7" fmla="*/ 91385 h 1780316"/>
                <a:gd name="connsiteX8" fmla="*/ 969252 w 2561916"/>
                <a:gd name="connsiteY8" fmla="*/ 171772 h 1780316"/>
                <a:gd name="connsiteX9" fmla="*/ 1009445 w 2561916"/>
                <a:gd name="connsiteY9" fmla="*/ 201917 h 1780316"/>
                <a:gd name="connsiteX10" fmla="*/ 1381234 w 2561916"/>
                <a:gd name="connsiteY10" fmla="*/ 232062 h 1780316"/>
                <a:gd name="connsiteX11" fmla="*/ 1793217 w 2561916"/>
                <a:gd name="connsiteY11" fmla="*/ 307424 h 1780316"/>
                <a:gd name="connsiteX12" fmla="*/ 2069546 w 2561916"/>
                <a:gd name="connsiteY12" fmla="*/ 372739 h 1780316"/>
                <a:gd name="connsiteX13" fmla="*/ 2240368 w 2561916"/>
                <a:gd name="connsiteY13" fmla="*/ 448101 h 1780316"/>
                <a:gd name="connsiteX14" fmla="*/ 2436311 w 2561916"/>
                <a:gd name="connsiteY14" fmla="*/ 593802 h 1780316"/>
                <a:gd name="connsiteX15" fmla="*/ 2451384 w 2561916"/>
                <a:gd name="connsiteY15" fmla="*/ 664141 h 1780316"/>
                <a:gd name="connsiteX16" fmla="*/ 2466456 w 2561916"/>
                <a:gd name="connsiteY16" fmla="*/ 764624 h 1780316"/>
                <a:gd name="connsiteX17" fmla="*/ 2451384 w 2561916"/>
                <a:gd name="connsiteY17" fmla="*/ 794769 h 1780316"/>
                <a:gd name="connsiteX18" fmla="*/ 2491577 w 2561916"/>
                <a:gd name="connsiteY18" fmla="*/ 845011 h 1780316"/>
                <a:gd name="connsiteX19" fmla="*/ 2521722 w 2561916"/>
                <a:gd name="connsiteY19" fmla="*/ 905301 h 1780316"/>
                <a:gd name="connsiteX20" fmla="*/ 2521722 w 2561916"/>
                <a:gd name="connsiteY20" fmla="*/ 980664 h 1780316"/>
                <a:gd name="connsiteX21" fmla="*/ 2556891 w 2561916"/>
                <a:gd name="connsiteY21" fmla="*/ 1040954 h 1780316"/>
                <a:gd name="connsiteX22" fmla="*/ 2546843 w 2561916"/>
                <a:gd name="connsiteY22" fmla="*/ 1151486 h 1780316"/>
                <a:gd name="connsiteX23" fmla="*/ 2526746 w 2561916"/>
                <a:gd name="connsiteY23" fmla="*/ 1231873 h 1780316"/>
                <a:gd name="connsiteX24" fmla="*/ 2546843 w 2561916"/>
                <a:gd name="connsiteY24" fmla="*/ 1322308 h 1780316"/>
                <a:gd name="connsiteX25" fmla="*/ 2561916 w 2561916"/>
                <a:gd name="connsiteY25" fmla="*/ 1357477 h 1780316"/>
                <a:gd name="connsiteX26" fmla="*/ 2441335 w 2561916"/>
                <a:gd name="connsiteY26" fmla="*/ 1417767 h 1780316"/>
                <a:gd name="connsiteX27" fmla="*/ 2441335 w 2561916"/>
                <a:gd name="connsiteY27" fmla="*/ 1417767 h 1780316"/>
                <a:gd name="connsiteX28" fmla="*/ 2355924 w 2561916"/>
                <a:gd name="connsiteY28" fmla="*/ 1478057 h 1780316"/>
                <a:gd name="connsiteX29" fmla="*/ 2019305 w 2561916"/>
                <a:gd name="connsiteY29" fmla="*/ 1483082 h 1780316"/>
                <a:gd name="connsiteX30" fmla="*/ 1844034 w 2561916"/>
                <a:gd name="connsiteY30" fmla="*/ 1481690 h 1780316"/>
                <a:gd name="connsiteX31" fmla="*/ 1001778 w 2561916"/>
                <a:gd name="connsiteY31" fmla="*/ 1463033 h 1780316"/>
                <a:gd name="connsiteX0" fmla="*/ 1001778 w 2561916"/>
                <a:gd name="connsiteY0" fmla="*/ 1463033 h 1780316"/>
                <a:gd name="connsiteX1" fmla="*/ 675034 w 2561916"/>
                <a:gd name="connsiteY1" fmla="*/ 1456448 h 1780316"/>
                <a:gd name="connsiteX2" fmla="*/ 681875 w 2561916"/>
                <a:gd name="connsiteY2" fmla="*/ 895350 h 1780316"/>
                <a:gd name="connsiteX3" fmla="*/ 264813 w 2561916"/>
                <a:gd name="connsiteY3" fmla="*/ 767263 h 1780316"/>
                <a:gd name="connsiteX4" fmla="*/ 232831 w 2561916"/>
                <a:gd name="connsiteY4" fmla="*/ 285435 h 1780316"/>
                <a:gd name="connsiteX5" fmla="*/ 664346 w 2561916"/>
                <a:gd name="connsiteY5" fmla="*/ 171784 h 1780316"/>
                <a:gd name="connsiteX6" fmla="*/ 673943 w 2561916"/>
                <a:gd name="connsiteY6" fmla="*/ 0 h 1780316"/>
                <a:gd name="connsiteX7" fmla="*/ 838623 w 2561916"/>
                <a:gd name="connsiteY7" fmla="*/ 91385 h 1780316"/>
                <a:gd name="connsiteX8" fmla="*/ 969252 w 2561916"/>
                <a:gd name="connsiteY8" fmla="*/ 171772 h 1780316"/>
                <a:gd name="connsiteX9" fmla="*/ 1009445 w 2561916"/>
                <a:gd name="connsiteY9" fmla="*/ 201917 h 1780316"/>
                <a:gd name="connsiteX10" fmla="*/ 1381234 w 2561916"/>
                <a:gd name="connsiteY10" fmla="*/ 232062 h 1780316"/>
                <a:gd name="connsiteX11" fmla="*/ 1793217 w 2561916"/>
                <a:gd name="connsiteY11" fmla="*/ 307424 h 1780316"/>
                <a:gd name="connsiteX12" fmla="*/ 2069546 w 2561916"/>
                <a:gd name="connsiteY12" fmla="*/ 372739 h 1780316"/>
                <a:gd name="connsiteX13" fmla="*/ 2240368 w 2561916"/>
                <a:gd name="connsiteY13" fmla="*/ 448101 h 1780316"/>
                <a:gd name="connsiteX14" fmla="*/ 2436311 w 2561916"/>
                <a:gd name="connsiteY14" fmla="*/ 593802 h 1780316"/>
                <a:gd name="connsiteX15" fmla="*/ 2451384 w 2561916"/>
                <a:gd name="connsiteY15" fmla="*/ 664141 h 1780316"/>
                <a:gd name="connsiteX16" fmla="*/ 2466456 w 2561916"/>
                <a:gd name="connsiteY16" fmla="*/ 764624 h 1780316"/>
                <a:gd name="connsiteX17" fmla="*/ 2451384 w 2561916"/>
                <a:gd name="connsiteY17" fmla="*/ 794769 h 1780316"/>
                <a:gd name="connsiteX18" fmla="*/ 2491577 w 2561916"/>
                <a:gd name="connsiteY18" fmla="*/ 845011 h 1780316"/>
                <a:gd name="connsiteX19" fmla="*/ 2521722 w 2561916"/>
                <a:gd name="connsiteY19" fmla="*/ 905301 h 1780316"/>
                <a:gd name="connsiteX20" fmla="*/ 2521722 w 2561916"/>
                <a:gd name="connsiteY20" fmla="*/ 980664 h 1780316"/>
                <a:gd name="connsiteX21" fmla="*/ 2556891 w 2561916"/>
                <a:gd name="connsiteY21" fmla="*/ 1040954 h 1780316"/>
                <a:gd name="connsiteX22" fmla="*/ 2546843 w 2561916"/>
                <a:gd name="connsiteY22" fmla="*/ 1151486 h 1780316"/>
                <a:gd name="connsiteX23" fmla="*/ 2526746 w 2561916"/>
                <a:gd name="connsiteY23" fmla="*/ 1231873 h 1780316"/>
                <a:gd name="connsiteX24" fmla="*/ 2546843 w 2561916"/>
                <a:gd name="connsiteY24" fmla="*/ 1322308 h 1780316"/>
                <a:gd name="connsiteX25" fmla="*/ 2561916 w 2561916"/>
                <a:gd name="connsiteY25" fmla="*/ 1357477 h 1780316"/>
                <a:gd name="connsiteX26" fmla="*/ 2441335 w 2561916"/>
                <a:gd name="connsiteY26" fmla="*/ 1417767 h 1780316"/>
                <a:gd name="connsiteX27" fmla="*/ 2441335 w 2561916"/>
                <a:gd name="connsiteY27" fmla="*/ 1417767 h 1780316"/>
                <a:gd name="connsiteX28" fmla="*/ 2355924 w 2561916"/>
                <a:gd name="connsiteY28" fmla="*/ 1478057 h 1780316"/>
                <a:gd name="connsiteX29" fmla="*/ 2019305 w 2561916"/>
                <a:gd name="connsiteY29" fmla="*/ 1483082 h 1780316"/>
                <a:gd name="connsiteX30" fmla="*/ 1844034 w 2561916"/>
                <a:gd name="connsiteY30" fmla="*/ 1481690 h 1780316"/>
                <a:gd name="connsiteX31" fmla="*/ 1001778 w 2561916"/>
                <a:gd name="connsiteY31" fmla="*/ 1463033 h 1780316"/>
                <a:gd name="connsiteX0" fmla="*/ 1004390 w 2564528"/>
                <a:gd name="connsiteY0" fmla="*/ 1463033 h 1780316"/>
                <a:gd name="connsiteX1" fmla="*/ 677646 w 2564528"/>
                <a:gd name="connsiteY1" fmla="*/ 1456448 h 1780316"/>
                <a:gd name="connsiteX2" fmla="*/ 684487 w 2564528"/>
                <a:gd name="connsiteY2" fmla="*/ 895350 h 1780316"/>
                <a:gd name="connsiteX3" fmla="*/ 261537 w 2564528"/>
                <a:gd name="connsiteY3" fmla="*/ 830316 h 1780316"/>
                <a:gd name="connsiteX4" fmla="*/ 235443 w 2564528"/>
                <a:gd name="connsiteY4" fmla="*/ 285435 h 1780316"/>
                <a:gd name="connsiteX5" fmla="*/ 666958 w 2564528"/>
                <a:gd name="connsiteY5" fmla="*/ 171784 h 1780316"/>
                <a:gd name="connsiteX6" fmla="*/ 676555 w 2564528"/>
                <a:gd name="connsiteY6" fmla="*/ 0 h 1780316"/>
                <a:gd name="connsiteX7" fmla="*/ 841235 w 2564528"/>
                <a:gd name="connsiteY7" fmla="*/ 91385 h 1780316"/>
                <a:gd name="connsiteX8" fmla="*/ 971864 w 2564528"/>
                <a:gd name="connsiteY8" fmla="*/ 171772 h 1780316"/>
                <a:gd name="connsiteX9" fmla="*/ 1012057 w 2564528"/>
                <a:gd name="connsiteY9" fmla="*/ 201917 h 1780316"/>
                <a:gd name="connsiteX10" fmla="*/ 1383846 w 2564528"/>
                <a:gd name="connsiteY10" fmla="*/ 232062 h 1780316"/>
                <a:gd name="connsiteX11" fmla="*/ 1795829 w 2564528"/>
                <a:gd name="connsiteY11" fmla="*/ 307424 h 1780316"/>
                <a:gd name="connsiteX12" fmla="*/ 2072158 w 2564528"/>
                <a:gd name="connsiteY12" fmla="*/ 372739 h 1780316"/>
                <a:gd name="connsiteX13" fmla="*/ 2242980 w 2564528"/>
                <a:gd name="connsiteY13" fmla="*/ 448101 h 1780316"/>
                <a:gd name="connsiteX14" fmla="*/ 2438923 w 2564528"/>
                <a:gd name="connsiteY14" fmla="*/ 593802 h 1780316"/>
                <a:gd name="connsiteX15" fmla="*/ 2453996 w 2564528"/>
                <a:gd name="connsiteY15" fmla="*/ 664141 h 1780316"/>
                <a:gd name="connsiteX16" fmla="*/ 2469068 w 2564528"/>
                <a:gd name="connsiteY16" fmla="*/ 764624 h 1780316"/>
                <a:gd name="connsiteX17" fmla="*/ 2453996 w 2564528"/>
                <a:gd name="connsiteY17" fmla="*/ 794769 h 1780316"/>
                <a:gd name="connsiteX18" fmla="*/ 2494189 w 2564528"/>
                <a:gd name="connsiteY18" fmla="*/ 845011 h 1780316"/>
                <a:gd name="connsiteX19" fmla="*/ 2524334 w 2564528"/>
                <a:gd name="connsiteY19" fmla="*/ 905301 h 1780316"/>
                <a:gd name="connsiteX20" fmla="*/ 2524334 w 2564528"/>
                <a:gd name="connsiteY20" fmla="*/ 980664 h 1780316"/>
                <a:gd name="connsiteX21" fmla="*/ 2559503 w 2564528"/>
                <a:gd name="connsiteY21" fmla="*/ 1040954 h 1780316"/>
                <a:gd name="connsiteX22" fmla="*/ 2549455 w 2564528"/>
                <a:gd name="connsiteY22" fmla="*/ 1151486 h 1780316"/>
                <a:gd name="connsiteX23" fmla="*/ 2529358 w 2564528"/>
                <a:gd name="connsiteY23" fmla="*/ 1231873 h 1780316"/>
                <a:gd name="connsiteX24" fmla="*/ 2549455 w 2564528"/>
                <a:gd name="connsiteY24" fmla="*/ 1322308 h 1780316"/>
                <a:gd name="connsiteX25" fmla="*/ 2564528 w 2564528"/>
                <a:gd name="connsiteY25" fmla="*/ 1357477 h 1780316"/>
                <a:gd name="connsiteX26" fmla="*/ 2443947 w 2564528"/>
                <a:gd name="connsiteY26" fmla="*/ 1417767 h 1780316"/>
                <a:gd name="connsiteX27" fmla="*/ 2443947 w 2564528"/>
                <a:gd name="connsiteY27" fmla="*/ 1417767 h 1780316"/>
                <a:gd name="connsiteX28" fmla="*/ 2358536 w 2564528"/>
                <a:gd name="connsiteY28" fmla="*/ 1478057 h 1780316"/>
                <a:gd name="connsiteX29" fmla="*/ 2021917 w 2564528"/>
                <a:gd name="connsiteY29" fmla="*/ 1483082 h 1780316"/>
                <a:gd name="connsiteX30" fmla="*/ 1846646 w 2564528"/>
                <a:gd name="connsiteY30" fmla="*/ 1481690 h 1780316"/>
                <a:gd name="connsiteX31" fmla="*/ 1004390 w 2564528"/>
                <a:gd name="connsiteY31" fmla="*/ 1463033 h 1780316"/>
                <a:gd name="connsiteX0" fmla="*/ 988595 w 2548733"/>
                <a:gd name="connsiteY0" fmla="*/ 1463033 h 1780316"/>
                <a:gd name="connsiteX1" fmla="*/ 661851 w 2548733"/>
                <a:gd name="connsiteY1" fmla="*/ 1456448 h 1780316"/>
                <a:gd name="connsiteX2" fmla="*/ 668692 w 2548733"/>
                <a:gd name="connsiteY2" fmla="*/ 895350 h 1780316"/>
                <a:gd name="connsiteX3" fmla="*/ 245742 w 2548733"/>
                <a:gd name="connsiteY3" fmla="*/ 830316 h 1780316"/>
                <a:gd name="connsiteX4" fmla="*/ 249089 w 2548733"/>
                <a:gd name="connsiteY4" fmla="*/ 328425 h 1780316"/>
                <a:gd name="connsiteX5" fmla="*/ 651163 w 2548733"/>
                <a:gd name="connsiteY5" fmla="*/ 171784 h 1780316"/>
                <a:gd name="connsiteX6" fmla="*/ 660760 w 2548733"/>
                <a:gd name="connsiteY6" fmla="*/ 0 h 1780316"/>
                <a:gd name="connsiteX7" fmla="*/ 825440 w 2548733"/>
                <a:gd name="connsiteY7" fmla="*/ 91385 h 1780316"/>
                <a:gd name="connsiteX8" fmla="*/ 956069 w 2548733"/>
                <a:gd name="connsiteY8" fmla="*/ 171772 h 1780316"/>
                <a:gd name="connsiteX9" fmla="*/ 996262 w 2548733"/>
                <a:gd name="connsiteY9" fmla="*/ 201917 h 1780316"/>
                <a:gd name="connsiteX10" fmla="*/ 1368051 w 2548733"/>
                <a:gd name="connsiteY10" fmla="*/ 232062 h 1780316"/>
                <a:gd name="connsiteX11" fmla="*/ 1780034 w 2548733"/>
                <a:gd name="connsiteY11" fmla="*/ 307424 h 1780316"/>
                <a:gd name="connsiteX12" fmla="*/ 2056363 w 2548733"/>
                <a:gd name="connsiteY12" fmla="*/ 372739 h 1780316"/>
                <a:gd name="connsiteX13" fmla="*/ 2227185 w 2548733"/>
                <a:gd name="connsiteY13" fmla="*/ 448101 h 1780316"/>
                <a:gd name="connsiteX14" fmla="*/ 2423128 w 2548733"/>
                <a:gd name="connsiteY14" fmla="*/ 593802 h 1780316"/>
                <a:gd name="connsiteX15" fmla="*/ 2438201 w 2548733"/>
                <a:gd name="connsiteY15" fmla="*/ 664141 h 1780316"/>
                <a:gd name="connsiteX16" fmla="*/ 2453273 w 2548733"/>
                <a:gd name="connsiteY16" fmla="*/ 764624 h 1780316"/>
                <a:gd name="connsiteX17" fmla="*/ 2438201 w 2548733"/>
                <a:gd name="connsiteY17" fmla="*/ 794769 h 1780316"/>
                <a:gd name="connsiteX18" fmla="*/ 2478394 w 2548733"/>
                <a:gd name="connsiteY18" fmla="*/ 845011 h 1780316"/>
                <a:gd name="connsiteX19" fmla="*/ 2508539 w 2548733"/>
                <a:gd name="connsiteY19" fmla="*/ 905301 h 1780316"/>
                <a:gd name="connsiteX20" fmla="*/ 2508539 w 2548733"/>
                <a:gd name="connsiteY20" fmla="*/ 980664 h 1780316"/>
                <a:gd name="connsiteX21" fmla="*/ 2543708 w 2548733"/>
                <a:gd name="connsiteY21" fmla="*/ 1040954 h 1780316"/>
                <a:gd name="connsiteX22" fmla="*/ 2533660 w 2548733"/>
                <a:gd name="connsiteY22" fmla="*/ 1151486 h 1780316"/>
                <a:gd name="connsiteX23" fmla="*/ 2513563 w 2548733"/>
                <a:gd name="connsiteY23" fmla="*/ 1231873 h 1780316"/>
                <a:gd name="connsiteX24" fmla="*/ 2533660 w 2548733"/>
                <a:gd name="connsiteY24" fmla="*/ 1322308 h 1780316"/>
                <a:gd name="connsiteX25" fmla="*/ 2548733 w 2548733"/>
                <a:gd name="connsiteY25" fmla="*/ 1357477 h 1780316"/>
                <a:gd name="connsiteX26" fmla="*/ 2428152 w 2548733"/>
                <a:gd name="connsiteY26" fmla="*/ 1417767 h 1780316"/>
                <a:gd name="connsiteX27" fmla="*/ 2428152 w 2548733"/>
                <a:gd name="connsiteY27" fmla="*/ 1417767 h 1780316"/>
                <a:gd name="connsiteX28" fmla="*/ 2342741 w 2548733"/>
                <a:gd name="connsiteY28" fmla="*/ 1478057 h 1780316"/>
                <a:gd name="connsiteX29" fmla="*/ 2006122 w 2548733"/>
                <a:gd name="connsiteY29" fmla="*/ 1483082 h 1780316"/>
                <a:gd name="connsiteX30" fmla="*/ 1830851 w 2548733"/>
                <a:gd name="connsiteY30" fmla="*/ 1481690 h 1780316"/>
                <a:gd name="connsiteX31" fmla="*/ 988595 w 2548733"/>
                <a:gd name="connsiteY31" fmla="*/ 1463033 h 1780316"/>
                <a:gd name="connsiteX0" fmla="*/ 988595 w 2548733"/>
                <a:gd name="connsiteY0" fmla="*/ 1463033 h 1780316"/>
                <a:gd name="connsiteX1" fmla="*/ 661851 w 2548733"/>
                <a:gd name="connsiteY1" fmla="*/ 1456448 h 1780316"/>
                <a:gd name="connsiteX2" fmla="*/ 668692 w 2548733"/>
                <a:gd name="connsiteY2" fmla="*/ 895350 h 1780316"/>
                <a:gd name="connsiteX3" fmla="*/ 245742 w 2548733"/>
                <a:gd name="connsiteY3" fmla="*/ 830316 h 1780316"/>
                <a:gd name="connsiteX4" fmla="*/ 249089 w 2548733"/>
                <a:gd name="connsiteY4" fmla="*/ 328425 h 1780316"/>
                <a:gd name="connsiteX5" fmla="*/ 665884 w 2548733"/>
                <a:gd name="connsiteY5" fmla="*/ 223373 h 1780316"/>
                <a:gd name="connsiteX6" fmla="*/ 660760 w 2548733"/>
                <a:gd name="connsiteY6" fmla="*/ 0 h 1780316"/>
                <a:gd name="connsiteX7" fmla="*/ 825440 w 2548733"/>
                <a:gd name="connsiteY7" fmla="*/ 91385 h 1780316"/>
                <a:gd name="connsiteX8" fmla="*/ 956069 w 2548733"/>
                <a:gd name="connsiteY8" fmla="*/ 171772 h 1780316"/>
                <a:gd name="connsiteX9" fmla="*/ 996262 w 2548733"/>
                <a:gd name="connsiteY9" fmla="*/ 201917 h 1780316"/>
                <a:gd name="connsiteX10" fmla="*/ 1368051 w 2548733"/>
                <a:gd name="connsiteY10" fmla="*/ 232062 h 1780316"/>
                <a:gd name="connsiteX11" fmla="*/ 1780034 w 2548733"/>
                <a:gd name="connsiteY11" fmla="*/ 307424 h 1780316"/>
                <a:gd name="connsiteX12" fmla="*/ 2056363 w 2548733"/>
                <a:gd name="connsiteY12" fmla="*/ 372739 h 1780316"/>
                <a:gd name="connsiteX13" fmla="*/ 2227185 w 2548733"/>
                <a:gd name="connsiteY13" fmla="*/ 448101 h 1780316"/>
                <a:gd name="connsiteX14" fmla="*/ 2423128 w 2548733"/>
                <a:gd name="connsiteY14" fmla="*/ 593802 h 1780316"/>
                <a:gd name="connsiteX15" fmla="*/ 2438201 w 2548733"/>
                <a:gd name="connsiteY15" fmla="*/ 664141 h 1780316"/>
                <a:gd name="connsiteX16" fmla="*/ 2453273 w 2548733"/>
                <a:gd name="connsiteY16" fmla="*/ 764624 h 1780316"/>
                <a:gd name="connsiteX17" fmla="*/ 2438201 w 2548733"/>
                <a:gd name="connsiteY17" fmla="*/ 794769 h 1780316"/>
                <a:gd name="connsiteX18" fmla="*/ 2478394 w 2548733"/>
                <a:gd name="connsiteY18" fmla="*/ 845011 h 1780316"/>
                <a:gd name="connsiteX19" fmla="*/ 2508539 w 2548733"/>
                <a:gd name="connsiteY19" fmla="*/ 905301 h 1780316"/>
                <a:gd name="connsiteX20" fmla="*/ 2508539 w 2548733"/>
                <a:gd name="connsiteY20" fmla="*/ 980664 h 1780316"/>
                <a:gd name="connsiteX21" fmla="*/ 2543708 w 2548733"/>
                <a:gd name="connsiteY21" fmla="*/ 1040954 h 1780316"/>
                <a:gd name="connsiteX22" fmla="*/ 2533660 w 2548733"/>
                <a:gd name="connsiteY22" fmla="*/ 1151486 h 1780316"/>
                <a:gd name="connsiteX23" fmla="*/ 2513563 w 2548733"/>
                <a:gd name="connsiteY23" fmla="*/ 1231873 h 1780316"/>
                <a:gd name="connsiteX24" fmla="*/ 2533660 w 2548733"/>
                <a:gd name="connsiteY24" fmla="*/ 1322308 h 1780316"/>
                <a:gd name="connsiteX25" fmla="*/ 2548733 w 2548733"/>
                <a:gd name="connsiteY25" fmla="*/ 1357477 h 1780316"/>
                <a:gd name="connsiteX26" fmla="*/ 2428152 w 2548733"/>
                <a:gd name="connsiteY26" fmla="*/ 1417767 h 1780316"/>
                <a:gd name="connsiteX27" fmla="*/ 2428152 w 2548733"/>
                <a:gd name="connsiteY27" fmla="*/ 1417767 h 1780316"/>
                <a:gd name="connsiteX28" fmla="*/ 2342741 w 2548733"/>
                <a:gd name="connsiteY28" fmla="*/ 1478057 h 1780316"/>
                <a:gd name="connsiteX29" fmla="*/ 2006122 w 2548733"/>
                <a:gd name="connsiteY29" fmla="*/ 1483082 h 1780316"/>
                <a:gd name="connsiteX30" fmla="*/ 1830851 w 2548733"/>
                <a:gd name="connsiteY30" fmla="*/ 1481690 h 1780316"/>
                <a:gd name="connsiteX31" fmla="*/ 988595 w 2548733"/>
                <a:gd name="connsiteY31" fmla="*/ 1463033 h 1780316"/>
                <a:gd name="connsiteX0" fmla="*/ 988595 w 2548733"/>
                <a:gd name="connsiteY0" fmla="*/ 1463033 h 1780316"/>
                <a:gd name="connsiteX1" fmla="*/ 661851 w 2548733"/>
                <a:gd name="connsiteY1" fmla="*/ 1456448 h 1780316"/>
                <a:gd name="connsiteX2" fmla="*/ 668692 w 2548733"/>
                <a:gd name="connsiteY2" fmla="*/ 895350 h 1780316"/>
                <a:gd name="connsiteX3" fmla="*/ 245742 w 2548733"/>
                <a:gd name="connsiteY3" fmla="*/ 830316 h 1780316"/>
                <a:gd name="connsiteX4" fmla="*/ 249089 w 2548733"/>
                <a:gd name="connsiteY4" fmla="*/ 328425 h 1780316"/>
                <a:gd name="connsiteX5" fmla="*/ 662940 w 2548733"/>
                <a:gd name="connsiteY5" fmla="*/ 243435 h 1780316"/>
                <a:gd name="connsiteX6" fmla="*/ 660760 w 2548733"/>
                <a:gd name="connsiteY6" fmla="*/ 0 h 1780316"/>
                <a:gd name="connsiteX7" fmla="*/ 825440 w 2548733"/>
                <a:gd name="connsiteY7" fmla="*/ 91385 h 1780316"/>
                <a:gd name="connsiteX8" fmla="*/ 956069 w 2548733"/>
                <a:gd name="connsiteY8" fmla="*/ 171772 h 1780316"/>
                <a:gd name="connsiteX9" fmla="*/ 996262 w 2548733"/>
                <a:gd name="connsiteY9" fmla="*/ 201917 h 1780316"/>
                <a:gd name="connsiteX10" fmla="*/ 1368051 w 2548733"/>
                <a:gd name="connsiteY10" fmla="*/ 232062 h 1780316"/>
                <a:gd name="connsiteX11" fmla="*/ 1780034 w 2548733"/>
                <a:gd name="connsiteY11" fmla="*/ 307424 h 1780316"/>
                <a:gd name="connsiteX12" fmla="*/ 2056363 w 2548733"/>
                <a:gd name="connsiteY12" fmla="*/ 372739 h 1780316"/>
                <a:gd name="connsiteX13" fmla="*/ 2227185 w 2548733"/>
                <a:gd name="connsiteY13" fmla="*/ 448101 h 1780316"/>
                <a:gd name="connsiteX14" fmla="*/ 2423128 w 2548733"/>
                <a:gd name="connsiteY14" fmla="*/ 593802 h 1780316"/>
                <a:gd name="connsiteX15" fmla="*/ 2438201 w 2548733"/>
                <a:gd name="connsiteY15" fmla="*/ 664141 h 1780316"/>
                <a:gd name="connsiteX16" fmla="*/ 2453273 w 2548733"/>
                <a:gd name="connsiteY16" fmla="*/ 764624 h 1780316"/>
                <a:gd name="connsiteX17" fmla="*/ 2438201 w 2548733"/>
                <a:gd name="connsiteY17" fmla="*/ 794769 h 1780316"/>
                <a:gd name="connsiteX18" fmla="*/ 2478394 w 2548733"/>
                <a:gd name="connsiteY18" fmla="*/ 845011 h 1780316"/>
                <a:gd name="connsiteX19" fmla="*/ 2508539 w 2548733"/>
                <a:gd name="connsiteY19" fmla="*/ 905301 h 1780316"/>
                <a:gd name="connsiteX20" fmla="*/ 2508539 w 2548733"/>
                <a:gd name="connsiteY20" fmla="*/ 980664 h 1780316"/>
                <a:gd name="connsiteX21" fmla="*/ 2543708 w 2548733"/>
                <a:gd name="connsiteY21" fmla="*/ 1040954 h 1780316"/>
                <a:gd name="connsiteX22" fmla="*/ 2533660 w 2548733"/>
                <a:gd name="connsiteY22" fmla="*/ 1151486 h 1780316"/>
                <a:gd name="connsiteX23" fmla="*/ 2513563 w 2548733"/>
                <a:gd name="connsiteY23" fmla="*/ 1231873 h 1780316"/>
                <a:gd name="connsiteX24" fmla="*/ 2533660 w 2548733"/>
                <a:gd name="connsiteY24" fmla="*/ 1322308 h 1780316"/>
                <a:gd name="connsiteX25" fmla="*/ 2548733 w 2548733"/>
                <a:gd name="connsiteY25" fmla="*/ 1357477 h 1780316"/>
                <a:gd name="connsiteX26" fmla="*/ 2428152 w 2548733"/>
                <a:gd name="connsiteY26" fmla="*/ 1417767 h 1780316"/>
                <a:gd name="connsiteX27" fmla="*/ 2428152 w 2548733"/>
                <a:gd name="connsiteY27" fmla="*/ 1417767 h 1780316"/>
                <a:gd name="connsiteX28" fmla="*/ 2342741 w 2548733"/>
                <a:gd name="connsiteY28" fmla="*/ 1478057 h 1780316"/>
                <a:gd name="connsiteX29" fmla="*/ 2006122 w 2548733"/>
                <a:gd name="connsiteY29" fmla="*/ 1483082 h 1780316"/>
                <a:gd name="connsiteX30" fmla="*/ 1830851 w 2548733"/>
                <a:gd name="connsiteY30" fmla="*/ 1481690 h 1780316"/>
                <a:gd name="connsiteX31" fmla="*/ 988595 w 2548733"/>
                <a:gd name="connsiteY31" fmla="*/ 1463033 h 1780316"/>
                <a:gd name="connsiteX0" fmla="*/ 933995 w 2494133"/>
                <a:gd name="connsiteY0" fmla="*/ 1463033 h 1780316"/>
                <a:gd name="connsiteX1" fmla="*/ 607251 w 2494133"/>
                <a:gd name="connsiteY1" fmla="*/ 1456448 h 1780316"/>
                <a:gd name="connsiteX2" fmla="*/ 614092 w 2494133"/>
                <a:gd name="connsiteY2" fmla="*/ 895350 h 1780316"/>
                <a:gd name="connsiteX3" fmla="*/ 191142 w 2494133"/>
                <a:gd name="connsiteY3" fmla="*/ 830316 h 1780316"/>
                <a:gd name="connsiteX4" fmla="*/ 315339 w 2494133"/>
                <a:gd name="connsiteY4" fmla="*/ 348885 h 1780316"/>
                <a:gd name="connsiteX5" fmla="*/ 608340 w 2494133"/>
                <a:gd name="connsiteY5" fmla="*/ 243435 h 1780316"/>
                <a:gd name="connsiteX6" fmla="*/ 606160 w 2494133"/>
                <a:gd name="connsiteY6" fmla="*/ 0 h 1780316"/>
                <a:gd name="connsiteX7" fmla="*/ 770840 w 2494133"/>
                <a:gd name="connsiteY7" fmla="*/ 91385 h 1780316"/>
                <a:gd name="connsiteX8" fmla="*/ 901469 w 2494133"/>
                <a:gd name="connsiteY8" fmla="*/ 171772 h 1780316"/>
                <a:gd name="connsiteX9" fmla="*/ 941662 w 2494133"/>
                <a:gd name="connsiteY9" fmla="*/ 201917 h 1780316"/>
                <a:gd name="connsiteX10" fmla="*/ 1313451 w 2494133"/>
                <a:gd name="connsiteY10" fmla="*/ 232062 h 1780316"/>
                <a:gd name="connsiteX11" fmla="*/ 1725434 w 2494133"/>
                <a:gd name="connsiteY11" fmla="*/ 307424 h 1780316"/>
                <a:gd name="connsiteX12" fmla="*/ 2001763 w 2494133"/>
                <a:gd name="connsiteY12" fmla="*/ 372739 h 1780316"/>
                <a:gd name="connsiteX13" fmla="*/ 2172585 w 2494133"/>
                <a:gd name="connsiteY13" fmla="*/ 448101 h 1780316"/>
                <a:gd name="connsiteX14" fmla="*/ 2368528 w 2494133"/>
                <a:gd name="connsiteY14" fmla="*/ 593802 h 1780316"/>
                <a:gd name="connsiteX15" fmla="*/ 2383601 w 2494133"/>
                <a:gd name="connsiteY15" fmla="*/ 664141 h 1780316"/>
                <a:gd name="connsiteX16" fmla="*/ 2398673 w 2494133"/>
                <a:gd name="connsiteY16" fmla="*/ 764624 h 1780316"/>
                <a:gd name="connsiteX17" fmla="*/ 2383601 w 2494133"/>
                <a:gd name="connsiteY17" fmla="*/ 794769 h 1780316"/>
                <a:gd name="connsiteX18" fmla="*/ 2423794 w 2494133"/>
                <a:gd name="connsiteY18" fmla="*/ 845011 h 1780316"/>
                <a:gd name="connsiteX19" fmla="*/ 2453939 w 2494133"/>
                <a:gd name="connsiteY19" fmla="*/ 905301 h 1780316"/>
                <a:gd name="connsiteX20" fmla="*/ 2453939 w 2494133"/>
                <a:gd name="connsiteY20" fmla="*/ 980664 h 1780316"/>
                <a:gd name="connsiteX21" fmla="*/ 2489108 w 2494133"/>
                <a:gd name="connsiteY21" fmla="*/ 1040954 h 1780316"/>
                <a:gd name="connsiteX22" fmla="*/ 2479060 w 2494133"/>
                <a:gd name="connsiteY22" fmla="*/ 1151486 h 1780316"/>
                <a:gd name="connsiteX23" fmla="*/ 2458963 w 2494133"/>
                <a:gd name="connsiteY23" fmla="*/ 1231873 h 1780316"/>
                <a:gd name="connsiteX24" fmla="*/ 2479060 w 2494133"/>
                <a:gd name="connsiteY24" fmla="*/ 1322308 h 1780316"/>
                <a:gd name="connsiteX25" fmla="*/ 2494133 w 2494133"/>
                <a:gd name="connsiteY25" fmla="*/ 1357477 h 1780316"/>
                <a:gd name="connsiteX26" fmla="*/ 2373552 w 2494133"/>
                <a:gd name="connsiteY26" fmla="*/ 1417767 h 1780316"/>
                <a:gd name="connsiteX27" fmla="*/ 2373552 w 2494133"/>
                <a:gd name="connsiteY27" fmla="*/ 1417767 h 1780316"/>
                <a:gd name="connsiteX28" fmla="*/ 2288141 w 2494133"/>
                <a:gd name="connsiteY28" fmla="*/ 1478057 h 1780316"/>
                <a:gd name="connsiteX29" fmla="*/ 1951522 w 2494133"/>
                <a:gd name="connsiteY29" fmla="*/ 1483082 h 1780316"/>
                <a:gd name="connsiteX30" fmla="*/ 1776251 w 2494133"/>
                <a:gd name="connsiteY30" fmla="*/ 1481690 h 1780316"/>
                <a:gd name="connsiteX31" fmla="*/ 933995 w 2494133"/>
                <a:gd name="connsiteY31" fmla="*/ 1463033 h 1780316"/>
                <a:gd name="connsiteX0" fmla="*/ 933995 w 2494133"/>
                <a:gd name="connsiteY0" fmla="*/ 1463033 h 1780316"/>
                <a:gd name="connsiteX1" fmla="*/ 607251 w 2494133"/>
                <a:gd name="connsiteY1" fmla="*/ 1456448 h 1780316"/>
                <a:gd name="connsiteX2" fmla="*/ 614092 w 2494133"/>
                <a:gd name="connsiteY2" fmla="*/ 895350 h 1780316"/>
                <a:gd name="connsiteX3" fmla="*/ 191142 w 2494133"/>
                <a:gd name="connsiteY3" fmla="*/ 830316 h 1780316"/>
                <a:gd name="connsiteX4" fmla="*/ 315339 w 2494133"/>
                <a:gd name="connsiteY4" fmla="*/ 348885 h 1780316"/>
                <a:gd name="connsiteX5" fmla="*/ 608340 w 2494133"/>
                <a:gd name="connsiteY5" fmla="*/ 243435 h 1780316"/>
                <a:gd name="connsiteX6" fmla="*/ 606160 w 2494133"/>
                <a:gd name="connsiteY6" fmla="*/ 0 h 1780316"/>
                <a:gd name="connsiteX7" fmla="*/ 770840 w 2494133"/>
                <a:gd name="connsiteY7" fmla="*/ 91385 h 1780316"/>
                <a:gd name="connsiteX8" fmla="*/ 901469 w 2494133"/>
                <a:gd name="connsiteY8" fmla="*/ 171772 h 1780316"/>
                <a:gd name="connsiteX9" fmla="*/ 941662 w 2494133"/>
                <a:gd name="connsiteY9" fmla="*/ 201917 h 1780316"/>
                <a:gd name="connsiteX10" fmla="*/ 1313451 w 2494133"/>
                <a:gd name="connsiteY10" fmla="*/ 232062 h 1780316"/>
                <a:gd name="connsiteX11" fmla="*/ 1725434 w 2494133"/>
                <a:gd name="connsiteY11" fmla="*/ 307424 h 1780316"/>
                <a:gd name="connsiteX12" fmla="*/ 2001763 w 2494133"/>
                <a:gd name="connsiteY12" fmla="*/ 372739 h 1780316"/>
                <a:gd name="connsiteX13" fmla="*/ 2172585 w 2494133"/>
                <a:gd name="connsiteY13" fmla="*/ 448101 h 1780316"/>
                <a:gd name="connsiteX14" fmla="*/ 2368528 w 2494133"/>
                <a:gd name="connsiteY14" fmla="*/ 593802 h 1780316"/>
                <a:gd name="connsiteX15" fmla="*/ 2383601 w 2494133"/>
                <a:gd name="connsiteY15" fmla="*/ 664141 h 1780316"/>
                <a:gd name="connsiteX16" fmla="*/ 2398673 w 2494133"/>
                <a:gd name="connsiteY16" fmla="*/ 764624 h 1780316"/>
                <a:gd name="connsiteX17" fmla="*/ 2383601 w 2494133"/>
                <a:gd name="connsiteY17" fmla="*/ 794769 h 1780316"/>
                <a:gd name="connsiteX18" fmla="*/ 2423794 w 2494133"/>
                <a:gd name="connsiteY18" fmla="*/ 845011 h 1780316"/>
                <a:gd name="connsiteX19" fmla="*/ 2453939 w 2494133"/>
                <a:gd name="connsiteY19" fmla="*/ 905301 h 1780316"/>
                <a:gd name="connsiteX20" fmla="*/ 2453939 w 2494133"/>
                <a:gd name="connsiteY20" fmla="*/ 980664 h 1780316"/>
                <a:gd name="connsiteX21" fmla="*/ 2489108 w 2494133"/>
                <a:gd name="connsiteY21" fmla="*/ 1040954 h 1780316"/>
                <a:gd name="connsiteX22" fmla="*/ 2479060 w 2494133"/>
                <a:gd name="connsiteY22" fmla="*/ 1151486 h 1780316"/>
                <a:gd name="connsiteX23" fmla="*/ 2458963 w 2494133"/>
                <a:gd name="connsiteY23" fmla="*/ 1231873 h 1780316"/>
                <a:gd name="connsiteX24" fmla="*/ 2479060 w 2494133"/>
                <a:gd name="connsiteY24" fmla="*/ 1322308 h 1780316"/>
                <a:gd name="connsiteX25" fmla="*/ 2494133 w 2494133"/>
                <a:gd name="connsiteY25" fmla="*/ 1357477 h 1780316"/>
                <a:gd name="connsiteX26" fmla="*/ 2373552 w 2494133"/>
                <a:gd name="connsiteY26" fmla="*/ 1417767 h 1780316"/>
                <a:gd name="connsiteX27" fmla="*/ 2373552 w 2494133"/>
                <a:gd name="connsiteY27" fmla="*/ 1417767 h 1780316"/>
                <a:gd name="connsiteX28" fmla="*/ 2288141 w 2494133"/>
                <a:gd name="connsiteY28" fmla="*/ 1478057 h 1780316"/>
                <a:gd name="connsiteX29" fmla="*/ 1951522 w 2494133"/>
                <a:gd name="connsiteY29" fmla="*/ 1483082 h 1780316"/>
                <a:gd name="connsiteX30" fmla="*/ 1776251 w 2494133"/>
                <a:gd name="connsiteY30" fmla="*/ 1481690 h 1780316"/>
                <a:gd name="connsiteX31" fmla="*/ 933995 w 2494133"/>
                <a:gd name="connsiteY31" fmla="*/ 1463033 h 1780316"/>
                <a:gd name="connsiteX0" fmla="*/ 867745 w 2427883"/>
                <a:gd name="connsiteY0" fmla="*/ 1463033 h 1780316"/>
                <a:gd name="connsiteX1" fmla="*/ 541001 w 2427883"/>
                <a:gd name="connsiteY1" fmla="*/ 1456448 h 1780316"/>
                <a:gd name="connsiteX2" fmla="*/ 547842 w 2427883"/>
                <a:gd name="connsiteY2" fmla="*/ 895350 h 1780316"/>
                <a:gd name="connsiteX3" fmla="*/ 245742 w 2427883"/>
                <a:gd name="connsiteY3" fmla="*/ 779166 h 1780316"/>
                <a:gd name="connsiteX4" fmla="*/ 249089 w 2427883"/>
                <a:gd name="connsiteY4" fmla="*/ 348885 h 1780316"/>
                <a:gd name="connsiteX5" fmla="*/ 542090 w 2427883"/>
                <a:gd name="connsiteY5" fmla="*/ 243435 h 1780316"/>
                <a:gd name="connsiteX6" fmla="*/ 539910 w 2427883"/>
                <a:gd name="connsiteY6" fmla="*/ 0 h 1780316"/>
                <a:gd name="connsiteX7" fmla="*/ 704590 w 2427883"/>
                <a:gd name="connsiteY7" fmla="*/ 91385 h 1780316"/>
                <a:gd name="connsiteX8" fmla="*/ 835219 w 2427883"/>
                <a:gd name="connsiteY8" fmla="*/ 171772 h 1780316"/>
                <a:gd name="connsiteX9" fmla="*/ 875412 w 2427883"/>
                <a:gd name="connsiteY9" fmla="*/ 201917 h 1780316"/>
                <a:gd name="connsiteX10" fmla="*/ 1247201 w 2427883"/>
                <a:gd name="connsiteY10" fmla="*/ 232062 h 1780316"/>
                <a:gd name="connsiteX11" fmla="*/ 1659184 w 2427883"/>
                <a:gd name="connsiteY11" fmla="*/ 307424 h 1780316"/>
                <a:gd name="connsiteX12" fmla="*/ 1935513 w 2427883"/>
                <a:gd name="connsiteY12" fmla="*/ 372739 h 1780316"/>
                <a:gd name="connsiteX13" fmla="*/ 2106335 w 2427883"/>
                <a:gd name="connsiteY13" fmla="*/ 448101 h 1780316"/>
                <a:gd name="connsiteX14" fmla="*/ 2302278 w 2427883"/>
                <a:gd name="connsiteY14" fmla="*/ 593802 h 1780316"/>
                <a:gd name="connsiteX15" fmla="*/ 2317351 w 2427883"/>
                <a:gd name="connsiteY15" fmla="*/ 664141 h 1780316"/>
                <a:gd name="connsiteX16" fmla="*/ 2332423 w 2427883"/>
                <a:gd name="connsiteY16" fmla="*/ 764624 h 1780316"/>
                <a:gd name="connsiteX17" fmla="*/ 2317351 w 2427883"/>
                <a:gd name="connsiteY17" fmla="*/ 794769 h 1780316"/>
                <a:gd name="connsiteX18" fmla="*/ 2357544 w 2427883"/>
                <a:gd name="connsiteY18" fmla="*/ 845011 h 1780316"/>
                <a:gd name="connsiteX19" fmla="*/ 2387689 w 2427883"/>
                <a:gd name="connsiteY19" fmla="*/ 905301 h 1780316"/>
                <a:gd name="connsiteX20" fmla="*/ 2387689 w 2427883"/>
                <a:gd name="connsiteY20" fmla="*/ 980664 h 1780316"/>
                <a:gd name="connsiteX21" fmla="*/ 2422858 w 2427883"/>
                <a:gd name="connsiteY21" fmla="*/ 1040954 h 1780316"/>
                <a:gd name="connsiteX22" fmla="*/ 2412810 w 2427883"/>
                <a:gd name="connsiteY22" fmla="*/ 1151486 h 1780316"/>
                <a:gd name="connsiteX23" fmla="*/ 2392713 w 2427883"/>
                <a:gd name="connsiteY23" fmla="*/ 1231873 h 1780316"/>
                <a:gd name="connsiteX24" fmla="*/ 2412810 w 2427883"/>
                <a:gd name="connsiteY24" fmla="*/ 1322308 h 1780316"/>
                <a:gd name="connsiteX25" fmla="*/ 2427883 w 2427883"/>
                <a:gd name="connsiteY25" fmla="*/ 1357477 h 1780316"/>
                <a:gd name="connsiteX26" fmla="*/ 2307302 w 2427883"/>
                <a:gd name="connsiteY26" fmla="*/ 1417767 h 1780316"/>
                <a:gd name="connsiteX27" fmla="*/ 2307302 w 2427883"/>
                <a:gd name="connsiteY27" fmla="*/ 1417767 h 1780316"/>
                <a:gd name="connsiteX28" fmla="*/ 2221891 w 2427883"/>
                <a:gd name="connsiteY28" fmla="*/ 1478057 h 1780316"/>
                <a:gd name="connsiteX29" fmla="*/ 1885272 w 2427883"/>
                <a:gd name="connsiteY29" fmla="*/ 1483082 h 1780316"/>
                <a:gd name="connsiteX30" fmla="*/ 1710001 w 2427883"/>
                <a:gd name="connsiteY30" fmla="*/ 1481690 h 1780316"/>
                <a:gd name="connsiteX31" fmla="*/ 867745 w 2427883"/>
                <a:gd name="connsiteY31" fmla="*/ 1463033 h 1780316"/>
                <a:gd name="connsiteX0" fmla="*/ 867745 w 2427883"/>
                <a:gd name="connsiteY0" fmla="*/ 1463033 h 1780316"/>
                <a:gd name="connsiteX1" fmla="*/ 541001 w 2427883"/>
                <a:gd name="connsiteY1" fmla="*/ 1456448 h 1780316"/>
                <a:gd name="connsiteX2" fmla="*/ 547842 w 2427883"/>
                <a:gd name="connsiteY2" fmla="*/ 895350 h 1780316"/>
                <a:gd name="connsiteX3" fmla="*/ 245742 w 2427883"/>
                <a:gd name="connsiteY3" fmla="*/ 779166 h 1780316"/>
                <a:gd name="connsiteX4" fmla="*/ 249089 w 2427883"/>
                <a:gd name="connsiteY4" fmla="*/ 348885 h 1780316"/>
                <a:gd name="connsiteX5" fmla="*/ 542090 w 2427883"/>
                <a:gd name="connsiteY5" fmla="*/ 243435 h 1780316"/>
                <a:gd name="connsiteX6" fmla="*/ 539910 w 2427883"/>
                <a:gd name="connsiteY6" fmla="*/ 0 h 1780316"/>
                <a:gd name="connsiteX7" fmla="*/ 704590 w 2427883"/>
                <a:gd name="connsiteY7" fmla="*/ 91385 h 1780316"/>
                <a:gd name="connsiteX8" fmla="*/ 835219 w 2427883"/>
                <a:gd name="connsiteY8" fmla="*/ 171772 h 1780316"/>
                <a:gd name="connsiteX9" fmla="*/ 875412 w 2427883"/>
                <a:gd name="connsiteY9" fmla="*/ 201917 h 1780316"/>
                <a:gd name="connsiteX10" fmla="*/ 1247201 w 2427883"/>
                <a:gd name="connsiteY10" fmla="*/ 232062 h 1780316"/>
                <a:gd name="connsiteX11" fmla="*/ 1659184 w 2427883"/>
                <a:gd name="connsiteY11" fmla="*/ 307424 h 1780316"/>
                <a:gd name="connsiteX12" fmla="*/ 1935513 w 2427883"/>
                <a:gd name="connsiteY12" fmla="*/ 372739 h 1780316"/>
                <a:gd name="connsiteX13" fmla="*/ 2106335 w 2427883"/>
                <a:gd name="connsiteY13" fmla="*/ 448101 h 1780316"/>
                <a:gd name="connsiteX14" fmla="*/ 2302278 w 2427883"/>
                <a:gd name="connsiteY14" fmla="*/ 593802 h 1780316"/>
                <a:gd name="connsiteX15" fmla="*/ 2317351 w 2427883"/>
                <a:gd name="connsiteY15" fmla="*/ 664141 h 1780316"/>
                <a:gd name="connsiteX16" fmla="*/ 2332423 w 2427883"/>
                <a:gd name="connsiteY16" fmla="*/ 764624 h 1780316"/>
                <a:gd name="connsiteX17" fmla="*/ 2317351 w 2427883"/>
                <a:gd name="connsiteY17" fmla="*/ 794769 h 1780316"/>
                <a:gd name="connsiteX18" fmla="*/ 2357544 w 2427883"/>
                <a:gd name="connsiteY18" fmla="*/ 845011 h 1780316"/>
                <a:gd name="connsiteX19" fmla="*/ 2387689 w 2427883"/>
                <a:gd name="connsiteY19" fmla="*/ 905301 h 1780316"/>
                <a:gd name="connsiteX20" fmla="*/ 2387689 w 2427883"/>
                <a:gd name="connsiteY20" fmla="*/ 980664 h 1780316"/>
                <a:gd name="connsiteX21" fmla="*/ 2422858 w 2427883"/>
                <a:gd name="connsiteY21" fmla="*/ 1040954 h 1780316"/>
                <a:gd name="connsiteX22" fmla="*/ 2412810 w 2427883"/>
                <a:gd name="connsiteY22" fmla="*/ 1151486 h 1780316"/>
                <a:gd name="connsiteX23" fmla="*/ 2392713 w 2427883"/>
                <a:gd name="connsiteY23" fmla="*/ 1231873 h 1780316"/>
                <a:gd name="connsiteX24" fmla="*/ 2412810 w 2427883"/>
                <a:gd name="connsiteY24" fmla="*/ 1322308 h 1780316"/>
                <a:gd name="connsiteX25" fmla="*/ 2427883 w 2427883"/>
                <a:gd name="connsiteY25" fmla="*/ 1357477 h 1780316"/>
                <a:gd name="connsiteX26" fmla="*/ 2307302 w 2427883"/>
                <a:gd name="connsiteY26" fmla="*/ 1417767 h 1780316"/>
                <a:gd name="connsiteX27" fmla="*/ 2307302 w 2427883"/>
                <a:gd name="connsiteY27" fmla="*/ 1417767 h 1780316"/>
                <a:gd name="connsiteX28" fmla="*/ 2221891 w 2427883"/>
                <a:gd name="connsiteY28" fmla="*/ 1478057 h 1780316"/>
                <a:gd name="connsiteX29" fmla="*/ 1885272 w 2427883"/>
                <a:gd name="connsiteY29" fmla="*/ 1483082 h 1780316"/>
                <a:gd name="connsiteX30" fmla="*/ 1710001 w 2427883"/>
                <a:gd name="connsiteY30" fmla="*/ 1481690 h 1780316"/>
                <a:gd name="connsiteX31" fmla="*/ 867745 w 2427883"/>
                <a:gd name="connsiteY31" fmla="*/ 1463033 h 1780316"/>
                <a:gd name="connsiteX0" fmla="*/ 830286 w 2390424"/>
                <a:gd name="connsiteY0" fmla="*/ 1463033 h 1780316"/>
                <a:gd name="connsiteX1" fmla="*/ 503542 w 2390424"/>
                <a:gd name="connsiteY1" fmla="*/ 1456448 h 1780316"/>
                <a:gd name="connsiteX2" fmla="*/ 510383 w 2390424"/>
                <a:gd name="connsiteY2" fmla="*/ 895350 h 1780316"/>
                <a:gd name="connsiteX3" fmla="*/ 208283 w 2390424"/>
                <a:gd name="connsiteY3" fmla="*/ 779166 h 1780316"/>
                <a:gd name="connsiteX4" fmla="*/ 290445 w 2390424"/>
                <a:gd name="connsiteY4" fmla="*/ 379576 h 1780316"/>
                <a:gd name="connsiteX5" fmla="*/ 504631 w 2390424"/>
                <a:gd name="connsiteY5" fmla="*/ 243435 h 1780316"/>
                <a:gd name="connsiteX6" fmla="*/ 502451 w 2390424"/>
                <a:gd name="connsiteY6" fmla="*/ 0 h 1780316"/>
                <a:gd name="connsiteX7" fmla="*/ 667131 w 2390424"/>
                <a:gd name="connsiteY7" fmla="*/ 91385 h 1780316"/>
                <a:gd name="connsiteX8" fmla="*/ 797760 w 2390424"/>
                <a:gd name="connsiteY8" fmla="*/ 171772 h 1780316"/>
                <a:gd name="connsiteX9" fmla="*/ 837953 w 2390424"/>
                <a:gd name="connsiteY9" fmla="*/ 201917 h 1780316"/>
                <a:gd name="connsiteX10" fmla="*/ 1209742 w 2390424"/>
                <a:gd name="connsiteY10" fmla="*/ 232062 h 1780316"/>
                <a:gd name="connsiteX11" fmla="*/ 1621725 w 2390424"/>
                <a:gd name="connsiteY11" fmla="*/ 307424 h 1780316"/>
                <a:gd name="connsiteX12" fmla="*/ 1898054 w 2390424"/>
                <a:gd name="connsiteY12" fmla="*/ 372739 h 1780316"/>
                <a:gd name="connsiteX13" fmla="*/ 2068876 w 2390424"/>
                <a:gd name="connsiteY13" fmla="*/ 448101 h 1780316"/>
                <a:gd name="connsiteX14" fmla="*/ 2264819 w 2390424"/>
                <a:gd name="connsiteY14" fmla="*/ 593802 h 1780316"/>
                <a:gd name="connsiteX15" fmla="*/ 2279892 w 2390424"/>
                <a:gd name="connsiteY15" fmla="*/ 664141 h 1780316"/>
                <a:gd name="connsiteX16" fmla="*/ 2294964 w 2390424"/>
                <a:gd name="connsiteY16" fmla="*/ 764624 h 1780316"/>
                <a:gd name="connsiteX17" fmla="*/ 2279892 w 2390424"/>
                <a:gd name="connsiteY17" fmla="*/ 794769 h 1780316"/>
                <a:gd name="connsiteX18" fmla="*/ 2320085 w 2390424"/>
                <a:gd name="connsiteY18" fmla="*/ 845011 h 1780316"/>
                <a:gd name="connsiteX19" fmla="*/ 2350230 w 2390424"/>
                <a:gd name="connsiteY19" fmla="*/ 905301 h 1780316"/>
                <a:gd name="connsiteX20" fmla="*/ 2350230 w 2390424"/>
                <a:gd name="connsiteY20" fmla="*/ 980664 h 1780316"/>
                <a:gd name="connsiteX21" fmla="*/ 2385399 w 2390424"/>
                <a:gd name="connsiteY21" fmla="*/ 1040954 h 1780316"/>
                <a:gd name="connsiteX22" fmla="*/ 2375351 w 2390424"/>
                <a:gd name="connsiteY22" fmla="*/ 1151486 h 1780316"/>
                <a:gd name="connsiteX23" fmla="*/ 2355254 w 2390424"/>
                <a:gd name="connsiteY23" fmla="*/ 1231873 h 1780316"/>
                <a:gd name="connsiteX24" fmla="*/ 2375351 w 2390424"/>
                <a:gd name="connsiteY24" fmla="*/ 1322308 h 1780316"/>
                <a:gd name="connsiteX25" fmla="*/ 2390424 w 2390424"/>
                <a:gd name="connsiteY25" fmla="*/ 1357477 h 1780316"/>
                <a:gd name="connsiteX26" fmla="*/ 2269843 w 2390424"/>
                <a:gd name="connsiteY26" fmla="*/ 1417767 h 1780316"/>
                <a:gd name="connsiteX27" fmla="*/ 2269843 w 2390424"/>
                <a:gd name="connsiteY27" fmla="*/ 1417767 h 1780316"/>
                <a:gd name="connsiteX28" fmla="*/ 2184432 w 2390424"/>
                <a:gd name="connsiteY28" fmla="*/ 1478057 h 1780316"/>
                <a:gd name="connsiteX29" fmla="*/ 1847813 w 2390424"/>
                <a:gd name="connsiteY29" fmla="*/ 1483082 h 1780316"/>
                <a:gd name="connsiteX30" fmla="*/ 1672542 w 2390424"/>
                <a:gd name="connsiteY30" fmla="*/ 1481690 h 1780316"/>
                <a:gd name="connsiteX31" fmla="*/ 830286 w 2390424"/>
                <a:gd name="connsiteY31" fmla="*/ 1463033 h 1780316"/>
                <a:gd name="connsiteX0" fmla="*/ 776708 w 2336846"/>
                <a:gd name="connsiteY0" fmla="*/ 1463033 h 1780316"/>
                <a:gd name="connsiteX1" fmla="*/ 449964 w 2336846"/>
                <a:gd name="connsiteY1" fmla="*/ 1456448 h 1780316"/>
                <a:gd name="connsiteX2" fmla="*/ 456805 w 2336846"/>
                <a:gd name="connsiteY2" fmla="*/ 895350 h 1780316"/>
                <a:gd name="connsiteX3" fmla="*/ 259792 w 2336846"/>
                <a:gd name="connsiteY3" fmla="*/ 779166 h 1780316"/>
                <a:gd name="connsiteX4" fmla="*/ 236867 w 2336846"/>
                <a:gd name="connsiteY4" fmla="*/ 379576 h 1780316"/>
                <a:gd name="connsiteX5" fmla="*/ 451053 w 2336846"/>
                <a:gd name="connsiteY5" fmla="*/ 243435 h 1780316"/>
                <a:gd name="connsiteX6" fmla="*/ 448873 w 2336846"/>
                <a:gd name="connsiteY6" fmla="*/ 0 h 1780316"/>
                <a:gd name="connsiteX7" fmla="*/ 613553 w 2336846"/>
                <a:gd name="connsiteY7" fmla="*/ 91385 h 1780316"/>
                <a:gd name="connsiteX8" fmla="*/ 744182 w 2336846"/>
                <a:gd name="connsiteY8" fmla="*/ 171772 h 1780316"/>
                <a:gd name="connsiteX9" fmla="*/ 784375 w 2336846"/>
                <a:gd name="connsiteY9" fmla="*/ 201917 h 1780316"/>
                <a:gd name="connsiteX10" fmla="*/ 1156164 w 2336846"/>
                <a:gd name="connsiteY10" fmla="*/ 232062 h 1780316"/>
                <a:gd name="connsiteX11" fmla="*/ 1568147 w 2336846"/>
                <a:gd name="connsiteY11" fmla="*/ 307424 h 1780316"/>
                <a:gd name="connsiteX12" fmla="*/ 1844476 w 2336846"/>
                <a:gd name="connsiteY12" fmla="*/ 372739 h 1780316"/>
                <a:gd name="connsiteX13" fmla="*/ 2015298 w 2336846"/>
                <a:gd name="connsiteY13" fmla="*/ 448101 h 1780316"/>
                <a:gd name="connsiteX14" fmla="*/ 2211241 w 2336846"/>
                <a:gd name="connsiteY14" fmla="*/ 593802 h 1780316"/>
                <a:gd name="connsiteX15" fmla="*/ 2226314 w 2336846"/>
                <a:gd name="connsiteY15" fmla="*/ 664141 h 1780316"/>
                <a:gd name="connsiteX16" fmla="*/ 2241386 w 2336846"/>
                <a:gd name="connsiteY16" fmla="*/ 764624 h 1780316"/>
                <a:gd name="connsiteX17" fmla="*/ 2226314 w 2336846"/>
                <a:gd name="connsiteY17" fmla="*/ 794769 h 1780316"/>
                <a:gd name="connsiteX18" fmla="*/ 2266507 w 2336846"/>
                <a:gd name="connsiteY18" fmla="*/ 845011 h 1780316"/>
                <a:gd name="connsiteX19" fmla="*/ 2296652 w 2336846"/>
                <a:gd name="connsiteY19" fmla="*/ 905301 h 1780316"/>
                <a:gd name="connsiteX20" fmla="*/ 2296652 w 2336846"/>
                <a:gd name="connsiteY20" fmla="*/ 980664 h 1780316"/>
                <a:gd name="connsiteX21" fmla="*/ 2331821 w 2336846"/>
                <a:gd name="connsiteY21" fmla="*/ 1040954 h 1780316"/>
                <a:gd name="connsiteX22" fmla="*/ 2321773 w 2336846"/>
                <a:gd name="connsiteY22" fmla="*/ 1151486 h 1780316"/>
                <a:gd name="connsiteX23" fmla="*/ 2301676 w 2336846"/>
                <a:gd name="connsiteY23" fmla="*/ 1231873 h 1780316"/>
                <a:gd name="connsiteX24" fmla="*/ 2321773 w 2336846"/>
                <a:gd name="connsiteY24" fmla="*/ 1322308 h 1780316"/>
                <a:gd name="connsiteX25" fmla="*/ 2336846 w 2336846"/>
                <a:gd name="connsiteY25" fmla="*/ 1357477 h 1780316"/>
                <a:gd name="connsiteX26" fmla="*/ 2216265 w 2336846"/>
                <a:gd name="connsiteY26" fmla="*/ 1417767 h 1780316"/>
                <a:gd name="connsiteX27" fmla="*/ 2216265 w 2336846"/>
                <a:gd name="connsiteY27" fmla="*/ 1417767 h 1780316"/>
                <a:gd name="connsiteX28" fmla="*/ 2130854 w 2336846"/>
                <a:gd name="connsiteY28" fmla="*/ 1478057 h 1780316"/>
                <a:gd name="connsiteX29" fmla="*/ 1794235 w 2336846"/>
                <a:gd name="connsiteY29" fmla="*/ 1483082 h 1780316"/>
                <a:gd name="connsiteX30" fmla="*/ 1618964 w 2336846"/>
                <a:gd name="connsiteY30" fmla="*/ 1481690 h 1780316"/>
                <a:gd name="connsiteX31" fmla="*/ 776708 w 2336846"/>
                <a:gd name="connsiteY31" fmla="*/ 1463033 h 1780316"/>
                <a:gd name="connsiteX0" fmla="*/ 776708 w 2336846"/>
                <a:gd name="connsiteY0" fmla="*/ 1463033 h 1780316"/>
                <a:gd name="connsiteX1" fmla="*/ 449964 w 2336846"/>
                <a:gd name="connsiteY1" fmla="*/ 1456448 h 1780316"/>
                <a:gd name="connsiteX2" fmla="*/ 456805 w 2336846"/>
                <a:gd name="connsiteY2" fmla="*/ 895350 h 1780316"/>
                <a:gd name="connsiteX3" fmla="*/ 259792 w 2336846"/>
                <a:gd name="connsiteY3" fmla="*/ 779166 h 1780316"/>
                <a:gd name="connsiteX4" fmla="*/ 236867 w 2336846"/>
                <a:gd name="connsiteY4" fmla="*/ 379576 h 1780316"/>
                <a:gd name="connsiteX5" fmla="*/ 451053 w 2336846"/>
                <a:gd name="connsiteY5" fmla="*/ 243435 h 1780316"/>
                <a:gd name="connsiteX6" fmla="*/ 448873 w 2336846"/>
                <a:gd name="connsiteY6" fmla="*/ 0 h 1780316"/>
                <a:gd name="connsiteX7" fmla="*/ 613553 w 2336846"/>
                <a:gd name="connsiteY7" fmla="*/ 91385 h 1780316"/>
                <a:gd name="connsiteX8" fmla="*/ 744182 w 2336846"/>
                <a:gd name="connsiteY8" fmla="*/ 171772 h 1780316"/>
                <a:gd name="connsiteX9" fmla="*/ 784375 w 2336846"/>
                <a:gd name="connsiteY9" fmla="*/ 201917 h 1780316"/>
                <a:gd name="connsiteX10" fmla="*/ 1156164 w 2336846"/>
                <a:gd name="connsiteY10" fmla="*/ 232062 h 1780316"/>
                <a:gd name="connsiteX11" fmla="*/ 1568147 w 2336846"/>
                <a:gd name="connsiteY11" fmla="*/ 307424 h 1780316"/>
                <a:gd name="connsiteX12" fmla="*/ 1844476 w 2336846"/>
                <a:gd name="connsiteY12" fmla="*/ 372739 h 1780316"/>
                <a:gd name="connsiteX13" fmla="*/ 2015298 w 2336846"/>
                <a:gd name="connsiteY13" fmla="*/ 448101 h 1780316"/>
                <a:gd name="connsiteX14" fmla="*/ 2211241 w 2336846"/>
                <a:gd name="connsiteY14" fmla="*/ 593802 h 1780316"/>
                <a:gd name="connsiteX15" fmla="*/ 2226314 w 2336846"/>
                <a:gd name="connsiteY15" fmla="*/ 664141 h 1780316"/>
                <a:gd name="connsiteX16" fmla="*/ 2241386 w 2336846"/>
                <a:gd name="connsiteY16" fmla="*/ 764624 h 1780316"/>
                <a:gd name="connsiteX17" fmla="*/ 2226314 w 2336846"/>
                <a:gd name="connsiteY17" fmla="*/ 794769 h 1780316"/>
                <a:gd name="connsiteX18" fmla="*/ 2266507 w 2336846"/>
                <a:gd name="connsiteY18" fmla="*/ 845011 h 1780316"/>
                <a:gd name="connsiteX19" fmla="*/ 2296652 w 2336846"/>
                <a:gd name="connsiteY19" fmla="*/ 905301 h 1780316"/>
                <a:gd name="connsiteX20" fmla="*/ 2296652 w 2336846"/>
                <a:gd name="connsiteY20" fmla="*/ 980664 h 1780316"/>
                <a:gd name="connsiteX21" fmla="*/ 2331821 w 2336846"/>
                <a:gd name="connsiteY21" fmla="*/ 1040954 h 1780316"/>
                <a:gd name="connsiteX22" fmla="*/ 2321773 w 2336846"/>
                <a:gd name="connsiteY22" fmla="*/ 1151486 h 1780316"/>
                <a:gd name="connsiteX23" fmla="*/ 2301676 w 2336846"/>
                <a:gd name="connsiteY23" fmla="*/ 1231873 h 1780316"/>
                <a:gd name="connsiteX24" fmla="*/ 2321773 w 2336846"/>
                <a:gd name="connsiteY24" fmla="*/ 1322308 h 1780316"/>
                <a:gd name="connsiteX25" fmla="*/ 2336846 w 2336846"/>
                <a:gd name="connsiteY25" fmla="*/ 1357477 h 1780316"/>
                <a:gd name="connsiteX26" fmla="*/ 2216265 w 2336846"/>
                <a:gd name="connsiteY26" fmla="*/ 1417767 h 1780316"/>
                <a:gd name="connsiteX27" fmla="*/ 2216265 w 2336846"/>
                <a:gd name="connsiteY27" fmla="*/ 1417767 h 1780316"/>
                <a:gd name="connsiteX28" fmla="*/ 2130854 w 2336846"/>
                <a:gd name="connsiteY28" fmla="*/ 1478057 h 1780316"/>
                <a:gd name="connsiteX29" fmla="*/ 1794235 w 2336846"/>
                <a:gd name="connsiteY29" fmla="*/ 1483082 h 1780316"/>
                <a:gd name="connsiteX30" fmla="*/ 1618964 w 2336846"/>
                <a:gd name="connsiteY30" fmla="*/ 1481690 h 1780316"/>
                <a:gd name="connsiteX31" fmla="*/ 776708 w 2336846"/>
                <a:gd name="connsiteY31" fmla="*/ 1463033 h 1780316"/>
                <a:gd name="connsiteX0" fmla="*/ 754602 w 2314740"/>
                <a:gd name="connsiteY0" fmla="*/ 1463033 h 1780316"/>
                <a:gd name="connsiteX1" fmla="*/ 427858 w 2314740"/>
                <a:gd name="connsiteY1" fmla="*/ 1456448 h 1780316"/>
                <a:gd name="connsiteX2" fmla="*/ 434699 w 2314740"/>
                <a:gd name="connsiteY2" fmla="*/ 895350 h 1780316"/>
                <a:gd name="connsiteX3" fmla="*/ 237686 w 2314740"/>
                <a:gd name="connsiteY3" fmla="*/ 779166 h 1780316"/>
                <a:gd name="connsiteX4" fmla="*/ 256796 w 2314740"/>
                <a:gd name="connsiteY4" fmla="*/ 359115 h 1780316"/>
                <a:gd name="connsiteX5" fmla="*/ 428947 w 2314740"/>
                <a:gd name="connsiteY5" fmla="*/ 243435 h 1780316"/>
                <a:gd name="connsiteX6" fmla="*/ 426767 w 2314740"/>
                <a:gd name="connsiteY6" fmla="*/ 0 h 1780316"/>
                <a:gd name="connsiteX7" fmla="*/ 591447 w 2314740"/>
                <a:gd name="connsiteY7" fmla="*/ 91385 h 1780316"/>
                <a:gd name="connsiteX8" fmla="*/ 722076 w 2314740"/>
                <a:gd name="connsiteY8" fmla="*/ 171772 h 1780316"/>
                <a:gd name="connsiteX9" fmla="*/ 762269 w 2314740"/>
                <a:gd name="connsiteY9" fmla="*/ 201917 h 1780316"/>
                <a:gd name="connsiteX10" fmla="*/ 1134058 w 2314740"/>
                <a:gd name="connsiteY10" fmla="*/ 232062 h 1780316"/>
                <a:gd name="connsiteX11" fmla="*/ 1546041 w 2314740"/>
                <a:gd name="connsiteY11" fmla="*/ 307424 h 1780316"/>
                <a:gd name="connsiteX12" fmla="*/ 1822370 w 2314740"/>
                <a:gd name="connsiteY12" fmla="*/ 372739 h 1780316"/>
                <a:gd name="connsiteX13" fmla="*/ 1993192 w 2314740"/>
                <a:gd name="connsiteY13" fmla="*/ 448101 h 1780316"/>
                <a:gd name="connsiteX14" fmla="*/ 2189135 w 2314740"/>
                <a:gd name="connsiteY14" fmla="*/ 593802 h 1780316"/>
                <a:gd name="connsiteX15" fmla="*/ 2204208 w 2314740"/>
                <a:gd name="connsiteY15" fmla="*/ 664141 h 1780316"/>
                <a:gd name="connsiteX16" fmla="*/ 2219280 w 2314740"/>
                <a:gd name="connsiteY16" fmla="*/ 764624 h 1780316"/>
                <a:gd name="connsiteX17" fmla="*/ 2204208 w 2314740"/>
                <a:gd name="connsiteY17" fmla="*/ 794769 h 1780316"/>
                <a:gd name="connsiteX18" fmla="*/ 2244401 w 2314740"/>
                <a:gd name="connsiteY18" fmla="*/ 845011 h 1780316"/>
                <a:gd name="connsiteX19" fmla="*/ 2274546 w 2314740"/>
                <a:gd name="connsiteY19" fmla="*/ 905301 h 1780316"/>
                <a:gd name="connsiteX20" fmla="*/ 2274546 w 2314740"/>
                <a:gd name="connsiteY20" fmla="*/ 980664 h 1780316"/>
                <a:gd name="connsiteX21" fmla="*/ 2309715 w 2314740"/>
                <a:gd name="connsiteY21" fmla="*/ 1040954 h 1780316"/>
                <a:gd name="connsiteX22" fmla="*/ 2299667 w 2314740"/>
                <a:gd name="connsiteY22" fmla="*/ 1151486 h 1780316"/>
                <a:gd name="connsiteX23" fmla="*/ 2279570 w 2314740"/>
                <a:gd name="connsiteY23" fmla="*/ 1231873 h 1780316"/>
                <a:gd name="connsiteX24" fmla="*/ 2299667 w 2314740"/>
                <a:gd name="connsiteY24" fmla="*/ 1322308 h 1780316"/>
                <a:gd name="connsiteX25" fmla="*/ 2314740 w 2314740"/>
                <a:gd name="connsiteY25" fmla="*/ 1357477 h 1780316"/>
                <a:gd name="connsiteX26" fmla="*/ 2194159 w 2314740"/>
                <a:gd name="connsiteY26" fmla="*/ 1417767 h 1780316"/>
                <a:gd name="connsiteX27" fmla="*/ 2194159 w 2314740"/>
                <a:gd name="connsiteY27" fmla="*/ 1417767 h 1780316"/>
                <a:gd name="connsiteX28" fmla="*/ 2108748 w 2314740"/>
                <a:gd name="connsiteY28" fmla="*/ 1478057 h 1780316"/>
                <a:gd name="connsiteX29" fmla="*/ 1772129 w 2314740"/>
                <a:gd name="connsiteY29" fmla="*/ 1483082 h 1780316"/>
                <a:gd name="connsiteX30" fmla="*/ 1596858 w 2314740"/>
                <a:gd name="connsiteY30" fmla="*/ 1481690 h 1780316"/>
                <a:gd name="connsiteX31" fmla="*/ 754602 w 2314740"/>
                <a:gd name="connsiteY31" fmla="*/ 1463033 h 1780316"/>
                <a:gd name="connsiteX0" fmla="*/ 754602 w 2314740"/>
                <a:gd name="connsiteY0" fmla="*/ 1463033 h 1780316"/>
                <a:gd name="connsiteX1" fmla="*/ 427858 w 2314740"/>
                <a:gd name="connsiteY1" fmla="*/ 1456448 h 1780316"/>
                <a:gd name="connsiteX2" fmla="*/ 434699 w 2314740"/>
                <a:gd name="connsiteY2" fmla="*/ 895350 h 1780316"/>
                <a:gd name="connsiteX3" fmla="*/ 237686 w 2314740"/>
                <a:gd name="connsiteY3" fmla="*/ 779166 h 1780316"/>
                <a:gd name="connsiteX4" fmla="*/ 256796 w 2314740"/>
                <a:gd name="connsiteY4" fmla="*/ 359115 h 1780316"/>
                <a:gd name="connsiteX5" fmla="*/ 428947 w 2314740"/>
                <a:gd name="connsiteY5" fmla="*/ 243435 h 1780316"/>
                <a:gd name="connsiteX6" fmla="*/ 426767 w 2314740"/>
                <a:gd name="connsiteY6" fmla="*/ 0 h 1780316"/>
                <a:gd name="connsiteX7" fmla="*/ 591447 w 2314740"/>
                <a:gd name="connsiteY7" fmla="*/ 91385 h 1780316"/>
                <a:gd name="connsiteX8" fmla="*/ 722076 w 2314740"/>
                <a:gd name="connsiteY8" fmla="*/ 171772 h 1780316"/>
                <a:gd name="connsiteX9" fmla="*/ 762269 w 2314740"/>
                <a:gd name="connsiteY9" fmla="*/ 201917 h 1780316"/>
                <a:gd name="connsiteX10" fmla="*/ 1134058 w 2314740"/>
                <a:gd name="connsiteY10" fmla="*/ 232062 h 1780316"/>
                <a:gd name="connsiteX11" fmla="*/ 1546041 w 2314740"/>
                <a:gd name="connsiteY11" fmla="*/ 307424 h 1780316"/>
                <a:gd name="connsiteX12" fmla="*/ 1822370 w 2314740"/>
                <a:gd name="connsiteY12" fmla="*/ 372739 h 1780316"/>
                <a:gd name="connsiteX13" fmla="*/ 1993192 w 2314740"/>
                <a:gd name="connsiteY13" fmla="*/ 448101 h 1780316"/>
                <a:gd name="connsiteX14" fmla="*/ 2189135 w 2314740"/>
                <a:gd name="connsiteY14" fmla="*/ 593802 h 1780316"/>
                <a:gd name="connsiteX15" fmla="*/ 2204208 w 2314740"/>
                <a:gd name="connsiteY15" fmla="*/ 664141 h 1780316"/>
                <a:gd name="connsiteX16" fmla="*/ 2219280 w 2314740"/>
                <a:gd name="connsiteY16" fmla="*/ 764624 h 1780316"/>
                <a:gd name="connsiteX17" fmla="*/ 2204208 w 2314740"/>
                <a:gd name="connsiteY17" fmla="*/ 794769 h 1780316"/>
                <a:gd name="connsiteX18" fmla="*/ 2244401 w 2314740"/>
                <a:gd name="connsiteY18" fmla="*/ 845011 h 1780316"/>
                <a:gd name="connsiteX19" fmla="*/ 2274546 w 2314740"/>
                <a:gd name="connsiteY19" fmla="*/ 905301 h 1780316"/>
                <a:gd name="connsiteX20" fmla="*/ 2274546 w 2314740"/>
                <a:gd name="connsiteY20" fmla="*/ 980664 h 1780316"/>
                <a:gd name="connsiteX21" fmla="*/ 2309715 w 2314740"/>
                <a:gd name="connsiteY21" fmla="*/ 1040954 h 1780316"/>
                <a:gd name="connsiteX22" fmla="*/ 2299667 w 2314740"/>
                <a:gd name="connsiteY22" fmla="*/ 1151486 h 1780316"/>
                <a:gd name="connsiteX23" fmla="*/ 2279570 w 2314740"/>
                <a:gd name="connsiteY23" fmla="*/ 1231873 h 1780316"/>
                <a:gd name="connsiteX24" fmla="*/ 2299667 w 2314740"/>
                <a:gd name="connsiteY24" fmla="*/ 1322308 h 1780316"/>
                <a:gd name="connsiteX25" fmla="*/ 2314740 w 2314740"/>
                <a:gd name="connsiteY25" fmla="*/ 1357477 h 1780316"/>
                <a:gd name="connsiteX26" fmla="*/ 2194159 w 2314740"/>
                <a:gd name="connsiteY26" fmla="*/ 1417767 h 1780316"/>
                <a:gd name="connsiteX27" fmla="*/ 2194159 w 2314740"/>
                <a:gd name="connsiteY27" fmla="*/ 1417767 h 1780316"/>
                <a:gd name="connsiteX28" fmla="*/ 2108748 w 2314740"/>
                <a:gd name="connsiteY28" fmla="*/ 1478057 h 1780316"/>
                <a:gd name="connsiteX29" fmla="*/ 1772129 w 2314740"/>
                <a:gd name="connsiteY29" fmla="*/ 1483082 h 1780316"/>
                <a:gd name="connsiteX30" fmla="*/ 1596858 w 2314740"/>
                <a:gd name="connsiteY30" fmla="*/ 1481690 h 1780316"/>
                <a:gd name="connsiteX31" fmla="*/ 754602 w 2314740"/>
                <a:gd name="connsiteY31" fmla="*/ 1463033 h 178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14740" h="1780316">
                  <a:moveTo>
                    <a:pt x="754602" y="1463033"/>
                  </a:moveTo>
                  <a:lnTo>
                    <a:pt x="427858" y="1456448"/>
                  </a:lnTo>
                  <a:cubicBezTo>
                    <a:pt x="428176" y="1248398"/>
                    <a:pt x="434381" y="1103400"/>
                    <a:pt x="434699" y="895350"/>
                  </a:cubicBezTo>
                  <a:cubicBezTo>
                    <a:pt x="428028" y="749207"/>
                    <a:pt x="373668" y="706829"/>
                    <a:pt x="237686" y="779166"/>
                  </a:cubicBezTo>
                  <a:cubicBezTo>
                    <a:pt x="-70980" y="943297"/>
                    <a:pt x="-93840" y="204874"/>
                    <a:pt x="256796" y="359115"/>
                  </a:cubicBezTo>
                  <a:cubicBezTo>
                    <a:pt x="410748" y="465524"/>
                    <a:pt x="434296" y="328072"/>
                    <a:pt x="428947" y="243435"/>
                  </a:cubicBezTo>
                  <a:cubicBezTo>
                    <a:pt x="428220" y="162290"/>
                    <a:pt x="427494" y="81145"/>
                    <a:pt x="426767" y="0"/>
                  </a:cubicBezTo>
                  <a:lnTo>
                    <a:pt x="591447" y="91385"/>
                  </a:lnTo>
                  <a:lnTo>
                    <a:pt x="722076" y="171772"/>
                  </a:lnTo>
                  <a:lnTo>
                    <a:pt x="762269" y="201917"/>
                  </a:lnTo>
                  <a:cubicBezTo>
                    <a:pt x="830933" y="211965"/>
                    <a:pt x="1003429" y="214478"/>
                    <a:pt x="1134058" y="232062"/>
                  </a:cubicBezTo>
                  <a:cubicBezTo>
                    <a:pt x="1264687" y="249646"/>
                    <a:pt x="1453931" y="285652"/>
                    <a:pt x="1546041" y="307424"/>
                  </a:cubicBezTo>
                  <a:lnTo>
                    <a:pt x="1822370" y="372739"/>
                  </a:lnTo>
                  <a:cubicBezTo>
                    <a:pt x="1896895" y="396185"/>
                    <a:pt x="1927878" y="399534"/>
                    <a:pt x="1993192" y="448101"/>
                  </a:cubicBezTo>
                  <a:lnTo>
                    <a:pt x="2189135" y="593802"/>
                  </a:lnTo>
                  <a:lnTo>
                    <a:pt x="2204208" y="664141"/>
                  </a:lnTo>
                  <a:lnTo>
                    <a:pt x="2219280" y="764624"/>
                  </a:lnTo>
                  <a:lnTo>
                    <a:pt x="2204208" y="794769"/>
                  </a:lnTo>
                  <a:lnTo>
                    <a:pt x="2244401" y="845011"/>
                  </a:lnTo>
                  <a:lnTo>
                    <a:pt x="2274546" y="905301"/>
                  </a:lnTo>
                  <a:lnTo>
                    <a:pt x="2274546" y="980664"/>
                  </a:lnTo>
                  <a:lnTo>
                    <a:pt x="2309715" y="1040954"/>
                  </a:lnTo>
                  <a:lnTo>
                    <a:pt x="2299667" y="1151486"/>
                  </a:lnTo>
                  <a:lnTo>
                    <a:pt x="2279570" y="1231873"/>
                  </a:lnTo>
                  <a:lnTo>
                    <a:pt x="2299667" y="1322308"/>
                  </a:lnTo>
                  <a:lnTo>
                    <a:pt x="2314740" y="1357477"/>
                  </a:lnTo>
                  <a:lnTo>
                    <a:pt x="2194159" y="1417767"/>
                  </a:lnTo>
                  <a:lnTo>
                    <a:pt x="2194159" y="1417767"/>
                  </a:lnTo>
                  <a:lnTo>
                    <a:pt x="2108748" y="1478057"/>
                  </a:lnTo>
                  <a:lnTo>
                    <a:pt x="1772129" y="1483082"/>
                  </a:lnTo>
                  <a:lnTo>
                    <a:pt x="1596858" y="1481690"/>
                  </a:lnTo>
                  <a:cubicBezTo>
                    <a:pt x="1578085" y="1718065"/>
                    <a:pt x="985540" y="2023629"/>
                    <a:pt x="754602" y="1463033"/>
                  </a:cubicBezTo>
                  <a:close/>
                </a:path>
              </a:pathLst>
            </a:custGeom>
            <a:solidFill>
              <a:srgbClr val="6E558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E52B26-74D7-40B2-B6D5-590D3165A315}"/>
                </a:ext>
              </a:extLst>
            </p:cNvPr>
            <p:cNvSpPr/>
            <p:nvPr/>
          </p:nvSpPr>
          <p:spPr>
            <a:xfrm>
              <a:off x="914942" y="3128513"/>
              <a:ext cx="2862470" cy="123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Software Update</a:t>
              </a:r>
              <a:b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Management </a:t>
              </a:r>
              <a:b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System </a:t>
              </a:r>
              <a:b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de-DE" sz="135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Requirements</a:t>
              </a:r>
              <a:endParaRPr lang="en-US" sz="135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F09A6AE5-1A21-4C4F-9DA9-78FCE861D341}"/>
                </a:ext>
              </a:extLst>
            </p:cNvPr>
            <p:cNvSpPr/>
            <p:nvPr/>
          </p:nvSpPr>
          <p:spPr>
            <a:xfrm flipH="1">
              <a:off x="5239868" y="2103850"/>
              <a:ext cx="2946298" cy="2760861"/>
            </a:xfrm>
            <a:custGeom>
              <a:avLst/>
              <a:gdLst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62708 w 5933552"/>
                <a:gd name="connsiteY72" fmla="*/ 1477108 h 1934308"/>
                <a:gd name="connsiteX73" fmla="*/ 512466 w 5933552"/>
                <a:gd name="connsiteY73" fmla="*/ 1627833 h 1934308"/>
                <a:gd name="connsiteX74" fmla="*/ 497393 w 5933552"/>
                <a:gd name="connsiteY74" fmla="*/ 1753437 h 1934308"/>
                <a:gd name="connsiteX75" fmla="*/ 507442 w 5933552"/>
                <a:gd name="connsiteY75" fmla="*/ 1833824 h 1934308"/>
                <a:gd name="connsiteX76" fmla="*/ 281354 w 5933552"/>
                <a:gd name="connsiteY76" fmla="*/ 1833824 h 1934308"/>
                <a:gd name="connsiteX77" fmla="*/ 130629 w 5933552"/>
                <a:gd name="connsiteY77" fmla="*/ 1758461 h 1934308"/>
                <a:gd name="connsiteX78" fmla="*/ 10048 w 5933552"/>
                <a:gd name="connsiteY78" fmla="*/ 1678075 h 1934308"/>
                <a:gd name="connsiteX79" fmla="*/ 0 w 5933552"/>
                <a:gd name="connsiteY79" fmla="*/ 1537398 h 1934308"/>
                <a:gd name="connsiteX80" fmla="*/ 15072 w 5933552"/>
                <a:gd name="connsiteY80" fmla="*/ 1487156 h 1934308"/>
                <a:gd name="connsiteX81" fmla="*/ 15072 w 5933552"/>
                <a:gd name="connsiteY81" fmla="*/ 1431890 h 1934308"/>
                <a:gd name="connsiteX82" fmla="*/ 25121 w 5933552"/>
                <a:gd name="connsiteY82" fmla="*/ 1381648 h 1934308"/>
                <a:gd name="connsiteX83" fmla="*/ 40193 w 5933552"/>
                <a:gd name="connsiteY83" fmla="*/ 1356527 h 1934308"/>
                <a:gd name="connsiteX84" fmla="*/ 65314 w 5933552"/>
                <a:gd name="connsiteY8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768699 w 5933552"/>
                <a:gd name="connsiteY71" fmla="*/ 1301261 h 1934308"/>
                <a:gd name="connsiteX72" fmla="*/ 512466 w 5933552"/>
                <a:gd name="connsiteY72" fmla="*/ 1627833 h 1934308"/>
                <a:gd name="connsiteX73" fmla="*/ 497393 w 5933552"/>
                <a:gd name="connsiteY73" fmla="*/ 1753437 h 1934308"/>
                <a:gd name="connsiteX74" fmla="*/ 507442 w 5933552"/>
                <a:gd name="connsiteY74" fmla="*/ 1833824 h 1934308"/>
                <a:gd name="connsiteX75" fmla="*/ 281354 w 5933552"/>
                <a:gd name="connsiteY75" fmla="*/ 1833824 h 1934308"/>
                <a:gd name="connsiteX76" fmla="*/ 130629 w 5933552"/>
                <a:gd name="connsiteY76" fmla="*/ 1758461 h 1934308"/>
                <a:gd name="connsiteX77" fmla="*/ 10048 w 5933552"/>
                <a:gd name="connsiteY77" fmla="*/ 1678075 h 1934308"/>
                <a:gd name="connsiteX78" fmla="*/ 0 w 5933552"/>
                <a:gd name="connsiteY78" fmla="*/ 1537398 h 1934308"/>
                <a:gd name="connsiteX79" fmla="*/ 15072 w 5933552"/>
                <a:gd name="connsiteY79" fmla="*/ 1487156 h 1934308"/>
                <a:gd name="connsiteX80" fmla="*/ 15072 w 5933552"/>
                <a:gd name="connsiteY80" fmla="*/ 1431890 h 1934308"/>
                <a:gd name="connsiteX81" fmla="*/ 25121 w 5933552"/>
                <a:gd name="connsiteY81" fmla="*/ 1381648 h 1934308"/>
                <a:gd name="connsiteX82" fmla="*/ 40193 w 5933552"/>
                <a:gd name="connsiteY82" fmla="*/ 1356527 h 1934308"/>
                <a:gd name="connsiteX83" fmla="*/ 65314 w 5933552"/>
                <a:gd name="connsiteY8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12466 w 5933552"/>
                <a:gd name="connsiteY71" fmla="*/ 1627833 h 1934308"/>
                <a:gd name="connsiteX72" fmla="*/ 497393 w 5933552"/>
                <a:gd name="connsiteY72" fmla="*/ 1753437 h 1934308"/>
                <a:gd name="connsiteX73" fmla="*/ 507442 w 5933552"/>
                <a:gd name="connsiteY73" fmla="*/ 1833824 h 1934308"/>
                <a:gd name="connsiteX74" fmla="*/ 281354 w 5933552"/>
                <a:gd name="connsiteY74" fmla="*/ 1833824 h 1934308"/>
                <a:gd name="connsiteX75" fmla="*/ 130629 w 5933552"/>
                <a:gd name="connsiteY75" fmla="*/ 1758461 h 1934308"/>
                <a:gd name="connsiteX76" fmla="*/ 10048 w 5933552"/>
                <a:gd name="connsiteY76" fmla="*/ 1678075 h 1934308"/>
                <a:gd name="connsiteX77" fmla="*/ 0 w 5933552"/>
                <a:gd name="connsiteY77" fmla="*/ 1537398 h 1934308"/>
                <a:gd name="connsiteX78" fmla="*/ 15072 w 5933552"/>
                <a:gd name="connsiteY78" fmla="*/ 1487156 h 1934308"/>
                <a:gd name="connsiteX79" fmla="*/ 15072 w 5933552"/>
                <a:gd name="connsiteY79" fmla="*/ 1431890 h 1934308"/>
                <a:gd name="connsiteX80" fmla="*/ 25121 w 5933552"/>
                <a:gd name="connsiteY80" fmla="*/ 1381648 h 1934308"/>
                <a:gd name="connsiteX81" fmla="*/ 40193 w 5933552"/>
                <a:gd name="connsiteY81" fmla="*/ 1356527 h 1934308"/>
                <a:gd name="connsiteX82" fmla="*/ 65314 w 5933552"/>
                <a:gd name="connsiteY8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497393 w 5933552"/>
                <a:gd name="connsiteY71" fmla="*/ 1753437 h 1934308"/>
                <a:gd name="connsiteX72" fmla="*/ 507442 w 5933552"/>
                <a:gd name="connsiteY72" fmla="*/ 1833824 h 1934308"/>
                <a:gd name="connsiteX73" fmla="*/ 281354 w 5933552"/>
                <a:gd name="connsiteY73" fmla="*/ 1833824 h 1934308"/>
                <a:gd name="connsiteX74" fmla="*/ 130629 w 5933552"/>
                <a:gd name="connsiteY74" fmla="*/ 1758461 h 1934308"/>
                <a:gd name="connsiteX75" fmla="*/ 10048 w 5933552"/>
                <a:gd name="connsiteY75" fmla="*/ 1678075 h 1934308"/>
                <a:gd name="connsiteX76" fmla="*/ 0 w 5933552"/>
                <a:gd name="connsiteY76" fmla="*/ 1537398 h 1934308"/>
                <a:gd name="connsiteX77" fmla="*/ 15072 w 5933552"/>
                <a:gd name="connsiteY77" fmla="*/ 1487156 h 1934308"/>
                <a:gd name="connsiteX78" fmla="*/ 15072 w 5933552"/>
                <a:gd name="connsiteY78" fmla="*/ 1431890 h 1934308"/>
                <a:gd name="connsiteX79" fmla="*/ 25121 w 5933552"/>
                <a:gd name="connsiteY79" fmla="*/ 1381648 h 1934308"/>
                <a:gd name="connsiteX80" fmla="*/ 40193 w 5933552"/>
                <a:gd name="connsiteY80" fmla="*/ 1356527 h 1934308"/>
                <a:gd name="connsiteX81" fmla="*/ 65314 w 5933552"/>
                <a:gd name="connsiteY8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1034980 w 5933552"/>
                <a:gd name="connsiteY70" fmla="*/ 1215850 h 1934308"/>
                <a:gd name="connsiteX71" fmla="*/ 507442 w 5933552"/>
                <a:gd name="connsiteY71" fmla="*/ 1833824 h 1934308"/>
                <a:gd name="connsiteX72" fmla="*/ 281354 w 5933552"/>
                <a:gd name="connsiteY72" fmla="*/ 1833824 h 1934308"/>
                <a:gd name="connsiteX73" fmla="*/ 130629 w 5933552"/>
                <a:gd name="connsiteY73" fmla="*/ 1758461 h 1934308"/>
                <a:gd name="connsiteX74" fmla="*/ 10048 w 5933552"/>
                <a:gd name="connsiteY74" fmla="*/ 1678075 h 1934308"/>
                <a:gd name="connsiteX75" fmla="*/ 0 w 5933552"/>
                <a:gd name="connsiteY75" fmla="*/ 1537398 h 1934308"/>
                <a:gd name="connsiteX76" fmla="*/ 15072 w 5933552"/>
                <a:gd name="connsiteY76" fmla="*/ 1487156 h 1934308"/>
                <a:gd name="connsiteX77" fmla="*/ 15072 w 5933552"/>
                <a:gd name="connsiteY77" fmla="*/ 1431890 h 1934308"/>
                <a:gd name="connsiteX78" fmla="*/ 25121 w 5933552"/>
                <a:gd name="connsiteY78" fmla="*/ 1381648 h 1934308"/>
                <a:gd name="connsiteX79" fmla="*/ 40193 w 5933552"/>
                <a:gd name="connsiteY79" fmla="*/ 1356527 h 1934308"/>
                <a:gd name="connsiteX80" fmla="*/ 65314 w 5933552"/>
                <a:gd name="connsiteY8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1240971 w 5933552"/>
                <a:gd name="connsiteY69" fmla="*/ 1251020 h 1934308"/>
                <a:gd name="connsiteX70" fmla="*/ 507442 w 5933552"/>
                <a:gd name="connsiteY70" fmla="*/ 1833824 h 1934308"/>
                <a:gd name="connsiteX71" fmla="*/ 281354 w 5933552"/>
                <a:gd name="connsiteY71" fmla="*/ 1833824 h 1934308"/>
                <a:gd name="connsiteX72" fmla="*/ 130629 w 5933552"/>
                <a:gd name="connsiteY72" fmla="*/ 1758461 h 1934308"/>
                <a:gd name="connsiteX73" fmla="*/ 10048 w 5933552"/>
                <a:gd name="connsiteY73" fmla="*/ 1678075 h 1934308"/>
                <a:gd name="connsiteX74" fmla="*/ 0 w 5933552"/>
                <a:gd name="connsiteY74" fmla="*/ 1537398 h 1934308"/>
                <a:gd name="connsiteX75" fmla="*/ 15072 w 5933552"/>
                <a:gd name="connsiteY75" fmla="*/ 1487156 h 1934308"/>
                <a:gd name="connsiteX76" fmla="*/ 15072 w 5933552"/>
                <a:gd name="connsiteY76" fmla="*/ 1431890 h 1934308"/>
                <a:gd name="connsiteX77" fmla="*/ 25121 w 5933552"/>
                <a:gd name="connsiteY77" fmla="*/ 1381648 h 1934308"/>
                <a:gd name="connsiteX78" fmla="*/ 40193 w 5933552"/>
                <a:gd name="connsiteY78" fmla="*/ 1356527 h 1934308"/>
                <a:gd name="connsiteX79" fmla="*/ 65314 w 5933552"/>
                <a:gd name="connsiteY7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1401745 w 5933552"/>
                <a:gd name="connsiteY68" fmla="*/ 1311310 h 1934308"/>
                <a:gd name="connsiteX69" fmla="*/ 507442 w 5933552"/>
                <a:gd name="connsiteY69" fmla="*/ 1833824 h 1934308"/>
                <a:gd name="connsiteX70" fmla="*/ 281354 w 5933552"/>
                <a:gd name="connsiteY70" fmla="*/ 1833824 h 1934308"/>
                <a:gd name="connsiteX71" fmla="*/ 130629 w 5933552"/>
                <a:gd name="connsiteY71" fmla="*/ 1758461 h 1934308"/>
                <a:gd name="connsiteX72" fmla="*/ 10048 w 5933552"/>
                <a:gd name="connsiteY72" fmla="*/ 1678075 h 1934308"/>
                <a:gd name="connsiteX73" fmla="*/ 0 w 5933552"/>
                <a:gd name="connsiteY73" fmla="*/ 1537398 h 1934308"/>
                <a:gd name="connsiteX74" fmla="*/ 15072 w 5933552"/>
                <a:gd name="connsiteY74" fmla="*/ 1487156 h 1934308"/>
                <a:gd name="connsiteX75" fmla="*/ 15072 w 5933552"/>
                <a:gd name="connsiteY75" fmla="*/ 1431890 h 1934308"/>
                <a:gd name="connsiteX76" fmla="*/ 25121 w 5933552"/>
                <a:gd name="connsiteY76" fmla="*/ 1381648 h 1934308"/>
                <a:gd name="connsiteX77" fmla="*/ 40193 w 5933552"/>
                <a:gd name="connsiteY77" fmla="*/ 1356527 h 1934308"/>
                <a:gd name="connsiteX78" fmla="*/ 65314 w 5933552"/>
                <a:gd name="connsiteY7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647930 w 5933552"/>
                <a:gd name="connsiteY66" fmla="*/ 1617784 h 1934308"/>
                <a:gd name="connsiteX67" fmla="*/ 1562519 w 5933552"/>
                <a:gd name="connsiteY67" fmla="*/ 1462035 h 1934308"/>
                <a:gd name="connsiteX68" fmla="*/ 507442 w 5933552"/>
                <a:gd name="connsiteY68" fmla="*/ 1833824 h 1934308"/>
                <a:gd name="connsiteX69" fmla="*/ 281354 w 5933552"/>
                <a:gd name="connsiteY69" fmla="*/ 1833824 h 1934308"/>
                <a:gd name="connsiteX70" fmla="*/ 130629 w 5933552"/>
                <a:gd name="connsiteY70" fmla="*/ 1758461 h 1934308"/>
                <a:gd name="connsiteX71" fmla="*/ 10048 w 5933552"/>
                <a:gd name="connsiteY71" fmla="*/ 1678075 h 1934308"/>
                <a:gd name="connsiteX72" fmla="*/ 0 w 5933552"/>
                <a:gd name="connsiteY72" fmla="*/ 1537398 h 1934308"/>
                <a:gd name="connsiteX73" fmla="*/ 15072 w 5933552"/>
                <a:gd name="connsiteY73" fmla="*/ 1487156 h 1934308"/>
                <a:gd name="connsiteX74" fmla="*/ 15072 w 5933552"/>
                <a:gd name="connsiteY74" fmla="*/ 1431890 h 1934308"/>
                <a:gd name="connsiteX75" fmla="*/ 25121 w 5933552"/>
                <a:gd name="connsiteY75" fmla="*/ 1381648 h 1934308"/>
                <a:gd name="connsiteX76" fmla="*/ 40193 w 5933552"/>
                <a:gd name="connsiteY76" fmla="*/ 1356527 h 1934308"/>
                <a:gd name="connsiteX77" fmla="*/ 65314 w 5933552"/>
                <a:gd name="connsiteY7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688123 w 5933552"/>
                <a:gd name="connsiteY65" fmla="*/ 1793631 h 1934308"/>
                <a:gd name="connsiteX66" fmla="*/ 1562519 w 5933552"/>
                <a:gd name="connsiteY66" fmla="*/ 1462035 h 1934308"/>
                <a:gd name="connsiteX67" fmla="*/ 507442 w 5933552"/>
                <a:gd name="connsiteY67" fmla="*/ 1833824 h 1934308"/>
                <a:gd name="connsiteX68" fmla="*/ 281354 w 5933552"/>
                <a:gd name="connsiteY68" fmla="*/ 1833824 h 1934308"/>
                <a:gd name="connsiteX69" fmla="*/ 130629 w 5933552"/>
                <a:gd name="connsiteY69" fmla="*/ 1758461 h 1934308"/>
                <a:gd name="connsiteX70" fmla="*/ 10048 w 5933552"/>
                <a:gd name="connsiteY70" fmla="*/ 1678075 h 1934308"/>
                <a:gd name="connsiteX71" fmla="*/ 0 w 5933552"/>
                <a:gd name="connsiteY71" fmla="*/ 1537398 h 1934308"/>
                <a:gd name="connsiteX72" fmla="*/ 15072 w 5933552"/>
                <a:gd name="connsiteY72" fmla="*/ 1487156 h 1934308"/>
                <a:gd name="connsiteX73" fmla="*/ 15072 w 5933552"/>
                <a:gd name="connsiteY73" fmla="*/ 1431890 h 1934308"/>
                <a:gd name="connsiteX74" fmla="*/ 25121 w 5933552"/>
                <a:gd name="connsiteY74" fmla="*/ 1381648 h 1934308"/>
                <a:gd name="connsiteX75" fmla="*/ 40193 w 5933552"/>
                <a:gd name="connsiteY75" fmla="*/ 1356527 h 1934308"/>
                <a:gd name="connsiteX76" fmla="*/ 65314 w 5933552"/>
                <a:gd name="connsiteY7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1562519 w 5933552"/>
                <a:gd name="connsiteY65" fmla="*/ 1462035 h 1934308"/>
                <a:gd name="connsiteX66" fmla="*/ 507442 w 5933552"/>
                <a:gd name="connsiteY66" fmla="*/ 1833824 h 1934308"/>
                <a:gd name="connsiteX67" fmla="*/ 281354 w 5933552"/>
                <a:gd name="connsiteY67" fmla="*/ 1833824 h 1934308"/>
                <a:gd name="connsiteX68" fmla="*/ 130629 w 5933552"/>
                <a:gd name="connsiteY68" fmla="*/ 1758461 h 1934308"/>
                <a:gd name="connsiteX69" fmla="*/ 10048 w 5933552"/>
                <a:gd name="connsiteY69" fmla="*/ 1678075 h 1934308"/>
                <a:gd name="connsiteX70" fmla="*/ 0 w 5933552"/>
                <a:gd name="connsiteY70" fmla="*/ 1537398 h 1934308"/>
                <a:gd name="connsiteX71" fmla="*/ 15072 w 5933552"/>
                <a:gd name="connsiteY71" fmla="*/ 1487156 h 1934308"/>
                <a:gd name="connsiteX72" fmla="*/ 15072 w 5933552"/>
                <a:gd name="connsiteY72" fmla="*/ 1431890 h 1934308"/>
                <a:gd name="connsiteX73" fmla="*/ 25121 w 5933552"/>
                <a:gd name="connsiteY73" fmla="*/ 1381648 h 1934308"/>
                <a:gd name="connsiteX74" fmla="*/ 40193 w 5933552"/>
                <a:gd name="connsiteY74" fmla="*/ 1356527 h 1934308"/>
                <a:gd name="connsiteX75" fmla="*/ 65314 w 5933552"/>
                <a:gd name="connsiteY7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20308 w 5933552"/>
                <a:gd name="connsiteY62" fmla="*/ 1828800 h 1934308"/>
                <a:gd name="connsiteX63" fmla="*/ 4235380 w 5933552"/>
                <a:gd name="connsiteY63" fmla="*/ 1919235 h 1934308"/>
                <a:gd name="connsiteX64" fmla="*/ 1688123 w 5933552"/>
                <a:gd name="connsiteY64" fmla="*/ 1899138 h 1934308"/>
                <a:gd name="connsiteX65" fmla="*/ 507442 w 5933552"/>
                <a:gd name="connsiteY65" fmla="*/ 1833824 h 1934308"/>
                <a:gd name="connsiteX66" fmla="*/ 281354 w 5933552"/>
                <a:gd name="connsiteY66" fmla="*/ 1833824 h 1934308"/>
                <a:gd name="connsiteX67" fmla="*/ 130629 w 5933552"/>
                <a:gd name="connsiteY67" fmla="*/ 1758461 h 1934308"/>
                <a:gd name="connsiteX68" fmla="*/ 10048 w 5933552"/>
                <a:gd name="connsiteY68" fmla="*/ 1678075 h 1934308"/>
                <a:gd name="connsiteX69" fmla="*/ 0 w 5933552"/>
                <a:gd name="connsiteY69" fmla="*/ 1537398 h 1934308"/>
                <a:gd name="connsiteX70" fmla="*/ 15072 w 5933552"/>
                <a:gd name="connsiteY70" fmla="*/ 1487156 h 1934308"/>
                <a:gd name="connsiteX71" fmla="*/ 15072 w 5933552"/>
                <a:gd name="connsiteY71" fmla="*/ 1431890 h 1934308"/>
                <a:gd name="connsiteX72" fmla="*/ 25121 w 5933552"/>
                <a:gd name="connsiteY72" fmla="*/ 1381648 h 1934308"/>
                <a:gd name="connsiteX73" fmla="*/ 40193 w 5933552"/>
                <a:gd name="connsiteY73" fmla="*/ 1356527 h 1934308"/>
                <a:gd name="connsiteX74" fmla="*/ 65314 w 5933552"/>
                <a:gd name="connsiteY7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678075 h 1934308"/>
                <a:gd name="connsiteX62" fmla="*/ 4235380 w 5933552"/>
                <a:gd name="connsiteY62" fmla="*/ 1919235 h 1934308"/>
                <a:gd name="connsiteX63" fmla="*/ 1688123 w 5933552"/>
                <a:gd name="connsiteY63" fmla="*/ 1899138 h 1934308"/>
                <a:gd name="connsiteX64" fmla="*/ 507442 w 5933552"/>
                <a:gd name="connsiteY64" fmla="*/ 1833824 h 1934308"/>
                <a:gd name="connsiteX65" fmla="*/ 281354 w 5933552"/>
                <a:gd name="connsiteY65" fmla="*/ 1833824 h 1934308"/>
                <a:gd name="connsiteX66" fmla="*/ 130629 w 5933552"/>
                <a:gd name="connsiteY66" fmla="*/ 1758461 h 1934308"/>
                <a:gd name="connsiteX67" fmla="*/ 10048 w 5933552"/>
                <a:gd name="connsiteY67" fmla="*/ 1678075 h 1934308"/>
                <a:gd name="connsiteX68" fmla="*/ 0 w 5933552"/>
                <a:gd name="connsiteY68" fmla="*/ 1537398 h 1934308"/>
                <a:gd name="connsiteX69" fmla="*/ 15072 w 5933552"/>
                <a:gd name="connsiteY69" fmla="*/ 1487156 h 1934308"/>
                <a:gd name="connsiteX70" fmla="*/ 15072 w 5933552"/>
                <a:gd name="connsiteY70" fmla="*/ 1431890 h 1934308"/>
                <a:gd name="connsiteX71" fmla="*/ 25121 w 5933552"/>
                <a:gd name="connsiteY71" fmla="*/ 1381648 h 1934308"/>
                <a:gd name="connsiteX72" fmla="*/ 40193 w 5933552"/>
                <a:gd name="connsiteY72" fmla="*/ 1356527 h 1934308"/>
                <a:gd name="connsiteX73" fmla="*/ 65314 w 5933552"/>
                <a:gd name="connsiteY7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85622 w 5933552"/>
                <a:gd name="connsiteY60" fmla="*/ 1537398 h 1934308"/>
                <a:gd name="connsiteX61" fmla="*/ 4235380 w 5933552"/>
                <a:gd name="connsiteY61" fmla="*/ 1919235 h 1934308"/>
                <a:gd name="connsiteX62" fmla="*/ 1688123 w 5933552"/>
                <a:gd name="connsiteY62" fmla="*/ 1899138 h 1934308"/>
                <a:gd name="connsiteX63" fmla="*/ 507442 w 5933552"/>
                <a:gd name="connsiteY63" fmla="*/ 1833824 h 1934308"/>
                <a:gd name="connsiteX64" fmla="*/ 281354 w 5933552"/>
                <a:gd name="connsiteY64" fmla="*/ 1833824 h 1934308"/>
                <a:gd name="connsiteX65" fmla="*/ 130629 w 5933552"/>
                <a:gd name="connsiteY65" fmla="*/ 1758461 h 1934308"/>
                <a:gd name="connsiteX66" fmla="*/ 10048 w 5933552"/>
                <a:gd name="connsiteY66" fmla="*/ 1678075 h 1934308"/>
                <a:gd name="connsiteX67" fmla="*/ 0 w 5933552"/>
                <a:gd name="connsiteY67" fmla="*/ 1537398 h 1934308"/>
                <a:gd name="connsiteX68" fmla="*/ 15072 w 5933552"/>
                <a:gd name="connsiteY68" fmla="*/ 1487156 h 1934308"/>
                <a:gd name="connsiteX69" fmla="*/ 15072 w 5933552"/>
                <a:gd name="connsiteY69" fmla="*/ 1431890 h 1934308"/>
                <a:gd name="connsiteX70" fmla="*/ 25121 w 5933552"/>
                <a:gd name="connsiteY70" fmla="*/ 1381648 h 1934308"/>
                <a:gd name="connsiteX71" fmla="*/ 40193 w 5933552"/>
                <a:gd name="connsiteY71" fmla="*/ 1356527 h 1934308"/>
                <a:gd name="connsiteX72" fmla="*/ 65314 w 5933552"/>
                <a:gd name="connsiteY72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401178 w 5933552"/>
                <a:gd name="connsiteY59" fmla="*/ 1386672 h 1934308"/>
                <a:gd name="connsiteX60" fmla="*/ 4235380 w 5933552"/>
                <a:gd name="connsiteY60" fmla="*/ 1919235 h 1934308"/>
                <a:gd name="connsiteX61" fmla="*/ 1688123 w 5933552"/>
                <a:gd name="connsiteY61" fmla="*/ 1899138 h 1934308"/>
                <a:gd name="connsiteX62" fmla="*/ 507442 w 5933552"/>
                <a:gd name="connsiteY62" fmla="*/ 1833824 h 1934308"/>
                <a:gd name="connsiteX63" fmla="*/ 281354 w 5933552"/>
                <a:gd name="connsiteY63" fmla="*/ 1833824 h 1934308"/>
                <a:gd name="connsiteX64" fmla="*/ 130629 w 5933552"/>
                <a:gd name="connsiteY64" fmla="*/ 1758461 h 1934308"/>
                <a:gd name="connsiteX65" fmla="*/ 10048 w 5933552"/>
                <a:gd name="connsiteY65" fmla="*/ 1678075 h 1934308"/>
                <a:gd name="connsiteX66" fmla="*/ 0 w 5933552"/>
                <a:gd name="connsiteY66" fmla="*/ 1537398 h 1934308"/>
                <a:gd name="connsiteX67" fmla="*/ 15072 w 5933552"/>
                <a:gd name="connsiteY67" fmla="*/ 1487156 h 1934308"/>
                <a:gd name="connsiteX68" fmla="*/ 15072 w 5933552"/>
                <a:gd name="connsiteY68" fmla="*/ 1431890 h 1934308"/>
                <a:gd name="connsiteX69" fmla="*/ 25121 w 5933552"/>
                <a:gd name="connsiteY69" fmla="*/ 1381648 h 1934308"/>
                <a:gd name="connsiteX70" fmla="*/ 40193 w 5933552"/>
                <a:gd name="connsiteY70" fmla="*/ 1356527 h 1934308"/>
                <a:gd name="connsiteX71" fmla="*/ 65314 w 5933552"/>
                <a:gd name="connsiteY71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531807 w 5933552"/>
                <a:gd name="connsiteY58" fmla="*/ 1291213 h 1934308"/>
                <a:gd name="connsiteX59" fmla="*/ 4235380 w 5933552"/>
                <a:gd name="connsiteY59" fmla="*/ 1919235 h 1934308"/>
                <a:gd name="connsiteX60" fmla="*/ 1688123 w 5933552"/>
                <a:gd name="connsiteY60" fmla="*/ 1899138 h 1934308"/>
                <a:gd name="connsiteX61" fmla="*/ 507442 w 5933552"/>
                <a:gd name="connsiteY61" fmla="*/ 1833824 h 1934308"/>
                <a:gd name="connsiteX62" fmla="*/ 281354 w 5933552"/>
                <a:gd name="connsiteY62" fmla="*/ 1833824 h 1934308"/>
                <a:gd name="connsiteX63" fmla="*/ 130629 w 5933552"/>
                <a:gd name="connsiteY63" fmla="*/ 1758461 h 1934308"/>
                <a:gd name="connsiteX64" fmla="*/ 10048 w 5933552"/>
                <a:gd name="connsiteY64" fmla="*/ 1678075 h 1934308"/>
                <a:gd name="connsiteX65" fmla="*/ 0 w 5933552"/>
                <a:gd name="connsiteY65" fmla="*/ 1537398 h 1934308"/>
                <a:gd name="connsiteX66" fmla="*/ 15072 w 5933552"/>
                <a:gd name="connsiteY66" fmla="*/ 1487156 h 1934308"/>
                <a:gd name="connsiteX67" fmla="*/ 15072 w 5933552"/>
                <a:gd name="connsiteY67" fmla="*/ 1431890 h 1934308"/>
                <a:gd name="connsiteX68" fmla="*/ 25121 w 5933552"/>
                <a:gd name="connsiteY68" fmla="*/ 1381648 h 1934308"/>
                <a:gd name="connsiteX69" fmla="*/ 40193 w 5933552"/>
                <a:gd name="connsiteY69" fmla="*/ 1356527 h 1934308"/>
                <a:gd name="connsiteX70" fmla="*/ 65314 w 5933552"/>
                <a:gd name="connsiteY70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566976 w 5933552"/>
                <a:gd name="connsiteY57" fmla="*/ 1266092 h 1934308"/>
                <a:gd name="connsiteX58" fmla="*/ 4235380 w 5933552"/>
                <a:gd name="connsiteY58" fmla="*/ 1919235 h 1934308"/>
                <a:gd name="connsiteX59" fmla="*/ 1688123 w 5933552"/>
                <a:gd name="connsiteY59" fmla="*/ 1899138 h 1934308"/>
                <a:gd name="connsiteX60" fmla="*/ 507442 w 5933552"/>
                <a:gd name="connsiteY60" fmla="*/ 1833824 h 1934308"/>
                <a:gd name="connsiteX61" fmla="*/ 281354 w 5933552"/>
                <a:gd name="connsiteY61" fmla="*/ 1833824 h 1934308"/>
                <a:gd name="connsiteX62" fmla="*/ 130629 w 5933552"/>
                <a:gd name="connsiteY62" fmla="*/ 1758461 h 1934308"/>
                <a:gd name="connsiteX63" fmla="*/ 10048 w 5933552"/>
                <a:gd name="connsiteY63" fmla="*/ 1678075 h 1934308"/>
                <a:gd name="connsiteX64" fmla="*/ 0 w 5933552"/>
                <a:gd name="connsiteY64" fmla="*/ 1537398 h 1934308"/>
                <a:gd name="connsiteX65" fmla="*/ 15072 w 5933552"/>
                <a:gd name="connsiteY65" fmla="*/ 1487156 h 1934308"/>
                <a:gd name="connsiteX66" fmla="*/ 15072 w 5933552"/>
                <a:gd name="connsiteY66" fmla="*/ 1431890 h 1934308"/>
                <a:gd name="connsiteX67" fmla="*/ 25121 w 5933552"/>
                <a:gd name="connsiteY67" fmla="*/ 1381648 h 1934308"/>
                <a:gd name="connsiteX68" fmla="*/ 40193 w 5933552"/>
                <a:gd name="connsiteY68" fmla="*/ 1356527 h 1934308"/>
                <a:gd name="connsiteX69" fmla="*/ 65314 w 5933552"/>
                <a:gd name="connsiteY69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767943 w 5933552"/>
                <a:gd name="connsiteY56" fmla="*/ 1215850 h 1934308"/>
                <a:gd name="connsiteX57" fmla="*/ 4235380 w 5933552"/>
                <a:gd name="connsiteY57" fmla="*/ 1919235 h 1934308"/>
                <a:gd name="connsiteX58" fmla="*/ 1688123 w 5933552"/>
                <a:gd name="connsiteY58" fmla="*/ 1899138 h 1934308"/>
                <a:gd name="connsiteX59" fmla="*/ 507442 w 5933552"/>
                <a:gd name="connsiteY59" fmla="*/ 1833824 h 1934308"/>
                <a:gd name="connsiteX60" fmla="*/ 281354 w 5933552"/>
                <a:gd name="connsiteY60" fmla="*/ 1833824 h 1934308"/>
                <a:gd name="connsiteX61" fmla="*/ 130629 w 5933552"/>
                <a:gd name="connsiteY61" fmla="*/ 1758461 h 1934308"/>
                <a:gd name="connsiteX62" fmla="*/ 10048 w 5933552"/>
                <a:gd name="connsiteY62" fmla="*/ 1678075 h 1934308"/>
                <a:gd name="connsiteX63" fmla="*/ 0 w 5933552"/>
                <a:gd name="connsiteY63" fmla="*/ 1537398 h 1934308"/>
                <a:gd name="connsiteX64" fmla="*/ 15072 w 5933552"/>
                <a:gd name="connsiteY64" fmla="*/ 1487156 h 1934308"/>
                <a:gd name="connsiteX65" fmla="*/ 15072 w 5933552"/>
                <a:gd name="connsiteY65" fmla="*/ 1431890 h 1934308"/>
                <a:gd name="connsiteX66" fmla="*/ 25121 w 5933552"/>
                <a:gd name="connsiteY66" fmla="*/ 1381648 h 1934308"/>
                <a:gd name="connsiteX67" fmla="*/ 40193 w 5933552"/>
                <a:gd name="connsiteY67" fmla="*/ 1356527 h 1934308"/>
                <a:gd name="connsiteX68" fmla="*/ 65314 w 5933552"/>
                <a:gd name="connsiteY68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968910 w 5933552"/>
                <a:gd name="connsiteY55" fmla="*/ 1235947 h 1934308"/>
                <a:gd name="connsiteX56" fmla="*/ 4235380 w 5933552"/>
                <a:gd name="connsiteY56" fmla="*/ 1919235 h 1934308"/>
                <a:gd name="connsiteX57" fmla="*/ 1688123 w 5933552"/>
                <a:gd name="connsiteY57" fmla="*/ 1899138 h 1934308"/>
                <a:gd name="connsiteX58" fmla="*/ 507442 w 5933552"/>
                <a:gd name="connsiteY58" fmla="*/ 1833824 h 1934308"/>
                <a:gd name="connsiteX59" fmla="*/ 281354 w 5933552"/>
                <a:gd name="connsiteY59" fmla="*/ 1833824 h 1934308"/>
                <a:gd name="connsiteX60" fmla="*/ 130629 w 5933552"/>
                <a:gd name="connsiteY60" fmla="*/ 1758461 h 1934308"/>
                <a:gd name="connsiteX61" fmla="*/ 10048 w 5933552"/>
                <a:gd name="connsiteY61" fmla="*/ 1678075 h 1934308"/>
                <a:gd name="connsiteX62" fmla="*/ 0 w 5933552"/>
                <a:gd name="connsiteY62" fmla="*/ 1537398 h 1934308"/>
                <a:gd name="connsiteX63" fmla="*/ 15072 w 5933552"/>
                <a:gd name="connsiteY63" fmla="*/ 1487156 h 1934308"/>
                <a:gd name="connsiteX64" fmla="*/ 15072 w 5933552"/>
                <a:gd name="connsiteY64" fmla="*/ 1431890 h 1934308"/>
                <a:gd name="connsiteX65" fmla="*/ 25121 w 5933552"/>
                <a:gd name="connsiteY65" fmla="*/ 1381648 h 1934308"/>
                <a:gd name="connsiteX66" fmla="*/ 40193 w 5933552"/>
                <a:gd name="connsiteY66" fmla="*/ 1356527 h 1934308"/>
                <a:gd name="connsiteX67" fmla="*/ 65314 w 5933552"/>
                <a:gd name="connsiteY67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5164853 w 5933552"/>
                <a:gd name="connsiteY54" fmla="*/ 1336431 h 1934308"/>
                <a:gd name="connsiteX55" fmla="*/ 4235380 w 5933552"/>
                <a:gd name="connsiteY55" fmla="*/ 1919235 h 1934308"/>
                <a:gd name="connsiteX56" fmla="*/ 1688123 w 5933552"/>
                <a:gd name="connsiteY56" fmla="*/ 1899138 h 1934308"/>
                <a:gd name="connsiteX57" fmla="*/ 507442 w 5933552"/>
                <a:gd name="connsiteY57" fmla="*/ 1833824 h 1934308"/>
                <a:gd name="connsiteX58" fmla="*/ 281354 w 5933552"/>
                <a:gd name="connsiteY58" fmla="*/ 1833824 h 1934308"/>
                <a:gd name="connsiteX59" fmla="*/ 130629 w 5933552"/>
                <a:gd name="connsiteY59" fmla="*/ 1758461 h 1934308"/>
                <a:gd name="connsiteX60" fmla="*/ 10048 w 5933552"/>
                <a:gd name="connsiteY60" fmla="*/ 1678075 h 1934308"/>
                <a:gd name="connsiteX61" fmla="*/ 0 w 5933552"/>
                <a:gd name="connsiteY61" fmla="*/ 1537398 h 1934308"/>
                <a:gd name="connsiteX62" fmla="*/ 15072 w 5933552"/>
                <a:gd name="connsiteY62" fmla="*/ 1487156 h 1934308"/>
                <a:gd name="connsiteX63" fmla="*/ 15072 w 5933552"/>
                <a:gd name="connsiteY63" fmla="*/ 1431890 h 1934308"/>
                <a:gd name="connsiteX64" fmla="*/ 25121 w 5933552"/>
                <a:gd name="connsiteY64" fmla="*/ 1381648 h 1934308"/>
                <a:gd name="connsiteX65" fmla="*/ 40193 w 5933552"/>
                <a:gd name="connsiteY65" fmla="*/ 1356527 h 1934308"/>
                <a:gd name="connsiteX66" fmla="*/ 65314 w 5933552"/>
                <a:gd name="connsiteY66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5320602 w 5933552"/>
                <a:gd name="connsiteY53" fmla="*/ 1502228 h 1934308"/>
                <a:gd name="connsiteX54" fmla="*/ 4235380 w 5933552"/>
                <a:gd name="connsiteY54" fmla="*/ 1919235 h 1934308"/>
                <a:gd name="connsiteX55" fmla="*/ 1688123 w 5933552"/>
                <a:gd name="connsiteY55" fmla="*/ 1899138 h 1934308"/>
                <a:gd name="connsiteX56" fmla="*/ 507442 w 5933552"/>
                <a:gd name="connsiteY56" fmla="*/ 1833824 h 1934308"/>
                <a:gd name="connsiteX57" fmla="*/ 281354 w 5933552"/>
                <a:gd name="connsiteY57" fmla="*/ 1833824 h 1934308"/>
                <a:gd name="connsiteX58" fmla="*/ 130629 w 5933552"/>
                <a:gd name="connsiteY58" fmla="*/ 1758461 h 1934308"/>
                <a:gd name="connsiteX59" fmla="*/ 10048 w 5933552"/>
                <a:gd name="connsiteY59" fmla="*/ 1678075 h 1934308"/>
                <a:gd name="connsiteX60" fmla="*/ 0 w 5933552"/>
                <a:gd name="connsiteY60" fmla="*/ 1537398 h 1934308"/>
                <a:gd name="connsiteX61" fmla="*/ 15072 w 5933552"/>
                <a:gd name="connsiteY61" fmla="*/ 1487156 h 1934308"/>
                <a:gd name="connsiteX62" fmla="*/ 15072 w 5933552"/>
                <a:gd name="connsiteY62" fmla="*/ 1431890 h 1934308"/>
                <a:gd name="connsiteX63" fmla="*/ 25121 w 5933552"/>
                <a:gd name="connsiteY63" fmla="*/ 1381648 h 1934308"/>
                <a:gd name="connsiteX64" fmla="*/ 40193 w 5933552"/>
                <a:gd name="connsiteY64" fmla="*/ 1356527 h 1934308"/>
                <a:gd name="connsiteX65" fmla="*/ 65314 w 5933552"/>
                <a:gd name="connsiteY65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5390941 w 5933552"/>
                <a:gd name="connsiteY52" fmla="*/ 1703195 h 1934308"/>
                <a:gd name="connsiteX53" fmla="*/ 4235380 w 5933552"/>
                <a:gd name="connsiteY53" fmla="*/ 1919235 h 1934308"/>
                <a:gd name="connsiteX54" fmla="*/ 1688123 w 5933552"/>
                <a:gd name="connsiteY54" fmla="*/ 1899138 h 1934308"/>
                <a:gd name="connsiteX55" fmla="*/ 507442 w 5933552"/>
                <a:gd name="connsiteY55" fmla="*/ 1833824 h 1934308"/>
                <a:gd name="connsiteX56" fmla="*/ 281354 w 5933552"/>
                <a:gd name="connsiteY56" fmla="*/ 1833824 h 1934308"/>
                <a:gd name="connsiteX57" fmla="*/ 130629 w 5933552"/>
                <a:gd name="connsiteY57" fmla="*/ 1758461 h 1934308"/>
                <a:gd name="connsiteX58" fmla="*/ 10048 w 5933552"/>
                <a:gd name="connsiteY58" fmla="*/ 1678075 h 1934308"/>
                <a:gd name="connsiteX59" fmla="*/ 0 w 5933552"/>
                <a:gd name="connsiteY59" fmla="*/ 1537398 h 1934308"/>
                <a:gd name="connsiteX60" fmla="*/ 15072 w 5933552"/>
                <a:gd name="connsiteY60" fmla="*/ 1487156 h 1934308"/>
                <a:gd name="connsiteX61" fmla="*/ 15072 w 5933552"/>
                <a:gd name="connsiteY61" fmla="*/ 1431890 h 1934308"/>
                <a:gd name="connsiteX62" fmla="*/ 25121 w 5933552"/>
                <a:gd name="connsiteY62" fmla="*/ 1381648 h 1934308"/>
                <a:gd name="connsiteX63" fmla="*/ 40193 w 5933552"/>
                <a:gd name="connsiteY63" fmla="*/ 1356527 h 1934308"/>
                <a:gd name="connsiteX64" fmla="*/ 65314 w 5933552"/>
                <a:gd name="connsiteY64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2808514 w 5933552"/>
                <a:gd name="connsiteY23" fmla="*/ 15072 h 1934308"/>
                <a:gd name="connsiteX24" fmla="*/ 3029578 w 5933552"/>
                <a:gd name="connsiteY24" fmla="*/ 55266 h 1934308"/>
                <a:gd name="connsiteX25" fmla="*/ 3135086 w 5933552"/>
                <a:gd name="connsiteY25" fmla="*/ 75363 h 1934308"/>
                <a:gd name="connsiteX26" fmla="*/ 3255666 w 5933552"/>
                <a:gd name="connsiteY26" fmla="*/ 95459 h 1934308"/>
                <a:gd name="connsiteX27" fmla="*/ 3542044 w 5933552"/>
                <a:gd name="connsiteY27" fmla="*/ 180870 h 1934308"/>
                <a:gd name="connsiteX28" fmla="*/ 3798277 w 5933552"/>
                <a:gd name="connsiteY28" fmla="*/ 316523 h 1934308"/>
                <a:gd name="connsiteX29" fmla="*/ 4210259 w 5933552"/>
                <a:gd name="connsiteY29" fmla="*/ 542611 h 1934308"/>
                <a:gd name="connsiteX30" fmla="*/ 4340888 w 5933552"/>
                <a:gd name="connsiteY30" fmla="*/ 622998 h 1934308"/>
                <a:gd name="connsiteX31" fmla="*/ 4381081 w 5933552"/>
                <a:gd name="connsiteY31" fmla="*/ 653143 h 1934308"/>
                <a:gd name="connsiteX32" fmla="*/ 4752870 w 5933552"/>
                <a:gd name="connsiteY32" fmla="*/ 683288 h 1934308"/>
                <a:gd name="connsiteX33" fmla="*/ 5164853 w 5933552"/>
                <a:gd name="connsiteY33" fmla="*/ 758650 h 1934308"/>
                <a:gd name="connsiteX34" fmla="*/ 5441182 w 5933552"/>
                <a:gd name="connsiteY34" fmla="*/ 823965 h 1934308"/>
                <a:gd name="connsiteX35" fmla="*/ 5612004 w 5933552"/>
                <a:gd name="connsiteY35" fmla="*/ 899327 h 1934308"/>
                <a:gd name="connsiteX36" fmla="*/ 5807947 w 5933552"/>
                <a:gd name="connsiteY36" fmla="*/ 1045028 h 1934308"/>
                <a:gd name="connsiteX37" fmla="*/ 5823020 w 5933552"/>
                <a:gd name="connsiteY37" fmla="*/ 1115367 h 1934308"/>
                <a:gd name="connsiteX38" fmla="*/ 5838092 w 5933552"/>
                <a:gd name="connsiteY38" fmla="*/ 1215850 h 1934308"/>
                <a:gd name="connsiteX39" fmla="*/ 5823020 w 5933552"/>
                <a:gd name="connsiteY39" fmla="*/ 1245995 h 1934308"/>
                <a:gd name="connsiteX40" fmla="*/ 5863213 w 5933552"/>
                <a:gd name="connsiteY40" fmla="*/ 1296237 h 1934308"/>
                <a:gd name="connsiteX41" fmla="*/ 5893358 w 5933552"/>
                <a:gd name="connsiteY41" fmla="*/ 1356527 h 1934308"/>
                <a:gd name="connsiteX42" fmla="*/ 5893358 w 5933552"/>
                <a:gd name="connsiteY42" fmla="*/ 1431890 h 1934308"/>
                <a:gd name="connsiteX43" fmla="*/ 5928527 w 5933552"/>
                <a:gd name="connsiteY43" fmla="*/ 1492180 h 1934308"/>
                <a:gd name="connsiteX44" fmla="*/ 5918479 w 5933552"/>
                <a:gd name="connsiteY44" fmla="*/ 1602712 h 1934308"/>
                <a:gd name="connsiteX45" fmla="*/ 5898382 w 5933552"/>
                <a:gd name="connsiteY45" fmla="*/ 1683099 h 1934308"/>
                <a:gd name="connsiteX46" fmla="*/ 5918479 w 5933552"/>
                <a:gd name="connsiteY46" fmla="*/ 1773534 h 1934308"/>
                <a:gd name="connsiteX47" fmla="*/ 5933552 w 5933552"/>
                <a:gd name="connsiteY47" fmla="*/ 1808703 h 1934308"/>
                <a:gd name="connsiteX48" fmla="*/ 5812971 w 5933552"/>
                <a:gd name="connsiteY48" fmla="*/ 1868993 h 1934308"/>
                <a:gd name="connsiteX49" fmla="*/ 5812971 w 5933552"/>
                <a:gd name="connsiteY49" fmla="*/ 1868993 h 1934308"/>
                <a:gd name="connsiteX50" fmla="*/ 5727560 w 5933552"/>
                <a:gd name="connsiteY50" fmla="*/ 1929283 h 1934308"/>
                <a:gd name="connsiteX51" fmla="*/ 5390941 w 5933552"/>
                <a:gd name="connsiteY51" fmla="*/ 1934308 h 1934308"/>
                <a:gd name="connsiteX52" fmla="*/ 4235380 w 5933552"/>
                <a:gd name="connsiteY52" fmla="*/ 1919235 h 1934308"/>
                <a:gd name="connsiteX53" fmla="*/ 1688123 w 5933552"/>
                <a:gd name="connsiteY53" fmla="*/ 1899138 h 1934308"/>
                <a:gd name="connsiteX54" fmla="*/ 507442 w 5933552"/>
                <a:gd name="connsiteY54" fmla="*/ 1833824 h 1934308"/>
                <a:gd name="connsiteX55" fmla="*/ 281354 w 5933552"/>
                <a:gd name="connsiteY55" fmla="*/ 1833824 h 1934308"/>
                <a:gd name="connsiteX56" fmla="*/ 130629 w 5933552"/>
                <a:gd name="connsiteY56" fmla="*/ 1758461 h 1934308"/>
                <a:gd name="connsiteX57" fmla="*/ 10048 w 5933552"/>
                <a:gd name="connsiteY57" fmla="*/ 1678075 h 1934308"/>
                <a:gd name="connsiteX58" fmla="*/ 0 w 5933552"/>
                <a:gd name="connsiteY58" fmla="*/ 1537398 h 1934308"/>
                <a:gd name="connsiteX59" fmla="*/ 15072 w 5933552"/>
                <a:gd name="connsiteY59" fmla="*/ 1487156 h 1934308"/>
                <a:gd name="connsiteX60" fmla="*/ 15072 w 5933552"/>
                <a:gd name="connsiteY60" fmla="*/ 1431890 h 1934308"/>
                <a:gd name="connsiteX61" fmla="*/ 25121 w 5933552"/>
                <a:gd name="connsiteY61" fmla="*/ 1381648 h 1934308"/>
                <a:gd name="connsiteX62" fmla="*/ 40193 w 5933552"/>
                <a:gd name="connsiteY62" fmla="*/ 1356527 h 1934308"/>
                <a:gd name="connsiteX63" fmla="*/ 65314 w 5933552"/>
                <a:gd name="connsiteY63" fmla="*/ 1311310 h 1934308"/>
                <a:gd name="connsiteX0" fmla="*/ 65314 w 5933552"/>
                <a:gd name="connsiteY0" fmla="*/ 1311310 h 1934308"/>
                <a:gd name="connsiteX1" fmla="*/ 75363 w 5933552"/>
                <a:gd name="connsiteY1" fmla="*/ 1080198 h 1934308"/>
                <a:gd name="connsiteX2" fmla="*/ 45218 w 5933552"/>
                <a:gd name="connsiteY2" fmla="*/ 1070149 h 1934308"/>
                <a:gd name="connsiteX3" fmla="*/ 95459 w 5933552"/>
                <a:gd name="connsiteY3" fmla="*/ 884255 h 1934308"/>
                <a:gd name="connsiteX4" fmla="*/ 80387 w 5933552"/>
                <a:gd name="connsiteY4" fmla="*/ 768699 h 1934308"/>
                <a:gd name="connsiteX5" fmla="*/ 85411 w 5933552"/>
                <a:gd name="connsiteY5" fmla="*/ 713433 h 1934308"/>
                <a:gd name="connsiteX6" fmla="*/ 105508 w 5933552"/>
                <a:gd name="connsiteY6" fmla="*/ 693336 h 1934308"/>
                <a:gd name="connsiteX7" fmla="*/ 135653 w 5933552"/>
                <a:gd name="connsiteY7" fmla="*/ 673239 h 1934308"/>
                <a:gd name="connsiteX8" fmla="*/ 467248 w 5933552"/>
                <a:gd name="connsiteY8" fmla="*/ 326571 h 1934308"/>
                <a:gd name="connsiteX9" fmla="*/ 472272 w 5933552"/>
                <a:gd name="connsiteY9" fmla="*/ 281354 h 1934308"/>
                <a:gd name="connsiteX10" fmla="*/ 442127 w 5933552"/>
                <a:gd name="connsiteY10" fmla="*/ 256233 h 1934308"/>
                <a:gd name="connsiteX11" fmla="*/ 406958 w 5933552"/>
                <a:gd name="connsiteY11" fmla="*/ 226088 h 1934308"/>
                <a:gd name="connsiteX12" fmla="*/ 406958 w 5933552"/>
                <a:gd name="connsiteY12" fmla="*/ 200967 h 1934308"/>
                <a:gd name="connsiteX13" fmla="*/ 462224 w 5933552"/>
                <a:gd name="connsiteY13" fmla="*/ 190919 h 1934308"/>
                <a:gd name="connsiteX14" fmla="*/ 864158 w 5933552"/>
                <a:gd name="connsiteY14" fmla="*/ 140677 h 1934308"/>
                <a:gd name="connsiteX15" fmla="*/ 999811 w 5933552"/>
                <a:gd name="connsiteY15" fmla="*/ 85411 h 1934308"/>
                <a:gd name="connsiteX16" fmla="*/ 1024932 w 5933552"/>
                <a:gd name="connsiteY16" fmla="*/ 75363 h 1934308"/>
                <a:gd name="connsiteX17" fmla="*/ 999811 w 5933552"/>
                <a:gd name="connsiteY17" fmla="*/ 25121 h 1934308"/>
                <a:gd name="connsiteX18" fmla="*/ 1070149 w 5933552"/>
                <a:gd name="connsiteY18" fmla="*/ 30145 h 1934308"/>
                <a:gd name="connsiteX19" fmla="*/ 1130439 w 5933552"/>
                <a:gd name="connsiteY19" fmla="*/ 50242 h 1934308"/>
                <a:gd name="connsiteX20" fmla="*/ 1160585 w 5933552"/>
                <a:gd name="connsiteY20" fmla="*/ 60290 h 1934308"/>
                <a:gd name="connsiteX21" fmla="*/ 1683099 w 5933552"/>
                <a:gd name="connsiteY21" fmla="*/ 10048 h 1934308"/>
                <a:gd name="connsiteX22" fmla="*/ 2306097 w 5933552"/>
                <a:gd name="connsiteY22" fmla="*/ 0 h 1934308"/>
                <a:gd name="connsiteX23" fmla="*/ 3029578 w 5933552"/>
                <a:gd name="connsiteY23" fmla="*/ 55266 h 1934308"/>
                <a:gd name="connsiteX24" fmla="*/ 3135086 w 5933552"/>
                <a:gd name="connsiteY24" fmla="*/ 75363 h 1934308"/>
                <a:gd name="connsiteX25" fmla="*/ 3255666 w 5933552"/>
                <a:gd name="connsiteY25" fmla="*/ 95459 h 1934308"/>
                <a:gd name="connsiteX26" fmla="*/ 3542044 w 5933552"/>
                <a:gd name="connsiteY26" fmla="*/ 180870 h 1934308"/>
                <a:gd name="connsiteX27" fmla="*/ 3798277 w 5933552"/>
                <a:gd name="connsiteY27" fmla="*/ 316523 h 1934308"/>
                <a:gd name="connsiteX28" fmla="*/ 4210259 w 5933552"/>
                <a:gd name="connsiteY28" fmla="*/ 542611 h 1934308"/>
                <a:gd name="connsiteX29" fmla="*/ 4340888 w 5933552"/>
                <a:gd name="connsiteY29" fmla="*/ 622998 h 1934308"/>
                <a:gd name="connsiteX30" fmla="*/ 4381081 w 5933552"/>
                <a:gd name="connsiteY30" fmla="*/ 653143 h 1934308"/>
                <a:gd name="connsiteX31" fmla="*/ 4752870 w 5933552"/>
                <a:gd name="connsiteY31" fmla="*/ 683288 h 1934308"/>
                <a:gd name="connsiteX32" fmla="*/ 5164853 w 5933552"/>
                <a:gd name="connsiteY32" fmla="*/ 758650 h 1934308"/>
                <a:gd name="connsiteX33" fmla="*/ 5441182 w 5933552"/>
                <a:gd name="connsiteY33" fmla="*/ 823965 h 1934308"/>
                <a:gd name="connsiteX34" fmla="*/ 5612004 w 5933552"/>
                <a:gd name="connsiteY34" fmla="*/ 899327 h 1934308"/>
                <a:gd name="connsiteX35" fmla="*/ 5807947 w 5933552"/>
                <a:gd name="connsiteY35" fmla="*/ 1045028 h 1934308"/>
                <a:gd name="connsiteX36" fmla="*/ 5823020 w 5933552"/>
                <a:gd name="connsiteY36" fmla="*/ 1115367 h 1934308"/>
                <a:gd name="connsiteX37" fmla="*/ 5838092 w 5933552"/>
                <a:gd name="connsiteY37" fmla="*/ 1215850 h 1934308"/>
                <a:gd name="connsiteX38" fmla="*/ 5823020 w 5933552"/>
                <a:gd name="connsiteY38" fmla="*/ 1245995 h 1934308"/>
                <a:gd name="connsiteX39" fmla="*/ 5863213 w 5933552"/>
                <a:gd name="connsiteY39" fmla="*/ 1296237 h 1934308"/>
                <a:gd name="connsiteX40" fmla="*/ 5893358 w 5933552"/>
                <a:gd name="connsiteY40" fmla="*/ 1356527 h 1934308"/>
                <a:gd name="connsiteX41" fmla="*/ 5893358 w 5933552"/>
                <a:gd name="connsiteY41" fmla="*/ 1431890 h 1934308"/>
                <a:gd name="connsiteX42" fmla="*/ 5928527 w 5933552"/>
                <a:gd name="connsiteY42" fmla="*/ 1492180 h 1934308"/>
                <a:gd name="connsiteX43" fmla="*/ 5918479 w 5933552"/>
                <a:gd name="connsiteY43" fmla="*/ 1602712 h 1934308"/>
                <a:gd name="connsiteX44" fmla="*/ 5898382 w 5933552"/>
                <a:gd name="connsiteY44" fmla="*/ 1683099 h 1934308"/>
                <a:gd name="connsiteX45" fmla="*/ 5918479 w 5933552"/>
                <a:gd name="connsiteY45" fmla="*/ 1773534 h 1934308"/>
                <a:gd name="connsiteX46" fmla="*/ 5933552 w 5933552"/>
                <a:gd name="connsiteY46" fmla="*/ 1808703 h 1934308"/>
                <a:gd name="connsiteX47" fmla="*/ 5812971 w 5933552"/>
                <a:gd name="connsiteY47" fmla="*/ 1868993 h 1934308"/>
                <a:gd name="connsiteX48" fmla="*/ 5812971 w 5933552"/>
                <a:gd name="connsiteY48" fmla="*/ 1868993 h 1934308"/>
                <a:gd name="connsiteX49" fmla="*/ 5727560 w 5933552"/>
                <a:gd name="connsiteY49" fmla="*/ 1929283 h 1934308"/>
                <a:gd name="connsiteX50" fmla="*/ 5390941 w 5933552"/>
                <a:gd name="connsiteY50" fmla="*/ 1934308 h 1934308"/>
                <a:gd name="connsiteX51" fmla="*/ 4235380 w 5933552"/>
                <a:gd name="connsiteY51" fmla="*/ 1919235 h 1934308"/>
                <a:gd name="connsiteX52" fmla="*/ 1688123 w 5933552"/>
                <a:gd name="connsiteY52" fmla="*/ 1899138 h 1934308"/>
                <a:gd name="connsiteX53" fmla="*/ 507442 w 5933552"/>
                <a:gd name="connsiteY53" fmla="*/ 1833824 h 1934308"/>
                <a:gd name="connsiteX54" fmla="*/ 281354 w 5933552"/>
                <a:gd name="connsiteY54" fmla="*/ 1833824 h 1934308"/>
                <a:gd name="connsiteX55" fmla="*/ 130629 w 5933552"/>
                <a:gd name="connsiteY55" fmla="*/ 1758461 h 1934308"/>
                <a:gd name="connsiteX56" fmla="*/ 10048 w 5933552"/>
                <a:gd name="connsiteY56" fmla="*/ 1678075 h 1934308"/>
                <a:gd name="connsiteX57" fmla="*/ 0 w 5933552"/>
                <a:gd name="connsiteY57" fmla="*/ 1537398 h 1934308"/>
                <a:gd name="connsiteX58" fmla="*/ 15072 w 5933552"/>
                <a:gd name="connsiteY58" fmla="*/ 1487156 h 1934308"/>
                <a:gd name="connsiteX59" fmla="*/ 15072 w 5933552"/>
                <a:gd name="connsiteY59" fmla="*/ 1431890 h 1934308"/>
                <a:gd name="connsiteX60" fmla="*/ 25121 w 5933552"/>
                <a:gd name="connsiteY60" fmla="*/ 1381648 h 1934308"/>
                <a:gd name="connsiteX61" fmla="*/ 40193 w 5933552"/>
                <a:gd name="connsiteY61" fmla="*/ 1356527 h 1934308"/>
                <a:gd name="connsiteX62" fmla="*/ 65314 w 5933552"/>
                <a:gd name="connsiteY62" fmla="*/ 1311310 h 1934308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88123 w 5933552"/>
                <a:gd name="connsiteY52" fmla="*/ 1902199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4235380 w 5933552"/>
                <a:gd name="connsiteY51" fmla="*/ 1922296 h 1937369"/>
                <a:gd name="connsiteX52" fmla="*/ 1657301 w 5933552"/>
                <a:gd name="connsiteY52" fmla="*/ 1891925 h 1937369"/>
                <a:gd name="connsiteX53" fmla="*/ 507442 w 5933552"/>
                <a:gd name="connsiteY53" fmla="*/ 1836885 h 1937369"/>
                <a:gd name="connsiteX54" fmla="*/ 281354 w 5933552"/>
                <a:gd name="connsiteY54" fmla="*/ 1836885 h 1937369"/>
                <a:gd name="connsiteX55" fmla="*/ 130629 w 5933552"/>
                <a:gd name="connsiteY55" fmla="*/ 1761522 h 1937369"/>
                <a:gd name="connsiteX56" fmla="*/ 10048 w 5933552"/>
                <a:gd name="connsiteY56" fmla="*/ 1681136 h 1937369"/>
                <a:gd name="connsiteX57" fmla="*/ 0 w 5933552"/>
                <a:gd name="connsiteY57" fmla="*/ 1540459 h 1937369"/>
                <a:gd name="connsiteX58" fmla="*/ 15072 w 5933552"/>
                <a:gd name="connsiteY58" fmla="*/ 1490217 h 1937369"/>
                <a:gd name="connsiteX59" fmla="*/ 15072 w 5933552"/>
                <a:gd name="connsiteY59" fmla="*/ 1434951 h 1937369"/>
                <a:gd name="connsiteX60" fmla="*/ 25121 w 5933552"/>
                <a:gd name="connsiteY60" fmla="*/ 1384709 h 1937369"/>
                <a:gd name="connsiteX61" fmla="*/ 40193 w 5933552"/>
                <a:gd name="connsiteY61" fmla="*/ 1359588 h 1937369"/>
                <a:gd name="connsiteX62" fmla="*/ 65314 w 5933552"/>
                <a:gd name="connsiteY62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312804 w 5933552"/>
                <a:gd name="connsiteY51" fmla="*/ 1552761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51455 w 5933552"/>
                <a:gd name="connsiteY51" fmla="*/ 1926022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50907"/>
                <a:gd name="connsiteX1" fmla="*/ 75363 w 5933552"/>
                <a:gd name="connsiteY1" fmla="*/ 1083259 h 1950907"/>
                <a:gd name="connsiteX2" fmla="*/ 45218 w 5933552"/>
                <a:gd name="connsiteY2" fmla="*/ 1073210 h 1950907"/>
                <a:gd name="connsiteX3" fmla="*/ 95459 w 5933552"/>
                <a:gd name="connsiteY3" fmla="*/ 887316 h 1950907"/>
                <a:gd name="connsiteX4" fmla="*/ 80387 w 5933552"/>
                <a:gd name="connsiteY4" fmla="*/ 771760 h 1950907"/>
                <a:gd name="connsiteX5" fmla="*/ 85411 w 5933552"/>
                <a:gd name="connsiteY5" fmla="*/ 716494 h 1950907"/>
                <a:gd name="connsiteX6" fmla="*/ 105508 w 5933552"/>
                <a:gd name="connsiteY6" fmla="*/ 696397 h 1950907"/>
                <a:gd name="connsiteX7" fmla="*/ 135653 w 5933552"/>
                <a:gd name="connsiteY7" fmla="*/ 676300 h 1950907"/>
                <a:gd name="connsiteX8" fmla="*/ 467248 w 5933552"/>
                <a:gd name="connsiteY8" fmla="*/ 329632 h 1950907"/>
                <a:gd name="connsiteX9" fmla="*/ 472272 w 5933552"/>
                <a:gd name="connsiteY9" fmla="*/ 284415 h 1950907"/>
                <a:gd name="connsiteX10" fmla="*/ 442127 w 5933552"/>
                <a:gd name="connsiteY10" fmla="*/ 259294 h 1950907"/>
                <a:gd name="connsiteX11" fmla="*/ 406958 w 5933552"/>
                <a:gd name="connsiteY11" fmla="*/ 229149 h 1950907"/>
                <a:gd name="connsiteX12" fmla="*/ 406958 w 5933552"/>
                <a:gd name="connsiteY12" fmla="*/ 204028 h 1950907"/>
                <a:gd name="connsiteX13" fmla="*/ 462224 w 5933552"/>
                <a:gd name="connsiteY13" fmla="*/ 193980 h 1950907"/>
                <a:gd name="connsiteX14" fmla="*/ 864158 w 5933552"/>
                <a:gd name="connsiteY14" fmla="*/ 143738 h 1950907"/>
                <a:gd name="connsiteX15" fmla="*/ 999811 w 5933552"/>
                <a:gd name="connsiteY15" fmla="*/ 88472 h 1950907"/>
                <a:gd name="connsiteX16" fmla="*/ 1024932 w 5933552"/>
                <a:gd name="connsiteY16" fmla="*/ 78424 h 1950907"/>
                <a:gd name="connsiteX17" fmla="*/ 999811 w 5933552"/>
                <a:gd name="connsiteY17" fmla="*/ 28182 h 1950907"/>
                <a:gd name="connsiteX18" fmla="*/ 1070149 w 5933552"/>
                <a:gd name="connsiteY18" fmla="*/ 33206 h 1950907"/>
                <a:gd name="connsiteX19" fmla="*/ 1130439 w 5933552"/>
                <a:gd name="connsiteY19" fmla="*/ 53303 h 1950907"/>
                <a:gd name="connsiteX20" fmla="*/ 1160585 w 5933552"/>
                <a:gd name="connsiteY20" fmla="*/ 63351 h 1950907"/>
                <a:gd name="connsiteX21" fmla="*/ 1683099 w 5933552"/>
                <a:gd name="connsiteY21" fmla="*/ 13109 h 1950907"/>
                <a:gd name="connsiteX22" fmla="*/ 2306097 w 5933552"/>
                <a:gd name="connsiteY22" fmla="*/ 3061 h 1950907"/>
                <a:gd name="connsiteX23" fmla="*/ 3029578 w 5933552"/>
                <a:gd name="connsiteY23" fmla="*/ 58327 h 1950907"/>
                <a:gd name="connsiteX24" fmla="*/ 3135086 w 5933552"/>
                <a:gd name="connsiteY24" fmla="*/ 78424 h 1950907"/>
                <a:gd name="connsiteX25" fmla="*/ 3255666 w 5933552"/>
                <a:gd name="connsiteY25" fmla="*/ 98520 h 1950907"/>
                <a:gd name="connsiteX26" fmla="*/ 3542044 w 5933552"/>
                <a:gd name="connsiteY26" fmla="*/ 183931 h 1950907"/>
                <a:gd name="connsiteX27" fmla="*/ 3798277 w 5933552"/>
                <a:gd name="connsiteY27" fmla="*/ 319584 h 1950907"/>
                <a:gd name="connsiteX28" fmla="*/ 4210259 w 5933552"/>
                <a:gd name="connsiteY28" fmla="*/ 545672 h 1950907"/>
                <a:gd name="connsiteX29" fmla="*/ 4340888 w 5933552"/>
                <a:gd name="connsiteY29" fmla="*/ 626059 h 1950907"/>
                <a:gd name="connsiteX30" fmla="*/ 4381081 w 5933552"/>
                <a:gd name="connsiteY30" fmla="*/ 656204 h 1950907"/>
                <a:gd name="connsiteX31" fmla="*/ 4752870 w 5933552"/>
                <a:gd name="connsiteY31" fmla="*/ 686349 h 1950907"/>
                <a:gd name="connsiteX32" fmla="*/ 5164853 w 5933552"/>
                <a:gd name="connsiteY32" fmla="*/ 761711 h 1950907"/>
                <a:gd name="connsiteX33" fmla="*/ 5441182 w 5933552"/>
                <a:gd name="connsiteY33" fmla="*/ 827026 h 1950907"/>
                <a:gd name="connsiteX34" fmla="*/ 5612004 w 5933552"/>
                <a:gd name="connsiteY34" fmla="*/ 902388 h 1950907"/>
                <a:gd name="connsiteX35" fmla="*/ 5807947 w 5933552"/>
                <a:gd name="connsiteY35" fmla="*/ 1048089 h 1950907"/>
                <a:gd name="connsiteX36" fmla="*/ 5823020 w 5933552"/>
                <a:gd name="connsiteY36" fmla="*/ 1118428 h 1950907"/>
                <a:gd name="connsiteX37" fmla="*/ 5838092 w 5933552"/>
                <a:gd name="connsiteY37" fmla="*/ 1218911 h 1950907"/>
                <a:gd name="connsiteX38" fmla="*/ 5823020 w 5933552"/>
                <a:gd name="connsiteY38" fmla="*/ 1249056 h 1950907"/>
                <a:gd name="connsiteX39" fmla="*/ 5863213 w 5933552"/>
                <a:gd name="connsiteY39" fmla="*/ 1299298 h 1950907"/>
                <a:gd name="connsiteX40" fmla="*/ 5893358 w 5933552"/>
                <a:gd name="connsiteY40" fmla="*/ 1359588 h 1950907"/>
                <a:gd name="connsiteX41" fmla="*/ 5893358 w 5933552"/>
                <a:gd name="connsiteY41" fmla="*/ 1434951 h 1950907"/>
                <a:gd name="connsiteX42" fmla="*/ 5928527 w 5933552"/>
                <a:gd name="connsiteY42" fmla="*/ 1495241 h 1950907"/>
                <a:gd name="connsiteX43" fmla="*/ 5918479 w 5933552"/>
                <a:gd name="connsiteY43" fmla="*/ 1605773 h 1950907"/>
                <a:gd name="connsiteX44" fmla="*/ 5898382 w 5933552"/>
                <a:gd name="connsiteY44" fmla="*/ 1686160 h 1950907"/>
                <a:gd name="connsiteX45" fmla="*/ 5918479 w 5933552"/>
                <a:gd name="connsiteY45" fmla="*/ 1776595 h 1950907"/>
                <a:gd name="connsiteX46" fmla="*/ 5933552 w 5933552"/>
                <a:gd name="connsiteY46" fmla="*/ 1811764 h 1950907"/>
                <a:gd name="connsiteX47" fmla="*/ 5812971 w 5933552"/>
                <a:gd name="connsiteY47" fmla="*/ 1872054 h 1950907"/>
                <a:gd name="connsiteX48" fmla="*/ 5812971 w 5933552"/>
                <a:gd name="connsiteY48" fmla="*/ 1872054 h 1950907"/>
                <a:gd name="connsiteX49" fmla="*/ 5727560 w 5933552"/>
                <a:gd name="connsiteY49" fmla="*/ 1932344 h 1950907"/>
                <a:gd name="connsiteX50" fmla="*/ 5390941 w 5933552"/>
                <a:gd name="connsiteY50" fmla="*/ 1937369 h 1950907"/>
                <a:gd name="connsiteX51" fmla="*/ 5241231 w 5933552"/>
                <a:gd name="connsiteY51" fmla="*/ 1950907 h 1950907"/>
                <a:gd name="connsiteX52" fmla="*/ 4235380 w 5933552"/>
                <a:gd name="connsiteY52" fmla="*/ 1922296 h 1950907"/>
                <a:gd name="connsiteX53" fmla="*/ 1657301 w 5933552"/>
                <a:gd name="connsiteY53" fmla="*/ 1891925 h 1950907"/>
                <a:gd name="connsiteX54" fmla="*/ 507442 w 5933552"/>
                <a:gd name="connsiteY54" fmla="*/ 1836885 h 1950907"/>
                <a:gd name="connsiteX55" fmla="*/ 281354 w 5933552"/>
                <a:gd name="connsiteY55" fmla="*/ 1836885 h 1950907"/>
                <a:gd name="connsiteX56" fmla="*/ 130629 w 5933552"/>
                <a:gd name="connsiteY56" fmla="*/ 1761522 h 1950907"/>
                <a:gd name="connsiteX57" fmla="*/ 10048 w 5933552"/>
                <a:gd name="connsiteY57" fmla="*/ 1681136 h 1950907"/>
                <a:gd name="connsiteX58" fmla="*/ 0 w 5933552"/>
                <a:gd name="connsiteY58" fmla="*/ 1540459 h 1950907"/>
                <a:gd name="connsiteX59" fmla="*/ 15072 w 5933552"/>
                <a:gd name="connsiteY59" fmla="*/ 1490217 h 1950907"/>
                <a:gd name="connsiteX60" fmla="*/ 15072 w 5933552"/>
                <a:gd name="connsiteY60" fmla="*/ 1434951 h 1950907"/>
                <a:gd name="connsiteX61" fmla="*/ 25121 w 5933552"/>
                <a:gd name="connsiteY61" fmla="*/ 1384709 h 1950907"/>
                <a:gd name="connsiteX62" fmla="*/ 40193 w 5933552"/>
                <a:gd name="connsiteY62" fmla="*/ 1359588 h 1950907"/>
                <a:gd name="connsiteX63" fmla="*/ 65314 w 5933552"/>
                <a:gd name="connsiteY63" fmla="*/ 1314371 h 1950907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235380 w 5933552"/>
                <a:gd name="connsiteY52" fmla="*/ 1922296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1937369"/>
                <a:gd name="connsiteX1" fmla="*/ 75363 w 5933552"/>
                <a:gd name="connsiteY1" fmla="*/ 1083259 h 1937369"/>
                <a:gd name="connsiteX2" fmla="*/ 45218 w 5933552"/>
                <a:gd name="connsiteY2" fmla="*/ 1073210 h 1937369"/>
                <a:gd name="connsiteX3" fmla="*/ 95459 w 5933552"/>
                <a:gd name="connsiteY3" fmla="*/ 887316 h 1937369"/>
                <a:gd name="connsiteX4" fmla="*/ 80387 w 5933552"/>
                <a:gd name="connsiteY4" fmla="*/ 771760 h 1937369"/>
                <a:gd name="connsiteX5" fmla="*/ 85411 w 5933552"/>
                <a:gd name="connsiteY5" fmla="*/ 716494 h 1937369"/>
                <a:gd name="connsiteX6" fmla="*/ 105508 w 5933552"/>
                <a:gd name="connsiteY6" fmla="*/ 696397 h 1937369"/>
                <a:gd name="connsiteX7" fmla="*/ 135653 w 5933552"/>
                <a:gd name="connsiteY7" fmla="*/ 676300 h 1937369"/>
                <a:gd name="connsiteX8" fmla="*/ 467248 w 5933552"/>
                <a:gd name="connsiteY8" fmla="*/ 329632 h 1937369"/>
                <a:gd name="connsiteX9" fmla="*/ 472272 w 5933552"/>
                <a:gd name="connsiteY9" fmla="*/ 284415 h 1937369"/>
                <a:gd name="connsiteX10" fmla="*/ 442127 w 5933552"/>
                <a:gd name="connsiteY10" fmla="*/ 259294 h 1937369"/>
                <a:gd name="connsiteX11" fmla="*/ 406958 w 5933552"/>
                <a:gd name="connsiteY11" fmla="*/ 229149 h 1937369"/>
                <a:gd name="connsiteX12" fmla="*/ 406958 w 5933552"/>
                <a:gd name="connsiteY12" fmla="*/ 204028 h 1937369"/>
                <a:gd name="connsiteX13" fmla="*/ 462224 w 5933552"/>
                <a:gd name="connsiteY13" fmla="*/ 193980 h 1937369"/>
                <a:gd name="connsiteX14" fmla="*/ 864158 w 5933552"/>
                <a:gd name="connsiteY14" fmla="*/ 143738 h 1937369"/>
                <a:gd name="connsiteX15" fmla="*/ 999811 w 5933552"/>
                <a:gd name="connsiteY15" fmla="*/ 88472 h 1937369"/>
                <a:gd name="connsiteX16" fmla="*/ 1024932 w 5933552"/>
                <a:gd name="connsiteY16" fmla="*/ 78424 h 1937369"/>
                <a:gd name="connsiteX17" fmla="*/ 999811 w 5933552"/>
                <a:gd name="connsiteY17" fmla="*/ 28182 h 1937369"/>
                <a:gd name="connsiteX18" fmla="*/ 1070149 w 5933552"/>
                <a:gd name="connsiteY18" fmla="*/ 33206 h 1937369"/>
                <a:gd name="connsiteX19" fmla="*/ 1130439 w 5933552"/>
                <a:gd name="connsiteY19" fmla="*/ 53303 h 1937369"/>
                <a:gd name="connsiteX20" fmla="*/ 1160585 w 5933552"/>
                <a:gd name="connsiteY20" fmla="*/ 63351 h 1937369"/>
                <a:gd name="connsiteX21" fmla="*/ 1683099 w 5933552"/>
                <a:gd name="connsiteY21" fmla="*/ 13109 h 1937369"/>
                <a:gd name="connsiteX22" fmla="*/ 2306097 w 5933552"/>
                <a:gd name="connsiteY22" fmla="*/ 3061 h 1937369"/>
                <a:gd name="connsiteX23" fmla="*/ 3029578 w 5933552"/>
                <a:gd name="connsiteY23" fmla="*/ 58327 h 1937369"/>
                <a:gd name="connsiteX24" fmla="*/ 3135086 w 5933552"/>
                <a:gd name="connsiteY24" fmla="*/ 78424 h 1937369"/>
                <a:gd name="connsiteX25" fmla="*/ 3255666 w 5933552"/>
                <a:gd name="connsiteY25" fmla="*/ 98520 h 1937369"/>
                <a:gd name="connsiteX26" fmla="*/ 3542044 w 5933552"/>
                <a:gd name="connsiteY26" fmla="*/ 183931 h 1937369"/>
                <a:gd name="connsiteX27" fmla="*/ 3798277 w 5933552"/>
                <a:gd name="connsiteY27" fmla="*/ 319584 h 1937369"/>
                <a:gd name="connsiteX28" fmla="*/ 4210259 w 5933552"/>
                <a:gd name="connsiteY28" fmla="*/ 545672 h 1937369"/>
                <a:gd name="connsiteX29" fmla="*/ 4340888 w 5933552"/>
                <a:gd name="connsiteY29" fmla="*/ 626059 h 1937369"/>
                <a:gd name="connsiteX30" fmla="*/ 4381081 w 5933552"/>
                <a:gd name="connsiteY30" fmla="*/ 656204 h 1937369"/>
                <a:gd name="connsiteX31" fmla="*/ 4752870 w 5933552"/>
                <a:gd name="connsiteY31" fmla="*/ 686349 h 1937369"/>
                <a:gd name="connsiteX32" fmla="*/ 5164853 w 5933552"/>
                <a:gd name="connsiteY32" fmla="*/ 761711 h 1937369"/>
                <a:gd name="connsiteX33" fmla="*/ 5441182 w 5933552"/>
                <a:gd name="connsiteY33" fmla="*/ 827026 h 1937369"/>
                <a:gd name="connsiteX34" fmla="*/ 5612004 w 5933552"/>
                <a:gd name="connsiteY34" fmla="*/ 902388 h 1937369"/>
                <a:gd name="connsiteX35" fmla="*/ 5807947 w 5933552"/>
                <a:gd name="connsiteY35" fmla="*/ 1048089 h 1937369"/>
                <a:gd name="connsiteX36" fmla="*/ 5823020 w 5933552"/>
                <a:gd name="connsiteY36" fmla="*/ 1118428 h 1937369"/>
                <a:gd name="connsiteX37" fmla="*/ 5838092 w 5933552"/>
                <a:gd name="connsiteY37" fmla="*/ 1218911 h 1937369"/>
                <a:gd name="connsiteX38" fmla="*/ 5823020 w 5933552"/>
                <a:gd name="connsiteY38" fmla="*/ 1249056 h 1937369"/>
                <a:gd name="connsiteX39" fmla="*/ 5863213 w 5933552"/>
                <a:gd name="connsiteY39" fmla="*/ 1299298 h 1937369"/>
                <a:gd name="connsiteX40" fmla="*/ 5893358 w 5933552"/>
                <a:gd name="connsiteY40" fmla="*/ 1359588 h 1937369"/>
                <a:gd name="connsiteX41" fmla="*/ 5893358 w 5933552"/>
                <a:gd name="connsiteY41" fmla="*/ 1434951 h 1937369"/>
                <a:gd name="connsiteX42" fmla="*/ 5928527 w 5933552"/>
                <a:gd name="connsiteY42" fmla="*/ 1495241 h 1937369"/>
                <a:gd name="connsiteX43" fmla="*/ 5918479 w 5933552"/>
                <a:gd name="connsiteY43" fmla="*/ 1605773 h 1937369"/>
                <a:gd name="connsiteX44" fmla="*/ 5898382 w 5933552"/>
                <a:gd name="connsiteY44" fmla="*/ 1686160 h 1937369"/>
                <a:gd name="connsiteX45" fmla="*/ 5918479 w 5933552"/>
                <a:gd name="connsiteY45" fmla="*/ 1776595 h 1937369"/>
                <a:gd name="connsiteX46" fmla="*/ 5933552 w 5933552"/>
                <a:gd name="connsiteY46" fmla="*/ 1811764 h 1937369"/>
                <a:gd name="connsiteX47" fmla="*/ 5812971 w 5933552"/>
                <a:gd name="connsiteY47" fmla="*/ 1872054 h 1937369"/>
                <a:gd name="connsiteX48" fmla="*/ 5812971 w 5933552"/>
                <a:gd name="connsiteY48" fmla="*/ 1872054 h 1937369"/>
                <a:gd name="connsiteX49" fmla="*/ 5727560 w 5933552"/>
                <a:gd name="connsiteY49" fmla="*/ 1932344 h 1937369"/>
                <a:gd name="connsiteX50" fmla="*/ 5390941 w 5933552"/>
                <a:gd name="connsiteY50" fmla="*/ 1937369 h 1937369"/>
                <a:gd name="connsiteX51" fmla="*/ 5246343 w 5933552"/>
                <a:gd name="connsiteY51" fmla="*/ 1935977 h 1937369"/>
                <a:gd name="connsiteX52" fmla="*/ 4373414 w 5933552"/>
                <a:gd name="connsiteY52" fmla="*/ 1917320 h 1937369"/>
                <a:gd name="connsiteX53" fmla="*/ 1657301 w 5933552"/>
                <a:gd name="connsiteY53" fmla="*/ 1891925 h 1937369"/>
                <a:gd name="connsiteX54" fmla="*/ 507442 w 5933552"/>
                <a:gd name="connsiteY54" fmla="*/ 1836885 h 1937369"/>
                <a:gd name="connsiteX55" fmla="*/ 281354 w 5933552"/>
                <a:gd name="connsiteY55" fmla="*/ 1836885 h 1937369"/>
                <a:gd name="connsiteX56" fmla="*/ 130629 w 5933552"/>
                <a:gd name="connsiteY56" fmla="*/ 1761522 h 1937369"/>
                <a:gd name="connsiteX57" fmla="*/ 10048 w 5933552"/>
                <a:gd name="connsiteY57" fmla="*/ 1681136 h 1937369"/>
                <a:gd name="connsiteX58" fmla="*/ 0 w 5933552"/>
                <a:gd name="connsiteY58" fmla="*/ 1540459 h 1937369"/>
                <a:gd name="connsiteX59" fmla="*/ 15072 w 5933552"/>
                <a:gd name="connsiteY59" fmla="*/ 1490217 h 1937369"/>
                <a:gd name="connsiteX60" fmla="*/ 15072 w 5933552"/>
                <a:gd name="connsiteY60" fmla="*/ 1434951 h 1937369"/>
                <a:gd name="connsiteX61" fmla="*/ 25121 w 5933552"/>
                <a:gd name="connsiteY61" fmla="*/ 1384709 h 1937369"/>
                <a:gd name="connsiteX62" fmla="*/ 40193 w 5933552"/>
                <a:gd name="connsiteY62" fmla="*/ 1359588 h 1937369"/>
                <a:gd name="connsiteX63" fmla="*/ 65314 w 5933552"/>
                <a:gd name="connsiteY63" fmla="*/ 1314371 h 1937369"/>
                <a:gd name="connsiteX0" fmla="*/ 65314 w 5933552"/>
                <a:gd name="connsiteY0" fmla="*/ 1314371 h 2179673"/>
                <a:gd name="connsiteX1" fmla="*/ 75363 w 5933552"/>
                <a:gd name="connsiteY1" fmla="*/ 1083259 h 2179673"/>
                <a:gd name="connsiteX2" fmla="*/ 45218 w 5933552"/>
                <a:gd name="connsiteY2" fmla="*/ 1073210 h 2179673"/>
                <a:gd name="connsiteX3" fmla="*/ 95459 w 5933552"/>
                <a:gd name="connsiteY3" fmla="*/ 887316 h 2179673"/>
                <a:gd name="connsiteX4" fmla="*/ 80387 w 5933552"/>
                <a:gd name="connsiteY4" fmla="*/ 771760 h 2179673"/>
                <a:gd name="connsiteX5" fmla="*/ 85411 w 5933552"/>
                <a:gd name="connsiteY5" fmla="*/ 716494 h 2179673"/>
                <a:gd name="connsiteX6" fmla="*/ 105508 w 5933552"/>
                <a:gd name="connsiteY6" fmla="*/ 696397 h 2179673"/>
                <a:gd name="connsiteX7" fmla="*/ 135653 w 5933552"/>
                <a:gd name="connsiteY7" fmla="*/ 676300 h 2179673"/>
                <a:gd name="connsiteX8" fmla="*/ 467248 w 5933552"/>
                <a:gd name="connsiteY8" fmla="*/ 329632 h 2179673"/>
                <a:gd name="connsiteX9" fmla="*/ 472272 w 5933552"/>
                <a:gd name="connsiteY9" fmla="*/ 284415 h 2179673"/>
                <a:gd name="connsiteX10" fmla="*/ 442127 w 5933552"/>
                <a:gd name="connsiteY10" fmla="*/ 259294 h 2179673"/>
                <a:gd name="connsiteX11" fmla="*/ 406958 w 5933552"/>
                <a:gd name="connsiteY11" fmla="*/ 229149 h 2179673"/>
                <a:gd name="connsiteX12" fmla="*/ 406958 w 5933552"/>
                <a:gd name="connsiteY12" fmla="*/ 204028 h 2179673"/>
                <a:gd name="connsiteX13" fmla="*/ 462224 w 5933552"/>
                <a:gd name="connsiteY13" fmla="*/ 193980 h 2179673"/>
                <a:gd name="connsiteX14" fmla="*/ 864158 w 5933552"/>
                <a:gd name="connsiteY14" fmla="*/ 143738 h 2179673"/>
                <a:gd name="connsiteX15" fmla="*/ 999811 w 5933552"/>
                <a:gd name="connsiteY15" fmla="*/ 88472 h 2179673"/>
                <a:gd name="connsiteX16" fmla="*/ 1024932 w 5933552"/>
                <a:gd name="connsiteY16" fmla="*/ 78424 h 2179673"/>
                <a:gd name="connsiteX17" fmla="*/ 999811 w 5933552"/>
                <a:gd name="connsiteY17" fmla="*/ 28182 h 2179673"/>
                <a:gd name="connsiteX18" fmla="*/ 1070149 w 5933552"/>
                <a:gd name="connsiteY18" fmla="*/ 33206 h 2179673"/>
                <a:gd name="connsiteX19" fmla="*/ 1130439 w 5933552"/>
                <a:gd name="connsiteY19" fmla="*/ 53303 h 2179673"/>
                <a:gd name="connsiteX20" fmla="*/ 1160585 w 5933552"/>
                <a:gd name="connsiteY20" fmla="*/ 63351 h 2179673"/>
                <a:gd name="connsiteX21" fmla="*/ 1683099 w 5933552"/>
                <a:gd name="connsiteY21" fmla="*/ 13109 h 2179673"/>
                <a:gd name="connsiteX22" fmla="*/ 2306097 w 5933552"/>
                <a:gd name="connsiteY22" fmla="*/ 3061 h 2179673"/>
                <a:gd name="connsiteX23" fmla="*/ 3029578 w 5933552"/>
                <a:gd name="connsiteY23" fmla="*/ 58327 h 2179673"/>
                <a:gd name="connsiteX24" fmla="*/ 3135086 w 5933552"/>
                <a:gd name="connsiteY24" fmla="*/ 78424 h 2179673"/>
                <a:gd name="connsiteX25" fmla="*/ 3255666 w 5933552"/>
                <a:gd name="connsiteY25" fmla="*/ 98520 h 2179673"/>
                <a:gd name="connsiteX26" fmla="*/ 3542044 w 5933552"/>
                <a:gd name="connsiteY26" fmla="*/ 183931 h 2179673"/>
                <a:gd name="connsiteX27" fmla="*/ 3798277 w 5933552"/>
                <a:gd name="connsiteY27" fmla="*/ 319584 h 2179673"/>
                <a:gd name="connsiteX28" fmla="*/ 4210259 w 5933552"/>
                <a:gd name="connsiteY28" fmla="*/ 545672 h 2179673"/>
                <a:gd name="connsiteX29" fmla="*/ 4340888 w 5933552"/>
                <a:gd name="connsiteY29" fmla="*/ 626059 h 2179673"/>
                <a:gd name="connsiteX30" fmla="*/ 4381081 w 5933552"/>
                <a:gd name="connsiteY30" fmla="*/ 656204 h 2179673"/>
                <a:gd name="connsiteX31" fmla="*/ 4752870 w 5933552"/>
                <a:gd name="connsiteY31" fmla="*/ 686349 h 2179673"/>
                <a:gd name="connsiteX32" fmla="*/ 5164853 w 5933552"/>
                <a:gd name="connsiteY32" fmla="*/ 761711 h 2179673"/>
                <a:gd name="connsiteX33" fmla="*/ 5441182 w 5933552"/>
                <a:gd name="connsiteY33" fmla="*/ 827026 h 2179673"/>
                <a:gd name="connsiteX34" fmla="*/ 5612004 w 5933552"/>
                <a:gd name="connsiteY34" fmla="*/ 902388 h 2179673"/>
                <a:gd name="connsiteX35" fmla="*/ 5807947 w 5933552"/>
                <a:gd name="connsiteY35" fmla="*/ 1048089 h 2179673"/>
                <a:gd name="connsiteX36" fmla="*/ 5823020 w 5933552"/>
                <a:gd name="connsiteY36" fmla="*/ 1118428 h 2179673"/>
                <a:gd name="connsiteX37" fmla="*/ 5838092 w 5933552"/>
                <a:gd name="connsiteY37" fmla="*/ 1218911 h 2179673"/>
                <a:gd name="connsiteX38" fmla="*/ 5823020 w 5933552"/>
                <a:gd name="connsiteY38" fmla="*/ 1249056 h 2179673"/>
                <a:gd name="connsiteX39" fmla="*/ 5863213 w 5933552"/>
                <a:gd name="connsiteY39" fmla="*/ 1299298 h 2179673"/>
                <a:gd name="connsiteX40" fmla="*/ 5893358 w 5933552"/>
                <a:gd name="connsiteY40" fmla="*/ 1359588 h 2179673"/>
                <a:gd name="connsiteX41" fmla="*/ 5893358 w 5933552"/>
                <a:gd name="connsiteY41" fmla="*/ 1434951 h 2179673"/>
                <a:gd name="connsiteX42" fmla="*/ 5928527 w 5933552"/>
                <a:gd name="connsiteY42" fmla="*/ 1495241 h 2179673"/>
                <a:gd name="connsiteX43" fmla="*/ 5918479 w 5933552"/>
                <a:gd name="connsiteY43" fmla="*/ 1605773 h 2179673"/>
                <a:gd name="connsiteX44" fmla="*/ 5898382 w 5933552"/>
                <a:gd name="connsiteY44" fmla="*/ 1686160 h 2179673"/>
                <a:gd name="connsiteX45" fmla="*/ 5918479 w 5933552"/>
                <a:gd name="connsiteY45" fmla="*/ 1776595 h 2179673"/>
                <a:gd name="connsiteX46" fmla="*/ 5933552 w 5933552"/>
                <a:gd name="connsiteY46" fmla="*/ 1811764 h 2179673"/>
                <a:gd name="connsiteX47" fmla="*/ 5812971 w 5933552"/>
                <a:gd name="connsiteY47" fmla="*/ 1872054 h 2179673"/>
                <a:gd name="connsiteX48" fmla="*/ 5812971 w 5933552"/>
                <a:gd name="connsiteY48" fmla="*/ 1872054 h 2179673"/>
                <a:gd name="connsiteX49" fmla="*/ 5727560 w 5933552"/>
                <a:gd name="connsiteY49" fmla="*/ 1932344 h 2179673"/>
                <a:gd name="connsiteX50" fmla="*/ 5390941 w 5933552"/>
                <a:gd name="connsiteY50" fmla="*/ 1937369 h 2179673"/>
                <a:gd name="connsiteX51" fmla="*/ 5246343 w 5933552"/>
                <a:gd name="connsiteY51" fmla="*/ 1935977 h 2179673"/>
                <a:gd name="connsiteX52" fmla="*/ 4373414 w 5933552"/>
                <a:gd name="connsiteY52" fmla="*/ 1917320 h 2179673"/>
                <a:gd name="connsiteX53" fmla="*/ 1657301 w 5933552"/>
                <a:gd name="connsiteY53" fmla="*/ 1891925 h 2179673"/>
                <a:gd name="connsiteX54" fmla="*/ 507442 w 5933552"/>
                <a:gd name="connsiteY54" fmla="*/ 1836885 h 2179673"/>
                <a:gd name="connsiteX55" fmla="*/ 281354 w 5933552"/>
                <a:gd name="connsiteY55" fmla="*/ 1836885 h 2179673"/>
                <a:gd name="connsiteX56" fmla="*/ 130629 w 5933552"/>
                <a:gd name="connsiteY56" fmla="*/ 1761522 h 2179673"/>
                <a:gd name="connsiteX57" fmla="*/ 10048 w 5933552"/>
                <a:gd name="connsiteY57" fmla="*/ 1681136 h 2179673"/>
                <a:gd name="connsiteX58" fmla="*/ 0 w 5933552"/>
                <a:gd name="connsiteY58" fmla="*/ 1540459 h 2179673"/>
                <a:gd name="connsiteX59" fmla="*/ 15072 w 5933552"/>
                <a:gd name="connsiteY59" fmla="*/ 1490217 h 2179673"/>
                <a:gd name="connsiteX60" fmla="*/ 15072 w 5933552"/>
                <a:gd name="connsiteY60" fmla="*/ 1434951 h 2179673"/>
                <a:gd name="connsiteX61" fmla="*/ 25121 w 5933552"/>
                <a:gd name="connsiteY61" fmla="*/ 1384709 h 2179673"/>
                <a:gd name="connsiteX62" fmla="*/ 40193 w 5933552"/>
                <a:gd name="connsiteY62" fmla="*/ 1359588 h 2179673"/>
                <a:gd name="connsiteX63" fmla="*/ 65314 w 5933552"/>
                <a:gd name="connsiteY63" fmla="*/ 1314371 h 21796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46343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43073"/>
                <a:gd name="connsiteX1" fmla="*/ 75363 w 5933552"/>
                <a:gd name="connsiteY1" fmla="*/ 1083259 h 2243073"/>
                <a:gd name="connsiteX2" fmla="*/ 45218 w 5933552"/>
                <a:gd name="connsiteY2" fmla="*/ 1073210 h 2243073"/>
                <a:gd name="connsiteX3" fmla="*/ 95459 w 5933552"/>
                <a:gd name="connsiteY3" fmla="*/ 887316 h 2243073"/>
                <a:gd name="connsiteX4" fmla="*/ 80387 w 5933552"/>
                <a:gd name="connsiteY4" fmla="*/ 771760 h 2243073"/>
                <a:gd name="connsiteX5" fmla="*/ 85411 w 5933552"/>
                <a:gd name="connsiteY5" fmla="*/ 716494 h 2243073"/>
                <a:gd name="connsiteX6" fmla="*/ 105508 w 5933552"/>
                <a:gd name="connsiteY6" fmla="*/ 696397 h 2243073"/>
                <a:gd name="connsiteX7" fmla="*/ 135653 w 5933552"/>
                <a:gd name="connsiteY7" fmla="*/ 676300 h 2243073"/>
                <a:gd name="connsiteX8" fmla="*/ 467248 w 5933552"/>
                <a:gd name="connsiteY8" fmla="*/ 329632 h 2243073"/>
                <a:gd name="connsiteX9" fmla="*/ 472272 w 5933552"/>
                <a:gd name="connsiteY9" fmla="*/ 284415 h 2243073"/>
                <a:gd name="connsiteX10" fmla="*/ 442127 w 5933552"/>
                <a:gd name="connsiteY10" fmla="*/ 259294 h 2243073"/>
                <a:gd name="connsiteX11" fmla="*/ 406958 w 5933552"/>
                <a:gd name="connsiteY11" fmla="*/ 229149 h 2243073"/>
                <a:gd name="connsiteX12" fmla="*/ 406958 w 5933552"/>
                <a:gd name="connsiteY12" fmla="*/ 204028 h 2243073"/>
                <a:gd name="connsiteX13" fmla="*/ 462224 w 5933552"/>
                <a:gd name="connsiteY13" fmla="*/ 193980 h 2243073"/>
                <a:gd name="connsiteX14" fmla="*/ 864158 w 5933552"/>
                <a:gd name="connsiteY14" fmla="*/ 143738 h 2243073"/>
                <a:gd name="connsiteX15" fmla="*/ 999811 w 5933552"/>
                <a:gd name="connsiteY15" fmla="*/ 88472 h 2243073"/>
                <a:gd name="connsiteX16" fmla="*/ 1024932 w 5933552"/>
                <a:gd name="connsiteY16" fmla="*/ 78424 h 2243073"/>
                <a:gd name="connsiteX17" fmla="*/ 999811 w 5933552"/>
                <a:gd name="connsiteY17" fmla="*/ 28182 h 2243073"/>
                <a:gd name="connsiteX18" fmla="*/ 1070149 w 5933552"/>
                <a:gd name="connsiteY18" fmla="*/ 33206 h 2243073"/>
                <a:gd name="connsiteX19" fmla="*/ 1130439 w 5933552"/>
                <a:gd name="connsiteY19" fmla="*/ 53303 h 2243073"/>
                <a:gd name="connsiteX20" fmla="*/ 1160585 w 5933552"/>
                <a:gd name="connsiteY20" fmla="*/ 63351 h 2243073"/>
                <a:gd name="connsiteX21" fmla="*/ 1683099 w 5933552"/>
                <a:gd name="connsiteY21" fmla="*/ 13109 h 2243073"/>
                <a:gd name="connsiteX22" fmla="*/ 2306097 w 5933552"/>
                <a:gd name="connsiteY22" fmla="*/ 3061 h 2243073"/>
                <a:gd name="connsiteX23" fmla="*/ 3029578 w 5933552"/>
                <a:gd name="connsiteY23" fmla="*/ 58327 h 2243073"/>
                <a:gd name="connsiteX24" fmla="*/ 3135086 w 5933552"/>
                <a:gd name="connsiteY24" fmla="*/ 78424 h 2243073"/>
                <a:gd name="connsiteX25" fmla="*/ 3255666 w 5933552"/>
                <a:gd name="connsiteY25" fmla="*/ 98520 h 2243073"/>
                <a:gd name="connsiteX26" fmla="*/ 3542044 w 5933552"/>
                <a:gd name="connsiteY26" fmla="*/ 183931 h 2243073"/>
                <a:gd name="connsiteX27" fmla="*/ 3798277 w 5933552"/>
                <a:gd name="connsiteY27" fmla="*/ 319584 h 2243073"/>
                <a:gd name="connsiteX28" fmla="*/ 4210259 w 5933552"/>
                <a:gd name="connsiteY28" fmla="*/ 545672 h 2243073"/>
                <a:gd name="connsiteX29" fmla="*/ 4340888 w 5933552"/>
                <a:gd name="connsiteY29" fmla="*/ 626059 h 2243073"/>
                <a:gd name="connsiteX30" fmla="*/ 4381081 w 5933552"/>
                <a:gd name="connsiteY30" fmla="*/ 656204 h 2243073"/>
                <a:gd name="connsiteX31" fmla="*/ 4752870 w 5933552"/>
                <a:gd name="connsiteY31" fmla="*/ 686349 h 2243073"/>
                <a:gd name="connsiteX32" fmla="*/ 5164853 w 5933552"/>
                <a:gd name="connsiteY32" fmla="*/ 761711 h 2243073"/>
                <a:gd name="connsiteX33" fmla="*/ 5441182 w 5933552"/>
                <a:gd name="connsiteY33" fmla="*/ 827026 h 2243073"/>
                <a:gd name="connsiteX34" fmla="*/ 5612004 w 5933552"/>
                <a:gd name="connsiteY34" fmla="*/ 902388 h 2243073"/>
                <a:gd name="connsiteX35" fmla="*/ 5807947 w 5933552"/>
                <a:gd name="connsiteY35" fmla="*/ 1048089 h 2243073"/>
                <a:gd name="connsiteX36" fmla="*/ 5823020 w 5933552"/>
                <a:gd name="connsiteY36" fmla="*/ 1118428 h 2243073"/>
                <a:gd name="connsiteX37" fmla="*/ 5838092 w 5933552"/>
                <a:gd name="connsiteY37" fmla="*/ 1218911 h 2243073"/>
                <a:gd name="connsiteX38" fmla="*/ 5823020 w 5933552"/>
                <a:gd name="connsiteY38" fmla="*/ 1249056 h 2243073"/>
                <a:gd name="connsiteX39" fmla="*/ 5863213 w 5933552"/>
                <a:gd name="connsiteY39" fmla="*/ 1299298 h 2243073"/>
                <a:gd name="connsiteX40" fmla="*/ 5893358 w 5933552"/>
                <a:gd name="connsiteY40" fmla="*/ 1359588 h 2243073"/>
                <a:gd name="connsiteX41" fmla="*/ 5893358 w 5933552"/>
                <a:gd name="connsiteY41" fmla="*/ 1434951 h 2243073"/>
                <a:gd name="connsiteX42" fmla="*/ 5928527 w 5933552"/>
                <a:gd name="connsiteY42" fmla="*/ 1495241 h 2243073"/>
                <a:gd name="connsiteX43" fmla="*/ 5918479 w 5933552"/>
                <a:gd name="connsiteY43" fmla="*/ 1605773 h 2243073"/>
                <a:gd name="connsiteX44" fmla="*/ 5898382 w 5933552"/>
                <a:gd name="connsiteY44" fmla="*/ 1686160 h 2243073"/>
                <a:gd name="connsiteX45" fmla="*/ 5918479 w 5933552"/>
                <a:gd name="connsiteY45" fmla="*/ 1776595 h 2243073"/>
                <a:gd name="connsiteX46" fmla="*/ 5933552 w 5933552"/>
                <a:gd name="connsiteY46" fmla="*/ 1811764 h 2243073"/>
                <a:gd name="connsiteX47" fmla="*/ 5812971 w 5933552"/>
                <a:gd name="connsiteY47" fmla="*/ 1872054 h 2243073"/>
                <a:gd name="connsiteX48" fmla="*/ 5812971 w 5933552"/>
                <a:gd name="connsiteY48" fmla="*/ 1872054 h 2243073"/>
                <a:gd name="connsiteX49" fmla="*/ 5727560 w 5933552"/>
                <a:gd name="connsiteY49" fmla="*/ 1932344 h 2243073"/>
                <a:gd name="connsiteX50" fmla="*/ 5390941 w 5933552"/>
                <a:gd name="connsiteY50" fmla="*/ 1937369 h 2243073"/>
                <a:gd name="connsiteX51" fmla="*/ 5215670 w 5933552"/>
                <a:gd name="connsiteY51" fmla="*/ 1935977 h 2243073"/>
                <a:gd name="connsiteX52" fmla="*/ 4373414 w 5933552"/>
                <a:gd name="connsiteY52" fmla="*/ 1917320 h 2243073"/>
                <a:gd name="connsiteX53" fmla="*/ 1657301 w 5933552"/>
                <a:gd name="connsiteY53" fmla="*/ 1891925 h 2243073"/>
                <a:gd name="connsiteX54" fmla="*/ 507442 w 5933552"/>
                <a:gd name="connsiteY54" fmla="*/ 1836885 h 2243073"/>
                <a:gd name="connsiteX55" fmla="*/ 281354 w 5933552"/>
                <a:gd name="connsiteY55" fmla="*/ 1836885 h 2243073"/>
                <a:gd name="connsiteX56" fmla="*/ 130629 w 5933552"/>
                <a:gd name="connsiteY56" fmla="*/ 1761522 h 2243073"/>
                <a:gd name="connsiteX57" fmla="*/ 10048 w 5933552"/>
                <a:gd name="connsiteY57" fmla="*/ 1681136 h 2243073"/>
                <a:gd name="connsiteX58" fmla="*/ 0 w 5933552"/>
                <a:gd name="connsiteY58" fmla="*/ 1540459 h 2243073"/>
                <a:gd name="connsiteX59" fmla="*/ 15072 w 5933552"/>
                <a:gd name="connsiteY59" fmla="*/ 1490217 h 2243073"/>
                <a:gd name="connsiteX60" fmla="*/ 15072 w 5933552"/>
                <a:gd name="connsiteY60" fmla="*/ 1434951 h 2243073"/>
                <a:gd name="connsiteX61" fmla="*/ 25121 w 5933552"/>
                <a:gd name="connsiteY61" fmla="*/ 1384709 h 2243073"/>
                <a:gd name="connsiteX62" fmla="*/ 40193 w 5933552"/>
                <a:gd name="connsiteY62" fmla="*/ 1359588 h 2243073"/>
                <a:gd name="connsiteX63" fmla="*/ 65314 w 5933552"/>
                <a:gd name="connsiteY63" fmla="*/ 1314371 h 2243073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5650"/>
                <a:gd name="connsiteX1" fmla="*/ 75363 w 5933552"/>
                <a:gd name="connsiteY1" fmla="*/ 1083259 h 2215650"/>
                <a:gd name="connsiteX2" fmla="*/ 45218 w 5933552"/>
                <a:gd name="connsiteY2" fmla="*/ 1073210 h 2215650"/>
                <a:gd name="connsiteX3" fmla="*/ 95459 w 5933552"/>
                <a:gd name="connsiteY3" fmla="*/ 887316 h 2215650"/>
                <a:gd name="connsiteX4" fmla="*/ 80387 w 5933552"/>
                <a:gd name="connsiteY4" fmla="*/ 771760 h 2215650"/>
                <a:gd name="connsiteX5" fmla="*/ 85411 w 5933552"/>
                <a:gd name="connsiteY5" fmla="*/ 716494 h 2215650"/>
                <a:gd name="connsiteX6" fmla="*/ 105508 w 5933552"/>
                <a:gd name="connsiteY6" fmla="*/ 696397 h 2215650"/>
                <a:gd name="connsiteX7" fmla="*/ 135653 w 5933552"/>
                <a:gd name="connsiteY7" fmla="*/ 676300 h 2215650"/>
                <a:gd name="connsiteX8" fmla="*/ 467248 w 5933552"/>
                <a:gd name="connsiteY8" fmla="*/ 329632 h 2215650"/>
                <a:gd name="connsiteX9" fmla="*/ 472272 w 5933552"/>
                <a:gd name="connsiteY9" fmla="*/ 284415 h 2215650"/>
                <a:gd name="connsiteX10" fmla="*/ 442127 w 5933552"/>
                <a:gd name="connsiteY10" fmla="*/ 259294 h 2215650"/>
                <a:gd name="connsiteX11" fmla="*/ 406958 w 5933552"/>
                <a:gd name="connsiteY11" fmla="*/ 229149 h 2215650"/>
                <a:gd name="connsiteX12" fmla="*/ 406958 w 5933552"/>
                <a:gd name="connsiteY12" fmla="*/ 204028 h 2215650"/>
                <a:gd name="connsiteX13" fmla="*/ 462224 w 5933552"/>
                <a:gd name="connsiteY13" fmla="*/ 193980 h 2215650"/>
                <a:gd name="connsiteX14" fmla="*/ 864158 w 5933552"/>
                <a:gd name="connsiteY14" fmla="*/ 143738 h 2215650"/>
                <a:gd name="connsiteX15" fmla="*/ 999811 w 5933552"/>
                <a:gd name="connsiteY15" fmla="*/ 88472 h 2215650"/>
                <a:gd name="connsiteX16" fmla="*/ 1024932 w 5933552"/>
                <a:gd name="connsiteY16" fmla="*/ 78424 h 2215650"/>
                <a:gd name="connsiteX17" fmla="*/ 999811 w 5933552"/>
                <a:gd name="connsiteY17" fmla="*/ 28182 h 2215650"/>
                <a:gd name="connsiteX18" fmla="*/ 1070149 w 5933552"/>
                <a:gd name="connsiteY18" fmla="*/ 33206 h 2215650"/>
                <a:gd name="connsiteX19" fmla="*/ 1130439 w 5933552"/>
                <a:gd name="connsiteY19" fmla="*/ 53303 h 2215650"/>
                <a:gd name="connsiteX20" fmla="*/ 1160585 w 5933552"/>
                <a:gd name="connsiteY20" fmla="*/ 63351 h 2215650"/>
                <a:gd name="connsiteX21" fmla="*/ 1683099 w 5933552"/>
                <a:gd name="connsiteY21" fmla="*/ 13109 h 2215650"/>
                <a:gd name="connsiteX22" fmla="*/ 2306097 w 5933552"/>
                <a:gd name="connsiteY22" fmla="*/ 3061 h 2215650"/>
                <a:gd name="connsiteX23" fmla="*/ 3029578 w 5933552"/>
                <a:gd name="connsiteY23" fmla="*/ 58327 h 2215650"/>
                <a:gd name="connsiteX24" fmla="*/ 3135086 w 5933552"/>
                <a:gd name="connsiteY24" fmla="*/ 78424 h 2215650"/>
                <a:gd name="connsiteX25" fmla="*/ 3255666 w 5933552"/>
                <a:gd name="connsiteY25" fmla="*/ 98520 h 2215650"/>
                <a:gd name="connsiteX26" fmla="*/ 3542044 w 5933552"/>
                <a:gd name="connsiteY26" fmla="*/ 183931 h 2215650"/>
                <a:gd name="connsiteX27" fmla="*/ 3798277 w 5933552"/>
                <a:gd name="connsiteY27" fmla="*/ 319584 h 2215650"/>
                <a:gd name="connsiteX28" fmla="*/ 4210259 w 5933552"/>
                <a:gd name="connsiteY28" fmla="*/ 545672 h 2215650"/>
                <a:gd name="connsiteX29" fmla="*/ 4340888 w 5933552"/>
                <a:gd name="connsiteY29" fmla="*/ 626059 h 2215650"/>
                <a:gd name="connsiteX30" fmla="*/ 4381081 w 5933552"/>
                <a:gd name="connsiteY30" fmla="*/ 656204 h 2215650"/>
                <a:gd name="connsiteX31" fmla="*/ 4752870 w 5933552"/>
                <a:gd name="connsiteY31" fmla="*/ 686349 h 2215650"/>
                <a:gd name="connsiteX32" fmla="*/ 5164853 w 5933552"/>
                <a:gd name="connsiteY32" fmla="*/ 761711 h 2215650"/>
                <a:gd name="connsiteX33" fmla="*/ 5441182 w 5933552"/>
                <a:gd name="connsiteY33" fmla="*/ 827026 h 2215650"/>
                <a:gd name="connsiteX34" fmla="*/ 5612004 w 5933552"/>
                <a:gd name="connsiteY34" fmla="*/ 902388 h 2215650"/>
                <a:gd name="connsiteX35" fmla="*/ 5807947 w 5933552"/>
                <a:gd name="connsiteY35" fmla="*/ 1048089 h 2215650"/>
                <a:gd name="connsiteX36" fmla="*/ 5823020 w 5933552"/>
                <a:gd name="connsiteY36" fmla="*/ 1118428 h 2215650"/>
                <a:gd name="connsiteX37" fmla="*/ 5838092 w 5933552"/>
                <a:gd name="connsiteY37" fmla="*/ 1218911 h 2215650"/>
                <a:gd name="connsiteX38" fmla="*/ 5823020 w 5933552"/>
                <a:gd name="connsiteY38" fmla="*/ 1249056 h 2215650"/>
                <a:gd name="connsiteX39" fmla="*/ 5863213 w 5933552"/>
                <a:gd name="connsiteY39" fmla="*/ 1299298 h 2215650"/>
                <a:gd name="connsiteX40" fmla="*/ 5893358 w 5933552"/>
                <a:gd name="connsiteY40" fmla="*/ 1359588 h 2215650"/>
                <a:gd name="connsiteX41" fmla="*/ 5893358 w 5933552"/>
                <a:gd name="connsiteY41" fmla="*/ 1434951 h 2215650"/>
                <a:gd name="connsiteX42" fmla="*/ 5928527 w 5933552"/>
                <a:gd name="connsiteY42" fmla="*/ 1495241 h 2215650"/>
                <a:gd name="connsiteX43" fmla="*/ 5918479 w 5933552"/>
                <a:gd name="connsiteY43" fmla="*/ 1605773 h 2215650"/>
                <a:gd name="connsiteX44" fmla="*/ 5898382 w 5933552"/>
                <a:gd name="connsiteY44" fmla="*/ 1686160 h 2215650"/>
                <a:gd name="connsiteX45" fmla="*/ 5918479 w 5933552"/>
                <a:gd name="connsiteY45" fmla="*/ 1776595 h 2215650"/>
                <a:gd name="connsiteX46" fmla="*/ 5933552 w 5933552"/>
                <a:gd name="connsiteY46" fmla="*/ 1811764 h 2215650"/>
                <a:gd name="connsiteX47" fmla="*/ 5812971 w 5933552"/>
                <a:gd name="connsiteY47" fmla="*/ 1872054 h 2215650"/>
                <a:gd name="connsiteX48" fmla="*/ 5812971 w 5933552"/>
                <a:gd name="connsiteY48" fmla="*/ 1872054 h 2215650"/>
                <a:gd name="connsiteX49" fmla="*/ 5727560 w 5933552"/>
                <a:gd name="connsiteY49" fmla="*/ 1932344 h 2215650"/>
                <a:gd name="connsiteX50" fmla="*/ 5390941 w 5933552"/>
                <a:gd name="connsiteY50" fmla="*/ 1937369 h 2215650"/>
                <a:gd name="connsiteX51" fmla="*/ 5215670 w 5933552"/>
                <a:gd name="connsiteY51" fmla="*/ 1935977 h 2215650"/>
                <a:gd name="connsiteX52" fmla="*/ 4373414 w 5933552"/>
                <a:gd name="connsiteY52" fmla="*/ 1917320 h 2215650"/>
                <a:gd name="connsiteX53" fmla="*/ 1657301 w 5933552"/>
                <a:gd name="connsiteY53" fmla="*/ 1891925 h 2215650"/>
                <a:gd name="connsiteX54" fmla="*/ 507442 w 5933552"/>
                <a:gd name="connsiteY54" fmla="*/ 1836885 h 2215650"/>
                <a:gd name="connsiteX55" fmla="*/ 281354 w 5933552"/>
                <a:gd name="connsiteY55" fmla="*/ 1836885 h 2215650"/>
                <a:gd name="connsiteX56" fmla="*/ 130629 w 5933552"/>
                <a:gd name="connsiteY56" fmla="*/ 1761522 h 2215650"/>
                <a:gd name="connsiteX57" fmla="*/ 10048 w 5933552"/>
                <a:gd name="connsiteY57" fmla="*/ 1681136 h 2215650"/>
                <a:gd name="connsiteX58" fmla="*/ 0 w 5933552"/>
                <a:gd name="connsiteY58" fmla="*/ 1540459 h 2215650"/>
                <a:gd name="connsiteX59" fmla="*/ 15072 w 5933552"/>
                <a:gd name="connsiteY59" fmla="*/ 1490217 h 2215650"/>
                <a:gd name="connsiteX60" fmla="*/ 15072 w 5933552"/>
                <a:gd name="connsiteY60" fmla="*/ 1434951 h 2215650"/>
                <a:gd name="connsiteX61" fmla="*/ 25121 w 5933552"/>
                <a:gd name="connsiteY61" fmla="*/ 1384709 h 2215650"/>
                <a:gd name="connsiteX62" fmla="*/ 40193 w 5933552"/>
                <a:gd name="connsiteY62" fmla="*/ 1359588 h 2215650"/>
                <a:gd name="connsiteX63" fmla="*/ 65314 w 5933552"/>
                <a:gd name="connsiteY63" fmla="*/ 1314371 h 2215650"/>
                <a:gd name="connsiteX0" fmla="*/ 65314 w 5933552"/>
                <a:gd name="connsiteY0" fmla="*/ 1314371 h 2219849"/>
                <a:gd name="connsiteX1" fmla="*/ 75363 w 5933552"/>
                <a:gd name="connsiteY1" fmla="*/ 1083259 h 2219849"/>
                <a:gd name="connsiteX2" fmla="*/ 45218 w 5933552"/>
                <a:gd name="connsiteY2" fmla="*/ 1073210 h 2219849"/>
                <a:gd name="connsiteX3" fmla="*/ 95459 w 5933552"/>
                <a:gd name="connsiteY3" fmla="*/ 887316 h 2219849"/>
                <a:gd name="connsiteX4" fmla="*/ 80387 w 5933552"/>
                <a:gd name="connsiteY4" fmla="*/ 771760 h 2219849"/>
                <a:gd name="connsiteX5" fmla="*/ 85411 w 5933552"/>
                <a:gd name="connsiteY5" fmla="*/ 716494 h 2219849"/>
                <a:gd name="connsiteX6" fmla="*/ 105508 w 5933552"/>
                <a:gd name="connsiteY6" fmla="*/ 696397 h 2219849"/>
                <a:gd name="connsiteX7" fmla="*/ 135653 w 5933552"/>
                <a:gd name="connsiteY7" fmla="*/ 676300 h 2219849"/>
                <a:gd name="connsiteX8" fmla="*/ 467248 w 5933552"/>
                <a:gd name="connsiteY8" fmla="*/ 329632 h 2219849"/>
                <a:gd name="connsiteX9" fmla="*/ 472272 w 5933552"/>
                <a:gd name="connsiteY9" fmla="*/ 284415 h 2219849"/>
                <a:gd name="connsiteX10" fmla="*/ 442127 w 5933552"/>
                <a:gd name="connsiteY10" fmla="*/ 259294 h 2219849"/>
                <a:gd name="connsiteX11" fmla="*/ 406958 w 5933552"/>
                <a:gd name="connsiteY11" fmla="*/ 229149 h 2219849"/>
                <a:gd name="connsiteX12" fmla="*/ 406958 w 5933552"/>
                <a:gd name="connsiteY12" fmla="*/ 204028 h 2219849"/>
                <a:gd name="connsiteX13" fmla="*/ 462224 w 5933552"/>
                <a:gd name="connsiteY13" fmla="*/ 193980 h 2219849"/>
                <a:gd name="connsiteX14" fmla="*/ 864158 w 5933552"/>
                <a:gd name="connsiteY14" fmla="*/ 143738 h 2219849"/>
                <a:gd name="connsiteX15" fmla="*/ 999811 w 5933552"/>
                <a:gd name="connsiteY15" fmla="*/ 88472 h 2219849"/>
                <a:gd name="connsiteX16" fmla="*/ 1024932 w 5933552"/>
                <a:gd name="connsiteY16" fmla="*/ 78424 h 2219849"/>
                <a:gd name="connsiteX17" fmla="*/ 999811 w 5933552"/>
                <a:gd name="connsiteY17" fmla="*/ 28182 h 2219849"/>
                <a:gd name="connsiteX18" fmla="*/ 1070149 w 5933552"/>
                <a:gd name="connsiteY18" fmla="*/ 33206 h 2219849"/>
                <a:gd name="connsiteX19" fmla="*/ 1130439 w 5933552"/>
                <a:gd name="connsiteY19" fmla="*/ 53303 h 2219849"/>
                <a:gd name="connsiteX20" fmla="*/ 1160585 w 5933552"/>
                <a:gd name="connsiteY20" fmla="*/ 63351 h 2219849"/>
                <a:gd name="connsiteX21" fmla="*/ 1683099 w 5933552"/>
                <a:gd name="connsiteY21" fmla="*/ 13109 h 2219849"/>
                <a:gd name="connsiteX22" fmla="*/ 2306097 w 5933552"/>
                <a:gd name="connsiteY22" fmla="*/ 3061 h 2219849"/>
                <a:gd name="connsiteX23" fmla="*/ 3029578 w 5933552"/>
                <a:gd name="connsiteY23" fmla="*/ 58327 h 2219849"/>
                <a:gd name="connsiteX24" fmla="*/ 3135086 w 5933552"/>
                <a:gd name="connsiteY24" fmla="*/ 78424 h 2219849"/>
                <a:gd name="connsiteX25" fmla="*/ 3255666 w 5933552"/>
                <a:gd name="connsiteY25" fmla="*/ 98520 h 2219849"/>
                <a:gd name="connsiteX26" fmla="*/ 3542044 w 5933552"/>
                <a:gd name="connsiteY26" fmla="*/ 183931 h 2219849"/>
                <a:gd name="connsiteX27" fmla="*/ 3798277 w 5933552"/>
                <a:gd name="connsiteY27" fmla="*/ 319584 h 2219849"/>
                <a:gd name="connsiteX28" fmla="*/ 4210259 w 5933552"/>
                <a:gd name="connsiteY28" fmla="*/ 545672 h 2219849"/>
                <a:gd name="connsiteX29" fmla="*/ 4340888 w 5933552"/>
                <a:gd name="connsiteY29" fmla="*/ 626059 h 2219849"/>
                <a:gd name="connsiteX30" fmla="*/ 4381081 w 5933552"/>
                <a:gd name="connsiteY30" fmla="*/ 656204 h 2219849"/>
                <a:gd name="connsiteX31" fmla="*/ 4752870 w 5933552"/>
                <a:gd name="connsiteY31" fmla="*/ 686349 h 2219849"/>
                <a:gd name="connsiteX32" fmla="*/ 5164853 w 5933552"/>
                <a:gd name="connsiteY32" fmla="*/ 761711 h 2219849"/>
                <a:gd name="connsiteX33" fmla="*/ 5441182 w 5933552"/>
                <a:gd name="connsiteY33" fmla="*/ 827026 h 2219849"/>
                <a:gd name="connsiteX34" fmla="*/ 5612004 w 5933552"/>
                <a:gd name="connsiteY34" fmla="*/ 902388 h 2219849"/>
                <a:gd name="connsiteX35" fmla="*/ 5807947 w 5933552"/>
                <a:gd name="connsiteY35" fmla="*/ 1048089 h 2219849"/>
                <a:gd name="connsiteX36" fmla="*/ 5823020 w 5933552"/>
                <a:gd name="connsiteY36" fmla="*/ 1118428 h 2219849"/>
                <a:gd name="connsiteX37" fmla="*/ 5838092 w 5933552"/>
                <a:gd name="connsiteY37" fmla="*/ 1218911 h 2219849"/>
                <a:gd name="connsiteX38" fmla="*/ 5823020 w 5933552"/>
                <a:gd name="connsiteY38" fmla="*/ 1249056 h 2219849"/>
                <a:gd name="connsiteX39" fmla="*/ 5863213 w 5933552"/>
                <a:gd name="connsiteY39" fmla="*/ 1299298 h 2219849"/>
                <a:gd name="connsiteX40" fmla="*/ 5893358 w 5933552"/>
                <a:gd name="connsiteY40" fmla="*/ 1359588 h 2219849"/>
                <a:gd name="connsiteX41" fmla="*/ 5893358 w 5933552"/>
                <a:gd name="connsiteY41" fmla="*/ 1434951 h 2219849"/>
                <a:gd name="connsiteX42" fmla="*/ 5928527 w 5933552"/>
                <a:gd name="connsiteY42" fmla="*/ 1495241 h 2219849"/>
                <a:gd name="connsiteX43" fmla="*/ 5918479 w 5933552"/>
                <a:gd name="connsiteY43" fmla="*/ 1605773 h 2219849"/>
                <a:gd name="connsiteX44" fmla="*/ 5898382 w 5933552"/>
                <a:gd name="connsiteY44" fmla="*/ 1686160 h 2219849"/>
                <a:gd name="connsiteX45" fmla="*/ 5918479 w 5933552"/>
                <a:gd name="connsiteY45" fmla="*/ 1776595 h 2219849"/>
                <a:gd name="connsiteX46" fmla="*/ 5933552 w 5933552"/>
                <a:gd name="connsiteY46" fmla="*/ 1811764 h 2219849"/>
                <a:gd name="connsiteX47" fmla="*/ 5812971 w 5933552"/>
                <a:gd name="connsiteY47" fmla="*/ 1872054 h 2219849"/>
                <a:gd name="connsiteX48" fmla="*/ 5812971 w 5933552"/>
                <a:gd name="connsiteY48" fmla="*/ 1872054 h 2219849"/>
                <a:gd name="connsiteX49" fmla="*/ 5727560 w 5933552"/>
                <a:gd name="connsiteY49" fmla="*/ 1932344 h 2219849"/>
                <a:gd name="connsiteX50" fmla="*/ 5390941 w 5933552"/>
                <a:gd name="connsiteY50" fmla="*/ 1937369 h 2219849"/>
                <a:gd name="connsiteX51" fmla="*/ 5215670 w 5933552"/>
                <a:gd name="connsiteY51" fmla="*/ 1935977 h 2219849"/>
                <a:gd name="connsiteX52" fmla="*/ 4373414 w 5933552"/>
                <a:gd name="connsiteY52" fmla="*/ 1917320 h 2219849"/>
                <a:gd name="connsiteX53" fmla="*/ 1657301 w 5933552"/>
                <a:gd name="connsiteY53" fmla="*/ 1891925 h 2219849"/>
                <a:gd name="connsiteX54" fmla="*/ 507442 w 5933552"/>
                <a:gd name="connsiteY54" fmla="*/ 1836885 h 2219849"/>
                <a:gd name="connsiteX55" fmla="*/ 281354 w 5933552"/>
                <a:gd name="connsiteY55" fmla="*/ 1836885 h 2219849"/>
                <a:gd name="connsiteX56" fmla="*/ 130629 w 5933552"/>
                <a:gd name="connsiteY56" fmla="*/ 1761522 h 2219849"/>
                <a:gd name="connsiteX57" fmla="*/ 10048 w 5933552"/>
                <a:gd name="connsiteY57" fmla="*/ 1681136 h 2219849"/>
                <a:gd name="connsiteX58" fmla="*/ 0 w 5933552"/>
                <a:gd name="connsiteY58" fmla="*/ 1540459 h 2219849"/>
                <a:gd name="connsiteX59" fmla="*/ 15072 w 5933552"/>
                <a:gd name="connsiteY59" fmla="*/ 1490217 h 2219849"/>
                <a:gd name="connsiteX60" fmla="*/ 15072 w 5933552"/>
                <a:gd name="connsiteY60" fmla="*/ 1434951 h 2219849"/>
                <a:gd name="connsiteX61" fmla="*/ 25121 w 5933552"/>
                <a:gd name="connsiteY61" fmla="*/ 1384709 h 2219849"/>
                <a:gd name="connsiteX62" fmla="*/ 40193 w 5933552"/>
                <a:gd name="connsiteY62" fmla="*/ 1359588 h 2219849"/>
                <a:gd name="connsiteX63" fmla="*/ 65314 w 5933552"/>
                <a:gd name="connsiteY63" fmla="*/ 1314371 h 2219849"/>
                <a:gd name="connsiteX0" fmla="*/ 65314 w 5933552"/>
                <a:gd name="connsiteY0" fmla="*/ 1314371 h 2230378"/>
                <a:gd name="connsiteX1" fmla="*/ 75363 w 5933552"/>
                <a:gd name="connsiteY1" fmla="*/ 1083259 h 2230378"/>
                <a:gd name="connsiteX2" fmla="*/ 45218 w 5933552"/>
                <a:gd name="connsiteY2" fmla="*/ 1073210 h 2230378"/>
                <a:gd name="connsiteX3" fmla="*/ 95459 w 5933552"/>
                <a:gd name="connsiteY3" fmla="*/ 887316 h 2230378"/>
                <a:gd name="connsiteX4" fmla="*/ 80387 w 5933552"/>
                <a:gd name="connsiteY4" fmla="*/ 771760 h 2230378"/>
                <a:gd name="connsiteX5" fmla="*/ 85411 w 5933552"/>
                <a:gd name="connsiteY5" fmla="*/ 716494 h 2230378"/>
                <a:gd name="connsiteX6" fmla="*/ 105508 w 5933552"/>
                <a:gd name="connsiteY6" fmla="*/ 696397 h 2230378"/>
                <a:gd name="connsiteX7" fmla="*/ 135653 w 5933552"/>
                <a:gd name="connsiteY7" fmla="*/ 676300 h 2230378"/>
                <a:gd name="connsiteX8" fmla="*/ 467248 w 5933552"/>
                <a:gd name="connsiteY8" fmla="*/ 329632 h 2230378"/>
                <a:gd name="connsiteX9" fmla="*/ 472272 w 5933552"/>
                <a:gd name="connsiteY9" fmla="*/ 284415 h 2230378"/>
                <a:gd name="connsiteX10" fmla="*/ 442127 w 5933552"/>
                <a:gd name="connsiteY10" fmla="*/ 259294 h 2230378"/>
                <a:gd name="connsiteX11" fmla="*/ 406958 w 5933552"/>
                <a:gd name="connsiteY11" fmla="*/ 229149 h 2230378"/>
                <a:gd name="connsiteX12" fmla="*/ 406958 w 5933552"/>
                <a:gd name="connsiteY12" fmla="*/ 204028 h 2230378"/>
                <a:gd name="connsiteX13" fmla="*/ 462224 w 5933552"/>
                <a:gd name="connsiteY13" fmla="*/ 193980 h 2230378"/>
                <a:gd name="connsiteX14" fmla="*/ 864158 w 5933552"/>
                <a:gd name="connsiteY14" fmla="*/ 143738 h 2230378"/>
                <a:gd name="connsiteX15" fmla="*/ 999811 w 5933552"/>
                <a:gd name="connsiteY15" fmla="*/ 88472 h 2230378"/>
                <a:gd name="connsiteX16" fmla="*/ 1024932 w 5933552"/>
                <a:gd name="connsiteY16" fmla="*/ 78424 h 2230378"/>
                <a:gd name="connsiteX17" fmla="*/ 999811 w 5933552"/>
                <a:gd name="connsiteY17" fmla="*/ 28182 h 2230378"/>
                <a:gd name="connsiteX18" fmla="*/ 1070149 w 5933552"/>
                <a:gd name="connsiteY18" fmla="*/ 33206 h 2230378"/>
                <a:gd name="connsiteX19" fmla="*/ 1130439 w 5933552"/>
                <a:gd name="connsiteY19" fmla="*/ 53303 h 2230378"/>
                <a:gd name="connsiteX20" fmla="*/ 1160585 w 5933552"/>
                <a:gd name="connsiteY20" fmla="*/ 63351 h 2230378"/>
                <a:gd name="connsiteX21" fmla="*/ 1683099 w 5933552"/>
                <a:gd name="connsiteY21" fmla="*/ 13109 h 2230378"/>
                <a:gd name="connsiteX22" fmla="*/ 2306097 w 5933552"/>
                <a:gd name="connsiteY22" fmla="*/ 3061 h 2230378"/>
                <a:gd name="connsiteX23" fmla="*/ 3029578 w 5933552"/>
                <a:gd name="connsiteY23" fmla="*/ 58327 h 2230378"/>
                <a:gd name="connsiteX24" fmla="*/ 3135086 w 5933552"/>
                <a:gd name="connsiteY24" fmla="*/ 78424 h 2230378"/>
                <a:gd name="connsiteX25" fmla="*/ 3255666 w 5933552"/>
                <a:gd name="connsiteY25" fmla="*/ 98520 h 2230378"/>
                <a:gd name="connsiteX26" fmla="*/ 3542044 w 5933552"/>
                <a:gd name="connsiteY26" fmla="*/ 183931 h 2230378"/>
                <a:gd name="connsiteX27" fmla="*/ 3798277 w 5933552"/>
                <a:gd name="connsiteY27" fmla="*/ 319584 h 2230378"/>
                <a:gd name="connsiteX28" fmla="*/ 4210259 w 5933552"/>
                <a:gd name="connsiteY28" fmla="*/ 545672 h 2230378"/>
                <a:gd name="connsiteX29" fmla="*/ 4340888 w 5933552"/>
                <a:gd name="connsiteY29" fmla="*/ 626059 h 2230378"/>
                <a:gd name="connsiteX30" fmla="*/ 4381081 w 5933552"/>
                <a:gd name="connsiteY30" fmla="*/ 656204 h 2230378"/>
                <a:gd name="connsiteX31" fmla="*/ 4752870 w 5933552"/>
                <a:gd name="connsiteY31" fmla="*/ 686349 h 2230378"/>
                <a:gd name="connsiteX32" fmla="*/ 5164853 w 5933552"/>
                <a:gd name="connsiteY32" fmla="*/ 761711 h 2230378"/>
                <a:gd name="connsiteX33" fmla="*/ 5441182 w 5933552"/>
                <a:gd name="connsiteY33" fmla="*/ 827026 h 2230378"/>
                <a:gd name="connsiteX34" fmla="*/ 5612004 w 5933552"/>
                <a:gd name="connsiteY34" fmla="*/ 902388 h 2230378"/>
                <a:gd name="connsiteX35" fmla="*/ 5807947 w 5933552"/>
                <a:gd name="connsiteY35" fmla="*/ 1048089 h 2230378"/>
                <a:gd name="connsiteX36" fmla="*/ 5823020 w 5933552"/>
                <a:gd name="connsiteY36" fmla="*/ 1118428 h 2230378"/>
                <a:gd name="connsiteX37" fmla="*/ 5838092 w 5933552"/>
                <a:gd name="connsiteY37" fmla="*/ 1218911 h 2230378"/>
                <a:gd name="connsiteX38" fmla="*/ 5823020 w 5933552"/>
                <a:gd name="connsiteY38" fmla="*/ 1249056 h 2230378"/>
                <a:gd name="connsiteX39" fmla="*/ 5863213 w 5933552"/>
                <a:gd name="connsiteY39" fmla="*/ 1299298 h 2230378"/>
                <a:gd name="connsiteX40" fmla="*/ 5893358 w 5933552"/>
                <a:gd name="connsiteY40" fmla="*/ 1359588 h 2230378"/>
                <a:gd name="connsiteX41" fmla="*/ 5893358 w 5933552"/>
                <a:gd name="connsiteY41" fmla="*/ 1434951 h 2230378"/>
                <a:gd name="connsiteX42" fmla="*/ 5928527 w 5933552"/>
                <a:gd name="connsiteY42" fmla="*/ 1495241 h 2230378"/>
                <a:gd name="connsiteX43" fmla="*/ 5918479 w 5933552"/>
                <a:gd name="connsiteY43" fmla="*/ 1605773 h 2230378"/>
                <a:gd name="connsiteX44" fmla="*/ 5898382 w 5933552"/>
                <a:gd name="connsiteY44" fmla="*/ 1686160 h 2230378"/>
                <a:gd name="connsiteX45" fmla="*/ 5918479 w 5933552"/>
                <a:gd name="connsiteY45" fmla="*/ 1776595 h 2230378"/>
                <a:gd name="connsiteX46" fmla="*/ 5933552 w 5933552"/>
                <a:gd name="connsiteY46" fmla="*/ 1811764 h 2230378"/>
                <a:gd name="connsiteX47" fmla="*/ 5812971 w 5933552"/>
                <a:gd name="connsiteY47" fmla="*/ 1872054 h 2230378"/>
                <a:gd name="connsiteX48" fmla="*/ 5812971 w 5933552"/>
                <a:gd name="connsiteY48" fmla="*/ 1872054 h 2230378"/>
                <a:gd name="connsiteX49" fmla="*/ 5727560 w 5933552"/>
                <a:gd name="connsiteY49" fmla="*/ 1932344 h 2230378"/>
                <a:gd name="connsiteX50" fmla="*/ 5390941 w 5933552"/>
                <a:gd name="connsiteY50" fmla="*/ 1937369 h 2230378"/>
                <a:gd name="connsiteX51" fmla="*/ 5215670 w 5933552"/>
                <a:gd name="connsiteY51" fmla="*/ 1935977 h 2230378"/>
                <a:gd name="connsiteX52" fmla="*/ 4373414 w 5933552"/>
                <a:gd name="connsiteY52" fmla="*/ 1917320 h 2230378"/>
                <a:gd name="connsiteX53" fmla="*/ 1657301 w 5933552"/>
                <a:gd name="connsiteY53" fmla="*/ 1891925 h 2230378"/>
                <a:gd name="connsiteX54" fmla="*/ 507442 w 5933552"/>
                <a:gd name="connsiteY54" fmla="*/ 1836885 h 2230378"/>
                <a:gd name="connsiteX55" fmla="*/ 281354 w 5933552"/>
                <a:gd name="connsiteY55" fmla="*/ 1836885 h 2230378"/>
                <a:gd name="connsiteX56" fmla="*/ 130629 w 5933552"/>
                <a:gd name="connsiteY56" fmla="*/ 1761522 h 2230378"/>
                <a:gd name="connsiteX57" fmla="*/ 10048 w 5933552"/>
                <a:gd name="connsiteY57" fmla="*/ 1681136 h 2230378"/>
                <a:gd name="connsiteX58" fmla="*/ 0 w 5933552"/>
                <a:gd name="connsiteY58" fmla="*/ 1540459 h 2230378"/>
                <a:gd name="connsiteX59" fmla="*/ 15072 w 5933552"/>
                <a:gd name="connsiteY59" fmla="*/ 1490217 h 2230378"/>
                <a:gd name="connsiteX60" fmla="*/ 15072 w 5933552"/>
                <a:gd name="connsiteY60" fmla="*/ 1434951 h 2230378"/>
                <a:gd name="connsiteX61" fmla="*/ 25121 w 5933552"/>
                <a:gd name="connsiteY61" fmla="*/ 1384709 h 2230378"/>
                <a:gd name="connsiteX62" fmla="*/ 40193 w 5933552"/>
                <a:gd name="connsiteY62" fmla="*/ 1359588 h 2230378"/>
                <a:gd name="connsiteX63" fmla="*/ 65314 w 5933552"/>
                <a:gd name="connsiteY63" fmla="*/ 1314371 h 2230378"/>
                <a:gd name="connsiteX0" fmla="*/ 65314 w 5933552"/>
                <a:gd name="connsiteY0" fmla="*/ 1314371 h 2238835"/>
                <a:gd name="connsiteX1" fmla="*/ 75363 w 5933552"/>
                <a:gd name="connsiteY1" fmla="*/ 1083259 h 2238835"/>
                <a:gd name="connsiteX2" fmla="*/ 45218 w 5933552"/>
                <a:gd name="connsiteY2" fmla="*/ 1073210 h 2238835"/>
                <a:gd name="connsiteX3" fmla="*/ 95459 w 5933552"/>
                <a:gd name="connsiteY3" fmla="*/ 887316 h 2238835"/>
                <a:gd name="connsiteX4" fmla="*/ 80387 w 5933552"/>
                <a:gd name="connsiteY4" fmla="*/ 771760 h 2238835"/>
                <a:gd name="connsiteX5" fmla="*/ 85411 w 5933552"/>
                <a:gd name="connsiteY5" fmla="*/ 716494 h 2238835"/>
                <a:gd name="connsiteX6" fmla="*/ 105508 w 5933552"/>
                <a:gd name="connsiteY6" fmla="*/ 696397 h 2238835"/>
                <a:gd name="connsiteX7" fmla="*/ 135653 w 5933552"/>
                <a:gd name="connsiteY7" fmla="*/ 676300 h 2238835"/>
                <a:gd name="connsiteX8" fmla="*/ 467248 w 5933552"/>
                <a:gd name="connsiteY8" fmla="*/ 329632 h 2238835"/>
                <a:gd name="connsiteX9" fmla="*/ 472272 w 5933552"/>
                <a:gd name="connsiteY9" fmla="*/ 284415 h 2238835"/>
                <a:gd name="connsiteX10" fmla="*/ 442127 w 5933552"/>
                <a:gd name="connsiteY10" fmla="*/ 259294 h 2238835"/>
                <a:gd name="connsiteX11" fmla="*/ 406958 w 5933552"/>
                <a:gd name="connsiteY11" fmla="*/ 229149 h 2238835"/>
                <a:gd name="connsiteX12" fmla="*/ 406958 w 5933552"/>
                <a:gd name="connsiteY12" fmla="*/ 204028 h 2238835"/>
                <a:gd name="connsiteX13" fmla="*/ 462224 w 5933552"/>
                <a:gd name="connsiteY13" fmla="*/ 193980 h 2238835"/>
                <a:gd name="connsiteX14" fmla="*/ 864158 w 5933552"/>
                <a:gd name="connsiteY14" fmla="*/ 143738 h 2238835"/>
                <a:gd name="connsiteX15" fmla="*/ 999811 w 5933552"/>
                <a:gd name="connsiteY15" fmla="*/ 88472 h 2238835"/>
                <a:gd name="connsiteX16" fmla="*/ 1024932 w 5933552"/>
                <a:gd name="connsiteY16" fmla="*/ 78424 h 2238835"/>
                <a:gd name="connsiteX17" fmla="*/ 999811 w 5933552"/>
                <a:gd name="connsiteY17" fmla="*/ 28182 h 2238835"/>
                <a:gd name="connsiteX18" fmla="*/ 1070149 w 5933552"/>
                <a:gd name="connsiteY18" fmla="*/ 33206 h 2238835"/>
                <a:gd name="connsiteX19" fmla="*/ 1130439 w 5933552"/>
                <a:gd name="connsiteY19" fmla="*/ 53303 h 2238835"/>
                <a:gd name="connsiteX20" fmla="*/ 1160585 w 5933552"/>
                <a:gd name="connsiteY20" fmla="*/ 63351 h 2238835"/>
                <a:gd name="connsiteX21" fmla="*/ 1683099 w 5933552"/>
                <a:gd name="connsiteY21" fmla="*/ 13109 h 2238835"/>
                <a:gd name="connsiteX22" fmla="*/ 2306097 w 5933552"/>
                <a:gd name="connsiteY22" fmla="*/ 3061 h 2238835"/>
                <a:gd name="connsiteX23" fmla="*/ 3029578 w 5933552"/>
                <a:gd name="connsiteY23" fmla="*/ 58327 h 2238835"/>
                <a:gd name="connsiteX24" fmla="*/ 3135086 w 5933552"/>
                <a:gd name="connsiteY24" fmla="*/ 78424 h 2238835"/>
                <a:gd name="connsiteX25" fmla="*/ 3255666 w 5933552"/>
                <a:gd name="connsiteY25" fmla="*/ 98520 h 2238835"/>
                <a:gd name="connsiteX26" fmla="*/ 3542044 w 5933552"/>
                <a:gd name="connsiteY26" fmla="*/ 183931 h 2238835"/>
                <a:gd name="connsiteX27" fmla="*/ 3798277 w 5933552"/>
                <a:gd name="connsiteY27" fmla="*/ 319584 h 2238835"/>
                <a:gd name="connsiteX28" fmla="*/ 4210259 w 5933552"/>
                <a:gd name="connsiteY28" fmla="*/ 545672 h 2238835"/>
                <a:gd name="connsiteX29" fmla="*/ 4340888 w 5933552"/>
                <a:gd name="connsiteY29" fmla="*/ 626059 h 2238835"/>
                <a:gd name="connsiteX30" fmla="*/ 4381081 w 5933552"/>
                <a:gd name="connsiteY30" fmla="*/ 656204 h 2238835"/>
                <a:gd name="connsiteX31" fmla="*/ 4752870 w 5933552"/>
                <a:gd name="connsiteY31" fmla="*/ 686349 h 2238835"/>
                <a:gd name="connsiteX32" fmla="*/ 5164853 w 5933552"/>
                <a:gd name="connsiteY32" fmla="*/ 761711 h 2238835"/>
                <a:gd name="connsiteX33" fmla="*/ 5441182 w 5933552"/>
                <a:gd name="connsiteY33" fmla="*/ 827026 h 2238835"/>
                <a:gd name="connsiteX34" fmla="*/ 5612004 w 5933552"/>
                <a:gd name="connsiteY34" fmla="*/ 902388 h 2238835"/>
                <a:gd name="connsiteX35" fmla="*/ 5807947 w 5933552"/>
                <a:gd name="connsiteY35" fmla="*/ 1048089 h 2238835"/>
                <a:gd name="connsiteX36" fmla="*/ 5823020 w 5933552"/>
                <a:gd name="connsiteY36" fmla="*/ 1118428 h 2238835"/>
                <a:gd name="connsiteX37" fmla="*/ 5838092 w 5933552"/>
                <a:gd name="connsiteY37" fmla="*/ 1218911 h 2238835"/>
                <a:gd name="connsiteX38" fmla="*/ 5823020 w 5933552"/>
                <a:gd name="connsiteY38" fmla="*/ 1249056 h 2238835"/>
                <a:gd name="connsiteX39" fmla="*/ 5863213 w 5933552"/>
                <a:gd name="connsiteY39" fmla="*/ 1299298 h 2238835"/>
                <a:gd name="connsiteX40" fmla="*/ 5893358 w 5933552"/>
                <a:gd name="connsiteY40" fmla="*/ 1359588 h 2238835"/>
                <a:gd name="connsiteX41" fmla="*/ 5893358 w 5933552"/>
                <a:gd name="connsiteY41" fmla="*/ 1434951 h 2238835"/>
                <a:gd name="connsiteX42" fmla="*/ 5928527 w 5933552"/>
                <a:gd name="connsiteY42" fmla="*/ 1495241 h 2238835"/>
                <a:gd name="connsiteX43" fmla="*/ 5918479 w 5933552"/>
                <a:gd name="connsiteY43" fmla="*/ 1605773 h 2238835"/>
                <a:gd name="connsiteX44" fmla="*/ 5898382 w 5933552"/>
                <a:gd name="connsiteY44" fmla="*/ 1686160 h 2238835"/>
                <a:gd name="connsiteX45" fmla="*/ 5918479 w 5933552"/>
                <a:gd name="connsiteY45" fmla="*/ 1776595 h 2238835"/>
                <a:gd name="connsiteX46" fmla="*/ 5933552 w 5933552"/>
                <a:gd name="connsiteY46" fmla="*/ 1811764 h 2238835"/>
                <a:gd name="connsiteX47" fmla="*/ 5812971 w 5933552"/>
                <a:gd name="connsiteY47" fmla="*/ 1872054 h 2238835"/>
                <a:gd name="connsiteX48" fmla="*/ 5812971 w 5933552"/>
                <a:gd name="connsiteY48" fmla="*/ 1872054 h 2238835"/>
                <a:gd name="connsiteX49" fmla="*/ 5727560 w 5933552"/>
                <a:gd name="connsiteY49" fmla="*/ 1932344 h 2238835"/>
                <a:gd name="connsiteX50" fmla="*/ 5390941 w 5933552"/>
                <a:gd name="connsiteY50" fmla="*/ 1937369 h 2238835"/>
                <a:gd name="connsiteX51" fmla="*/ 5215670 w 5933552"/>
                <a:gd name="connsiteY51" fmla="*/ 1935977 h 2238835"/>
                <a:gd name="connsiteX52" fmla="*/ 4373414 w 5933552"/>
                <a:gd name="connsiteY52" fmla="*/ 1917320 h 2238835"/>
                <a:gd name="connsiteX53" fmla="*/ 1657301 w 5933552"/>
                <a:gd name="connsiteY53" fmla="*/ 1891925 h 2238835"/>
                <a:gd name="connsiteX54" fmla="*/ 507442 w 5933552"/>
                <a:gd name="connsiteY54" fmla="*/ 1836885 h 2238835"/>
                <a:gd name="connsiteX55" fmla="*/ 281354 w 5933552"/>
                <a:gd name="connsiteY55" fmla="*/ 1836885 h 2238835"/>
                <a:gd name="connsiteX56" fmla="*/ 130629 w 5933552"/>
                <a:gd name="connsiteY56" fmla="*/ 1761522 h 2238835"/>
                <a:gd name="connsiteX57" fmla="*/ 10048 w 5933552"/>
                <a:gd name="connsiteY57" fmla="*/ 1681136 h 2238835"/>
                <a:gd name="connsiteX58" fmla="*/ 0 w 5933552"/>
                <a:gd name="connsiteY58" fmla="*/ 1540459 h 2238835"/>
                <a:gd name="connsiteX59" fmla="*/ 15072 w 5933552"/>
                <a:gd name="connsiteY59" fmla="*/ 1490217 h 2238835"/>
                <a:gd name="connsiteX60" fmla="*/ 15072 w 5933552"/>
                <a:gd name="connsiteY60" fmla="*/ 1434951 h 2238835"/>
                <a:gd name="connsiteX61" fmla="*/ 25121 w 5933552"/>
                <a:gd name="connsiteY61" fmla="*/ 1384709 h 2238835"/>
                <a:gd name="connsiteX62" fmla="*/ 40193 w 5933552"/>
                <a:gd name="connsiteY62" fmla="*/ 1359588 h 2238835"/>
                <a:gd name="connsiteX63" fmla="*/ 65314 w 5933552"/>
                <a:gd name="connsiteY63" fmla="*/ 1314371 h 2238835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657301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507442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382327"/>
                <a:gd name="connsiteX1" fmla="*/ 75363 w 5933552"/>
                <a:gd name="connsiteY1" fmla="*/ 1083259 h 2382327"/>
                <a:gd name="connsiteX2" fmla="*/ 45218 w 5933552"/>
                <a:gd name="connsiteY2" fmla="*/ 1073210 h 2382327"/>
                <a:gd name="connsiteX3" fmla="*/ 95459 w 5933552"/>
                <a:gd name="connsiteY3" fmla="*/ 887316 h 2382327"/>
                <a:gd name="connsiteX4" fmla="*/ 80387 w 5933552"/>
                <a:gd name="connsiteY4" fmla="*/ 771760 h 2382327"/>
                <a:gd name="connsiteX5" fmla="*/ 85411 w 5933552"/>
                <a:gd name="connsiteY5" fmla="*/ 716494 h 2382327"/>
                <a:gd name="connsiteX6" fmla="*/ 105508 w 5933552"/>
                <a:gd name="connsiteY6" fmla="*/ 696397 h 2382327"/>
                <a:gd name="connsiteX7" fmla="*/ 135653 w 5933552"/>
                <a:gd name="connsiteY7" fmla="*/ 676300 h 2382327"/>
                <a:gd name="connsiteX8" fmla="*/ 467248 w 5933552"/>
                <a:gd name="connsiteY8" fmla="*/ 329632 h 2382327"/>
                <a:gd name="connsiteX9" fmla="*/ 472272 w 5933552"/>
                <a:gd name="connsiteY9" fmla="*/ 284415 h 2382327"/>
                <a:gd name="connsiteX10" fmla="*/ 442127 w 5933552"/>
                <a:gd name="connsiteY10" fmla="*/ 259294 h 2382327"/>
                <a:gd name="connsiteX11" fmla="*/ 406958 w 5933552"/>
                <a:gd name="connsiteY11" fmla="*/ 229149 h 2382327"/>
                <a:gd name="connsiteX12" fmla="*/ 406958 w 5933552"/>
                <a:gd name="connsiteY12" fmla="*/ 204028 h 2382327"/>
                <a:gd name="connsiteX13" fmla="*/ 462224 w 5933552"/>
                <a:gd name="connsiteY13" fmla="*/ 193980 h 2382327"/>
                <a:gd name="connsiteX14" fmla="*/ 864158 w 5933552"/>
                <a:gd name="connsiteY14" fmla="*/ 143738 h 2382327"/>
                <a:gd name="connsiteX15" fmla="*/ 999811 w 5933552"/>
                <a:gd name="connsiteY15" fmla="*/ 88472 h 2382327"/>
                <a:gd name="connsiteX16" fmla="*/ 1024932 w 5933552"/>
                <a:gd name="connsiteY16" fmla="*/ 78424 h 2382327"/>
                <a:gd name="connsiteX17" fmla="*/ 999811 w 5933552"/>
                <a:gd name="connsiteY17" fmla="*/ 28182 h 2382327"/>
                <a:gd name="connsiteX18" fmla="*/ 1070149 w 5933552"/>
                <a:gd name="connsiteY18" fmla="*/ 33206 h 2382327"/>
                <a:gd name="connsiteX19" fmla="*/ 1130439 w 5933552"/>
                <a:gd name="connsiteY19" fmla="*/ 53303 h 2382327"/>
                <a:gd name="connsiteX20" fmla="*/ 1160585 w 5933552"/>
                <a:gd name="connsiteY20" fmla="*/ 63351 h 2382327"/>
                <a:gd name="connsiteX21" fmla="*/ 1683099 w 5933552"/>
                <a:gd name="connsiteY21" fmla="*/ 13109 h 2382327"/>
                <a:gd name="connsiteX22" fmla="*/ 2306097 w 5933552"/>
                <a:gd name="connsiteY22" fmla="*/ 3061 h 2382327"/>
                <a:gd name="connsiteX23" fmla="*/ 3029578 w 5933552"/>
                <a:gd name="connsiteY23" fmla="*/ 58327 h 2382327"/>
                <a:gd name="connsiteX24" fmla="*/ 3135086 w 5933552"/>
                <a:gd name="connsiteY24" fmla="*/ 78424 h 2382327"/>
                <a:gd name="connsiteX25" fmla="*/ 3255666 w 5933552"/>
                <a:gd name="connsiteY25" fmla="*/ 98520 h 2382327"/>
                <a:gd name="connsiteX26" fmla="*/ 3542044 w 5933552"/>
                <a:gd name="connsiteY26" fmla="*/ 183931 h 2382327"/>
                <a:gd name="connsiteX27" fmla="*/ 3798277 w 5933552"/>
                <a:gd name="connsiteY27" fmla="*/ 319584 h 2382327"/>
                <a:gd name="connsiteX28" fmla="*/ 4210259 w 5933552"/>
                <a:gd name="connsiteY28" fmla="*/ 545672 h 2382327"/>
                <a:gd name="connsiteX29" fmla="*/ 4340888 w 5933552"/>
                <a:gd name="connsiteY29" fmla="*/ 626059 h 2382327"/>
                <a:gd name="connsiteX30" fmla="*/ 4381081 w 5933552"/>
                <a:gd name="connsiteY30" fmla="*/ 656204 h 2382327"/>
                <a:gd name="connsiteX31" fmla="*/ 4752870 w 5933552"/>
                <a:gd name="connsiteY31" fmla="*/ 686349 h 2382327"/>
                <a:gd name="connsiteX32" fmla="*/ 5164853 w 5933552"/>
                <a:gd name="connsiteY32" fmla="*/ 761711 h 2382327"/>
                <a:gd name="connsiteX33" fmla="*/ 5441182 w 5933552"/>
                <a:gd name="connsiteY33" fmla="*/ 827026 h 2382327"/>
                <a:gd name="connsiteX34" fmla="*/ 5612004 w 5933552"/>
                <a:gd name="connsiteY34" fmla="*/ 902388 h 2382327"/>
                <a:gd name="connsiteX35" fmla="*/ 5807947 w 5933552"/>
                <a:gd name="connsiteY35" fmla="*/ 1048089 h 2382327"/>
                <a:gd name="connsiteX36" fmla="*/ 5823020 w 5933552"/>
                <a:gd name="connsiteY36" fmla="*/ 1118428 h 2382327"/>
                <a:gd name="connsiteX37" fmla="*/ 5838092 w 5933552"/>
                <a:gd name="connsiteY37" fmla="*/ 1218911 h 2382327"/>
                <a:gd name="connsiteX38" fmla="*/ 5823020 w 5933552"/>
                <a:gd name="connsiteY38" fmla="*/ 1249056 h 2382327"/>
                <a:gd name="connsiteX39" fmla="*/ 5863213 w 5933552"/>
                <a:gd name="connsiteY39" fmla="*/ 1299298 h 2382327"/>
                <a:gd name="connsiteX40" fmla="*/ 5893358 w 5933552"/>
                <a:gd name="connsiteY40" fmla="*/ 1359588 h 2382327"/>
                <a:gd name="connsiteX41" fmla="*/ 5893358 w 5933552"/>
                <a:gd name="connsiteY41" fmla="*/ 1434951 h 2382327"/>
                <a:gd name="connsiteX42" fmla="*/ 5928527 w 5933552"/>
                <a:gd name="connsiteY42" fmla="*/ 1495241 h 2382327"/>
                <a:gd name="connsiteX43" fmla="*/ 5918479 w 5933552"/>
                <a:gd name="connsiteY43" fmla="*/ 1605773 h 2382327"/>
                <a:gd name="connsiteX44" fmla="*/ 5898382 w 5933552"/>
                <a:gd name="connsiteY44" fmla="*/ 1686160 h 2382327"/>
                <a:gd name="connsiteX45" fmla="*/ 5918479 w 5933552"/>
                <a:gd name="connsiteY45" fmla="*/ 1776595 h 2382327"/>
                <a:gd name="connsiteX46" fmla="*/ 5933552 w 5933552"/>
                <a:gd name="connsiteY46" fmla="*/ 1811764 h 2382327"/>
                <a:gd name="connsiteX47" fmla="*/ 5812971 w 5933552"/>
                <a:gd name="connsiteY47" fmla="*/ 1872054 h 2382327"/>
                <a:gd name="connsiteX48" fmla="*/ 5812971 w 5933552"/>
                <a:gd name="connsiteY48" fmla="*/ 1872054 h 2382327"/>
                <a:gd name="connsiteX49" fmla="*/ 5727560 w 5933552"/>
                <a:gd name="connsiteY49" fmla="*/ 1932344 h 2382327"/>
                <a:gd name="connsiteX50" fmla="*/ 5390941 w 5933552"/>
                <a:gd name="connsiteY50" fmla="*/ 1937369 h 2382327"/>
                <a:gd name="connsiteX51" fmla="*/ 5215670 w 5933552"/>
                <a:gd name="connsiteY51" fmla="*/ 1935977 h 2382327"/>
                <a:gd name="connsiteX52" fmla="*/ 4373414 w 5933552"/>
                <a:gd name="connsiteY52" fmla="*/ 1917320 h 2382327"/>
                <a:gd name="connsiteX53" fmla="*/ 1519267 w 5933552"/>
                <a:gd name="connsiteY53" fmla="*/ 1891925 h 2382327"/>
                <a:gd name="connsiteX54" fmla="*/ 619914 w 5933552"/>
                <a:gd name="connsiteY54" fmla="*/ 1836885 h 2382327"/>
                <a:gd name="connsiteX55" fmla="*/ 281354 w 5933552"/>
                <a:gd name="connsiteY55" fmla="*/ 1836885 h 2382327"/>
                <a:gd name="connsiteX56" fmla="*/ 130629 w 5933552"/>
                <a:gd name="connsiteY56" fmla="*/ 1761522 h 2382327"/>
                <a:gd name="connsiteX57" fmla="*/ 10048 w 5933552"/>
                <a:gd name="connsiteY57" fmla="*/ 1681136 h 2382327"/>
                <a:gd name="connsiteX58" fmla="*/ 0 w 5933552"/>
                <a:gd name="connsiteY58" fmla="*/ 1540459 h 2382327"/>
                <a:gd name="connsiteX59" fmla="*/ 15072 w 5933552"/>
                <a:gd name="connsiteY59" fmla="*/ 1490217 h 2382327"/>
                <a:gd name="connsiteX60" fmla="*/ 15072 w 5933552"/>
                <a:gd name="connsiteY60" fmla="*/ 1434951 h 2382327"/>
                <a:gd name="connsiteX61" fmla="*/ 25121 w 5933552"/>
                <a:gd name="connsiteY61" fmla="*/ 1384709 h 2382327"/>
                <a:gd name="connsiteX62" fmla="*/ 40193 w 5933552"/>
                <a:gd name="connsiteY62" fmla="*/ 1359588 h 2382327"/>
                <a:gd name="connsiteX63" fmla="*/ 65314 w 5933552"/>
                <a:gd name="connsiteY63" fmla="*/ 1314371 h 2382327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993"/>
                <a:gd name="connsiteX1" fmla="*/ 75363 w 5933552"/>
                <a:gd name="connsiteY1" fmla="*/ 1083259 h 2234993"/>
                <a:gd name="connsiteX2" fmla="*/ 45218 w 5933552"/>
                <a:gd name="connsiteY2" fmla="*/ 1073210 h 2234993"/>
                <a:gd name="connsiteX3" fmla="*/ 95459 w 5933552"/>
                <a:gd name="connsiteY3" fmla="*/ 887316 h 2234993"/>
                <a:gd name="connsiteX4" fmla="*/ 80387 w 5933552"/>
                <a:gd name="connsiteY4" fmla="*/ 771760 h 2234993"/>
                <a:gd name="connsiteX5" fmla="*/ 85411 w 5933552"/>
                <a:gd name="connsiteY5" fmla="*/ 716494 h 2234993"/>
                <a:gd name="connsiteX6" fmla="*/ 105508 w 5933552"/>
                <a:gd name="connsiteY6" fmla="*/ 696397 h 2234993"/>
                <a:gd name="connsiteX7" fmla="*/ 135653 w 5933552"/>
                <a:gd name="connsiteY7" fmla="*/ 676300 h 2234993"/>
                <a:gd name="connsiteX8" fmla="*/ 467248 w 5933552"/>
                <a:gd name="connsiteY8" fmla="*/ 329632 h 2234993"/>
                <a:gd name="connsiteX9" fmla="*/ 472272 w 5933552"/>
                <a:gd name="connsiteY9" fmla="*/ 284415 h 2234993"/>
                <a:gd name="connsiteX10" fmla="*/ 442127 w 5933552"/>
                <a:gd name="connsiteY10" fmla="*/ 259294 h 2234993"/>
                <a:gd name="connsiteX11" fmla="*/ 406958 w 5933552"/>
                <a:gd name="connsiteY11" fmla="*/ 229149 h 2234993"/>
                <a:gd name="connsiteX12" fmla="*/ 406958 w 5933552"/>
                <a:gd name="connsiteY12" fmla="*/ 204028 h 2234993"/>
                <a:gd name="connsiteX13" fmla="*/ 462224 w 5933552"/>
                <a:gd name="connsiteY13" fmla="*/ 193980 h 2234993"/>
                <a:gd name="connsiteX14" fmla="*/ 864158 w 5933552"/>
                <a:gd name="connsiteY14" fmla="*/ 143738 h 2234993"/>
                <a:gd name="connsiteX15" fmla="*/ 999811 w 5933552"/>
                <a:gd name="connsiteY15" fmla="*/ 88472 h 2234993"/>
                <a:gd name="connsiteX16" fmla="*/ 1024932 w 5933552"/>
                <a:gd name="connsiteY16" fmla="*/ 78424 h 2234993"/>
                <a:gd name="connsiteX17" fmla="*/ 999811 w 5933552"/>
                <a:gd name="connsiteY17" fmla="*/ 28182 h 2234993"/>
                <a:gd name="connsiteX18" fmla="*/ 1070149 w 5933552"/>
                <a:gd name="connsiteY18" fmla="*/ 33206 h 2234993"/>
                <a:gd name="connsiteX19" fmla="*/ 1130439 w 5933552"/>
                <a:gd name="connsiteY19" fmla="*/ 53303 h 2234993"/>
                <a:gd name="connsiteX20" fmla="*/ 1160585 w 5933552"/>
                <a:gd name="connsiteY20" fmla="*/ 63351 h 2234993"/>
                <a:gd name="connsiteX21" fmla="*/ 1683099 w 5933552"/>
                <a:gd name="connsiteY21" fmla="*/ 13109 h 2234993"/>
                <a:gd name="connsiteX22" fmla="*/ 2306097 w 5933552"/>
                <a:gd name="connsiteY22" fmla="*/ 3061 h 2234993"/>
                <a:gd name="connsiteX23" fmla="*/ 3029578 w 5933552"/>
                <a:gd name="connsiteY23" fmla="*/ 58327 h 2234993"/>
                <a:gd name="connsiteX24" fmla="*/ 3135086 w 5933552"/>
                <a:gd name="connsiteY24" fmla="*/ 78424 h 2234993"/>
                <a:gd name="connsiteX25" fmla="*/ 3255666 w 5933552"/>
                <a:gd name="connsiteY25" fmla="*/ 98520 h 2234993"/>
                <a:gd name="connsiteX26" fmla="*/ 3542044 w 5933552"/>
                <a:gd name="connsiteY26" fmla="*/ 183931 h 2234993"/>
                <a:gd name="connsiteX27" fmla="*/ 3798277 w 5933552"/>
                <a:gd name="connsiteY27" fmla="*/ 319584 h 2234993"/>
                <a:gd name="connsiteX28" fmla="*/ 4210259 w 5933552"/>
                <a:gd name="connsiteY28" fmla="*/ 545672 h 2234993"/>
                <a:gd name="connsiteX29" fmla="*/ 4340888 w 5933552"/>
                <a:gd name="connsiteY29" fmla="*/ 626059 h 2234993"/>
                <a:gd name="connsiteX30" fmla="*/ 4381081 w 5933552"/>
                <a:gd name="connsiteY30" fmla="*/ 656204 h 2234993"/>
                <a:gd name="connsiteX31" fmla="*/ 4752870 w 5933552"/>
                <a:gd name="connsiteY31" fmla="*/ 686349 h 2234993"/>
                <a:gd name="connsiteX32" fmla="*/ 5164853 w 5933552"/>
                <a:gd name="connsiteY32" fmla="*/ 761711 h 2234993"/>
                <a:gd name="connsiteX33" fmla="*/ 5441182 w 5933552"/>
                <a:gd name="connsiteY33" fmla="*/ 827026 h 2234993"/>
                <a:gd name="connsiteX34" fmla="*/ 5612004 w 5933552"/>
                <a:gd name="connsiteY34" fmla="*/ 902388 h 2234993"/>
                <a:gd name="connsiteX35" fmla="*/ 5807947 w 5933552"/>
                <a:gd name="connsiteY35" fmla="*/ 1048089 h 2234993"/>
                <a:gd name="connsiteX36" fmla="*/ 5823020 w 5933552"/>
                <a:gd name="connsiteY36" fmla="*/ 1118428 h 2234993"/>
                <a:gd name="connsiteX37" fmla="*/ 5838092 w 5933552"/>
                <a:gd name="connsiteY37" fmla="*/ 1218911 h 2234993"/>
                <a:gd name="connsiteX38" fmla="*/ 5823020 w 5933552"/>
                <a:gd name="connsiteY38" fmla="*/ 1249056 h 2234993"/>
                <a:gd name="connsiteX39" fmla="*/ 5863213 w 5933552"/>
                <a:gd name="connsiteY39" fmla="*/ 1299298 h 2234993"/>
                <a:gd name="connsiteX40" fmla="*/ 5893358 w 5933552"/>
                <a:gd name="connsiteY40" fmla="*/ 1359588 h 2234993"/>
                <a:gd name="connsiteX41" fmla="*/ 5893358 w 5933552"/>
                <a:gd name="connsiteY41" fmla="*/ 1434951 h 2234993"/>
                <a:gd name="connsiteX42" fmla="*/ 5928527 w 5933552"/>
                <a:gd name="connsiteY42" fmla="*/ 1495241 h 2234993"/>
                <a:gd name="connsiteX43" fmla="*/ 5918479 w 5933552"/>
                <a:gd name="connsiteY43" fmla="*/ 1605773 h 2234993"/>
                <a:gd name="connsiteX44" fmla="*/ 5898382 w 5933552"/>
                <a:gd name="connsiteY44" fmla="*/ 1686160 h 2234993"/>
                <a:gd name="connsiteX45" fmla="*/ 5918479 w 5933552"/>
                <a:gd name="connsiteY45" fmla="*/ 1776595 h 2234993"/>
                <a:gd name="connsiteX46" fmla="*/ 5933552 w 5933552"/>
                <a:gd name="connsiteY46" fmla="*/ 1811764 h 2234993"/>
                <a:gd name="connsiteX47" fmla="*/ 5812971 w 5933552"/>
                <a:gd name="connsiteY47" fmla="*/ 1872054 h 2234993"/>
                <a:gd name="connsiteX48" fmla="*/ 5812971 w 5933552"/>
                <a:gd name="connsiteY48" fmla="*/ 1872054 h 2234993"/>
                <a:gd name="connsiteX49" fmla="*/ 5727560 w 5933552"/>
                <a:gd name="connsiteY49" fmla="*/ 1932344 h 2234993"/>
                <a:gd name="connsiteX50" fmla="*/ 5390941 w 5933552"/>
                <a:gd name="connsiteY50" fmla="*/ 1937369 h 2234993"/>
                <a:gd name="connsiteX51" fmla="*/ 5215670 w 5933552"/>
                <a:gd name="connsiteY51" fmla="*/ 1935977 h 2234993"/>
                <a:gd name="connsiteX52" fmla="*/ 4373414 w 5933552"/>
                <a:gd name="connsiteY52" fmla="*/ 1917320 h 2234993"/>
                <a:gd name="connsiteX53" fmla="*/ 1519267 w 5933552"/>
                <a:gd name="connsiteY53" fmla="*/ 1891925 h 2234993"/>
                <a:gd name="connsiteX54" fmla="*/ 619914 w 5933552"/>
                <a:gd name="connsiteY54" fmla="*/ 1836885 h 2234993"/>
                <a:gd name="connsiteX55" fmla="*/ 281354 w 5933552"/>
                <a:gd name="connsiteY55" fmla="*/ 1836885 h 2234993"/>
                <a:gd name="connsiteX56" fmla="*/ 130629 w 5933552"/>
                <a:gd name="connsiteY56" fmla="*/ 1761522 h 2234993"/>
                <a:gd name="connsiteX57" fmla="*/ 10048 w 5933552"/>
                <a:gd name="connsiteY57" fmla="*/ 1681136 h 2234993"/>
                <a:gd name="connsiteX58" fmla="*/ 0 w 5933552"/>
                <a:gd name="connsiteY58" fmla="*/ 1540459 h 2234993"/>
                <a:gd name="connsiteX59" fmla="*/ 15072 w 5933552"/>
                <a:gd name="connsiteY59" fmla="*/ 1490217 h 2234993"/>
                <a:gd name="connsiteX60" fmla="*/ 15072 w 5933552"/>
                <a:gd name="connsiteY60" fmla="*/ 1434951 h 2234993"/>
                <a:gd name="connsiteX61" fmla="*/ 25121 w 5933552"/>
                <a:gd name="connsiteY61" fmla="*/ 1384709 h 2234993"/>
                <a:gd name="connsiteX62" fmla="*/ 40193 w 5933552"/>
                <a:gd name="connsiteY62" fmla="*/ 1359588 h 2234993"/>
                <a:gd name="connsiteX63" fmla="*/ 65314 w 5933552"/>
                <a:gd name="connsiteY63" fmla="*/ 1314371 h 223499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51926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4371 h 2234603"/>
                <a:gd name="connsiteX1" fmla="*/ 75363 w 5933552"/>
                <a:gd name="connsiteY1" fmla="*/ 1083259 h 2234603"/>
                <a:gd name="connsiteX2" fmla="*/ 45218 w 5933552"/>
                <a:gd name="connsiteY2" fmla="*/ 1073210 h 2234603"/>
                <a:gd name="connsiteX3" fmla="*/ 95459 w 5933552"/>
                <a:gd name="connsiteY3" fmla="*/ 887316 h 2234603"/>
                <a:gd name="connsiteX4" fmla="*/ 80387 w 5933552"/>
                <a:gd name="connsiteY4" fmla="*/ 771760 h 2234603"/>
                <a:gd name="connsiteX5" fmla="*/ 85411 w 5933552"/>
                <a:gd name="connsiteY5" fmla="*/ 716494 h 2234603"/>
                <a:gd name="connsiteX6" fmla="*/ 105508 w 5933552"/>
                <a:gd name="connsiteY6" fmla="*/ 696397 h 2234603"/>
                <a:gd name="connsiteX7" fmla="*/ 135653 w 5933552"/>
                <a:gd name="connsiteY7" fmla="*/ 676300 h 2234603"/>
                <a:gd name="connsiteX8" fmla="*/ 467248 w 5933552"/>
                <a:gd name="connsiteY8" fmla="*/ 329632 h 2234603"/>
                <a:gd name="connsiteX9" fmla="*/ 472272 w 5933552"/>
                <a:gd name="connsiteY9" fmla="*/ 284415 h 2234603"/>
                <a:gd name="connsiteX10" fmla="*/ 442127 w 5933552"/>
                <a:gd name="connsiteY10" fmla="*/ 259294 h 2234603"/>
                <a:gd name="connsiteX11" fmla="*/ 406958 w 5933552"/>
                <a:gd name="connsiteY11" fmla="*/ 229149 h 2234603"/>
                <a:gd name="connsiteX12" fmla="*/ 406958 w 5933552"/>
                <a:gd name="connsiteY12" fmla="*/ 204028 h 2234603"/>
                <a:gd name="connsiteX13" fmla="*/ 462224 w 5933552"/>
                <a:gd name="connsiteY13" fmla="*/ 193980 h 2234603"/>
                <a:gd name="connsiteX14" fmla="*/ 864158 w 5933552"/>
                <a:gd name="connsiteY14" fmla="*/ 143738 h 2234603"/>
                <a:gd name="connsiteX15" fmla="*/ 999811 w 5933552"/>
                <a:gd name="connsiteY15" fmla="*/ 88472 h 2234603"/>
                <a:gd name="connsiteX16" fmla="*/ 1024932 w 5933552"/>
                <a:gd name="connsiteY16" fmla="*/ 78424 h 2234603"/>
                <a:gd name="connsiteX17" fmla="*/ 999811 w 5933552"/>
                <a:gd name="connsiteY17" fmla="*/ 28182 h 2234603"/>
                <a:gd name="connsiteX18" fmla="*/ 1070149 w 5933552"/>
                <a:gd name="connsiteY18" fmla="*/ 33206 h 2234603"/>
                <a:gd name="connsiteX19" fmla="*/ 1130439 w 5933552"/>
                <a:gd name="connsiteY19" fmla="*/ 53303 h 2234603"/>
                <a:gd name="connsiteX20" fmla="*/ 1160585 w 5933552"/>
                <a:gd name="connsiteY20" fmla="*/ 63351 h 2234603"/>
                <a:gd name="connsiteX21" fmla="*/ 1683099 w 5933552"/>
                <a:gd name="connsiteY21" fmla="*/ 13109 h 2234603"/>
                <a:gd name="connsiteX22" fmla="*/ 2306097 w 5933552"/>
                <a:gd name="connsiteY22" fmla="*/ 3061 h 2234603"/>
                <a:gd name="connsiteX23" fmla="*/ 3029578 w 5933552"/>
                <a:gd name="connsiteY23" fmla="*/ 58327 h 2234603"/>
                <a:gd name="connsiteX24" fmla="*/ 3135086 w 5933552"/>
                <a:gd name="connsiteY24" fmla="*/ 78424 h 2234603"/>
                <a:gd name="connsiteX25" fmla="*/ 3255666 w 5933552"/>
                <a:gd name="connsiteY25" fmla="*/ 98520 h 2234603"/>
                <a:gd name="connsiteX26" fmla="*/ 3542044 w 5933552"/>
                <a:gd name="connsiteY26" fmla="*/ 183931 h 2234603"/>
                <a:gd name="connsiteX27" fmla="*/ 3798277 w 5933552"/>
                <a:gd name="connsiteY27" fmla="*/ 319584 h 2234603"/>
                <a:gd name="connsiteX28" fmla="*/ 4210259 w 5933552"/>
                <a:gd name="connsiteY28" fmla="*/ 545672 h 2234603"/>
                <a:gd name="connsiteX29" fmla="*/ 4340888 w 5933552"/>
                <a:gd name="connsiteY29" fmla="*/ 626059 h 2234603"/>
                <a:gd name="connsiteX30" fmla="*/ 4381081 w 5933552"/>
                <a:gd name="connsiteY30" fmla="*/ 656204 h 2234603"/>
                <a:gd name="connsiteX31" fmla="*/ 4752870 w 5933552"/>
                <a:gd name="connsiteY31" fmla="*/ 686349 h 2234603"/>
                <a:gd name="connsiteX32" fmla="*/ 5164853 w 5933552"/>
                <a:gd name="connsiteY32" fmla="*/ 761711 h 2234603"/>
                <a:gd name="connsiteX33" fmla="*/ 5441182 w 5933552"/>
                <a:gd name="connsiteY33" fmla="*/ 827026 h 2234603"/>
                <a:gd name="connsiteX34" fmla="*/ 5612004 w 5933552"/>
                <a:gd name="connsiteY34" fmla="*/ 902388 h 2234603"/>
                <a:gd name="connsiteX35" fmla="*/ 5807947 w 5933552"/>
                <a:gd name="connsiteY35" fmla="*/ 1048089 h 2234603"/>
                <a:gd name="connsiteX36" fmla="*/ 5823020 w 5933552"/>
                <a:gd name="connsiteY36" fmla="*/ 1118428 h 2234603"/>
                <a:gd name="connsiteX37" fmla="*/ 5838092 w 5933552"/>
                <a:gd name="connsiteY37" fmla="*/ 1218911 h 2234603"/>
                <a:gd name="connsiteX38" fmla="*/ 5823020 w 5933552"/>
                <a:gd name="connsiteY38" fmla="*/ 1249056 h 2234603"/>
                <a:gd name="connsiteX39" fmla="*/ 5863213 w 5933552"/>
                <a:gd name="connsiteY39" fmla="*/ 1299298 h 2234603"/>
                <a:gd name="connsiteX40" fmla="*/ 5893358 w 5933552"/>
                <a:gd name="connsiteY40" fmla="*/ 1359588 h 2234603"/>
                <a:gd name="connsiteX41" fmla="*/ 5893358 w 5933552"/>
                <a:gd name="connsiteY41" fmla="*/ 1434951 h 2234603"/>
                <a:gd name="connsiteX42" fmla="*/ 5928527 w 5933552"/>
                <a:gd name="connsiteY42" fmla="*/ 1495241 h 2234603"/>
                <a:gd name="connsiteX43" fmla="*/ 5918479 w 5933552"/>
                <a:gd name="connsiteY43" fmla="*/ 1605773 h 2234603"/>
                <a:gd name="connsiteX44" fmla="*/ 5898382 w 5933552"/>
                <a:gd name="connsiteY44" fmla="*/ 1686160 h 2234603"/>
                <a:gd name="connsiteX45" fmla="*/ 5918479 w 5933552"/>
                <a:gd name="connsiteY45" fmla="*/ 1776595 h 2234603"/>
                <a:gd name="connsiteX46" fmla="*/ 5933552 w 5933552"/>
                <a:gd name="connsiteY46" fmla="*/ 1811764 h 2234603"/>
                <a:gd name="connsiteX47" fmla="*/ 5812971 w 5933552"/>
                <a:gd name="connsiteY47" fmla="*/ 1872054 h 2234603"/>
                <a:gd name="connsiteX48" fmla="*/ 5812971 w 5933552"/>
                <a:gd name="connsiteY48" fmla="*/ 1872054 h 2234603"/>
                <a:gd name="connsiteX49" fmla="*/ 5727560 w 5933552"/>
                <a:gd name="connsiteY49" fmla="*/ 1932344 h 2234603"/>
                <a:gd name="connsiteX50" fmla="*/ 5390941 w 5933552"/>
                <a:gd name="connsiteY50" fmla="*/ 1937369 h 2234603"/>
                <a:gd name="connsiteX51" fmla="*/ 5215670 w 5933552"/>
                <a:gd name="connsiteY51" fmla="*/ 1935977 h 2234603"/>
                <a:gd name="connsiteX52" fmla="*/ 4373414 w 5933552"/>
                <a:gd name="connsiteY52" fmla="*/ 1917320 h 2234603"/>
                <a:gd name="connsiteX53" fmla="*/ 1498817 w 5933552"/>
                <a:gd name="connsiteY53" fmla="*/ 1891925 h 2234603"/>
                <a:gd name="connsiteX54" fmla="*/ 619914 w 5933552"/>
                <a:gd name="connsiteY54" fmla="*/ 1836885 h 2234603"/>
                <a:gd name="connsiteX55" fmla="*/ 281354 w 5933552"/>
                <a:gd name="connsiteY55" fmla="*/ 1836885 h 2234603"/>
                <a:gd name="connsiteX56" fmla="*/ 130629 w 5933552"/>
                <a:gd name="connsiteY56" fmla="*/ 1761522 h 2234603"/>
                <a:gd name="connsiteX57" fmla="*/ 10048 w 5933552"/>
                <a:gd name="connsiteY57" fmla="*/ 1681136 h 2234603"/>
                <a:gd name="connsiteX58" fmla="*/ 0 w 5933552"/>
                <a:gd name="connsiteY58" fmla="*/ 1540459 h 2234603"/>
                <a:gd name="connsiteX59" fmla="*/ 15072 w 5933552"/>
                <a:gd name="connsiteY59" fmla="*/ 1490217 h 2234603"/>
                <a:gd name="connsiteX60" fmla="*/ 15072 w 5933552"/>
                <a:gd name="connsiteY60" fmla="*/ 1434951 h 2234603"/>
                <a:gd name="connsiteX61" fmla="*/ 25121 w 5933552"/>
                <a:gd name="connsiteY61" fmla="*/ 1384709 h 2234603"/>
                <a:gd name="connsiteX62" fmla="*/ 40193 w 5933552"/>
                <a:gd name="connsiteY62" fmla="*/ 1359588 h 2234603"/>
                <a:gd name="connsiteX63" fmla="*/ 65314 w 5933552"/>
                <a:gd name="connsiteY63" fmla="*/ 1314371 h 2234603"/>
                <a:gd name="connsiteX0" fmla="*/ 65314 w 5933552"/>
                <a:gd name="connsiteY0" fmla="*/ 1317153 h 2237385"/>
                <a:gd name="connsiteX1" fmla="*/ 75363 w 5933552"/>
                <a:gd name="connsiteY1" fmla="*/ 1086041 h 2237385"/>
                <a:gd name="connsiteX2" fmla="*/ 45218 w 5933552"/>
                <a:gd name="connsiteY2" fmla="*/ 1075992 h 2237385"/>
                <a:gd name="connsiteX3" fmla="*/ 95459 w 5933552"/>
                <a:gd name="connsiteY3" fmla="*/ 890098 h 2237385"/>
                <a:gd name="connsiteX4" fmla="*/ 80387 w 5933552"/>
                <a:gd name="connsiteY4" fmla="*/ 774542 h 2237385"/>
                <a:gd name="connsiteX5" fmla="*/ 85411 w 5933552"/>
                <a:gd name="connsiteY5" fmla="*/ 719276 h 2237385"/>
                <a:gd name="connsiteX6" fmla="*/ 105508 w 5933552"/>
                <a:gd name="connsiteY6" fmla="*/ 699179 h 2237385"/>
                <a:gd name="connsiteX7" fmla="*/ 135653 w 5933552"/>
                <a:gd name="connsiteY7" fmla="*/ 679082 h 2237385"/>
                <a:gd name="connsiteX8" fmla="*/ 467248 w 5933552"/>
                <a:gd name="connsiteY8" fmla="*/ 332414 h 2237385"/>
                <a:gd name="connsiteX9" fmla="*/ 472272 w 5933552"/>
                <a:gd name="connsiteY9" fmla="*/ 287197 h 2237385"/>
                <a:gd name="connsiteX10" fmla="*/ 442127 w 5933552"/>
                <a:gd name="connsiteY10" fmla="*/ 262076 h 2237385"/>
                <a:gd name="connsiteX11" fmla="*/ 406958 w 5933552"/>
                <a:gd name="connsiteY11" fmla="*/ 231931 h 2237385"/>
                <a:gd name="connsiteX12" fmla="*/ 406958 w 5933552"/>
                <a:gd name="connsiteY12" fmla="*/ 206810 h 2237385"/>
                <a:gd name="connsiteX13" fmla="*/ 462224 w 5933552"/>
                <a:gd name="connsiteY13" fmla="*/ 196762 h 2237385"/>
                <a:gd name="connsiteX14" fmla="*/ 864158 w 5933552"/>
                <a:gd name="connsiteY14" fmla="*/ 146520 h 2237385"/>
                <a:gd name="connsiteX15" fmla="*/ 999811 w 5933552"/>
                <a:gd name="connsiteY15" fmla="*/ 91254 h 2237385"/>
                <a:gd name="connsiteX16" fmla="*/ 1024932 w 5933552"/>
                <a:gd name="connsiteY16" fmla="*/ 81206 h 2237385"/>
                <a:gd name="connsiteX17" fmla="*/ 999811 w 5933552"/>
                <a:gd name="connsiteY17" fmla="*/ 30964 h 2237385"/>
                <a:gd name="connsiteX18" fmla="*/ 1070149 w 5933552"/>
                <a:gd name="connsiteY18" fmla="*/ 35988 h 2237385"/>
                <a:gd name="connsiteX19" fmla="*/ 1130439 w 5933552"/>
                <a:gd name="connsiteY19" fmla="*/ 56085 h 2237385"/>
                <a:gd name="connsiteX20" fmla="*/ 1160585 w 5933552"/>
                <a:gd name="connsiteY20" fmla="*/ 66133 h 2237385"/>
                <a:gd name="connsiteX21" fmla="*/ 1683099 w 5933552"/>
                <a:gd name="connsiteY21" fmla="*/ 15891 h 2237385"/>
                <a:gd name="connsiteX22" fmla="*/ 1966442 w 5933552"/>
                <a:gd name="connsiteY22" fmla="*/ 0 h 2237385"/>
                <a:gd name="connsiteX23" fmla="*/ 2306097 w 5933552"/>
                <a:gd name="connsiteY23" fmla="*/ 5843 h 2237385"/>
                <a:gd name="connsiteX24" fmla="*/ 3029578 w 5933552"/>
                <a:gd name="connsiteY24" fmla="*/ 61109 h 2237385"/>
                <a:gd name="connsiteX25" fmla="*/ 3135086 w 5933552"/>
                <a:gd name="connsiteY25" fmla="*/ 81206 h 2237385"/>
                <a:gd name="connsiteX26" fmla="*/ 3255666 w 5933552"/>
                <a:gd name="connsiteY26" fmla="*/ 101302 h 2237385"/>
                <a:gd name="connsiteX27" fmla="*/ 3542044 w 5933552"/>
                <a:gd name="connsiteY27" fmla="*/ 186713 h 2237385"/>
                <a:gd name="connsiteX28" fmla="*/ 3798277 w 5933552"/>
                <a:gd name="connsiteY28" fmla="*/ 322366 h 2237385"/>
                <a:gd name="connsiteX29" fmla="*/ 4210259 w 5933552"/>
                <a:gd name="connsiteY29" fmla="*/ 548454 h 2237385"/>
                <a:gd name="connsiteX30" fmla="*/ 4340888 w 5933552"/>
                <a:gd name="connsiteY30" fmla="*/ 628841 h 2237385"/>
                <a:gd name="connsiteX31" fmla="*/ 4381081 w 5933552"/>
                <a:gd name="connsiteY31" fmla="*/ 658986 h 2237385"/>
                <a:gd name="connsiteX32" fmla="*/ 4752870 w 5933552"/>
                <a:gd name="connsiteY32" fmla="*/ 689131 h 2237385"/>
                <a:gd name="connsiteX33" fmla="*/ 5164853 w 5933552"/>
                <a:gd name="connsiteY33" fmla="*/ 764493 h 2237385"/>
                <a:gd name="connsiteX34" fmla="*/ 5441182 w 5933552"/>
                <a:gd name="connsiteY34" fmla="*/ 829808 h 2237385"/>
                <a:gd name="connsiteX35" fmla="*/ 5612004 w 5933552"/>
                <a:gd name="connsiteY35" fmla="*/ 905170 h 2237385"/>
                <a:gd name="connsiteX36" fmla="*/ 5807947 w 5933552"/>
                <a:gd name="connsiteY36" fmla="*/ 1050871 h 2237385"/>
                <a:gd name="connsiteX37" fmla="*/ 5823020 w 5933552"/>
                <a:gd name="connsiteY37" fmla="*/ 1121210 h 2237385"/>
                <a:gd name="connsiteX38" fmla="*/ 5838092 w 5933552"/>
                <a:gd name="connsiteY38" fmla="*/ 1221693 h 2237385"/>
                <a:gd name="connsiteX39" fmla="*/ 5823020 w 5933552"/>
                <a:gd name="connsiteY39" fmla="*/ 1251838 h 2237385"/>
                <a:gd name="connsiteX40" fmla="*/ 5863213 w 5933552"/>
                <a:gd name="connsiteY40" fmla="*/ 1302080 h 2237385"/>
                <a:gd name="connsiteX41" fmla="*/ 5893358 w 5933552"/>
                <a:gd name="connsiteY41" fmla="*/ 1362370 h 2237385"/>
                <a:gd name="connsiteX42" fmla="*/ 5893358 w 5933552"/>
                <a:gd name="connsiteY42" fmla="*/ 1437733 h 2237385"/>
                <a:gd name="connsiteX43" fmla="*/ 5928527 w 5933552"/>
                <a:gd name="connsiteY43" fmla="*/ 1498023 h 2237385"/>
                <a:gd name="connsiteX44" fmla="*/ 5918479 w 5933552"/>
                <a:gd name="connsiteY44" fmla="*/ 1608555 h 2237385"/>
                <a:gd name="connsiteX45" fmla="*/ 5898382 w 5933552"/>
                <a:gd name="connsiteY45" fmla="*/ 1688942 h 2237385"/>
                <a:gd name="connsiteX46" fmla="*/ 5918479 w 5933552"/>
                <a:gd name="connsiteY46" fmla="*/ 1779377 h 2237385"/>
                <a:gd name="connsiteX47" fmla="*/ 5933552 w 5933552"/>
                <a:gd name="connsiteY47" fmla="*/ 1814546 h 2237385"/>
                <a:gd name="connsiteX48" fmla="*/ 5812971 w 5933552"/>
                <a:gd name="connsiteY48" fmla="*/ 1874836 h 2237385"/>
                <a:gd name="connsiteX49" fmla="*/ 5812971 w 5933552"/>
                <a:gd name="connsiteY49" fmla="*/ 1874836 h 2237385"/>
                <a:gd name="connsiteX50" fmla="*/ 5727560 w 5933552"/>
                <a:gd name="connsiteY50" fmla="*/ 1935126 h 2237385"/>
                <a:gd name="connsiteX51" fmla="*/ 5390941 w 5933552"/>
                <a:gd name="connsiteY51" fmla="*/ 1940151 h 2237385"/>
                <a:gd name="connsiteX52" fmla="*/ 5215670 w 5933552"/>
                <a:gd name="connsiteY52" fmla="*/ 1938759 h 2237385"/>
                <a:gd name="connsiteX53" fmla="*/ 4373414 w 5933552"/>
                <a:gd name="connsiteY53" fmla="*/ 1920102 h 2237385"/>
                <a:gd name="connsiteX54" fmla="*/ 1498817 w 5933552"/>
                <a:gd name="connsiteY54" fmla="*/ 1894707 h 2237385"/>
                <a:gd name="connsiteX55" fmla="*/ 619914 w 5933552"/>
                <a:gd name="connsiteY55" fmla="*/ 1839667 h 2237385"/>
                <a:gd name="connsiteX56" fmla="*/ 281354 w 5933552"/>
                <a:gd name="connsiteY56" fmla="*/ 1839667 h 2237385"/>
                <a:gd name="connsiteX57" fmla="*/ 130629 w 5933552"/>
                <a:gd name="connsiteY57" fmla="*/ 1764304 h 2237385"/>
                <a:gd name="connsiteX58" fmla="*/ 10048 w 5933552"/>
                <a:gd name="connsiteY58" fmla="*/ 1683918 h 2237385"/>
                <a:gd name="connsiteX59" fmla="*/ 0 w 5933552"/>
                <a:gd name="connsiteY59" fmla="*/ 1543241 h 2237385"/>
                <a:gd name="connsiteX60" fmla="*/ 15072 w 5933552"/>
                <a:gd name="connsiteY60" fmla="*/ 1492999 h 2237385"/>
                <a:gd name="connsiteX61" fmla="*/ 15072 w 5933552"/>
                <a:gd name="connsiteY61" fmla="*/ 1437733 h 2237385"/>
                <a:gd name="connsiteX62" fmla="*/ 25121 w 5933552"/>
                <a:gd name="connsiteY62" fmla="*/ 1387491 h 2237385"/>
                <a:gd name="connsiteX63" fmla="*/ 40193 w 5933552"/>
                <a:gd name="connsiteY63" fmla="*/ 1362370 h 2237385"/>
                <a:gd name="connsiteX64" fmla="*/ 65314 w 5933552"/>
                <a:gd name="connsiteY64" fmla="*/ 1317153 h 2237385"/>
                <a:gd name="connsiteX0" fmla="*/ 65314 w 5933552"/>
                <a:gd name="connsiteY0" fmla="*/ 1314186 h 2234418"/>
                <a:gd name="connsiteX1" fmla="*/ 75363 w 5933552"/>
                <a:gd name="connsiteY1" fmla="*/ 1083074 h 2234418"/>
                <a:gd name="connsiteX2" fmla="*/ 45218 w 5933552"/>
                <a:gd name="connsiteY2" fmla="*/ 1073025 h 2234418"/>
                <a:gd name="connsiteX3" fmla="*/ 95459 w 5933552"/>
                <a:gd name="connsiteY3" fmla="*/ 887131 h 2234418"/>
                <a:gd name="connsiteX4" fmla="*/ 80387 w 5933552"/>
                <a:gd name="connsiteY4" fmla="*/ 771575 h 2234418"/>
                <a:gd name="connsiteX5" fmla="*/ 85411 w 5933552"/>
                <a:gd name="connsiteY5" fmla="*/ 716309 h 2234418"/>
                <a:gd name="connsiteX6" fmla="*/ 105508 w 5933552"/>
                <a:gd name="connsiteY6" fmla="*/ 696212 h 2234418"/>
                <a:gd name="connsiteX7" fmla="*/ 135653 w 5933552"/>
                <a:gd name="connsiteY7" fmla="*/ 676115 h 2234418"/>
                <a:gd name="connsiteX8" fmla="*/ 467248 w 5933552"/>
                <a:gd name="connsiteY8" fmla="*/ 329447 h 2234418"/>
                <a:gd name="connsiteX9" fmla="*/ 472272 w 5933552"/>
                <a:gd name="connsiteY9" fmla="*/ 284230 h 2234418"/>
                <a:gd name="connsiteX10" fmla="*/ 442127 w 5933552"/>
                <a:gd name="connsiteY10" fmla="*/ 259109 h 2234418"/>
                <a:gd name="connsiteX11" fmla="*/ 406958 w 5933552"/>
                <a:gd name="connsiteY11" fmla="*/ 228964 h 2234418"/>
                <a:gd name="connsiteX12" fmla="*/ 406958 w 5933552"/>
                <a:gd name="connsiteY12" fmla="*/ 203843 h 2234418"/>
                <a:gd name="connsiteX13" fmla="*/ 462224 w 5933552"/>
                <a:gd name="connsiteY13" fmla="*/ 193795 h 2234418"/>
                <a:gd name="connsiteX14" fmla="*/ 864158 w 5933552"/>
                <a:gd name="connsiteY14" fmla="*/ 143553 h 2234418"/>
                <a:gd name="connsiteX15" fmla="*/ 999811 w 5933552"/>
                <a:gd name="connsiteY15" fmla="*/ 88287 h 2234418"/>
                <a:gd name="connsiteX16" fmla="*/ 1024932 w 5933552"/>
                <a:gd name="connsiteY16" fmla="*/ 78239 h 2234418"/>
                <a:gd name="connsiteX17" fmla="*/ 999811 w 5933552"/>
                <a:gd name="connsiteY17" fmla="*/ 27997 h 2234418"/>
                <a:gd name="connsiteX18" fmla="*/ 1070149 w 5933552"/>
                <a:gd name="connsiteY18" fmla="*/ 33021 h 2234418"/>
                <a:gd name="connsiteX19" fmla="*/ 1130439 w 5933552"/>
                <a:gd name="connsiteY19" fmla="*/ 53118 h 2234418"/>
                <a:gd name="connsiteX20" fmla="*/ 1160585 w 5933552"/>
                <a:gd name="connsiteY20" fmla="*/ 63166 h 2234418"/>
                <a:gd name="connsiteX21" fmla="*/ 1683099 w 5933552"/>
                <a:gd name="connsiteY21" fmla="*/ 12924 h 2234418"/>
                <a:gd name="connsiteX22" fmla="*/ 1966443 w 5933552"/>
                <a:gd name="connsiteY22" fmla="*/ 8497 h 2234418"/>
                <a:gd name="connsiteX23" fmla="*/ 2306097 w 5933552"/>
                <a:gd name="connsiteY23" fmla="*/ 2876 h 2234418"/>
                <a:gd name="connsiteX24" fmla="*/ 3029578 w 5933552"/>
                <a:gd name="connsiteY24" fmla="*/ 58142 h 2234418"/>
                <a:gd name="connsiteX25" fmla="*/ 3135086 w 5933552"/>
                <a:gd name="connsiteY25" fmla="*/ 78239 h 2234418"/>
                <a:gd name="connsiteX26" fmla="*/ 3255666 w 5933552"/>
                <a:gd name="connsiteY26" fmla="*/ 98335 h 2234418"/>
                <a:gd name="connsiteX27" fmla="*/ 3542044 w 5933552"/>
                <a:gd name="connsiteY27" fmla="*/ 183746 h 2234418"/>
                <a:gd name="connsiteX28" fmla="*/ 3798277 w 5933552"/>
                <a:gd name="connsiteY28" fmla="*/ 319399 h 2234418"/>
                <a:gd name="connsiteX29" fmla="*/ 4210259 w 5933552"/>
                <a:gd name="connsiteY29" fmla="*/ 545487 h 2234418"/>
                <a:gd name="connsiteX30" fmla="*/ 4340888 w 5933552"/>
                <a:gd name="connsiteY30" fmla="*/ 625874 h 2234418"/>
                <a:gd name="connsiteX31" fmla="*/ 4381081 w 5933552"/>
                <a:gd name="connsiteY31" fmla="*/ 656019 h 2234418"/>
                <a:gd name="connsiteX32" fmla="*/ 4752870 w 5933552"/>
                <a:gd name="connsiteY32" fmla="*/ 686164 h 2234418"/>
                <a:gd name="connsiteX33" fmla="*/ 5164853 w 5933552"/>
                <a:gd name="connsiteY33" fmla="*/ 761526 h 2234418"/>
                <a:gd name="connsiteX34" fmla="*/ 5441182 w 5933552"/>
                <a:gd name="connsiteY34" fmla="*/ 826841 h 2234418"/>
                <a:gd name="connsiteX35" fmla="*/ 5612004 w 5933552"/>
                <a:gd name="connsiteY35" fmla="*/ 902203 h 2234418"/>
                <a:gd name="connsiteX36" fmla="*/ 5807947 w 5933552"/>
                <a:gd name="connsiteY36" fmla="*/ 1047904 h 2234418"/>
                <a:gd name="connsiteX37" fmla="*/ 5823020 w 5933552"/>
                <a:gd name="connsiteY37" fmla="*/ 1118243 h 2234418"/>
                <a:gd name="connsiteX38" fmla="*/ 5838092 w 5933552"/>
                <a:gd name="connsiteY38" fmla="*/ 1218726 h 2234418"/>
                <a:gd name="connsiteX39" fmla="*/ 5823020 w 5933552"/>
                <a:gd name="connsiteY39" fmla="*/ 1248871 h 2234418"/>
                <a:gd name="connsiteX40" fmla="*/ 5863213 w 5933552"/>
                <a:gd name="connsiteY40" fmla="*/ 1299113 h 2234418"/>
                <a:gd name="connsiteX41" fmla="*/ 5893358 w 5933552"/>
                <a:gd name="connsiteY41" fmla="*/ 1359403 h 2234418"/>
                <a:gd name="connsiteX42" fmla="*/ 5893358 w 5933552"/>
                <a:gd name="connsiteY42" fmla="*/ 1434766 h 2234418"/>
                <a:gd name="connsiteX43" fmla="*/ 5928527 w 5933552"/>
                <a:gd name="connsiteY43" fmla="*/ 1495056 h 2234418"/>
                <a:gd name="connsiteX44" fmla="*/ 5918479 w 5933552"/>
                <a:gd name="connsiteY44" fmla="*/ 1605588 h 2234418"/>
                <a:gd name="connsiteX45" fmla="*/ 5898382 w 5933552"/>
                <a:gd name="connsiteY45" fmla="*/ 1685975 h 2234418"/>
                <a:gd name="connsiteX46" fmla="*/ 5918479 w 5933552"/>
                <a:gd name="connsiteY46" fmla="*/ 1776410 h 2234418"/>
                <a:gd name="connsiteX47" fmla="*/ 5933552 w 5933552"/>
                <a:gd name="connsiteY47" fmla="*/ 1811579 h 2234418"/>
                <a:gd name="connsiteX48" fmla="*/ 5812971 w 5933552"/>
                <a:gd name="connsiteY48" fmla="*/ 1871869 h 2234418"/>
                <a:gd name="connsiteX49" fmla="*/ 5812971 w 5933552"/>
                <a:gd name="connsiteY49" fmla="*/ 1871869 h 2234418"/>
                <a:gd name="connsiteX50" fmla="*/ 5727560 w 5933552"/>
                <a:gd name="connsiteY50" fmla="*/ 1932159 h 2234418"/>
                <a:gd name="connsiteX51" fmla="*/ 5390941 w 5933552"/>
                <a:gd name="connsiteY51" fmla="*/ 1937184 h 2234418"/>
                <a:gd name="connsiteX52" fmla="*/ 5215670 w 5933552"/>
                <a:gd name="connsiteY52" fmla="*/ 1935792 h 2234418"/>
                <a:gd name="connsiteX53" fmla="*/ 4373414 w 5933552"/>
                <a:gd name="connsiteY53" fmla="*/ 1917135 h 2234418"/>
                <a:gd name="connsiteX54" fmla="*/ 1498817 w 5933552"/>
                <a:gd name="connsiteY54" fmla="*/ 1891740 h 2234418"/>
                <a:gd name="connsiteX55" fmla="*/ 619914 w 5933552"/>
                <a:gd name="connsiteY55" fmla="*/ 1836700 h 2234418"/>
                <a:gd name="connsiteX56" fmla="*/ 281354 w 5933552"/>
                <a:gd name="connsiteY56" fmla="*/ 1836700 h 2234418"/>
                <a:gd name="connsiteX57" fmla="*/ 130629 w 5933552"/>
                <a:gd name="connsiteY57" fmla="*/ 1761337 h 2234418"/>
                <a:gd name="connsiteX58" fmla="*/ 10048 w 5933552"/>
                <a:gd name="connsiteY58" fmla="*/ 1680951 h 2234418"/>
                <a:gd name="connsiteX59" fmla="*/ 0 w 5933552"/>
                <a:gd name="connsiteY59" fmla="*/ 1540274 h 2234418"/>
                <a:gd name="connsiteX60" fmla="*/ 15072 w 5933552"/>
                <a:gd name="connsiteY60" fmla="*/ 1490032 h 2234418"/>
                <a:gd name="connsiteX61" fmla="*/ 15072 w 5933552"/>
                <a:gd name="connsiteY61" fmla="*/ 1434766 h 2234418"/>
                <a:gd name="connsiteX62" fmla="*/ 25121 w 5933552"/>
                <a:gd name="connsiteY62" fmla="*/ 1384524 h 2234418"/>
                <a:gd name="connsiteX63" fmla="*/ 40193 w 5933552"/>
                <a:gd name="connsiteY63" fmla="*/ 1359403 h 2234418"/>
                <a:gd name="connsiteX64" fmla="*/ 65314 w 5933552"/>
                <a:gd name="connsiteY64" fmla="*/ 1314186 h 2234418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3029578 w 5933552"/>
                <a:gd name="connsiteY24" fmla="*/ 50263 h 2226539"/>
                <a:gd name="connsiteX25" fmla="*/ 3135086 w 5933552"/>
                <a:gd name="connsiteY25" fmla="*/ 70360 h 2226539"/>
                <a:gd name="connsiteX26" fmla="*/ 3255666 w 5933552"/>
                <a:gd name="connsiteY26" fmla="*/ 90456 h 2226539"/>
                <a:gd name="connsiteX27" fmla="*/ 3542044 w 5933552"/>
                <a:gd name="connsiteY27" fmla="*/ 175867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3029578 w 5933552"/>
                <a:gd name="connsiteY24" fmla="*/ 50263 h 2226539"/>
                <a:gd name="connsiteX25" fmla="*/ 3135086 w 5933552"/>
                <a:gd name="connsiteY25" fmla="*/ 70360 h 2226539"/>
                <a:gd name="connsiteX26" fmla="*/ 3255666 w 5933552"/>
                <a:gd name="connsiteY26" fmla="*/ 90456 h 2226539"/>
                <a:gd name="connsiteX27" fmla="*/ 3542044 w 5933552"/>
                <a:gd name="connsiteY27" fmla="*/ 175867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3135086 w 5933552"/>
                <a:gd name="connsiteY25" fmla="*/ 70360 h 2226539"/>
                <a:gd name="connsiteX26" fmla="*/ 3255666 w 5933552"/>
                <a:gd name="connsiteY26" fmla="*/ 90456 h 2226539"/>
                <a:gd name="connsiteX27" fmla="*/ 3542044 w 5933552"/>
                <a:gd name="connsiteY27" fmla="*/ 175867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3255666 w 5933552"/>
                <a:gd name="connsiteY26" fmla="*/ 90456 h 2226539"/>
                <a:gd name="connsiteX27" fmla="*/ 3542044 w 5933552"/>
                <a:gd name="connsiteY27" fmla="*/ 175867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3542044 w 5933552"/>
                <a:gd name="connsiteY27" fmla="*/ 175867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58132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58132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58132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58132 w 5933552"/>
                <a:gd name="connsiteY27" fmla="*/ 1892611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75797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4021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4021 w 5933552"/>
                <a:gd name="connsiteY27" fmla="*/ 1889745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72854 w 5933552"/>
                <a:gd name="connsiteY27" fmla="*/ 1884013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3798277 w 5933552"/>
                <a:gd name="connsiteY28" fmla="*/ 311520 h 2226539"/>
                <a:gd name="connsiteX29" fmla="*/ 4210259 w 5933552"/>
                <a:gd name="connsiteY29" fmla="*/ 537608 h 2226539"/>
                <a:gd name="connsiteX30" fmla="*/ 4340888 w 5933552"/>
                <a:gd name="connsiteY30" fmla="*/ 617995 h 2226539"/>
                <a:gd name="connsiteX31" fmla="*/ 4381081 w 5933552"/>
                <a:gd name="connsiteY31" fmla="*/ 648140 h 2226539"/>
                <a:gd name="connsiteX32" fmla="*/ 4752870 w 5933552"/>
                <a:gd name="connsiteY32" fmla="*/ 678285 h 2226539"/>
                <a:gd name="connsiteX33" fmla="*/ 5164853 w 5933552"/>
                <a:gd name="connsiteY33" fmla="*/ 753647 h 2226539"/>
                <a:gd name="connsiteX34" fmla="*/ 5441182 w 5933552"/>
                <a:gd name="connsiteY34" fmla="*/ 818962 h 2226539"/>
                <a:gd name="connsiteX35" fmla="*/ 5612004 w 5933552"/>
                <a:gd name="connsiteY35" fmla="*/ 894324 h 2226539"/>
                <a:gd name="connsiteX36" fmla="*/ 5807947 w 5933552"/>
                <a:gd name="connsiteY36" fmla="*/ 1040025 h 2226539"/>
                <a:gd name="connsiteX37" fmla="*/ 5823020 w 5933552"/>
                <a:gd name="connsiteY37" fmla="*/ 1110364 h 2226539"/>
                <a:gd name="connsiteX38" fmla="*/ 5838092 w 5933552"/>
                <a:gd name="connsiteY38" fmla="*/ 1210847 h 2226539"/>
                <a:gd name="connsiteX39" fmla="*/ 5823020 w 5933552"/>
                <a:gd name="connsiteY39" fmla="*/ 1240992 h 2226539"/>
                <a:gd name="connsiteX40" fmla="*/ 5863213 w 5933552"/>
                <a:gd name="connsiteY40" fmla="*/ 1291234 h 2226539"/>
                <a:gd name="connsiteX41" fmla="*/ 5893358 w 5933552"/>
                <a:gd name="connsiteY41" fmla="*/ 1351524 h 2226539"/>
                <a:gd name="connsiteX42" fmla="*/ 5893358 w 5933552"/>
                <a:gd name="connsiteY42" fmla="*/ 1426887 h 2226539"/>
                <a:gd name="connsiteX43" fmla="*/ 5928527 w 5933552"/>
                <a:gd name="connsiteY43" fmla="*/ 1487177 h 2226539"/>
                <a:gd name="connsiteX44" fmla="*/ 5918479 w 5933552"/>
                <a:gd name="connsiteY44" fmla="*/ 1597709 h 2226539"/>
                <a:gd name="connsiteX45" fmla="*/ 5898382 w 5933552"/>
                <a:gd name="connsiteY45" fmla="*/ 1678096 h 2226539"/>
                <a:gd name="connsiteX46" fmla="*/ 5918479 w 5933552"/>
                <a:gd name="connsiteY46" fmla="*/ 1768531 h 2226539"/>
                <a:gd name="connsiteX47" fmla="*/ 5933552 w 5933552"/>
                <a:gd name="connsiteY47" fmla="*/ 1803700 h 2226539"/>
                <a:gd name="connsiteX48" fmla="*/ 5812971 w 5933552"/>
                <a:gd name="connsiteY48" fmla="*/ 1863990 h 2226539"/>
                <a:gd name="connsiteX49" fmla="*/ 5812971 w 5933552"/>
                <a:gd name="connsiteY49" fmla="*/ 1863990 h 2226539"/>
                <a:gd name="connsiteX50" fmla="*/ 5727560 w 5933552"/>
                <a:gd name="connsiteY50" fmla="*/ 1924280 h 2226539"/>
                <a:gd name="connsiteX51" fmla="*/ 5390941 w 5933552"/>
                <a:gd name="connsiteY51" fmla="*/ 1929305 h 2226539"/>
                <a:gd name="connsiteX52" fmla="*/ 5215670 w 5933552"/>
                <a:gd name="connsiteY52" fmla="*/ 1927913 h 2226539"/>
                <a:gd name="connsiteX53" fmla="*/ 4373414 w 5933552"/>
                <a:gd name="connsiteY53" fmla="*/ 1909256 h 2226539"/>
                <a:gd name="connsiteX54" fmla="*/ 1498817 w 5933552"/>
                <a:gd name="connsiteY54" fmla="*/ 1883861 h 2226539"/>
                <a:gd name="connsiteX55" fmla="*/ 619914 w 5933552"/>
                <a:gd name="connsiteY55" fmla="*/ 1828821 h 2226539"/>
                <a:gd name="connsiteX56" fmla="*/ 281354 w 5933552"/>
                <a:gd name="connsiteY56" fmla="*/ 1828821 h 2226539"/>
                <a:gd name="connsiteX57" fmla="*/ 130629 w 5933552"/>
                <a:gd name="connsiteY57" fmla="*/ 1753458 h 2226539"/>
                <a:gd name="connsiteX58" fmla="*/ 10048 w 5933552"/>
                <a:gd name="connsiteY58" fmla="*/ 1673072 h 2226539"/>
                <a:gd name="connsiteX59" fmla="*/ 0 w 5933552"/>
                <a:gd name="connsiteY59" fmla="*/ 1532395 h 2226539"/>
                <a:gd name="connsiteX60" fmla="*/ 15072 w 5933552"/>
                <a:gd name="connsiteY60" fmla="*/ 1482153 h 2226539"/>
                <a:gd name="connsiteX61" fmla="*/ 15072 w 5933552"/>
                <a:gd name="connsiteY61" fmla="*/ 1426887 h 2226539"/>
                <a:gd name="connsiteX62" fmla="*/ 25121 w 5933552"/>
                <a:gd name="connsiteY62" fmla="*/ 1376645 h 2226539"/>
                <a:gd name="connsiteX63" fmla="*/ 40193 w 5933552"/>
                <a:gd name="connsiteY63" fmla="*/ 1351524 h 2226539"/>
                <a:gd name="connsiteX64" fmla="*/ 65314 w 5933552"/>
                <a:gd name="connsiteY6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4210259 w 5933552"/>
                <a:gd name="connsiteY28" fmla="*/ 537608 h 2226539"/>
                <a:gd name="connsiteX29" fmla="*/ 4340888 w 5933552"/>
                <a:gd name="connsiteY29" fmla="*/ 617995 h 2226539"/>
                <a:gd name="connsiteX30" fmla="*/ 4381081 w 5933552"/>
                <a:gd name="connsiteY30" fmla="*/ 648140 h 2226539"/>
                <a:gd name="connsiteX31" fmla="*/ 4752870 w 5933552"/>
                <a:gd name="connsiteY31" fmla="*/ 678285 h 2226539"/>
                <a:gd name="connsiteX32" fmla="*/ 5164853 w 5933552"/>
                <a:gd name="connsiteY32" fmla="*/ 753647 h 2226539"/>
                <a:gd name="connsiteX33" fmla="*/ 5441182 w 5933552"/>
                <a:gd name="connsiteY33" fmla="*/ 818962 h 2226539"/>
                <a:gd name="connsiteX34" fmla="*/ 5612004 w 5933552"/>
                <a:gd name="connsiteY34" fmla="*/ 894324 h 2226539"/>
                <a:gd name="connsiteX35" fmla="*/ 5807947 w 5933552"/>
                <a:gd name="connsiteY35" fmla="*/ 1040025 h 2226539"/>
                <a:gd name="connsiteX36" fmla="*/ 5823020 w 5933552"/>
                <a:gd name="connsiteY36" fmla="*/ 1110364 h 2226539"/>
                <a:gd name="connsiteX37" fmla="*/ 5838092 w 5933552"/>
                <a:gd name="connsiteY37" fmla="*/ 1210847 h 2226539"/>
                <a:gd name="connsiteX38" fmla="*/ 5823020 w 5933552"/>
                <a:gd name="connsiteY38" fmla="*/ 1240992 h 2226539"/>
                <a:gd name="connsiteX39" fmla="*/ 5863213 w 5933552"/>
                <a:gd name="connsiteY39" fmla="*/ 1291234 h 2226539"/>
                <a:gd name="connsiteX40" fmla="*/ 5893358 w 5933552"/>
                <a:gd name="connsiteY40" fmla="*/ 1351524 h 2226539"/>
                <a:gd name="connsiteX41" fmla="*/ 5893358 w 5933552"/>
                <a:gd name="connsiteY41" fmla="*/ 1426887 h 2226539"/>
                <a:gd name="connsiteX42" fmla="*/ 5928527 w 5933552"/>
                <a:gd name="connsiteY42" fmla="*/ 1487177 h 2226539"/>
                <a:gd name="connsiteX43" fmla="*/ 5918479 w 5933552"/>
                <a:gd name="connsiteY43" fmla="*/ 1597709 h 2226539"/>
                <a:gd name="connsiteX44" fmla="*/ 5898382 w 5933552"/>
                <a:gd name="connsiteY44" fmla="*/ 1678096 h 2226539"/>
                <a:gd name="connsiteX45" fmla="*/ 5918479 w 5933552"/>
                <a:gd name="connsiteY45" fmla="*/ 1768531 h 2226539"/>
                <a:gd name="connsiteX46" fmla="*/ 5933552 w 5933552"/>
                <a:gd name="connsiteY46" fmla="*/ 1803700 h 2226539"/>
                <a:gd name="connsiteX47" fmla="*/ 5812971 w 5933552"/>
                <a:gd name="connsiteY47" fmla="*/ 1863990 h 2226539"/>
                <a:gd name="connsiteX48" fmla="*/ 5812971 w 5933552"/>
                <a:gd name="connsiteY48" fmla="*/ 1863990 h 2226539"/>
                <a:gd name="connsiteX49" fmla="*/ 5727560 w 5933552"/>
                <a:gd name="connsiteY49" fmla="*/ 1924280 h 2226539"/>
                <a:gd name="connsiteX50" fmla="*/ 5390941 w 5933552"/>
                <a:gd name="connsiteY50" fmla="*/ 1929305 h 2226539"/>
                <a:gd name="connsiteX51" fmla="*/ 5215670 w 5933552"/>
                <a:gd name="connsiteY51" fmla="*/ 1927913 h 2226539"/>
                <a:gd name="connsiteX52" fmla="*/ 4373414 w 5933552"/>
                <a:gd name="connsiteY52" fmla="*/ 1909256 h 2226539"/>
                <a:gd name="connsiteX53" fmla="*/ 1498817 w 5933552"/>
                <a:gd name="connsiteY53" fmla="*/ 1883861 h 2226539"/>
                <a:gd name="connsiteX54" fmla="*/ 619914 w 5933552"/>
                <a:gd name="connsiteY54" fmla="*/ 1828821 h 2226539"/>
                <a:gd name="connsiteX55" fmla="*/ 281354 w 5933552"/>
                <a:gd name="connsiteY55" fmla="*/ 1828821 h 2226539"/>
                <a:gd name="connsiteX56" fmla="*/ 130629 w 5933552"/>
                <a:gd name="connsiteY56" fmla="*/ 1753458 h 2226539"/>
                <a:gd name="connsiteX57" fmla="*/ 10048 w 5933552"/>
                <a:gd name="connsiteY57" fmla="*/ 1673072 h 2226539"/>
                <a:gd name="connsiteX58" fmla="*/ 0 w 5933552"/>
                <a:gd name="connsiteY58" fmla="*/ 1532395 h 2226539"/>
                <a:gd name="connsiteX59" fmla="*/ 15072 w 5933552"/>
                <a:gd name="connsiteY59" fmla="*/ 1482153 h 2226539"/>
                <a:gd name="connsiteX60" fmla="*/ 15072 w 5933552"/>
                <a:gd name="connsiteY60" fmla="*/ 1426887 h 2226539"/>
                <a:gd name="connsiteX61" fmla="*/ 25121 w 5933552"/>
                <a:gd name="connsiteY61" fmla="*/ 1376645 h 2226539"/>
                <a:gd name="connsiteX62" fmla="*/ 40193 w 5933552"/>
                <a:gd name="connsiteY62" fmla="*/ 1351524 h 2226539"/>
                <a:gd name="connsiteX63" fmla="*/ 65314 w 5933552"/>
                <a:gd name="connsiteY63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4340888 w 5933552"/>
                <a:gd name="connsiteY28" fmla="*/ 617995 h 2226539"/>
                <a:gd name="connsiteX29" fmla="*/ 4381081 w 5933552"/>
                <a:gd name="connsiteY29" fmla="*/ 648140 h 2226539"/>
                <a:gd name="connsiteX30" fmla="*/ 4752870 w 5933552"/>
                <a:gd name="connsiteY30" fmla="*/ 678285 h 2226539"/>
                <a:gd name="connsiteX31" fmla="*/ 5164853 w 5933552"/>
                <a:gd name="connsiteY31" fmla="*/ 753647 h 2226539"/>
                <a:gd name="connsiteX32" fmla="*/ 5441182 w 5933552"/>
                <a:gd name="connsiteY32" fmla="*/ 818962 h 2226539"/>
                <a:gd name="connsiteX33" fmla="*/ 5612004 w 5933552"/>
                <a:gd name="connsiteY33" fmla="*/ 894324 h 2226539"/>
                <a:gd name="connsiteX34" fmla="*/ 5807947 w 5933552"/>
                <a:gd name="connsiteY34" fmla="*/ 1040025 h 2226539"/>
                <a:gd name="connsiteX35" fmla="*/ 5823020 w 5933552"/>
                <a:gd name="connsiteY35" fmla="*/ 1110364 h 2226539"/>
                <a:gd name="connsiteX36" fmla="*/ 5838092 w 5933552"/>
                <a:gd name="connsiteY36" fmla="*/ 1210847 h 2226539"/>
                <a:gd name="connsiteX37" fmla="*/ 5823020 w 5933552"/>
                <a:gd name="connsiteY37" fmla="*/ 1240992 h 2226539"/>
                <a:gd name="connsiteX38" fmla="*/ 5863213 w 5933552"/>
                <a:gd name="connsiteY38" fmla="*/ 1291234 h 2226539"/>
                <a:gd name="connsiteX39" fmla="*/ 5893358 w 5933552"/>
                <a:gd name="connsiteY39" fmla="*/ 1351524 h 2226539"/>
                <a:gd name="connsiteX40" fmla="*/ 5893358 w 5933552"/>
                <a:gd name="connsiteY40" fmla="*/ 1426887 h 2226539"/>
                <a:gd name="connsiteX41" fmla="*/ 5928527 w 5933552"/>
                <a:gd name="connsiteY41" fmla="*/ 1487177 h 2226539"/>
                <a:gd name="connsiteX42" fmla="*/ 5918479 w 5933552"/>
                <a:gd name="connsiteY42" fmla="*/ 1597709 h 2226539"/>
                <a:gd name="connsiteX43" fmla="*/ 5898382 w 5933552"/>
                <a:gd name="connsiteY43" fmla="*/ 1678096 h 2226539"/>
                <a:gd name="connsiteX44" fmla="*/ 5918479 w 5933552"/>
                <a:gd name="connsiteY44" fmla="*/ 1768531 h 2226539"/>
                <a:gd name="connsiteX45" fmla="*/ 5933552 w 5933552"/>
                <a:gd name="connsiteY45" fmla="*/ 1803700 h 2226539"/>
                <a:gd name="connsiteX46" fmla="*/ 5812971 w 5933552"/>
                <a:gd name="connsiteY46" fmla="*/ 1863990 h 2226539"/>
                <a:gd name="connsiteX47" fmla="*/ 5812971 w 5933552"/>
                <a:gd name="connsiteY47" fmla="*/ 1863990 h 2226539"/>
                <a:gd name="connsiteX48" fmla="*/ 5727560 w 5933552"/>
                <a:gd name="connsiteY48" fmla="*/ 1924280 h 2226539"/>
                <a:gd name="connsiteX49" fmla="*/ 5390941 w 5933552"/>
                <a:gd name="connsiteY49" fmla="*/ 1929305 h 2226539"/>
                <a:gd name="connsiteX50" fmla="*/ 5215670 w 5933552"/>
                <a:gd name="connsiteY50" fmla="*/ 1927913 h 2226539"/>
                <a:gd name="connsiteX51" fmla="*/ 4373414 w 5933552"/>
                <a:gd name="connsiteY51" fmla="*/ 1909256 h 2226539"/>
                <a:gd name="connsiteX52" fmla="*/ 1498817 w 5933552"/>
                <a:gd name="connsiteY52" fmla="*/ 1883861 h 2226539"/>
                <a:gd name="connsiteX53" fmla="*/ 619914 w 5933552"/>
                <a:gd name="connsiteY53" fmla="*/ 1828821 h 2226539"/>
                <a:gd name="connsiteX54" fmla="*/ 281354 w 5933552"/>
                <a:gd name="connsiteY54" fmla="*/ 1828821 h 2226539"/>
                <a:gd name="connsiteX55" fmla="*/ 130629 w 5933552"/>
                <a:gd name="connsiteY55" fmla="*/ 1753458 h 2226539"/>
                <a:gd name="connsiteX56" fmla="*/ 10048 w 5933552"/>
                <a:gd name="connsiteY56" fmla="*/ 1673072 h 2226539"/>
                <a:gd name="connsiteX57" fmla="*/ 0 w 5933552"/>
                <a:gd name="connsiteY57" fmla="*/ 1532395 h 2226539"/>
                <a:gd name="connsiteX58" fmla="*/ 15072 w 5933552"/>
                <a:gd name="connsiteY58" fmla="*/ 1482153 h 2226539"/>
                <a:gd name="connsiteX59" fmla="*/ 15072 w 5933552"/>
                <a:gd name="connsiteY59" fmla="*/ 1426887 h 2226539"/>
                <a:gd name="connsiteX60" fmla="*/ 25121 w 5933552"/>
                <a:gd name="connsiteY60" fmla="*/ 1376645 h 2226539"/>
                <a:gd name="connsiteX61" fmla="*/ 40193 w 5933552"/>
                <a:gd name="connsiteY61" fmla="*/ 1351524 h 2226539"/>
                <a:gd name="connsiteX62" fmla="*/ 65314 w 5933552"/>
                <a:gd name="connsiteY62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4381081 w 5933552"/>
                <a:gd name="connsiteY28" fmla="*/ 648140 h 2226539"/>
                <a:gd name="connsiteX29" fmla="*/ 4752870 w 5933552"/>
                <a:gd name="connsiteY29" fmla="*/ 678285 h 2226539"/>
                <a:gd name="connsiteX30" fmla="*/ 5164853 w 5933552"/>
                <a:gd name="connsiteY30" fmla="*/ 753647 h 2226539"/>
                <a:gd name="connsiteX31" fmla="*/ 5441182 w 5933552"/>
                <a:gd name="connsiteY31" fmla="*/ 818962 h 2226539"/>
                <a:gd name="connsiteX32" fmla="*/ 5612004 w 5933552"/>
                <a:gd name="connsiteY32" fmla="*/ 894324 h 2226539"/>
                <a:gd name="connsiteX33" fmla="*/ 5807947 w 5933552"/>
                <a:gd name="connsiteY33" fmla="*/ 1040025 h 2226539"/>
                <a:gd name="connsiteX34" fmla="*/ 5823020 w 5933552"/>
                <a:gd name="connsiteY34" fmla="*/ 1110364 h 2226539"/>
                <a:gd name="connsiteX35" fmla="*/ 5838092 w 5933552"/>
                <a:gd name="connsiteY35" fmla="*/ 1210847 h 2226539"/>
                <a:gd name="connsiteX36" fmla="*/ 5823020 w 5933552"/>
                <a:gd name="connsiteY36" fmla="*/ 1240992 h 2226539"/>
                <a:gd name="connsiteX37" fmla="*/ 5863213 w 5933552"/>
                <a:gd name="connsiteY37" fmla="*/ 1291234 h 2226539"/>
                <a:gd name="connsiteX38" fmla="*/ 5893358 w 5933552"/>
                <a:gd name="connsiteY38" fmla="*/ 1351524 h 2226539"/>
                <a:gd name="connsiteX39" fmla="*/ 5893358 w 5933552"/>
                <a:gd name="connsiteY39" fmla="*/ 1426887 h 2226539"/>
                <a:gd name="connsiteX40" fmla="*/ 5928527 w 5933552"/>
                <a:gd name="connsiteY40" fmla="*/ 1487177 h 2226539"/>
                <a:gd name="connsiteX41" fmla="*/ 5918479 w 5933552"/>
                <a:gd name="connsiteY41" fmla="*/ 1597709 h 2226539"/>
                <a:gd name="connsiteX42" fmla="*/ 5898382 w 5933552"/>
                <a:gd name="connsiteY42" fmla="*/ 1678096 h 2226539"/>
                <a:gd name="connsiteX43" fmla="*/ 5918479 w 5933552"/>
                <a:gd name="connsiteY43" fmla="*/ 1768531 h 2226539"/>
                <a:gd name="connsiteX44" fmla="*/ 5933552 w 5933552"/>
                <a:gd name="connsiteY44" fmla="*/ 1803700 h 2226539"/>
                <a:gd name="connsiteX45" fmla="*/ 5812971 w 5933552"/>
                <a:gd name="connsiteY45" fmla="*/ 1863990 h 2226539"/>
                <a:gd name="connsiteX46" fmla="*/ 5812971 w 5933552"/>
                <a:gd name="connsiteY46" fmla="*/ 1863990 h 2226539"/>
                <a:gd name="connsiteX47" fmla="*/ 5727560 w 5933552"/>
                <a:gd name="connsiteY47" fmla="*/ 1924280 h 2226539"/>
                <a:gd name="connsiteX48" fmla="*/ 5390941 w 5933552"/>
                <a:gd name="connsiteY48" fmla="*/ 1929305 h 2226539"/>
                <a:gd name="connsiteX49" fmla="*/ 5215670 w 5933552"/>
                <a:gd name="connsiteY49" fmla="*/ 1927913 h 2226539"/>
                <a:gd name="connsiteX50" fmla="*/ 4373414 w 5933552"/>
                <a:gd name="connsiteY50" fmla="*/ 1909256 h 2226539"/>
                <a:gd name="connsiteX51" fmla="*/ 1498817 w 5933552"/>
                <a:gd name="connsiteY51" fmla="*/ 1883861 h 2226539"/>
                <a:gd name="connsiteX52" fmla="*/ 619914 w 5933552"/>
                <a:gd name="connsiteY52" fmla="*/ 1828821 h 2226539"/>
                <a:gd name="connsiteX53" fmla="*/ 281354 w 5933552"/>
                <a:gd name="connsiteY53" fmla="*/ 1828821 h 2226539"/>
                <a:gd name="connsiteX54" fmla="*/ 130629 w 5933552"/>
                <a:gd name="connsiteY54" fmla="*/ 1753458 h 2226539"/>
                <a:gd name="connsiteX55" fmla="*/ 10048 w 5933552"/>
                <a:gd name="connsiteY55" fmla="*/ 1673072 h 2226539"/>
                <a:gd name="connsiteX56" fmla="*/ 0 w 5933552"/>
                <a:gd name="connsiteY56" fmla="*/ 1532395 h 2226539"/>
                <a:gd name="connsiteX57" fmla="*/ 15072 w 5933552"/>
                <a:gd name="connsiteY57" fmla="*/ 1482153 h 2226539"/>
                <a:gd name="connsiteX58" fmla="*/ 15072 w 5933552"/>
                <a:gd name="connsiteY58" fmla="*/ 1426887 h 2226539"/>
                <a:gd name="connsiteX59" fmla="*/ 25121 w 5933552"/>
                <a:gd name="connsiteY59" fmla="*/ 1376645 h 2226539"/>
                <a:gd name="connsiteX60" fmla="*/ 40193 w 5933552"/>
                <a:gd name="connsiteY60" fmla="*/ 1351524 h 2226539"/>
                <a:gd name="connsiteX61" fmla="*/ 65314 w 5933552"/>
                <a:gd name="connsiteY61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4752870 w 5933552"/>
                <a:gd name="connsiteY28" fmla="*/ 678285 h 2226539"/>
                <a:gd name="connsiteX29" fmla="*/ 5164853 w 5933552"/>
                <a:gd name="connsiteY29" fmla="*/ 753647 h 2226539"/>
                <a:gd name="connsiteX30" fmla="*/ 5441182 w 5933552"/>
                <a:gd name="connsiteY30" fmla="*/ 818962 h 2226539"/>
                <a:gd name="connsiteX31" fmla="*/ 5612004 w 5933552"/>
                <a:gd name="connsiteY31" fmla="*/ 894324 h 2226539"/>
                <a:gd name="connsiteX32" fmla="*/ 5807947 w 5933552"/>
                <a:gd name="connsiteY32" fmla="*/ 1040025 h 2226539"/>
                <a:gd name="connsiteX33" fmla="*/ 5823020 w 5933552"/>
                <a:gd name="connsiteY33" fmla="*/ 1110364 h 2226539"/>
                <a:gd name="connsiteX34" fmla="*/ 5838092 w 5933552"/>
                <a:gd name="connsiteY34" fmla="*/ 1210847 h 2226539"/>
                <a:gd name="connsiteX35" fmla="*/ 5823020 w 5933552"/>
                <a:gd name="connsiteY35" fmla="*/ 1240992 h 2226539"/>
                <a:gd name="connsiteX36" fmla="*/ 5863213 w 5933552"/>
                <a:gd name="connsiteY36" fmla="*/ 1291234 h 2226539"/>
                <a:gd name="connsiteX37" fmla="*/ 5893358 w 5933552"/>
                <a:gd name="connsiteY37" fmla="*/ 1351524 h 2226539"/>
                <a:gd name="connsiteX38" fmla="*/ 5893358 w 5933552"/>
                <a:gd name="connsiteY38" fmla="*/ 1426887 h 2226539"/>
                <a:gd name="connsiteX39" fmla="*/ 5928527 w 5933552"/>
                <a:gd name="connsiteY39" fmla="*/ 1487177 h 2226539"/>
                <a:gd name="connsiteX40" fmla="*/ 5918479 w 5933552"/>
                <a:gd name="connsiteY40" fmla="*/ 1597709 h 2226539"/>
                <a:gd name="connsiteX41" fmla="*/ 5898382 w 5933552"/>
                <a:gd name="connsiteY41" fmla="*/ 1678096 h 2226539"/>
                <a:gd name="connsiteX42" fmla="*/ 5918479 w 5933552"/>
                <a:gd name="connsiteY42" fmla="*/ 1768531 h 2226539"/>
                <a:gd name="connsiteX43" fmla="*/ 5933552 w 5933552"/>
                <a:gd name="connsiteY43" fmla="*/ 1803700 h 2226539"/>
                <a:gd name="connsiteX44" fmla="*/ 5812971 w 5933552"/>
                <a:gd name="connsiteY44" fmla="*/ 1863990 h 2226539"/>
                <a:gd name="connsiteX45" fmla="*/ 5812971 w 5933552"/>
                <a:gd name="connsiteY45" fmla="*/ 1863990 h 2226539"/>
                <a:gd name="connsiteX46" fmla="*/ 5727560 w 5933552"/>
                <a:gd name="connsiteY46" fmla="*/ 1924280 h 2226539"/>
                <a:gd name="connsiteX47" fmla="*/ 5390941 w 5933552"/>
                <a:gd name="connsiteY47" fmla="*/ 1929305 h 2226539"/>
                <a:gd name="connsiteX48" fmla="*/ 5215670 w 5933552"/>
                <a:gd name="connsiteY48" fmla="*/ 1927913 h 2226539"/>
                <a:gd name="connsiteX49" fmla="*/ 4373414 w 5933552"/>
                <a:gd name="connsiteY49" fmla="*/ 1909256 h 2226539"/>
                <a:gd name="connsiteX50" fmla="*/ 1498817 w 5933552"/>
                <a:gd name="connsiteY50" fmla="*/ 1883861 h 2226539"/>
                <a:gd name="connsiteX51" fmla="*/ 619914 w 5933552"/>
                <a:gd name="connsiteY51" fmla="*/ 1828821 h 2226539"/>
                <a:gd name="connsiteX52" fmla="*/ 281354 w 5933552"/>
                <a:gd name="connsiteY52" fmla="*/ 1828821 h 2226539"/>
                <a:gd name="connsiteX53" fmla="*/ 130629 w 5933552"/>
                <a:gd name="connsiteY53" fmla="*/ 1753458 h 2226539"/>
                <a:gd name="connsiteX54" fmla="*/ 10048 w 5933552"/>
                <a:gd name="connsiteY54" fmla="*/ 1673072 h 2226539"/>
                <a:gd name="connsiteX55" fmla="*/ 0 w 5933552"/>
                <a:gd name="connsiteY55" fmla="*/ 1532395 h 2226539"/>
                <a:gd name="connsiteX56" fmla="*/ 15072 w 5933552"/>
                <a:gd name="connsiteY56" fmla="*/ 1482153 h 2226539"/>
                <a:gd name="connsiteX57" fmla="*/ 15072 w 5933552"/>
                <a:gd name="connsiteY57" fmla="*/ 1426887 h 2226539"/>
                <a:gd name="connsiteX58" fmla="*/ 25121 w 5933552"/>
                <a:gd name="connsiteY58" fmla="*/ 1376645 h 2226539"/>
                <a:gd name="connsiteX59" fmla="*/ 40193 w 5933552"/>
                <a:gd name="connsiteY59" fmla="*/ 1351524 h 2226539"/>
                <a:gd name="connsiteX60" fmla="*/ 65314 w 5933552"/>
                <a:gd name="connsiteY60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164853 w 5933552"/>
                <a:gd name="connsiteY28" fmla="*/ 753647 h 2226539"/>
                <a:gd name="connsiteX29" fmla="*/ 5441182 w 5933552"/>
                <a:gd name="connsiteY29" fmla="*/ 818962 h 2226539"/>
                <a:gd name="connsiteX30" fmla="*/ 5612004 w 5933552"/>
                <a:gd name="connsiteY30" fmla="*/ 894324 h 2226539"/>
                <a:gd name="connsiteX31" fmla="*/ 5807947 w 5933552"/>
                <a:gd name="connsiteY31" fmla="*/ 1040025 h 2226539"/>
                <a:gd name="connsiteX32" fmla="*/ 5823020 w 5933552"/>
                <a:gd name="connsiteY32" fmla="*/ 1110364 h 2226539"/>
                <a:gd name="connsiteX33" fmla="*/ 5838092 w 5933552"/>
                <a:gd name="connsiteY33" fmla="*/ 1210847 h 2226539"/>
                <a:gd name="connsiteX34" fmla="*/ 5823020 w 5933552"/>
                <a:gd name="connsiteY34" fmla="*/ 1240992 h 2226539"/>
                <a:gd name="connsiteX35" fmla="*/ 5863213 w 5933552"/>
                <a:gd name="connsiteY35" fmla="*/ 1291234 h 2226539"/>
                <a:gd name="connsiteX36" fmla="*/ 5893358 w 5933552"/>
                <a:gd name="connsiteY36" fmla="*/ 1351524 h 2226539"/>
                <a:gd name="connsiteX37" fmla="*/ 5893358 w 5933552"/>
                <a:gd name="connsiteY37" fmla="*/ 1426887 h 2226539"/>
                <a:gd name="connsiteX38" fmla="*/ 5928527 w 5933552"/>
                <a:gd name="connsiteY38" fmla="*/ 1487177 h 2226539"/>
                <a:gd name="connsiteX39" fmla="*/ 5918479 w 5933552"/>
                <a:gd name="connsiteY39" fmla="*/ 1597709 h 2226539"/>
                <a:gd name="connsiteX40" fmla="*/ 5898382 w 5933552"/>
                <a:gd name="connsiteY40" fmla="*/ 1678096 h 2226539"/>
                <a:gd name="connsiteX41" fmla="*/ 5918479 w 5933552"/>
                <a:gd name="connsiteY41" fmla="*/ 1768531 h 2226539"/>
                <a:gd name="connsiteX42" fmla="*/ 5933552 w 5933552"/>
                <a:gd name="connsiteY42" fmla="*/ 1803700 h 2226539"/>
                <a:gd name="connsiteX43" fmla="*/ 5812971 w 5933552"/>
                <a:gd name="connsiteY43" fmla="*/ 1863990 h 2226539"/>
                <a:gd name="connsiteX44" fmla="*/ 5812971 w 5933552"/>
                <a:gd name="connsiteY44" fmla="*/ 1863990 h 2226539"/>
                <a:gd name="connsiteX45" fmla="*/ 5727560 w 5933552"/>
                <a:gd name="connsiteY45" fmla="*/ 1924280 h 2226539"/>
                <a:gd name="connsiteX46" fmla="*/ 5390941 w 5933552"/>
                <a:gd name="connsiteY46" fmla="*/ 1929305 h 2226539"/>
                <a:gd name="connsiteX47" fmla="*/ 5215670 w 5933552"/>
                <a:gd name="connsiteY47" fmla="*/ 1927913 h 2226539"/>
                <a:gd name="connsiteX48" fmla="*/ 4373414 w 5933552"/>
                <a:gd name="connsiteY48" fmla="*/ 1909256 h 2226539"/>
                <a:gd name="connsiteX49" fmla="*/ 1498817 w 5933552"/>
                <a:gd name="connsiteY49" fmla="*/ 1883861 h 2226539"/>
                <a:gd name="connsiteX50" fmla="*/ 619914 w 5933552"/>
                <a:gd name="connsiteY50" fmla="*/ 1828821 h 2226539"/>
                <a:gd name="connsiteX51" fmla="*/ 281354 w 5933552"/>
                <a:gd name="connsiteY51" fmla="*/ 1828821 h 2226539"/>
                <a:gd name="connsiteX52" fmla="*/ 130629 w 5933552"/>
                <a:gd name="connsiteY52" fmla="*/ 1753458 h 2226539"/>
                <a:gd name="connsiteX53" fmla="*/ 10048 w 5933552"/>
                <a:gd name="connsiteY53" fmla="*/ 1673072 h 2226539"/>
                <a:gd name="connsiteX54" fmla="*/ 0 w 5933552"/>
                <a:gd name="connsiteY54" fmla="*/ 1532395 h 2226539"/>
                <a:gd name="connsiteX55" fmla="*/ 15072 w 5933552"/>
                <a:gd name="connsiteY55" fmla="*/ 1482153 h 2226539"/>
                <a:gd name="connsiteX56" fmla="*/ 15072 w 5933552"/>
                <a:gd name="connsiteY56" fmla="*/ 1426887 h 2226539"/>
                <a:gd name="connsiteX57" fmla="*/ 25121 w 5933552"/>
                <a:gd name="connsiteY57" fmla="*/ 1376645 h 2226539"/>
                <a:gd name="connsiteX58" fmla="*/ 40193 w 5933552"/>
                <a:gd name="connsiteY58" fmla="*/ 1351524 h 2226539"/>
                <a:gd name="connsiteX59" fmla="*/ 65314 w 5933552"/>
                <a:gd name="connsiteY59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441182 w 5933552"/>
                <a:gd name="connsiteY28" fmla="*/ 818962 h 2226539"/>
                <a:gd name="connsiteX29" fmla="*/ 5612004 w 5933552"/>
                <a:gd name="connsiteY29" fmla="*/ 894324 h 2226539"/>
                <a:gd name="connsiteX30" fmla="*/ 5807947 w 5933552"/>
                <a:gd name="connsiteY30" fmla="*/ 1040025 h 2226539"/>
                <a:gd name="connsiteX31" fmla="*/ 5823020 w 5933552"/>
                <a:gd name="connsiteY31" fmla="*/ 1110364 h 2226539"/>
                <a:gd name="connsiteX32" fmla="*/ 5838092 w 5933552"/>
                <a:gd name="connsiteY32" fmla="*/ 1210847 h 2226539"/>
                <a:gd name="connsiteX33" fmla="*/ 5823020 w 5933552"/>
                <a:gd name="connsiteY33" fmla="*/ 1240992 h 2226539"/>
                <a:gd name="connsiteX34" fmla="*/ 5863213 w 5933552"/>
                <a:gd name="connsiteY34" fmla="*/ 1291234 h 2226539"/>
                <a:gd name="connsiteX35" fmla="*/ 5893358 w 5933552"/>
                <a:gd name="connsiteY35" fmla="*/ 1351524 h 2226539"/>
                <a:gd name="connsiteX36" fmla="*/ 5893358 w 5933552"/>
                <a:gd name="connsiteY36" fmla="*/ 1426887 h 2226539"/>
                <a:gd name="connsiteX37" fmla="*/ 5928527 w 5933552"/>
                <a:gd name="connsiteY37" fmla="*/ 1487177 h 2226539"/>
                <a:gd name="connsiteX38" fmla="*/ 5918479 w 5933552"/>
                <a:gd name="connsiteY38" fmla="*/ 1597709 h 2226539"/>
                <a:gd name="connsiteX39" fmla="*/ 5898382 w 5933552"/>
                <a:gd name="connsiteY39" fmla="*/ 1678096 h 2226539"/>
                <a:gd name="connsiteX40" fmla="*/ 5918479 w 5933552"/>
                <a:gd name="connsiteY40" fmla="*/ 1768531 h 2226539"/>
                <a:gd name="connsiteX41" fmla="*/ 5933552 w 5933552"/>
                <a:gd name="connsiteY41" fmla="*/ 1803700 h 2226539"/>
                <a:gd name="connsiteX42" fmla="*/ 5812971 w 5933552"/>
                <a:gd name="connsiteY42" fmla="*/ 1863990 h 2226539"/>
                <a:gd name="connsiteX43" fmla="*/ 5812971 w 5933552"/>
                <a:gd name="connsiteY43" fmla="*/ 1863990 h 2226539"/>
                <a:gd name="connsiteX44" fmla="*/ 5727560 w 5933552"/>
                <a:gd name="connsiteY44" fmla="*/ 1924280 h 2226539"/>
                <a:gd name="connsiteX45" fmla="*/ 5390941 w 5933552"/>
                <a:gd name="connsiteY45" fmla="*/ 1929305 h 2226539"/>
                <a:gd name="connsiteX46" fmla="*/ 5215670 w 5933552"/>
                <a:gd name="connsiteY46" fmla="*/ 1927913 h 2226539"/>
                <a:gd name="connsiteX47" fmla="*/ 4373414 w 5933552"/>
                <a:gd name="connsiteY47" fmla="*/ 1909256 h 2226539"/>
                <a:gd name="connsiteX48" fmla="*/ 1498817 w 5933552"/>
                <a:gd name="connsiteY48" fmla="*/ 1883861 h 2226539"/>
                <a:gd name="connsiteX49" fmla="*/ 619914 w 5933552"/>
                <a:gd name="connsiteY49" fmla="*/ 1828821 h 2226539"/>
                <a:gd name="connsiteX50" fmla="*/ 281354 w 5933552"/>
                <a:gd name="connsiteY50" fmla="*/ 1828821 h 2226539"/>
                <a:gd name="connsiteX51" fmla="*/ 130629 w 5933552"/>
                <a:gd name="connsiteY51" fmla="*/ 1753458 h 2226539"/>
                <a:gd name="connsiteX52" fmla="*/ 10048 w 5933552"/>
                <a:gd name="connsiteY52" fmla="*/ 1673072 h 2226539"/>
                <a:gd name="connsiteX53" fmla="*/ 0 w 5933552"/>
                <a:gd name="connsiteY53" fmla="*/ 1532395 h 2226539"/>
                <a:gd name="connsiteX54" fmla="*/ 15072 w 5933552"/>
                <a:gd name="connsiteY54" fmla="*/ 1482153 h 2226539"/>
                <a:gd name="connsiteX55" fmla="*/ 15072 w 5933552"/>
                <a:gd name="connsiteY55" fmla="*/ 1426887 h 2226539"/>
                <a:gd name="connsiteX56" fmla="*/ 25121 w 5933552"/>
                <a:gd name="connsiteY56" fmla="*/ 1376645 h 2226539"/>
                <a:gd name="connsiteX57" fmla="*/ 40193 w 5933552"/>
                <a:gd name="connsiteY57" fmla="*/ 1351524 h 2226539"/>
                <a:gd name="connsiteX58" fmla="*/ 65314 w 5933552"/>
                <a:gd name="connsiteY58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612004 w 5933552"/>
                <a:gd name="connsiteY28" fmla="*/ 894324 h 2226539"/>
                <a:gd name="connsiteX29" fmla="*/ 5807947 w 5933552"/>
                <a:gd name="connsiteY29" fmla="*/ 1040025 h 2226539"/>
                <a:gd name="connsiteX30" fmla="*/ 5823020 w 5933552"/>
                <a:gd name="connsiteY30" fmla="*/ 1110364 h 2226539"/>
                <a:gd name="connsiteX31" fmla="*/ 5838092 w 5933552"/>
                <a:gd name="connsiteY31" fmla="*/ 1210847 h 2226539"/>
                <a:gd name="connsiteX32" fmla="*/ 5823020 w 5933552"/>
                <a:gd name="connsiteY32" fmla="*/ 1240992 h 2226539"/>
                <a:gd name="connsiteX33" fmla="*/ 5863213 w 5933552"/>
                <a:gd name="connsiteY33" fmla="*/ 1291234 h 2226539"/>
                <a:gd name="connsiteX34" fmla="*/ 5893358 w 5933552"/>
                <a:gd name="connsiteY34" fmla="*/ 1351524 h 2226539"/>
                <a:gd name="connsiteX35" fmla="*/ 5893358 w 5933552"/>
                <a:gd name="connsiteY35" fmla="*/ 1426887 h 2226539"/>
                <a:gd name="connsiteX36" fmla="*/ 5928527 w 5933552"/>
                <a:gd name="connsiteY36" fmla="*/ 1487177 h 2226539"/>
                <a:gd name="connsiteX37" fmla="*/ 5918479 w 5933552"/>
                <a:gd name="connsiteY37" fmla="*/ 1597709 h 2226539"/>
                <a:gd name="connsiteX38" fmla="*/ 5898382 w 5933552"/>
                <a:gd name="connsiteY38" fmla="*/ 1678096 h 2226539"/>
                <a:gd name="connsiteX39" fmla="*/ 5918479 w 5933552"/>
                <a:gd name="connsiteY39" fmla="*/ 1768531 h 2226539"/>
                <a:gd name="connsiteX40" fmla="*/ 5933552 w 5933552"/>
                <a:gd name="connsiteY40" fmla="*/ 1803700 h 2226539"/>
                <a:gd name="connsiteX41" fmla="*/ 5812971 w 5933552"/>
                <a:gd name="connsiteY41" fmla="*/ 1863990 h 2226539"/>
                <a:gd name="connsiteX42" fmla="*/ 5812971 w 5933552"/>
                <a:gd name="connsiteY42" fmla="*/ 1863990 h 2226539"/>
                <a:gd name="connsiteX43" fmla="*/ 5727560 w 5933552"/>
                <a:gd name="connsiteY43" fmla="*/ 1924280 h 2226539"/>
                <a:gd name="connsiteX44" fmla="*/ 5390941 w 5933552"/>
                <a:gd name="connsiteY44" fmla="*/ 1929305 h 2226539"/>
                <a:gd name="connsiteX45" fmla="*/ 5215670 w 5933552"/>
                <a:gd name="connsiteY45" fmla="*/ 1927913 h 2226539"/>
                <a:gd name="connsiteX46" fmla="*/ 4373414 w 5933552"/>
                <a:gd name="connsiteY46" fmla="*/ 1909256 h 2226539"/>
                <a:gd name="connsiteX47" fmla="*/ 1498817 w 5933552"/>
                <a:gd name="connsiteY47" fmla="*/ 1883861 h 2226539"/>
                <a:gd name="connsiteX48" fmla="*/ 619914 w 5933552"/>
                <a:gd name="connsiteY48" fmla="*/ 1828821 h 2226539"/>
                <a:gd name="connsiteX49" fmla="*/ 281354 w 5933552"/>
                <a:gd name="connsiteY49" fmla="*/ 1828821 h 2226539"/>
                <a:gd name="connsiteX50" fmla="*/ 130629 w 5933552"/>
                <a:gd name="connsiteY50" fmla="*/ 1753458 h 2226539"/>
                <a:gd name="connsiteX51" fmla="*/ 10048 w 5933552"/>
                <a:gd name="connsiteY51" fmla="*/ 1673072 h 2226539"/>
                <a:gd name="connsiteX52" fmla="*/ 0 w 5933552"/>
                <a:gd name="connsiteY52" fmla="*/ 1532395 h 2226539"/>
                <a:gd name="connsiteX53" fmla="*/ 15072 w 5933552"/>
                <a:gd name="connsiteY53" fmla="*/ 1482153 h 2226539"/>
                <a:gd name="connsiteX54" fmla="*/ 15072 w 5933552"/>
                <a:gd name="connsiteY54" fmla="*/ 1426887 h 2226539"/>
                <a:gd name="connsiteX55" fmla="*/ 25121 w 5933552"/>
                <a:gd name="connsiteY55" fmla="*/ 1376645 h 2226539"/>
                <a:gd name="connsiteX56" fmla="*/ 40193 w 5933552"/>
                <a:gd name="connsiteY56" fmla="*/ 1351524 h 2226539"/>
                <a:gd name="connsiteX57" fmla="*/ 65314 w 5933552"/>
                <a:gd name="connsiteY57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07947 w 5933552"/>
                <a:gd name="connsiteY28" fmla="*/ 1040025 h 2226539"/>
                <a:gd name="connsiteX29" fmla="*/ 5823020 w 5933552"/>
                <a:gd name="connsiteY29" fmla="*/ 1110364 h 2226539"/>
                <a:gd name="connsiteX30" fmla="*/ 5838092 w 5933552"/>
                <a:gd name="connsiteY30" fmla="*/ 1210847 h 2226539"/>
                <a:gd name="connsiteX31" fmla="*/ 5823020 w 5933552"/>
                <a:gd name="connsiteY31" fmla="*/ 1240992 h 2226539"/>
                <a:gd name="connsiteX32" fmla="*/ 5863213 w 5933552"/>
                <a:gd name="connsiteY32" fmla="*/ 1291234 h 2226539"/>
                <a:gd name="connsiteX33" fmla="*/ 5893358 w 5933552"/>
                <a:gd name="connsiteY33" fmla="*/ 1351524 h 2226539"/>
                <a:gd name="connsiteX34" fmla="*/ 5893358 w 5933552"/>
                <a:gd name="connsiteY34" fmla="*/ 1426887 h 2226539"/>
                <a:gd name="connsiteX35" fmla="*/ 5928527 w 5933552"/>
                <a:gd name="connsiteY35" fmla="*/ 1487177 h 2226539"/>
                <a:gd name="connsiteX36" fmla="*/ 5918479 w 5933552"/>
                <a:gd name="connsiteY36" fmla="*/ 1597709 h 2226539"/>
                <a:gd name="connsiteX37" fmla="*/ 5898382 w 5933552"/>
                <a:gd name="connsiteY37" fmla="*/ 1678096 h 2226539"/>
                <a:gd name="connsiteX38" fmla="*/ 5918479 w 5933552"/>
                <a:gd name="connsiteY38" fmla="*/ 1768531 h 2226539"/>
                <a:gd name="connsiteX39" fmla="*/ 5933552 w 5933552"/>
                <a:gd name="connsiteY39" fmla="*/ 1803700 h 2226539"/>
                <a:gd name="connsiteX40" fmla="*/ 5812971 w 5933552"/>
                <a:gd name="connsiteY40" fmla="*/ 1863990 h 2226539"/>
                <a:gd name="connsiteX41" fmla="*/ 5812971 w 5933552"/>
                <a:gd name="connsiteY41" fmla="*/ 1863990 h 2226539"/>
                <a:gd name="connsiteX42" fmla="*/ 5727560 w 5933552"/>
                <a:gd name="connsiteY42" fmla="*/ 1924280 h 2226539"/>
                <a:gd name="connsiteX43" fmla="*/ 5390941 w 5933552"/>
                <a:gd name="connsiteY43" fmla="*/ 1929305 h 2226539"/>
                <a:gd name="connsiteX44" fmla="*/ 5215670 w 5933552"/>
                <a:gd name="connsiteY44" fmla="*/ 1927913 h 2226539"/>
                <a:gd name="connsiteX45" fmla="*/ 4373414 w 5933552"/>
                <a:gd name="connsiteY45" fmla="*/ 1909256 h 2226539"/>
                <a:gd name="connsiteX46" fmla="*/ 1498817 w 5933552"/>
                <a:gd name="connsiteY46" fmla="*/ 1883861 h 2226539"/>
                <a:gd name="connsiteX47" fmla="*/ 619914 w 5933552"/>
                <a:gd name="connsiteY47" fmla="*/ 1828821 h 2226539"/>
                <a:gd name="connsiteX48" fmla="*/ 281354 w 5933552"/>
                <a:gd name="connsiteY48" fmla="*/ 1828821 h 2226539"/>
                <a:gd name="connsiteX49" fmla="*/ 130629 w 5933552"/>
                <a:gd name="connsiteY49" fmla="*/ 1753458 h 2226539"/>
                <a:gd name="connsiteX50" fmla="*/ 10048 w 5933552"/>
                <a:gd name="connsiteY50" fmla="*/ 1673072 h 2226539"/>
                <a:gd name="connsiteX51" fmla="*/ 0 w 5933552"/>
                <a:gd name="connsiteY51" fmla="*/ 1532395 h 2226539"/>
                <a:gd name="connsiteX52" fmla="*/ 15072 w 5933552"/>
                <a:gd name="connsiteY52" fmla="*/ 1482153 h 2226539"/>
                <a:gd name="connsiteX53" fmla="*/ 15072 w 5933552"/>
                <a:gd name="connsiteY53" fmla="*/ 1426887 h 2226539"/>
                <a:gd name="connsiteX54" fmla="*/ 25121 w 5933552"/>
                <a:gd name="connsiteY54" fmla="*/ 1376645 h 2226539"/>
                <a:gd name="connsiteX55" fmla="*/ 40193 w 5933552"/>
                <a:gd name="connsiteY55" fmla="*/ 1351524 h 2226539"/>
                <a:gd name="connsiteX56" fmla="*/ 65314 w 5933552"/>
                <a:gd name="connsiteY56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23020 w 5933552"/>
                <a:gd name="connsiteY28" fmla="*/ 1110364 h 2226539"/>
                <a:gd name="connsiteX29" fmla="*/ 5838092 w 5933552"/>
                <a:gd name="connsiteY29" fmla="*/ 1210847 h 2226539"/>
                <a:gd name="connsiteX30" fmla="*/ 5823020 w 5933552"/>
                <a:gd name="connsiteY30" fmla="*/ 1240992 h 2226539"/>
                <a:gd name="connsiteX31" fmla="*/ 5863213 w 5933552"/>
                <a:gd name="connsiteY31" fmla="*/ 1291234 h 2226539"/>
                <a:gd name="connsiteX32" fmla="*/ 5893358 w 5933552"/>
                <a:gd name="connsiteY32" fmla="*/ 1351524 h 2226539"/>
                <a:gd name="connsiteX33" fmla="*/ 5893358 w 5933552"/>
                <a:gd name="connsiteY33" fmla="*/ 1426887 h 2226539"/>
                <a:gd name="connsiteX34" fmla="*/ 5928527 w 5933552"/>
                <a:gd name="connsiteY34" fmla="*/ 1487177 h 2226539"/>
                <a:gd name="connsiteX35" fmla="*/ 5918479 w 5933552"/>
                <a:gd name="connsiteY35" fmla="*/ 1597709 h 2226539"/>
                <a:gd name="connsiteX36" fmla="*/ 5898382 w 5933552"/>
                <a:gd name="connsiteY36" fmla="*/ 1678096 h 2226539"/>
                <a:gd name="connsiteX37" fmla="*/ 5918479 w 5933552"/>
                <a:gd name="connsiteY37" fmla="*/ 1768531 h 2226539"/>
                <a:gd name="connsiteX38" fmla="*/ 5933552 w 5933552"/>
                <a:gd name="connsiteY38" fmla="*/ 1803700 h 2226539"/>
                <a:gd name="connsiteX39" fmla="*/ 5812971 w 5933552"/>
                <a:gd name="connsiteY39" fmla="*/ 1863990 h 2226539"/>
                <a:gd name="connsiteX40" fmla="*/ 5812971 w 5933552"/>
                <a:gd name="connsiteY40" fmla="*/ 1863990 h 2226539"/>
                <a:gd name="connsiteX41" fmla="*/ 5727560 w 5933552"/>
                <a:gd name="connsiteY41" fmla="*/ 1924280 h 2226539"/>
                <a:gd name="connsiteX42" fmla="*/ 5390941 w 5933552"/>
                <a:gd name="connsiteY42" fmla="*/ 1929305 h 2226539"/>
                <a:gd name="connsiteX43" fmla="*/ 5215670 w 5933552"/>
                <a:gd name="connsiteY43" fmla="*/ 1927913 h 2226539"/>
                <a:gd name="connsiteX44" fmla="*/ 4373414 w 5933552"/>
                <a:gd name="connsiteY44" fmla="*/ 1909256 h 2226539"/>
                <a:gd name="connsiteX45" fmla="*/ 1498817 w 5933552"/>
                <a:gd name="connsiteY45" fmla="*/ 1883861 h 2226539"/>
                <a:gd name="connsiteX46" fmla="*/ 619914 w 5933552"/>
                <a:gd name="connsiteY46" fmla="*/ 1828821 h 2226539"/>
                <a:gd name="connsiteX47" fmla="*/ 281354 w 5933552"/>
                <a:gd name="connsiteY47" fmla="*/ 1828821 h 2226539"/>
                <a:gd name="connsiteX48" fmla="*/ 130629 w 5933552"/>
                <a:gd name="connsiteY48" fmla="*/ 1753458 h 2226539"/>
                <a:gd name="connsiteX49" fmla="*/ 10048 w 5933552"/>
                <a:gd name="connsiteY49" fmla="*/ 1673072 h 2226539"/>
                <a:gd name="connsiteX50" fmla="*/ 0 w 5933552"/>
                <a:gd name="connsiteY50" fmla="*/ 1532395 h 2226539"/>
                <a:gd name="connsiteX51" fmla="*/ 15072 w 5933552"/>
                <a:gd name="connsiteY51" fmla="*/ 1482153 h 2226539"/>
                <a:gd name="connsiteX52" fmla="*/ 15072 w 5933552"/>
                <a:gd name="connsiteY52" fmla="*/ 1426887 h 2226539"/>
                <a:gd name="connsiteX53" fmla="*/ 25121 w 5933552"/>
                <a:gd name="connsiteY53" fmla="*/ 1376645 h 2226539"/>
                <a:gd name="connsiteX54" fmla="*/ 40193 w 5933552"/>
                <a:gd name="connsiteY54" fmla="*/ 1351524 h 2226539"/>
                <a:gd name="connsiteX55" fmla="*/ 65314 w 5933552"/>
                <a:gd name="connsiteY55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38092 w 5933552"/>
                <a:gd name="connsiteY28" fmla="*/ 1210847 h 2226539"/>
                <a:gd name="connsiteX29" fmla="*/ 5823020 w 5933552"/>
                <a:gd name="connsiteY29" fmla="*/ 1240992 h 2226539"/>
                <a:gd name="connsiteX30" fmla="*/ 5863213 w 5933552"/>
                <a:gd name="connsiteY30" fmla="*/ 1291234 h 2226539"/>
                <a:gd name="connsiteX31" fmla="*/ 5893358 w 5933552"/>
                <a:gd name="connsiteY31" fmla="*/ 1351524 h 2226539"/>
                <a:gd name="connsiteX32" fmla="*/ 5893358 w 5933552"/>
                <a:gd name="connsiteY32" fmla="*/ 1426887 h 2226539"/>
                <a:gd name="connsiteX33" fmla="*/ 5928527 w 5933552"/>
                <a:gd name="connsiteY33" fmla="*/ 1487177 h 2226539"/>
                <a:gd name="connsiteX34" fmla="*/ 5918479 w 5933552"/>
                <a:gd name="connsiteY34" fmla="*/ 1597709 h 2226539"/>
                <a:gd name="connsiteX35" fmla="*/ 5898382 w 5933552"/>
                <a:gd name="connsiteY35" fmla="*/ 1678096 h 2226539"/>
                <a:gd name="connsiteX36" fmla="*/ 5918479 w 5933552"/>
                <a:gd name="connsiteY36" fmla="*/ 1768531 h 2226539"/>
                <a:gd name="connsiteX37" fmla="*/ 5933552 w 5933552"/>
                <a:gd name="connsiteY37" fmla="*/ 1803700 h 2226539"/>
                <a:gd name="connsiteX38" fmla="*/ 5812971 w 5933552"/>
                <a:gd name="connsiteY38" fmla="*/ 1863990 h 2226539"/>
                <a:gd name="connsiteX39" fmla="*/ 5812971 w 5933552"/>
                <a:gd name="connsiteY39" fmla="*/ 1863990 h 2226539"/>
                <a:gd name="connsiteX40" fmla="*/ 5727560 w 5933552"/>
                <a:gd name="connsiteY40" fmla="*/ 1924280 h 2226539"/>
                <a:gd name="connsiteX41" fmla="*/ 5390941 w 5933552"/>
                <a:gd name="connsiteY41" fmla="*/ 1929305 h 2226539"/>
                <a:gd name="connsiteX42" fmla="*/ 5215670 w 5933552"/>
                <a:gd name="connsiteY42" fmla="*/ 1927913 h 2226539"/>
                <a:gd name="connsiteX43" fmla="*/ 4373414 w 5933552"/>
                <a:gd name="connsiteY43" fmla="*/ 1909256 h 2226539"/>
                <a:gd name="connsiteX44" fmla="*/ 1498817 w 5933552"/>
                <a:gd name="connsiteY44" fmla="*/ 1883861 h 2226539"/>
                <a:gd name="connsiteX45" fmla="*/ 619914 w 5933552"/>
                <a:gd name="connsiteY45" fmla="*/ 1828821 h 2226539"/>
                <a:gd name="connsiteX46" fmla="*/ 281354 w 5933552"/>
                <a:gd name="connsiteY46" fmla="*/ 1828821 h 2226539"/>
                <a:gd name="connsiteX47" fmla="*/ 130629 w 5933552"/>
                <a:gd name="connsiteY47" fmla="*/ 1753458 h 2226539"/>
                <a:gd name="connsiteX48" fmla="*/ 10048 w 5933552"/>
                <a:gd name="connsiteY48" fmla="*/ 1673072 h 2226539"/>
                <a:gd name="connsiteX49" fmla="*/ 0 w 5933552"/>
                <a:gd name="connsiteY49" fmla="*/ 1532395 h 2226539"/>
                <a:gd name="connsiteX50" fmla="*/ 15072 w 5933552"/>
                <a:gd name="connsiteY50" fmla="*/ 1482153 h 2226539"/>
                <a:gd name="connsiteX51" fmla="*/ 15072 w 5933552"/>
                <a:gd name="connsiteY51" fmla="*/ 1426887 h 2226539"/>
                <a:gd name="connsiteX52" fmla="*/ 25121 w 5933552"/>
                <a:gd name="connsiteY52" fmla="*/ 1376645 h 2226539"/>
                <a:gd name="connsiteX53" fmla="*/ 40193 w 5933552"/>
                <a:gd name="connsiteY53" fmla="*/ 1351524 h 2226539"/>
                <a:gd name="connsiteX54" fmla="*/ 65314 w 5933552"/>
                <a:gd name="connsiteY54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23020 w 5933552"/>
                <a:gd name="connsiteY28" fmla="*/ 1240992 h 2226539"/>
                <a:gd name="connsiteX29" fmla="*/ 5863213 w 5933552"/>
                <a:gd name="connsiteY29" fmla="*/ 1291234 h 2226539"/>
                <a:gd name="connsiteX30" fmla="*/ 5893358 w 5933552"/>
                <a:gd name="connsiteY30" fmla="*/ 1351524 h 2226539"/>
                <a:gd name="connsiteX31" fmla="*/ 5893358 w 5933552"/>
                <a:gd name="connsiteY31" fmla="*/ 1426887 h 2226539"/>
                <a:gd name="connsiteX32" fmla="*/ 5928527 w 5933552"/>
                <a:gd name="connsiteY32" fmla="*/ 1487177 h 2226539"/>
                <a:gd name="connsiteX33" fmla="*/ 5918479 w 5933552"/>
                <a:gd name="connsiteY33" fmla="*/ 1597709 h 2226539"/>
                <a:gd name="connsiteX34" fmla="*/ 5898382 w 5933552"/>
                <a:gd name="connsiteY34" fmla="*/ 1678096 h 2226539"/>
                <a:gd name="connsiteX35" fmla="*/ 5918479 w 5933552"/>
                <a:gd name="connsiteY35" fmla="*/ 1768531 h 2226539"/>
                <a:gd name="connsiteX36" fmla="*/ 5933552 w 5933552"/>
                <a:gd name="connsiteY36" fmla="*/ 1803700 h 2226539"/>
                <a:gd name="connsiteX37" fmla="*/ 5812971 w 5933552"/>
                <a:gd name="connsiteY37" fmla="*/ 1863990 h 2226539"/>
                <a:gd name="connsiteX38" fmla="*/ 5812971 w 5933552"/>
                <a:gd name="connsiteY38" fmla="*/ 1863990 h 2226539"/>
                <a:gd name="connsiteX39" fmla="*/ 5727560 w 5933552"/>
                <a:gd name="connsiteY39" fmla="*/ 1924280 h 2226539"/>
                <a:gd name="connsiteX40" fmla="*/ 5390941 w 5933552"/>
                <a:gd name="connsiteY40" fmla="*/ 1929305 h 2226539"/>
                <a:gd name="connsiteX41" fmla="*/ 5215670 w 5933552"/>
                <a:gd name="connsiteY41" fmla="*/ 1927913 h 2226539"/>
                <a:gd name="connsiteX42" fmla="*/ 4373414 w 5933552"/>
                <a:gd name="connsiteY42" fmla="*/ 1909256 h 2226539"/>
                <a:gd name="connsiteX43" fmla="*/ 1498817 w 5933552"/>
                <a:gd name="connsiteY43" fmla="*/ 1883861 h 2226539"/>
                <a:gd name="connsiteX44" fmla="*/ 619914 w 5933552"/>
                <a:gd name="connsiteY44" fmla="*/ 1828821 h 2226539"/>
                <a:gd name="connsiteX45" fmla="*/ 281354 w 5933552"/>
                <a:gd name="connsiteY45" fmla="*/ 1828821 h 2226539"/>
                <a:gd name="connsiteX46" fmla="*/ 130629 w 5933552"/>
                <a:gd name="connsiteY46" fmla="*/ 1753458 h 2226539"/>
                <a:gd name="connsiteX47" fmla="*/ 10048 w 5933552"/>
                <a:gd name="connsiteY47" fmla="*/ 1673072 h 2226539"/>
                <a:gd name="connsiteX48" fmla="*/ 0 w 5933552"/>
                <a:gd name="connsiteY48" fmla="*/ 1532395 h 2226539"/>
                <a:gd name="connsiteX49" fmla="*/ 15072 w 5933552"/>
                <a:gd name="connsiteY49" fmla="*/ 1482153 h 2226539"/>
                <a:gd name="connsiteX50" fmla="*/ 15072 w 5933552"/>
                <a:gd name="connsiteY50" fmla="*/ 1426887 h 2226539"/>
                <a:gd name="connsiteX51" fmla="*/ 25121 w 5933552"/>
                <a:gd name="connsiteY51" fmla="*/ 1376645 h 2226539"/>
                <a:gd name="connsiteX52" fmla="*/ 40193 w 5933552"/>
                <a:gd name="connsiteY52" fmla="*/ 1351524 h 2226539"/>
                <a:gd name="connsiteX53" fmla="*/ 65314 w 5933552"/>
                <a:gd name="connsiteY53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63213 w 5933552"/>
                <a:gd name="connsiteY28" fmla="*/ 1291234 h 2226539"/>
                <a:gd name="connsiteX29" fmla="*/ 5893358 w 5933552"/>
                <a:gd name="connsiteY29" fmla="*/ 1351524 h 2226539"/>
                <a:gd name="connsiteX30" fmla="*/ 5893358 w 5933552"/>
                <a:gd name="connsiteY30" fmla="*/ 1426887 h 2226539"/>
                <a:gd name="connsiteX31" fmla="*/ 5928527 w 5933552"/>
                <a:gd name="connsiteY31" fmla="*/ 1487177 h 2226539"/>
                <a:gd name="connsiteX32" fmla="*/ 5918479 w 5933552"/>
                <a:gd name="connsiteY32" fmla="*/ 1597709 h 2226539"/>
                <a:gd name="connsiteX33" fmla="*/ 5898382 w 5933552"/>
                <a:gd name="connsiteY33" fmla="*/ 1678096 h 2226539"/>
                <a:gd name="connsiteX34" fmla="*/ 5918479 w 5933552"/>
                <a:gd name="connsiteY34" fmla="*/ 1768531 h 2226539"/>
                <a:gd name="connsiteX35" fmla="*/ 5933552 w 5933552"/>
                <a:gd name="connsiteY35" fmla="*/ 1803700 h 2226539"/>
                <a:gd name="connsiteX36" fmla="*/ 5812971 w 5933552"/>
                <a:gd name="connsiteY36" fmla="*/ 1863990 h 2226539"/>
                <a:gd name="connsiteX37" fmla="*/ 5812971 w 5933552"/>
                <a:gd name="connsiteY37" fmla="*/ 1863990 h 2226539"/>
                <a:gd name="connsiteX38" fmla="*/ 5727560 w 5933552"/>
                <a:gd name="connsiteY38" fmla="*/ 1924280 h 2226539"/>
                <a:gd name="connsiteX39" fmla="*/ 5390941 w 5933552"/>
                <a:gd name="connsiteY39" fmla="*/ 1929305 h 2226539"/>
                <a:gd name="connsiteX40" fmla="*/ 5215670 w 5933552"/>
                <a:gd name="connsiteY40" fmla="*/ 1927913 h 2226539"/>
                <a:gd name="connsiteX41" fmla="*/ 4373414 w 5933552"/>
                <a:gd name="connsiteY41" fmla="*/ 1909256 h 2226539"/>
                <a:gd name="connsiteX42" fmla="*/ 1498817 w 5933552"/>
                <a:gd name="connsiteY42" fmla="*/ 1883861 h 2226539"/>
                <a:gd name="connsiteX43" fmla="*/ 619914 w 5933552"/>
                <a:gd name="connsiteY43" fmla="*/ 1828821 h 2226539"/>
                <a:gd name="connsiteX44" fmla="*/ 281354 w 5933552"/>
                <a:gd name="connsiteY44" fmla="*/ 1828821 h 2226539"/>
                <a:gd name="connsiteX45" fmla="*/ 130629 w 5933552"/>
                <a:gd name="connsiteY45" fmla="*/ 1753458 h 2226539"/>
                <a:gd name="connsiteX46" fmla="*/ 10048 w 5933552"/>
                <a:gd name="connsiteY46" fmla="*/ 1673072 h 2226539"/>
                <a:gd name="connsiteX47" fmla="*/ 0 w 5933552"/>
                <a:gd name="connsiteY47" fmla="*/ 1532395 h 2226539"/>
                <a:gd name="connsiteX48" fmla="*/ 15072 w 5933552"/>
                <a:gd name="connsiteY48" fmla="*/ 1482153 h 2226539"/>
                <a:gd name="connsiteX49" fmla="*/ 15072 w 5933552"/>
                <a:gd name="connsiteY49" fmla="*/ 1426887 h 2226539"/>
                <a:gd name="connsiteX50" fmla="*/ 25121 w 5933552"/>
                <a:gd name="connsiteY50" fmla="*/ 1376645 h 2226539"/>
                <a:gd name="connsiteX51" fmla="*/ 40193 w 5933552"/>
                <a:gd name="connsiteY51" fmla="*/ 1351524 h 2226539"/>
                <a:gd name="connsiteX52" fmla="*/ 65314 w 5933552"/>
                <a:gd name="connsiteY52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93358 w 5933552"/>
                <a:gd name="connsiteY28" fmla="*/ 1351524 h 2226539"/>
                <a:gd name="connsiteX29" fmla="*/ 5893358 w 5933552"/>
                <a:gd name="connsiteY29" fmla="*/ 1426887 h 2226539"/>
                <a:gd name="connsiteX30" fmla="*/ 5928527 w 5933552"/>
                <a:gd name="connsiteY30" fmla="*/ 1487177 h 2226539"/>
                <a:gd name="connsiteX31" fmla="*/ 5918479 w 5933552"/>
                <a:gd name="connsiteY31" fmla="*/ 1597709 h 2226539"/>
                <a:gd name="connsiteX32" fmla="*/ 5898382 w 5933552"/>
                <a:gd name="connsiteY32" fmla="*/ 1678096 h 2226539"/>
                <a:gd name="connsiteX33" fmla="*/ 5918479 w 5933552"/>
                <a:gd name="connsiteY33" fmla="*/ 1768531 h 2226539"/>
                <a:gd name="connsiteX34" fmla="*/ 5933552 w 5933552"/>
                <a:gd name="connsiteY34" fmla="*/ 1803700 h 2226539"/>
                <a:gd name="connsiteX35" fmla="*/ 5812971 w 5933552"/>
                <a:gd name="connsiteY35" fmla="*/ 1863990 h 2226539"/>
                <a:gd name="connsiteX36" fmla="*/ 5812971 w 5933552"/>
                <a:gd name="connsiteY36" fmla="*/ 1863990 h 2226539"/>
                <a:gd name="connsiteX37" fmla="*/ 5727560 w 5933552"/>
                <a:gd name="connsiteY37" fmla="*/ 1924280 h 2226539"/>
                <a:gd name="connsiteX38" fmla="*/ 5390941 w 5933552"/>
                <a:gd name="connsiteY38" fmla="*/ 1929305 h 2226539"/>
                <a:gd name="connsiteX39" fmla="*/ 5215670 w 5933552"/>
                <a:gd name="connsiteY39" fmla="*/ 1927913 h 2226539"/>
                <a:gd name="connsiteX40" fmla="*/ 4373414 w 5933552"/>
                <a:gd name="connsiteY40" fmla="*/ 1909256 h 2226539"/>
                <a:gd name="connsiteX41" fmla="*/ 1498817 w 5933552"/>
                <a:gd name="connsiteY41" fmla="*/ 1883861 h 2226539"/>
                <a:gd name="connsiteX42" fmla="*/ 619914 w 5933552"/>
                <a:gd name="connsiteY42" fmla="*/ 1828821 h 2226539"/>
                <a:gd name="connsiteX43" fmla="*/ 281354 w 5933552"/>
                <a:gd name="connsiteY43" fmla="*/ 1828821 h 2226539"/>
                <a:gd name="connsiteX44" fmla="*/ 130629 w 5933552"/>
                <a:gd name="connsiteY44" fmla="*/ 1753458 h 2226539"/>
                <a:gd name="connsiteX45" fmla="*/ 10048 w 5933552"/>
                <a:gd name="connsiteY45" fmla="*/ 1673072 h 2226539"/>
                <a:gd name="connsiteX46" fmla="*/ 0 w 5933552"/>
                <a:gd name="connsiteY46" fmla="*/ 1532395 h 2226539"/>
                <a:gd name="connsiteX47" fmla="*/ 15072 w 5933552"/>
                <a:gd name="connsiteY47" fmla="*/ 1482153 h 2226539"/>
                <a:gd name="connsiteX48" fmla="*/ 15072 w 5933552"/>
                <a:gd name="connsiteY48" fmla="*/ 1426887 h 2226539"/>
                <a:gd name="connsiteX49" fmla="*/ 25121 w 5933552"/>
                <a:gd name="connsiteY49" fmla="*/ 1376645 h 2226539"/>
                <a:gd name="connsiteX50" fmla="*/ 40193 w 5933552"/>
                <a:gd name="connsiteY50" fmla="*/ 1351524 h 2226539"/>
                <a:gd name="connsiteX51" fmla="*/ 65314 w 5933552"/>
                <a:gd name="connsiteY51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93358 w 5933552"/>
                <a:gd name="connsiteY28" fmla="*/ 1426887 h 2226539"/>
                <a:gd name="connsiteX29" fmla="*/ 5928527 w 5933552"/>
                <a:gd name="connsiteY29" fmla="*/ 1487177 h 2226539"/>
                <a:gd name="connsiteX30" fmla="*/ 5918479 w 5933552"/>
                <a:gd name="connsiteY30" fmla="*/ 1597709 h 2226539"/>
                <a:gd name="connsiteX31" fmla="*/ 5898382 w 5933552"/>
                <a:gd name="connsiteY31" fmla="*/ 1678096 h 2226539"/>
                <a:gd name="connsiteX32" fmla="*/ 5918479 w 5933552"/>
                <a:gd name="connsiteY32" fmla="*/ 1768531 h 2226539"/>
                <a:gd name="connsiteX33" fmla="*/ 5933552 w 5933552"/>
                <a:gd name="connsiteY33" fmla="*/ 1803700 h 2226539"/>
                <a:gd name="connsiteX34" fmla="*/ 5812971 w 5933552"/>
                <a:gd name="connsiteY34" fmla="*/ 1863990 h 2226539"/>
                <a:gd name="connsiteX35" fmla="*/ 5812971 w 5933552"/>
                <a:gd name="connsiteY35" fmla="*/ 1863990 h 2226539"/>
                <a:gd name="connsiteX36" fmla="*/ 5727560 w 5933552"/>
                <a:gd name="connsiteY36" fmla="*/ 1924280 h 2226539"/>
                <a:gd name="connsiteX37" fmla="*/ 5390941 w 5933552"/>
                <a:gd name="connsiteY37" fmla="*/ 1929305 h 2226539"/>
                <a:gd name="connsiteX38" fmla="*/ 5215670 w 5933552"/>
                <a:gd name="connsiteY38" fmla="*/ 1927913 h 2226539"/>
                <a:gd name="connsiteX39" fmla="*/ 4373414 w 5933552"/>
                <a:gd name="connsiteY39" fmla="*/ 1909256 h 2226539"/>
                <a:gd name="connsiteX40" fmla="*/ 1498817 w 5933552"/>
                <a:gd name="connsiteY40" fmla="*/ 1883861 h 2226539"/>
                <a:gd name="connsiteX41" fmla="*/ 619914 w 5933552"/>
                <a:gd name="connsiteY41" fmla="*/ 1828821 h 2226539"/>
                <a:gd name="connsiteX42" fmla="*/ 281354 w 5933552"/>
                <a:gd name="connsiteY42" fmla="*/ 1828821 h 2226539"/>
                <a:gd name="connsiteX43" fmla="*/ 130629 w 5933552"/>
                <a:gd name="connsiteY43" fmla="*/ 1753458 h 2226539"/>
                <a:gd name="connsiteX44" fmla="*/ 10048 w 5933552"/>
                <a:gd name="connsiteY44" fmla="*/ 1673072 h 2226539"/>
                <a:gd name="connsiteX45" fmla="*/ 0 w 5933552"/>
                <a:gd name="connsiteY45" fmla="*/ 1532395 h 2226539"/>
                <a:gd name="connsiteX46" fmla="*/ 15072 w 5933552"/>
                <a:gd name="connsiteY46" fmla="*/ 1482153 h 2226539"/>
                <a:gd name="connsiteX47" fmla="*/ 15072 w 5933552"/>
                <a:gd name="connsiteY47" fmla="*/ 1426887 h 2226539"/>
                <a:gd name="connsiteX48" fmla="*/ 25121 w 5933552"/>
                <a:gd name="connsiteY48" fmla="*/ 1376645 h 2226539"/>
                <a:gd name="connsiteX49" fmla="*/ 40193 w 5933552"/>
                <a:gd name="connsiteY49" fmla="*/ 1351524 h 2226539"/>
                <a:gd name="connsiteX50" fmla="*/ 65314 w 5933552"/>
                <a:gd name="connsiteY50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928527 w 5933552"/>
                <a:gd name="connsiteY28" fmla="*/ 1487177 h 2226539"/>
                <a:gd name="connsiteX29" fmla="*/ 5918479 w 5933552"/>
                <a:gd name="connsiteY29" fmla="*/ 1597709 h 2226539"/>
                <a:gd name="connsiteX30" fmla="*/ 5898382 w 5933552"/>
                <a:gd name="connsiteY30" fmla="*/ 1678096 h 2226539"/>
                <a:gd name="connsiteX31" fmla="*/ 5918479 w 5933552"/>
                <a:gd name="connsiteY31" fmla="*/ 1768531 h 2226539"/>
                <a:gd name="connsiteX32" fmla="*/ 5933552 w 5933552"/>
                <a:gd name="connsiteY32" fmla="*/ 1803700 h 2226539"/>
                <a:gd name="connsiteX33" fmla="*/ 5812971 w 5933552"/>
                <a:gd name="connsiteY33" fmla="*/ 1863990 h 2226539"/>
                <a:gd name="connsiteX34" fmla="*/ 5812971 w 5933552"/>
                <a:gd name="connsiteY34" fmla="*/ 1863990 h 2226539"/>
                <a:gd name="connsiteX35" fmla="*/ 5727560 w 5933552"/>
                <a:gd name="connsiteY35" fmla="*/ 1924280 h 2226539"/>
                <a:gd name="connsiteX36" fmla="*/ 5390941 w 5933552"/>
                <a:gd name="connsiteY36" fmla="*/ 1929305 h 2226539"/>
                <a:gd name="connsiteX37" fmla="*/ 5215670 w 5933552"/>
                <a:gd name="connsiteY37" fmla="*/ 1927913 h 2226539"/>
                <a:gd name="connsiteX38" fmla="*/ 4373414 w 5933552"/>
                <a:gd name="connsiteY38" fmla="*/ 1909256 h 2226539"/>
                <a:gd name="connsiteX39" fmla="*/ 1498817 w 5933552"/>
                <a:gd name="connsiteY39" fmla="*/ 1883861 h 2226539"/>
                <a:gd name="connsiteX40" fmla="*/ 619914 w 5933552"/>
                <a:gd name="connsiteY40" fmla="*/ 1828821 h 2226539"/>
                <a:gd name="connsiteX41" fmla="*/ 281354 w 5933552"/>
                <a:gd name="connsiteY41" fmla="*/ 1828821 h 2226539"/>
                <a:gd name="connsiteX42" fmla="*/ 130629 w 5933552"/>
                <a:gd name="connsiteY42" fmla="*/ 1753458 h 2226539"/>
                <a:gd name="connsiteX43" fmla="*/ 10048 w 5933552"/>
                <a:gd name="connsiteY43" fmla="*/ 1673072 h 2226539"/>
                <a:gd name="connsiteX44" fmla="*/ 0 w 5933552"/>
                <a:gd name="connsiteY44" fmla="*/ 1532395 h 2226539"/>
                <a:gd name="connsiteX45" fmla="*/ 15072 w 5933552"/>
                <a:gd name="connsiteY45" fmla="*/ 1482153 h 2226539"/>
                <a:gd name="connsiteX46" fmla="*/ 15072 w 5933552"/>
                <a:gd name="connsiteY46" fmla="*/ 1426887 h 2226539"/>
                <a:gd name="connsiteX47" fmla="*/ 25121 w 5933552"/>
                <a:gd name="connsiteY47" fmla="*/ 1376645 h 2226539"/>
                <a:gd name="connsiteX48" fmla="*/ 40193 w 5933552"/>
                <a:gd name="connsiteY48" fmla="*/ 1351524 h 2226539"/>
                <a:gd name="connsiteX49" fmla="*/ 65314 w 5933552"/>
                <a:gd name="connsiteY49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918479 w 5933552"/>
                <a:gd name="connsiteY28" fmla="*/ 1597709 h 2226539"/>
                <a:gd name="connsiteX29" fmla="*/ 5898382 w 5933552"/>
                <a:gd name="connsiteY29" fmla="*/ 1678096 h 2226539"/>
                <a:gd name="connsiteX30" fmla="*/ 5918479 w 5933552"/>
                <a:gd name="connsiteY30" fmla="*/ 1768531 h 2226539"/>
                <a:gd name="connsiteX31" fmla="*/ 5933552 w 5933552"/>
                <a:gd name="connsiteY31" fmla="*/ 1803700 h 2226539"/>
                <a:gd name="connsiteX32" fmla="*/ 5812971 w 5933552"/>
                <a:gd name="connsiteY32" fmla="*/ 1863990 h 2226539"/>
                <a:gd name="connsiteX33" fmla="*/ 5812971 w 5933552"/>
                <a:gd name="connsiteY33" fmla="*/ 1863990 h 2226539"/>
                <a:gd name="connsiteX34" fmla="*/ 5727560 w 5933552"/>
                <a:gd name="connsiteY34" fmla="*/ 1924280 h 2226539"/>
                <a:gd name="connsiteX35" fmla="*/ 5390941 w 5933552"/>
                <a:gd name="connsiteY35" fmla="*/ 1929305 h 2226539"/>
                <a:gd name="connsiteX36" fmla="*/ 5215670 w 5933552"/>
                <a:gd name="connsiteY36" fmla="*/ 1927913 h 2226539"/>
                <a:gd name="connsiteX37" fmla="*/ 4373414 w 5933552"/>
                <a:gd name="connsiteY37" fmla="*/ 1909256 h 2226539"/>
                <a:gd name="connsiteX38" fmla="*/ 1498817 w 5933552"/>
                <a:gd name="connsiteY38" fmla="*/ 1883861 h 2226539"/>
                <a:gd name="connsiteX39" fmla="*/ 619914 w 5933552"/>
                <a:gd name="connsiteY39" fmla="*/ 1828821 h 2226539"/>
                <a:gd name="connsiteX40" fmla="*/ 281354 w 5933552"/>
                <a:gd name="connsiteY40" fmla="*/ 1828821 h 2226539"/>
                <a:gd name="connsiteX41" fmla="*/ 130629 w 5933552"/>
                <a:gd name="connsiteY41" fmla="*/ 1753458 h 2226539"/>
                <a:gd name="connsiteX42" fmla="*/ 10048 w 5933552"/>
                <a:gd name="connsiteY42" fmla="*/ 1673072 h 2226539"/>
                <a:gd name="connsiteX43" fmla="*/ 0 w 5933552"/>
                <a:gd name="connsiteY43" fmla="*/ 1532395 h 2226539"/>
                <a:gd name="connsiteX44" fmla="*/ 15072 w 5933552"/>
                <a:gd name="connsiteY44" fmla="*/ 1482153 h 2226539"/>
                <a:gd name="connsiteX45" fmla="*/ 15072 w 5933552"/>
                <a:gd name="connsiteY45" fmla="*/ 1426887 h 2226539"/>
                <a:gd name="connsiteX46" fmla="*/ 25121 w 5933552"/>
                <a:gd name="connsiteY46" fmla="*/ 1376645 h 2226539"/>
                <a:gd name="connsiteX47" fmla="*/ 40193 w 5933552"/>
                <a:gd name="connsiteY47" fmla="*/ 1351524 h 2226539"/>
                <a:gd name="connsiteX48" fmla="*/ 65314 w 5933552"/>
                <a:gd name="connsiteY48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98382 w 5933552"/>
                <a:gd name="connsiteY28" fmla="*/ 1678096 h 2226539"/>
                <a:gd name="connsiteX29" fmla="*/ 5918479 w 5933552"/>
                <a:gd name="connsiteY29" fmla="*/ 1768531 h 2226539"/>
                <a:gd name="connsiteX30" fmla="*/ 5933552 w 5933552"/>
                <a:gd name="connsiteY30" fmla="*/ 1803700 h 2226539"/>
                <a:gd name="connsiteX31" fmla="*/ 5812971 w 5933552"/>
                <a:gd name="connsiteY31" fmla="*/ 1863990 h 2226539"/>
                <a:gd name="connsiteX32" fmla="*/ 5812971 w 5933552"/>
                <a:gd name="connsiteY32" fmla="*/ 1863990 h 2226539"/>
                <a:gd name="connsiteX33" fmla="*/ 5727560 w 5933552"/>
                <a:gd name="connsiteY33" fmla="*/ 1924280 h 2226539"/>
                <a:gd name="connsiteX34" fmla="*/ 5390941 w 5933552"/>
                <a:gd name="connsiteY34" fmla="*/ 1929305 h 2226539"/>
                <a:gd name="connsiteX35" fmla="*/ 5215670 w 5933552"/>
                <a:gd name="connsiteY35" fmla="*/ 1927913 h 2226539"/>
                <a:gd name="connsiteX36" fmla="*/ 4373414 w 5933552"/>
                <a:gd name="connsiteY36" fmla="*/ 1909256 h 2226539"/>
                <a:gd name="connsiteX37" fmla="*/ 1498817 w 5933552"/>
                <a:gd name="connsiteY37" fmla="*/ 1883861 h 2226539"/>
                <a:gd name="connsiteX38" fmla="*/ 619914 w 5933552"/>
                <a:gd name="connsiteY38" fmla="*/ 1828821 h 2226539"/>
                <a:gd name="connsiteX39" fmla="*/ 281354 w 5933552"/>
                <a:gd name="connsiteY39" fmla="*/ 1828821 h 2226539"/>
                <a:gd name="connsiteX40" fmla="*/ 130629 w 5933552"/>
                <a:gd name="connsiteY40" fmla="*/ 1753458 h 2226539"/>
                <a:gd name="connsiteX41" fmla="*/ 10048 w 5933552"/>
                <a:gd name="connsiteY41" fmla="*/ 1673072 h 2226539"/>
                <a:gd name="connsiteX42" fmla="*/ 0 w 5933552"/>
                <a:gd name="connsiteY42" fmla="*/ 1532395 h 2226539"/>
                <a:gd name="connsiteX43" fmla="*/ 15072 w 5933552"/>
                <a:gd name="connsiteY43" fmla="*/ 1482153 h 2226539"/>
                <a:gd name="connsiteX44" fmla="*/ 15072 w 5933552"/>
                <a:gd name="connsiteY44" fmla="*/ 1426887 h 2226539"/>
                <a:gd name="connsiteX45" fmla="*/ 25121 w 5933552"/>
                <a:gd name="connsiteY45" fmla="*/ 1376645 h 2226539"/>
                <a:gd name="connsiteX46" fmla="*/ 40193 w 5933552"/>
                <a:gd name="connsiteY46" fmla="*/ 1351524 h 2226539"/>
                <a:gd name="connsiteX47" fmla="*/ 65314 w 5933552"/>
                <a:gd name="connsiteY47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898383 w 5933552"/>
                <a:gd name="connsiteY28" fmla="*/ 1686694 h 2226539"/>
                <a:gd name="connsiteX29" fmla="*/ 5918479 w 5933552"/>
                <a:gd name="connsiteY29" fmla="*/ 1768531 h 2226539"/>
                <a:gd name="connsiteX30" fmla="*/ 5933552 w 5933552"/>
                <a:gd name="connsiteY30" fmla="*/ 1803700 h 2226539"/>
                <a:gd name="connsiteX31" fmla="*/ 5812971 w 5933552"/>
                <a:gd name="connsiteY31" fmla="*/ 1863990 h 2226539"/>
                <a:gd name="connsiteX32" fmla="*/ 5812971 w 5933552"/>
                <a:gd name="connsiteY32" fmla="*/ 1863990 h 2226539"/>
                <a:gd name="connsiteX33" fmla="*/ 5727560 w 5933552"/>
                <a:gd name="connsiteY33" fmla="*/ 1924280 h 2226539"/>
                <a:gd name="connsiteX34" fmla="*/ 5390941 w 5933552"/>
                <a:gd name="connsiteY34" fmla="*/ 1929305 h 2226539"/>
                <a:gd name="connsiteX35" fmla="*/ 5215670 w 5933552"/>
                <a:gd name="connsiteY35" fmla="*/ 1927913 h 2226539"/>
                <a:gd name="connsiteX36" fmla="*/ 4373414 w 5933552"/>
                <a:gd name="connsiteY36" fmla="*/ 1909256 h 2226539"/>
                <a:gd name="connsiteX37" fmla="*/ 1498817 w 5933552"/>
                <a:gd name="connsiteY37" fmla="*/ 1883861 h 2226539"/>
                <a:gd name="connsiteX38" fmla="*/ 619914 w 5933552"/>
                <a:gd name="connsiteY38" fmla="*/ 1828821 h 2226539"/>
                <a:gd name="connsiteX39" fmla="*/ 281354 w 5933552"/>
                <a:gd name="connsiteY39" fmla="*/ 1828821 h 2226539"/>
                <a:gd name="connsiteX40" fmla="*/ 130629 w 5933552"/>
                <a:gd name="connsiteY40" fmla="*/ 1753458 h 2226539"/>
                <a:gd name="connsiteX41" fmla="*/ 10048 w 5933552"/>
                <a:gd name="connsiteY41" fmla="*/ 1673072 h 2226539"/>
                <a:gd name="connsiteX42" fmla="*/ 0 w 5933552"/>
                <a:gd name="connsiteY42" fmla="*/ 1532395 h 2226539"/>
                <a:gd name="connsiteX43" fmla="*/ 15072 w 5933552"/>
                <a:gd name="connsiteY43" fmla="*/ 1482153 h 2226539"/>
                <a:gd name="connsiteX44" fmla="*/ 15072 w 5933552"/>
                <a:gd name="connsiteY44" fmla="*/ 1426887 h 2226539"/>
                <a:gd name="connsiteX45" fmla="*/ 25121 w 5933552"/>
                <a:gd name="connsiteY45" fmla="*/ 1376645 h 2226539"/>
                <a:gd name="connsiteX46" fmla="*/ 40193 w 5933552"/>
                <a:gd name="connsiteY46" fmla="*/ 1351524 h 2226539"/>
                <a:gd name="connsiteX47" fmla="*/ 65314 w 5933552"/>
                <a:gd name="connsiteY47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918479 w 5933552"/>
                <a:gd name="connsiteY28" fmla="*/ 1768531 h 2226539"/>
                <a:gd name="connsiteX29" fmla="*/ 5933552 w 5933552"/>
                <a:gd name="connsiteY29" fmla="*/ 1803700 h 2226539"/>
                <a:gd name="connsiteX30" fmla="*/ 5812971 w 5933552"/>
                <a:gd name="connsiteY30" fmla="*/ 1863990 h 2226539"/>
                <a:gd name="connsiteX31" fmla="*/ 5812971 w 5933552"/>
                <a:gd name="connsiteY31" fmla="*/ 1863990 h 2226539"/>
                <a:gd name="connsiteX32" fmla="*/ 5727560 w 5933552"/>
                <a:gd name="connsiteY32" fmla="*/ 1924280 h 2226539"/>
                <a:gd name="connsiteX33" fmla="*/ 5390941 w 5933552"/>
                <a:gd name="connsiteY33" fmla="*/ 1929305 h 2226539"/>
                <a:gd name="connsiteX34" fmla="*/ 5215670 w 5933552"/>
                <a:gd name="connsiteY34" fmla="*/ 1927913 h 2226539"/>
                <a:gd name="connsiteX35" fmla="*/ 4373414 w 5933552"/>
                <a:gd name="connsiteY35" fmla="*/ 1909256 h 2226539"/>
                <a:gd name="connsiteX36" fmla="*/ 1498817 w 5933552"/>
                <a:gd name="connsiteY36" fmla="*/ 1883861 h 2226539"/>
                <a:gd name="connsiteX37" fmla="*/ 619914 w 5933552"/>
                <a:gd name="connsiteY37" fmla="*/ 1828821 h 2226539"/>
                <a:gd name="connsiteX38" fmla="*/ 281354 w 5933552"/>
                <a:gd name="connsiteY38" fmla="*/ 1828821 h 2226539"/>
                <a:gd name="connsiteX39" fmla="*/ 130629 w 5933552"/>
                <a:gd name="connsiteY39" fmla="*/ 1753458 h 2226539"/>
                <a:gd name="connsiteX40" fmla="*/ 10048 w 5933552"/>
                <a:gd name="connsiteY40" fmla="*/ 1673072 h 2226539"/>
                <a:gd name="connsiteX41" fmla="*/ 0 w 5933552"/>
                <a:gd name="connsiteY41" fmla="*/ 1532395 h 2226539"/>
                <a:gd name="connsiteX42" fmla="*/ 15072 w 5933552"/>
                <a:gd name="connsiteY42" fmla="*/ 1482153 h 2226539"/>
                <a:gd name="connsiteX43" fmla="*/ 15072 w 5933552"/>
                <a:gd name="connsiteY43" fmla="*/ 1426887 h 2226539"/>
                <a:gd name="connsiteX44" fmla="*/ 25121 w 5933552"/>
                <a:gd name="connsiteY44" fmla="*/ 1376645 h 2226539"/>
                <a:gd name="connsiteX45" fmla="*/ 40193 w 5933552"/>
                <a:gd name="connsiteY45" fmla="*/ 1351524 h 2226539"/>
                <a:gd name="connsiteX46" fmla="*/ 65314 w 5933552"/>
                <a:gd name="connsiteY46" fmla="*/ 1306307 h 2226539"/>
                <a:gd name="connsiteX0" fmla="*/ 65314 w 5933552"/>
                <a:gd name="connsiteY0" fmla="*/ 1306307 h 2226539"/>
                <a:gd name="connsiteX1" fmla="*/ 75363 w 5933552"/>
                <a:gd name="connsiteY1" fmla="*/ 1075195 h 2226539"/>
                <a:gd name="connsiteX2" fmla="*/ 45218 w 5933552"/>
                <a:gd name="connsiteY2" fmla="*/ 1065146 h 2226539"/>
                <a:gd name="connsiteX3" fmla="*/ 95459 w 5933552"/>
                <a:gd name="connsiteY3" fmla="*/ 879252 h 2226539"/>
                <a:gd name="connsiteX4" fmla="*/ 80387 w 5933552"/>
                <a:gd name="connsiteY4" fmla="*/ 763696 h 2226539"/>
                <a:gd name="connsiteX5" fmla="*/ 85411 w 5933552"/>
                <a:gd name="connsiteY5" fmla="*/ 708430 h 2226539"/>
                <a:gd name="connsiteX6" fmla="*/ 105508 w 5933552"/>
                <a:gd name="connsiteY6" fmla="*/ 688333 h 2226539"/>
                <a:gd name="connsiteX7" fmla="*/ 135653 w 5933552"/>
                <a:gd name="connsiteY7" fmla="*/ 668236 h 2226539"/>
                <a:gd name="connsiteX8" fmla="*/ 467248 w 5933552"/>
                <a:gd name="connsiteY8" fmla="*/ 321568 h 2226539"/>
                <a:gd name="connsiteX9" fmla="*/ 472272 w 5933552"/>
                <a:gd name="connsiteY9" fmla="*/ 276351 h 2226539"/>
                <a:gd name="connsiteX10" fmla="*/ 442127 w 5933552"/>
                <a:gd name="connsiteY10" fmla="*/ 251230 h 2226539"/>
                <a:gd name="connsiteX11" fmla="*/ 406958 w 5933552"/>
                <a:gd name="connsiteY11" fmla="*/ 221085 h 2226539"/>
                <a:gd name="connsiteX12" fmla="*/ 406958 w 5933552"/>
                <a:gd name="connsiteY12" fmla="*/ 195964 h 2226539"/>
                <a:gd name="connsiteX13" fmla="*/ 462224 w 5933552"/>
                <a:gd name="connsiteY13" fmla="*/ 185916 h 2226539"/>
                <a:gd name="connsiteX14" fmla="*/ 864158 w 5933552"/>
                <a:gd name="connsiteY14" fmla="*/ 135674 h 2226539"/>
                <a:gd name="connsiteX15" fmla="*/ 999811 w 5933552"/>
                <a:gd name="connsiteY15" fmla="*/ 80408 h 2226539"/>
                <a:gd name="connsiteX16" fmla="*/ 1024932 w 5933552"/>
                <a:gd name="connsiteY16" fmla="*/ 70360 h 2226539"/>
                <a:gd name="connsiteX17" fmla="*/ 999811 w 5933552"/>
                <a:gd name="connsiteY17" fmla="*/ 20118 h 2226539"/>
                <a:gd name="connsiteX18" fmla="*/ 1070149 w 5933552"/>
                <a:gd name="connsiteY18" fmla="*/ 25142 h 2226539"/>
                <a:gd name="connsiteX19" fmla="*/ 1130439 w 5933552"/>
                <a:gd name="connsiteY19" fmla="*/ 45239 h 2226539"/>
                <a:gd name="connsiteX20" fmla="*/ 1160585 w 5933552"/>
                <a:gd name="connsiteY20" fmla="*/ 55287 h 2226539"/>
                <a:gd name="connsiteX21" fmla="*/ 1683099 w 5933552"/>
                <a:gd name="connsiteY21" fmla="*/ 5045 h 2226539"/>
                <a:gd name="connsiteX22" fmla="*/ 1966443 w 5933552"/>
                <a:gd name="connsiteY22" fmla="*/ 618 h 2226539"/>
                <a:gd name="connsiteX23" fmla="*/ 1964584 w 5933552"/>
                <a:gd name="connsiteY23" fmla="*/ 743027 h 2226539"/>
                <a:gd name="connsiteX24" fmla="*/ 2217013 w 5933552"/>
                <a:gd name="connsiteY24" fmla="*/ 669322 h 2226539"/>
                <a:gd name="connsiteX25" fmla="*/ 2234199 w 5933552"/>
                <a:gd name="connsiteY25" fmla="*/ 1007546 h 2226539"/>
                <a:gd name="connsiteX26" fmla="*/ 1969105 w 5933552"/>
                <a:gd name="connsiteY26" fmla="*/ 890074 h 2226539"/>
                <a:gd name="connsiteX27" fmla="*/ 1966966 w 5933552"/>
                <a:gd name="connsiteY27" fmla="*/ 1884013 h 2226539"/>
                <a:gd name="connsiteX28" fmla="*/ 5933552 w 5933552"/>
                <a:gd name="connsiteY28" fmla="*/ 1803700 h 2226539"/>
                <a:gd name="connsiteX29" fmla="*/ 5812971 w 5933552"/>
                <a:gd name="connsiteY29" fmla="*/ 1863990 h 2226539"/>
                <a:gd name="connsiteX30" fmla="*/ 5812971 w 5933552"/>
                <a:gd name="connsiteY30" fmla="*/ 1863990 h 2226539"/>
                <a:gd name="connsiteX31" fmla="*/ 5727560 w 5933552"/>
                <a:gd name="connsiteY31" fmla="*/ 1924280 h 2226539"/>
                <a:gd name="connsiteX32" fmla="*/ 5390941 w 5933552"/>
                <a:gd name="connsiteY32" fmla="*/ 1929305 h 2226539"/>
                <a:gd name="connsiteX33" fmla="*/ 5215670 w 5933552"/>
                <a:gd name="connsiteY33" fmla="*/ 1927913 h 2226539"/>
                <a:gd name="connsiteX34" fmla="*/ 4373414 w 5933552"/>
                <a:gd name="connsiteY34" fmla="*/ 1909256 h 2226539"/>
                <a:gd name="connsiteX35" fmla="*/ 1498817 w 5933552"/>
                <a:gd name="connsiteY35" fmla="*/ 1883861 h 2226539"/>
                <a:gd name="connsiteX36" fmla="*/ 619914 w 5933552"/>
                <a:gd name="connsiteY36" fmla="*/ 1828821 h 2226539"/>
                <a:gd name="connsiteX37" fmla="*/ 281354 w 5933552"/>
                <a:gd name="connsiteY37" fmla="*/ 1828821 h 2226539"/>
                <a:gd name="connsiteX38" fmla="*/ 130629 w 5933552"/>
                <a:gd name="connsiteY38" fmla="*/ 1753458 h 2226539"/>
                <a:gd name="connsiteX39" fmla="*/ 10048 w 5933552"/>
                <a:gd name="connsiteY39" fmla="*/ 1673072 h 2226539"/>
                <a:gd name="connsiteX40" fmla="*/ 0 w 5933552"/>
                <a:gd name="connsiteY40" fmla="*/ 1532395 h 2226539"/>
                <a:gd name="connsiteX41" fmla="*/ 15072 w 5933552"/>
                <a:gd name="connsiteY41" fmla="*/ 1482153 h 2226539"/>
                <a:gd name="connsiteX42" fmla="*/ 15072 w 5933552"/>
                <a:gd name="connsiteY42" fmla="*/ 1426887 h 2226539"/>
                <a:gd name="connsiteX43" fmla="*/ 25121 w 5933552"/>
                <a:gd name="connsiteY43" fmla="*/ 1376645 h 2226539"/>
                <a:gd name="connsiteX44" fmla="*/ 40193 w 5933552"/>
                <a:gd name="connsiteY44" fmla="*/ 1351524 h 2226539"/>
                <a:gd name="connsiteX45" fmla="*/ 65314 w 5933552"/>
                <a:gd name="connsiteY45" fmla="*/ 1306307 h 2226539"/>
                <a:gd name="connsiteX0" fmla="*/ 65314 w 5812971"/>
                <a:gd name="connsiteY0" fmla="*/ 1306307 h 2226539"/>
                <a:gd name="connsiteX1" fmla="*/ 75363 w 5812971"/>
                <a:gd name="connsiteY1" fmla="*/ 1075195 h 2226539"/>
                <a:gd name="connsiteX2" fmla="*/ 45218 w 5812971"/>
                <a:gd name="connsiteY2" fmla="*/ 1065146 h 2226539"/>
                <a:gd name="connsiteX3" fmla="*/ 95459 w 5812971"/>
                <a:gd name="connsiteY3" fmla="*/ 879252 h 2226539"/>
                <a:gd name="connsiteX4" fmla="*/ 80387 w 5812971"/>
                <a:gd name="connsiteY4" fmla="*/ 763696 h 2226539"/>
                <a:gd name="connsiteX5" fmla="*/ 85411 w 5812971"/>
                <a:gd name="connsiteY5" fmla="*/ 708430 h 2226539"/>
                <a:gd name="connsiteX6" fmla="*/ 105508 w 5812971"/>
                <a:gd name="connsiteY6" fmla="*/ 688333 h 2226539"/>
                <a:gd name="connsiteX7" fmla="*/ 135653 w 5812971"/>
                <a:gd name="connsiteY7" fmla="*/ 668236 h 2226539"/>
                <a:gd name="connsiteX8" fmla="*/ 467248 w 5812971"/>
                <a:gd name="connsiteY8" fmla="*/ 321568 h 2226539"/>
                <a:gd name="connsiteX9" fmla="*/ 472272 w 5812971"/>
                <a:gd name="connsiteY9" fmla="*/ 276351 h 2226539"/>
                <a:gd name="connsiteX10" fmla="*/ 442127 w 5812971"/>
                <a:gd name="connsiteY10" fmla="*/ 251230 h 2226539"/>
                <a:gd name="connsiteX11" fmla="*/ 406958 w 5812971"/>
                <a:gd name="connsiteY11" fmla="*/ 221085 h 2226539"/>
                <a:gd name="connsiteX12" fmla="*/ 406958 w 5812971"/>
                <a:gd name="connsiteY12" fmla="*/ 195964 h 2226539"/>
                <a:gd name="connsiteX13" fmla="*/ 462224 w 5812971"/>
                <a:gd name="connsiteY13" fmla="*/ 185916 h 2226539"/>
                <a:gd name="connsiteX14" fmla="*/ 864158 w 5812971"/>
                <a:gd name="connsiteY14" fmla="*/ 135674 h 2226539"/>
                <a:gd name="connsiteX15" fmla="*/ 999811 w 5812971"/>
                <a:gd name="connsiteY15" fmla="*/ 80408 h 2226539"/>
                <a:gd name="connsiteX16" fmla="*/ 1024932 w 5812971"/>
                <a:gd name="connsiteY16" fmla="*/ 70360 h 2226539"/>
                <a:gd name="connsiteX17" fmla="*/ 999811 w 5812971"/>
                <a:gd name="connsiteY17" fmla="*/ 20118 h 2226539"/>
                <a:gd name="connsiteX18" fmla="*/ 1070149 w 5812971"/>
                <a:gd name="connsiteY18" fmla="*/ 25142 h 2226539"/>
                <a:gd name="connsiteX19" fmla="*/ 1130439 w 5812971"/>
                <a:gd name="connsiteY19" fmla="*/ 45239 h 2226539"/>
                <a:gd name="connsiteX20" fmla="*/ 1160585 w 5812971"/>
                <a:gd name="connsiteY20" fmla="*/ 55287 h 2226539"/>
                <a:gd name="connsiteX21" fmla="*/ 1683099 w 5812971"/>
                <a:gd name="connsiteY21" fmla="*/ 5045 h 2226539"/>
                <a:gd name="connsiteX22" fmla="*/ 1966443 w 5812971"/>
                <a:gd name="connsiteY22" fmla="*/ 618 h 2226539"/>
                <a:gd name="connsiteX23" fmla="*/ 1964584 w 5812971"/>
                <a:gd name="connsiteY23" fmla="*/ 743027 h 2226539"/>
                <a:gd name="connsiteX24" fmla="*/ 2217013 w 5812971"/>
                <a:gd name="connsiteY24" fmla="*/ 669322 h 2226539"/>
                <a:gd name="connsiteX25" fmla="*/ 2234199 w 5812971"/>
                <a:gd name="connsiteY25" fmla="*/ 1007546 h 2226539"/>
                <a:gd name="connsiteX26" fmla="*/ 1969105 w 5812971"/>
                <a:gd name="connsiteY26" fmla="*/ 890074 h 2226539"/>
                <a:gd name="connsiteX27" fmla="*/ 1966966 w 5812971"/>
                <a:gd name="connsiteY27" fmla="*/ 1884013 h 2226539"/>
                <a:gd name="connsiteX28" fmla="*/ 5812971 w 5812971"/>
                <a:gd name="connsiteY28" fmla="*/ 1863990 h 2226539"/>
                <a:gd name="connsiteX29" fmla="*/ 5812971 w 5812971"/>
                <a:gd name="connsiteY29" fmla="*/ 1863990 h 2226539"/>
                <a:gd name="connsiteX30" fmla="*/ 5727560 w 5812971"/>
                <a:gd name="connsiteY30" fmla="*/ 1924280 h 2226539"/>
                <a:gd name="connsiteX31" fmla="*/ 5390941 w 5812971"/>
                <a:gd name="connsiteY31" fmla="*/ 1929305 h 2226539"/>
                <a:gd name="connsiteX32" fmla="*/ 5215670 w 5812971"/>
                <a:gd name="connsiteY32" fmla="*/ 1927913 h 2226539"/>
                <a:gd name="connsiteX33" fmla="*/ 4373414 w 5812971"/>
                <a:gd name="connsiteY33" fmla="*/ 1909256 h 2226539"/>
                <a:gd name="connsiteX34" fmla="*/ 1498817 w 5812971"/>
                <a:gd name="connsiteY34" fmla="*/ 1883861 h 2226539"/>
                <a:gd name="connsiteX35" fmla="*/ 619914 w 5812971"/>
                <a:gd name="connsiteY35" fmla="*/ 1828821 h 2226539"/>
                <a:gd name="connsiteX36" fmla="*/ 281354 w 5812971"/>
                <a:gd name="connsiteY36" fmla="*/ 1828821 h 2226539"/>
                <a:gd name="connsiteX37" fmla="*/ 130629 w 5812971"/>
                <a:gd name="connsiteY37" fmla="*/ 1753458 h 2226539"/>
                <a:gd name="connsiteX38" fmla="*/ 10048 w 5812971"/>
                <a:gd name="connsiteY38" fmla="*/ 1673072 h 2226539"/>
                <a:gd name="connsiteX39" fmla="*/ 0 w 5812971"/>
                <a:gd name="connsiteY39" fmla="*/ 1532395 h 2226539"/>
                <a:gd name="connsiteX40" fmla="*/ 15072 w 5812971"/>
                <a:gd name="connsiteY40" fmla="*/ 1482153 h 2226539"/>
                <a:gd name="connsiteX41" fmla="*/ 15072 w 5812971"/>
                <a:gd name="connsiteY41" fmla="*/ 1426887 h 2226539"/>
                <a:gd name="connsiteX42" fmla="*/ 25121 w 5812971"/>
                <a:gd name="connsiteY42" fmla="*/ 1376645 h 2226539"/>
                <a:gd name="connsiteX43" fmla="*/ 40193 w 5812971"/>
                <a:gd name="connsiteY43" fmla="*/ 1351524 h 2226539"/>
                <a:gd name="connsiteX44" fmla="*/ 65314 w 5812971"/>
                <a:gd name="connsiteY44" fmla="*/ 1306307 h 2226539"/>
                <a:gd name="connsiteX0" fmla="*/ 65314 w 5812971"/>
                <a:gd name="connsiteY0" fmla="*/ 1306307 h 2226539"/>
                <a:gd name="connsiteX1" fmla="*/ 75363 w 5812971"/>
                <a:gd name="connsiteY1" fmla="*/ 1075195 h 2226539"/>
                <a:gd name="connsiteX2" fmla="*/ 45218 w 5812971"/>
                <a:gd name="connsiteY2" fmla="*/ 1065146 h 2226539"/>
                <a:gd name="connsiteX3" fmla="*/ 95459 w 5812971"/>
                <a:gd name="connsiteY3" fmla="*/ 879252 h 2226539"/>
                <a:gd name="connsiteX4" fmla="*/ 80387 w 5812971"/>
                <a:gd name="connsiteY4" fmla="*/ 763696 h 2226539"/>
                <a:gd name="connsiteX5" fmla="*/ 85411 w 5812971"/>
                <a:gd name="connsiteY5" fmla="*/ 708430 h 2226539"/>
                <a:gd name="connsiteX6" fmla="*/ 105508 w 5812971"/>
                <a:gd name="connsiteY6" fmla="*/ 688333 h 2226539"/>
                <a:gd name="connsiteX7" fmla="*/ 135653 w 5812971"/>
                <a:gd name="connsiteY7" fmla="*/ 668236 h 2226539"/>
                <a:gd name="connsiteX8" fmla="*/ 467248 w 5812971"/>
                <a:gd name="connsiteY8" fmla="*/ 321568 h 2226539"/>
                <a:gd name="connsiteX9" fmla="*/ 472272 w 5812971"/>
                <a:gd name="connsiteY9" fmla="*/ 276351 h 2226539"/>
                <a:gd name="connsiteX10" fmla="*/ 442127 w 5812971"/>
                <a:gd name="connsiteY10" fmla="*/ 251230 h 2226539"/>
                <a:gd name="connsiteX11" fmla="*/ 406958 w 5812971"/>
                <a:gd name="connsiteY11" fmla="*/ 221085 h 2226539"/>
                <a:gd name="connsiteX12" fmla="*/ 406958 w 5812971"/>
                <a:gd name="connsiteY12" fmla="*/ 195964 h 2226539"/>
                <a:gd name="connsiteX13" fmla="*/ 462224 w 5812971"/>
                <a:gd name="connsiteY13" fmla="*/ 185916 h 2226539"/>
                <a:gd name="connsiteX14" fmla="*/ 864158 w 5812971"/>
                <a:gd name="connsiteY14" fmla="*/ 135674 h 2226539"/>
                <a:gd name="connsiteX15" fmla="*/ 999811 w 5812971"/>
                <a:gd name="connsiteY15" fmla="*/ 80408 h 2226539"/>
                <a:gd name="connsiteX16" fmla="*/ 1024932 w 5812971"/>
                <a:gd name="connsiteY16" fmla="*/ 70360 h 2226539"/>
                <a:gd name="connsiteX17" fmla="*/ 999811 w 5812971"/>
                <a:gd name="connsiteY17" fmla="*/ 20118 h 2226539"/>
                <a:gd name="connsiteX18" fmla="*/ 1070149 w 5812971"/>
                <a:gd name="connsiteY18" fmla="*/ 25142 h 2226539"/>
                <a:gd name="connsiteX19" fmla="*/ 1130439 w 5812971"/>
                <a:gd name="connsiteY19" fmla="*/ 45239 h 2226539"/>
                <a:gd name="connsiteX20" fmla="*/ 1160585 w 5812971"/>
                <a:gd name="connsiteY20" fmla="*/ 55287 h 2226539"/>
                <a:gd name="connsiteX21" fmla="*/ 1683099 w 5812971"/>
                <a:gd name="connsiteY21" fmla="*/ 5045 h 2226539"/>
                <a:gd name="connsiteX22" fmla="*/ 1966443 w 5812971"/>
                <a:gd name="connsiteY22" fmla="*/ 618 h 2226539"/>
                <a:gd name="connsiteX23" fmla="*/ 1964584 w 5812971"/>
                <a:gd name="connsiteY23" fmla="*/ 743027 h 2226539"/>
                <a:gd name="connsiteX24" fmla="*/ 2217013 w 5812971"/>
                <a:gd name="connsiteY24" fmla="*/ 669322 h 2226539"/>
                <a:gd name="connsiteX25" fmla="*/ 2234199 w 5812971"/>
                <a:gd name="connsiteY25" fmla="*/ 1007546 h 2226539"/>
                <a:gd name="connsiteX26" fmla="*/ 1969105 w 5812971"/>
                <a:gd name="connsiteY26" fmla="*/ 890074 h 2226539"/>
                <a:gd name="connsiteX27" fmla="*/ 1966966 w 5812971"/>
                <a:gd name="connsiteY27" fmla="*/ 1884013 h 2226539"/>
                <a:gd name="connsiteX28" fmla="*/ 5812971 w 5812971"/>
                <a:gd name="connsiteY28" fmla="*/ 1863990 h 2226539"/>
                <a:gd name="connsiteX29" fmla="*/ 5727560 w 5812971"/>
                <a:gd name="connsiteY29" fmla="*/ 1924280 h 2226539"/>
                <a:gd name="connsiteX30" fmla="*/ 5390941 w 5812971"/>
                <a:gd name="connsiteY30" fmla="*/ 1929305 h 2226539"/>
                <a:gd name="connsiteX31" fmla="*/ 5215670 w 5812971"/>
                <a:gd name="connsiteY31" fmla="*/ 1927913 h 2226539"/>
                <a:gd name="connsiteX32" fmla="*/ 4373414 w 5812971"/>
                <a:gd name="connsiteY32" fmla="*/ 1909256 h 2226539"/>
                <a:gd name="connsiteX33" fmla="*/ 1498817 w 5812971"/>
                <a:gd name="connsiteY33" fmla="*/ 1883861 h 2226539"/>
                <a:gd name="connsiteX34" fmla="*/ 619914 w 5812971"/>
                <a:gd name="connsiteY34" fmla="*/ 1828821 h 2226539"/>
                <a:gd name="connsiteX35" fmla="*/ 281354 w 5812971"/>
                <a:gd name="connsiteY35" fmla="*/ 1828821 h 2226539"/>
                <a:gd name="connsiteX36" fmla="*/ 130629 w 5812971"/>
                <a:gd name="connsiteY36" fmla="*/ 1753458 h 2226539"/>
                <a:gd name="connsiteX37" fmla="*/ 10048 w 5812971"/>
                <a:gd name="connsiteY37" fmla="*/ 1673072 h 2226539"/>
                <a:gd name="connsiteX38" fmla="*/ 0 w 5812971"/>
                <a:gd name="connsiteY38" fmla="*/ 1532395 h 2226539"/>
                <a:gd name="connsiteX39" fmla="*/ 15072 w 5812971"/>
                <a:gd name="connsiteY39" fmla="*/ 1482153 h 2226539"/>
                <a:gd name="connsiteX40" fmla="*/ 15072 w 5812971"/>
                <a:gd name="connsiteY40" fmla="*/ 1426887 h 2226539"/>
                <a:gd name="connsiteX41" fmla="*/ 25121 w 5812971"/>
                <a:gd name="connsiteY41" fmla="*/ 1376645 h 2226539"/>
                <a:gd name="connsiteX42" fmla="*/ 40193 w 5812971"/>
                <a:gd name="connsiteY42" fmla="*/ 1351524 h 2226539"/>
                <a:gd name="connsiteX43" fmla="*/ 65314 w 5812971"/>
                <a:gd name="connsiteY43" fmla="*/ 1306307 h 2226539"/>
                <a:gd name="connsiteX0" fmla="*/ 65314 w 5727560"/>
                <a:gd name="connsiteY0" fmla="*/ 1306307 h 2226539"/>
                <a:gd name="connsiteX1" fmla="*/ 75363 w 5727560"/>
                <a:gd name="connsiteY1" fmla="*/ 1075195 h 2226539"/>
                <a:gd name="connsiteX2" fmla="*/ 45218 w 5727560"/>
                <a:gd name="connsiteY2" fmla="*/ 1065146 h 2226539"/>
                <a:gd name="connsiteX3" fmla="*/ 95459 w 5727560"/>
                <a:gd name="connsiteY3" fmla="*/ 879252 h 2226539"/>
                <a:gd name="connsiteX4" fmla="*/ 80387 w 5727560"/>
                <a:gd name="connsiteY4" fmla="*/ 763696 h 2226539"/>
                <a:gd name="connsiteX5" fmla="*/ 85411 w 5727560"/>
                <a:gd name="connsiteY5" fmla="*/ 708430 h 2226539"/>
                <a:gd name="connsiteX6" fmla="*/ 105508 w 5727560"/>
                <a:gd name="connsiteY6" fmla="*/ 688333 h 2226539"/>
                <a:gd name="connsiteX7" fmla="*/ 135653 w 5727560"/>
                <a:gd name="connsiteY7" fmla="*/ 668236 h 2226539"/>
                <a:gd name="connsiteX8" fmla="*/ 467248 w 5727560"/>
                <a:gd name="connsiteY8" fmla="*/ 321568 h 2226539"/>
                <a:gd name="connsiteX9" fmla="*/ 472272 w 5727560"/>
                <a:gd name="connsiteY9" fmla="*/ 276351 h 2226539"/>
                <a:gd name="connsiteX10" fmla="*/ 442127 w 5727560"/>
                <a:gd name="connsiteY10" fmla="*/ 251230 h 2226539"/>
                <a:gd name="connsiteX11" fmla="*/ 406958 w 5727560"/>
                <a:gd name="connsiteY11" fmla="*/ 221085 h 2226539"/>
                <a:gd name="connsiteX12" fmla="*/ 406958 w 5727560"/>
                <a:gd name="connsiteY12" fmla="*/ 195964 h 2226539"/>
                <a:gd name="connsiteX13" fmla="*/ 462224 w 5727560"/>
                <a:gd name="connsiteY13" fmla="*/ 185916 h 2226539"/>
                <a:gd name="connsiteX14" fmla="*/ 864158 w 5727560"/>
                <a:gd name="connsiteY14" fmla="*/ 135674 h 2226539"/>
                <a:gd name="connsiteX15" fmla="*/ 999811 w 5727560"/>
                <a:gd name="connsiteY15" fmla="*/ 80408 h 2226539"/>
                <a:gd name="connsiteX16" fmla="*/ 1024932 w 5727560"/>
                <a:gd name="connsiteY16" fmla="*/ 70360 h 2226539"/>
                <a:gd name="connsiteX17" fmla="*/ 999811 w 5727560"/>
                <a:gd name="connsiteY17" fmla="*/ 20118 h 2226539"/>
                <a:gd name="connsiteX18" fmla="*/ 1070149 w 5727560"/>
                <a:gd name="connsiteY18" fmla="*/ 25142 h 2226539"/>
                <a:gd name="connsiteX19" fmla="*/ 1130439 w 5727560"/>
                <a:gd name="connsiteY19" fmla="*/ 45239 h 2226539"/>
                <a:gd name="connsiteX20" fmla="*/ 1160585 w 5727560"/>
                <a:gd name="connsiteY20" fmla="*/ 55287 h 2226539"/>
                <a:gd name="connsiteX21" fmla="*/ 1683099 w 5727560"/>
                <a:gd name="connsiteY21" fmla="*/ 5045 h 2226539"/>
                <a:gd name="connsiteX22" fmla="*/ 1966443 w 5727560"/>
                <a:gd name="connsiteY22" fmla="*/ 618 h 2226539"/>
                <a:gd name="connsiteX23" fmla="*/ 1964584 w 5727560"/>
                <a:gd name="connsiteY23" fmla="*/ 743027 h 2226539"/>
                <a:gd name="connsiteX24" fmla="*/ 2217013 w 5727560"/>
                <a:gd name="connsiteY24" fmla="*/ 669322 h 2226539"/>
                <a:gd name="connsiteX25" fmla="*/ 2234199 w 5727560"/>
                <a:gd name="connsiteY25" fmla="*/ 1007546 h 2226539"/>
                <a:gd name="connsiteX26" fmla="*/ 1969105 w 5727560"/>
                <a:gd name="connsiteY26" fmla="*/ 890074 h 2226539"/>
                <a:gd name="connsiteX27" fmla="*/ 1966966 w 5727560"/>
                <a:gd name="connsiteY27" fmla="*/ 1884013 h 2226539"/>
                <a:gd name="connsiteX28" fmla="*/ 5727560 w 5727560"/>
                <a:gd name="connsiteY28" fmla="*/ 1924280 h 2226539"/>
                <a:gd name="connsiteX29" fmla="*/ 5390941 w 5727560"/>
                <a:gd name="connsiteY29" fmla="*/ 1929305 h 2226539"/>
                <a:gd name="connsiteX30" fmla="*/ 5215670 w 5727560"/>
                <a:gd name="connsiteY30" fmla="*/ 1927913 h 2226539"/>
                <a:gd name="connsiteX31" fmla="*/ 4373414 w 5727560"/>
                <a:gd name="connsiteY31" fmla="*/ 1909256 h 2226539"/>
                <a:gd name="connsiteX32" fmla="*/ 1498817 w 5727560"/>
                <a:gd name="connsiteY32" fmla="*/ 1883861 h 2226539"/>
                <a:gd name="connsiteX33" fmla="*/ 619914 w 5727560"/>
                <a:gd name="connsiteY33" fmla="*/ 1828821 h 2226539"/>
                <a:gd name="connsiteX34" fmla="*/ 281354 w 5727560"/>
                <a:gd name="connsiteY34" fmla="*/ 1828821 h 2226539"/>
                <a:gd name="connsiteX35" fmla="*/ 130629 w 5727560"/>
                <a:gd name="connsiteY35" fmla="*/ 1753458 h 2226539"/>
                <a:gd name="connsiteX36" fmla="*/ 10048 w 5727560"/>
                <a:gd name="connsiteY36" fmla="*/ 1673072 h 2226539"/>
                <a:gd name="connsiteX37" fmla="*/ 0 w 5727560"/>
                <a:gd name="connsiteY37" fmla="*/ 1532395 h 2226539"/>
                <a:gd name="connsiteX38" fmla="*/ 15072 w 5727560"/>
                <a:gd name="connsiteY38" fmla="*/ 1482153 h 2226539"/>
                <a:gd name="connsiteX39" fmla="*/ 15072 w 5727560"/>
                <a:gd name="connsiteY39" fmla="*/ 1426887 h 2226539"/>
                <a:gd name="connsiteX40" fmla="*/ 25121 w 5727560"/>
                <a:gd name="connsiteY40" fmla="*/ 1376645 h 2226539"/>
                <a:gd name="connsiteX41" fmla="*/ 40193 w 5727560"/>
                <a:gd name="connsiteY41" fmla="*/ 1351524 h 2226539"/>
                <a:gd name="connsiteX42" fmla="*/ 65314 w 5727560"/>
                <a:gd name="connsiteY42" fmla="*/ 1306307 h 2226539"/>
                <a:gd name="connsiteX0" fmla="*/ 65314 w 5390941"/>
                <a:gd name="connsiteY0" fmla="*/ 1306307 h 2226539"/>
                <a:gd name="connsiteX1" fmla="*/ 75363 w 5390941"/>
                <a:gd name="connsiteY1" fmla="*/ 1075195 h 2226539"/>
                <a:gd name="connsiteX2" fmla="*/ 45218 w 5390941"/>
                <a:gd name="connsiteY2" fmla="*/ 1065146 h 2226539"/>
                <a:gd name="connsiteX3" fmla="*/ 95459 w 5390941"/>
                <a:gd name="connsiteY3" fmla="*/ 879252 h 2226539"/>
                <a:gd name="connsiteX4" fmla="*/ 80387 w 5390941"/>
                <a:gd name="connsiteY4" fmla="*/ 763696 h 2226539"/>
                <a:gd name="connsiteX5" fmla="*/ 85411 w 5390941"/>
                <a:gd name="connsiteY5" fmla="*/ 708430 h 2226539"/>
                <a:gd name="connsiteX6" fmla="*/ 105508 w 5390941"/>
                <a:gd name="connsiteY6" fmla="*/ 688333 h 2226539"/>
                <a:gd name="connsiteX7" fmla="*/ 135653 w 5390941"/>
                <a:gd name="connsiteY7" fmla="*/ 668236 h 2226539"/>
                <a:gd name="connsiteX8" fmla="*/ 467248 w 5390941"/>
                <a:gd name="connsiteY8" fmla="*/ 321568 h 2226539"/>
                <a:gd name="connsiteX9" fmla="*/ 472272 w 5390941"/>
                <a:gd name="connsiteY9" fmla="*/ 276351 h 2226539"/>
                <a:gd name="connsiteX10" fmla="*/ 442127 w 5390941"/>
                <a:gd name="connsiteY10" fmla="*/ 251230 h 2226539"/>
                <a:gd name="connsiteX11" fmla="*/ 406958 w 5390941"/>
                <a:gd name="connsiteY11" fmla="*/ 221085 h 2226539"/>
                <a:gd name="connsiteX12" fmla="*/ 406958 w 5390941"/>
                <a:gd name="connsiteY12" fmla="*/ 195964 h 2226539"/>
                <a:gd name="connsiteX13" fmla="*/ 462224 w 5390941"/>
                <a:gd name="connsiteY13" fmla="*/ 185916 h 2226539"/>
                <a:gd name="connsiteX14" fmla="*/ 864158 w 5390941"/>
                <a:gd name="connsiteY14" fmla="*/ 135674 h 2226539"/>
                <a:gd name="connsiteX15" fmla="*/ 999811 w 5390941"/>
                <a:gd name="connsiteY15" fmla="*/ 80408 h 2226539"/>
                <a:gd name="connsiteX16" fmla="*/ 1024932 w 5390941"/>
                <a:gd name="connsiteY16" fmla="*/ 70360 h 2226539"/>
                <a:gd name="connsiteX17" fmla="*/ 999811 w 5390941"/>
                <a:gd name="connsiteY17" fmla="*/ 20118 h 2226539"/>
                <a:gd name="connsiteX18" fmla="*/ 1070149 w 5390941"/>
                <a:gd name="connsiteY18" fmla="*/ 25142 h 2226539"/>
                <a:gd name="connsiteX19" fmla="*/ 1130439 w 5390941"/>
                <a:gd name="connsiteY19" fmla="*/ 45239 h 2226539"/>
                <a:gd name="connsiteX20" fmla="*/ 1160585 w 5390941"/>
                <a:gd name="connsiteY20" fmla="*/ 55287 h 2226539"/>
                <a:gd name="connsiteX21" fmla="*/ 1683099 w 5390941"/>
                <a:gd name="connsiteY21" fmla="*/ 5045 h 2226539"/>
                <a:gd name="connsiteX22" fmla="*/ 1966443 w 5390941"/>
                <a:gd name="connsiteY22" fmla="*/ 618 h 2226539"/>
                <a:gd name="connsiteX23" fmla="*/ 1964584 w 5390941"/>
                <a:gd name="connsiteY23" fmla="*/ 743027 h 2226539"/>
                <a:gd name="connsiteX24" fmla="*/ 2217013 w 5390941"/>
                <a:gd name="connsiteY24" fmla="*/ 669322 h 2226539"/>
                <a:gd name="connsiteX25" fmla="*/ 2234199 w 5390941"/>
                <a:gd name="connsiteY25" fmla="*/ 1007546 h 2226539"/>
                <a:gd name="connsiteX26" fmla="*/ 1969105 w 5390941"/>
                <a:gd name="connsiteY26" fmla="*/ 890074 h 2226539"/>
                <a:gd name="connsiteX27" fmla="*/ 1966966 w 5390941"/>
                <a:gd name="connsiteY27" fmla="*/ 1884013 h 2226539"/>
                <a:gd name="connsiteX28" fmla="*/ 5390941 w 5390941"/>
                <a:gd name="connsiteY28" fmla="*/ 1929305 h 2226539"/>
                <a:gd name="connsiteX29" fmla="*/ 5215670 w 5390941"/>
                <a:gd name="connsiteY29" fmla="*/ 1927913 h 2226539"/>
                <a:gd name="connsiteX30" fmla="*/ 4373414 w 5390941"/>
                <a:gd name="connsiteY30" fmla="*/ 1909256 h 2226539"/>
                <a:gd name="connsiteX31" fmla="*/ 1498817 w 5390941"/>
                <a:gd name="connsiteY31" fmla="*/ 1883861 h 2226539"/>
                <a:gd name="connsiteX32" fmla="*/ 619914 w 5390941"/>
                <a:gd name="connsiteY32" fmla="*/ 1828821 h 2226539"/>
                <a:gd name="connsiteX33" fmla="*/ 281354 w 5390941"/>
                <a:gd name="connsiteY33" fmla="*/ 1828821 h 2226539"/>
                <a:gd name="connsiteX34" fmla="*/ 130629 w 5390941"/>
                <a:gd name="connsiteY34" fmla="*/ 1753458 h 2226539"/>
                <a:gd name="connsiteX35" fmla="*/ 10048 w 5390941"/>
                <a:gd name="connsiteY35" fmla="*/ 1673072 h 2226539"/>
                <a:gd name="connsiteX36" fmla="*/ 0 w 5390941"/>
                <a:gd name="connsiteY36" fmla="*/ 1532395 h 2226539"/>
                <a:gd name="connsiteX37" fmla="*/ 15072 w 5390941"/>
                <a:gd name="connsiteY37" fmla="*/ 1482153 h 2226539"/>
                <a:gd name="connsiteX38" fmla="*/ 15072 w 5390941"/>
                <a:gd name="connsiteY38" fmla="*/ 1426887 h 2226539"/>
                <a:gd name="connsiteX39" fmla="*/ 25121 w 5390941"/>
                <a:gd name="connsiteY39" fmla="*/ 1376645 h 2226539"/>
                <a:gd name="connsiteX40" fmla="*/ 40193 w 5390941"/>
                <a:gd name="connsiteY40" fmla="*/ 1351524 h 2226539"/>
                <a:gd name="connsiteX41" fmla="*/ 65314 w 5390941"/>
                <a:gd name="connsiteY41" fmla="*/ 1306307 h 2226539"/>
                <a:gd name="connsiteX0" fmla="*/ 65314 w 5215670"/>
                <a:gd name="connsiteY0" fmla="*/ 1306307 h 2226539"/>
                <a:gd name="connsiteX1" fmla="*/ 75363 w 5215670"/>
                <a:gd name="connsiteY1" fmla="*/ 1075195 h 2226539"/>
                <a:gd name="connsiteX2" fmla="*/ 45218 w 5215670"/>
                <a:gd name="connsiteY2" fmla="*/ 1065146 h 2226539"/>
                <a:gd name="connsiteX3" fmla="*/ 95459 w 5215670"/>
                <a:gd name="connsiteY3" fmla="*/ 879252 h 2226539"/>
                <a:gd name="connsiteX4" fmla="*/ 80387 w 5215670"/>
                <a:gd name="connsiteY4" fmla="*/ 763696 h 2226539"/>
                <a:gd name="connsiteX5" fmla="*/ 85411 w 5215670"/>
                <a:gd name="connsiteY5" fmla="*/ 708430 h 2226539"/>
                <a:gd name="connsiteX6" fmla="*/ 105508 w 5215670"/>
                <a:gd name="connsiteY6" fmla="*/ 688333 h 2226539"/>
                <a:gd name="connsiteX7" fmla="*/ 135653 w 5215670"/>
                <a:gd name="connsiteY7" fmla="*/ 668236 h 2226539"/>
                <a:gd name="connsiteX8" fmla="*/ 467248 w 5215670"/>
                <a:gd name="connsiteY8" fmla="*/ 321568 h 2226539"/>
                <a:gd name="connsiteX9" fmla="*/ 472272 w 5215670"/>
                <a:gd name="connsiteY9" fmla="*/ 276351 h 2226539"/>
                <a:gd name="connsiteX10" fmla="*/ 442127 w 5215670"/>
                <a:gd name="connsiteY10" fmla="*/ 251230 h 2226539"/>
                <a:gd name="connsiteX11" fmla="*/ 406958 w 5215670"/>
                <a:gd name="connsiteY11" fmla="*/ 221085 h 2226539"/>
                <a:gd name="connsiteX12" fmla="*/ 406958 w 5215670"/>
                <a:gd name="connsiteY12" fmla="*/ 195964 h 2226539"/>
                <a:gd name="connsiteX13" fmla="*/ 462224 w 5215670"/>
                <a:gd name="connsiteY13" fmla="*/ 185916 h 2226539"/>
                <a:gd name="connsiteX14" fmla="*/ 864158 w 5215670"/>
                <a:gd name="connsiteY14" fmla="*/ 135674 h 2226539"/>
                <a:gd name="connsiteX15" fmla="*/ 999811 w 5215670"/>
                <a:gd name="connsiteY15" fmla="*/ 80408 h 2226539"/>
                <a:gd name="connsiteX16" fmla="*/ 1024932 w 5215670"/>
                <a:gd name="connsiteY16" fmla="*/ 70360 h 2226539"/>
                <a:gd name="connsiteX17" fmla="*/ 999811 w 5215670"/>
                <a:gd name="connsiteY17" fmla="*/ 20118 h 2226539"/>
                <a:gd name="connsiteX18" fmla="*/ 1070149 w 5215670"/>
                <a:gd name="connsiteY18" fmla="*/ 25142 h 2226539"/>
                <a:gd name="connsiteX19" fmla="*/ 1130439 w 5215670"/>
                <a:gd name="connsiteY19" fmla="*/ 45239 h 2226539"/>
                <a:gd name="connsiteX20" fmla="*/ 1160585 w 5215670"/>
                <a:gd name="connsiteY20" fmla="*/ 55287 h 2226539"/>
                <a:gd name="connsiteX21" fmla="*/ 1683099 w 5215670"/>
                <a:gd name="connsiteY21" fmla="*/ 5045 h 2226539"/>
                <a:gd name="connsiteX22" fmla="*/ 1966443 w 5215670"/>
                <a:gd name="connsiteY22" fmla="*/ 618 h 2226539"/>
                <a:gd name="connsiteX23" fmla="*/ 1964584 w 5215670"/>
                <a:gd name="connsiteY23" fmla="*/ 743027 h 2226539"/>
                <a:gd name="connsiteX24" fmla="*/ 2217013 w 5215670"/>
                <a:gd name="connsiteY24" fmla="*/ 669322 h 2226539"/>
                <a:gd name="connsiteX25" fmla="*/ 2234199 w 5215670"/>
                <a:gd name="connsiteY25" fmla="*/ 1007546 h 2226539"/>
                <a:gd name="connsiteX26" fmla="*/ 1969105 w 5215670"/>
                <a:gd name="connsiteY26" fmla="*/ 890074 h 2226539"/>
                <a:gd name="connsiteX27" fmla="*/ 1966966 w 5215670"/>
                <a:gd name="connsiteY27" fmla="*/ 1884013 h 2226539"/>
                <a:gd name="connsiteX28" fmla="*/ 5215670 w 5215670"/>
                <a:gd name="connsiteY28" fmla="*/ 1927913 h 2226539"/>
                <a:gd name="connsiteX29" fmla="*/ 4373414 w 5215670"/>
                <a:gd name="connsiteY29" fmla="*/ 1909256 h 2226539"/>
                <a:gd name="connsiteX30" fmla="*/ 1498817 w 5215670"/>
                <a:gd name="connsiteY30" fmla="*/ 1883861 h 2226539"/>
                <a:gd name="connsiteX31" fmla="*/ 619914 w 5215670"/>
                <a:gd name="connsiteY31" fmla="*/ 1828821 h 2226539"/>
                <a:gd name="connsiteX32" fmla="*/ 281354 w 5215670"/>
                <a:gd name="connsiteY32" fmla="*/ 1828821 h 2226539"/>
                <a:gd name="connsiteX33" fmla="*/ 130629 w 5215670"/>
                <a:gd name="connsiteY33" fmla="*/ 1753458 h 2226539"/>
                <a:gd name="connsiteX34" fmla="*/ 10048 w 5215670"/>
                <a:gd name="connsiteY34" fmla="*/ 1673072 h 2226539"/>
                <a:gd name="connsiteX35" fmla="*/ 0 w 5215670"/>
                <a:gd name="connsiteY35" fmla="*/ 1532395 h 2226539"/>
                <a:gd name="connsiteX36" fmla="*/ 15072 w 5215670"/>
                <a:gd name="connsiteY36" fmla="*/ 1482153 h 2226539"/>
                <a:gd name="connsiteX37" fmla="*/ 15072 w 5215670"/>
                <a:gd name="connsiteY37" fmla="*/ 1426887 h 2226539"/>
                <a:gd name="connsiteX38" fmla="*/ 25121 w 5215670"/>
                <a:gd name="connsiteY38" fmla="*/ 1376645 h 2226539"/>
                <a:gd name="connsiteX39" fmla="*/ 40193 w 5215670"/>
                <a:gd name="connsiteY39" fmla="*/ 1351524 h 2226539"/>
                <a:gd name="connsiteX40" fmla="*/ 65314 w 5215670"/>
                <a:gd name="connsiteY40" fmla="*/ 1306307 h 2226539"/>
                <a:gd name="connsiteX0" fmla="*/ 65314 w 4373414"/>
                <a:gd name="connsiteY0" fmla="*/ 1306307 h 2219956"/>
                <a:gd name="connsiteX1" fmla="*/ 75363 w 4373414"/>
                <a:gd name="connsiteY1" fmla="*/ 1075195 h 2219956"/>
                <a:gd name="connsiteX2" fmla="*/ 45218 w 4373414"/>
                <a:gd name="connsiteY2" fmla="*/ 1065146 h 2219956"/>
                <a:gd name="connsiteX3" fmla="*/ 95459 w 4373414"/>
                <a:gd name="connsiteY3" fmla="*/ 879252 h 2219956"/>
                <a:gd name="connsiteX4" fmla="*/ 80387 w 4373414"/>
                <a:gd name="connsiteY4" fmla="*/ 763696 h 2219956"/>
                <a:gd name="connsiteX5" fmla="*/ 85411 w 4373414"/>
                <a:gd name="connsiteY5" fmla="*/ 708430 h 2219956"/>
                <a:gd name="connsiteX6" fmla="*/ 105508 w 4373414"/>
                <a:gd name="connsiteY6" fmla="*/ 688333 h 2219956"/>
                <a:gd name="connsiteX7" fmla="*/ 135653 w 4373414"/>
                <a:gd name="connsiteY7" fmla="*/ 668236 h 2219956"/>
                <a:gd name="connsiteX8" fmla="*/ 467248 w 4373414"/>
                <a:gd name="connsiteY8" fmla="*/ 321568 h 2219956"/>
                <a:gd name="connsiteX9" fmla="*/ 472272 w 4373414"/>
                <a:gd name="connsiteY9" fmla="*/ 276351 h 2219956"/>
                <a:gd name="connsiteX10" fmla="*/ 442127 w 4373414"/>
                <a:gd name="connsiteY10" fmla="*/ 251230 h 2219956"/>
                <a:gd name="connsiteX11" fmla="*/ 406958 w 4373414"/>
                <a:gd name="connsiteY11" fmla="*/ 221085 h 2219956"/>
                <a:gd name="connsiteX12" fmla="*/ 406958 w 4373414"/>
                <a:gd name="connsiteY12" fmla="*/ 195964 h 2219956"/>
                <a:gd name="connsiteX13" fmla="*/ 462224 w 4373414"/>
                <a:gd name="connsiteY13" fmla="*/ 185916 h 2219956"/>
                <a:gd name="connsiteX14" fmla="*/ 864158 w 4373414"/>
                <a:gd name="connsiteY14" fmla="*/ 135674 h 2219956"/>
                <a:gd name="connsiteX15" fmla="*/ 999811 w 4373414"/>
                <a:gd name="connsiteY15" fmla="*/ 80408 h 2219956"/>
                <a:gd name="connsiteX16" fmla="*/ 1024932 w 4373414"/>
                <a:gd name="connsiteY16" fmla="*/ 70360 h 2219956"/>
                <a:gd name="connsiteX17" fmla="*/ 999811 w 4373414"/>
                <a:gd name="connsiteY17" fmla="*/ 20118 h 2219956"/>
                <a:gd name="connsiteX18" fmla="*/ 1070149 w 4373414"/>
                <a:gd name="connsiteY18" fmla="*/ 25142 h 2219956"/>
                <a:gd name="connsiteX19" fmla="*/ 1130439 w 4373414"/>
                <a:gd name="connsiteY19" fmla="*/ 45239 h 2219956"/>
                <a:gd name="connsiteX20" fmla="*/ 1160585 w 4373414"/>
                <a:gd name="connsiteY20" fmla="*/ 55287 h 2219956"/>
                <a:gd name="connsiteX21" fmla="*/ 1683099 w 4373414"/>
                <a:gd name="connsiteY21" fmla="*/ 5045 h 2219956"/>
                <a:gd name="connsiteX22" fmla="*/ 1966443 w 4373414"/>
                <a:gd name="connsiteY22" fmla="*/ 618 h 2219956"/>
                <a:gd name="connsiteX23" fmla="*/ 1964584 w 4373414"/>
                <a:gd name="connsiteY23" fmla="*/ 743027 h 2219956"/>
                <a:gd name="connsiteX24" fmla="*/ 2217013 w 4373414"/>
                <a:gd name="connsiteY24" fmla="*/ 669322 h 2219956"/>
                <a:gd name="connsiteX25" fmla="*/ 2234199 w 4373414"/>
                <a:gd name="connsiteY25" fmla="*/ 1007546 h 2219956"/>
                <a:gd name="connsiteX26" fmla="*/ 1969105 w 4373414"/>
                <a:gd name="connsiteY26" fmla="*/ 890074 h 2219956"/>
                <a:gd name="connsiteX27" fmla="*/ 1966966 w 4373414"/>
                <a:gd name="connsiteY27" fmla="*/ 1884013 h 2219956"/>
                <a:gd name="connsiteX28" fmla="*/ 4373414 w 4373414"/>
                <a:gd name="connsiteY28" fmla="*/ 1909256 h 2219956"/>
                <a:gd name="connsiteX29" fmla="*/ 1498817 w 4373414"/>
                <a:gd name="connsiteY29" fmla="*/ 1883861 h 2219956"/>
                <a:gd name="connsiteX30" fmla="*/ 619914 w 4373414"/>
                <a:gd name="connsiteY30" fmla="*/ 1828821 h 2219956"/>
                <a:gd name="connsiteX31" fmla="*/ 281354 w 4373414"/>
                <a:gd name="connsiteY31" fmla="*/ 1828821 h 2219956"/>
                <a:gd name="connsiteX32" fmla="*/ 130629 w 4373414"/>
                <a:gd name="connsiteY32" fmla="*/ 1753458 h 2219956"/>
                <a:gd name="connsiteX33" fmla="*/ 10048 w 4373414"/>
                <a:gd name="connsiteY33" fmla="*/ 1673072 h 2219956"/>
                <a:gd name="connsiteX34" fmla="*/ 0 w 4373414"/>
                <a:gd name="connsiteY34" fmla="*/ 1532395 h 2219956"/>
                <a:gd name="connsiteX35" fmla="*/ 15072 w 4373414"/>
                <a:gd name="connsiteY35" fmla="*/ 1482153 h 2219956"/>
                <a:gd name="connsiteX36" fmla="*/ 15072 w 4373414"/>
                <a:gd name="connsiteY36" fmla="*/ 1426887 h 2219956"/>
                <a:gd name="connsiteX37" fmla="*/ 25121 w 4373414"/>
                <a:gd name="connsiteY37" fmla="*/ 1376645 h 2219956"/>
                <a:gd name="connsiteX38" fmla="*/ 40193 w 4373414"/>
                <a:gd name="connsiteY38" fmla="*/ 1351524 h 2219956"/>
                <a:gd name="connsiteX39" fmla="*/ 65314 w 4373414"/>
                <a:gd name="connsiteY39" fmla="*/ 1306307 h 2219956"/>
                <a:gd name="connsiteX0" fmla="*/ 65314 w 2234199"/>
                <a:gd name="connsiteY0" fmla="*/ 1306307 h 2219956"/>
                <a:gd name="connsiteX1" fmla="*/ 75363 w 2234199"/>
                <a:gd name="connsiteY1" fmla="*/ 1075195 h 2219956"/>
                <a:gd name="connsiteX2" fmla="*/ 45218 w 2234199"/>
                <a:gd name="connsiteY2" fmla="*/ 1065146 h 2219956"/>
                <a:gd name="connsiteX3" fmla="*/ 95459 w 2234199"/>
                <a:gd name="connsiteY3" fmla="*/ 879252 h 2219956"/>
                <a:gd name="connsiteX4" fmla="*/ 80387 w 2234199"/>
                <a:gd name="connsiteY4" fmla="*/ 763696 h 2219956"/>
                <a:gd name="connsiteX5" fmla="*/ 85411 w 2234199"/>
                <a:gd name="connsiteY5" fmla="*/ 708430 h 2219956"/>
                <a:gd name="connsiteX6" fmla="*/ 105508 w 2234199"/>
                <a:gd name="connsiteY6" fmla="*/ 688333 h 2219956"/>
                <a:gd name="connsiteX7" fmla="*/ 135653 w 2234199"/>
                <a:gd name="connsiteY7" fmla="*/ 668236 h 2219956"/>
                <a:gd name="connsiteX8" fmla="*/ 467248 w 2234199"/>
                <a:gd name="connsiteY8" fmla="*/ 321568 h 2219956"/>
                <a:gd name="connsiteX9" fmla="*/ 472272 w 2234199"/>
                <a:gd name="connsiteY9" fmla="*/ 276351 h 2219956"/>
                <a:gd name="connsiteX10" fmla="*/ 442127 w 2234199"/>
                <a:gd name="connsiteY10" fmla="*/ 251230 h 2219956"/>
                <a:gd name="connsiteX11" fmla="*/ 406958 w 2234199"/>
                <a:gd name="connsiteY11" fmla="*/ 221085 h 2219956"/>
                <a:gd name="connsiteX12" fmla="*/ 406958 w 2234199"/>
                <a:gd name="connsiteY12" fmla="*/ 195964 h 2219956"/>
                <a:gd name="connsiteX13" fmla="*/ 462224 w 2234199"/>
                <a:gd name="connsiteY13" fmla="*/ 185916 h 2219956"/>
                <a:gd name="connsiteX14" fmla="*/ 864158 w 2234199"/>
                <a:gd name="connsiteY14" fmla="*/ 135674 h 2219956"/>
                <a:gd name="connsiteX15" fmla="*/ 999811 w 2234199"/>
                <a:gd name="connsiteY15" fmla="*/ 80408 h 2219956"/>
                <a:gd name="connsiteX16" fmla="*/ 1024932 w 2234199"/>
                <a:gd name="connsiteY16" fmla="*/ 70360 h 2219956"/>
                <a:gd name="connsiteX17" fmla="*/ 999811 w 2234199"/>
                <a:gd name="connsiteY17" fmla="*/ 20118 h 2219956"/>
                <a:gd name="connsiteX18" fmla="*/ 1070149 w 2234199"/>
                <a:gd name="connsiteY18" fmla="*/ 25142 h 2219956"/>
                <a:gd name="connsiteX19" fmla="*/ 1130439 w 2234199"/>
                <a:gd name="connsiteY19" fmla="*/ 45239 h 2219956"/>
                <a:gd name="connsiteX20" fmla="*/ 1160585 w 2234199"/>
                <a:gd name="connsiteY20" fmla="*/ 55287 h 2219956"/>
                <a:gd name="connsiteX21" fmla="*/ 1683099 w 2234199"/>
                <a:gd name="connsiteY21" fmla="*/ 5045 h 2219956"/>
                <a:gd name="connsiteX22" fmla="*/ 1966443 w 2234199"/>
                <a:gd name="connsiteY22" fmla="*/ 618 h 2219956"/>
                <a:gd name="connsiteX23" fmla="*/ 1964584 w 2234199"/>
                <a:gd name="connsiteY23" fmla="*/ 743027 h 2219956"/>
                <a:gd name="connsiteX24" fmla="*/ 2217013 w 2234199"/>
                <a:gd name="connsiteY24" fmla="*/ 669322 h 2219956"/>
                <a:gd name="connsiteX25" fmla="*/ 2234199 w 2234199"/>
                <a:gd name="connsiteY25" fmla="*/ 1007546 h 2219956"/>
                <a:gd name="connsiteX26" fmla="*/ 1969105 w 2234199"/>
                <a:gd name="connsiteY26" fmla="*/ 890074 h 2219956"/>
                <a:gd name="connsiteX27" fmla="*/ 1966966 w 2234199"/>
                <a:gd name="connsiteY27" fmla="*/ 1884013 h 2219956"/>
                <a:gd name="connsiteX28" fmla="*/ 1498817 w 2234199"/>
                <a:gd name="connsiteY28" fmla="*/ 1883861 h 2219956"/>
                <a:gd name="connsiteX29" fmla="*/ 619914 w 2234199"/>
                <a:gd name="connsiteY29" fmla="*/ 1828821 h 2219956"/>
                <a:gd name="connsiteX30" fmla="*/ 281354 w 2234199"/>
                <a:gd name="connsiteY30" fmla="*/ 1828821 h 2219956"/>
                <a:gd name="connsiteX31" fmla="*/ 130629 w 2234199"/>
                <a:gd name="connsiteY31" fmla="*/ 1753458 h 2219956"/>
                <a:gd name="connsiteX32" fmla="*/ 10048 w 2234199"/>
                <a:gd name="connsiteY32" fmla="*/ 1673072 h 2219956"/>
                <a:gd name="connsiteX33" fmla="*/ 0 w 2234199"/>
                <a:gd name="connsiteY33" fmla="*/ 1532395 h 2219956"/>
                <a:gd name="connsiteX34" fmla="*/ 15072 w 2234199"/>
                <a:gd name="connsiteY34" fmla="*/ 1482153 h 2219956"/>
                <a:gd name="connsiteX35" fmla="*/ 15072 w 2234199"/>
                <a:gd name="connsiteY35" fmla="*/ 1426887 h 2219956"/>
                <a:gd name="connsiteX36" fmla="*/ 25121 w 2234199"/>
                <a:gd name="connsiteY36" fmla="*/ 1376645 h 2219956"/>
                <a:gd name="connsiteX37" fmla="*/ 40193 w 2234199"/>
                <a:gd name="connsiteY37" fmla="*/ 1351524 h 2219956"/>
                <a:gd name="connsiteX38" fmla="*/ 65314 w 2234199"/>
                <a:gd name="connsiteY38" fmla="*/ 1306307 h 2219956"/>
                <a:gd name="connsiteX0" fmla="*/ 65314 w 2234199"/>
                <a:gd name="connsiteY0" fmla="*/ 1306307 h 2219956"/>
                <a:gd name="connsiteX1" fmla="*/ 75363 w 2234199"/>
                <a:gd name="connsiteY1" fmla="*/ 1075195 h 2219956"/>
                <a:gd name="connsiteX2" fmla="*/ 45218 w 2234199"/>
                <a:gd name="connsiteY2" fmla="*/ 1065146 h 2219956"/>
                <a:gd name="connsiteX3" fmla="*/ 95459 w 2234199"/>
                <a:gd name="connsiteY3" fmla="*/ 879252 h 2219956"/>
                <a:gd name="connsiteX4" fmla="*/ 80387 w 2234199"/>
                <a:gd name="connsiteY4" fmla="*/ 763696 h 2219956"/>
                <a:gd name="connsiteX5" fmla="*/ 85411 w 2234199"/>
                <a:gd name="connsiteY5" fmla="*/ 708430 h 2219956"/>
                <a:gd name="connsiteX6" fmla="*/ 105508 w 2234199"/>
                <a:gd name="connsiteY6" fmla="*/ 688333 h 2219956"/>
                <a:gd name="connsiteX7" fmla="*/ 135653 w 2234199"/>
                <a:gd name="connsiteY7" fmla="*/ 668236 h 2219956"/>
                <a:gd name="connsiteX8" fmla="*/ 467248 w 2234199"/>
                <a:gd name="connsiteY8" fmla="*/ 321568 h 2219956"/>
                <a:gd name="connsiteX9" fmla="*/ 472272 w 2234199"/>
                <a:gd name="connsiteY9" fmla="*/ 276351 h 2219956"/>
                <a:gd name="connsiteX10" fmla="*/ 442127 w 2234199"/>
                <a:gd name="connsiteY10" fmla="*/ 251230 h 2219956"/>
                <a:gd name="connsiteX11" fmla="*/ 406958 w 2234199"/>
                <a:gd name="connsiteY11" fmla="*/ 221085 h 2219956"/>
                <a:gd name="connsiteX12" fmla="*/ 406958 w 2234199"/>
                <a:gd name="connsiteY12" fmla="*/ 195964 h 2219956"/>
                <a:gd name="connsiteX13" fmla="*/ 462224 w 2234199"/>
                <a:gd name="connsiteY13" fmla="*/ 185916 h 2219956"/>
                <a:gd name="connsiteX14" fmla="*/ 864158 w 2234199"/>
                <a:gd name="connsiteY14" fmla="*/ 135674 h 2219956"/>
                <a:gd name="connsiteX15" fmla="*/ 999811 w 2234199"/>
                <a:gd name="connsiteY15" fmla="*/ 80408 h 2219956"/>
                <a:gd name="connsiteX16" fmla="*/ 1024932 w 2234199"/>
                <a:gd name="connsiteY16" fmla="*/ 70360 h 2219956"/>
                <a:gd name="connsiteX17" fmla="*/ 999811 w 2234199"/>
                <a:gd name="connsiteY17" fmla="*/ 20118 h 2219956"/>
                <a:gd name="connsiteX18" fmla="*/ 1070149 w 2234199"/>
                <a:gd name="connsiteY18" fmla="*/ 25142 h 2219956"/>
                <a:gd name="connsiteX19" fmla="*/ 1130439 w 2234199"/>
                <a:gd name="connsiteY19" fmla="*/ 45239 h 2219956"/>
                <a:gd name="connsiteX20" fmla="*/ 1160585 w 2234199"/>
                <a:gd name="connsiteY20" fmla="*/ 55287 h 2219956"/>
                <a:gd name="connsiteX21" fmla="*/ 1683099 w 2234199"/>
                <a:gd name="connsiteY21" fmla="*/ 5045 h 2219956"/>
                <a:gd name="connsiteX22" fmla="*/ 1966443 w 2234199"/>
                <a:gd name="connsiteY22" fmla="*/ 618 h 2219956"/>
                <a:gd name="connsiteX23" fmla="*/ 1964584 w 2234199"/>
                <a:gd name="connsiteY23" fmla="*/ 743027 h 2219956"/>
                <a:gd name="connsiteX24" fmla="*/ 2217013 w 2234199"/>
                <a:gd name="connsiteY24" fmla="*/ 669322 h 2219956"/>
                <a:gd name="connsiteX25" fmla="*/ 2234199 w 2234199"/>
                <a:gd name="connsiteY25" fmla="*/ 1007546 h 2219956"/>
                <a:gd name="connsiteX26" fmla="*/ 1969105 w 2234199"/>
                <a:gd name="connsiteY26" fmla="*/ 890074 h 2219956"/>
                <a:gd name="connsiteX27" fmla="*/ 1966966 w 2234199"/>
                <a:gd name="connsiteY27" fmla="*/ 1886879 h 2219956"/>
                <a:gd name="connsiteX28" fmla="*/ 1498817 w 2234199"/>
                <a:gd name="connsiteY28" fmla="*/ 1883861 h 2219956"/>
                <a:gd name="connsiteX29" fmla="*/ 619914 w 2234199"/>
                <a:gd name="connsiteY29" fmla="*/ 1828821 h 2219956"/>
                <a:gd name="connsiteX30" fmla="*/ 281354 w 2234199"/>
                <a:gd name="connsiteY30" fmla="*/ 1828821 h 2219956"/>
                <a:gd name="connsiteX31" fmla="*/ 130629 w 2234199"/>
                <a:gd name="connsiteY31" fmla="*/ 1753458 h 2219956"/>
                <a:gd name="connsiteX32" fmla="*/ 10048 w 2234199"/>
                <a:gd name="connsiteY32" fmla="*/ 1673072 h 2219956"/>
                <a:gd name="connsiteX33" fmla="*/ 0 w 2234199"/>
                <a:gd name="connsiteY33" fmla="*/ 1532395 h 2219956"/>
                <a:gd name="connsiteX34" fmla="*/ 15072 w 2234199"/>
                <a:gd name="connsiteY34" fmla="*/ 1482153 h 2219956"/>
                <a:gd name="connsiteX35" fmla="*/ 15072 w 2234199"/>
                <a:gd name="connsiteY35" fmla="*/ 1426887 h 2219956"/>
                <a:gd name="connsiteX36" fmla="*/ 25121 w 2234199"/>
                <a:gd name="connsiteY36" fmla="*/ 1376645 h 2219956"/>
                <a:gd name="connsiteX37" fmla="*/ 40193 w 2234199"/>
                <a:gd name="connsiteY37" fmla="*/ 1351524 h 2219956"/>
                <a:gd name="connsiteX38" fmla="*/ 65314 w 2234199"/>
                <a:gd name="connsiteY38" fmla="*/ 1306307 h 2219956"/>
                <a:gd name="connsiteX0" fmla="*/ 65314 w 2234199"/>
                <a:gd name="connsiteY0" fmla="*/ 1306307 h 2219956"/>
                <a:gd name="connsiteX1" fmla="*/ 75363 w 2234199"/>
                <a:gd name="connsiteY1" fmla="*/ 1075195 h 2219956"/>
                <a:gd name="connsiteX2" fmla="*/ 45218 w 2234199"/>
                <a:gd name="connsiteY2" fmla="*/ 1065146 h 2219956"/>
                <a:gd name="connsiteX3" fmla="*/ 95459 w 2234199"/>
                <a:gd name="connsiteY3" fmla="*/ 879252 h 2219956"/>
                <a:gd name="connsiteX4" fmla="*/ 80387 w 2234199"/>
                <a:gd name="connsiteY4" fmla="*/ 763696 h 2219956"/>
                <a:gd name="connsiteX5" fmla="*/ 85411 w 2234199"/>
                <a:gd name="connsiteY5" fmla="*/ 708430 h 2219956"/>
                <a:gd name="connsiteX6" fmla="*/ 105508 w 2234199"/>
                <a:gd name="connsiteY6" fmla="*/ 688333 h 2219956"/>
                <a:gd name="connsiteX7" fmla="*/ 135653 w 2234199"/>
                <a:gd name="connsiteY7" fmla="*/ 668236 h 2219956"/>
                <a:gd name="connsiteX8" fmla="*/ 467248 w 2234199"/>
                <a:gd name="connsiteY8" fmla="*/ 321568 h 2219956"/>
                <a:gd name="connsiteX9" fmla="*/ 472272 w 2234199"/>
                <a:gd name="connsiteY9" fmla="*/ 276351 h 2219956"/>
                <a:gd name="connsiteX10" fmla="*/ 442127 w 2234199"/>
                <a:gd name="connsiteY10" fmla="*/ 251230 h 2219956"/>
                <a:gd name="connsiteX11" fmla="*/ 406958 w 2234199"/>
                <a:gd name="connsiteY11" fmla="*/ 221085 h 2219956"/>
                <a:gd name="connsiteX12" fmla="*/ 406958 w 2234199"/>
                <a:gd name="connsiteY12" fmla="*/ 195964 h 2219956"/>
                <a:gd name="connsiteX13" fmla="*/ 462224 w 2234199"/>
                <a:gd name="connsiteY13" fmla="*/ 185916 h 2219956"/>
                <a:gd name="connsiteX14" fmla="*/ 864158 w 2234199"/>
                <a:gd name="connsiteY14" fmla="*/ 135674 h 2219956"/>
                <a:gd name="connsiteX15" fmla="*/ 999811 w 2234199"/>
                <a:gd name="connsiteY15" fmla="*/ 80408 h 2219956"/>
                <a:gd name="connsiteX16" fmla="*/ 1024932 w 2234199"/>
                <a:gd name="connsiteY16" fmla="*/ 70360 h 2219956"/>
                <a:gd name="connsiteX17" fmla="*/ 999811 w 2234199"/>
                <a:gd name="connsiteY17" fmla="*/ 20118 h 2219956"/>
                <a:gd name="connsiteX18" fmla="*/ 1070149 w 2234199"/>
                <a:gd name="connsiteY18" fmla="*/ 25142 h 2219956"/>
                <a:gd name="connsiteX19" fmla="*/ 1130439 w 2234199"/>
                <a:gd name="connsiteY19" fmla="*/ 45239 h 2219956"/>
                <a:gd name="connsiteX20" fmla="*/ 1160585 w 2234199"/>
                <a:gd name="connsiteY20" fmla="*/ 55287 h 2219956"/>
                <a:gd name="connsiteX21" fmla="*/ 1683099 w 2234199"/>
                <a:gd name="connsiteY21" fmla="*/ 5045 h 2219956"/>
                <a:gd name="connsiteX22" fmla="*/ 1966443 w 2234199"/>
                <a:gd name="connsiteY22" fmla="*/ 618 h 2219956"/>
                <a:gd name="connsiteX23" fmla="*/ 1964584 w 2234199"/>
                <a:gd name="connsiteY23" fmla="*/ 743027 h 2219956"/>
                <a:gd name="connsiteX24" fmla="*/ 2217013 w 2234199"/>
                <a:gd name="connsiteY24" fmla="*/ 669322 h 2219956"/>
                <a:gd name="connsiteX25" fmla="*/ 2234199 w 2234199"/>
                <a:gd name="connsiteY25" fmla="*/ 1007546 h 2219956"/>
                <a:gd name="connsiteX26" fmla="*/ 1960272 w 2234199"/>
                <a:gd name="connsiteY26" fmla="*/ 1199604 h 2219956"/>
                <a:gd name="connsiteX27" fmla="*/ 1966966 w 2234199"/>
                <a:gd name="connsiteY27" fmla="*/ 1886879 h 2219956"/>
                <a:gd name="connsiteX28" fmla="*/ 1498817 w 2234199"/>
                <a:gd name="connsiteY28" fmla="*/ 1883861 h 2219956"/>
                <a:gd name="connsiteX29" fmla="*/ 619914 w 2234199"/>
                <a:gd name="connsiteY29" fmla="*/ 1828821 h 2219956"/>
                <a:gd name="connsiteX30" fmla="*/ 281354 w 2234199"/>
                <a:gd name="connsiteY30" fmla="*/ 1828821 h 2219956"/>
                <a:gd name="connsiteX31" fmla="*/ 130629 w 2234199"/>
                <a:gd name="connsiteY31" fmla="*/ 1753458 h 2219956"/>
                <a:gd name="connsiteX32" fmla="*/ 10048 w 2234199"/>
                <a:gd name="connsiteY32" fmla="*/ 1673072 h 2219956"/>
                <a:gd name="connsiteX33" fmla="*/ 0 w 2234199"/>
                <a:gd name="connsiteY33" fmla="*/ 1532395 h 2219956"/>
                <a:gd name="connsiteX34" fmla="*/ 15072 w 2234199"/>
                <a:gd name="connsiteY34" fmla="*/ 1482153 h 2219956"/>
                <a:gd name="connsiteX35" fmla="*/ 15072 w 2234199"/>
                <a:gd name="connsiteY35" fmla="*/ 1426887 h 2219956"/>
                <a:gd name="connsiteX36" fmla="*/ 25121 w 2234199"/>
                <a:gd name="connsiteY36" fmla="*/ 1376645 h 2219956"/>
                <a:gd name="connsiteX37" fmla="*/ 40193 w 2234199"/>
                <a:gd name="connsiteY37" fmla="*/ 1351524 h 2219956"/>
                <a:gd name="connsiteX38" fmla="*/ 65314 w 2234199"/>
                <a:gd name="connsiteY38" fmla="*/ 1306307 h 2219956"/>
                <a:gd name="connsiteX0" fmla="*/ 65314 w 2275614"/>
                <a:gd name="connsiteY0" fmla="*/ 1306307 h 2219956"/>
                <a:gd name="connsiteX1" fmla="*/ 75363 w 2275614"/>
                <a:gd name="connsiteY1" fmla="*/ 1075195 h 2219956"/>
                <a:gd name="connsiteX2" fmla="*/ 45218 w 2275614"/>
                <a:gd name="connsiteY2" fmla="*/ 1065146 h 2219956"/>
                <a:gd name="connsiteX3" fmla="*/ 95459 w 2275614"/>
                <a:gd name="connsiteY3" fmla="*/ 879252 h 2219956"/>
                <a:gd name="connsiteX4" fmla="*/ 80387 w 2275614"/>
                <a:gd name="connsiteY4" fmla="*/ 763696 h 2219956"/>
                <a:gd name="connsiteX5" fmla="*/ 85411 w 2275614"/>
                <a:gd name="connsiteY5" fmla="*/ 708430 h 2219956"/>
                <a:gd name="connsiteX6" fmla="*/ 105508 w 2275614"/>
                <a:gd name="connsiteY6" fmla="*/ 688333 h 2219956"/>
                <a:gd name="connsiteX7" fmla="*/ 135653 w 2275614"/>
                <a:gd name="connsiteY7" fmla="*/ 668236 h 2219956"/>
                <a:gd name="connsiteX8" fmla="*/ 467248 w 2275614"/>
                <a:gd name="connsiteY8" fmla="*/ 321568 h 2219956"/>
                <a:gd name="connsiteX9" fmla="*/ 472272 w 2275614"/>
                <a:gd name="connsiteY9" fmla="*/ 276351 h 2219956"/>
                <a:gd name="connsiteX10" fmla="*/ 442127 w 2275614"/>
                <a:gd name="connsiteY10" fmla="*/ 251230 h 2219956"/>
                <a:gd name="connsiteX11" fmla="*/ 406958 w 2275614"/>
                <a:gd name="connsiteY11" fmla="*/ 221085 h 2219956"/>
                <a:gd name="connsiteX12" fmla="*/ 406958 w 2275614"/>
                <a:gd name="connsiteY12" fmla="*/ 195964 h 2219956"/>
                <a:gd name="connsiteX13" fmla="*/ 462224 w 2275614"/>
                <a:gd name="connsiteY13" fmla="*/ 185916 h 2219956"/>
                <a:gd name="connsiteX14" fmla="*/ 864158 w 2275614"/>
                <a:gd name="connsiteY14" fmla="*/ 135674 h 2219956"/>
                <a:gd name="connsiteX15" fmla="*/ 999811 w 2275614"/>
                <a:gd name="connsiteY15" fmla="*/ 80408 h 2219956"/>
                <a:gd name="connsiteX16" fmla="*/ 1024932 w 2275614"/>
                <a:gd name="connsiteY16" fmla="*/ 70360 h 2219956"/>
                <a:gd name="connsiteX17" fmla="*/ 999811 w 2275614"/>
                <a:gd name="connsiteY17" fmla="*/ 20118 h 2219956"/>
                <a:gd name="connsiteX18" fmla="*/ 1070149 w 2275614"/>
                <a:gd name="connsiteY18" fmla="*/ 25142 h 2219956"/>
                <a:gd name="connsiteX19" fmla="*/ 1130439 w 2275614"/>
                <a:gd name="connsiteY19" fmla="*/ 45239 h 2219956"/>
                <a:gd name="connsiteX20" fmla="*/ 1160585 w 2275614"/>
                <a:gd name="connsiteY20" fmla="*/ 55287 h 2219956"/>
                <a:gd name="connsiteX21" fmla="*/ 1683099 w 2275614"/>
                <a:gd name="connsiteY21" fmla="*/ 5045 h 2219956"/>
                <a:gd name="connsiteX22" fmla="*/ 1966443 w 2275614"/>
                <a:gd name="connsiteY22" fmla="*/ 618 h 2219956"/>
                <a:gd name="connsiteX23" fmla="*/ 1964584 w 2275614"/>
                <a:gd name="connsiteY23" fmla="*/ 743027 h 2219956"/>
                <a:gd name="connsiteX24" fmla="*/ 2217013 w 2275614"/>
                <a:gd name="connsiteY24" fmla="*/ 669322 h 2219956"/>
                <a:gd name="connsiteX25" fmla="*/ 2234199 w 2275614"/>
                <a:gd name="connsiteY25" fmla="*/ 1007546 h 2219956"/>
                <a:gd name="connsiteX26" fmla="*/ 1960272 w 2275614"/>
                <a:gd name="connsiteY26" fmla="*/ 1199604 h 2219956"/>
                <a:gd name="connsiteX27" fmla="*/ 1966966 w 2275614"/>
                <a:gd name="connsiteY27" fmla="*/ 1886879 h 2219956"/>
                <a:gd name="connsiteX28" fmla="*/ 1498817 w 2275614"/>
                <a:gd name="connsiteY28" fmla="*/ 1883861 h 2219956"/>
                <a:gd name="connsiteX29" fmla="*/ 619914 w 2275614"/>
                <a:gd name="connsiteY29" fmla="*/ 1828821 h 2219956"/>
                <a:gd name="connsiteX30" fmla="*/ 281354 w 2275614"/>
                <a:gd name="connsiteY30" fmla="*/ 1828821 h 2219956"/>
                <a:gd name="connsiteX31" fmla="*/ 130629 w 2275614"/>
                <a:gd name="connsiteY31" fmla="*/ 1753458 h 2219956"/>
                <a:gd name="connsiteX32" fmla="*/ 10048 w 2275614"/>
                <a:gd name="connsiteY32" fmla="*/ 1673072 h 2219956"/>
                <a:gd name="connsiteX33" fmla="*/ 0 w 2275614"/>
                <a:gd name="connsiteY33" fmla="*/ 1532395 h 2219956"/>
                <a:gd name="connsiteX34" fmla="*/ 15072 w 2275614"/>
                <a:gd name="connsiteY34" fmla="*/ 1482153 h 2219956"/>
                <a:gd name="connsiteX35" fmla="*/ 15072 w 2275614"/>
                <a:gd name="connsiteY35" fmla="*/ 1426887 h 2219956"/>
                <a:gd name="connsiteX36" fmla="*/ 25121 w 2275614"/>
                <a:gd name="connsiteY36" fmla="*/ 1376645 h 2219956"/>
                <a:gd name="connsiteX37" fmla="*/ 40193 w 2275614"/>
                <a:gd name="connsiteY37" fmla="*/ 1351524 h 2219956"/>
                <a:gd name="connsiteX38" fmla="*/ 65314 w 2275614"/>
                <a:gd name="connsiteY38" fmla="*/ 1306307 h 2219956"/>
                <a:gd name="connsiteX0" fmla="*/ 65314 w 2277759"/>
                <a:gd name="connsiteY0" fmla="*/ 1306307 h 2219956"/>
                <a:gd name="connsiteX1" fmla="*/ 75363 w 2277759"/>
                <a:gd name="connsiteY1" fmla="*/ 1075195 h 2219956"/>
                <a:gd name="connsiteX2" fmla="*/ 45218 w 2277759"/>
                <a:gd name="connsiteY2" fmla="*/ 1065146 h 2219956"/>
                <a:gd name="connsiteX3" fmla="*/ 95459 w 2277759"/>
                <a:gd name="connsiteY3" fmla="*/ 879252 h 2219956"/>
                <a:gd name="connsiteX4" fmla="*/ 80387 w 2277759"/>
                <a:gd name="connsiteY4" fmla="*/ 763696 h 2219956"/>
                <a:gd name="connsiteX5" fmla="*/ 85411 w 2277759"/>
                <a:gd name="connsiteY5" fmla="*/ 708430 h 2219956"/>
                <a:gd name="connsiteX6" fmla="*/ 105508 w 2277759"/>
                <a:gd name="connsiteY6" fmla="*/ 688333 h 2219956"/>
                <a:gd name="connsiteX7" fmla="*/ 135653 w 2277759"/>
                <a:gd name="connsiteY7" fmla="*/ 668236 h 2219956"/>
                <a:gd name="connsiteX8" fmla="*/ 467248 w 2277759"/>
                <a:gd name="connsiteY8" fmla="*/ 321568 h 2219956"/>
                <a:gd name="connsiteX9" fmla="*/ 472272 w 2277759"/>
                <a:gd name="connsiteY9" fmla="*/ 276351 h 2219956"/>
                <a:gd name="connsiteX10" fmla="*/ 442127 w 2277759"/>
                <a:gd name="connsiteY10" fmla="*/ 251230 h 2219956"/>
                <a:gd name="connsiteX11" fmla="*/ 406958 w 2277759"/>
                <a:gd name="connsiteY11" fmla="*/ 221085 h 2219956"/>
                <a:gd name="connsiteX12" fmla="*/ 406958 w 2277759"/>
                <a:gd name="connsiteY12" fmla="*/ 195964 h 2219956"/>
                <a:gd name="connsiteX13" fmla="*/ 462224 w 2277759"/>
                <a:gd name="connsiteY13" fmla="*/ 185916 h 2219956"/>
                <a:gd name="connsiteX14" fmla="*/ 864158 w 2277759"/>
                <a:gd name="connsiteY14" fmla="*/ 135674 h 2219956"/>
                <a:gd name="connsiteX15" fmla="*/ 999811 w 2277759"/>
                <a:gd name="connsiteY15" fmla="*/ 80408 h 2219956"/>
                <a:gd name="connsiteX16" fmla="*/ 1024932 w 2277759"/>
                <a:gd name="connsiteY16" fmla="*/ 70360 h 2219956"/>
                <a:gd name="connsiteX17" fmla="*/ 999811 w 2277759"/>
                <a:gd name="connsiteY17" fmla="*/ 20118 h 2219956"/>
                <a:gd name="connsiteX18" fmla="*/ 1070149 w 2277759"/>
                <a:gd name="connsiteY18" fmla="*/ 25142 h 2219956"/>
                <a:gd name="connsiteX19" fmla="*/ 1130439 w 2277759"/>
                <a:gd name="connsiteY19" fmla="*/ 45239 h 2219956"/>
                <a:gd name="connsiteX20" fmla="*/ 1160585 w 2277759"/>
                <a:gd name="connsiteY20" fmla="*/ 55287 h 2219956"/>
                <a:gd name="connsiteX21" fmla="*/ 1683099 w 2277759"/>
                <a:gd name="connsiteY21" fmla="*/ 5045 h 2219956"/>
                <a:gd name="connsiteX22" fmla="*/ 1966443 w 2277759"/>
                <a:gd name="connsiteY22" fmla="*/ 618 h 2219956"/>
                <a:gd name="connsiteX23" fmla="*/ 1964584 w 2277759"/>
                <a:gd name="connsiteY23" fmla="*/ 743027 h 2219956"/>
                <a:gd name="connsiteX24" fmla="*/ 2217013 w 2277759"/>
                <a:gd name="connsiteY24" fmla="*/ 669322 h 2219956"/>
                <a:gd name="connsiteX25" fmla="*/ 2237143 w 2277759"/>
                <a:gd name="connsiteY25" fmla="*/ 1205301 h 2219956"/>
                <a:gd name="connsiteX26" fmla="*/ 1960272 w 2277759"/>
                <a:gd name="connsiteY26" fmla="*/ 1199604 h 2219956"/>
                <a:gd name="connsiteX27" fmla="*/ 1966966 w 2277759"/>
                <a:gd name="connsiteY27" fmla="*/ 1886879 h 2219956"/>
                <a:gd name="connsiteX28" fmla="*/ 1498817 w 2277759"/>
                <a:gd name="connsiteY28" fmla="*/ 1883861 h 2219956"/>
                <a:gd name="connsiteX29" fmla="*/ 619914 w 2277759"/>
                <a:gd name="connsiteY29" fmla="*/ 1828821 h 2219956"/>
                <a:gd name="connsiteX30" fmla="*/ 281354 w 2277759"/>
                <a:gd name="connsiteY30" fmla="*/ 1828821 h 2219956"/>
                <a:gd name="connsiteX31" fmla="*/ 130629 w 2277759"/>
                <a:gd name="connsiteY31" fmla="*/ 1753458 h 2219956"/>
                <a:gd name="connsiteX32" fmla="*/ 10048 w 2277759"/>
                <a:gd name="connsiteY32" fmla="*/ 1673072 h 2219956"/>
                <a:gd name="connsiteX33" fmla="*/ 0 w 2277759"/>
                <a:gd name="connsiteY33" fmla="*/ 1532395 h 2219956"/>
                <a:gd name="connsiteX34" fmla="*/ 15072 w 2277759"/>
                <a:gd name="connsiteY34" fmla="*/ 1482153 h 2219956"/>
                <a:gd name="connsiteX35" fmla="*/ 15072 w 2277759"/>
                <a:gd name="connsiteY35" fmla="*/ 1426887 h 2219956"/>
                <a:gd name="connsiteX36" fmla="*/ 25121 w 2277759"/>
                <a:gd name="connsiteY36" fmla="*/ 1376645 h 2219956"/>
                <a:gd name="connsiteX37" fmla="*/ 40193 w 2277759"/>
                <a:gd name="connsiteY37" fmla="*/ 1351524 h 2219956"/>
                <a:gd name="connsiteX38" fmla="*/ 65314 w 2277759"/>
                <a:gd name="connsiteY38" fmla="*/ 1306307 h 2219956"/>
                <a:gd name="connsiteX0" fmla="*/ 65314 w 2277759"/>
                <a:gd name="connsiteY0" fmla="*/ 1306307 h 2219956"/>
                <a:gd name="connsiteX1" fmla="*/ 75363 w 2277759"/>
                <a:gd name="connsiteY1" fmla="*/ 1075195 h 2219956"/>
                <a:gd name="connsiteX2" fmla="*/ 45218 w 2277759"/>
                <a:gd name="connsiteY2" fmla="*/ 1065146 h 2219956"/>
                <a:gd name="connsiteX3" fmla="*/ 95459 w 2277759"/>
                <a:gd name="connsiteY3" fmla="*/ 879252 h 2219956"/>
                <a:gd name="connsiteX4" fmla="*/ 80387 w 2277759"/>
                <a:gd name="connsiteY4" fmla="*/ 763696 h 2219956"/>
                <a:gd name="connsiteX5" fmla="*/ 85411 w 2277759"/>
                <a:gd name="connsiteY5" fmla="*/ 708430 h 2219956"/>
                <a:gd name="connsiteX6" fmla="*/ 105508 w 2277759"/>
                <a:gd name="connsiteY6" fmla="*/ 688333 h 2219956"/>
                <a:gd name="connsiteX7" fmla="*/ 135653 w 2277759"/>
                <a:gd name="connsiteY7" fmla="*/ 668236 h 2219956"/>
                <a:gd name="connsiteX8" fmla="*/ 467248 w 2277759"/>
                <a:gd name="connsiteY8" fmla="*/ 321568 h 2219956"/>
                <a:gd name="connsiteX9" fmla="*/ 472272 w 2277759"/>
                <a:gd name="connsiteY9" fmla="*/ 276351 h 2219956"/>
                <a:gd name="connsiteX10" fmla="*/ 442127 w 2277759"/>
                <a:gd name="connsiteY10" fmla="*/ 251230 h 2219956"/>
                <a:gd name="connsiteX11" fmla="*/ 406958 w 2277759"/>
                <a:gd name="connsiteY11" fmla="*/ 221085 h 2219956"/>
                <a:gd name="connsiteX12" fmla="*/ 406958 w 2277759"/>
                <a:gd name="connsiteY12" fmla="*/ 195964 h 2219956"/>
                <a:gd name="connsiteX13" fmla="*/ 462224 w 2277759"/>
                <a:gd name="connsiteY13" fmla="*/ 185916 h 2219956"/>
                <a:gd name="connsiteX14" fmla="*/ 864158 w 2277759"/>
                <a:gd name="connsiteY14" fmla="*/ 135674 h 2219956"/>
                <a:gd name="connsiteX15" fmla="*/ 999811 w 2277759"/>
                <a:gd name="connsiteY15" fmla="*/ 80408 h 2219956"/>
                <a:gd name="connsiteX16" fmla="*/ 1024932 w 2277759"/>
                <a:gd name="connsiteY16" fmla="*/ 70360 h 2219956"/>
                <a:gd name="connsiteX17" fmla="*/ 999811 w 2277759"/>
                <a:gd name="connsiteY17" fmla="*/ 20118 h 2219956"/>
                <a:gd name="connsiteX18" fmla="*/ 1070149 w 2277759"/>
                <a:gd name="connsiteY18" fmla="*/ 25142 h 2219956"/>
                <a:gd name="connsiteX19" fmla="*/ 1130439 w 2277759"/>
                <a:gd name="connsiteY19" fmla="*/ 45239 h 2219956"/>
                <a:gd name="connsiteX20" fmla="*/ 1160585 w 2277759"/>
                <a:gd name="connsiteY20" fmla="*/ 55287 h 2219956"/>
                <a:gd name="connsiteX21" fmla="*/ 1683099 w 2277759"/>
                <a:gd name="connsiteY21" fmla="*/ 5045 h 2219956"/>
                <a:gd name="connsiteX22" fmla="*/ 1966443 w 2277759"/>
                <a:gd name="connsiteY22" fmla="*/ 618 h 2219956"/>
                <a:gd name="connsiteX23" fmla="*/ 1964584 w 2277759"/>
                <a:gd name="connsiteY23" fmla="*/ 743027 h 2219956"/>
                <a:gd name="connsiteX24" fmla="*/ 2217013 w 2277759"/>
                <a:gd name="connsiteY24" fmla="*/ 669322 h 2219956"/>
                <a:gd name="connsiteX25" fmla="*/ 2237143 w 2277759"/>
                <a:gd name="connsiteY25" fmla="*/ 1205301 h 2219956"/>
                <a:gd name="connsiteX26" fmla="*/ 1960272 w 2277759"/>
                <a:gd name="connsiteY26" fmla="*/ 1199604 h 2219956"/>
                <a:gd name="connsiteX27" fmla="*/ 1966966 w 2277759"/>
                <a:gd name="connsiteY27" fmla="*/ 1886879 h 2219956"/>
                <a:gd name="connsiteX28" fmla="*/ 1498817 w 2277759"/>
                <a:gd name="connsiteY28" fmla="*/ 1883861 h 2219956"/>
                <a:gd name="connsiteX29" fmla="*/ 619914 w 2277759"/>
                <a:gd name="connsiteY29" fmla="*/ 1828821 h 2219956"/>
                <a:gd name="connsiteX30" fmla="*/ 281354 w 2277759"/>
                <a:gd name="connsiteY30" fmla="*/ 1828821 h 2219956"/>
                <a:gd name="connsiteX31" fmla="*/ 130629 w 2277759"/>
                <a:gd name="connsiteY31" fmla="*/ 1753458 h 2219956"/>
                <a:gd name="connsiteX32" fmla="*/ 10048 w 2277759"/>
                <a:gd name="connsiteY32" fmla="*/ 1673072 h 2219956"/>
                <a:gd name="connsiteX33" fmla="*/ 0 w 2277759"/>
                <a:gd name="connsiteY33" fmla="*/ 1532395 h 2219956"/>
                <a:gd name="connsiteX34" fmla="*/ 15072 w 2277759"/>
                <a:gd name="connsiteY34" fmla="*/ 1482153 h 2219956"/>
                <a:gd name="connsiteX35" fmla="*/ 15072 w 2277759"/>
                <a:gd name="connsiteY35" fmla="*/ 1426887 h 2219956"/>
                <a:gd name="connsiteX36" fmla="*/ 25121 w 2277759"/>
                <a:gd name="connsiteY36" fmla="*/ 1376645 h 2219956"/>
                <a:gd name="connsiteX37" fmla="*/ 40193 w 2277759"/>
                <a:gd name="connsiteY37" fmla="*/ 1351524 h 2219956"/>
                <a:gd name="connsiteX38" fmla="*/ 65314 w 2277759"/>
                <a:gd name="connsiteY38" fmla="*/ 1306307 h 2219956"/>
                <a:gd name="connsiteX0" fmla="*/ 65314 w 2277759"/>
                <a:gd name="connsiteY0" fmla="*/ 1306307 h 2219956"/>
                <a:gd name="connsiteX1" fmla="*/ 75363 w 2277759"/>
                <a:gd name="connsiteY1" fmla="*/ 1075195 h 2219956"/>
                <a:gd name="connsiteX2" fmla="*/ 45218 w 2277759"/>
                <a:gd name="connsiteY2" fmla="*/ 1065146 h 2219956"/>
                <a:gd name="connsiteX3" fmla="*/ 95459 w 2277759"/>
                <a:gd name="connsiteY3" fmla="*/ 879252 h 2219956"/>
                <a:gd name="connsiteX4" fmla="*/ 80387 w 2277759"/>
                <a:gd name="connsiteY4" fmla="*/ 763696 h 2219956"/>
                <a:gd name="connsiteX5" fmla="*/ 85411 w 2277759"/>
                <a:gd name="connsiteY5" fmla="*/ 708430 h 2219956"/>
                <a:gd name="connsiteX6" fmla="*/ 105508 w 2277759"/>
                <a:gd name="connsiteY6" fmla="*/ 688333 h 2219956"/>
                <a:gd name="connsiteX7" fmla="*/ 135653 w 2277759"/>
                <a:gd name="connsiteY7" fmla="*/ 668236 h 2219956"/>
                <a:gd name="connsiteX8" fmla="*/ 467248 w 2277759"/>
                <a:gd name="connsiteY8" fmla="*/ 321568 h 2219956"/>
                <a:gd name="connsiteX9" fmla="*/ 472272 w 2277759"/>
                <a:gd name="connsiteY9" fmla="*/ 276351 h 2219956"/>
                <a:gd name="connsiteX10" fmla="*/ 442127 w 2277759"/>
                <a:gd name="connsiteY10" fmla="*/ 251230 h 2219956"/>
                <a:gd name="connsiteX11" fmla="*/ 406958 w 2277759"/>
                <a:gd name="connsiteY11" fmla="*/ 221085 h 2219956"/>
                <a:gd name="connsiteX12" fmla="*/ 406958 w 2277759"/>
                <a:gd name="connsiteY12" fmla="*/ 195964 h 2219956"/>
                <a:gd name="connsiteX13" fmla="*/ 462224 w 2277759"/>
                <a:gd name="connsiteY13" fmla="*/ 185916 h 2219956"/>
                <a:gd name="connsiteX14" fmla="*/ 864158 w 2277759"/>
                <a:gd name="connsiteY14" fmla="*/ 135674 h 2219956"/>
                <a:gd name="connsiteX15" fmla="*/ 999811 w 2277759"/>
                <a:gd name="connsiteY15" fmla="*/ 80408 h 2219956"/>
                <a:gd name="connsiteX16" fmla="*/ 1024932 w 2277759"/>
                <a:gd name="connsiteY16" fmla="*/ 70360 h 2219956"/>
                <a:gd name="connsiteX17" fmla="*/ 999811 w 2277759"/>
                <a:gd name="connsiteY17" fmla="*/ 20118 h 2219956"/>
                <a:gd name="connsiteX18" fmla="*/ 1070149 w 2277759"/>
                <a:gd name="connsiteY18" fmla="*/ 25142 h 2219956"/>
                <a:gd name="connsiteX19" fmla="*/ 1130439 w 2277759"/>
                <a:gd name="connsiteY19" fmla="*/ 45239 h 2219956"/>
                <a:gd name="connsiteX20" fmla="*/ 1160585 w 2277759"/>
                <a:gd name="connsiteY20" fmla="*/ 55287 h 2219956"/>
                <a:gd name="connsiteX21" fmla="*/ 1683099 w 2277759"/>
                <a:gd name="connsiteY21" fmla="*/ 5045 h 2219956"/>
                <a:gd name="connsiteX22" fmla="*/ 1966443 w 2277759"/>
                <a:gd name="connsiteY22" fmla="*/ 618 h 2219956"/>
                <a:gd name="connsiteX23" fmla="*/ 1964584 w 2277759"/>
                <a:gd name="connsiteY23" fmla="*/ 743027 h 2219956"/>
                <a:gd name="connsiteX24" fmla="*/ 2217013 w 2277759"/>
                <a:gd name="connsiteY24" fmla="*/ 669322 h 2219956"/>
                <a:gd name="connsiteX25" fmla="*/ 2237143 w 2277759"/>
                <a:gd name="connsiteY25" fmla="*/ 1205301 h 2219956"/>
                <a:gd name="connsiteX26" fmla="*/ 1960272 w 2277759"/>
                <a:gd name="connsiteY26" fmla="*/ 1199604 h 2219956"/>
                <a:gd name="connsiteX27" fmla="*/ 1952245 w 2277759"/>
                <a:gd name="connsiteY27" fmla="*/ 1886879 h 2219956"/>
                <a:gd name="connsiteX28" fmla="*/ 1498817 w 2277759"/>
                <a:gd name="connsiteY28" fmla="*/ 1883861 h 2219956"/>
                <a:gd name="connsiteX29" fmla="*/ 619914 w 2277759"/>
                <a:gd name="connsiteY29" fmla="*/ 1828821 h 2219956"/>
                <a:gd name="connsiteX30" fmla="*/ 281354 w 2277759"/>
                <a:gd name="connsiteY30" fmla="*/ 1828821 h 2219956"/>
                <a:gd name="connsiteX31" fmla="*/ 130629 w 2277759"/>
                <a:gd name="connsiteY31" fmla="*/ 1753458 h 2219956"/>
                <a:gd name="connsiteX32" fmla="*/ 10048 w 2277759"/>
                <a:gd name="connsiteY32" fmla="*/ 1673072 h 2219956"/>
                <a:gd name="connsiteX33" fmla="*/ 0 w 2277759"/>
                <a:gd name="connsiteY33" fmla="*/ 1532395 h 2219956"/>
                <a:gd name="connsiteX34" fmla="*/ 15072 w 2277759"/>
                <a:gd name="connsiteY34" fmla="*/ 1482153 h 2219956"/>
                <a:gd name="connsiteX35" fmla="*/ 15072 w 2277759"/>
                <a:gd name="connsiteY35" fmla="*/ 1426887 h 2219956"/>
                <a:gd name="connsiteX36" fmla="*/ 25121 w 2277759"/>
                <a:gd name="connsiteY36" fmla="*/ 1376645 h 2219956"/>
                <a:gd name="connsiteX37" fmla="*/ 40193 w 2277759"/>
                <a:gd name="connsiteY37" fmla="*/ 1351524 h 2219956"/>
                <a:gd name="connsiteX38" fmla="*/ 65314 w 2277759"/>
                <a:gd name="connsiteY38" fmla="*/ 1306307 h 2219956"/>
                <a:gd name="connsiteX0" fmla="*/ 65314 w 2277759"/>
                <a:gd name="connsiteY0" fmla="*/ 1306307 h 2219956"/>
                <a:gd name="connsiteX1" fmla="*/ 75363 w 2277759"/>
                <a:gd name="connsiteY1" fmla="*/ 1075195 h 2219956"/>
                <a:gd name="connsiteX2" fmla="*/ 45218 w 2277759"/>
                <a:gd name="connsiteY2" fmla="*/ 1065146 h 2219956"/>
                <a:gd name="connsiteX3" fmla="*/ 95459 w 2277759"/>
                <a:gd name="connsiteY3" fmla="*/ 879252 h 2219956"/>
                <a:gd name="connsiteX4" fmla="*/ 80387 w 2277759"/>
                <a:gd name="connsiteY4" fmla="*/ 763696 h 2219956"/>
                <a:gd name="connsiteX5" fmla="*/ 85411 w 2277759"/>
                <a:gd name="connsiteY5" fmla="*/ 708430 h 2219956"/>
                <a:gd name="connsiteX6" fmla="*/ 105508 w 2277759"/>
                <a:gd name="connsiteY6" fmla="*/ 688333 h 2219956"/>
                <a:gd name="connsiteX7" fmla="*/ 135653 w 2277759"/>
                <a:gd name="connsiteY7" fmla="*/ 668236 h 2219956"/>
                <a:gd name="connsiteX8" fmla="*/ 467248 w 2277759"/>
                <a:gd name="connsiteY8" fmla="*/ 321568 h 2219956"/>
                <a:gd name="connsiteX9" fmla="*/ 472272 w 2277759"/>
                <a:gd name="connsiteY9" fmla="*/ 276351 h 2219956"/>
                <a:gd name="connsiteX10" fmla="*/ 442127 w 2277759"/>
                <a:gd name="connsiteY10" fmla="*/ 251230 h 2219956"/>
                <a:gd name="connsiteX11" fmla="*/ 406958 w 2277759"/>
                <a:gd name="connsiteY11" fmla="*/ 221085 h 2219956"/>
                <a:gd name="connsiteX12" fmla="*/ 406958 w 2277759"/>
                <a:gd name="connsiteY12" fmla="*/ 195964 h 2219956"/>
                <a:gd name="connsiteX13" fmla="*/ 462224 w 2277759"/>
                <a:gd name="connsiteY13" fmla="*/ 185916 h 2219956"/>
                <a:gd name="connsiteX14" fmla="*/ 864158 w 2277759"/>
                <a:gd name="connsiteY14" fmla="*/ 135674 h 2219956"/>
                <a:gd name="connsiteX15" fmla="*/ 999811 w 2277759"/>
                <a:gd name="connsiteY15" fmla="*/ 80408 h 2219956"/>
                <a:gd name="connsiteX16" fmla="*/ 1024932 w 2277759"/>
                <a:gd name="connsiteY16" fmla="*/ 70360 h 2219956"/>
                <a:gd name="connsiteX17" fmla="*/ 999811 w 2277759"/>
                <a:gd name="connsiteY17" fmla="*/ 20118 h 2219956"/>
                <a:gd name="connsiteX18" fmla="*/ 1070149 w 2277759"/>
                <a:gd name="connsiteY18" fmla="*/ 25142 h 2219956"/>
                <a:gd name="connsiteX19" fmla="*/ 1130439 w 2277759"/>
                <a:gd name="connsiteY19" fmla="*/ 45239 h 2219956"/>
                <a:gd name="connsiteX20" fmla="*/ 1160585 w 2277759"/>
                <a:gd name="connsiteY20" fmla="*/ 55287 h 2219956"/>
                <a:gd name="connsiteX21" fmla="*/ 1683099 w 2277759"/>
                <a:gd name="connsiteY21" fmla="*/ 5045 h 2219956"/>
                <a:gd name="connsiteX22" fmla="*/ 1966443 w 2277759"/>
                <a:gd name="connsiteY22" fmla="*/ 618 h 2219956"/>
                <a:gd name="connsiteX23" fmla="*/ 1964584 w 2277759"/>
                <a:gd name="connsiteY23" fmla="*/ 743027 h 2219956"/>
                <a:gd name="connsiteX24" fmla="*/ 2217013 w 2277759"/>
                <a:gd name="connsiteY24" fmla="*/ 669322 h 2219956"/>
                <a:gd name="connsiteX25" fmla="*/ 2237143 w 2277759"/>
                <a:gd name="connsiteY25" fmla="*/ 1205301 h 2219956"/>
                <a:gd name="connsiteX26" fmla="*/ 1960272 w 2277759"/>
                <a:gd name="connsiteY26" fmla="*/ 1199604 h 2219956"/>
                <a:gd name="connsiteX27" fmla="*/ 1964022 w 2277759"/>
                <a:gd name="connsiteY27" fmla="*/ 1886879 h 2219956"/>
                <a:gd name="connsiteX28" fmla="*/ 1498817 w 2277759"/>
                <a:gd name="connsiteY28" fmla="*/ 1883861 h 2219956"/>
                <a:gd name="connsiteX29" fmla="*/ 619914 w 2277759"/>
                <a:gd name="connsiteY29" fmla="*/ 1828821 h 2219956"/>
                <a:gd name="connsiteX30" fmla="*/ 281354 w 2277759"/>
                <a:gd name="connsiteY30" fmla="*/ 1828821 h 2219956"/>
                <a:gd name="connsiteX31" fmla="*/ 130629 w 2277759"/>
                <a:gd name="connsiteY31" fmla="*/ 1753458 h 2219956"/>
                <a:gd name="connsiteX32" fmla="*/ 10048 w 2277759"/>
                <a:gd name="connsiteY32" fmla="*/ 1673072 h 2219956"/>
                <a:gd name="connsiteX33" fmla="*/ 0 w 2277759"/>
                <a:gd name="connsiteY33" fmla="*/ 1532395 h 2219956"/>
                <a:gd name="connsiteX34" fmla="*/ 15072 w 2277759"/>
                <a:gd name="connsiteY34" fmla="*/ 1482153 h 2219956"/>
                <a:gd name="connsiteX35" fmla="*/ 15072 w 2277759"/>
                <a:gd name="connsiteY35" fmla="*/ 1426887 h 2219956"/>
                <a:gd name="connsiteX36" fmla="*/ 25121 w 2277759"/>
                <a:gd name="connsiteY36" fmla="*/ 1376645 h 2219956"/>
                <a:gd name="connsiteX37" fmla="*/ 40193 w 2277759"/>
                <a:gd name="connsiteY37" fmla="*/ 1351524 h 2219956"/>
                <a:gd name="connsiteX38" fmla="*/ 65314 w 2277759"/>
                <a:gd name="connsiteY38" fmla="*/ 1306307 h 2219956"/>
                <a:gd name="connsiteX0" fmla="*/ 65314 w 2277759"/>
                <a:gd name="connsiteY0" fmla="*/ 1306307 h 2219956"/>
                <a:gd name="connsiteX1" fmla="*/ 75363 w 2277759"/>
                <a:gd name="connsiteY1" fmla="*/ 1075195 h 2219956"/>
                <a:gd name="connsiteX2" fmla="*/ 45218 w 2277759"/>
                <a:gd name="connsiteY2" fmla="*/ 1065146 h 2219956"/>
                <a:gd name="connsiteX3" fmla="*/ 95459 w 2277759"/>
                <a:gd name="connsiteY3" fmla="*/ 879252 h 2219956"/>
                <a:gd name="connsiteX4" fmla="*/ 80387 w 2277759"/>
                <a:gd name="connsiteY4" fmla="*/ 763696 h 2219956"/>
                <a:gd name="connsiteX5" fmla="*/ 85411 w 2277759"/>
                <a:gd name="connsiteY5" fmla="*/ 708430 h 2219956"/>
                <a:gd name="connsiteX6" fmla="*/ 105508 w 2277759"/>
                <a:gd name="connsiteY6" fmla="*/ 688333 h 2219956"/>
                <a:gd name="connsiteX7" fmla="*/ 135653 w 2277759"/>
                <a:gd name="connsiteY7" fmla="*/ 668236 h 2219956"/>
                <a:gd name="connsiteX8" fmla="*/ 467248 w 2277759"/>
                <a:gd name="connsiteY8" fmla="*/ 321568 h 2219956"/>
                <a:gd name="connsiteX9" fmla="*/ 472272 w 2277759"/>
                <a:gd name="connsiteY9" fmla="*/ 276351 h 2219956"/>
                <a:gd name="connsiteX10" fmla="*/ 442127 w 2277759"/>
                <a:gd name="connsiteY10" fmla="*/ 251230 h 2219956"/>
                <a:gd name="connsiteX11" fmla="*/ 406958 w 2277759"/>
                <a:gd name="connsiteY11" fmla="*/ 221085 h 2219956"/>
                <a:gd name="connsiteX12" fmla="*/ 406958 w 2277759"/>
                <a:gd name="connsiteY12" fmla="*/ 195964 h 2219956"/>
                <a:gd name="connsiteX13" fmla="*/ 462224 w 2277759"/>
                <a:gd name="connsiteY13" fmla="*/ 185916 h 2219956"/>
                <a:gd name="connsiteX14" fmla="*/ 864158 w 2277759"/>
                <a:gd name="connsiteY14" fmla="*/ 135674 h 2219956"/>
                <a:gd name="connsiteX15" fmla="*/ 999811 w 2277759"/>
                <a:gd name="connsiteY15" fmla="*/ 80408 h 2219956"/>
                <a:gd name="connsiteX16" fmla="*/ 1024932 w 2277759"/>
                <a:gd name="connsiteY16" fmla="*/ 70360 h 2219956"/>
                <a:gd name="connsiteX17" fmla="*/ 999811 w 2277759"/>
                <a:gd name="connsiteY17" fmla="*/ 20118 h 2219956"/>
                <a:gd name="connsiteX18" fmla="*/ 1070149 w 2277759"/>
                <a:gd name="connsiteY18" fmla="*/ 25142 h 2219956"/>
                <a:gd name="connsiteX19" fmla="*/ 1130439 w 2277759"/>
                <a:gd name="connsiteY19" fmla="*/ 45239 h 2219956"/>
                <a:gd name="connsiteX20" fmla="*/ 1160585 w 2277759"/>
                <a:gd name="connsiteY20" fmla="*/ 55287 h 2219956"/>
                <a:gd name="connsiteX21" fmla="*/ 1683099 w 2277759"/>
                <a:gd name="connsiteY21" fmla="*/ 5045 h 2219956"/>
                <a:gd name="connsiteX22" fmla="*/ 1966443 w 2277759"/>
                <a:gd name="connsiteY22" fmla="*/ 618 h 2219956"/>
                <a:gd name="connsiteX23" fmla="*/ 1964584 w 2277759"/>
                <a:gd name="connsiteY23" fmla="*/ 743027 h 2219956"/>
                <a:gd name="connsiteX24" fmla="*/ 2217013 w 2277759"/>
                <a:gd name="connsiteY24" fmla="*/ 669322 h 2219956"/>
                <a:gd name="connsiteX25" fmla="*/ 2237143 w 2277759"/>
                <a:gd name="connsiteY25" fmla="*/ 1205301 h 2219956"/>
                <a:gd name="connsiteX26" fmla="*/ 1960272 w 2277759"/>
                <a:gd name="connsiteY26" fmla="*/ 1199604 h 2219956"/>
                <a:gd name="connsiteX27" fmla="*/ 1955190 w 2277759"/>
                <a:gd name="connsiteY27" fmla="*/ 1886879 h 2219956"/>
                <a:gd name="connsiteX28" fmla="*/ 1498817 w 2277759"/>
                <a:gd name="connsiteY28" fmla="*/ 1883861 h 2219956"/>
                <a:gd name="connsiteX29" fmla="*/ 619914 w 2277759"/>
                <a:gd name="connsiteY29" fmla="*/ 1828821 h 2219956"/>
                <a:gd name="connsiteX30" fmla="*/ 281354 w 2277759"/>
                <a:gd name="connsiteY30" fmla="*/ 1828821 h 2219956"/>
                <a:gd name="connsiteX31" fmla="*/ 130629 w 2277759"/>
                <a:gd name="connsiteY31" fmla="*/ 1753458 h 2219956"/>
                <a:gd name="connsiteX32" fmla="*/ 10048 w 2277759"/>
                <a:gd name="connsiteY32" fmla="*/ 1673072 h 2219956"/>
                <a:gd name="connsiteX33" fmla="*/ 0 w 2277759"/>
                <a:gd name="connsiteY33" fmla="*/ 1532395 h 2219956"/>
                <a:gd name="connsiteX34" fmla="*/ 15072 w 2277759"/>
                <a:gd name="connsiteY34" fmla="*/ 1482153 h 2219956"/>
                <a:gd name="connsiteX35" fmla="*/ 15072 w 2277759"/>
                <a:gd name="connsiteY35" fmla="*/ 1426887 h 2219956"/>
                <a:gd name="connsiteX36" fmla="*/ 25121 w 2277759"/>
                <a:gd name="connsiteY36" fmla="*/ 1376645 h 2219956"/>
                <a:gd name="connsiteX37" fmla="*/ 40193 w 2277759"/>
                <a:gd name="connsiteY37" fmla="*/ 1351524 h 2219956"/>
                <a:gd name="connsiteX38" fmla="*/ 65314 w 2277759"/>
                <a:gd name="connsiteY38" fmla="*/ 1306307 h 2219956"/>
                <a:gd name="connsiteX0" fmla="*/ 65314 w 2412763"/>
                <a:gd name="connsiteY0" fmla="*/ 1306307 h 2219956"/>
                <a:gd name="connsiteX1" fmla="*/ 75363 w 2412763"/>
                <a:gd name="connsiteY1" fmla="*/ 1075195 h 2219956"/>
                <a:gd name="connsiteX2" fmla="*/ 45218 w 2412763"/>
                <a:gd name="connsiteY2" fmla="*/ 1065146 h 2219956"/>
                <a:gd name="connsiteX3" fmla="*/ 95459 w 2412763"/>
                <a:gd name="connsiteY3" fmla="*/ 879252 h 2219956"/>
                <a:gd name="connsiteX4" fmla="*/ 80387 w 2412763"/>
                <a:gd name="connsiteY4" fmla="*/ 763696 h 2219956"/>
                <a:gd name="connsiteX5" fmla="*/ 85411 w 2412763"/>
                <a:gd name="connsiteY5" fmla="*/ 708430 h 2219956"/>
                <a:gd name="connsiteX6" fmla="*/ 105508 w 2412763"/>
                <a:gd name="connsiteY6" fmla="*/ 688333 h 2219956"/>
                <a:gd name="connsiteX7" fmla="*/ 135653 w 2412763"/>
                <a:gd name="connsiteY7" fmla="*/ 668236 h 2219956"/>
                <a:gd name="connsiteX8" fmla="*/ 467248 w 2412763"/>
                <a:gd name="connsiteY8" fmla="*/ 321568 h 2219956"/>
                <a:gd name="connsiteX9" fmla="*/ 472272 w 2412763"/>
                <a:gd name="connsiteY9" fmla="*/ 276351 h 2219956"/>
                <a:gd name="connsiteX10" fmla="*/ 442127 w 2412763"/>
                <a:gd name="connsiteY10" fmla="*/ 251230 h 2219956"/>
                <a:gd name="connsiteX11" fmla="*/ 406958 w 2412763"/>
                <a:gd name="connsiteY11" fmla="*/ 221085 h 2219956"/>
                <a:gd name="connsiteX12" fmla="*/ 406958 w 2412763"/>
                <a:gd name="connsiteY12" fmla="*/ 195964 h 2219956"/>
                <a:gd name="connsiteX13" fmla="*/ 462224 w 2412763"/>
                <a:gd name="connsiteY13" fmla="*/ 185916 h 2219956"/>
                <a:gd name="connsiteX14" fmla="*/ 864158 w 2412763"/>
                <a:gd name="connsiteY14" fmla="*/ 135674 h 2219956"/>
                <a:gd name="connsiteX15" fmla="*/ 999811 w 2412763"/>
                <a:gd name="connsiteY15" fmla="*/ 80408 h 2219956"/>
                <a:gd name="connsiteX16" fmla="*/ 1024932 w 2412763"/>
                <a:gd name="connsiteY16" fmla="*/ 70360 h 2219956"/>
                <a:gd name="connsiteX17" fmla="*/ 999811 w 2412763"/>
                <a:gd name="connsiteY17" fmla="*/ 20118 h 2219956"/>
                <a:gd name="connsiteX18" fmla="*/ 1070149 w 2412763"/>
                <a:gd name="connsiteY18" fmla="*/ 25142 h 2219956"/>
                <a:gd name="connsiteX19" fmla="*/ 1130439 w 2412763"/>
                <a:gd name="connsiteY19" fmla="*/ 45239 h 2219956"/>
                <a:gd name="connsiteX20" fmla="*/ 1160585 w 2412763"/>
                <a:gd name="connsiteY20" fmla="*/ 55287 h 2219956"/>
                <a:gd name="connsiteX21" fmla="*/ 1683099 w 2412763"/>
                <a:gd name="connsiteY21" fmla="*/ 5045 h 2219956"/>
                <a:gd name="connsiteX22" fmla="*/ 1966443 w 2412763"/>
                <a:gd name="connsiteY22" fmla="*/ 618 h 2219956"/>
                <a:gd name="connsiteX23" fmla="*/ 1964584 w 2412763"/>
                <a:gd name="connsiteY23" fmla="*/ 743027 h 2219956"/>
                <a:gd name="connsiteX24" fmla="*/ 2217013 w 2412763"/>
                <a:gd name="connsiteY24" fmla="*/ 669322 h 2219956"/>
                <a:gd name="connsiteX25" fmla="*/ 2393179 w 2412763"/>
                <a:gd name="connsiteY25" fmla="*/ 1219631 h 2219956"/>
                <a:gd name="connsiteX26" fmla="*/ 1960272 w 2412763"/>
                <a:gd name="connsiteY26" fmla="*/ 1199604 h 2219956"/>
                <a:gd name="connsiteX27" fmla="*/ 1955190 w 2412763"/>
                <a:gd name="connsiteY27" fmla="*/ 1886879 h 2219956"/>
                <a:gd name="connsiteX28" fmla="*/ 1498817 w 2412763"/>
                <a:gd name="connsiteY28" fmla="*/ 1883861 h 2219956"/>
                <a:gd name="connsiteX29" fmla="*/ 619914 w 2412763"/>
                <a:gd name="connsiteY29" fmla="*/ 1828821 h 2219956"/>
                <a:gd name="connsiteX30" fmla="*/ 281354 w 2412763"/>
                <a:gd name="connsiteY30" fmla="*/ 1828821 h 2219956"/>
                <a:gd name="connsiteX31" fmla="*/ 130629 w 2412763"/>
                <a:gd name="connsiteY31" fmla="*/ 1753458 h 2219956"/>
                <a:gd name="connsiteX32" fmla="*/ 10048 w 2412763"/>
                <a:gd name="connsiteY32" fmla="*/ 1673072 h 2219956"/>
                <a:gd name="connsiteX33" fmla="*/ 0 w 2412763"/>
                <a:gd name="connsiteY33" fmla="*/ 1532395 h 2219956"/>
                <a:gd name="connsiteX34" fmla="*/ 15072 w 2412763"/>
                <a:gd name="connsiteY34" fmla="*/ 1482153 h 2219956"/>
                <a:gd name="connsiteX35" fmla="*/ 15072 w 2412763"/>
                <a:gd name="connsiteY35" fmla="*/ 1426887 h 2219956"/>
                <a:gd name="connsiteX36" fmla="*/ 25121 w 2412763"/>
                <a:gd name="connsiteY36" fmla="*/ 1376645 h 2219956"/>
                <a:gd name="connsiteX37" fmla="*/ 40193 w 2412763"/>
                <a:gd name="connsiteY37" fmla="*/ 1351524 h 2219956"/>
                <a:gd name="connsiteX38" fmla="*/ 65314 w 2412763"/>
                <a:gd name="connsiteY38" fmla="*/ 1306307 h 2219956"/>
                <a:gd name="connsiteX0" fmla="*/ 65314 w 2530666"/>
                <a:gd name="connsiteY0" fmla="*/ 1306307 h 2219956"/>
                <a:gd name="connsiteX1" fmla="*/ 75363 w 2530666"/>
                <a:gd name="connsiteY1" fmla="*/ 1075195 h 2219956"/>
                <a:gd name="connsiteX2" fmla="*/ 45218 w 2530666"/>
                <a:gd name="connsiteY2" fmla="*/ 1065146 h 2219956"/>
                <a:gd name="connsiteX3" fmla="*/ 95459 w 2530666"/>
                <a:gd name="connsiteY3" fmla="*/ 879252 h 2219956"/>
                <a:gd name="connsiteX4" fmla="*/ 80387 w 2530666"/>
                <a:gd name="connsiteY4" fmla="*/ 763696 h 2219956"/>
                <a:gd name="connsiteX5" fmla="*/ 85411 w 2530666"/>
                <a:gd name="connsiteY5" fmla="*/ 708430 h 2219956"/>
                <a:gd name="connsiteX6" fmla="*/ 105508 w 2530666"/>
                <a:gd name="connsiteY6" fmla="*/ 688333 h 2219956"/>
                <a:gd name="connsiteX7" fmla="*/ 135653 w 2530666"/>
                <a:gd name="connsiteY7" fmla="*/ 668236 h 2219956"/>
                <a:gd name="connsiteX8" fmla="*/ 467248 w 2530666"/>
                <a:gd name="connsiteY8" fmla="*/ 321568 h 2219956"/>
                <a:gd name="connsiteX9" fmla="*/ 472272 w 2530666"/>
                <a:gd name="connsiteY9" fmla="*/ 276351 h 2219956"/>
                <a:gd name="connsiteX10" fmla="*/ 442127 w 2530666"/>
                <a:gd name="connsiteY10" fmla="*/ 251230 h 2219956"/>
                <a:gd name="connsiteX11" fmla="*/ 406958 w 2530666"/>
                <a:gd name="connsiteY11" fmla="*/ 221085 h 2219956"/>
                <a:gd name="connsiteX12" fmla="*/ 406958 w 2530666"/>
                <a:gd name="connsiteY12" fmla="*/ 195964 h 2219956"/>
                <a:gd name="connsiteX13" fmla="*/ 462224 w 2530666"/>
                <a:gd name="connsiteY13" fmla="*/ 185916 h 2219956"/>
                <a:gd name="connsiteX14" fmla="*/ 864158 w 2530666"/>
                <a:gd name="connsiteY14" fmla="*/ 135674 h 2219956"/>
                <a:gd name="connsiteX15" fmla="*/ 999811 w 2530666"/>
                <a:gd name="connsiteY15" fmla="*/ 80408 h 2219956"/>
                <a:gd name="connsiteX16" fmla="*/ 1024932 w 2530666"/>
                <a:gd name="connsiteY16" fmla="*/ 70360 h 2219956"/>
                <a:gd name="connsiteX17" fmla="*/ 999811 w 2530666"/>
                <a:gd name="connsiteY17" fmla="*/ 20118 h 2219956"/>
                <a:gd name="connsiteX18" fmla="*/ 1070149 w 2530666"/>
                <a:gd name="connsiteY18" fmla="*/ 25142 h 2219956"/>
                <a:gd name="connsiteX19" fmla="*/ 1130439 w 2530666"/>
                <a:gd name="connsiteY19" fmla="*/ 45239 h 2219956"/>
                <a:gd name="connsiteX20" fmla="*/ 1160585 w 2530666"/>
                <a:gd name="connsiteY20" fmla="*/ 55287 h 2219956"/>
                <a:gd name="connsiteX21" fmla="*/ 1683099 w 2530666"/>
                <a:gd name="connsiteY21" fmla="*/ 5045 h 2219956"/>
                <a:gd name="connsiteX22" fmla="*/ 1966443 w 2530666"/>
                <a:gd name="connsiteY22" fmla="*/ 618 h 2219956"/>
                <a:gd name="connsiteX23" fmla="*/ 1964584 w 2530666"/>
                <a:gd name="connsiteY23" fmla="*/ 743027 h 2219956"/>
                <a:gd name="connsiteX24" fmla="*/ 2217013 w 2530666"/>
                <a:gd name="connsiteY24" fmla="*/ 669322 h 2219956"/>
                <a:gd name="connsiteX25" fmla="*/ 2393179 w 2530666"/>
                <a:gd name="connsiteY25" fmla="*/ 1219631 h 2219956"/>
                <a:gd name="connsiteX26" fmla="*/ 1960272 w 2530666"/>
                <a:gd name="connsiteY26" fmla="*/ 1199604 h 2219956"/>
                <a:gd name="connsiteX27" fmla="*/ 1955190 w 2530666"/>
                <a:gd name="connsiteY27" fmla="*/ 1886879 h 2219956"/>
                <a:gd name="connsiteX28" fmla="*/ 1498817 w 2530666"/>
                <a:gd name="connsiteY28" fmla="*/ 1883861 h 2219956"/>
                <a:gd name="connsiteX29" fmla="*/ 619914 w 2530666"/>
                <a:gd name="connsiteY29" fmla="*/ 1828821 h 2219956"/>
                <a:gd name="connsiteX30" fmla="*/ 281354 w 2530666"/>
                <a:gd name="connsiteY30" fmla="*/ 1828821 h 2219956"/>
                <a:gd name="connsiteX31" fmla="*/ 130629 w 2530666"/>
                <a:gd name="connsiteY31" fmla="*/ 1753458 h 2219956"/>
                <a:gd name="connsiteX32" fmla="*/ 10048 w 2530666"/>
                <a:gd name="connsiteY32" fmla="*/ 1673072 h 2219956"/>
                <a:gd name="connsiteX33" fmla="*/ 0 w 2530666"/>
                <a:gd name="connsiteY33" fmla="*/ 1532395 h 2219956"/>
                <a:gd name="connsiteX34" fmla="*/ 15072 w 2530666"/>
                <a:gd name="connsiteY34" fmla="*/ 1482153 h 2219956"/>
                <a:gd name="connsiteX35" fmla="*/ 15072 w 2530666"/>
                <a:gd name="connsiteY35" fmla="*/ 1426887 h 2219956"/>
                <a:gd name="connsiteX36" fmla="*/ 25121 w 2530666"/>
                <a:gd name="connsiteY36" fmla="*/ 1376645 h 2219956"/>
                <a:gd name="connsiteX37" fmla="*/ 40193 w 2530666"/>
                <a:gd name="connsiteY37" fmla="*/ 1351524 h 2219956"/>
                <a:gd name="connsiteX38" fmla="*/ 65314 w 2530666"/>
                <a:gd name="connsiteY38" fmla="*/ 1306307 h 2219956"/>
                <a:gd name="connsiteX0" fmla="*/ 65314 w 2589342"/>
                <a:gd name="connsiteY0" fmla="*/ 1306307 h 2219956"/>
                <a:gd name="connsiteX1" fmla="*/ 75363 w 2589342"/>
                <a:gd name="connsiteY1" fmla="*/ 1075195 h 2219956"/>
                <a:gd name="connsiteX2" fmla="*/ 45218 w 2589342"/>
                <a:gd name="connsiteY2" fmla="*/ 1065146 h 2219956"/>
                <a:gd name="connsiteX3" fmla="*/ 95459 w 2589342"/>
                <a:gd name="connsiteY3" fmla="*/ 879252 h 2219956"/>
                <a:gd name="connsiteX4" fmla="*/ 80387 w 2589342"/>
                <a:gd name="connsiteY4" fmla="*/ 763696 h 2219956"/>
                <a:gd name="connsiteX5" fmla="*/ 85411 w 2589342"/>
                <a:gd name="connsiteY5" fmla="*/ 708430 h 2219956"/>
                <a:gd name="connsiteX6" fmla="*/ 105508 w 2589342"/>
                <a:gd name="connsiteY6" fmla="*/ 688333 h 2219956"/>
                <a:gd name="connsiteX7" fmla="*/ 135653 w 2589342"/>
                <a:gd name="connsiteY7" fmla="*/ 668236 h 2219956"/>
                <a:gd name="connsiteX8" fmla="*/ 467248 w 2589342"/>
                <a:gd name="connsiteY8" fmla="*/ 321568 h 2219956"/>
                <a:gd name="connsiteX9" fmla="*/ 472272 w 2589342"/>
                <a:gd name="connsiteY9" fmla="*/ 276351 h 2219956"/>
                <a:gd name="connsiteX10" fmla="*/ 442127 w 2589342"/>
                <a:gd name="connsiteY10" fmla="*/ 251230 h 2219956"/>
                <a:gd name="connsiteX11" fmla="*/ 406958 w 2589342"/>
                <a:gd name="connsiteY11" fmla="*/ 221085 h 2219956"/>
                <a:gd name="connsiteX12" fmla="*/ 406958 w 2589342"/>
                <a:gd name="connsiteY12" fmla="*/ 195964 h 2219956"/>
                <a:gd name="connsiteX13" fmla="*/ 462224 w 2589342"/>
                <a:gd name="connsiteY13" fmla="*/ 185916 h 2219956"/>
                <a:gd name="connsiteX14" fmla="*/ 864158 w 2589342"/>
                <a:gd name="connsiteY14" fmla="*/ 135674 h 2219956"/>
                <a:gd name="connsiteX15" fmla="*/ 999811 w 2589342"/>
                <a:gd name="connsiteY15" fmla="*/ 80408 h 2219956"/>
                <a:gd name="connsiteX16" fmla="*/ 1024932 w 2589342"/>
                <a:gd name="connsiteY16" fmla="*/ 70360 h 2219956"/>
                <a:gd name="connsiteX17" fmla="*/ 999811 w 2589342"/>
                <a:gd name="connsiteY17" fmla="*/ 20118 h 2219956"/>
                <a:gd name="connsiteX18" fmla="*/ 1070149 w 2589342"/>
                <a:gd name="connsiteY18" fmla="*/ 25142 h 2219956"/>
                <a:gd name="connsiteX19" fmla="*/ 1130439 w 2589342"/>
                <a:gd name="connsiteY19" fmla="*/ 45239 h 2219956"/>
                <a:gd name="connsiteX20" fmla="*/ 1160585 w 2589342"/>
                <a:gd name="connsiteY20" fmla="*/ 55287 h 2219956"/>
                <a:gd name="connsiteX21" fmla="*/ 1683099 w 2589342"/>
                <a:gd name="connsiteY21" fmla="*/ 5045 h 2219956"/>
                <a:gd name="connsiteX22" fmla="*/ 1966443 w 2589342"/>
                <a:gd name="connsiteY22" fmla="*/ 618 h 2219956"/>
                <a:gd name="connsiteX23" fmla="*/ 1964584 w 2589342"/>
                <a:gd name="connsiteY23" fmla="*/ 743027 h 2219956"/>
                <a:gd name="connsiteX24" fmla="*/ 2443708 w 2589342"/>
                <a:gd name="connsiteY24" fmla="*/ 695116 h 2219956"/>
                <a:gd name="connsiteX25" fmla="*/ 2393179 w 2589342"/>
                <a:gd name="connsiteY25" fmla="*/ 1219631 h 2219956"/>
                <a:gd name="connsiteX26" fmla="*/ 1960272 w 2589342"/>
                <a:gd name="connsiteY26" fmla="*/ 1199604 h 2219956"/>
                <a:gd name="connsiteX27" fmla="*/ 1955190 w 2589342"/>
                <a:gd name="connsiteY27" fmla="*/ 1886879 h 2219956"/>
                <a:gd name="connsiteX28" fmla="*/ 1498817 w 2589342"/>
                <a:gd name="connsiteY28" fmla="*/ 1883861 h 2219956"/>
                <a:gd name="connsiteX29" fmla="*/ 619914 w 2589342"/>
                <a:gd name="connsiteY29" fmla="*/ 1828821 h 2219956"/>
                <a:gd name="connsiteX30" fmla="*/ 281354 w 2589342"/>
                <a:gd name="connsiteY30" fmla="*/ 1828821 h 2219956"/>
                <a:gd name="connsiteX31" fmla="*/ 130629 w 2589342"/>
                <a:gd name="connsiteY31" fmla="*/ 1753458 h 2219956"/>
                <a:gd name="connsiteX32" fmla="*/ 10048 w 2589342"/>
                <a:gd name="connsiteY32" fmla="*/ 1673072 h 2219956"/>
                <a:gd name="connsiteX33" fmla="*/ 0 w 2589342"/>
                <a:gd name="connsiteY33" fmla="*/ 1532395 h 2219956"/>
                <a:gd name="connsiteX34" fmla="*/ 15072 w 2589342"/>
                <a:gd name="connsiteY34" fmla="*/ 1482153 h 2219956"/>
                <a:gd name="connsiteX35" fmla="*/ 15072 w 2589342"/>
                <a:gd name="connsiteY35" fmla="*/ 1426887 h 2219956"/>
                <a:gd name="connsiteX36" fmla="*/ 25121 w 2589342"/>
                <a:gd name="connsiteY36" fmla="*/ 1376645 h 2219956"/>
                <a:gd name="connsiteX37" fmla="*/ 40193 w 2589342"/>
                <a:gd name="connsiteY37" fmla="*/ 1351524 h 2219956"/>
                <a:gd name="connsiteX38" fmla="*/ 65314 w 2589342"/>
                <a:gd name="connsiteY38" fmla="*/ 1306307 h 2219956"/>
                <a:gd name="connsiteX0" fmla="*/ 65314 w 2651752"/>
                <a:gd name="connsiteY0" fmla="*/ 1306307 h 2219956"/>
                <a:gd name="connsiteX1" fmla="*/ 75363 w 2651752"/>
                <a:gd name="connsiteY1" fmla="*/ 1075195 h 2219956"/>
                <a:gd name="connsiteX2" fmla="*/ 45218 w 2651752"/>
                <a:gd name="connsiteY2" fmla="*/ 1065146 h 2219956"/>
                <a:gd name="connsiteX3" fmla="*/ 95459 w 2651752"/>
                <a:gd name="connsiteY3" fmla="*/ 879252 h 2219956"/>
                <a:gd name="connsiteX4" fmla="*/ 80387 w 2651752"/>
                <a:gd name="connsiteY4" fmla="*/ 763696 h 2219956"/>
                <a:gd name="connsiteX5" fmla="*/ 85411 w 2651752"/>
                <a:gd name="connsiteY5" fmla="*/ 708430 h 2219956"/>
                <a:gd name="connsiteX6" fmla="*/ 105508 w 2651752"/>
                <a:gd name="connsiteY6" fmla="*/ 688333 h 2219956"/>
                <a:gd name="connsiteX7" fmla="*/ 135653 w 2651752"/>
                <a:gd name="connsiteY7" fmla="*/ 668236 h 2219956"/>
                <a:gd name="connsiteX8" fmla="*/ 467248 w 2651752"/>
                <a:gd name="connsiteY8" fmla="*/ 321568 h 2219956"/>
                <a:gd name="connsiteX9" fmla="*/ 472272 w 2651752"/>
                <a:gd name="connsiteY9" fmla="*/ 276351 h 2219956"/>
                <a:gd name="connsiteX10" fmla="*/ 442127 w 2651752"/>
                <a:gd name="connsiteY10" fmla="*/ 251230 h 2219956"/>
                <a:gd name="connsiteX11" fmla="*/ 406958 w 2651752"/>
                <a:gd name="connsiteY11" fmla="*/ 221085 h 2219956"/>
                <a:gd name="connsiteX12" fmla="*/ 406958 w 2651752"/>
                <a:gd name="connsiteY12" fmla="*/ 195964 h 2219956"/>
                <a:gd name="connsiteX13" fmla="*/ 462224 w 2651752"/>
                <a:gd name="connsiteY13" fmla="*/ 185916 h 2219956"/>
                <a:gd name="connsiteX14" fmla="*/ 864158 w 2651752"/>
                <a:gd name="connsiteY14" fmla="*/ 135674 h 2219956"/>
                <a:gd name="connsiteX15" fmla="*/ 999811 w 2651752"/>
                <a:gd name="connsiteY15" fmla="*/ 80408 h 2219956"/>
                <a:gd name="connsiteX16" fmla="*/ 1024932 w 2651752"/>
                <a:gd name="connsiteY16" fmla="*/ 70360 h 2219956"/>
                <a:gd name="connsiteX17" fmla="*/ 999811 w 2651752"/>
                <a:gd name="connsiteY17" fmla="*/ 20118 h 2219956"/>
                <a:gd name="connsiteX18" fmla="*/ 1070149 w 2651752"/>
                <a:gd name="connsiteY18" fmla="*/ 25142 h 2219956"/>
                <a:gd name="connsiteX19" fmla="*/ 1130439 w 2651752"/>
                <a:gd name="connsiteY19" fmla="*/ 45239 h 2219956"/>
                <a:gd name="connsiteX20" fmla="*/ 1160585 w 2651752"/>
                <a:gd name="connsiteY20" fmla="*/ 55287 h 2219956"/>
                <a:gd name="connsiteX21" fmla="*/ 1683099 w 2651752"/>
                <a:gd name="connsiteY21" fmla="*/ 5045 h 2219956"/>
                <a:gd name="connsiteX22" fmla="*/ 1966443 w 2651752"/>
                <a:gd name="connsiteY22" fmla="*/ 618 h 2219956"/>
                <a:gd name="connsiteX23" fmla="*/ 1964584 w 2651752"/>
                <a:gd name="connsiteY23" fmla="*/ 743027 h 2219956"/>
                <a:gd name="connsiteX24" fmla="*/ 2443708 w 2651752"/>
                <a:gd name="connsiteY24" fmla="*/ 695116 h 2219956"/>
                <a:gd name="connsiteX25" fmla="*/ 2393179 w 2651752"/>
                <a:gd name="connsiteY25" fmla="*/ 1219631 h 2219956"/>
                <a:gd name="connsiteX26" fmla="*/ 1960272 w 2651752"/>
                <a:gd name="connsiteY26" fmla="*/ 1199604 h 2219956"/>
                <a:gd name="connsiteX27" fmla="*/ 1955190 w 2651752"/>
                <a:gd name="connsiteY27" fmla="*/ 1886879 h 2219956"/>
                <a:gd name="connsiteX28" fmla="*/ 1498817 w 2651752"/>
                <a:gd name="connsiteY28" fmla="*/ 1883861 h 2219956"/>
                <a:gd name="connsiteX29" fmla="*/ 619914 w 2651752"/>
                <a:gd name="connsiteY29" fmla="*/ 1828821 h 2219956"/>
                <a:gd name="connsiteX30" fmla="*/ 281354 w 2651752"/>
                <a:gd name="connsiteY30" fmla="*/ 1828821 h 2219956"/>
                <a:gd name="connsiteX31" fmla="*/ 130629 w 2651752"/>
                <a:gd name="connsiteY31" fmla="*/ 1753458 h 2219956"/>
                <a:gd name="connsiteX32" fmla="*/ 10048 w 2651752"/>
                <a:gd name="connsiteY32" fmla="*/ 1673072 h 2219956"/>
                <a:gd name="connsiteX33" fmla="*/ 0 w 2651752"/>
                <a:gd name="connsiteY33" fmla="*/ 1532395 h 2219956"/>
                <a:gd name="connsiteX34" fmla="*/ 15072 w 2651752"/>
                <a:gd name="connsiteY34" fmla="*/ 1482153 h 2219956"/>
                <a:gd name="connsiteX35" fmla="*/ 15072 w 2651752"/>
                <a:gd name="connsiteY35" fmla="*/ 1426887 h 2219956"/>
                <a:gd name="connsiteX36" fmla="*/ 25121 w 2651752"/>
                <a:gd name="connsiteY36" fmla="*/ 1376645 h 2219956"/>
                <a:gd name="connsiteX37" fmla="*/ 40193 w 2651752"/>
                <a:gd name="connsiteY37" fmla="*/ 1351524 h 2219956"/>
                <a:gd name="connsiteX38" fmla="*/ 65314 w 2651752"/>
                <a:gd name="connsiteY38" fmla="*/ 1306307 h 2219956"/>
                <a:gd name="connsiteX0" fmla="*/ 65314 w 2651752"/>
                <a:gd name="connsiteY0" fmla="*/ 1306307 h 2219956"/>
                <a:gd name="connsiteX1" fmla="*/ 75363 w 2651752"/>
                <a:gd name="connsiteY1" fmla="*/ 1075195 h 2219956"/>
                <a:gd name="connsiteX2" fmla="*/ 45218 w 2651752"/>
                <a:gd name="connsiteY2" fmla="*/ 1065146 h 2219956"/>
                <a:gd name="connsiteX3" fmla="*/ 95459 w 2651752"/>
                <a:gd name="connsiteY3" fmla="*/ 879252 h 2219956"/>
                <a:gd name="connsiteX4" fmla="*/ 80387 w 2651752"/>
                <a:gd name="connsiteY4" fmla="*/ 763696 h 2219956"/>
                <a:gd name="connsiteX5" fmla="*/ 85411 w 2651752"/>
                <a:gd name="connsiteY5" fmla="*/ 708430 h 2219956"/>
                <a:gd name="connsiteX6" fmla="*/ 105508 w 2651752"/>
                <a:gd name="connsiteY6" fmla="*/ 688333 h 2219956"/>
                <a:gd name="connsiteX7" fmla="*/ 135653 w 2651752"/>
                <a:gd name="connsiteY7" fmla="*/ 668236 h 2219956"/>
                <a:gd name="connsiteX8" fmla="*/ 467248 w 2651752"/>
                <a:gd name="connsiteY8" fmla="*/ 321568 h 2219956"/>
                <a:gd name="connsiteX9" fmla="*/ 472272 w 2651752"/>
                <a:gd name="connsiteY9" fmla="*/ 276351 h 2219956"/>
                <a:gd name="connsiteX10" fmla="*/ 442127 w 2651752"/>
                <a:gd name="connsiteY10" fmla="*/ 251230 h 2219956"/>
                <a:gd name="connsiteX11" fmla="*/ 406958 w 2651752"/>
                <a:gd name="connsiteY11" fmla="*/ 221085 h 2219956"/>
                <a:gd name="connsiteX12" fmla="*/ 406958 w 2651752"/>
                <a:gd name="connsiteY12" fmla="*/ 195964 h 2219956"/>
                <a:gd name="connsiteX13" fmla="*/ 462224 w 2651752"/>
                <a:gd name="connsiteY13" fmla="*/ 185916 h 2219956"/>
                <a:gd name="connsiteX14" fmla="*/ 864158 w 2651752"/>
                <a:gd name="connsiteY14" fmla="*/ 135674 h 2219956"/>
                <a:gd name="connsiteX15" fmla="*/ 999811 w 2651752"/>
                <a:gd name="connsiteY15" fmla="*/ 80408 h 2219956"/>
                <a:gd name="connsiteX16" fmla="*/ 1024932 w 2651752"/>
                <a:gd name="connsiteY16" fmla="*/ 70360 h 2219956"/>
                <a:gd name="connsiteX17" fmla="*/ 999811 w 2651752"/>
                <a:gd name="connsiteY17" fmla="*/ 20118 h 2219956"/>
                <a:gd name="connsiteX18" fmla="*/ 1070149 w 2651752"/>
                <a:gd name="connsiteY18" fmla="*/ 25142 h 2219956"/>
                <a:gd name="connsiteX19" fmla="*/ 1130439 w 2651752"/>
                <a:gd name="connsiteY19" fmla="*/ 45239 h 2219956"/>
                <a:gd name="connsiteX20" fmla="*/ 1160585 w 2651752"/>
                <a:gd name="connsiteY20" fmla="*/ 55287 h 2219956"/>
                <a:gd name="connsiteX21" fmla="*/ 1683099 w 2651752"/>
                <a:gd name="connsiteY21" fmla="*/ 5045 h 2219956"/>
                <a:gd name="connsiteX22" fmla="*/ 1966443 w 2651752"/>
                <a:gd name="connsiteY22" fmla="*/ 618 h 2219956"/>
                <a:gd name="connsiteX23" fmla="*/ 1964584 w 2651752"/>
                <a:gd name="connsiteY23" fmla="*/ 743027 h 2219956"/>
                <a:gd name="connsiteX24" fmla="*/ 2443708 w 2651752"/>
                <a:gd name="connsiteY24" fmla="*/ 695116 h 2219956"/>
                <a:gd name="connsiteX25" fmla="*/ 2393179 w 2651752"/>
                <a:gd name="connsiteY25" fmla="*/ 1219631 h 2219956"/>
                <a:gd name="connsiteX26" fmla="*/ 1960272 w 2651752"/>
                <a:gd name="connsiteY26" fmla="*/ 1199604 h 2219956"/>
                <a:gd name="connsiteX27" fmla="*/ 1955190 w 2651752"/>
                <a:gd name="connsiteY27" fmla="*/ 1886879 h 2219956"/>
                <a:gd name="connsiteX28" fmla="*/ 1498817 w 2651752"/>
                <a:gd name="connsiteY28" fmla="*/ 1883861 h 2219956"/>
                <a:gd name="connsiteX29" fmla="*/ 619914 w 2651752"/>
                <a:gd name="connsiteY29" fmla="*/ 1828821 h 2219956"/>
                <a:gd name="connsiteX30" fmla="*/ 281354 w 2651752"/>
                <a:gd name="connsiteY30" fmla="*/ 1828821 h 2219956"/>
                <a:gd name="connsiteX31" fmla="*/ 130629 w 2651752"/>
                <a:gd name="connsiteY31" fmla="*/ 1753458 h 2219956"/>
                <a:gd name="connsiteX32" fmla="*/ 10048 w 2651752"/>
                <a:gd name="connsiteY32" fmla="*/ 1673072 h 2219956"/>
                <a:gd name="connsiteX33" fmla="*/ 0 w 2651752"/>
                <a:gd name="connsiteY33" fmla="*/ 1532395 h 2219956"/>
                <a:gd name="connsiteX34" fmla="*/ 15072 w 2651752"/>
                <a:gd name="connsiteY34" fmla="*/ 1482153 h 2219956"/>
                <a:gd name="connsiteX35" fmla="*/ 15072 w 2651752"/>
                <a:gd name="connsiteY35" fmla="*/ 1426887 h 2219956"/>
                <a:gd name="connsiteX36" fmla="*/ 25121 w 2651752"/>
                <a:gd name="connsiteY36" fmla="*/ 1376645 h 2219956"/>
                <a:gd name="connsiteX37" fmla="*/ 40193 w 2651752"/>
                <a:gd name="connsiteY37" fmla="*/ 1351524 h 2219956"/>
                <a:gd name="connsiteX38" fmla="*/ 65314 w 2651752"/>
                <a:gd name="connsiteY38" fmla="*/ 1306307 h 2219956"/>
                <a:gd name="connsiteX0" fmla="*/ 65314 w 2651752"/>
                <a:gd name="connsiteY0" fmla="*/ 1306307 h 2219956"/>
                <a:gd name="connsiteX1" fmla="*/ 75363 w 2651752"/>
                <a:gd name="connsiteY1" fmla="*/ 1075195 h 2219956"/>
                <a:gd name="connsiteX2" fmla="*/ 45218 w 2651752"/>
                <a:gd name="connsiteY2" fmla="*/ 1065146 h 2219956"/>
                <a:gd name="connsiteX3" fmla="*/ 95459 w 2651752"/>
                <a:gd name="connsiteY3" fmla="*/ 879252 h 2219956"/>
                <a:gd name="connsiteX4" fmla="*/ 80387 w 2651752"/>
                <a:gd name="connsiteY4" fmla="*/ 763696 h 2219956"/>
                <a:gd name="connsiteX5" fmla="*/ 85411 w 2651752"/>
                <a:gd name="connsiteY5" fmla="*/ 708430 h 2219956"/>
                <a:gd name="connsiteX6" fmla="*/ 105508 w 2651752"/>
                <a:gd name="connsiteY6" fmla="*/ 688333 h 2219956"/>
                <a:gd name="connsiteX7" fmla="*/ 135653 w 2651752"/>
                <a:gd name="connsiteY7" fmla="*/ 668236 h 2219956"/>
                <a:gd name="connsiteX8" fmla="*/ 467248 w 2651752"/>
                <a:gd name="connsiteY8" fmla="*/ 321568 h 2219956"/>
                <a:gd name="connsiteX9" fmla="*/ 472272 w 2651752"/>
                <a:gd name="connsiteY9" fmla="*/ 276351 h 2219956"/>
                <a:gd name="connsiteX10" fmla="*/ 442127 w 2651752"/>
                <a:gd name="connsiteY10" fmla="*/ 251230 h 2219956"/>
                <a:gd name="connsiteX11" fmla="*/ 406958 w 2651752"/>
                <a:gd name="connsiteY11" fmla="*/ 221085 h 2219956"/>
                <a:gd name="connsiteX12" fmla="*/ 406958 w 2651752"/>
                <a:gd name="connsiteY12" fmla="*/ 195964 h 2219956"/>
                <a:gd name="connsiteX13" fmla="*/ 462224 w 2651752"/>
                <a:gd name="connsiteY13" fmla="*/ 185916 h 2219956"/>
                <a:gd name="connsiteX14" fmla="*/ 864158 w 2651752"/>
                <a:gd name="connsiteY14" fmla="*/ 135674 h 2219956"/>
                <a:gd name="connsiteX15" fmla="*/ 999811 w 2651752"/>
                <a:gd name="connsiteY15" fmla="*/ 80408 h 2219956"/>
                <a:gd name="connsiteX16" fmla="*/ 1024932 w 2651752"/>
                <a:gd name="connsiteY16" fmla="*/ 70360 h 2219956"/>
                <a:gd name="connsiteX17" fmla="*/ 999811 w 2651752"/>
                <a:gd name="connsiteY17" fmla="*/ 20118 h 2219956"/>
                <a:gd name="connsiteX18" fmla="*/ 1070149 w 2651752"/>
                <a:gd name="connsiteY18" fmla="*/ 25142 h 2219956"/>
                <a:gd name="connsiteX19" fmla="*/ 1130439 w 2651752"/>
                <a:gd name="connsiteY19" fmla="*/ 45239 h 2219956"/>
                <a:gd name="connsiteX20" fmla="*/ 1160585 w 2651752"/>
                <a:gd name="connsiteY20" fmla="*/ 55287 h 2219956"/>
                <a:gd name="connsiteX21" fmla="*/ 1683099 w 2651752"/>
                <a:gd name="connsiteY21" fmla="*/ 5045 h 2219956"/>
                <a:gd name="connsiteX22" fmla="*/ 1966443 w 2651752"/>
                <a:gd name="connsiteY22" fmla="*/ 618 h 2219956"/>
                <a:gd name="connsiteX23" fmla="*/ 1964584 w 2651752"/>
                <a:gd name="connsiteY23" fmla="*/ 743027 h 2219956"/>
                <a:gd name="connsiteX24" fmla="*/ 2443708 w 2651752"/>
                <a:gd name="connsiteY24" fmla="*/ 695116 h 2219956"/>
                <a:gd name="connsiteX25" fmla="*/ 2393179 w 2651752"/>
                <a:gd name="connsiteY25" fmla="*/ 1219631 h 2219956"/>
                <a:gd name="connsiteX26" fmla="*/ 1960272 w 2651752"/>
                <a:gd name="connsiteY26" fmla="*/ 1199604 h 2219956"/>
                <a:gd name="connsiteX27" fmla="*/ 1955190 w 2651752"/>
                <a:gd name="connsiteY27" fmla="*/ 1886879 h 2219956"/>
                <a:gd name="connsiteX28" fmla="*/ 1498817 w 2651752"/>
                <a:gd name="connsiteY28" fmla="*/ 1883861 h 2219956"/>
                <a:gd name="connsiteX29" fmla="*/ 619914 w 2651752"/>
                <a:gd name="connsiteY29" fmla="*/ 1828821 h 2219956"/>
                <a:gd name="connsiteX30" fmla="*/ 281354 w 2651752"/>
                <a:gd name="connsiteY30" fmla="*/ 1828821 h 2219956"/>
                <a:gd name="connsiteX31" fmla="*/ 130629 w 2651752"/>
                <a:gd name="connsiteY31" fmla="*/ 1753458 h 2219956"/>
                <a:gd name="connsiteX32" fmla="*/ 10048 w 2651752"/>
                <a:gd name="connsiteY32" fmla="*/ 1673072 h 2219956"/>
                <a:gd name="connsiteX33" fmla="*/ 0 w 2651752"/>
                <a:gd name="connsiteY33" fmla="*/ 1532395 h 2219956"/>
                <a:gd name="connsiteX34" fmla="*/ 15072 w 2651752"/>
                <a:gd name="connsiteY34" fmla="*/ 1482153 h 2219956"/>
                <a:gd name="connsiteX35" fmla="*/ 15072 w 2651752"/>
                <a:gd name="connsiteY35" fmla="*/ 1426887 h 2219956"/>
                <a:gd name="connsiteX36" fmla="*/ 25121 w 2651752"/>
                <a:gd name="connsiteY36" fmla="*/ 1376645 h 2219956"/>
                <a:gd name="connsiteX37" fmla="*/ 40193 w 2651752"/>
                <a:gd name="connsiteY37" fmla="*/ 1351524 h 2219956"/>
                <a:gd name="connsiteX38" fmla="*/ 65314 w 2651752"/>
                <a:gd name="connsiteY38" fmla="*/ 1306307 h 2219956"/>
                <a:gd name="connsiteX0" fmla="*/ 65314 w 2633655"/>
                <a:gd name="connsiteY0" fmla="*/ 1306307 h 2219956"/>
                <a:gd name="connsiteX1" fmla="*/ 75363 w 2633655"/>
                <a:gd name="connsiteY1" fmla="*/ 1075195 h 2219956"/>
                <a:gd name="connsiteX2" fmla="*/ 45218 w 2633655"/>
                <a:gd name="connsiteY2" fmla="*/ 1065146 h 2219956"/>
                <a:gd name="connsiteX3" fmla="*/ 95459 w 2633655"/>
                <a:gd name="connsiteY3" fmla="*/ 879252 h 2219956"/>
                <a:gd name="connsiteX4" fmla="*/ 80387 w 2633655"/>
                <a:gd name="connsiteY4" fmla="*/ 763696 h 2219956"/>
                <a:gd name="connsiteX5" fmla="*/ 85411 w 2633655"/>
                <a:gd name="connsiteY5" fmla="*/ 708430 h 2219956"/>
                <a:gd name="connsiteX6" fmla="*/ 105508 w 2633655"/>
                <a:gd name="connsiteY6" fmla="*/ 688333 h 2219956"/>
                <a:gd name="connsiteX7" fmla="*/ 135653 w 2633655"/>
                <a:gd name="connsiteY7" fmla="*/ 668236 h 2219956"/>
                <a:gd name="connsiteX8" fmla="*/ 467248 w 2633655"/>
                <a:gd name="connsiteY8" fmla="*/ 321568 h 2219956"/>
                <a:gd name="connsiteX9" fmla="*/ 472272 w 2633655"/>
                <a:gd name="connsiteY9" fmla="*/ 276351 h 2219956"/>
                <a:gd name="connsiteX10" fmla="*/ 442127 w 2633655"/>
                <a:gd name="connsiteY10" fmla="*/ 251230 h 2219956"/>
                <a:gd name="connsiteX11" fmla="*/ 406958 w 2633655"/>
                <a:gd name="connsiteY11" fmla="*/ 221085 h 2219956"/>
                <a:gd name="connsiteX12" fmla="*/ 406958 w 2633655"/>
                <a:gd name="connsiteY12" fmla="*/ 195964 h 2219956"/>
                <a:gd name="connsiteX13" fmla="*/ 462224 w 2633655"/>
                <a:gd name="connsiteY13" fmla="*/ 185916 h 2219956"/>
                <a:gd name="connsiteX14" fmla="*/ 864158 w 2633655"/>
                <a:gd name="connsiteY14" fmla="*/ 135674 h 2219956"/>
                <a:gd name="connsiteX15" fmla="*/ 999811 w 2633655"/>
                <a:gd name="connsiteY15" fmla="*/ 80408 h 2219956"/>
                <a:gd name="connsiteX16" fmla="*/ 1024932 w 2633655"/>
                <a:gd name="connsiteY16" fmla="*/ 70360 h 2219956"/>
                <a:gd name="connsiteX17" fmla="*/ 999811 w 2633655"/>
                <a:gd name="connsiteY17" fmla="*/ 20118 h 2219956"/>
                <a:gd name="connsiteX18" fmla="*/ 1070149 w 2633655"/>
                <a:gd name="connsiteY18" fmla="*/ 25142 h 2219956"/>
                <a:gd name="connsiteX19" fmla="*/ 1130439 w 2633655"/>
                <a:gd name="connsiteY19" fmla="*/ 45239 h 2219956"/>
                <a:gd name="connsiteX20" fmla="*/ 1160585 w 2633655"/>
                <a:gd name="connsiteY20" fmla="*/ 55287 h 2219956"/>
                <a:gd name="connsiteX21" fmla="*/ 1683099 w 2633655"/>
                <a:gd name="connsiteY21" fmla="*/ 5045 h 2219956"/>
                <a:gd name="connsiteX22" fmla="*/ 1966443 w 2633655"/>
                <a:gd name="connsiteY22" fmla="*/ 618 h 2219956"/>
                <a:gd name="connsiteX23" fmla="*/ 1964584 w 2633655"/>
                <a:gd name="connsiteY23" fmla="*/ 743027 h 2219956"/>
                <a:gd name="connsiteX24" fmla="*/ 2405436 w 2633655"/>
                <a:gd name="connsiteY24" fmla="*/ 680786 h 2219956"/>
                <a:gd name="connsiteX25" fmla="*/ 2393179 w 2633655"/>
                <a:gd name="connsiteY25" fmla="*/ 1219631 h 2219956"/>
                <a:gd name="connsiteX26" fmla="*/ 1960272 w 2633655"/>
                <a:gd name="connsiteY26" fmla="*/ 1199604 h 2219956"/>
                <a:gd name="connsiteX27" fmla="*/ 1955190 w 2633655"/>
                <a:gd name="connsiteY27" fmla="*/ 1886879 h 2219956"/>
                <a:gd name="connsiteX28" fmla="*/ 1498817 w 2633655"/>
                <a:gd name="connsiteY28" fmla="*/ 1883861 h 2219956"/>
                <a:gd name="connsiteX29" fmla="*/ 619914 w 2633655"/>
                <a:gd name="connsiteY29" fmla="*/ 1828821 h 2219956"/>
                <a:gd name="connsiteX30" fmla="*/ 281354 w 2633655"/>
                <a:gd name="connsiteY30" fmla="*/ 1828821 h 2219956"/>
                <a:gd name="connsiteX31" fmla="*/ 130629 w 2633655"/>
                <a:gd name="connsiteY31" fmla="*/ 1753458 h 2219956"/>
                <a:gd name="connsiteX32" fmla="*/ 10048 w 2633655"/>
                <a:gd name="connsiteY32" fmla="*/ 1673072 h 2219956"/>
                <a:gd name="connsiteX33" fmla="*/ 0 w 2633655"/>
                <a:gd name="connsiteY33" fmla="*/ 1532395 h 2219956"/>
                <a:gd name="connsiteX34" fmla="*/ 15072 w 2633655"/>
                <a:gd name="connsiteY34" fmla="*/ 1482153 h 2219956"/>
                <a:gd name="connsiteX35" fmla="*/ 15072 w 2633655"/>
                <a:gd name="connsiteY35" fmla="*/ 1426887 h 2219956"/>
                <a:gd name="connsiteX36" fmla="*/ 25121 w 2633655"/>
                <a:gd name="connsiteY36" fmla="*/ 1376645 h 2219956"/>
                <a:gd name="connsiteX37" fmla="*/ 40193 w 2633655"/>
                <a:gd name="connsiteY37" fmla="*/ 1351524 h 2219956"/>
                <a:gd name="connsiteX38" fmla="*/ 65314 w 2633655"/>
                <a:gd name="connsiteY38" fmla="*/ 1306307 h 2219956"/>
                <a:gd name="connsiteX0" fmla="*/ 65314 w 2616691"/>
                <a:gd name="connsiteY0" fmla="*/ 1306307 h 2219956"/>
                <a:gd name="connsiteX1" fmla="*/ 75363 w 2616691"/>
                <a:gd name="connsiteY1" fmla="*/ 1075195 h 2219956"/>
                <a:gd name="connsiteX2" fmla="*/ 45218 w 2616691"/>
                <a:gd name="connsiteY2" fmla="*/ 1065146 h 2219956"/>
                <a:gd name="connsiteX3" fmla="*/ 95459 w 2616691"/>
                <a:gd name="connsiteY3" fmla="*/ 879252 h 2219956"/>
                <a:gd name="connsiteX4" fmla="*/ 80387 w 2616691"/>
                <a:gd name="connsiteY4" fmla="*/ 763696 h 2219956"/>
                <a:gd name="connsiteX5" fmla="*/ 85411 w 2616691"/>
                <a:gd name="connsiteY5" fmla="*/ 708430 h 2219956"/>
                <a:gd name="connsiteX6" fmla="*/ 105508 w 2616691"/>
                <a:gd name="connsiteY6" fmla="*/ 688333 h 2219956"/>
                <a:gd name="connsiteX7" fmla="*/ 135653 w 2616691"/>
                <a:gd name="connsiteY7" fmla="*/ 668236 h 2219956"/>
                <a:gd name="connsiteX8" fmla="*/ 467248 w 2616691"/>
                <a:gd name="connsiteY8" fmla="*/ 321568 h 2219956"/>
                <a:gd name="connsiteX9" fmla="*/ 472272 w 2616691"/>
                <a:gd name="connsiteY9" fmla="*/ 276351 h 2219956"/>
                <a:gd name="connsiteX10" fmla="*/ 442127 w 2616691"/>
                <a:gd name="connsiteY10" fmla="*/ 251230 h 2219956"/>
                <a:gd name="connsiteX11" fmla="*/ 406958 w 2616691"/>
                <a:gd name="connsiteY11" fmla="*/ 221085 h 2219956"/>
                <a:gd name="connsiteX12" fmla="*/ 406958 w 2616691"/>
                <a:gd name="connsiteY12" fmla="*/ 195964 h 2219956"/>
                <a:gd name="connsiteX13" fmla="*/ 462224 w 2616691"/>
                <a:gd name="connsiteY13" fmla="*/ 185916 h 2219956"/>
                <a:gd name="connsiteX14" fmla="*/ 864158 w 2616691"/>
                <a:gd name="connsiteY14" fmla="*/ 135674 h 2219956"/>
                <a:gd name="connsiteX15" fmla="*/ 999811 w 2616691"/>
                <a:gd name="connsiteY15" fmla="*/ 80408 h 2219956"/>
                <a:gd name="connsiteX16" fmla="*/ 1024932 w 2616691"/>
                <a:gd name="connsiteY16" fmla="*/ 70360 h 2219956"/>
                <a:gd name="connsiteX17" fmla="*/ 999811 w 2616691"/>
                <a:gd name="connsiteY17" fmla="*/ 20118 h 2219956"/>
                <a:gd name="connsiteX18" fmla="*/ 1070149 w 2616691"/>
                <a:gd name="connsiteY18" fmla="*/ 25142 h 2219956"/>
                <a:gd name="connsiteX19" fmla="*/ 1130439 w 2616691"/>
                <a:gd name="connsiteY19" fmla="*/ 45239 h 2219956"/>
                <a:gd name="connsiteX20" fmla="*/ 1160585 w 2616691"/>
                <a:gd name="connsiteY20" fmla="*/ 55287 h 2219956"/>
                <a:gd name="connsiteX21" fmla="*/ 1683099 w 2616691"/>
                <a:gd name="connsiteY21" fmla="*/ 5045 h 2219956"/>
                <a:gd name="connsiteX22" fmla="*/ 1966443 w 2616691"/>
                <a:gd name="connsiteY22" fmla="*/ 618 h 2219956"/>
                <a:gd name="connsiteX23" fmla="*/ 1964584 w 2616691"/>
                <a:gd name="connsiteY23" fmla="*/ 743027 h 2219956"/>
                <a:gd name="connsiteX24" fmla="*/ 2405436 w 2616691"/>
                <a:gd name="connsiteY24" fmla="*/ 680786 h 2219956"/>
                <a:gd name="connsiteX25" fmla="*/ 2393179 w 2616691"/>
                <a:gd name="connsiteY25" fmla="*/ 1219631 h 2219956"/>
                <a:gd name="connsiteX26" fmla="*/ 1960272 w 2616691"/>
                <a:gd name="connsiteY26" fmla="*/ 1199604 h 2219956"/>
                <a:gd name="connsiteX27" fmla="*/ 1955190 w 2616691"/>
                <a:gd name="connsiteY27" fmla="*/ 1886879 h 2219956"/>
                <a:gd name="connsiteX28" fmla="*/ 1498817 w 2616691"/>
                <a:gd name="connsiteY28" fmla="*/ 1883861 h 2219956"/>
                <a:gd name="connsiteX29" fmla="*/ 619914 w 2616691"/>
                <a:gd name="connsiteY29" fmla="*/ 1828821 h 2219956"/>
                <a:gd name="connsiteX30" fmla="*/ 281354 w 2616691"/>
                <a:gd name="connsiteY30" fmla="*/ 1828821 h 2219956"/>
                <a:gd name="connsiteX31" fmla="*/ 130629 w 2616691"/>
                <a:gd name="connsiteY31" fmla="*/ 1753458 h 2219956"/>
                <a:gd name="connsiteX32" fmla="*/ 10048 w 2616691"/>
                <a:gd name="connsiteY32" fmla="*/ 1673072 h 2219956"/>
                <a:gd name="connsiteX33" fmla="*/ 0 w 2616691"/>
                <a:gd name="connsiteY33" fmla="*/ 1532395 h 2219956"/>
                <a:gd name="connsiteX34" fmla="*/ 15072 w 2616691"/>
                <a:gd name="connsiteY34" fmla="*/ 1482153 h 2219956"/>
                <a:gd name="connsiteX35" fmla="*/ 15072 w 2616691"/>
                <a:gd name="connsiteY35" fmla="*/ 1426887 h 2219956"/>
                <a:gd name="connsiteX36" fmla="*/ 25121 w 2616691"/>
                <a:gd name="connsiteY36" fmla="*/ 1376645 h 2219956"/>
                <a:gd name="connsiteX37" fmla="*/ 40193 w 2616691"/>
                <a:gd name="connsiteY37" fmla="*/ 1351524 h 2219956"/>
                <a:gd name="connsiteX38" fmla="*/ 65314 w 2616691"/>
                <a:gd name="connsiteY38" fmla="*/ 1306307 h 2219956"/>
                <a:gd name="connsiteX0" fmla="*/ 65314 w 2527271"/>
                <a:gd name="connsiteY0" fmla="*/ 1306307 h 2219956"/>
                <a:gd name="connsiteX1" fmla="*/ 75363 w 2527271"/>
                <a:gd name="connsiteY1" fmla="*/ 1075195 h 2219956"/>
                <a:gd name="connsiteX2" fmla="*/ 45218 w 2527271"/>
                <a:gd name="connsiteY2" fmla="*/ 1065146 h 2219956"/>
                <a:gd name="connsiteX3" fmla="*/ 95459 w 2527271"/>
                <a:gd name="connsiteY3" fmla="*/ 879252 h 2219956"/>
                <a:gd name="connsiteX4" fmla="*/ 80387 w 2527271"/>
                <a:gd name="connsiteY4" fmla="*/ 763696 h 2219956"/>
                <a:gd name="connsiteX5" fmla="*/ 85411 w 2527271"/>
                <a:gd name="connsiteY5" fmla="*/ 708430 h 2219956"/>
                <a:gd name="connsiteX6" fmla="*/ 105508 w 2527271"/>
                <a:gd name="connsiteY6" fmla="*/ 688333 h 2219956"/>
                <a:gd name="connsiteX7" fmla="*/ 135653 w 2527271"/>
                <a:gd name="connsiteY7" fmla="*/ 668236 h 2219956"/>
                <a:gd name="connsiteX8" fmla="*/ 467248 w 2527271"/>
                <a:gd name="connsiteY8" fmla="*/ 321568 h 2219956"/>
                <a:gd name="connsiteX9" fmla="*/ 472272 w 2527271"/>
                <a:gd name="connsiteY9" fmla="*/ 276351 h 2219956"/>
                <a:gd name="connsiteX10" fmla="*/ 442127 w 2527271"/>
                <a:gd name="connsiteY10" fmla="*/ 251230 h 2219956"/>
                <a:gd name="connsiteX11" fmla="*/ 406958 w 2527271"/>
                <a:gd name="connsiteY11" fmla="*/ 221085 h 2219956"/>
                <a:gd name="connsiteX12" fmla="*/ 406958 w 2527271"/>
                <a:gd name="connsiteY12" fmla="*/ 195964 h 2219956"/>
                <a:gd name="connsiteX13" fmla="*/ 462224 w 2527271"/>
                <a:gd name="connsiteY13" fmla="*/ 185916 h 2219956"/>
                <a:gd name="connsiteX14" fmla="*/ 864158 w 2527271"/>
                <a:gd name="connsiteY14" fmla="*/ 135674 h 2219956"/>
                <a:gd name="connsiteX15" fmla="*/ 999811 w 2527271"/>
                <a:gd name="connsiteY15" fmla="*/ 80408 h 2219956"/>
                <a:gd name="connsiteX16" fmla="*/ 1024932 w 2527271"/>
                <a:gd name="connsiteY16" fmla="*/ 70360 h 2219956"/>
                <a:gd name="connsiteX17" fmla="*/ 999811 w 2527271"/>
                <a:gd name="connsiteY17" fmla="*/ 20118 h 2219956"/>
                <a:gd name="connsiteX18" fmla="*/ 1070149 w 2527271"/>
                <a:gd name="connsiteY18" fmla="*/ 25142 h 2219956"/>
                <a:gd name="connsiteX19" fmla="*/ 1130439 w 2527271"/>
                <a:gd name="connsiteY19" fmla="*/ 45239 h 2219956"/>
                <a:gd name="connsiteX20" fmla="*/ 1160585 w 2527271"/>
                <a:gd name="connsiteY20" fmla="*/ 55287 h 2219956"/>
                <a:gd name="connsiteX21" fmla="*/ 1683099 w 2527271"/>
                <a:gd name="connsiteY21" fmla="*/ 5045 h 2219956"/>
                <a:gd name="connsiteX22" fmla="*/ 1966443 w 2527271"/>
                <a:gd name="connsiteY22" fmla="*/ 618 h 2219956"/>
                <a:gd name="connsiteX23" fmla="*/ 1964584 w 2527271"/>
                <a:gd name="connsiteY23" fmla="*/ 743027 h 2219956"/>
                <a:gd name="connsiteX24" fmla="*/ 2405436 w 2527271"/>
                <a:gd name="connsiteY24" fmla="*/ 680786 h 2219956"/>
                <a:gd name="connsiteX25" fmla="*/ 2322521 w 2527271"/>
                <a:gd name="connsiteY25" fmla="*/ 1231095 h 2219956"/>
                <a:gd name="connsiteX26" fmla="*/ 1960272 w 2527271"/>
                <a:gd name="connsiteY26" fmla="*/ 1199604 h 2219956"/>
                <a:gd name="connsiteX27" fmla="*/ 1955190 w 2527271"/>
                <a:gd name="connsiteY27" fmla="*/ 1886879 h 2219956"/>
                <a:gd name="connsiteX28" fmla="*/ 1498817 w 2527271"/>
                <a:gd name="connsiteY28" fmla="*/ 1883861 h 2219956"/>
                <a:gd name="connsiteX29" fmla="*/ 619914 w 2527271"/>
                <a:gd name="connsiteY29" fmla="*/ 1828821 h 2219956"/>
                <a:gd name="connsiteX30" fmla="*/ 281354 w 2527271"/>
                <a:gd name="connsiteY30" fmla="*/ 1828821 h 2219956"/>
                <a:gd name="connsiteX31" fmla="*/ 130629 w 2527271"/>
                <a:gd name="connsiteY31" fmla="*/ 1753458 h 2219956"/>
                <a:gd name="connsiteX32" fmla="*/ 10048 w 2527271"/>
                <a:gd name="connsiteY32" fmla="*/ 1673072 h 2219956"/>
                <a:gd name="connsiteX33" fmla="*/ 0 w 2527271"/>
                <a:gd name="connsiteY33" fmla="*/ 1532395 h 2219956"/>
                <a:gd name="connsiteX34" fmla="*/ 15072 w 2527271"/>
                <a:gd name="connsiteY34" fmla="*/ 1482153 h 2219956"/>
                <a:gd name="connsiteX35" fmla="*/ 15072 w 2527271"/>
                <a:gd name="connsiteY35" fmla="*/ 1426887 h 2219956"/>
                <a:gd name="connsiteX36" fmla="*/ 25121 w 2527271"/>
                <a:gd name="connsiteY36" fmla="*/ 1376645 h 2219956"/>
                <a:gd name="connsiteX37" fmla="*/ 40193 w 2527271"/>
                <a:gd name="connsiteY37" fmla="*/ 1351524 h 2219956"/>
                <a:gd name="connsiteX38" fmla="*/ 65314 w 2527271"/>
                <a:gd name="connsiteY38" fmla="*/ 1306307 h 2219956"/>
                <a:gd name="connsiteX0" fmla="*/ 65314 w 2582986"/>
                <a:gd name="connsiteY0" fmla="*/ 1306307 h 2219956"/>
                <a:gd name="connsiteX1" fmla="*/ 75363 w 2582986"/>
                <a:gd name="connsiteY1" fmla="*/ 1075195 h 2219956"/>
                <a:gd name="connsiteX2" fmla="*/ 45218 w 2582986"/>
                <a:gd name="connsiteY2" fmla="*/ 1065146 h 2219956"/>
                <a:gd name="connsiteX3" fmla="*/ 95459 w 2582986"/>
                <a:gd name="connsiteY3" fmla="*/ 879252 h 2219956"/>
                <a:gd name="connsiteX4" fmla="*/ 80387 w 2582986"/>
                <a:gd name="connsiteY4" fmla="*/ 763696 h 2219956"/>
                <a:gd name="connsiteX5" fmla="*/ 85411 w 2582986"/>
                <a:gd name="connsiteY5" fmla="*/ 708430 h 2219956"/>
                <a:gd name="connsiteX6" fmla="*/ 105508 w 2582986"/>
                <a:gd name="connsiteY6" fmla="*/ 688333 h 2219956"/>
                <a:gd name="connsiteX7" fmla="*/ 135653 w 2582986"/>
                <a:gd name="connsiteY7" fmla="*/ 668236 h 2219956"/>
                <a:gd name="connsiteX8" fmla="*/ 467248 w 2582986"/>
                <a:gd name="connsiteY8" fmla="*/ 321568 h 2219956"/>
                <a:gd name="connsiteX9" fmla="*/ 472272 w 2582986"/>
                <a:gd name="connsiteY9" fmla="*/ 276351 h 2219956"/>
                <a:gd name="connsiteX10" fmla="*/ 442127 w 2582986"/>
                <a:gd name="connsiteY10" fmla="*/ 251230 h 2219956"/>
                <a:gd name="connsiteX11" fmla="*/ 406958 w 2582986"/>
                <a:gd name="connsiteY11" fmla="*/ 221085 h 2219956"/>
                <a:gd name="connsiteX12" fmla="*/ 406958 w 2582986"/>
                <a:gd name="connsiteY12" fmla="*/ 195964 h 2219956"/>
                <a:gd name="connsiteX13" fmla="*/ 462224 w 2582986"/>
                <a:gd name="connsiteY13" fmla="*/ 185916 h 2219956"/>
                <a:gd name="connsiteX14" fmla="*/ 864158 w 2582986"/>
                <a:gd name="connsiteY14" fmla="*/ 135674 h 2219956"/>
                <a:gd name="connsiteX15" fmla="*/ 999811 w 2582986"/>
                <a:gd name="connsiteY15" fmla="*/ 80408 h 2219956"/>
                <a:gd name="connsiteX16" fmla="*/ 1024932 w 2582986"/>
                <a:gd name="connsiteY16" fmla="*/ 70360 h 2219956"/>
                <a:gd name="connsiteX17" fmla="*/ 999811 w 2582986"/>
                <a:gd name="connsiteY17" fmla="*/ 20118 h 2219956"/>
                <a:gd name="connsiteX18" fmla="*/ 1070149 w 2582986"/>
                <a:gd name="connsiteY18" fmla="*/ 25142 h 2219956"/>
                <a:gd name="connsiteX19" fmla="*/ 1130439 w 2582986"/>
                <a:gd name="connsiteY19" fmla="*/ 45239 h 2219956"/>
                <a:gd name="connsiteX20" fmla="*/ 1160585 w 2582986"/>
                <a:gd name="connsiteY20" fmla="*/ 55287 h 2219956"/>
                <a:gd name="connsiteX21" fmla="*/ 1683099 w 2582986"/>
                <a:gd name="connsiteY21" fmla="*/ 5045 h 2219956"/>
                <a:gd name="connsiteX22" fmla="*/ 1966443 w 2582986"/>
                <a:gd name="connsiteY22" fmla="*/ 618 h 2219956"/>
                <a:gd name="connsiteX23" fmla="*/ 1964584 w 2582986"/>
                <a:gd name="connsiteY23" fmla="*/ 743027 h 2219956"/>
                <a:gd name="connsiteX24" fmla="*/ 2405436 w 2582986"/>
                <a:gd name="connsiteY24" fmla="*/ 680786 h 2219956"/>
                <a:gd name="connsiteX25" fmla="*/ 2322521 w 2582986"/>
                <a:gd name="connsiteY25" fmla="*/ 1231095 h 2219956"/>
                <a:gd name="connsiteX26" fmla="*/ 1960272 w 2582986"/>
                <a:gd name="connsiteY26" fmla="*/ 1199604 h 2219956"/>
                <a:gd name="connsiteX27" fmla="*/ 1955190 w 2582986"/>
                <a:gd name="connsiteY27" fmla="*/ 1886879 h 2219956"/>
                <a:gd name="connsiteX28" fmla="*/ 1498817 w 2582986"/>
                <a:gd name="connsiteY28" fmla="*/ 1883861 h 2219956"/>
                <a:gd name="connsiteX29" fmla="*/ 619914 w 2582986"/>
                <a:gd name="connsiteY29" fmla="*/ 1828821 h 2219956"/>
                <a:gd name="connsiteX30" fmla="*/ 281354 w 2582986"/>
                <a:gd name="connsiteY30" fmla="*/ 1828821 h 2219956"/>
                <a:gd name="connsiteX31" fmla="*/ 130629 w 2582986"/>
                <a:gd name="connsiteY31" fmla="*/ 1753458 h 2219956"/>
                <a:gd name="connsiteX32" fmla="*/ 10048 w 2582986"/>
                <a:gd name="connsiteY32" fmla="*/ 1673072 h 2219956"/>
                <a:gd name="connsiteX33" fmla="*/ 0 w 2582986"/>
                <a:gd name="connsiteY33" fmla="*/ 1532395 h 2219956"/>
                <a:gd name="connsiteX34" fmla="*/ 15072 w 2582986"/>
                <a:gd name="connsiteY34" fmla="*/ 1482153 h 2219956"/>
                <a:gd name="connsiteX35" fmla="*/ 15072 w 2582986"/>
                <a:gd name="connsiteY35" fmla="*/ 1426887 h 2219956"/>
                <a:gd name="connsiteX36" fmla="*/ 25121 w 2582986"/>
                <a:gd name="connsiteY36" fmla="*/ 1376645 h 2219956"/>
                <a:gd name="connsiteX37" fmla="*/ 40193 w 2582986"/>
                <a:gd name="connsiteY37" fmla="*/ 1351524 h 2219956"/>
                <a:gd name="connsiteX38" fmla="*/ 65314 w 2582986"/>
                <a:gd name="connsiteY38" fmla="*/ 1306307 h 2219956"/>
                <a:gd name="connsiteX0" fmla="*/ 65314 w 2588628"/>
                <a:gd name="connsiteY0" fmla="*/ 1306307 h 2219956"/>
                <a:gd name="connsiteX1" fmla="*/ 75363 w 2588628"/>
                <a:gd name="connsiteY1" fmla="*/ 1075195 h 2219956"/>
                <a:gd name="connsiteX2" fmla="*/ 45218 w 2588628"/>
                <a:gd name="connsiteY2" fmla="*/ 1065146 h 2219956"/>
                <a:gd name="connsiteX3" fmla="*/ 95459 w 2588628"/>
                <a:gd name="connsiteY3" fmla="*/ 879252 h 2219956"/>
                <a:gd name="connsiteX4" fmla="*/ 80387 w 2588628"/>
                <a:gd name="connsiteY4" fmla="*/ 763696 h 2219956"/>
                <a:gd name="connsiteX5" fmla="*/ 85411 w 2588628"/>
                <a:gd name="connsiteY5" fmla="*/ 708430 h 2219956"/>
                <a:gd name="connsiteX6" fmla="*/ 105508 w 2588628"/>
                <a:gd name="connsiteY6" fmla="*/ 688333 h 2219956"/>
                <a:gd name="connsiteX7" fmla="*/ 135653 w 2588628"/>
                <a:gd name="connsiteY7" fmla="*/ 668236 h 2219956"/>
                <a:gd name="connsiteX8" fmla="*/ 467248 w 2588628"/>
                <a:gd name="connsiteY8" fmla="*/ 321568 h 2219956"/>
                <a:gd name="connsiteX9" fmla="*/ 472272 w 2588628"/>
                <a:gd name="connsiteY9" fmla="*/ 276351 h 2219956"/>
                <a:gd name="connsiteX10" fmla="*/ 442127 w 2588628"/>
                <a:gd name="connsiteY10" fmla="*/ 251230 h 2219956"/>
                <a:gd name="connsiteX11" fmla="*/ 406958 w 2588628"/>
                <a:gd name="connsiteY11" fmla="*/ 221085 h 2219956"/>
                <a:gd name="connsiteX12" fmla="*/ 406958 w 2588628"/>
                <a:gd name="connsiteY12" fmla="*/ 195964 h 2219956"/>
                <a:gd name="connsiteX13" fmla="*/ 462224 w 2588628"/>
                <a:gd name="connsiteY13" fmla="*/ 185916 h 2219956"/>
                <a:gd name="connsiteX14" fmla="*/ 864158 w 2588628"/>
                <a:gd name="connsiteY14" fmla="*/ 135674 h 2219956"/>
                <a:gd name="connsiteX15" fmla="*/ 999811 w 2588628"/>
                <a:gd name="connsiteY15" fmla="*/ 80408 h 2219956"/>
                <a:gd name="connsiteX16" fmla="*/ 1024932 w 2588628"/>
                <a:gd name="connsiteY16" fmla="*/ 70360 h 2219956"/>
                <a:gd name="connsiteX17" fmla="*/ 999811 w 2588628"/>
                <a:gd name="connsiteY17" fmla="*/ 20118 h 2219956"/>
                <a:gd name="connsiteX18" fmla="*/ 1070149 w 2588628"/>
                <a:gd name="connsiteY18" fmla="*/ 25142 h 2219956"/>
                <a:gd name="connsiteX19" fmla="*/ 1130439 w 2588628"/>
                <a:gd name="connsiteY19" fmla="*/ 45239 h 2219956"/>
                <a:gd name="connsiteX20" fmla="*/ 1160585 w 2588628"/>
                <a:gd name="connsiteY20" fmla="*/ 55287 h 2219956"/>
                <a:gd name="connsiteX21" fmla="*/ 1683099 w 2588628"/>
                <a:gd name="connsiteY21" fmla="*/ 5045 h 2219956"/>
                <a:gd name="connsiteX22" fmla="*/ 1966443 w 2588628"/>
                <a:gd name="connsiteY22" fmla="*/ 618 h 2219956"/>
                <a:gd name="connsiteX23" fmla="*/ 1964584 w 2588628"/>
                <a:gd name="connsiteY23" fmla="*/ 743027 h 2219956"/>
                <a:gd name="connsiteX24" fmla="*/ 2405436 w 2588628"/>
                <a:gd name="connsiteY24" fmla="*/ 680786 h 2219956"/>
                <a:gd name="connsiteX25" fmla="*/ 2322521 w 2588628"/>
                <a:gd name="connsiteY25" fmla="*/ 1231095 h 2219956"/>
                <a:gd name="connsiteX26" fmla="*/ 1960272 w 2588628"/>
                <a:gd name="connsiteY26" fmla="*/ 1199604 h 2219956"/>
                <a:gd name="connsiteX27" fmla="*/ 1955190 w 2588628"/>
                <a:gd name="connsiteY27" fmla="*/ 1886879 h 2219956"/>
                <a:gd name="connsiteX28" fmla="*/ 1498817 w 2588628"/>
                <a:gd name="connsiteY28" fmla="*/ 1883861 h 2219956"/>
                <a:gd name="connsiteX29" fmla="*/ 619914 w 2588628"/>
                <a:gd name="connsiteY29" fmla="*/ 1828821 h 2219956"/>
                <a:gd name="connsiteX30" fmla="*/ 281354 w 2588628"/>
                <a:gd name="connsiteY30" fmla="*/ 1828821 h 2219956"/>
                <a:gd name="connsiteX31" fmla="*/ 130629 w 2588628"/>
                <a:gd name="connsiteY31" fmla="*/ 1753458 h 2219956"/>
                <a:gd name="connsiteX32" fmla="*/ 10048 w 2588628"/>
                <a:gd name="connsiteY32" fmla="*/ 1673072 h 2219956"/>
                <a:gd name="connsiteX33" fmla="*/ 0 w 2588628"/>
                <a:gd name="connsiteY33" fmla="*/ 1532395 h 2219956"/>
                <a:gd name="connsiteX34" fmla="*/ 15072 w 2588628"/>
                <a:gd name="connsiteY34" fmla="*/ 1482153 h 2219956"/>
                <a:gd name="connsiteX35" fmla="*/ 15072 w 2588628"/>
                <a:gd name="connsiteY35" fmla="*/ 1426887 h 2219956"/>
                <a:gd name="connsiteX36" fmla="*/ 25121 w 2588628"/>
                <a:gd name="connsiteY36" fmla="*/ 1376645 h 2219956"/>
                <a:gd name="connsiteX37" fmla="*/ 40193 w 2588628"/>
                <a:gd name="connsiteY37" fmla="*/ 1351524 h 2219956"/>
                <a:gd name="connsiteX38" fmla="*/ 65314 w 2588628"/>
                <a:gd name="connsiteY38" fmla="*/ 1306307 h 2219956"/>
                <a:gd name="connsiteX0" fmla="*/ 65314 w 2588628"/>
                <a:gd name="connsiteY0" fmla="*/ 1306307 h 2219956"/>
                <a:gd name="connsiteX1" fmla="*/ 75363 w 2588628"/>
                <a:gd name="connsiteY1" fmla="*/ 1075195 h 2219956"/>
                <a:gd name="connsiteX2" fmla="*/ 45218 w 2588628"/>
                <a:gd name="connsiteY2" fmla="*/ 1065146 h 2219956"/>
                <a:gd name="connsiteX3" fmla="*/ 95459 w 2588628"/>
                <a:gd name="connsiteY3" fmla="*/ 879252 h 2219956"/>
                <a:gd name="connsiteX4" fmla="*/ 80387 w 2588628"/>
                <a:gd name="connsiteY4" fmla="*/ 763696 h 2219956"/>
                <a:gd name="connsiteX5" fmla="*/ 85411 w 2588628"/>
                <a:gd name="connsiteY5" fmla="*/ 708430 h 2219956"/>
                <a:gd name="connsiteX6" fmla="*/ 105508 w 2588628"/>
                <a:gd name="connsiteY6" fmla="*/ 688333 h 2219956"/>
                <a:gd name="connsiteX7" fmla="*/ 135653 w 2588628"/>
                <a:gd name="connsiteY7" fmla="*/ 668236 h 2219956"/>
                <a:gd name="connsiteX8" fmla="*/ 467248 w 2588628"/>
                <a:gd name="connsiteY8" fmla="*/ 321568 h 2219956"/>
                <a:gd name="connsiteX9" fmla="*/ 472272 w 2588628"/>
                <a:gd name="connsiteY9" fmla="*/ 276351 h 2219956"/>
                <a:gd name="connsiteX10" fmla="*/ 442127 w 2588628"/>
                <a:gd name="connsiteY10" fmla="*/ 251230 h 2219956"/>
                <a:gd name="connsiteX11" fmla="*/ 406958 w 2588628"/>
                <a:gd name="connsiteY11" fmla="*/ 221085 h 2219956"/>
                <a:gd name="connsiteX12" fmla="*/ 406958 w 2588628"/>
                <a:gd name="connsiteY12" fmla="*/ 195964 h 2219956"/>
                <a:gd name="connsiteX13" fmla="*/ 462224 w 2588628"/>
                <a:gd name="connsiteY13" fmla="*/ 185916 h 2219956"/>
                <a:gd name="connsiteX14" fmla="*/ 864158 w 2588628"/>
                <a:gd name="connsiteY14" fmla="*/ 135674 h 2219956"/>
                <a:gd name="connsiteX15" fmla="*/ 999811 w 2588628"/>
                <a:gd name="connsiteY15" fmla="*/ 80408 h 2219956"/>
                <a:gd name="connsiteX16" fmla="*/ 1024932 w 2588628"/>
                <a:gd name="connsiteY16" fmla="*/ 70360 h 2219956"/>
                <a:gd name="connsiteX17" fmla="*/ 999811 w 2588628"/>
                <a:gd name="connsiteY17" fmla="*/ 20118 h 2219956"/>
                <a:gd name="connsiteX18" fmla="*/ 1070149 w 2588628"/>
                <a:gd name="connsiteY18" fmla="*/ 25142 h 2219956"/>
                <a:gd name="connsiteX19" fmla="*/ 1130439 w 2588628"/>
                <a:gd name="connsiteY19" fmla="*/ 45239 h 2219956"/>
                <a:gd name="connsiteX20" fmla="*/ 1160585 w 2588628"/>
                <a:gd name="connsiteY20" fmla="*/ 55287 h 2219956"/>
                <a:gd name="connsiteX21" fmla="*/ 1683099 w 2588628"/>
                <a:gd name="connsiteY21" fmla="*/ 5045 h 2219956"/>
                <a:gd name="connsiteX22" fmla="*/ 1966443 w 2588628"/>
                <a:gd name="connsiteY22" fmla="*/ 618 h 2219956"/>
                <a:gd name="connsiteX23" fmla="*/ 1964584 w 2588628"/>
                <a:gd name="connsiteY23" fmla="*/ 743027 h 2219956"/>
                <a:gd name="connsiteX24" fmla="*/ 2405436 w 2588628"/>
                <a:gd name="connsiteY24" fmla="*/ 680786 h 2219956"/>
                <a:gd name="connsiteX25" fmla="*/ 2322521 w 2588628"/>
                <a:gd name="connsiteY25" fmla="*/ 1231095 h 2219956"/>
                <a:gd name="connsiteX26" fmla="*/ 1960272 w 2588628"/>
                <a:gd name="connsiteY26" fmla="*/ 1199604 h 2219956"/>
                <a:gd name="connsiteX27" fmla="*/ 1955190 w 2588628"/>
                <a:gd name="connsiteY27" fmla="*/ 1886879 h 2219956"/>
                <a:gd name="connsiteX28" fmla="*/ 1498817 w 2588628"/>
                <a:gd name="connsiteY28" fmla="*/ 1883861 h 2219956"/>
                <a:gd name="connsiteX29" fmla="*/ 619914 w 2588628"/>
                <a:gd name="connsiteY29" fmla="*/ 1828821 h 2219956"/>
                <a:gd name="connsiteX30" fmla="*/ 281354 w 2588628"/>
                <a:gd name="connsiteY30" fmla="*/ 1828821 h 2219956"/>
                <a:gd name="connsiteX31" fmla="*/ 130629 w 2588628"/>
                <a:gd name="connsiteY31" fmla="*/ 1753458 h 2219956"/>
                <a:gd name="connsiteX32" fmla="*/ 10048 w 2588628"/>
                <a:gd name="connsiteY32" fmla="*/ 1673072 h 2219956"/>
                <a:gd name="connsiteX33" fmla="*/ 0 w 2588628"/>
                <a:gd name="connsiteY33" fmla="*/ 1532395 h 2219956"/>
                <a:gd name="connsiteX34" fmla="*/ 15072 w 2588628"/>
                <a:gd name="connsiteY34" fmla="*/ 1482153 h 2219956"/>
                <a:gd name="connsiteX35" fmla="*/ 15072 w 2588628"/>
                <a:gd name="connsiteY35" fmla="*/ 1426887 h 2219956"/>
                <a:gd name="connsiteX36" fmla="*/ 25121 w 2588628"/>
                <a:gd name="connsiteY36" fmla="*/ 1376645 h 2219956"/>
                <a:gd name="connsiteX37" fmla="*/ 40193 w 2588628"/>
                <a:gd name="connsiteY37" fmla="*/ 1351524 h 2219956"/>
                <a:gd name="connsiteX38" fmla="*/ 65314 w 2588628"/>
                <a:gd name="connsiteY38" fmla="*/ 1306307 h 2219956"/>
                <a:gd name="connsiteX0" fmla="*/ 65314 w 2527271"/>
                <a:gd name="connsiteY0" fmla="*/ 1306307 h 2219956"/>
                <a:gd name="connsiteX1" fmla="*/ 75363 w 2527271"/>
                <a:gd name="connsiteY1" fmla="*/ 1075195 h 2219956"/>
                <a:gd name="connsiteX2" fmla="*/ 45218 w 2527271"/>
                <a:gd name="connsiteY2" fmla="*/ 1065146 h 2219956"/>
                <a:gd name="connsiteX3" fmla="*/ 95459 w 2527271"/>
                <a:gd name="connsiteY3" fmla="*/ 879252 h 2219956"/>
                <a:gd name="connsiteX4" fmla="*/ 80387 w 2527271"/>
                <a:gd name="connsiteY4" fmla="*/ 763696 h 2219956"/>
                <a:gd name="connsiteX5" fmla="*/ 85411 w 2527271"/>
                <a:gd name="connsiteY5" fmla="*/ 708430 h 2219956"/>
                <a:gd name="connsiteX6" fmla="*/ 105508 w 2527271"/>
                <a:gd name="connsiteY6" fmla="*/ 688333 h 2219956"/>
                <a:gd name="connsiteX7" fmla="*/ 135653 w 2527271"/>
                <a:gd name="connsiteY7" fmla="*/ 668236 h 2219956"/>
                <a:gd name="connsiteX8" fmla="*/ 467248 w 2527271"/>
                <a:gd name="connsiteY8" fmla="*/ 321568 h 2219956"/>
                <a:gd name="connsiteX9" fmla="*/ 472272 w 2527271"/>
                <a:gd name="connsiteY9" fmla="*/ 276351 h 2219956"/>
                <a:gd name="connsiteX10" fmla="*/ 442127 w 2527271"/>
                <a:gd name="connsiteY10" fmla="*/ 251230 h 2219956"/>
                <a:gd name="connsiteX11" fmla="*/ 406958 w 2527271"/>
                <a:gd name="connsiteY11" fmla="*/ 221085 h 2219956"/>
                <a:gd name="connsiteX12" fmla="*/ 406958 w 2527271"/>
                <a:gd name="connsiteY12" fmla="*/ 195964 h 2219956"/>
                <a:gd name="connsiteX13" fmla="*/ 462224 w 2527271"/>
                <a:gd name="connsiteY13" fmla="*/ 185916 h 2219956"/>
                <a:gd name="connsiteX14" fmla="*/ 864158 w 2527271"/>
                <a:gd name="connsiteY14" fmla="*/ 135674 h 2219956"/>
                <a:gd name="connsiteX15" fmla="*/ 999811 w 2527271"/>
                <a:gd name="connsiteY15" fmla="*/ 80408 h 2219956"/>
                <a:gd name="connsiteX16" fmla="*/ 1024932 w 2527271"/>
                <a:gd name="connsiteY16" fmla="*/ 70360 h 2219956"/>
                <a:gd name="connsiteX17" fmla="*/ 999811 w 2527271"/>
                <a:gd name="connsiteY17" fmla="*/ 20118 h 2219956"/>
                <a:gd name="connsiteX18" fmla="*/ 1070149 w 2527271"/>
                <a:gd name="connsiteY18" fmla="*/ 25142 h 2219956"/>
                <a:gd name="connsiteX19" fmla="*/ 1130439 w 2527271"/>
                <a:gd name="connsiteY19" fmla="*/ 45239 h 2219956"/>
                <a:gd name="connsiteX20" fmla="*/ 1160585 w 2527271"/>
                <a:gd name="connsiteY20" fmla="*/ 55287 h 2219956"/>
                <a:gd name="connsiteX21" fmla="*/ 1683099 w 2527271"/>
                <a:gd name="connsiteY21" fmla="*/ 5045 h 2219956"/>
                <a:gd name="connsiteX22" fmla="*/ 1966443 w 2527271"/>
                <a:gd name="connsiteY22" fmla="*/ 618 h 2219956"/>
                <a:gd name="connsiteX23" fmla="*/ 1964584 w 2527271"/>
                <a:gd name="connsiteY23" fmla="*/ 788884 h 2219956"/>
                <a:gd name="connsiteX24" fmla="*/ 2405436 w 2527271"/>
                <a:gd name="connsiteY24" fmla="*/ 680786 h 2219956"/>
                <a:gd name="connsiteX25" fmla="*/ 2322521 w 2527271"/>
                <a:gd name="connsiteY25" fmla="*/ 1231095 h 2219956"/>
                <a:gd name="connsiteX26" fmla="*/ 1960272 w 2527271"/>
                <a:gd name="connsiteY26" fmla="*/ 1199604 h 2219956"/>
                <a:gd name="connsiteX27" fmla="*/ 1955190 w 2527271"/>
                <a:gd name="connsiteY27" fmla="*/ 1886879 h 2219956"/>
                <a:gd name="connsiteX28" fmla="*/ 1498817 w 2527271"/>
                <a:gd name="connsiteY28" fmla="*/ 1883861 h 2219956"/>
                <a:gd name="connsiteX29" fmla="*/ 619914 w 2527271"/>
                <a:gd name="connsiteY29" fmla="*/ 1828821 h 2219956"/>
                <a:gd name="connsiteX30" fmla="*/ 281354 w 2527271"/>
                <a:gd name="connsiteY30" fmla="*/ 1828821 h 2219956"/>
                <a:gd name="connsiteX31" fmla="*/ 130629 w 2527271"/>
                <a:gd name="connsiteY31" fmla="*/ 1753458 h 2219956"/>
                <a:gd name="connsiteX32" fmla="*/ 10048 w 2527271"/>
                <a:gd name="connsiteY32" fmla="*/ 1673072 h 2219956"/>
                <a:gd name="connsiteX33" fmla="*/ 0 w 2527271"/>
                <a:gd name="connsiteY33" fmla="*/ 1532395 h 2219956"/>
                <a:gd name="connsiteX34" fmla="*/ 15072 w 2527271"/>
                <a:gd name="connsiteY34" fmla="*/ 1482153 h 2219956"/>
                <a:gd name="connsiteX35" fmla="*/ 15072 w 2527271"/>
                <a:gd name="connsiteY35" fmla="*/ 1426887 h 2219956"/>
                <a:gd name="connsiteX36" fmla="*/ 25121 w 2527271"/>
                <a:gd name="connsiteY36" fmla="*/ 1376645 h 2219956"/>
                <a:gd name="connsiteX37" fmla="*/ 40193 w 2527271"/>
                <a:gd name="connsiteY37" fmla="*/ 1351524 h 2219956"/>
                <a:gd name="connsiteX38" fmla="*/ 65314 w 2527271"/>
                <a:gd name="connsiteY38" fmla="*/ 1306307 h 2219956"/>
                <a:gd name="connsiteX0" fmla="*/ 65314 w 2527271"/>
                <a:gd name="connsiteY0" fmla="*/ 1306307 h 2219956"/>
                <a:gd name="connsiteX1" fmla="*/ 75363 w 2527271"/>
                <a:gd name="connsiteY1" fmla="*/ 1075195 h 2219956"/>
                <a:gd name="connsiteX2" fmla="*/ 45218 w 2527271"/>
                <a:gd name="connsiteY2" fmla="*/ 1065146 h 2219956"/>
                <a:gd name="connsiteX3" fmla="*/ 95459 w 2527271"/>
                <a:gd name="connsiteY3" fmla="*/ 879252 h 2219956"/>
                <a:gd name="connsiteX4" fmla="*/ 80387 w 2527271"/>
                <a:gd name="connsiteY4" fmla="*/ 763696 h 2219956"/>
                <a:gd name="connsiteX5" fmla="*/ 85411 w 2527271"/>
                <a:gd name="connsiteY5" fmla="*/ 708430 h 2219956"/>
                <a:gd name="connsiteX6" fmla="*/ 105508 w 2527271"/>
                <a:gd name="connsiteY6" fmla="*/ 688333 h 2219956"/>
                <a:gd name="connsiteX7" fmla="*/ 135653 w 2527271"/>
                <a:gd name="connsiteY7" fmla="*/ 668236 h 2219956"/>
                <a:gd name="connsiteX8" fmla="*/ 467248 w 2527271"/>
                <a:gd name="connsiteY8" fmla="*/ 321568 h 2219956"/>
                <a:gd name="connsiteX9" fmla="*/ 472272 w 2527271"/>
                <a:gd name="connsiteY9" fmla="*/ 276351 h 2219956"/>
                <a:gd name="connsiteX10" fmla="*/ 442127 w 2527271"/>
                <a:gd name="connsiteY10" fmla="*/ 251230 h 2219956"/>
                <a:gd name="connsiteX11" fmla="*/ 406958 w 2527271"/>
                <a:gd name="connsiteY11" fmla="*/ 221085 h 2219956"/>
                <a:gd name="connsiteX12" fmla="*/ 406958 w 2527271"/>
                <a:gd name="connsiteY12" fmla="*/ 195964 h 2219956"/>
                <a:gd name="connsiteX13" fmla="*/ 462224 w 2527271"/>
                <a:gd name="connsiteY13" fmla="*/ 185916 h 2219956"/>
                <a:gd name="connsiteX14" fmla="*/ 864158 w 2527271"/>
                <a:gd name="connsiteY14" fmla="*/ 135674 h 2219956"/>
                <a:gd name="connsiteX15" fmla="*/ 999811 w 2527271"/>
                <a:gd name="connsiteY15" fmla="*/ 80408 h 2219956"/>
                <a:gd name="connsiteX16" fmla="*/ 1024932 w 2527271"/>
                <a:gd name="connsiteY16" fmla="*/ 70360 h 2219956"/>
                <a:gd name="connsiteX17" fmla="*/ 999811 w 2527271"/>
                <a:gd name="connsiteY17" fmla="*/ 20118 h 2219956"/>
                <a:gd name="connsiteX18" fmla="*/ 1070149 w 2527271"/>
                <a:gd name="connsiteY18" fmla="*/ 25142 h 2219956"/>
                <a:gd name="connsiteX19" fmla="*/ 1130439 w 2527271"/>
                <a:gd name="connsiteY19" fmla="*/ 45239 h 2219956"/>
                <a:gd name="connsiteX20" fmla="*/ 1160585 w 2527271"/>
                <a:gd name="connsiteY20" fmla="*/ 55287 h 2219956"/>
                <a:gd name="connsiteX21" fmla="*/ 1683099 w 2527271"/>
                <a:gd name="connsiteY21" fmla="*/ 5045 h 2219956"/>
                <a:gd name="connsiteX22" fmla="*/ 1966443 w 2527271"/>
                <a:gd name="connsiteY22" fmla="*/ 618 h 2219956"/>
                <a:gd name="connsiteX23" fmla="*/ 1964584 w 2527271"/>
                <a:gd name="connsiteY23" fmla="*/ 788884 h 2219956"/>
                <a:gd name="connsiteX24" fmla="*/ 2405436 w 2527271"/>
                <a:gd name="connsiteY24" fmla="*/ 680786 h 2219956"/>
                <a:gd name="connsiteX25" fmla="*/ 2322521 w 2527271"/>
                <a:gd name="connsiteY25" fmla="*/ 1231095 h 2219956"/>
                <a:gd name="connsiteX26" fmla="*/ 1960272 w 2527271"/>
                <a:gd name="connsiteY26" fmla="*/ 1199604 h 2219956"/>
                <a:gd name="connsiteX27" fmla="*/ 1955190 w 2527271"/>
                <a:gd name="connsiteY27" fmla="*/ 1886879 h 2219956"/>
                <a:gd name="connsiteX28" fmla="*/ 1498817 w 2527271"/>
                <a:gd name="connsiteY28" fmla="*/ 1883861 h 2219956"/>
                <a:gd name="connsiteX29" fmla="*/ 619914 w 2527271"/>
                <a:gd name="connsiteY29" fmla="*/ 1828821 h 2219956"/>
                <a:gd name="connsiteX30" fmla="*/ 281354 w 2527271"/>
                <a:gd name="connsiteY30" fmla="*/ 1828821 h 2219956"/>
                <a:gd name="connsiteX31" fmla="*/ 130629 w 2527271"/>
                <a:gd name="connsiteY31" fmla="*/ 1753458 h 2219956"/>
                <a:gd name="connsiteX32" fmla="*/ 10048 w 2527271"/>
                <a:gd name="connsiteY32" fmla="*/ 1673072 h 2219956"/>
                <a:gd name="connsiteX33" fmla="*/ 0 w 2527271"/>
                <a:gd name="connsiteY33" fmla="*/ 1532395 h 2219956"/>
                <a:gd name="connsiteX34" fmla="*/ 15072 w 2527271"/>
                <a:gd name="connsiteY34" fmla="*/ 1482153 h 2219956"/>
                <a:gd name="connsiteX35" fmla="*/ 15072 w 2527271"/>
                <a:gd name="connsiteY35" fmla="*/ 1426887 h 2219956"/>
                <a:gd name="connsiteX36" fmla="*/ 25121 w 2527271"/>
                <a:gd name="connsiteY36" fmla="*/ 1376645 h 2219956"/>
                <a:gd name="connsiteX37" fmla="*/ 40193 w 2527271"/>
                <a:gd name="connsiteY37" fmla="*/ 1351524 h 2219956"/>
                <a:gd name="connsiteX38" fmla="*/ 65314 w 2527271"/>
                <a:gd name="connsiteY38" fmla="*/ 1306307 h 2219956"/>
                <a:gd name="connsiteX0" fmla="*/ 65314 w 2527271"/>
                <a:gd name="connsiteY0" fmla="*/ 1306307 h 2219956"/>
                <a:gd name="connsiteX1" fmla="*/ 75363 w 2527271"/>
                <a:gd name="connsiteY1" fmla="*/ 1075195 h 2219956"/>
                <a:gd name="connsiteX2" fmla="*/ 45218 w 2527271"/>
                <a:gd name="connsiteY2" fmla="*/ 1065146 h 2219956"/>
                <a:gd name="connsiteX3" fmla="*/ 95459 w 2527271"/>
                <a:gd name="connsiteY3" fmla="*/ 879252 h 2219956"/>
                <a:gd name="connsiteX4" fmla="*/ 80387 w 2527271"/>
                <a:gd name="connsiteY4" fmla="*/ 763696 h 2219956"/>
                <a:gd name="connsiteX5" fmla="*/ 85411 w 2527271"/>
                <a:gd name="connsiteY5" fmla="*/ 708430 h 2219956"/>
                <a:gd name="connsiteX6" fmla="*/ 105508 w 2527271"/>
                <a:gd name="connsiteY6" fmla="*/ 688333 h 2219956"/>
                <a:gd name="connsiteX7" fmla="*/ 135653 w 2527271"/>
                <a:gd name="connsiteY7" fmla="*/ 668236 h 2219956"/>
                <a:gd name="connsiteX8" fmla="*/ 467248 w 2527271"/>
                <a:gd name="connsiteY8" fmla="*/ 321568 h 2219956"/>
                <a:gd name="connsiteX9" fmla="*/ 472272 w 2527271"/>
                <a:gd name="connsiteY9" fmla="*/ 276351 h 2219956"/>
                <a:gd name="connsiteX10" fmla="*/ 442127 w 2527271"/>
                <a:gd name="connsiteY10" fmla="*/ 251230 h 2219956"/>
                <a:gd name="connsiteX11" fmla="*/ 406958 w 2527271"/>
                <a:gd name="connsiteY11" fmla="*/ 221085 h 2219956"/>
                <a:gd name="connsiteX12" fmla="*/ 406958 w 2527271"/>
                <a:gd name="connsiteY12" fmla="*/ 195964 h 2219956"/>
                <a:gd name="connsiteX13" fmla="*/ 462224 w 2527271"/>
                <a:gd name="connsiteY13" fmla="*/ 185916 h 2219956"/>
                <a:gd name="connsiteX14" fmla="*/ 864158 w 2527271"/>
                <a:gd name="connsiteY14" fmla="*/ 135674 h 2219956"/>
                <a:gd name="connsiteX15" fmla="*/ 999811 w 2527271"/>
                <a:gd name="connsiteY15" fmla="*/ 80408 h 2219956"/>
                <a:gd name="connsiteX16" fmla="*/ 1024932 w 2527271"/>
                <a:gd name="connsiteY16" fmla="*/ 70360 h 2219956"/>
                <a:gd name="connsiteX17" fmla="*/ 999811 w 2527271"/>
                <a:gd name="connsiteY17" fmla="*/ 20118 h 2219956"/>
                <a:gd name="connsiteX18" fmla="*/ 1070149 w 2527271"/>
                <a:gd name="connsiteY18" fmla="*/ 25142 h 2219956"/>
                <a:gd name="connsiteX19" fmla="*/ 1130439 w 2527271"/>
                <a:gd name="connsiteY19" fmla="*/ 45239 h 2219956"/>
                <a:gd name="connsiteX20" fmla="*/ 1160585 w 2527271"/>
                <a:gd name="connsiteY20" fmla="*/ 55287 h 2219956"/>
                <a:gd name="connsiteX21" fmla="*/ 1683099 w 2527271"/>
                <a:gd name="connsiteY21" fmla="*/ 5045 h 2219956"/>
                <a:gd name="connsiteX22" fmla="*/ 1966443 w 2527271"/>
                <a:gd name="connsiteY22" fmla="*/ 618 h 2219956"/>
                <a:gd name="connsiteX23" fmla="*/ 1964584 w 2527271"/>
                <a:gd name="connsiteY23" fmla="*/ 788884 h 2219956"/>
                <a:gd name="connsiteX24" fmla="*/ 2405436 w 2527271"/>
                <a:gd name="connsiteY24" fmla="*/ 680786 h 2219956"/>
                <a:gd name="connsiteX25" fmla="*/ 2322521 w 2527271"/>
                <a:gd name="connsiteY25" fmla="*/ 1231095 h 2219956"/>
                <a:gd name="connsiteX26" fmla="*/ 1960272 w 2527271"/>
                <a:gd name="connsiteY26" fmla="*/ 1199604 h 2219956"/>
                <a:gd name="connsiteX27" fmla="*/ 1955190 w 2527271"/>
                <a:gd name="connsiteY27" fmla="*/ 1886879 h 2219956"/>
                <a:gd name="connsiteX28" fmla="*/ 1498817 w 2527271"/>
                <a:gd name="connsiteY28" fmla="*/ 1883861 h 2219956"/>
                <a:gd name="connsiteX29" fmla="*/ 619914 w 2527271"/>
                <a:gd name="connsiteY29" fmla="*/ 1828821 h 2219956"/>
                <a:gd name="connsiteX30" fmla="*/ 281354 w 2527271"/>
                <a:gd name="connsiteY30" fmla="*/ 1828821 h 2219956"/>
                <a:gd name="connsiteX31" fmla="*/ 130629 w 2527271"/>
                <a:gd name="connsiteY31" fmla="*/ 1753458 h 2219956"/>
                <a:gd name="connsiteX32" fmla="*/ 10048 w 2527271"/>
                <a:gd name="connsiteY32" fmla="*/ 1673072 h 2219956"/>
                <a:gd name="connsiteX33" fmla="*/ 0 w 2527271"/>
                <a:gd name="connsiteY33" fmla="*/ 1532395 h 2219956"/>
                <a:gd name="connsiteX34" fmla="*/ 15072 w 2527271"/>
                <a:gd name="connsiteY34" fmla="*/ 1482153 h 2219956"/>
                <a:gd name="connsiteX35" fmla="*/ 15072 w 2527271"/>
                <a:gd name="connsiteY35" fmla="*/ 1426887 h 2219956"/>
                <a:gd name="connsiteX36" fmla="*/ 25121 w 2527271"/>
                <a:gd name="connsiteY36" fmla="*/ 1376645 h 2219956"/>
                <a:gd name="connsiteX37" fmla="*/ 40193 w 2527271"/>
                <a:gd name="connsiteY37" fmla="*/ 1351524 h 2219956"/>
                <a:gd name="connsiteX38" fmla="*/ 65314 w 2527271"/>
                <a:gd name="connsiteY38" fmla="*/ 1306307 h 2219956"/>
                <a:gd name="connsiteX0" fmla="*/ 65314 w 2553779"/>
                <a:gd name="connsiteY0" fmla="*/ 1306307 h 2219956"/>
                <a:gd name="connsiteX1" fmla="*/ 75363 w 2553779"/>
                <a:gd name="connsiteY1" fmla="*/ 1075195 h 2219956"/>
                <a:gd name="connsiteX2" fmla="*/ 45218 w 2553779"/>
                <a:gd name="connsiteY2" fmla="*/ 1065146 h 2219956"/>
                <a:gd name="connsiteX3" fmla="*/ 95459 w 2553779"/>
                <a:gd name="connsiteY3" fmla="*/ 879252 h 2219956"/>
                <a:gd name="connsiteX4" fmla="*/ 80387 w 2553779"/>
                <a:gd name="connsiteY4" fmla="*/ 763696 h 2219956"/>
                <a:gd name="connsiteX5" fmla="*/ 85411 w 2553779"/>
                <a:gd name="connsiteY5" fmla="*/ 708430 h 2219956"/>
                <a:gd name="connsiteX6" fmla="*/ 105508 w 2553779"/>
                <a:gd name="connsiteY6" fmla="*/ 688333 h 2219956"/>
                <a:gd name="connsiteX7" fmla="*/ 135653 w 2553779"/>
                <a:gd name="connsiteY7" fmla="*/ 668236 h 2219956"/>
                <a:gd name="connsiteX8" fmla="*/ 467248 w 2553779"/>
                <a:gd name="connsiteY8" fmla="*/ 321568 h 2219956"/>
                <a:gd name="connsiteX9" fmla="*/ 472272 w 2553779"/>
                <a:gd name="connsiteY9" fmla="*/ 276351 h 2219956"/>
                <a:gd name="connsiteX10" fmla="*/ 442127 w 2553779"/>
                <a:gd name="connsiteY10" fmla="*/ 251230 h 2219956"/>
                <a:gd name="connsiteX11" fmla="*/ 406958 w 2553779"/>
                <a:gd name="connsiteY11" fmla="*/ 221085 h 2219956"/>
                <a:gd name="connsiteX12" fmla="*/ 406958 w 2553779"/>
                <a:gd name="connsiteY12" fmla="*/ 195964 h 2219956"/>
                <a:gd name="connsiteX13" fmla="*/ 462224 w 2553779"/>
                <a:gd name="connsiteY13" fmla="*/ 185916 h 2219956"/>
                <a:gd name="connsiteX14" fmla="*/ 864158 w 2553779"/>
                <a:gd name="connsiteY14" fmla="*/ 135674 h 2219956"/>
                <a:gd name="connsiteX15" fmla="*/ 999811 w 2553779"/>
                <a:gd name="connsiteY15" fmla="*/ 80408 h 2219956"/>
                <a:gd name="connsiteX16" fmla="*/ 1024932 w 2553779"/>
                <a:gd name="connsiteY16" fmla="*/ 70360 h 2219956"/>
                <a:gd name="connsiteX17" fmla="*/ 999811 w 2553779"/>
                <a:gd name="connsiteY17" fmla="*/ 20118 h 2219956"/>
                <a:gd name="connsiteX18" fmla="*/ 1070149 w 2553779"/>
                <a:gd name="connsiteY18" fmla="*/ 25142 h 2219956"/>
                <a:gd name="connsiteX19" fmla="*/ 1130439 w 2553779"/>
                <a:gd name="connsiteY19" fmla="*/ 45239 h 2219956"/>
                <a:gd name="connsiteX20" fmla="*/ 1160585 w 2553779"/>
                <a:gd name="connsiteY20" fmla="*/ 55287 h 2219956"/>
                <a:gd name="connsiteX21" fmla="*/ 1683099 w 2553779"/>
                <a:gd name="connsiteY21" fmla="*/ 5045 h 2219956"/>
                <a:gd name="connsiteX22" fmla="*/ 1966443 w 2553779"/>
                <a:gd name="connsiteY22" fmla="*/ 618 h 2219956"/>
                <a:gd name="connsiteX23" fmla="*/ 1964584 w 2553779"/>
                <a:gd name="connsiteY23" fmla="*/ 788884 h 2219956"/>
                <a:gd name="connsiteX24" fmla="*/ 2405436 w 2553779"/>
                <a:gd name="connsiteY24" fmla="*/ 680786 h 2219956"/>
                <a:gd name="connsiteX25" fmla="*/ 2322521 w 2553779"/>
                <a:gd name="connsiteY25" fmla="*/ 1231095 h 2219956"/>
                <a:gd name="connsiteX26" fmla="*/ 1960272 w 2553779"/>
                <a:gd name="connsiteY26" fmla="*/ 1199604 h 2219956"/>
                <a:gd name="connsiteX27" fmla="*/ 1955190 w 2553779"/>
                <a:gd name="connsiteY27" fmla="*/ 1886879 h 2219956"/>
                <a:gd name="connsiteX28" fmla="*/ 1498817 w 2553779"/>
                <a:gd name="connsiteY28" fmla="*/ 1883861 h 2219956"/>
                <a:gd name="connsiteX29" fmla="*/ 619914 w 2553779"/>
                <a:gd name="connsiteY29" fmla="*/ 1828821 h 2219956"/>
                <a:gd name="connsiteX30" fmla="*/ 281354 w 2553779"/>
                <a:gd name="connsiteY30" fmla="*/ 1828821 h 2219956"/>
                <a:gd name="connsiteX31" fmla="*/ 130629 w 2553779"/>
                <a:gd name="connsiteY31" fmla="*/ 1753458 h 2219956"/>
                <a:gd name="connsiteX32" fmla="*/ 10048 w 2553779"/>
                <a:gd name="connsiteY32" fmla="*/ 1673072 h 2219956"/>
                <a:gd name="connsiteX33" fmla="*/ 0 w 2553779"/>
                <a:gd name="connsiteY33" fmla="*/ 1532395 h 2219956"/>
                <a:gd name="connsiteX34" fmla="*/ 15072 w 2553779"/>
                <a:gd name="connsiteY34" fmla="*/ 1482153 h 2219956"/>
                <a:gd name="connsiteX35" fmla="*/ 15072 w 2553779"/>
                <a:gd name="connsiteY35" fmla="*/ 1426887 h 2219956"/>
                <a:gd name="connsiteX36" fmla="*/ 25121 w 2553779"/>
                <a:gd name="connsiteY36" fmla="*/ 1376645 h 2219956"/>
                <a:gd name="connsiteX37" fmla="*/ 40193 w 2553779"/>
                <a:gd name="connsiteY37" fmla="*/ 1351524 h 2219956"/>
                <a:gd name="connsiteX38" fmla="*/ 65314 w 2553779"/>
                <a:gd name="connsiteY38" fmla="*/ 1306307 h 2219956"/>
                <a:gd name="connsiteX0" fmla="*/ 65314 w 2584448"/>
                <a:gd name="connsiteY0" fmla="*/ 1306307 h 2219956"/>
                <a:gd name="connsiteX1" fmla="*/ 75363 w 2584448"/>
                <a:gd name="connsiteY1" fmla="*/ 1075195 h 2219956"/>
                <a:gd name="connsiteX2" fmla="*/ 45218 w 2584448"/>
                <a:gd name="connsiteY2" fmla="*/ 1065146 h 2219956"/>
                <a:gd name="connsiteX3" fmla="*/ 95459 w 2584448"/>
                <a:gd name="connsiteY3" fmla="*/ 879252 h 2219956"/>
                <a:gd name="connsiteX4" fmla="*/ 80387 w 2584448"/>
                <a:gd name="connsiteY4" fmla="*/ 763696 h 2219956"/>
                <a:gd name="connsiteX5" fmla="*/ 85411 w 2584448"/>
                <a:gd name="connsiteY5" fmla="*/ 708430 h 2219956"/>
                <a:gd name="connsiteX6" fmla="*/ 105508 w 2584448"/>
                <a:gd name="connsiteY6" fmla="*/ 688333 h 2219956"/>
                <a:gd name="connsiteX7" fmla="*/ 135653 w 2584448"/>
                <a:gd name="connsiteY7" fmla="*/ 668236 h 2219956"/>
                <a:gd name="connsiteX8" fmla="*/ 467248 w 2584448"/>
                <a:gd name="connsiteY8" fmla="*/ 321568 h 2219956"/>
                <a:gd name="connsiteX9" fmla="*/ 472272 w 2584448"/>
                <a:gd name="connsiteY9" fmla="*/ 276351 h 2219956"/>
                <a:gd name="connsiteX10" fmla="*/ 442127 w 2584448"/>
                <a:gd name="connsiteY10" fmla="*/ 251230 h 2219956"/>
                <a:gd name="connsiteX11" fmla="*/ 406958 w 2584448"/>
                <a:gd name="connsiteY11" fmla="*/ 221085 h 2219956"/>
                <a:gd name="connsiteX12" fmla="*/ 406958 w 2584448"/>
                <a:gd name="connsiteY12" fmla="*/ 195964 h 2219956"/>
                <a:gd name="connsiteX13" fmla="*/ 462224 w 2584448"/>
                <a:gd name="connsiteY13" fmla="*/ 185916 h 2219956"/>
                <a:gd name="connsiteX14" fmla="*/ 864158 w 2584448"/>
                <a:gd name="connsiteY14" fmla="*/ 135674 h 2219956"/>
                <a:gd name="connsiteX15" fmla="*/ 999811 w 2584448"/>
                <a:gd name="connsiteY15" fmla="*/ 80408 h 2219956"/>
                <a:gd name="connsiteX16" fmla="*/ 1024932 w 2584448"/>
                <a:gd name="connsiteY16" fmla="*/ 70360 h 2219956"/>
                <a:gd name="connsiteX17" fmla="*/ 999811 w 2584448"/>
                <a:gd name="connsiteY17" fmla="*/ 20118 h 2219956"/>
                <a:gd name="connsiteX18" fmla="*/ 1070149 w 2584448"/>
                <a:gd name="connsiteY18" fmla="*/ 25142 h 2219956"/>
                <a:gd name="connsiteX19" fmla="*/ 1130439 w 2584448"/>
                <a:gd name="connsiteY19" fmla="*/ 45239 h 2219956"/>
                <a:gd name="connsiteX20" fmla="*/ 1160585 w 2584448"/>
                <a:gd name="connsiteY20" fmla="*/ 55287 h 2219956"/>
                <a:gd name="connsiteX21" fmla="*/ 1683099 w 2584448"/>
                <a:gd name="connsiteY21" fmla="*/ 5045 h 2219956"/>
                <a:gd name="connsiteX22" fmla="*/ 1966443 w 2584448"/>
                <a:gd name="connsiteY22" fmla="*/ 618 h 2219956"/>
                <a:gd name="connsiteX23" fmla="*/ 1964584 w 2584448"/>
                <a:gd name="connsiteY23" fmla="*/ 788884 h 2219956"/>
                <a:gd name="connsiteX24" fmla="*/ 2405436 w 2584448"/>
                <a:gd name="connsiteY24" fmla="*/ 680786 h 2219956"/>
                <a:gd name="connsiteX25" fmla="*/ 2375514 w 2584448"/>
                <a:gd name="connsiteY25" fmla="*/ 1231095 h 2219956"/>
                <a:gd name="connsiteX26" fmla="*/ 1960272 w 2584448"/>
                <a:gd name="connsiteY26" fmla="*/ 1199604 h 2219956"/>
                <a:gd name="connsiteX27" fmla="*/ 1955190 w 2584448"/>
                <a:gd name="connsiteY27" fmla="*/ 1886879 h 2219956"/>
                <a:gd name="connsiteX28" fmla="*/ 1498817 w 2584448"/>
                <a:gd name="connsiteY28" fmla="*/ 1883861 h 2219956"/>
                <a:gd name="connsiteX29" fmla="*/ 619914 w 2584448"/>
                <a:gd name="connsiteY29" fmla="*/ 1828821 h 2219956"/>
                <a:gd name="connsiteX30" fmla="*/ 281354 w 2584448"/>
                <a:gd name="connsiteY30" fmla="*/ 1828821 h 2219956"/>
                <a:gd name="connsiteX31" fmla="*/ 130629 w 2584448"/>
                <a:gd name="connsiteY31" fmla="*/ 1753458 h 2219956"/>
                <a:gd name="connsiteX32" fmla="*/ 10048 w 2584448"/>
                <a:gd name="connsiteY32" fmla="*/ 1673072 h 2219956"/>
                <a:gd name="connsiteX33" fmla="*/ 0 w 2584448"/>
                <a:gd name="connsiteY33" fmla="*/ 1532395 h 2219956"/>
                <a:gd name="connsiteX34" fmla="*/ 15072 w 2584448"/>
                <a:gd name="connsiteY34" fmla="*/ 1482153 h 2219956"/>
                <a:gd name="connsiteX35" fmla="*/ 15072 w 2584448"/>
                <a:gd name="connsiteY35" fmla="*/ 1426887 h 2219956"/>
                <a:gd name="connsiteX36" fmla="*/ 25121 w 2584448"/>
                <a:gd name="connsiteY36" fmla="*/ 1376645 h 2219956"/>
                <a:gd name="connsiteX37" fmla="*/ 40193 w 2584448"/>
                <a:gd name="connsiteY37" fmla="*/ 1351524 h 2219956"/>
                <a:gd name="connsiteX38" fmla="*/ 65314 w 2584448"/>
                <a:gd name="connsiteY38" fmla="*/ 1306307 h 2219956"/>
                <a:gd name="connsiteX0" fmla="*/ 65314 w 2584448"/>
                <a:gd name="connsiteY0" fmla="*/ 1306307 h 2219956"/>
                <a:gd name="connsiteX1" fmla="*/ 75363 w 2584448"/>
                <a:gd name="connsiteY1" fmla="*/ 1075195 h 2219956"/>
                <a:gd name="connsiteX2" fmla="*/ 45218 w 2584448"/>
                <a:gd name="connsiteY2" fmla="*/ 1065146 h 2219956"/>
                <a:gd name="connsiteX3" fmla="*/ 95459 w 2584448"/>
                <a:gd name="connsiteY3" fmla="*/ 879252 h 2219956"/>
                <a:gd name="connsiteX4" fmla="*/ 80387 w 2584448"/>
                <a:gd name="connsiteY4" fmla="*/ 763696 h 2219956"/>
                <a:gd name="connsiteX5" fmla="*/ 85411 w 2584448"/>
                <a:gd name="connsiteY5" fmla="*/ 708430 h 2219956"/>
                <a:gd name="connsiteX6" fmla="*/ 105508 w 2584448"/>
                <a:gd name="connsiteY6" fmla="*/ 688333 h 2219956"/>
                <a:gd name="connsiteX7" fmla="*/ 135653 w 2584448"/>
                <a:gd name="connsiteY7" fmla="*/ 668236 h 2219956"/>
                <a:gd name="connsiteX8" fmla="*/ 467248 w 2584448"/>
                <a:gd name="connsiteY8" fmla="*/ 321568 h 2219956"/>
                <a:gd name="connsiteX9" fmla="*/ 472272 w 2584448"/>
                <a:gd name="connsiteY9" fmla="*/ 276351 h 2219956"/>
                <a:gd name="connsiteX10" fmla="*/ 442127 w 2584448"/>
                <a:gd name="connsiteY10" fmla="*/ 251230 h 2219956"/>
                <a:gd name="connsiteX11" fmla="*/ 406958 w 2584448"/>
                <a:gd name="connsiteY11" fmla="*/ 221085 h 2219956"/>
                <a:gd name="connsiteX12" fmla="*/ 406958 w 2584448"/>
                <a:gd name="connsiteY12" fmla="*/ 195964 h 2219956"/>
                <a:gd name="connsiteX13" fmla="*/ 462224 w 2584448"/>
                <a:gd name="connsiteY13" fmla="*/ 185916 h 2219956"/>
                <a:gd name="connsiteX14" fmla="*/ 864158 w 2584448"/>
                <a:gd name="connsiteY14" fmla="*/ 135674 h 2219956"/>
                <a:gd name="connsiteX15" fmla="*/ 999811 w 2584448"/>
                <a:gd name="connsiteY15" fmla="*/ 80408 h 2219956"/>
                <a:gd name="connsiteX16" fmla="*/ 1024932 w 2584448"/>
                <a:gd name="connsiteY16" fmla="*/ 70360 h 2219956"/>
                <a:gd name="connsiteX17" fmla="*/ 999811 w 2584448"/>
                <a:gd name="connsiteY17" fmla="*/ 20118 h 2219956"/>
                <a:gd name="connsiteX18" fmla="*/ 1070149 w 2584448"/>
                <a:gd name="connsiteY18" fmla="*/ 25142 h 2219956"/>
                <a:gd name="connsiteX19" fmla="*/ 1130439 w 2584448"/>
                <a:gd name="connsiteY19" fmla="*/ 45239 h 2219956"/>
                <a:gd name="connsiteX20" fmla="*/ 1160585 w 2584448"/>
                <a:gd name="connsiteY20" fmla="*/ 55287 h 2219956"/>
                <a:gd name="connsiteX21" fmla="*/ 1683099 w 2584448"/>
                <a:gd name="connsiteY21" fmla="*/ 5045 h 2219956"/>
                <a:gd name="connsiteX22" fmla="*/ 1966443 w 2584448"/>
                <a:gd name="connsiteY22" fmla="*/ 618 h 2219956"/>
                <a:gd name="connsiteX23" fmla="*/ 1964584 w 2584448"/>
                <a:gd name="connsiteY23" fmla="*/ 788884 h 2219956"/>
                <a:gd name="connsiteX24" fmla="*/ 2405436 w 2584448"/>
                <a:gd name="connsiteY24" fmla="*/ 680786 h 2219956"/>
                <a:gd name="connsiteX25" fmla="*/ 2375514 w 2584448"/>
                <a:gd name="connsiteY25" fmla="*/ 1231095 h 2219956"/>
                <a:gd name="connsiteX26" fmla="*/ 1960272 w 2584448"/>
                <a:gd name="connsiteY26" fmla="*/ 1199604 h 2219956"/>
                <a:gd name="connsiteX27" fmla="*/ 1955190 w 2584448"/>
                <a:gd name="connsiteY27" fmla="*/ 1886879 h 2219956"/>
                <a:gd name="connsiteX28" fmla="*/ 1498817 w 2584448"/>
                <a:gd name="connsiteY28" fmla="*/ 1883861 h 2219956"/>
                <a:gd name="connsiteX29" fmla="*/ 619914 w 2584448"/>
                <a:gd name="connsiteY29" fmla="*/ 1828821 h 2219956"/>
                <a:gd name="connsiteX30" fmla="*/ 281354 w 2584448"/>
                <a:gd name="connsiteY30" fmla="*/ 1828821 h 2219956"/>
                <a:gd name="connsiteX31" fmla="*/ 130629 w 2584448"/>
                <a:gd name="connsiteY31" fmla="*/ 1753458 h 2219956"/>
                <a:gd name="connsiteX32" fmla="*/ 10048 w 2584448"/>
                <a:gd name="connsiteY32" fmla="*/ 1673072 h 2219956"/>
                <a:gd name="connsiteX33" fmla="*/ 0 w 2584448"/>
                <a:gd name="connsiteY33" fmla="*/ 1532395 h 2219956"/>
                <a:gd name="connsiteX34" fmla="*/ 15072 w 2584448"/>
                <a:gd name="connsiteY34" fmla="*/ 1482153 h 2219956"/>
                <a:gd name="connsiteX35" fmla="*/ 15072 w 2584448"/>
                <a:gd name="connsiteY35" fmla="*/ 1426887 h 2219956"/>
                <a:gd name="connsiteX36" fmla="*/ 25121 w 2584448"/>
                <a:gd name="connsiteY36" fmla="*/ 1376645 h 2219956"/>
                <a:gd name="connsiteX37" fmla="*/ 40193 w 2584448"/>
                <a:gd name="connsiteY37" fmla="*/ 1351524 h 2219956"/>
                <a:gd name="connsiteX38" fmla="*/ 65314 w 258444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680786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680786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680786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680786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743838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743838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743838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29068"/>
                <a:gd name="connsiteY0" fmla="*/ 1306307 h 2219956"/>
                <a:gd name="connsiteX1" fmla="*/ 75363 w 2529068"/>
                <a:gd name="connsiteY1" fmla="*/ 1075195 h 2219956"/>
                <a:gd name="connsiteX2" fmla="*/ 45218 w 2529068"/>
                <a:gd name="connsiteY2" fmla="*/ 1065146 h 2219956"/>
                <a:gd name="connsiteX3" fmla="*/ 95459 w 2529068"/>
                <a:gd name="connsiteY3" fmla="*/ 879252 h 2219956"/>
                <a:gd name="connsiteX4" fmla="*/ 80387 w 2529068"/>
                <a:gd name="connsiteY4" fmla="*/ 763696 h 2219956"/>
                <a:gd name="connsiteX5" fmla="*/ 85411 w 2529068"/>
                <a:gd name="connsiteY5" fmla="*/ 708430 h 2219956"/>
                <a:gd name="connsiteX6" fmla="*/ 105508 w 2529068"/>
                <a:gd name="connsiteY6" fmla="*/ 688333 h 2219956"/>
                <a:gd name="connsiteX7" fmla="*/ 135653 w 2529068"/>
                <a:gd name="connsiteY7" fmla="*/ 668236 h 2219956"/>
                <a:gd name="connsiteX8" fmla="*/ 467248 w 2529068"/>
                <a:gd name="connsiteY8" fmla="*/ 321568 h 2219956"/>
                <a:gd name="connsiteX9" fmla="*/ 472272 w 2529068"/>
                <a:gd name="connsiteY9" fmla="*/ 276351 h 2219956"/>
                <a:gd name="connsiteX10" fmla="*/ 442127 w 2529068"/>
                <a:gd name="connsiteY10" fmla="*/ 251230 h 2219956"/>
                <a:gd name="connsiteX11" fmla="*/ 406958 w 2529068"/>
                <a:gd name="connsiteY11" fmla="*/ 221085 h 2219956"/>
                <a:gd name="connsiteX12" fmla="*/ 406958 w 2529068"/>
                <a:gd name="connsiteY12" fmla="*/ 195964 h 2219956"/>
                <a:gd name="connsiteX13" fmla="*/ 462224 w 2529068"/>
                <a:gd name="connsiteY13" fmla="*/ 185916 h 2219956"/>
                <a:gd name="connsiteX14" fmla="*/ 864158 w 2529068"/>
                <a:gd name="connsiteY14" fmla="*/ 135674 h 2219956"/>
                <a:gd name="connsiteX15" fmla="*/ 999811 w 2529068"/>
                <a:gd name="connsiteY15" fmla="*/ 80408 h 2219956"/>
                <a:gd name="connsiteX16" fmla="*/ 1024932 w 2529068"/>
                <a:gd name="connsiteY16" fmla="*/ 70360 h 2219956"/>
                <a:gd name="connsiteX17" fmla="*/ 999811 w 2529068"/>
                <a:gd name="connsiteY17" fmla="*/ 20118 h 2219956"/>
                <a:gd name="connsiteX18" fmla="*/ 1070149 w 2529068"/>
                <a:gd name="connsiteY18" fmla="*/ 25142 h 2219956"/>
                <a:gd name="connsiteX19" fmla="*/ 1130439 w 2529068"/>
                <a:gd name="connsiteY19" fmla="*/ 45239 h 2219956"/>
                <a:gd name="connsiteX20" fmla="*/ 1160585 w 2529068"/>
                <a:gd name="connsiteY20" fmla="*/ 55287 h 2219956"/>
                <a:gd name="connsiteX21" fmla="*/ 1683099 w 2529068"/>
                <a:gd name="connsiteY21" fmla="*/ 5045 h 2219956"/>
                <a:gd name="connsiteX22" fmla="*/ 1966443 w 2529068"/>
                <a:gd name="connsiteY22" fmla="*/ 618 h 2219956"/>
                <a:gd name="connsiteX23" fmla="*/ 1964584 w 2529068"/>
                <a:gd name="connsiteY23" fmla="*/ 788884 h 2219956"/>
                <a:gd name="connsiteX24" fmla="*/ 2405436 w 2529068"/>
                <a:gd name="connsiteY24" fmla="*/ 743838 h 2219956"/>
                <a:gd name="connsiteX25" fmla="*/ 2375514 w 2529068"/>
                <a:gd name="connsiteY25" fmla="*/ 1231095 h 2219956"/>
                <a:gd name="connsiteX26" fmla="*/ 1960272 w 2529068"/>
                <a:gd name="connsiteY26" fmla="*/ 1199604 h 2219956"/>
                <a:gd name="connsiteX27" fmla="*/ 1955190 w 2529068"/>
                <a:gd name="connsiteY27" fmla="*/ 1886879 h 2219956"/>
                <a:gd name="connsiteX28" fmla="*/ 1498817 w 2529068"/>
                <a:gd name="connsiteY28" fmla="*/ 1883861 h 2219956"/>
                <a:gd name="connsiteX29" fmla="*/ 619914 w 2529068"/>
                <a:gd name="connsiteY29" fmla="*/ 1828821 h 2219956"/>
                <a:gd name="connsiteX30" fmla="*/ 281354 w 2529068"/>
                <a:gd name="connsiteY30" fmla="*/ 1828821 h 2219956"/>
                <a:gd name="connsiteX31" fmla="*/ 130629 w 2529068"/>
                <a:gd name="connsiteY31" fmla="*/ 1753458 h 2219956"/>
                <a:gd name="connsiteX32" fmla="*/ 10048 w 2529068"/>
                <a:gd name="connsiteY32" fmla="*/ 1673072 h 2219956"/>
                <a:gd name="connsiteX33" fmla="*/ 0 w 2529068"/>
                <a:gd name="connsiteY33" fmla="*/ 1532395 h 2219956"/>
                <a:gd name="connsiteX34" fmla="*/ 15072 w 2529068"/>
                <a:gd name="connsiteY34" fmla="*/ 1482153 h 2219956"/>
                <a:gd name="connsiteX35" fmla="*/ 15072 w 2529068"/>
                <a:gd name="connsiteY35" fmla="*/ 1426887 h 2219956"/>
                <a:gd name="connsiteX36" fmla="*/ 25121 w 2529068"/>
                <a:gd name="connsiteY36" fmla="*/ 1376645 h 2219956"/>
                <a:gd name="connsiteX37" fmla="*/ 40193 w 2529068"/>
                <a:gd name="connsiteY37" fmla="*/ 1351524 h 2219956"/>
                <a:gd name="connsiteX38" fmla="*/ 65314 w 2529068"/>
                <a:gd name="connsiteY38" fmla="*/ 1306307 h 2219956"/>
                <a:gd name="connsiteX0" fmla="*/ 65314 w 2539869"/>
                <a:gd name="connsiteY0" fmla="*/ 1306307 h 2219956"/>
                <a:gd name="connsiteX1" fmla="*/ 75363 w 2539869"/>
                <a:gd name="connsiteY1" fmla="*/ 1075195 h 2219956"/>
                <a:gd name="connsiteX2" fmla="*/ 45218 w 2539869"/>
                <a:gd name="connsiteY2" fmla="*/ 1065146 h 2219956"/>
                <a:gd name="connsiteX3" fmla="*/ 95459 w 2539869"/>
                <a:gd name="connsiteY3" fmla="*/ 879252 h 2219956"/>
                <a:gd name="connsiteX4" fmla="*/ 80387 w 2539869"/>
                <a:gd name="connsiteY4" fmla="*/ 763696 h 2219956"/>
                <a:gd name="connsiteX5" fmla="*/ 85411 w 2539869"/>
                <a:gd name="connsiteY5" fmla="*/ 708430 h 2219956"/>
                <a:gd name="connsiteX6" fmla="*/ 105508 w 2539869"/>
                <a:gd name="connsiteY6" fmla="*/ 688333 h 2219956"/>
                <a:gd name="connsiteX7" fmla="*/ 135653 w 2539869"/>
                <a:gd name="connsiteY7" fmla="*/ 668236 h 2219956"/>
                <a:gd name="connsiteX8" fmla="*/ 467248 w 2539869"/>
                <a:gd name="connsiteY8" fmla="*/ 321568 h 2219956"/>
                <a:gd name="connsiteX9" fmla="*/ 472272 w 2539869"/>
                <a:gd name="connsiteY9" fmla="*/ 276351 h 2219956"/>
                <a:gd name="connsiteX10" fmla="*/ 442127 w 2539869"/>
                <a:gd name="connsiteY10" fmla="*/ 251230 h 2219956"/>
                <a:gd name="connsiteX11" fmla="*/ 406958 w 2539869"/>
                <a:gd name="connsiteY11" fmla="*/ 221085 h 2219956"/>
                <a:gd name="connsiteX12" fmla="*/ 406958 w 2539869"/>
                <a:gd name="connsiteY12" fmla="*/ 195964 h 2219956"/>
                <a:gd name="connsiteX13" fmla="*/ 462224 w 2539869"/>
                <a:gd name="connsiteY13" fmla="*/ 185916 h 2219956"/>
                <a:gd name="connsiteX14" fmla="*/ 864158 w 2539869"/>
                <a:gd name="connsiteY14" fmla="*/ 135674 h 2219956"/>
                <a:gd name="connsiteX15" fmla="*/ 999811 w 2539869"/>
                <a:gd name="connsiteY15" fmla="*/ 80408 h 2219956"/>
                <a:gd name="connsiteX16" fmla="*/ 1024932 w 2539869"/>
                <a:gd name="connsiteY16" fmla="*/ 70360 h 2219956"/>
                <a:gd name="connsiteX17" fmla="*/ 999811 w 2539869"/>
                <a:gd name="connsiteY17" fmla="*/ 20118 h 2219956"/>
                <a:gd name="connsiteX18" fmla="*/ 1070149 w 2539869"/>
                <a:gd name="connsiteY18" fmla="*/ 25142 h 2219956"/>
                <a:gd name="connsiteX19" fmla="*/ 1130439 w 2539869"/>
                <a:gd name="connsiteY19" fmla="*/ 45239 h 2219956"/>
                <a:gd name="connsiteX20" fmla="*/ 1160585 w 2539869"/>
                <a:gd name="connsiteY20" fmla="*/ 55287 h 2219956"/>
                <a:gd name="connsiteX21" fmla="*/ 1683099 w 2539869"/>
                <a:gd name="connsiteY21" fmla="*/ 5045 h 2219956"/>
                <a:gd name="connsiteX22" fmla="*/ 1966443 w 2539869"/>
                <a:gd name="connsiteY22" fmla="*/ 618 h 2219956"/>
                <a:gd name="connsiteX23" fmla="*/ 1964584 w 2539869"/>
                <a:gd name="connsiteY23" fmla="*/ 788884 h 2219956"/>
                <a:gd name="connsiteX24" fmla="*/ 2405436 w 2539869"/>
                <a:gd name="connsiteY24" fmla="*/ 743838 h 2219956"/>
                <a:gd name="connsiteX25" fmla="*/ 2375514 w 2539869"/>
                <a:gd name="connsiteY25" fmla="*/ 1231095 h 2219956"/>
                <a:gd name="connsiteX26" fmla="*/ 1960272 w 2539869"/>
                <a:gd name="connsiteY26" fmla="*/ 1199604 h 2219956"/>
                <a:gd name="connsiteX27" fmla="*/ 1955190 w 2539869"/>
                <a:gd name="connsiteY27" fmla="*/ 1886879 h 2219956"/>
                <a:gd name="connsiteX28" fmla="*/ 1498817 w 2539869"/>
                <a:gd name="connsiteY28" fmla="*/ 1883861 h 2219956"/>
                <a:gd name="connsiteX29" fmla="*/ 619914 w 2539869"/>
                <a:gd name="connsiteY29" fmla="*/ 1828821 h 2219956"/>
                <a:gd name="connsiteX30" fmla="*/ 281354 w 2539869"/>
                <a:gd name="connsiteY30" fmla="*/ 1828821 h 2219956"/>
                <a:gd name="connsiteX31" fmla="*/ 130629 w 2539869"/>
                <a:gd name="connsiteY31" fmla="*/ 1753458 h 2219956"/>
                <a:gd name="connsiteX32" fmla="*/ 10048 w 2539869"/>
                <a:gd name="connsiteY32" fmla="*/ 1673072 h 2219956"/>
                <a:gd name="connsiteX33" fmla="*/ 0 w 2539869"/>
                <a:gd name="connsiteY33" fmla="*/ 1532395 h 2219956"/>
                <a:gd name="connsiteX34" fmla="*/ 15072 w 2539869"/>
                <a:gd name="connsiteY34" fmla="*/ 1482153 h 2219956"/>
                <a:gd name="connsiteX35" fmla="*/ 15072 w 2539869"/>
                <a:gd name="connsiteY35" fmla="*/ 1426887 h 2219956"/>
                <a:gd name="connsiteX36" fmla="*/ 25121 w 2539869"/>
                <a:gd name="connsiteY36" fmla="*/ 1376645 h 2219956"/>
                <a:gd name="connsiteX37" fmla="*/ 40193 w 2539869"/>
                <a:gd name="connsiteY37" fmla="*/ 1351524 h 2219956"/>
                <a:gd name="connsiteX38" fmla="*/ 65314 w 2539869"/>
                <a:gd name="connsiteY38" fmla="*/ 1306307 h 2219956"/>
                <a:gd name="connsiteX0" fmla="*/ 65314 w 2539869"/>
                <a:gd name="connsiteY0" fmla="*/ 1306307 h 2219956"/>
                <a:gd name="connsiteX1" fmla="*/ 75363 w 2539869"/>
                <a:gd name="connsiteY1" fmla="*/ 1075195 h 2219956"/>
                <a:gd name="connsiteX2" fmla="*/ 45218 w 2539869"/>
                <a:gd name="connsiteY2" fmla="*/ 1065146 h 2219956"/>
                <a:gd name="connsiteX3" fmla="*/ 95459 w 2539869"/>
                <a:gd name="connsiteY3" fmla="*/ 879252 h 2219956"/>
                <a:gd name="connsiteX4" fmla="*/ 80387 w 2539869"/>
                <a:gd name="connsiteY4" fmla="*/ 763696 h 2219956"/>
                <a:gd name="connsiteX5" fmla="*/ 85411 w 2539869"/>
                <a:gd name="connsiteY5" fmla="*/ 708430 h 2219956"/>
                <a:gd name="connsiteX6" fmla="*/ 105508 w 2539869"/>
                <a:gd name="connsiteY6" fmla="*/ 688333 h 2219956"/>
                <a:gd name="connsiteX7" fmla="*/ 135653 w 2539869"/>
                <a:gd name="connsiteY7" fmla="*/ 668236 h 2219956"/>
                <a:gd name="connsiteX8" fmla="*/ 467248 w 2539869"/>
                <a:gd name="connsiteY8" fmla="*/ 321568 h 2219956"/>
                <a:gd name="connsiteX9" fmla="*/ 472272 w 2539869"/>
                <a:gd name="connsiteY9" fmla="*/ 276351 h 2219956"/>
                <a:gd name="connsiteX10" fmla="*/ 442127 w 2539869"/>
                <a:gd name="connsiteY10" fmla="*/ 251230 h 2219956"/>
                <a:gd name="connsiteX11" fmla="*/ 406958 w 2539869"/>
                <a:gd name="connsiteY11" fmla="*/ 221085 h 2219956"/>
                <a:gd name="connsiteX12" fmla="*/ 406958 w 2539869"/>
                <a:gd name="connsiteY12" fmla="*/ 195964 h 2219956"/>
                <a:gd name="connsiteX13" fmla="*/ 462224 w 2539869"/>
                <a:gd name="connsiteY13" fmla="*/ 185916 h 2219956"/>
                <a:gd name="connsiteX14" fmla="*/ 864158 w 2539869"/>
                <a:gd name="connsiteY14" fmla="*/ 135674 h 2219956"/>
                <a:gd name="connsiteX15" fmla="*/ 999811 w 2539869"/>
                <a:gd name="connsiteY15" fmla="*/ 80408 h 2219956"/>
                <a:gd name="connsiteX16" fmla="*/ 1024932 w 2539869"/>
                <a:gd name="connsiteY16" fmla="*/ 70360 h 2219956"/>
                <a:gd name="connsiteX17" fmla="*/ 999811 w 2539869"/>
                <a:gd name="connsiteY17" fmla="*/ 20118 h 2219956"/>
                <a:gd name="connsiteX18" fmla="*/ 1070149 w 2539869"/>
                <a:gd name="connsiteY18" fmla="*/ 25142 h 2219956"/>
                <a:gd name="connsiteX19" fmla="*/ 1130439 w 2539869"/>
                <a:gd name="connsiteY19" fmla="*/ 45239 h 2219956"/>
                <a:gd name="connsiteX20" fmla="*/ 1160585 w 2539869"/>
                <a:gd name="connsiteY20" fmla="*/ 55287 h 2219956"/>
                <a:gd name="connsiteX21" fmla="*/ 1683099 w 2539869"/>
                <a:gd name="connsiteY21" fmla="*/ 5045 h 2219956"/>
                <a:gd name="connsiteX22" fmla="*/ 1966443 w 2539869"/>
                <a:gd name="connsiteY22" fmla="*/ 618 h 2219956"/>
                <a:gd name="connsiteX23" fmla="*/ 1964584 w 2539869"/>
                <a:gd name="connsiteY23" fmla="*/ 788884 h 2219956"/>
                <a:gd name="connsiteX24" fmla="*/ 2405436 w 2539869"/>
                <a:gd name="connsiteY24" fmla="*/ 743838 h 2219956"/>
                <a:gd name="connsiteX25" fmla="*/ 2375514 w 2539869"/>
                <a:gd name="connsiteY25" fmla="*/ 1231095 h 2219956"/>
                <a:gd name="connsiteX26" fmla="*/ 1960272 w 2539869"/>
                <a:gd name="connsiteY26" fmla="*/ 1199604 h 2219956"/>
                <a:gd name="connsiteX27" fmla="*/ 1955190 w 2539869"/>
                <a:gd name="connsiteY27" fmla="*/ 1886879 h 2219956"/>
                <a:gd name="connsiteX28" fmla="*/ 1498817 w 2539869"/>
                <a:gd name="connsiteY28" fmla="*/ 1883861 h 2219956"/>
                <a:gd name="connsiteX29" fmla="*/ 619914 w 2539869"/>
                <a:gd name="connsiteY29" fmla="*/ 1828821 h 2219956"/>
                <a:gd name="connsiteX30" fmla="*/ 281354 w 2539869"/>
                <a:gd name="connsiteY30" fmla="*/ 1828821 h 2219956"/>
                <a:gd name="connsiteX31" fmla="*/ 130629 w 2539869"/>
                <a:gd name="connsiteY31" fmla="*/ 1753458 h 2219956"/>
                <a:gd name="connsiteX32" fmla="*/ 10048 w 2539869"/>
                <a:gd name="connsiteY32" fmla="*/ 1673072 h 2219956"/>
                <a:gd name="connsiteX33" fmla="*/ 0 w 2539869"/>
                <a:gd name="connsiteY33" fmla="*/ 1532395 h 2219956"/>
                <a:gd name="connsiteX34" fmla="*/ 15072 w 2539869"/>
                <a:gd name="connsiteY34" fmla="*/ 1482153 h 2219956"/>
                <a:gd name="connsiteX35" fmla="*/ 15072 w 2539869"/>
                <a:gd name="connsiteY35" fmla="*/ 1426887 h 2219956"/>
                <a:gd name="connsiteX36" fmla="*/ 25121 w 2539869"/>
                <a:gd name="connsiteY36" fmla="*/ 1376645 h 2219956"/>
                <a:gd name="connsiteX37" fmla="*/ 40193 w 2539869"/>
                <a:gd name="connsiteY37" fmla="*/ 1351524 h 2219956"/>
                <a:gd name="connsiteX38" fmla="*/ 65314 w 2539869"/>
                <a:gd name="connsiteY38" fmla="*/ 1306307 h 2219956"/>
                <a:gd name="connsiteX0" fmla="*/ 65314 w 2547679"/>
                <a:gd name="connsiteY0" fmla="*/ 1306307 h 2219956"/>
                <a:gd name="connsiteX1" fmla="*/ 75363 w 2547679"/>
                <a:gd name="connsiteY1" fmla="*/ 1075195 h 2219956"/>
                <a:gd name="connsiteX2" fmla="*/ 45218 w 2547679"/>
                <a:gd name="connsiteY2" fmla="*/ 1065146 h 2219956"/>
                <a:gd name="connsiteX3" fmla="*/ 95459 w 2547679"/>
                <a:gd name="connsiteY3" fmla="*/ 879252 h 2219956"/>
                <a:gd name="connsiteX4" fmla="*/ 80387 w 2547679"/>
                <a:gd name="connsiteY4" fmla="*/ 763696 h 2219956"/>
                <a:gd name="connsiteX5" fmla="*/ 85411 w 2547679"/>
                <a:gd name="connsiteY5" fmla="*/ 708430 h 2219956"/>
                <a:gd name="connsiteX6" fmla="*/ 105508 w 2547679"/>
                <a:gd name="connsiteY6" fmla="*/ 688333 h 2219956"/>
                <a:gd name="connsiteX7" fmla="*/ 135653 w 2547679"/>
                <a:gd name="connsiteY7" fmla="*/ 668236 h 2219956"/>
                <a:gd name="connsiteX8" fmla="*/ 467248 w 2547679"/>
                <a:gd name="connsiteY8" fmla="*/ 321568 h 2219956"/>
                <a:gd name="connsiteX9" fmla="*/ 472272 w 2547679"/>
                <a:gd name="connsiteY9" fmla="*/ 276351 h 2219956"/>
                <a:gd name="connsiteX10" fmla="*/ 442127 w 2547679"/>
                <a:gd name="connsiteY10" fmla="*/ 251230 h 2219956"/>
                <a:gd name="connsiteX11" fmla="*/ 406958 w 2547679"/>
                <a:gd name="connsiteY11" fmla="*/ 221085 h 2219956"/>
                <a:gd name="connsiteX12" fmla="*/ 406958 w 2547679"/>
                <a:gd name="connsiteY12" fmla="*/ 195964 h 2219956"/>
                <a:gd name="connsiteX13" fmla="*/ 462224 w 2547679"/>
                <a:gd name="connsiteY13" fmla="*/ 185916 h 2219956"/>
                <a:gd name="connsiteX14" fmla="*/ 864158 w 2547679"/>
                <a:gd name="connsiteY14" fmla="*/ 135674 h 2219956"/>
                <a:gd name="connsiteX15" fmla="*/ 999811 w 2547679"/>
                <a:gd name="connsiteY15" fmla="*/ 80408 h 2219956"/>
                <a:gd name="connsiteX16" fmla="*/ 1024932 w 2547679"/>
                <a:gd name="connsiteY16" fmla="*/ 70360 h 2219956"/>
                <a:gd name="connsiteX17" fmla="*/ 999811 w 2547679"/>
                <a:gd name="connsiteY17" fmla="*/ 20118 h 2219956"/>
                <a:gd name="connsiteX18" fmla="*/ 1070149 w 2547679"/>
                <a:gd name="connsiteY18" fmla="*/ 25142 h 2219956"/>
                <a:gd name="connsiteX19" fmla="*/ 1130439 w 2547679"/>
                <a:gd name="connsiteY19" fmla="*/ 45239 h 2219956"/>
                <a:gd name="connsiteX20" fmla="*/ 1160585 w 2547679"/>
                <a:gd name="connsiteY20" fmla="*/ 55287 h 2219956"/>
                <a:gd name="connsiteX21" fmla="*/ 1683099 w 2547679"/>
                <a:gd name="connsiteY21" fmla="*/ 5045 h 2219956"/>
                <a:gd name="connsiteX22" fmla="*/ 1966443 w 2547679"/>
                <a:gd name="connsiteY22" fmla="*/ 618 h 2219956"/>
                <a:gd name="connsiteX23" fmla="*/ 1964584 w 2547679"/>
                <a:gd name="connsiteY23" fmla="*/ 788884 h 2219956"/>
                <a:gd name="connsiteX24" fmla="*/ 2405436 w 2547679"/>
                <a:gd name="connsiteY24" fmla="*/ 743838 h 2219956"/>
                <a:gd name="connsiteX25" fmla="*/ 2375514 w 2547679"/>
                <a:gd name="connsiteY25" fmla="*/ 1231095 h 2219956"/>
                <a:gd name="connsiteX26" fmla="*/ 1960272 w 2547679"/>
                <a:gd name="connsiteY26" fmla="*/ 1199604 h 2219956"/>
                <a:gd name="connsiteX27" fmla="*/ 1955190 w 2547679"/>
                <a:gd name="connsiteY27" fmla="*/ 1886879 h 2219956"/>
                <a:gd name="connsiteX28" fmla="*/ 1498817 w 2547679"/>
                <a:gd name="connsiteY28" fmla="*/ 1883861 h 2219956"/>
                <a:gd name="connsiteX29" fmla="*/ 619914 w 2547679"/>
                <a:gd name="connsiteY29" fmla="*/ 1828821 h 2219956"/>
                <a:gd name="connsiteX30" fmla="*/ 281354 w 2547679"/>
                <a:gd name="connsiteY30" fmla="*/ 1828821 h 2219956"/>
                <a:gd name="connsiteX31" fmla="*/ 130629 w 2547679"/>
                <a:gd name="connsiteY31" fmla="*/ 1753458 h 2219956"/>
                <a:gd name="connsiteX32" fmla="*/ 10048 w 2547679"/>
                <a:gd name="connsiteY32" fmla="*/ 1673072 h 2219956"/>
                <a:gd name="connsiteX33" fmla="*/ 0 w 2547679"/>
                <a:gd name="connsiteY33" fmla="*/ 1532395 h 2219956"/>
                <a:gd name="connsiteX34" fmla="*/ 15072 w 2547679"/>
                <a:gd name="connsiteY34" fmla="*/ 1482153 h 2219956"/>
                <a:gd name="connsiteX35" fmla="*/ 15072 w 2547679"/>
                <a:gd name="connsiteY35" fmla="*/ 1426887 h 2219956"/>
                <a:gd name="connsiteX36" fmla="*/ 25121 w 2547679"/>
                <a:gd name="connsiteY36" fmla="*/ 1376645 h 2219956"/>
                <a:gd name="connsiteX37" fmla="*/ 40193 w 2547679"/>
                <a:gd name="connsiteY37" fmla="*/ 1351524 h 2219956"/>
                <a:gd name="connsiteX38" fmla="*/ 65314 w 2547679"/>
                <a:gd name="connsiteY38" fmla="*/ 1306307 h 2219956"/>
                <a:gd name="connsiteX0" fmla="*/ 65314 w 2547679"/>
                <a:gd name="connsiteY0" fmla="*/ 1306307 h 2219956"/>
                <a:gd name="connsiteX1" fmla="*/ 75363 w 2547679"/>
                <a:gd name="connsiteY1" fmla="*/ 1075195 h 2219956"/>
                <a:gd name="connsiteX2" fmla="*/ 45218 w 2547679"/>
                <a:gd name="connsiteY2" fmla="*/ 1065146 h 2219956"/>
                <a:gd name="connsiteX3" fmla="*/ 95459 w 2547679"/>
                <a:gd name="connsiteY3" fmla="*/ 879252 h 2219956"/>
                <a:gd name="connsiteX4" fmla="*/ 80387 w 2547679"/>
                <a:gd name="connsiteY4" fmla="*/ 763696 h 2219956"/>
                <a:gd name="connsiteX5" fmla="*/ 85411 w 2547679"/>
                <a:gd name="connsiteY5" fmla="*/ 708430 h 2219956"/>
                <a:gd name="connsiteX6" fmla="*/ 105508 w 2547679"/>
                <a:gd name="connsiteY6" fmla="*/ 688333 h 2219956"/>
                <a:gd name="connsiteX7" fmla="*/ 135653 w 2547679"/>
                <a:gd name="connsiteY7" fmla="*/ 668236 h 2219956"/>
                <a:gd name="connsiteX8" fmla="*/ 467248 w 2547679"/>
                <a:gd name="connsiteY8" fmla="*/ 321568 h 2219956"/>
                <a:gd name="connsiteX9" fmla="*/ 472272 w 2547679"/>
                <a:gd name="connsiteY9" fmla="*/ 276351 h 2219956"/>
                <a:gd name="connsiteX10" fmla="*/ 442127 w 2547679"/>
                <a:gd name="connsiteY10" fmla="*/ 251230 h 2219956"/>
                <a:gd name="connsiteX11" fmla="*/ 406958 w 2547679"/>
                <a:gd name="connsiteY11" fmla="*/ 221085 h 2219956"/>
                <a:gd name="connsiteX12" fmla="*/ 406958 w 2547679"/>
                <a:gd name="connsiteY12" fmla="*/ 195964 h 2219956"/>
                <a:gd name="connsiteX13" fmla="*/ 462224 w 2547679"/>
                <a:gd name="connsiteY13" fmla="*/ 185916 h 2219956"/>
                <a:gd name="connsiteX14" fmla="*/ 864158 w 2547679"/>
                <a:gd name="connsiteY14" fmla="*/ 135674 h 2219956"/>
                <a:gd name="connsiteX15" fmla="*/ 999811 w 2547679"/>
                <a:gd name="connsiteY15" fmla="*/ 80408 h 2219956"/>
                <a:gd name="connsiteX16" fmla="*/ 1024932 w 2547679"/>
                <a:gd name="connsiteY16" fmla="*/ 70360 h 2219956"/>
                <a:gd name="connsiteX17" fmla="*/ 999811 w 2547679"/>
                <a:gd name="connsiteY17" fmla="*/ 20118 h 2219956"/>
                <a:gd name="connsiteX18" fmla="*/ 1070149 w 2547679"/>
                <a:gd name="connsiteY18" fmla="*/ 25142 h 2219956"/>
                <a:gd name="connsiteX19" fmla="*/ 1130439 w 2547679"/>
                <a:gd name="connsiteY19" fmla="*/ 45239 h 2219956"/>
                <a:gd name="connsiteX20" fmla="*/ 1160585 w 2547679"/>
                <a:gd name="connsiteY20" fmla="*/ 55287 h 2219956"/>
                <a:gd name="connsiteX21" fmla="*/ 1683099 w 2547679"/>
                <a:gd name="connsiteY21" fmla="*/ 5045 h 2219956"/>
                <a:gd name="connsiteX22" fmla="*/ 1966443 w 2547679"/>
                <a:gd name="connsiteY22" fmla="*/ 618 h 2219956"/>
                <a:gd name="connsiteX23" fmla="*/ 1964584 w 2547679"/>
                <a:gd name="connsiteY23" fmla="*/ 788884 h 2219956"/>
                <a:gd name="connsiteX24" fmla="*/ 2405436 w 2547679"/>
                <a:gd name="connsiteY24" fmla="*/ 743838 h 2219956"/>
                <a:gd name="connsiteX25" fmla="*/ 2375514 w 2547679"/>
                <a:gd name="connsiteY25" fmla="*/ 1231095 h 2219956"/>
                <a:gd name="connsiteX26" fmla="*/ 1960272 w 2547679"/>
                <a:gd name="connsiteY26" fmla="*/ 1199604 h 2219956"/>
                <a:gd name="connsiteX27" fmla="*/ 1955190 w 2547679"/>
                <a:gd name="connsiteY27" fmla="*/ 1886879 h 2219956"/>
                <a:gd name="connsiteX28" fmla="*/ 1498817 w 2547679"/>
                <a:gd name="connsiteY28" fmla="*/ 1883861 h 2219956"/>
                <a:gd name="connsiteX29" fmla="*/ 619914 w 2547679"/>
                <a:gd name="connsiteY29" fmla="*/ 1828821 h 2219956"/>
                <a:gd name="connsiteX30" fmla="*/ 281354 w 2547679"/>
                <a:gd name="connsiteY30" fmla="*/ 1828821 h 2219956"/>
                <a:gd name="connsiteX31" fmla="*/ 130629 w 2547679"/>
                <a:gd name="connsiteY31" fmla="*/ 1753458 h 2219956"/>
                <a:gd name="connsiteX32" fmla="*/ 10048 w 2547679"/>
                <a:gd name="connsiteY32" fmla="*/ 1673072 h 2219956"/>
                <a:gd name="connsiteX33" fmla="*/ 0 w 2547679"/>
                <a:gd name="connsiteY33" fmla="*/ 1532395 h 2219956"/>
                <a:gd name="connsiteX34" fmla="*/ 15072 w 2547679"/>
                <a:gd name="connsiteY34" fmla="*/ 1482153 h 2219956"/>
                <a:gd name="connsiteX35" fmla="*/ 15072 w 2547679"/>
                <a:gd name="connsiteY35" fmla="*/ 1426887 h 2219956"/>
                <a:gd name="connsiteX36" fmla="*/ 25121 w 2547679"/>
                <a:gd name="connsiteY36" fmla="*/ 1376645 h 2219956"/>
                <a:gd name="connsiteX37" fmla="*/ 40193 w 2547679"/>
                <a:gd name="connsiteY37" fmla="*/ 1351524 h 2219956"/>
                <a:gd name="connsiteX38" fmla="*/ 65314 w 2547679"/>
                <a:gd name="connsiteY38" fmla="*/ 1306307 h 2219956"/>
                <a:gd name="connsiteX0" fmla="*/ 65314 w 2547679"/>
                <a:gd name="connsiteY0" fmla="*/ 1306307 h 2219956"/>
                <a:gd name="connsiteX1" fmla="*/ 75363 w 2547679"/>
                <a:gd name="connsiteY1" fmla="*/ 1075195 h 2219956"/>
                <a:gd name="connsiteX2" fmla="*/ 45218 w 2547679"/>
                <a:gd name="connsiteY2" fmla="*/ 1065146 h 2219956"/>
                <a:gd name="connsiteX3" fmla="*/ 95459 w 2547679"/>
                <a:gd name="connsiteY3" fmla="*/ 879252 h 2219956"/>
                <a:gd name="connsiteX4" fmla="*/ 80387 w 2547679"/>
                <a:gd name="connsiteY4" fmla="*/ 763696 h 2219956"/>
                <a:gd name="connsiteX5" fmla="*/ 85411 w 2547679"/>
                <a:gd name="connsiteY5" fmla="*/ 708430 h 2219956"/>
                <a:gd name="connsiteX6" fmla="*/ 105508 w 2547679"/>
                <a:gd name="connsiteY6" fmla="*/ 688333 h 2219956"/>
                <a:gd name="connsiteX7" fmla="*/ 135653 w 2547679"/>
                <a:gd name="connsiteY7" fmla="*/ 668236 h 2219956"/>
                <a:gd name="connsiteX8" fmla="*/ 467248 w 2547679"/>
                <a:gd name="connsiteY8" fmla="*/ 321568 h 2219956"/>
                <a:gd name="connsiteX9" fmla="*/ 472272 w 2547679"/>
                <a:gd name="connsiteY9" fmla="*/ 276351 h 2219956"/>
                <a:gd name="connsiteX10" fmla="*/ 442127 w 2547679"/>
                <a:gd name="connsiteY10" fmla="*/ 251230 h 2219956"/>
                <a:gd name="connsiteX11" fmla="*/ 406958 w 2547679"/>
                <a:gd name="connsiteY11" fmla="*/ 221085 h 2219956"/>
                <a:gd name="connsiteX12" fmla="*/ 406958 w 2547679"/>
                <a:gd name="connsiteY12" fmla="*/ 195964 h 2219956"/>
                <a:gd name="connsiteX13" fmla="*/ 462224 w 2547679"/>
                <a:gd name="connsiteY13" fmla="*/ 185916 h 2219956"/>
                <a:gd name="connsiteX14" fmla="*/ 864158 w 2547679"/>
                <a:gd name="connsiteY14" fmla="*/ 135674 h 2219956"/>
                <a:gd name="connsiteX15" fmla="*/ 999811 w 2547679"/>
                <a:gd name="connsiteY15" fmla="*/ 80408 h 2219956"/>
                <a:gd name="connsiteX16" fmla="*/ 1024932 w 2547679"/>
                <a:gd name="connsiteY16" fmla="*/ 70360 h 2219956"/>
                <a:gd name="connsiteX17" fmla="*/ 999811 w 2547679"/>
                <a:gd name="connsiteY17" fmla="*/ 20118 h 2219956"/>
                <a:gd name="connsiteX18" fmla="*/ 1070149 w 2547679"/>
                <a:gd name="connsiteY18" fmla="*/ 25142 h 2219956"/>
                <a:gd name="connsiteX19" fmla="*/ 1130439 w 2547679"/>
                <a:gd name="connsiteY19" fmla="*/ 45239 h 2219956"/>
                <a:gd name="connsiteX20" fmla="*/ 1160585 w 2547679"/>
                <a:gd name="connsiteY20" fmla="*/ 55287 h 2219956"/>
                <a:gd name="connsiteX21" fmla="*/ 1683099 w 2547679"/>
                <a:gd name="connsiteY21" fmla="*/ 5045 h 2219956"/>
                <a:gd name="connsiteX22" fmla="*/ 1966443 w 2547679"/>
                <a:gd name="connsiteY22" fmla="*/ 618 h 2219956"/>
                <a:gd name="connsiteX23" fmla="*/ 1964584 w 2547679"/>
                <a:gd name="connsiteY23" fmla="*/ 788884 h 2219956"/>
                <a:gd name="connsiteX24" fmla="*/ 2405436 w 2547679"/>
                <a:gd name="connsiteY24" fmla="*/ 743838 h 2219956"/>
                <a:gd name="connsiteX25" fmla="*/ 2375514 w 2547679"/>
                <a:gd name="connsiteY25" fmla="*/ 1231095 h 2219956"/>
                <a:gd name="connsiteX26" fmla="*/ 1960272 w 2547679"/>
                <a:gd name="connsiteY26" fmla="*/ 1199604 h 2219956"/>
                <a:gd name="connsiteX27" fmla="*/ 1955190 w 2547679"/>
                <a:gd name="connsiteY27" fmla="*/ 1886879 h 2219956"/>
                <a:gd name="connsiteX28" fmla="*/ 1498817 w 2547679"/>
                <a:gd name="connsiteY28" fmla="*/ 1883861 h 2219956"/>
                <a:gd name="connsiteX29" fmla="*/ 619914 w 2547679"/>
                <a:gd name="connsiteY29" fmla="*/ 1828821 h 2219956"/>
                <a:gd name="connsiteX30" fmla="*/ 281354 w 2547679"/>
                <a:gd name="connsiteY30" fmla="*/ 1828821 h 2219956"/>
                <a:gd name="connsiteX31" fmla="*/ 130629 w 2547679"/>
                <a:gd name="connsiteY31" fmla="*/ 1753458 h 2219956"/>
                <a:gd name="connsiteX32" fmla="*/ 10048 w 2547679"/>
                <a:gd name="connsiteY32" fmla="*/ 1673072 h 2219956"/>
                <a:gd name="connsiteX33" fmla="*/ 0 w 2547679"/>
                <a:gd name="connsiteY33" fmla="*/ 1532395 h 2219956"/>
                <a:gd name="connsiteX34" fmla="*/ 15072 w 2547679"/>
                <a:gd name="connsiteY34" fmla="*/ 1482153 h 2219956"/>
                <a:gd name="connsiteX35" fmla="*/ 15072 w 2547679"/>
                <a:gd name="connsiteY35" fmla="*/ 1426887 h 2219956"/>
                <a:gd name="connsiteX36" fmla="*/ 25121 w 2547679"/>
                <a:gd name="connsiteY36" fmla="*/ 1376645 h 2219956"/>
                <a:gd name="connsiteX37" fmla="*/ 40193 w 2547679"/>
                <a:gd name="connsiteY37" fmla="*/ 1351524 h 2219956"/>
                <a:gd name="connsiteX38" fmla="*/ 65314 w 2547679"/>
                <a:gd name="connsiteY38" fmla="*/ 1306307 h 2219956"/>
                <a:gd name="connsiteX0" fmla="*/ 65314 w 2547679"/>
                <a:gd name="connsiteY0" fmla="*/ 1306307 h 2219956"/>
                <a:gd name="connsiteX1" fmla="*/ 75363 w 2547679"/>
                <a:gd name="connsiteY1" fmla="*/ 1075195 h 2219956"/>
                <a:gd name="connsiteX2" fmla="*/ 45218 w 2547679"/>
                <a:gd name="connsiteY2" fmla="*/ 1065146 h 2219956"/>
                <a:gd name="connsiteX3" fmla="*/ 95459 w 2547679"/>
                <a:gd name="connsiteY3" fmla="*/ 879252 h 2219956"/>
                <a:gd name="connsiteX4" fmla="*/ 80387 w 2547679"/>
                <a:gd name="connsiteY4" fmla="*/ 763696 h 2219956"/>
                <a:gd name="connsiteX5" fmla="*/ 85411 w 2547679"/>
                <a:gd name="connsiteY5" fmla="*/ 708430 h 2219956"/>
                <a:gd name="connsiteX6" fmla="*/ 105508 w 2547679"/>
                <a:gd name="connsiteY6" fmla="*/ 688333 h 2219956"/>
                <a:gd name="connsiteX7" fmla="*/ 135653 w 2547679"/>
                <a:gd name="connsiteY7" fmla="*/ 668236 h 2219956"/>
                <a:gd name="connsiteX8" fmla="*/ 467248 w 2547679"/>
                <a:gd name="connsiteY8" fmla="*/ 321568 h 2219956"/>
                <a:gd name="connsiteX9" fmla="*/ 472272 w 2547679"/>
                <a:gd name="connsiteY9" fmla="*/ 276351 h 2219956"/>
                <a:gd name="connsiteX10" fmla="*/ 442127 w 2547679"/>
                <a:gd name="connsiteY10" fmla="*/ 251230 h 2219956"/>
                <a:gd name="connsiteX11" fmla="*/ 406958 w 2547679"/>
                <a:gd name="connsiteY11" fmla="*/ 221085 h 2219956"/>
                <a:gd name="connsiteX12" fmla="*/ 406958 w 2547679"/>
                <a:gd name="connsiteY12" fmla="*/ 195964 h 2219956"/>
                <a:gd name="connsiteX13" fmla="*/ 462224 w 2547679"/>
                <a:gd name="connsiteY13" fmla="*/ 185916 h 2219956"/>
                <a:gd name="connsiteX14" fmla="*/ 864158 w 2547679"/>
                <a:gd name="connsiteY14" fmla="*/ 135674 h 2219956"/>
                <a:gd name="connsiteX15" fmla="*/ 999811 w 2547679"/>
                <a:gd name="connsiteY15" fmla="*/ 80408 h 2219956"/>
                <a:gd name="connsiteX16" fmla="*/ 1024932 w 2547679"/>
                <a:gd name="connsiteY16" fmla="*/ 70360 h 2219956"/>
                <a:gd name="connsiteX17" fmla="*/ 999811 w 2547679"/>
                <a:gd name="connsiteY17" fmla="*/ 20118 h 2219956"/>
                <a:gd name="connsiteX18" fmla="*/ 1070149 w 2547679"/>
                <a:gd name="connsiteY18" fmla="*/ 25142 h 2219956"/>
                <a:gd name="connsiteX19" fmla="*/ 1130439 w 2547679"/>
                <a:gd name="connsiteY19" fmla="*/ 45239 h 2219956"/>
                <a:gd name="connsiteX20" fmla="*/ 1160585 w 2547679"/>
                <a:gd name="connsiteY20" fmla="*/ 55287 h 2219956"/>
                <a:gd name="connsiteX21" fmla="*/ 1683099 w 2547679"/>
                <a:gd name="connsiteY21" fmla="*/ 5045 h 2219956"/>
                <a:gd name="connsiteX22" fmla="*/ 1966443 w 2547679"/>
                <a:gd name="connsiteY22" fmla="*/ 618 h 2219956"/>
                <a:gd name="connsiteX23" fmla="*/ 1964584 w 2547679"/>
                <a:gd name="connsiteY23" fmla="*/ 788884 h 2219956"/>
                <a:gd name="connsiteX24" fmla="*/ 2405436 w 2547679"/>
                <a:gd name="connsiteY24" fmla="*/ 743838 h 2219956"/>
                <a:gd name="connsiteX25" fmla="*/ 2375514 w 2547679"/>
                <a:gd name="connsiteY25" fmla="*/ 1231095 h 2219956"/>
                <a:gd name="connsiteX26" fmla="*/ 1960272 w 2547679"/>
                <a:gd name="connsiteY26" fmla="*/ 1199604 h 2219956"/>
                <a:gd name="connsiteX27" fmla="*/ 1955190 w 2547679"/>
                <a:gd name="connsiteY27" fmla="*/ 1886879 h 2219956"/>
                <a:gd name="connsiteX28" fmla="*/ 1498817 w 2547679"/>
                <a:gd name="connsiteY28" fmla="*/ 1883861 h 2219956"/>
                <a:gd name="connsiteX29" fmla="*/ 619914 w 2547679"/>
                <a:gd name="connsiteY29" fmla="*/ 1828821 h 2219956"/>
                <a:gd name="connsiteX30" fmla="*/ 281354 w 2547679"/>
                <a:gd name="connsiteY30" fmla="*/ 1828821 h 2219956"/>
                <a:gd name="connsiteX31" fmla="*/ 130629 w 2547679"/>
                <a:gd name="connsiteY31" fmla="*/ 1753458 h 2219956"/>
                <a:gd name="connsiteX32" fmla="*/ 10048 w 2547679"/>
                <a:gd name="connsiteY32" fmla="*/ 1673072 h 2219956"/>
                <a:gd name="connsiteX33" fmla="*/ 0 w 2547679"/>
                <a:gd name="connsiteY33" fmla="*/ 1532395 h 2219956"/>
                <a:gd name="connsiteX34" fmla="*/ 15072 w 2547679"/>
                <a:gd name="connsiteY34" fmla="*/ 1482153 h 2219956"/>
                <a:gd name="connsiteX35" fmla="*/ 15072 w 2547679"/>
                <a:gd name="connsiteY35" fmla="*/ 1426887 h 2219956"/>
                <a:gd name="connsiteX36" fmla="*/ 25121 w 2547679"/>
                <a:gd name="connsiteY36" fmla="*/ 1376645 h 2219956"/>
                <a:gd name="connsiteX37" fmla="*/ 40193 w 2547679"/>
                <a:gd name="connsiteY37" fmla="*/ 1351524 h 2219956"/>
                <a:gd name="connsiteX38" fmla="*/ 65314 w 2547679"/>
                <a:gd name="connsiteY38" fmla="*/ 1306307 h 2219956"/>
                <a:gd name="connsiteX0" fmla="*/ 65314 w 2547679"/>
                <a:gd name="connsiteY0" fmla="*/ 1306307 h 2219956"/>
                <a:gd name="connsiteX1" fmla="*/ 75363 w 2547679"/>
                <a:gd name="connsiteY1" fmla="*/ 1075195 h 2219956"/>
                <a:gd name="connsiteX2" fmla="*/ 45218 w 2547679"/>
                <a:gd name="connsiteY2" fmla="*/ 1065146 h 2219956"/>
                <a:gd name="connsiteX3" fmla="*/ 95459 w 2547679"/>
                <a:gd name="connsiteY3" fmla="*/ 879252 h 2219956"/>
                <a:gd name="connsiteX4" fmla="*/ 80387 w 2547679"/>
                <a:gd name="connsiteY4" fmla="*/ 763696 h 2219956"/>
                <a:gd name="connsiteX5" fmla="*/ 85411 w 2547679"/>
                <a:gd name="connsiteY5" fmla="*/ 708430 h 2219956"/>
                <a:gd name="connsiteX6" fmla="*/ 105508 w 2547679"/>
                <a:gd name="connsiteY6" fmla="*/ 688333 h 2219956"/>
                <a:gd name="connsiteX7" fmla="*/ 135653 w 2547679"/>
                <a:gd name="connsiteY7" fmla="*/ 668236 h 2219956"/>
                <a:gd name="connsiteX8" fmla="*/ 467248 w 2547679"/>
                <a:gd name="connsiteY8" fmla="*/ 321568 h 2219956"/>
                <a:gd name="connsiteX9" fmla="*/ 472272 w 2547679"/>
                <a:gd name="connsiteY9" fmla="*/ 276351 h 2219956"/>
                <a:gd name="connsiteX10" fmla="*/ 442127 w 2547679"/>
                <a:gd name="connsiteY10" fmla="*/ 251230 h 2219956"/>
                <a:gd name="connsiteX11" fmla="*/ 406958 w 2547679"/>
                <a:gd name="connsiteY11" fmla="*/ 221085 h 2219956"/>
                <a:gd name="connsiteX12" fmla="*/ 406958 w 2547679"/>
                <a:gd name="connsiteY12" fmla="*/ 195964 h 2219956"/>
                <a:gd name="connsiteX13" fmla="*/ 462224 w 2547679"/>
                <a:gd name="connsiteY13" fmla="*/ 185916 h 2219956"/>
                <a:gd name="connsiteX14" fmla="*/ 864158 w 2547679"/>
                <a:gd name="connsiteY14" fmla="*/ 135674 h 2219956"/>
                <a:gd name="connsiteX15" fmla="*/ 999811 w 2547679"/>
                <a:gd name="connsiteY15" fmla="*/ 80408 h 2219956"/>
                <a:gd name="connsiteX16" fmla="*/ 1024932 w 2547679"/>
                <a:gd name="connsiteY16" fmla="*/ 70360 h 2219956"/>
                <a:gd name="connsiteX17" fmla="*/ 999811 w 2547679"/>
                <a:gd name="connsiteY17" fmla="*/ 20118 h 2219956"/>
                <a:gd name="connsiteX18" fmla="*/ 1070149 w 2547679"/>
                <a:gd name="connsiteY18" fmla="*/ 25142 h 2219956"/>
                <a:gd name="connsiteX19" fmla="*/ 1130439 w 2547679"/>
                <a:gd name="connsiteY19" fmla="*/ 45239 h 2219956"/>
                <a:gd name="connsiteX20" fmla="*/ 1160585 w 2547679"/>
                <a:gd name="connsiteY20" fmla="*/ 55287 h 2219956"/>
                <a:gd name="connsiteX21" fmla="*/ 1683099 w 2547679"/>
                <a:gd name="connsiteY21" fmla="*/ 5045 h 2219956"/>
                <a:gd name="connsiteX22" fmla="*/ 1966443 w 2547679"/>
                <a:gd name="connsiteY22" fmla="*/ 618 h 2219956"/>
                <a:gd name="connsiteX23" fmla="*/ 1964584 w 2547679"/>
                <a:gd name="connsiteY23" fmla="*/ 788884 h 2219956"/>
                <a:gd name="connsiteX24" fmla="*/ 2405436 w 2547679"/>
                <a:gd name="connsiteY24" fmla="*/ 743838 h 2219956"/>
                <a:gd name="connsiteX25" fmla="*/ 2375514 w 2547679"/>
                <a:gd name="connsiteY25" fmla="*/ 1231095 h 2219956"/>
                <a:gd name="connsiteX26" fmla="*/ 1960272 w 2547679"/>
                <a:gd name="connsiteY26" fmla="*/ 1199604 h 2219956"/>
                <a:gd name="connsiteX27" fmla="*/ 1955190 w 2547679"/>
                <a:gd name="connsiteY27" fmla="*/ 1886879 h 2219956"/>
                <a:gd name="connsiteX28" fmla="*/ 1498817 w 2547679"/>
                <a:gd name="connsiteY28" fmla="*/ 1883861 h 2219956"/>
                <a:gd name="connsiteX29" fmla="*/ 619914 w 2547679"/>
                <a:gd name="connsiteY29" fmla="*/ 1828821 h 2219956"/>
                <a:gd name="connsiteX30" fmla="*/ 281354 w 2547679"/>
                <a:gd name="connsiteY30" fmla="*/ 1828821 h 2219956"/>
                <a:gd name="connsiteX31" fmla="*/ 130629 w 2547679"/>
                <a:gd name="connsiteY31" fmla="*/ 1753458 h 2219956"/>
                <a:gd name="connsiteX32" fmla="*/ 10048 w 2547679"/>
                <a:gd name="connsiteY32" fmla="*/ 1673072 h 2219956"/>
                <a:gd name="connsiteX33" fmla="*/ 0 w 2547679"/>
                <a:gd name="connsiteY33" fmla="*/ 1532395 h 2219956"/>
                <a:gd name="connsiteX34" fmla="*/ 15072 w 2547679"/>
                <a:gd name="connsiteY34" fmla="*/ 1482153 h 2219956"/>
                <a:gd name="connsiteX35" fmla="*/ 15072 w 2547679"/>
                <a:gd name="connsiteY35" fmla="*/ 1426887 h 2219956"/>
                <a:gd name="connsiteX36" fmla="*/ 25121 w 2547679"/>
                <a:gd name="connsiteY36" fmla="*/ 1376645 h 2219956"/>
                <a:gd name="connsiteX37" fmla="*/ 40193 w 2547679"/>
                <a:gd name="connsiteY37" fmla="*/ 1351524 h 2219956"/>
                <a:gd name="connsiteX38" fmla="*/ 65314 w 2547679"/>
                <a:gd name="connsiteY38" fmla="*/ 1306307 h 2219956"/>
                <a:gd name="connsiteX0" fmla="*/ 65314 w 2541713"/>
                <a:gd name="connsiteY0" fmla="*/ 1306307 h 2219956"/>
                <a:gd name="connsiteX1" fmla="*/ 75363 w 2541713"/>
                <a:gd name="connsiteY1" fmla="*/ 1075195 h 2219956"/>
                <a:gd name="connsiteX2" fmla="*/ 45218 w 2541713"/>
                <a:gd name="connsiteY2" fmla="*/ 1065146 h 2219956"/>
                <a:gd name="connsiteX3" fmla="*/ 95459 w 2541713"/>
                <a:gd name="connsiteY3" fmla="*/ 879252 h 2219956"/>
                <a:gd name="connsiteX4" fmla="*/ 80387 w 2541713"/>
                <a:gd name="connsiteY4" fmla="*/ 763696 h 2219956"/>
                <a:gd name="connsiteX5" fmla="*/ 85411 w 2541713"/>
                <a:gd name="connsiteY5" fmla="*/ 708430 h 2219956"/>
                <a:gd name="connsiteX6" fmla="*/ 105508 w 2541713"/>
                <a:gd name="connsiteY6" fmla="*/ 688333 h 2219956"/>
                <a:gd name="connsiteX7" fmla="*/ 135653 w 2541713"/>
                <a:gd name="connsiteY7" fmla="*/ 668236 h 2219956"/>
                <a:gd name="connsiteX8" fmla="*/ 467248 w 2541713"/>
                <a:gd name="connsiteY8" fmla="*/ 321568 h 2219956"/>
                <a:gd name="connsiteX9" fmla="*/ 472272 w 2541713"/>
                <a:gd name="connsiteY9" fmla="*/ 276351 h 2219956"/>
                <a:gd name="connsiteX10" fmla="*/ 442127 w 2541713"/>
                <a:gd name="connsiteY10" fmla="*/ 251230 h 2219956"/>
                <a:gd name="connsiteX11" fmla="*/ 406958 w 2541713"/>
                <a:gd name="connsiteY11" fmla="*/ 221085 h 2219956"/>
                <a:gd name="connsiteX12" fmla="*/ 406958 w 2541713"/>
                <a:gd name="connsiteY12" fmla="*/ 195964 h 2219956"/>
                <a:gd name="connsiteX13" fmla="*/ 462224 w 2541713"/>
                <a:gd name="connsiteY13" fmla="*/ 185916 h 2219956"/>
                <a:gd name="connsiteX14" fmla="*/ 864158 w 2541713"/>
                <a:gd name="connsiteY14" fmla="*/ 135674 h 2219956"/>
                <a:gd name="connsiteX15" fmla="*/ 999811 w 2541713"/>
                <a:gd name="connsiteY15" fmla="*/ 80408 h 2219956"/>
                <a:gd name="connsiteX16" fmla="*/ 1024932 w 2541713"/>
                <a:gd name="connsiteY16" fmla="*/ 70360 h 2219956"/>
                <a:gd name="connsiteX17" fmla="*/ 999811 w 2541713"/>
                <a:gd name="connsiteY17" fmla="*/ 20118 h 2219956"/>
                <a:gd name="connsiteX18" fmla="*/ 1070149 w 2541713"/>
                <a:gd name="connsiteY18" fmla="*/ 25142 h 2219956"/>
                <a:gd name="connsiteX19" fmla="*/ 1130439 w 2541713"/>
                <a:gd name="connsiteY19" fmla="*/ 45239 h 2219956"/>
                <a:gd name="connsiteX20" fmla="*/ 1160585 w 2541713"/>
                <a:gd name="connsiteY20" fmla="*/ 55287 h 2219956"/>
                <a:gd name="connsiteX21" fmla="*/ 1683099 w 2541713"/>
                <a:gd name="connsiteY21" fmla="*/ 5045 h 2219956"/>
                <a:gd name="connsiteX22" fmla="*/ 1966443 w 2541713"/>
                <a:gd name="connsiteY22" fmla="*/ 618 h 2219956"/>
                <a:gd name="connsiteX23" fmla="*/ 1964584 w 2541713"/>
                <a:gd name="connsiteY23" fmla="*/ 788884 h 2219956"/>
                <a:gd name="connsiteX24" fmla="*/ 2393660 w 2541713"/>
                <a:gd name="connsiteY24" fmla="*/ 720911 h 2219956"/>
                <a:gd name="connsiteX25" fmla="*/ 2375514 w 2541713"/>
                <a:gd name="connsiteY25" fmla="*/ 1231095 h 2219956"/>
                <a:gd name="connsiteX26" fmla="*/ 1960272 w 2541713"/>
                <a:gd name="connsiteY26" fmla="*/ 1199604 h 2219956"/>
                <a:gd name="connsiteX27" fmla="*/ 1955190 w 2541713"/>
                <a:gd name="connsiteY27" fmla="*/ 1886879 h 2219956"/>
                <a:gd name="connsiteX28" fmla="*/ 1498817 w 2541713"/>
                <a:gd name="connsiteY28" fmla="*/ 1883861 h 2219956"/>
                <a:gd name="connsiteX29" fmla="*/ 619914 w 2541713"/>
                <a:gd name="connsiteY29" fmla="*/ 1828821 h 2219956"/>
                <a:gd name="connsiteX30" fmla="*/ 281354 w 2541713"/>
                <a:gd name="connsiteY30" fmla="*/ 1828821 h 2219956"/>
                <a:gd name="connsiteX31" fmla="*/ 130629 w 2541713"/>
                <a:gd name="connsiteY31" fmla="*/ 1753458 h 2219956"/>
                <a:gd name="connsiteX32" fmla="*/ 10048 w 2541713"/>
                <a:gd name="connsiteY32" fmla="*/ 1673072 h 2219956"/>
                <a:gd name="connsiteX33" fmla="*/ 0 w 2541713"/>
                <a:gd name="connsiteY33" fmla="*/ 1532395 h 2219956"/>
                <a:gd name="connsiteX34" fmla="*/ 15072 w 2541713"/>
                <a:gd name="connsiteY34" fmla="*/ 1482153 h 2219956"/>
                <a:gd name="connsiteX35" fmla="*/ 15072 w 2541713"/>
                <a:gd name="connsiteY35" fmla="*/ 1426887 h 2219956"/>
                <a:gd name="connsiteX36" fmla="*/ 25121 w 2541713"/>
                <a:gd name="connsiteY36" fmla="*/ 1376645 h 2219956"/>
                <a:gd name="connsiteX37" fmla="*/ 40193 w 2541713"/>
                <a:gd name="connsiteY37" fmla="*/ 1351524 h 2219956"/>
                <a:gd name="connsiteX38" fmla="*/ 65314 w 2541713"/>
                <a:gd name="connsiteY38" fmla="*/ 1306307 h 2219956"/>
                <a:gd name="connsiteX0" fmla="*/ 65314 w 2541713"/>
                <a:gd name="connsiteY0" fmla="*/ 1306307 h 2219956"/>
                <a:gd name="connsiteX1" fmla="*/ 75363 w 2541713"/>
                <a:gd name="connsiteY1" fmla="*/ 1075195 h 2219956"/>
                <a:gd name="connsiteX2" fmla="*/ 45218 w 2541713"/>
                <a:gd name="connsiteY2" fmla="*/ 1065146 h 2219956"/>
                <a:gd name="connsiteX3" fmla="*/ 95459 w 2541713"/>
                <a:gd name="connsiteY3" fmla="*/ 879252 h 2219956"/>
                <a:gd name="connsiteX4" fmla="*/ 80387 w 2541713"/>
                <a:gd name="connsiteY4" fmla="*/ 763696 h 2219956"/>
                <a:gd name="connsiteX5" fmla="*/ 85411 w 2541713"/>
                <a:gd name="connsiteY5" fmla="*/ 708430 h 2219956"/>
                <a:gd name="connsiteX6" fmla="*/ 105508 w 2541713"/>
                <a:gd name="connsiteY6" fmla="*/ 688333 h 2219956"/>
                <a:gd name="connsiteX7" fmla="*/ 135653 w 2541713"/>
                <a:gd name="connsiteY7" fmla="*/ 668236 h 2219956"/>
                <a:gd name="connsiteX8" fmla="*/ 467248 w 2541713"/>
                <a:gd name="connsiteY8" fmla="*/ 321568 h 2219956"/>
                <a:gd name="connsiteX9" fmla="*/ 472272 w 2541713"/>
                <a:gd name="connsiteY9" fmla="*/ 276351 h 2219956"/>
                <a:gd name="connsiteX10" fmla="*/ 442127 w 2541713"/>
                <a:gd name="connsiteY10" fmla="*/ 251230 h 2219956"/>
                <a:gd name="connsiteX11" fmla="*/ 406958 w 2541713"/>
                <a:gd name="connsiteY11" fmla="*/ 221085 h 2219956"/>
                <a:gd name="connsiteX12" fmla="*/ 406958 w 2541713"/>
                <a:gd name="connsiteY12" fmla="*/ 195964 h 2219956"/>
                <a:gd name="connsiteX13" fmla="*/ 462224 w 2541713"/>
                <a:gd name="connsiteY13" fmla="*/ 185916 h 2219956"/>
                <a:gd name="connsiteX14" fmla="*/ 864158 w 2541713"/>
                <a:gd name="connsiteY14" fmla="*/ 135674 h 2219956"/>
                <a:gd name="connsiteX15" fmla="*/ 999811 w 2541713"/>
                <a:gd name="connsiteY15" fmla="*/ 80408 h 2219956"/>
                <a:gd name="connsiteX16" fmla="*/ 1024932 w 2541713"/>
                <a:gd name="connsiteY16" fmla="*/ 70360 h 2219956"/>
                <a:gd name="connsiteX17" fmla="*/ 999811 w 2541713"/>
                <a:gd name="connsiteY17" fmla="*/ 20118 h 2219956"/>
                <a:gd name="connsiteX18" fmla="*/ 1070149 w 2541713"/>
                <a:gd name="connsiteY18" fmla="*/ 25142 h 2219956"/>
                <a:gd name="connsiteX19" fmla="*/ 1130439 w 2541713"/>
                <a:gd name="connsiteY19" fmla="*/ 45239 h 2219956"/>
                <a:gd name="connsiteX20" fmla="*/ 1160585 w 2541713"/>
                <a:gd name="connsiteY20" fmla="*/ 55287 h 2219956"/>
                <a:gd name="connsiteX21" fmla="*/ 1683099 w 2541713"/>
                <a:gd name="connsiteY21" fmla="*/ 5045 h 2219956"/>
                <a:gd name="connsiteX22" fmla="*/ 1966443 w 2541713"/>
                <a:gd name="connsiteY22" fmla="*/ 618 h 2219956"/>
                <a:gd name="connsiteX23" fmla="*/ 1964584 w 2541713"/>
                <a:gd name="connsiteY23" fmla="*/ 788884 h 2219956"/>
                <a:gd name="connsiteX24" fmla="*/ 2393660 w 2541713"/>
                <a:gd name="connsiteY24" fmla="*/ 720911 h 2219956"/>
                <a:gd name="connsiteX25" fmla="*/ 2375514 w 2541713"/>
                <a:gd name="connsiteY25" fmla="*/ 1231095 h 2219956"/>
                <a:gd name="connsiteX26" fmla="*/ 1960272 w 2541713"/>
                <a:gd name="connsiteY26" fmla="*/ 1199604 h 2219956"/>
                <a:gd name="connsiteX27" fmla="*/ 1955190 w 2541713"/>
                <a:gd name="connsiteY27" fmla="*/ 1886879 h 2219956"/>
                <a:gd name="connsiteX28" fmla="*/ 1498817 w 2541713"/>
                <a:gd name="connsiteY28" fmla="*/ 1883861 h 2219956"/>
                <a:gd name="connsiteX29" fmla="*/ 619914 w 2541713"/>
                <a:gd name="connsiteY29" fmla="*/ 1828821 h 2219956"/>
                <a:gd name="connsiteX30" fmla="*/ 281354 w 2541713"/>
                <a:gd name="connsiteY30" fmla="*/ 1828821 h 2219956"/>
                <a:gd name="connsiteX31" fmla="*/ 130629 w 2541713"/>
                <a:gd name="connsiteY31" fmla="*/ 1753458 h 2219956"/>
                <a:gd name="connsiteX32" fmla="*/ 10048 w 2541713"/>
                <a:gd name="connsiteY32" fmla="*/ 1673072 h 2219956"/>
                <a:gd name="connsiteX33" fmla="*/ 0 w 2541713"/>
                <a:gd name="connsiteY33" fmla="*/ 1532395 h 2219956"/>
                <a:gd name="connsiteX34" fmla="*/ 15072 w 2541713"/>
                <a:gd name="connsiteY34" fmla="*/ 1482153 h 2219956"/>
                <a:gd name="connsiteX35" fmla="*/ 15072 w 2541713"/>
                <a:gd name="connsiteY35" fmla="*/ 1426887 h 2219956"/>
                <a:gd name="connsiteX36" fmla="*/ 25121 w 2541713"/>
                <a:gd name="connsiteY36" fmla="*/ 1376645 h 2219956"/>
                <a:gd name="connsiteX37" fmla="*/ 40193 w 2541713"/>
                <a:gd name="connsiteY37" fmla="*/ 1351524 h 2219956"/>
                <a:gd name="connsiteX38" fmla="*/ 65314 w 2541713"/>
                <a:gd name="connsiteY38" fmla="*/ 1306307 h 2219956"/>
                <a:gd name="connsiteX0" fmla="*/ 65314 w 2541713"/>
                <a:gd name="connsiteY0" fmla="*/ 1306307 h 2219956"/>
                <a:gd name="connsiteX1" fmla="*/ 75363 w 2541713"/>
                <a:gd name="connsiteY1" fmla="*/ 1075195 h 2219956"/>
                <a:gd name="connsiteX2" fmla="*/ 45218 w 2541713"/>
                <a:gd name="connsiteY2" fmla="*/ 1065146 h 2219956"/>
                <a:gd name="connsiteX3" fmla="*/ 95459 w 2541713"/>
                <a:gd name="connsiteY3" fmla="*/ 879252 h 2219956"/>
                <a:gd name="connsiteX4" fmla="*/ 80387 w 2541713"/>
                <a:gd name="connsiteY4" fmla="*/ 763696 h 2219956"/>
                <a:gd name="connsiteX5" fmla="*/ 85411 w 2541713"/>
                <a:gd name="connsiteY5" fmla="*/ 708430 h 2219956"/>
                <a:gd name="connsiteX6" fmla="*/ 105508 w 2541713"/>
                <a:gd name="connsiteY6" fmla="*/ 688333 h 2219956"/>
                <a:gd name="connsiteX7" fmla="*/ 135653 w 2541713"/>
                <a:gd name="connsiteY7" fmla="*/ 668236 h 2219956"/>
                <a:gd name="connsiteX8" fmla="*/ 467248 w 2541713"/>
                <a:gd name="connsiteY8" fmla="*/ 321568 h 2219956"/>
                <a:gd name="connsiteX9" fmla="*/ 472272 w 2541713"/>
                <a:gd name="connsiteY9" fmla="*/ 276351 h 2219956"/>
                <a:gd name="connsiteX10" fmla="*/ 442127 w 2541713"/>
                <a:gd name="connsiteY10" fmla="*/ 251230 h 2219956"/>
                <a:gd name="connsiteX11" fmla="*/ 406958 w 2541713"/>
                <a:gd name="connsiteY11" fmla="*/ 221085 h 2219956"/>
                <a:gd name="connsiteX12" fmla="*/ 406958 w 2541713"/>
                <a:gd name="connsiteY12" fmla="*/ 195964 h 2219956"/>
                <a:gd name="connsiteX13" fmla="*/ 462224 w 2541713"/>
                <a:gd name="connsiteY13" fmla="*/ 185916 h 2219956"/>
                <a:gd name="connsiteX14" fmla="*/ 864158 w 2541713"/>
                <a:gd name="connsiteY14" fmla="*/ 135674 h 2219956"/>
                <a:gd name="connsiteX15" fmla="*/ 999811 w 2541713"/>
                <a:gd name="connsiteY15" fmla="*/ 80408 h 2219956"/>
                <a:gd name="connsiteX16" fmla="*/ 1024932 w 2541713"/>
                <a:gd name="connsiteY16" fmla="*/ 70360 h 2219956"/>
                <a:gd name="connsiteX17" fmla="*/ 999811 w 2541713"/>
                <a:gd name="connsiteY17" fmla="*/ 20118 h 2219956"/>
                <a:gd name="connsiteX18" fmla="*/ 1070149 w 2541713"/>
                <a:gd name="connsiteY18" fmla="*/ 25142 h 2219956"/>
                <a:gd name="connsiteX19" fmla="*/ 1130439 w 2541713"/>
                <a:gd name="connsiteY19" fmla="*/ 45239 h 2219956"/>
                <a:gd name="connsiteX20" fmla="*/ 1160585 w 2541713"/>
                <a:gd name="connsiteY20" fmla="*/ 55287 h 2219956"/>
                <a:gd name="connsiteX21" fmla="*/ 1683099 w 2541713"/>
                <a:gd name="connsiteY21" fmla="*/ 5045 h 2219956"/>
                <a:gd name="connsiteX22" fmla="*/ 1966443 w 2541713"/>
                <a:gd name="connsiteY22" fmla="*/ 618 h 2219956"/>
                <a:gd name="connsiteX23" fmla="*/ 1964584 w 2541713"/>
                <a:gd name="connsiteY23" fmla="*/ 788884 h 2219956"/>
                <a:gd name="connsiteX24" fmla="*/ 2393660 w 2541713"/>
                <a:gd name="connsiteY24" fmla="*/ 720911 h 2219956"/>
                <a:gd name="connsiteX25" fmla="*/ 2375514 w 2541713"/>
                <a:gd name="connsiteY25" fmla="*/ 1231095 h 2219956"/>
                <a:gd name="connsiteX26" fmla="*/ 1960272 w 2541713"/>
                <a:gd name="connsiteY26" fmla="*/ 1199604 h 2219956"/>
                <a:gd name="connsiteX27" fmla="*/ 1955190 w 2541713"/>
                <a:gd name="connsiteY27" fmla="*/ 1895477 h 2219956"/>
                <a:gd name="connsiteX28" fmla="*/ 1498817 w 2541713"/>
                <a:gd name="connsiteY28" fmla="*/ 1883861 h 2219956"/>
                <a:gd name="connsiteX29" fmla="*/ 619914 w 2541713"/>
                <a:gd name="connsiteY29" fmla="*/ 1828821 h 2219956"/>
                <a:gd name="connsiteX30" fmla="*/ 281354 w 2541713"/>
                <a:gd name="connsiteY30" fmla="*/ 1828821 h 2219956"/>
                <a:gd name="connsiteX31" fmla="*/ 130629 w 2541713"/>
                <a:gd name="connsiteY31" fmla="*/ 1753458 h 2219956"/>
                <a:gd name="connsiteX32" fmla="*/ 10048 w 2541713"/>
                <a:gd name="connsiteY32" fmla="*/ 1673072 h 2219956"/>
                <a:gd name="connsiteX33" fmla="*/ 0 w 2541713"/>
                <a:gd name="connsiteY33" fmla="*/ 1532395 h 2219956"/>
                <a:gd name="connsiteX34" fmla="*/ 15072 w 2541713"/>
                <a:gd name="connsiteY34" fmla="*/ 1482153 h 2219956"/>
                <a:gd name="connsiteX35" fmla="*/ 15072 w 2541713"/>
                <a:gd name="connsiteY35" fmla="*/ 1426887 h 2219956"/>
                <a:gd name="connsiteX36" fmla="*/ 25121 w 2541713"/>
                <a:gd name="connsiteY36" fmla="*/ 1376645 h 2219956"/>
                <a:gd name="connsiteX37" fmla="*/ 40193 w 2541713"/>
                <a:gd name="connsiteY37" fmla="*/ 1351524 h 2219956"/>
                <a:gd name="connsiteX38" fmla="*/ 65314 w 2541713"/>
                <a:gd name="connsiteY38" fmla="*/ 1306307 h 2219956"/>
                <a:gd name="connsiteX0" fmla="*/ 65314 w 2541713"/>
                <a:gd name="connsiteY0" fmla="*/ 1306307 h 2223924"/>
                <a:gd name="connsiteX1" fmla="*/ 75363 w 2541713"/>
                <a:gd name="connsiteY1" fmla="*/ 1075195 h 2223924"/>
                <a:gd name="connsiteX2" fmla="*/ 45218 w 2541713"/>
                <a:gd name="connsiteY2" fmla="*/ 1065146 h 2223924"/>
                <a:gd name="connsiteX3" fmla="*/ 95459 w 2541713"/>
                <a:gd name="connsiteY3" fmla="*/ 879252 h 2223924"/>
                <a:gd name="connsiteX4" fmla="*/ 80387 w 2541713"/>
                <a:gd name="connsiteY4" fmla="*/ 763696 h 2223924"/>
                <a:gd name="connsiteX5" fmla="*/ 85411 w 2541713"/>
                <a:gd name="connsiteY5" fmla="*/ 708430 h 2223924"/>
                <a:gd name="connsiteX6" fmla="*/ 105508 w 2541713"/>
                <a:gd name="connsiteY6" fmla="*/ 688333 h 2223924"/>
                <a:gd name="connsiteX7" fmla="*/ 135653 w 2541713"/>
                <a:gd name="connsiteY7" fmla="*/ 668236 h 2223924"/>
                <a:gd name="connsiteX8" fmla="*/ 467248 w 2541713"/>
                <a:gd name="connsiteY8" fmla="*/ 321568 h 2223924"/>
                <a:gd name="connsiteX9" fmla="*/ 472272 w 2541713"/>
                <a:gd name="connsiteY9" fmla="*/ 276351 h 2223924"/>
                <a:gd name="connsiteX10" fmla="*/ 442127 w 2541713"/>
                <a:gd name="connsiteY10" fmla="*/ 251230 h 2223924"/>
                <a:gd name="connsiteX11" fmla="*/ 406958 w 2541713"/>
                <a:gd name="connsiteY11" fmla="*/ 221085 h 2223924"/>
                <a:gd name="connsiteX12" fmla="*/ 406958 w 2541713"/>
                <a:gd name="connsiteY12" fmla="*/ 195964 h 2223924"/>
                <a:gd name="connsiteX13" fmla="*/ 462224 w 2541713"/>
                <a:gd name="connsiteY13" fmla="*/ 185916 h 2223924"/>
                <a:gd name="connsiteX14" fmla="*/ 864158 w 2541713"/>
                <a:gd name="connsiteY14" fmla="*/ 135674 h 2223924"/>
                <a:gd name="connsiteX15" fmla="*/ 999811 w 2541713"/>
                <a:gd name="connsiteY15" fmla="*/ 80408 h 2223924"/>
                <a:gd name="connsiteX16" fmla="*/ 1024932 w 2541713"/>
                <a:gd name="connsiteY16" fmla="*/ 70360 h 2223924"/>
                <a:gd name="connsiteX17" fmla="*/ 999811 w 2541713"/>
                <a:gd name="connsiteY17" fmla="*/ 20118 h 2223924"/>
                <a:gd name="connsiteX18" fmla="*/ 1070149 w 2541713"/>
                <a:gd name="connsiteY18" fmla="*/ 25142 h 2223924"/>
                <a:gd name="connsiteX19" fmla="*/ 1130439 w 2541713"/>
                <a:gd name="connsiteY19" fmla="*/ 45239 h 2223924"/>
                <a:gd name="connsiteX20" fmla="*/ 1160585 w 2541713"/>
                <a:gd name="connsiteY20" fmla="*/ 55287 h 2223924"/>
                <a:gd name="connsiteX21" fmla="*/ 1683099 w 2541713"/>
                <a:gd name="connsiteY21" fmla="*/ 5045 h 2223924"/>
                <a:gd name="connsiteX22" fmla="*/ 1966443 w 2541713"/>
                <a:gd name="connsiteY22" fmla="*/ 618 h 2223924"/>
                <a:gd name="connsiteX23" fmla="*/ 1964584 w 2541713"/>
                <a:gd name="connsiteY23" fmla="*/ 788884 h 2223924"/>
                <a:gd name="connsiteX24" fmla="*/ 2393660 w 2541713"/>
                <a:gd name="connsiteY24" fmla="*/ 720911 h 2223924"/>
                <a:gd name="connsiteX25" fmla="*/ 2375514 w 2541713"/>
                <a:gd name="connsiteY25" fmla="*/ 1231095 h 2223924"/>
                <a:gd name="connsiteX26" fmla="*/ 1960272 w 2541713"/>
                <a:gd name="connsiteY26" fmla="*/ 1199604 h 2223924"/>
                <a:gd name="connsiteX27" fmla="*/ 1955190 w 2541713"/>
                <a:gd name="connsiteY27" fmla="*/ 1895477 h 2223924"/>
                <a:gd name="connsiteX28" fmla="*/ 1492929 w 2541713"/>
                <a:gd name="connsiteY28" fmla="*/ 1892459 h 2223924"/>
                <a:gd name="connsiteX29" fmla="*/ 619914 w 2541713"/>
                <a:gd name="connsiteY29" fmla="*/ 1828821 h 2223924"/>
                <a:gd name="connsiteX30" fmla="*/ 281354 w 2541713"/>
                <a:gd name="connsiteY30" fmla="*/ 1828821 h 2223924"/>
                <a:gd name="connsiteX31" fmla="*/ 130629 w 2541713"/>
                <a:gd name="connsiteY31" fmla="*/ 1753458 h 2223924"/>
                <a:gd name="connsiteX32" fmla="*/ 10048 w 2541713"/>
                <a:gd name="connsiteY32" fmla="*/ 1673072 h 2223924"/>
                <a:gd name="connsiteX33" fmla="*/ 0 w 2541713"/>
                <a:gd name="connsiteY33" fmla="*/ 1532395 h 2223924"/>
                <a:gd name="connsiteX34" fmla="*/ 15072 w 2541713"/>
                <a:gd name="connsiteY34" fmla="*/ 1482153 h 2223924"/>
                <a:gd name="connsiteX35" fmla="*/ 15072 w 2541713"/>
                <a:gd name="connsiteY35" fmla="*/ 1426887 h 2223924"/>
                <a:gd name="connsiteX36" fmla="*/ 25121 w 2541713"/>
                <a:gd name="connsiteY36" fmla="*/ 1376645 h 2223924"/>
                <a:gd name="connsiteX37" fmla="*/ 40193 w 2541713"/>
                <a:gd name="connsiteY37" fmla="*/ 1351524 h 2223924"/>
                <a:gd name="connsiteX38" fmla="*/ 65314 w 2541713"/>
                <a:gd name="connsiteY38" fmla="*/ 1306307 h 2223924"/>
                <a:gd name="connsiteX0" fmla="*/ 65314 w 2490798"/>
                <a:gd name="connsiteY0" fmla="*/ 1306307 h 2223924"/>
                <a:gd name="connsiteX1" fmla="*/ 75363 w 2490798"/>
                <a:gd name="connsiteY1" fmla="*/ 1075195 h 2223924"/>
                <a:gd name="connsiteX2" fmla="*/ 45218 w 2490798"/>
                <a:gd name="connsiteY2" fmla="*/ 1065146 h 2223924"/>
                <a:gd name="connsiteX3" fmla="*/ 95459 w 2490798"/>
                <a:gd name="connsiteY3" fmla="*/ 879252 h 2223924"/>
                <a:gd name="connsiteX4" fmla="*/ 80387 w 2490798"/>
                <a:gd name="connsiteY4" fmla="*/ 763696 h 2223924"/>
                <a:gd name="connsiteX5" fmla="*/ 85411 w 2490798"/>
                <a:gd name="connsiteY5" fmla="*/ 708430 h 2223924"/>
                <a:gd name="connsiteX6" fmla="*/ 105508 w 2490798"/>
                <a:gd name="connsiteY6" fmla="*/ 688333 h 2223924"/>
                <a:gd name="connsiteX7" fmla="*/ 135653 w 2490798"/>
                <a:gd name="connsiteY7" fmla="*/ 668236 h 2223924"/>
                <a:gd name="connsiteX8" fmla="*/ 467248 w 2490798"/>
                <a:gd name="connsiteY8" fmla="*/ 321568 h 2223924"/>
                <a:gd name="connsiteX9" fmla="*/ 472272 w 2490798"/>
                <a:gd name="connsiteY9" fmla="*/ 276351 h 2223924"/>
                <a:gd name="connsiteX10" fmla="*/ 442127 w 2490798"/>
                <a:gd name="connsiteY10" fmla="*/ 251230 h 2223924"/>
                <a:gd name="connsiteX11" fmla="*/ 406958 w 2490798"/>
                <a:gd name="connsiteY11" fmla="*/ 221085 h 2223924"/>
                <a:gd name="connsiteX12" fmla="*/ 406958 w 2490798"/>
                <a:gd name="connsiteY12" fmla="*/ 195964 h 2223924"/>
                <a:gd name="connsiteX13" fmla="*/ 462224 w 2490798"/>
                <a:gd name="connsiteY13" fmla="*/ 185916 h 2223924"/>
                <a:gd name="connsiteX14" fmla="*/ 864158 w 2490798"/>
                <a:gd name="connsiteY14" fmla="*/ 135674 h 2223924"/>
                <a:gd name="connsiteX15" fmla="*/ 999811 w 2490798"/>
                <a:gd name="connsiteY15" fmla="*/ 80408 h 2223924"/>
                <a:gd name="connsiteX16" fmla="*/ 1024932 w 2490798"/>
                <a:gd name="connsiteY16" fmla="*/ 70360 h 2223924"/>
                <a:gd name="connsiteX17" fmla="*/ 999811 w 2490798"/>
                <a:gd name="connsiteY17" fmla="*/ 20118 h 2223924"/>
                <a:gd name="connsiteX18" fmla="*/ 1070149 w 2490798"/>
                <a:gd name="connsiteY18" fmla="*/ 25142 h 2223924"/>
                <a:gd name="connsiteX19" fmla="*/ 1130439 w 2490798"/>
                <a:gd name="connsiteY19" fmla="*/ 45239 h 2223924"/>
                <a:gd name="connsiteX20" fmla="*/ 1160585 w 2490798"/>
                <a:gd name="connsiteY20" fmla="*/ 55287 h 2223924"/>
                <a:gd name="connsiteX21" fmla="*/ 1683099 w 2490798"/>
                <a:gd name="connsiteY21" fmla="*/ 5045 h 2223924"/>
                <a:gd name="connsiteX22" fmla="*/ 1966443 w 2490798"/>
                <a:gd name="connsiteY22" fmla="*/ 618 h 2223924"/>
                <a:gd name="connsiteX23" fmla="*/ 1964584 w 2490798"/>
                <a:gd name="connsiteY23" fmla="*/ 788884 h 2223924"/>
                <a:gd name="connsiteX24" fmla="*/ 2262301 w 2490798"/>
                <a:gd name="connsiteY24" fmla="*/ 741371 h 2223924"/>
                <a:gd name="connsiteX25" fmla="*/ 2375514 w 2490798"/>
                <a:gd name="connsiteY25" fmla="*/ 1231095 h 2223924"/>
                <a:gd name="connsiteX26" fmla="*/ 1960272 w 2490798"/>
                <a:gd name="connsiteY26" fmla="*/ 1199604 h 2223924"/>
                <a:gd name="connsiteX27" fmla="*/ 1955190 w 2490798"/>
                <a:gd name="connsiteY27" fmla="*/ 1895477 h 2223924"/>
                <a:gd name="connsiteX28" fmla="*/ 1492929 w 2490798"/>
                <a:gd name="connsiteY28" fmla="*/ 1892459 h 2223924"/>
                <a:gd name="connsiteX29" fmla="*/ 619914 w 2490798"/>
                <a:gd name="connsiteY29" fmla="*/ 1828821 h 2223924"/>
                <a:gd name="connsiteX30" fmla="*/ 281354 w 2490798"/>
                <a:gd name="connsiteY30" fmla="*/ 1828821 h 2223924"/>
                <a:gd name="connsiteX31" fmla="*/ 130629 w 2490798"/>
                <a:gd name="connsiteY31" fmla="*/ 1753458 h 2223924"/>
                <a:gd name="connsiteX32" fmla="*/ 10048 w 2490798"/>
                <a:gd name="connsiteY32" fmla="*/ 1673072 h 2223924"/>
                <a:gd name="connsiteX33" fmla="*/ 0 w 2490798"/>
                <a:gd name="connsiteY33" fmla="*/ 1532395 h 2223924"/>
                <a:gd name="connsiteX34" fmla="*/ 15072 w 2490798"/>
                <a:gd name="connsiteY34" fmla="*/ 1482153 h 2223924"/>
                <a:gd name="connsiteX35" fmla="*/ 15072 w 2490798"/>
                <a:gd name="connsiteY35" fmla="*/ 1426887 h 2223924"/>
                <a:gd name="connsiteX36" fmla="*/ 25121 w 2490798"/>
                <a:gd name="connsiteY36" fmla="*/ 1376645 h 2223924"/>
                <a:gd name="connsiteX37" fmla="*/ 40193 w 2490798"/>
                <a:gd name="connsiteY37" fmla="*/ 1351524 h 2223924"/>
                <a:gd name="connsiteX38" fmla="*/ 65314 w 2490798"/>
                <a:gd name="connsiteY38" fmla="*/ 1306307 h 2223924"/>
                <a:gd name="connsiteX0" fmla="*/ 65314 w 2407731"/>
                <a:gd name="connsiteY0" fmla="*/ 1306307 h 2223924"/>
                <a:gd name="connsiteX1" fmla="*/ 75363 w 2407731"/>
                <a:gd name="connsiteY1" fmla="*/ 1075195 h 2223924"/>
                <a:gd name="connsiteX2" fmla="*/ 45218 w 2407731"/>
                <a:gd name="connsiteY2" fmla="*/ 1065146 h 2223924"/>
                <a:gd name="connsiteX3" fmla="*/ 95459 w 2407731"/>
                <a:gd name="connsiteY3" fmla="*/ 879252 h 2223924"/>
                <a:gd name="connsiteX4" fmla="*/ 80387 w 2407731"/>
                <a:gd name="connsiteY4" fmla="*/ 763696 h 2223924"/>
                <a:gd name="connsiteX5" fmla="*/ 85411 w 2407731"/>
                <a:gd name="connsiteY5" fmla="*/ 708430 h 2223924"/>
                <a:gd name="connsiteX6" fmla="*/ 105508 w 2407731"/>
                <a:gd name="connsiteY6" fmla="*/ 688333 h 2223924"/>
                <a:gd name="connsiteX7" fmla="*/ 135653 w 2407731"/>
                <a:gd name="connsiteY7" fmla="*/ 668236 h 2223924"/>
                <a:gd name="connsiteX8" fmla="*/ 467248 w 2407731"/>
                <a:gd name="connsiteY8" fmla="*/ 321568 h 2223924"/>
                <a:gd name="connsiteX9" fmla="*/ 472272 w 2407731"/>
                <a:gd name="connsiteY9" fmla="*/ 276351 h 2223924"/>
                <a:gd name="connsiteX10" fmla="*/ 442127 w 2407731"/>
                <a:gd name="connsiteY10" fmla="*/ 251230 h 2223924"/>
                <a:gd name="connsiteX11" fmla="*/ 406958 w 2407731"/>
                <a:gd name="connsiteY11" fmla="*/ 221085 h 2223924"/>
                <a:gd name="connsiteX12" fmla="*/ 406958 w 2407731"/>
                <a:gd name="connsiteY12" fmla="*/ 195964 h 2223924"/>
                <a:gd name="connsiteX13" fmla="*/ 462224 w 2407731"/>
                <a:gd name="connsiteY13" fmla="*/ 185916 h 2223924"/>
                <a:gd name="connsiteX14" fmla="*/ 864158 w 2407731"/>
                <a:gd name="connsiteY14" fmla="*/ 135674 h 2223924"/>
                <a:gd name="connsiteX15" fmla="*/ 999811 w 2407731"/>
                <a:gd name="connsiteY15" fmla="*/ 80408 h 2223924"/>
                <a:gd name="connsiteX16" fmla="*/ 1024932 w 2407731"/>
                <a:gd name="connsiteY16" fmla="*/ 70360 h 2223924"/>
                <a:gd name="connsiteX17" fmla="*/ 999811 w 2407731"/>
                <a:gd name="connsiteY17" fmla="*/ 20118 h 2223924"/>
                <a:gd name="connsiteX18" fmla="*/ 1070149 w 2407731"/>
                <a:gd name="connsiteY18" fmla="*/ 25142 h 2223924"/>
                <a:gd name="connsiteX19" fmla="*/ 1130439 w 2407731"/>
                <a:gd name="connsiteY19" fmla="*/ 45239 h 2223924"/>
                <a:gd name="connsiteX20" fmla="*/ 1160585 w 2407731"/>
                <a:gd name="connsiteY20" fmla="*/ 55287 h 2223924"/>
                <a:gd name="connsiteX21" fmla="*/ 1683099 w 2407731"/>
                <a:gd name="connsiteY21" fmla="*/ 5045 h 2223924"/>
                <a:gd name="connsiteX22" fmla="*/ 1966443 w 2407731"/>
                <a:gd name="connsiteY22" fmla="*/ 618 h 2223924"/>
                <a:gd name="connsiteX23" fmla="*/ 1964584 w 2407731"/>
                <a:gd name="connsiteY23" fmla="*/ 788884 h 2223924"/>
                <a:gd name="connsiteX24" fmla="*/ 2262301 w 2407731"/>
                <a:gd name="connsiteY24" fmla="*/ 741371 h 2223924"/>
                <a:gd name="connsiteX25" fmla="*/ 2238901 w 2407731"/>
                <a:gd name="connsiteY25" fmla="*/ 1215750 h 2223924"/>
                <a:gd name="connsiteX26" fmla="*/ 1960272 w 2407731"/>
                <a:gd name="connsiteY26" fmla="*/ 1199604 h 2223924"/>
                <a:gd name="connsiteX27" fmla="*/ 1955190 w 2407731"/>
                <a:gd name="connsiteY27" fmla="*/ 1895477 h 2223924"/>
                <a:gd name="connsiteX28" fmla="*/ 1492929 w 2407731"/>
                <a:gd name="connsiteY28" fmla="*/ 1892459 h 2223924"/>
                <a:gd name="connsiteX29" fmla="*/ 619914 w 2407731"/>
                <a:gd name="connsiteY29" fmla="*/ 1828821 h 2223924"/>
                <a:gd name="connsiteX30" fmla="*/ 281354 w 2407731"/>
                <a:gd name="connsiteY30" fmla="*/ 1828821 h 2223924"/>
                <a:gd name="connsiteX31" fmla="*/ 130629 w 2407731"/>
                <a:gd name="connsiteY31" fmla="*/ 1753458 h 2223924"/>
                <a:gd name="connsiteX32" fmla="*/ 10048 w 2407731"/>
                <a:gd name="connsiteY32" fmla="*/ 1673072 h 2223924"/>
                <a:gd name="connsiteX33" fmla="*/ 0 w 2407731"/>
                <a:gd name="connsiteY33" fmla="*/ 1532395 h 2223924"/>
                <a:gd name="connsiteX34" fmla="*/ 15072 w 2407731"/>
                <a:gd name="connsiteY34" fmla="*/ 1482153 h 2223924"/>
                <a:gd name="connsiteX35" fmla="*/ 15072 w 2407731"/>
                <a:gd name="connsiteY35" fmla="*/ 1426887 h 2223924"/>
                <a:gd name="connsiteX36" fmla="*/ 25121 w 2407731"/>
                <a:gd name="connsiteY36" fmla="*/ 1376645 h 2223924"/>
                <a:gd name="connsiteX37" fmla="*/ 40193 w 2407731"/>
                <a:gd name="connsiteY37" fmla="*/ 1351524 h 2223924"/>
                <a:gd name="connsiteX38" fmla="*/ 65314 w 2407731"/>
                <a:gd name="connsiteY38" fmla="*/ 1306307 h 2223924"/>
                <a:gd name="connsiteX0" fmla="*/ 65314 w 2407731"/>
                <a:gd name="connsiteY0" fmla="*/ 1306307 h 2223924"/>
                <a:gd name="connsiteX1" fmla="*/ 75363 w 2407731"/>
                <a:gd name="connsiteY1" fmla="*/ 1075195 h 2223924"/>
                <a:gd name="connsiteX2" fmla="*/ 45218 w 2407731"/>
                <a:gd name="connsiteY2" fmla="*/ 1065146 h 2223924"/>
                <a:gd name="connsiteX3" fmla="*/ 95459 w 2407731"/>
                <a:gd name="connsiteY3" fmla="*/ 879252 h 2223924"/>
                <a:gd name="connsiteX4" fmla="*/ 80387 w 2407731"/>
                <a:gd name="connsiteY4" fmla="*/ 763696 h 2223924"/>
                <a:gd name="connsiteX5" fmla="*/ 85411 w 2407731"/>
                <a:gd name="connsiteY5" fmla="*/ 708430 h 2223924"/>
                <a:gd name="connsiteX6" fmla="*/ 105508 w 2407731"/>
                <a:gd name="connsiteY6" fmla="*/ 688333 h 2223924"/>
                <a:gd name="connsiteX7" fmla="*/ 135653 w 2407731"/>
                <a:gd name="connsiteY7" fmla="*/ 668236 h 2223924"/>
                <a:gd name="connsiteX8" fmla="*/ 467248 w 2407731"/>
                <a:gd name="connsiteY8" fmla="*/ 321568 h 2223924"/>
                <a:gd name="connsiteX9" fmla="*/ 472272 w 2407731"/>
                <a:gd name="connsiteY9" fmla="*/ 276351 h 2223924"/>
                <a:gd name="connsiteX10" fmla="*/ 442127 w 2407731"/>
                <a:gd name="connsiteY10" fmla="*/ 251230 h 2223924"/>
                <a:gd name="connsiteX11" fmla="*/ 406958 w 2407731"/>
                <a:gd name="connsiteY11" fmla="*/ 221085 h 2223924"/>
                <a:gd name="connsiteX12" fmla="*/ 406958 w 2407731"/>
                <a:gd name="connsiteY12" fmla="*/ 195964 h 2223924"/>
                <a:gd name="connsiteX13" fmla="*/ 462224 w 2407731"/>
                <a:gd name="connsiteY13" fmla="*/ 185916 h 2223924"/>
                <a:gd name="connsiteX14" fmla="*/ 864158 w 2407731"/>
                <a:gd name="connsiteY14" fmla="*/ 135674 h 2223924"/>
                <a:gd name="connsiteX15" fmla="*/ 999811 w 2407731"/>
                <a:gd name="connsiteY15" fmla="*/ 80408 h 2223924"/>
                <a:gd name="connsiteX16" fmla="*/ 1024932 w 2407731"/>
                <a:gd name="connsiteY16" fmla="*/ 70360 h 2223924"/>
                <a:gd name="connsiteX17" fmla="*/ 999811 w 2407731"/>
                <a:gd name="connsiteY17" fmla="*/ 20118 h 2223924"/>
                <a:gd name="connsiteX18" fmla="*/ 1070149 w 2407731"/>
                <a:gd name="connsiteY18" fmla="*/ 25142 h 2223924"/>
                <a:gd name="connsiteX19" fmla="*/ 1130439 w 2407731"/>
                <a:gd name="connsiteY19" fmla="*/ 45239 h 2223924"/>
                <a:gd name="connsiteX20" fmla="*/ 1160585 w 2407731"/>
                <a:gd name="connsiteY20" fmla="*/ 55287 h 2223924"/>
                <a:gd name="connsiteX21" fmla="*/ 1683099 w 2407731"/>
                <a:gd name="connsiteY21" fmla="*/ 5045 h 2223924"/>
                <a:gd name="connsiteX22" fmla="*/ 1966443 w 2407731"/>
                <a:gd name="connsiteY22" fmla="*/ 618 h 2223924"/>
                <a:gd name="connsiteX23" fmla="*/ 1964584 w 2407731"/>
                <a:gd name="connsiteY23" fmla="*/ 788884 h 2223924"/>
                <a:gd name="connsiteX24" fmla="*/ 2262301 w 2407731"/>
                <a:gd name="connsiteY24" fmla="*/ 741371 h 2223924"/>
                <a:gd name="connsiteX25" fmla="*/ 2238901 w 2407731"/>
                <a:gd name="connsiteY25" fmla="*/ 1215750 h 2223924"/>
                <a:gd name="connsiteX26" fmla="*/ 1960272 w 2407731"/>
                <a:gd name="connsiteY26" fmla="*/ 1199604 h 2223924"/>
                <a:gd name="connsiteX27" fmla="*/ 1955190 w 2407731"/>
                <a:gd name="connsiteY27" fmla="*/ 1895477 h 2223924"/>
                <a:gd name="connsiteX28" fmla="*/ 1492929 w 2407731"/>
                <a:gd name="connsiteY28" fmla="*/ 1892459 h 2223924"/>
                <a:gd name="connsiteX29" fmla="*/ 619914 w 2407731"/>
                <a:gd name="connsiteY29" fmla="*/ 1828821 h 2223924"/>
                <a:gd name="connsiteX30" fmla="*/ 281354 w 2407731"/>
                <a:gd name="connsiteY30" fmla="*/ 1828821 h 2223924"/>
                <a:gd name="connsiteX31" fmla="*/ 130629 w 2407731"/>
                <a:gd name="connsiteY31" fmla="*/ 1753458 h 2223924"/>
                <a:gd name="connsiteX32" fmla="*/ 10048 w 2407731"/>
                <a:gd name="connsiteY32" fmla="*/ 1673072 h 2223924"/>
                <a:gd name="connsiteX33" fmla="*/ 0 w 2407731"/>
                <a:gd name="connsiteY33" fmla="*/ 1532395 h 2223924"/>
                <a:gd name="connsiteX34" fmla="*/ 15072 w 2407731"/>
                <a:gd name="connsiteY34" fmla="*/ 1482153 h 2223924"/>
                <a:gd name="connsiteX35" fmla="*/ 15072 w 2407731"/>
                <a:gd name="connsiteY35" fmla="*/ 1426887 h 2223924"/>
                <a:gd name="connsiteX36" fmla="*/ 25121 w 2407731"/>
                <a:gd name="connsiteY36" fmla="*/ 1376645 h 2223924"/>
                <a:gd name="connsiteX37" fmla="*/ 40193 w 2407731"/>
                <a:gd name="connsiteY37" fmla="*/ 1351524 h 2223924"/>
                <a:gd name="connsiteX38" fmla="*/ 65314 w 2407731"/>
                <a:gd name="connsiteY38" fmla="*/ 1306307 h 2223924"/>
                <a:gd name="connsiteX0" fmla="*/ 65314 w 2407731"/>
                <a:gd name="connsiteY0" fmla="*/ 1306307 h 2223924"/>
                <a:gd name="connsiteX1" fmla="*/ 75363 w 2407731"/>
                <a:gd name="connsiteY1" fmla="*/ 1075195 h 2223924"/>
                <a:gd name="connsiteX2" fmla="*/ 45218 w 2407731"/>
                <a:gd name="connsiteY2" fmla="*/ 1065146 h 2223924"/>
                <a:gd name="connsiteX3" fmla="*/ 95459 w 2407731"/>
                <a:gd name="connsiteY3" fmla="*/ 879252 h 2223924"/>
                <a:gd name="connsiteX4" fmla="*/ 80387 w 2407731"/>
                <a:gd name="connsiteY4" fmla="*/ 763696 h 2223924"/>
                <a:gd name="connsiteX5" fmla="*/ 85411 w 2407731"/>
                <a:gd name="connsiteY5" fmla="*/ 708430 h 2223924"/>
                <a:gd name="connsiteX6" fmla="*/ 105508 w 2407731"/>
                <a:gd name="connsiteY6" fmla="*/ 688333 h 2223924"/>
                <a:gd name="connsiteX7" fmla="*/ 135653 w 2407731"/>
                <a:gd name="connsiteY7" fmla="*/ 668236 h 2223924"/>
                <a:gd name="connsiteX8" fmla="*/ 467248 w 2407731"/>
                <a:gd name="connsiteY8" fmla="*/ 321568 h 2223924"/>
                <a:gd name="connsiteX9" fmla="*/ 472272 w 2407731"/>
                <a:gd name="connsiteY9" fmla="*/ 276351 h 2223924"/>
                <a:gd name="connsiteX10" fmla="*/ 442127 w 2407731"/>
                <a:gd name="connsiteY10" fmla="*/ 251230 h 2223924"/>
                <a:gd name="connsiteX11" fmla="*/ 406958 w 2407731"/>
                <a:gd name="connsiteY11" fmla="*/ 221085 h 2223924"/>
                <a:gd name="connsiteX12" fmla="*/ 406958 w 2407731"/>
                <a:gd name="connsiteY12" fmla="*/ 195964 h 2223924"/>
                <a:gd name="connsiteX13" fmla="*/ 462224 w 2407731"/>
                <a:gd name="connsiteY13" fmla="*/ 185916 h 2223924"/>
                <a:gd name="connsiteX14" fmla="*/ 864158 w 2407731"/>
                <a:gd name="connsiteY14" fmla="*/ 135674 h 2223924"/>
                <a:gd name="connsiteX15" fmla="*/ 999811 w 2407731"/>
                <a:gd name="connsiteY15" fmla="*/ 80408 h 2223924"/>
                <a:gd name="connsiteX16" fmla="*/ 1024932 w 2407731"/>
                <a:gd name="connsiteY16" fmla="*/ 70360 h 2223924"/>
                <a:gd name="connsiteX17" fmla="*/ 999811 w 2407731"/>
                <a:gd name="connsiteY17" fmla="*/ 20118 h 2223924"/>
                <a:gd name="connsiteX18" fmla="*/ 1070149 w 2407731"/>
                <a:gd name="connsiteY18" fmla="*/ 25142 h 2223924"/>
                <a:gd name="connsiteX19" fmla="*/ 1130439 w 2407731"/>
                <a:gd name="connsiteY19" fmla="*/ 45239 h 2223924"/>
                <a:gd name="connsiteX20" fmla="*/ 1160585 w 2407731"/>
                <a:gd name="connsiteY20" fmla="*/ 55287 h 2223924"/>
                <a:gd name="connsiteX21" fmla="*/ 1683099 w 2407731"/>
                <a:gd name="connsiteY21" fmla="*/ 5045 h 2223924"/>
                <a:gd name="connsiteX22" fmla="*/ 1966443 w 2407731"/>
                <a:gd name="connsiteY22" fmla="*/ 618 h 2223924"/>
                <a:gd name="connsiteX23" fmla="*/ 1964584 w 2407731"/>
                <a:gd name="connsiteY23" fmla="*/ 788884 h 2223924"/>
                <a:gd name="connsiteX24" fmla="*/ 2262301 w 2407731"/>
                <a:gd name="connsiteY24" fmla="*/ 741371 h 2223924"/>
                <a:gd name="connsiteX25" fmla="*/ 2238901 w 2407731"/>
                <a:gd name="connsiteY25" fmla="*/ 1215750 h 2223924"/>
                <a:gd name="connsiteX26" fmla="*/ 1960272 w 2407731"/>
                <a:gd name="connsiteY26" fmla="*/ 1199604 h 2223924"/>
                <a:gd name="connsiteX27" fmla="*/ 1955190 w 2407731"/>
                <a:gd name="connsiteY27" fmla="*/ 1895477 h 2223924"/>
                <a:gd name="connsiteX28" fmla="*/ 1492929 w 2407731"/>
                <a:gd name="connsiteY28" fmla="*/ 1892459 h 2223924"/>
                <a:gd name="connsiteX29" fmla="*/ 619914 w 2407731"/>
                <a:gd name="connsiteY29" fmla="*/ 1828821 h 2223924"/>
                <a:gd name="connsiteX30" fmla="*/ 281354 w 2407731"/>
                <a:gd name="connsiteY30" fmla="*/ 1828821 h 2223924"/>
                <a:gd name="connsiteX31" fmla="*/ 130629 w 2407731"/>
                <a:gd name="connsiteY31" fmla="*/ 1753458 h 2223924"/>
                <a:gd name="connsiteX32" fmla="*/ 10048 w 2407731"/>
                <a:gd name="connsiteY32" fmla="*/ 1673072 h 2223924"/>
                <a:gd name="connsiteX33" fmla="*/ 0 w 2407731"/>
                <a:gd name="connsiteY33" fmla="*/ 1532395 h 2223924"/>
                <a:gd name="connsiteX34" fmla="*/ 15072 w 2407731"/>
                <a:gd name="connsiteY34" fmla="*/ 1482153 h 2223924"/>
                <a:gd name="connsiteX35" fmla="*/ 15072 w 2407731"/>
                <a:gd name="connsiteY35" fmla="*/ 1426887 h 2223924"/>
                <a:gd name="connsiteX36" fmla="*/ 25121 w 2407731"/>
                <a:gd name="connsiteY36" fmla="*/ 1376645 h 2223924"/>
                <a:gd name="connsiteX37" fmla="*/ 40193 w 2407731"/>
                <a:gd name="connsiteY37" fmla="*/ 1351524 h 2223924"/>
                <a:gd name="connsiteX38" fmla="*/ 65314 w 2407731"/>
                <a:gd name="connsiteY38" fmla="*/ 1306307 h 2223924"/>
                <a:gd name="connsiteX0" fmla="*/ 65314 w 2407731"/>
                <a:gd name="connsiteY0" fmla="*/ 1306307 h 2223924"/>
                <a:gd name="connsiteX1" fmla="*/ 75363 w 2407731"/>
                <a:gd name="connsiteY1" fmla="*/ 1075195 h 2223924"/>
                <a:gd name="connsiteX2" fmla="*/ 45218 w 2407731"/>
                <a:gd name="connsiteY2" fmla="*/ 1065146 h 2223924"/>
                <a:gd name="connsiteX3" fmla="*/ 95459 w 2407731"/>
                <a:gd name="connsiteY3" fmla="*/ 879252 h 2223924"/>
                <a:gd name="connsiteX4" fmla="*/ 80387 w 2407731"/>
                <a:gd name="connsiteY4" fmla="*/ 763696 h 2223924"/>
                <a:gd name="connsiteX5" fmla="*/ 85411 w 2407731"/>
                <a:gd name="connsiteY5" fmla="*/ 708430 h 2223924"/>
                <a:gd name="connsiteX6" fmla="*/ 105508 w 2407731"/>
                <a:gd name="connsiteY6" fmla="*/ 688333 h 2223924"/>
                <a:gd name="connsiteX7" fmla="*/ 135653 w 2407731"/>
                <a:gd name="connsiteY7" fmla="*/ 668236 h 2223924"/>
                <a:gd name="connsiteX8" fmla="*/ 467248 w 2407731"/>
                <a:gd name="connsiteY8" fmla="*/ 321568 h 2223924"/>
                <a:gd name="connsiteX9" fmla="*/ 472272 w 2407731"/>
                <a:gd name="connsiteY9" fmla="*/ 276351 h 2223924"/>
                <a:gd name="connsiteX10" fmla="*/ 442127 w 2407731"/>
                <a:gd name="connsiteY10" fmla="*/ 251230 h 2223924"/>
                <a:gd name="connsiteX11" fmla="*/ 406958 w 2407731"/>
                <a:gd name="connsiteY11" fmla="*/ 221085 h 2223924"/>
                <a:gd name="connsiteX12" fmla="*/ 406958 w 2407731"/>
                <a:gd name="connsiteY12" fmla="*/ 195964 h 2223924"/>
                <a:gd name="connsiteX13" fmla="*/ 462224 w 2407731"/>
                <a:gd name="connsiteY13" fmla="*/ 185916 h 2223924"/>
                <a:gd name="connsiteX14" fmla="*/ 864158 w 2407731"/>
                <a:gd name="connsiteY14" fmla="*/ 135674 h 2223924"/>
                <a:gd name="connsiteX15" fmla="*/ 999811 w 2407731"/>
                <a:gd name="connsiteY15" fmla="*/ 80408 h 2223924"/>
                <a:gd name="connsiteX16" fmla="*/ 1024932 w 2407731"/>
                <a:gd name="connsiteY16" fmla="*/ 70360 h 2223924"/>
                <a:gd name="connsiteX17" fmla="*/ 999811 w 2407731"/>
                <a:gd name="connsiteY17" fmla="*/ 20118 h 2223924"/>
                <a:gd name="connsiteX18" fmla="*/ 1070149 w 2407731"/>
                <a:gd name="connsiteY18" fmla="*/ 25142 h 2223924"/>
                <a:gd name="connsiteX19" fmla="*/ 1130439 w 2407731"/>
                <a:gd name="connsiteY19" fmla="*/ 45239 h 2223924"/>
                <a:gd name="connsiteX20" fmla="*/ 1160585 w 2407731"/>
                <a:gd name="connsiteY20" fmla="*/ 55287 h 2223924"/>
                <a:gd name="connsiteX21" fmla="*/ 1683099 w 2407731"/>
                <a:gd name="connsiteY21" fmla="*/ 5045 h 2223924"/>
                <a:gd name="connsiteX22" fmla="*/ 1966443 w 2407731"/>
                <a:gd name="connsiteY22" fmla="*/ 618 h 2223924"/>
                <a:gd name="connsiteX23" fmla="*/ 1964584 w 2407731"/>
                <a:gd name="connsiteY23" fmla="*/ 788884 h 2223924"/>
                <a:gd name="connsiteX24" fmla="*/ 2262301 w 2407731"/>
                <a:gd name="connsiteY24" fmla="*/ 741371 h 2223924"/>
                <a:gd name="connsiteX25" fmla="*/ 2238901 w 2407731"/>
                <a:gd name="connsiteY25" fmla="*/ 1215750 h 2223924"/>
                <a:gd name="connsiteX26" fmla="*/ 1960272 w 2407731"/>
                <a:gd name="connsiteY26" fmla="*/ 1199604 h 2223924"/>
                <a:gd name="connsiteX27" fmla="*/ 1955190 w 2407731"/>
                <a:gd name="connsiteY27" fmla="*/ 1895477 h 2223924"/>
                <a:gd name="connsiteX28" fmla="*/ 1492929 w 2407731"/>
                <a:gd name="connsiteY28" fmla="*/ 1892459 h 2223924"/>
                <a:gd name="connsiteX29" fmla="*/ 619914 w 2407731"/>
                <a:gd name="connsiteY29" fmla="*/ 1828821 h 2223924"/>
                <a:gd name="connsiteX30" fmla="*/ 281354 w 2407731"/>
                <a:gd name="connsiteY30" fmla="*/ 1828821 h 2223924"/>
                <a:gd name="connsiteX31" fmla="*/ 130629 w 2407731"/>
                <a:gd name="connsiteY31" fmla="*/ 1753458 h 2223924"/>
                <a:gd name="connsiteX32" fmla="*/ 10048 w 2407731"/>
                <a:gd name="connsiteY32" fmla="*/ 1673072 h 2223924"/>
                <a:gd name="connsiteX33" fmla="*/ 0 w 2407731"/>
                <a:gd name="connsiteY33" fmla="*/ 1532395 h 2223924"/>
                <a:gd name="connsiteX34" fmla="*/ 15072 w 2407731"/>
                <a:gd name="connsiteY34" fmla="*/ 1482153 h 2223924"/>
                <a:gd name="connsiteX35" fmla="*/ 15072 w 2407731"/>
                <a:gd name="connsiteY35" fmla="*/ 1426887 h 2223924"/>
                <a:gd name="connsiteX36" fmla="*/ 25121 w 2407731"/>
                <a:gd name="connsiteY36" fmla="*/ 1376645 h 2223924"/>
                <a:gd name="connsiteX37" fmla="*/ 40193 w 2407731"/>
                <a:gd name="connsiteY37" fmla="*/ 1351524 h 2223924"/>
                <a:gd name="connsiteX38" fmla="*/ 65314 w 2407731"/>
                <a:gd name="connsiteY38" fmla="*/ 1306307 h 2223924"/>
                <a:gd name="connsiteX0" fmla="*/ 65314 w 2438627"/>
                <a:gd name="connsiteY0" fmla="*/ 1306307 h 2223924"/>
                <a:gd name="connsiteX1" fmla="*/ 75363 w 2438627"/>
                <a:gd name="connsiteY1" fmla="*/ 1075195 h 2223924"/>
                <a:gd name="connsiteX2" fmla="*/ 45218 w 2438627"/>
                <a:gd name="connsiteY2" fmla="*/ 1065146 h 2223924"/>
                <a:gd name="connsiteX3" fmla="*/ 95459 w 2438627"/>
                <a:gd name="connsiteY3" fmla="*/ 879252 h 2223924"/>
                <a:gd name="connsiteX4" fmla="*/ 80387 w 2438627"/>
                <a:gd name="connsiteY4" fmla="*/ 763696 h 2223924"/>
                <a:gd name="connsiteX5" fmla="*/ 85411 w 2438627"/>
                <a:gd name="connsiteY5" fmla="*/ 708430 h 2223924"/>
                <a:gd name="connsiteX6" fmla="*/ 105508 w 2438627"/>
                <a:gd name="connsiteY6" fmla="*/ 688333 h 2223924"/>
                <a:gd name="connsiteX7" fmla="*/ 135653 w 2438627"/>
                <a:gd name="connsiteY7" fmla="*/ 668236 h 2223924"/>
                <a:gd name="connsiteX8" fmla="*/ 467248 w 2438627"/>
                <a:gd name="connsiteY8" fmla="*/ 321568 h 2223924"/>
                <a:gd name="connsiteX9" fmla="*/ 472272 w 2438627"/>
                <a:gd name="connsiteY9" fmla="*/ 276351 h 2223924"/>
                <a:gd name="connsiteX10" fmla="*/ 442127 w 2438627"/>
                <a:gd name="connsiteY10" fmla="*/ 251230 h 2223924"/>
                <a:gd name="connsiteX11" fmla="*/ 406958 w 2438627"/>
                <a:gd name="connsiteY11" fmla="*/ 221085 h 2223924"/>
                <a:gd name="connsiteX12" fmla="*/ 406958 w 2438627"/>
                <a:gd name="connsiteY12" fmla="*/ 195964 h 2223924"/>
                <a:gd name="connsiteX13" fmla="*/ 462224 w 2438627"/>
                <a:gd name="connsiteY13" fmla="*/ 185916 h 2223924"/>
                <a:gd name="connsiteX14" fmla="*/ 864158 w 2438627"/>
                <a:gd name="connsiteY14" fmla="*/ 135674 h 2223924"/>
                <a:gd name="connsiteX15" fmla="*/ 999811 w 2438627"/>
                <a:gd name="connsiteY15" fmla="*/ 80408 h 2223924"/>
                <a:gd name="connsiteX16" fmla="*/ 1024932 w 2438627"/>
                <a:gd name="connsiteY16" fmla="*/ 70360 h 2223924"/>
                <a:gd name="connsiteX17" fmla="*/ 999811 w 2438627"/>
                <a:gd name="connsiteY17" fmla="*/ 20118 h 2223924"/>
                <a:gd name="connsiteX18" fmla="*/ 1070149 w 2438627"/>
                <a:gd name="connsiteY18" fmla="*/ 25142 h 2223924"/>
                <a:gd name="connsiteX19" fmla="*/ 1130439 w 2438627"/>
                <a:gd name="connsiteY19" fmla="*/ 45239 h 2223924"/>
                <a:gd name="connsiteX20" fmla="*/ 1160585 w 2438627"/>
                <a:gd name="connsiteY20" fmla="*/ 55287 h 2223924"/>
                <a:gd name="connsiteX21" fmla="*/ 1683099 w 2438627"/>
                <a:gd name="connsiteY21" fmla="*/ 5045 h 2223924"/>
                <a:gd name="connsiteX22" fmla="*/ 1966443 w 2438627"/>
                <a:gd name="connsiteY22" fmla="*/ 618 h 2223924"/>
                <a:gd name="connsiteX23" fmla="*/ 1964584 w 2438627"/>
                <a:gd name="connsiteY23" fmla="*/ 788884 h 2223924"/>
                <a:gd name="connsiteX24" fmla="*/ 2262301 w 2438627"/>
                <a:gd name="connsiteY24" fmla="*/ 741371 h 2223924"/>
                <a:gd name="connsiteX25" fmla="*/ 2238901 w 2438627"/>
                <a:gd name="connsiteY25" fmla="*/ 1215750 h 2223924"/>
                <a:gd name="connsiteX26" fmla="*/ 1960272 w 2438627"/>
                <a:gd name="connsiteY26" fmla="*/ 1199604 h 2223924"/>
                <a:gd name="connsiteX27" fmla="*/ 1955190 w 2438627"/>
                <a:gd name="connsiteY27" fmla="*/ 1895477 h 2223924"/>
                <a:gd name="connsiteX28" fmla="*/ 1492929 w 2438627"/>
                <a:gd name="connsiteY28" fmla="*/ 1892459 h 2223924"/>
                <a:gd name="connsiteX29" fmla="*/ 619914 w 2438627"/>
                <a:gd name="connsiteY29" fmla="*/ 1828821 h 2223924"/>
                <a:gd name="connsiteX30" fmla="*/ 281354 w 2438627"/>
                <a:gd name="connsiteY30" fmla="*/ 1828821 h 2223924"/>
                <a:gd name="connsiteX31" fmla="*/ 130629 w 2438627"/>
                <a:gd name="connsiteY31" fmla="*/ 1753458 h 2223924"/>
                <a:gd name="connsiteX32" fmla="*/ 10048 w 2438627"/>
                <a:gd name="connsiteY32" fmla="*/ 1673072 h 2223924"/>
                <a:gd name="connsiteX33" fmla="*/ 0 w 2438627"/>
                <a:gd name="connsiteY33" fmla="*/ 1532395 h 2223924"/>
                <a:gd name="connsiteX34" fmla="*/ 15072 w 2438627"/>
                <a:gd name="connsiteY34" fmla="*/ 1482153 h 2223924"/>
                <a:gd name="connsiteX35" fmla="*/ 15072 w 2438627"/>
                <a:gd name="connsiteY35" fmla="*/ 1426887 h 2223924"/>
                <a:gd name="connsiteX36" fmla="*/ 25121 w 2438627"/>
                <a:gd name="connsiteY36" fmla="*/ 1376645 h 2223924"/>
                <a:gd name="connsiteX37" fmla="*/ 40193 w 2438627"/>
                <a:gd name="connsiteY37" fmla="*/ 1351524 h 2223924"/>
                <a:gd name="connsiteX38" fmla="*/ 65314 w 2438627"/>
                <a:gd name="connsiteY38" fmla="*/ 1306307 h 2223924"/>
                <a:gd name="connsiteX0" fmla="*/ 65314 w 2438627"/>
                <a:gd name="connsiteY0" fmla="*/ 1306307 h 2223924"/>
                <a:gd name="connsiteX1" fmla="*/ 75363 w 2438627"/>
                <a:gd name="connsiteY1" fmla="*/ 1075195 h 2223924"/>
                <a:gd name="connsiteX2" fmla="*/ 45218 w 2438627"/>
                <a:gd name="connsiteY2" fmla="*/ 1065146 h 2223924"/>
                <a:gd name="connsiteX3" fmla="*/ 95459 w 2438627"/>
                <a:gd name="connsiteY3" fmla="*/ 879252 h 2223924"/>
                <a:gd name="connsiteX4" fmla="*/ 80387 w 2438627"/>
                <a:gd name="connsiteY4" fmla="*/ 763696 h 2223924"/>
                <a:gd name="connsiteX5" fmla="*/ 85411 w 2438627"/>
                <a:gd name="connsiteY5" fmla="*/ 708430 h 2223924"/>
                <a:gd name="connsiteX6" fmla="*/ 105508 w 2438627"/>
                <a:gd name="connsiteY6" fmla="*/ 688333 h 2223924"/>
                <a:gd name="connsiteX7" fmla="*/ 135653 w 2438627"/>
                <a:gd name="connsiteY7" fmla="*/ 668236 h 2223924"/>
                <a:gd name="connsiteX8" fmla="*/ 467248 w 2438627"/>
                <a:gd name="connsiteY8" fmla="*/ 321568 h 2223924"/>
                <a:gd name="connsiteX9" fmla="*/ 472272 w 2438627"/>
                <a:gd name="connsiteY9" fmla="*/ 276351 h 2223924"/>
                <a:gd name="connsiteX10" fmla="*/ 442127 w 2438627"/>
                <a:gd name="connsiteY10" fmla="*/ 251230 h 2223924"/>
                <a:gd name="connsiteX11" fmla="*/ 406958 w 2438627"/>
                <a:gd name="connsiteY11" fmla="*/ 221085 h 2223924"/>
                <a:gd name="connsiteX12" fmla="*/ 406958 w 2438627"/>
                <a:gd name="connsiteY12" fmla="*/ 195964 h 2223924"/>
                <a:gd name="connsiteX13" fmla="*/ 462224 w 2438627"/>
                <a:gd name="connsiteY13" fmla="*/ 185916 h 2223924"/>
                <a:gd name="connsiteX14" fmla="*/ 864158 w 2438627"/>
                <a:gd name="connsiteY14" fmla="*/ 135674 h 2223924"/>
                <a:gd name="connsiteX15" fmla="*/ 999811 w 2438627"/>
                <a:gd name="connsiteY15" fmla="*/ 80408 h 2223924"/>
                <a:gd name="connsiteX16" fmla="*/ 1024932 w 2438627"/>
                <a:gd name="connsiteY16" fmla="*/ 70360 h 2223924"/>
                <a:gd name="connsiteX17" fmla="*/ 999811 w 2438627"/>
                <a:gd name="connsiteY17" fmla="*/ 20118 h 2223924"/>
                <a:gd name="connsiteX18" fmla="*/ 1070149 w 2438627"/>
                <a:gd name="connsiteY18" fmla="*/ 25142 h 2223924"/>
                <a:gd name="connsiteX19" fmla="*/ 1130439 w 2438627"/>
                <a:gd name="connsiteY19" fmla="*/ 45239 h 2223924"/>
                <a:gd name="connsiteX20" fmla="*/ 1160585 w 2438627"/>
                <a:gd name="connsiteY20" fmla="*/ 55287 h 2223924"/>
                <a:gd name="connsiteX21" fmla="*/ 1683099 w 2438627"/>
                <a:gd name="connsiteY21" fmla="*/ 5045 h 2223924"/>
                <a:gd name="connsiteX22" fmla="*/ 1966443 w 2438627"/>
                <a:gd name="connsiteY22" fmla="*/ 618 h 2223924"/>
                <a:gd name="connsiteX23" fmla="*/ 1964584 w 2438627"/>
                <a:gd name="connsiteY23" fmla="*/ 788884 h 2223924"/>
                <a:gd name="connsiteX24" fmla="*/ 2262301 w 2438627"/>
                <a:gd name="connsiteY24" fmla="*/ 741371 h 2223924"/>
                <a:gd name="connsiteX25" fmla="*/ 2238901 w 2438627"/>
                <a:gd name="connsiteY25" fmla="*/ 1215750 h 2223924"/>
                <a:gd name="connsiteX26" fmla="*/ 1960272 w 2438627"/>
                <a:gd name="connsiteY26" fmla="*/ 1199604 h 2223924"/>
                <a:gd name="connsiteX27" fmla="*/ 1955190 w 2438627"/>
                <a:gd name="connsiteY27" fmla="*/ 1895477 h 2223924"/>
                <a:gd name="connsiteX28" fmla="*/ 1492929 w 2438627"/>
                <a:gd name="connsiteY28" fmla="*/ 1892459 h 2223924"/>
                <a:gd name="connsiteX29" fmla="*/ 619914 w 2438627"/>
                <a:gd name="connsiteY29" fmla="*/ 1828821 h 2223924"/>
                <a:gd name="connsiteX30" fmla="*/ 281354 w 2438627"/>
                <a:gd name="connsiteY30" fmla="*/ 1828821 h 2223924"/>
                <a:gd name="connsiteX31" fmla="*/ 130629 w 2438627"/>
                <a:gd name="connsiteY31" fmla="*/ 1753458 h 2223924"/>
                <a:gd name="connsiteX32" fmla="*/ 10048 w 2438627"/>
                <a:gd name="connsiteY32" fmla="*/ 1673072 h 2223924"/>
                <a:gd name="connsiteX33" fmla="*/ 0 w 2438627"/>
                <a:gd name="connsiteY33" fmla="*/ 1532395 h 2223924"/>
                <a:gd name="connsiteX34" fmla="*/ 15072 w 2438627"/>
                <a:gd name="connsiteY34" fmla="*/ 1482153 h 2223924"/>
                <a:gd name="connsiteX35" fmla="*/ 15072 w 2438627"/>
                <a:gd name="connsiteY35" fmla="*/ 1426887 h 2223924"/>
                <a:gd name="connsiteX36" fmla="*/ 25121 w 2438627"/>
                <a:gd name="connsiteY36" fmla="*/ 1376645 h 2223924"/>
                <a:gd name="connsiteX37" fmla="*/ 40193 w 2438627"/>
                <a:gd name="connsiteY37" fmla="*/ 1351524 h 2223924"/>
                <a:gd name="connsiteX38" fmla="*/ 65314 w 2438627"/>
                <a:gd name="connsiteY38" fmla="*/ 1306307 h 2223924"/>
                <a:gd name="connsiteX0" fmla="*/ 65314 w 2450613"/>
                <a:gd name="connsiteY0" fmla="*/ 1306307 h 2223924"/>
                <a:gd name="connsiteX1" fmla="*/ 75363 w 2450613"/>
                <a:gd name="connsiteY1" fmla="*/ 1075195 h 2223924"/>
                <a:gd name="connsiteX2" fmla="*/ 45218 w 2450613"/>
                <a:gd name="connsiteY2" fmla="*/ 1065146 h 2223924"/>
                <a:gd name="connsiteX3" fmla="*/ 95459 w 2450613"/>
                <a:gd name="connsiteY3" fmla="*/ 879252 h 2223924"/>
                <a:gd name="connsiteX4" fmla="*/ 80387 w 2450613"/>
                <a:gd name="connsiteY4" fmla="*/ 763696 h 2223924"/>
                <a:gd name="connsiteX5" fmla="*/ 85411 w 2450613"/>
                <a:gd name="connsiteY5" fmla="*/ 708430 h 2223924"/>
                <a:gd name="connsiteX6" fmla="*/ 105508 w 2450613"/>
                <a:gd name="connsiteY6" fmla="*/ 688333 h 2223924"/>
                <a:gd name="connsiteX7" fmla="*/ 135653 w 2450613"/>
                <a:gd name="connsiteY7" fmla="*/ 668236 h 2223924"/>
                <a:gd name="connsiteX8" fmla="*/ 467248 w 2450613"/>
                <a:gd name="connsiteY8" fmla="*/ 321568 h 2223924"/>
                <a:gd name="connsiteX9" fmla="*/ 472272 w 2450613"/>
                <a:gd name="connsiteY9" fmla="*/ 276351 h 2223924"/>
                <a:gd name="connsiteX10" fmla="*/ 442127 w 2450613"/>
                <a:gd name="connsiteY10" fmla="*/ 251230 h 2223924"/>
                <a:gd name="connsiteX11" fmla="*/ 406958 w 2450613"/>
                <a:gd name="connsiteY11" fmla="*/ 221085 h 2223924"/>
                <a:gd name="connsiteX12" fmla="*/ 406958 w 2450613"/>
                <a:gd name="connsiteY12" fmla="*/ 195964 h 2223924"/>
                <a:gd name="connsiteX13" fmla="*/ 462224 w 2450613"/>
                <a:gd name="connsiteY13" fmla="*/ 185916 h 2223924"/>
                <a:gd name="connsiteX14" fmla="*/ 864158 w 2450613"/>
                <a:gd name="connsiteY14" fmla="*/ 135674 h 2223924"/>
                <a:gd name="connsiteX15" fmla="*/ 999811 w 2450613"/>
                <a:gd name="connsiteY15" fmla="*/ 80408 h 2223924"/>
                <a:gd name="connsiteX16" fmla="*/ 1024932 w 2450613"/>
                <a:gd name="connsiteY16" fmla="*/ 70360 h 2223924"/>
                <a:gd name="connsiteX17" fmla="*/ 999811 w 2450613"/>
                <a:gd name="connsiteY17" fmla="*/ 20118 h 2223924"/>
                <a:gd name="connsiteX18" fmla="*/ 1070149 w 2450613"/>
                <a:gd name="connsiteY18" fmla="*/ 25142 h 2223924"/>
                <a:gd name="connsiteX19" fmla="*/ 1130439 w 2450613"/>
                <a:gd name="connsiteY19" fmla="*/ 45239 h 2223924"/>
                <a:gd name="connsiteX20" fmla="*/ 1160585 w 2450613"/>
                <a:gd name="connsiteY20" fmla="*/ 55287 h 2223924"/>
                <a:gd name="connsiteX21" fmla="*/ 1683099 w 2450613"/>
                <a:gd name="connsiteY21" fmla="*/ 5045 h 2223924"/>
                <a:gd name="connsiteX22" fmla="*/ 1966443 w 2450613"/>
                <a:gd name="connsiteY22" fmla="*/ 618 h 2223924"/>
                <a:gd name="connsiteX23" fmla="*/ 1964584 w 2450613"/>
                <a:gd name="connsiteY23" fmla="*/ 788884 h 2223924"/>
                <a:gd name="connsiteX24" fmla="*/ 2262301 w 2450613"/>
                <a:gd name="connsiteY24" fmla="*/ 741371 h 2223924"/>
                <a:gd name="connsiteX25" fmla="*/ 2265173 w 2450613"/>
                <a:gd name="connsiteY25" fmla="*/ 1205520 h 2223924"/>
                <a:gd name="connsiteX26" fmla="*/ 1960272 w 2450613"/>
                <a:gd name="connsiteY26" fmla="*/ 1199604 h 2223924"/>
                <a:gd name="connsiteX27" fmla="*/ 1955190 w 2450613"/>
                <a:gd name="connsiteY27" fmla="*/ 1895477 h 2223924"/>
                <a:gd name="connsiteX28" fmla="*/ 1492929 w 2450613"/>
                <a:gd name="connsiteY28" fmla="*/ 1892459 h 2223924"/>
                <a:gd name="connsiteX29" fmla="*/ 619914 w 2450613"/>
                <a:gd name="connsiteY29" fmla="*/ 1828821 h 2223924"/>
                <a:gd name="connsiteX30" fmla="*/ 281354 w 2450613"/>
                <a:gd name="connsiteY30" fmla="*/ 1828821 h 2223924"/>
                <a:gd name="connsiteX31" fmla="*/ 130629 w 2450613"/>
                <a:gd name="connsiteY31" fmla="*/ 1753458 h 2223924"/>
                <a:gd name="connsiteX32" fmla="*/ 10048 w 2450613"/>
                <a:gd name="connsiteY32" fmla="*/ 1673072 h 2223924"/>
                <a:gd name="connsiteX33" fmla="*/ 0 w 2450613"/>
                <a:gd name="connsiteY33" fmla="*/ 1532395 h 2223924"/>
                <a:gd name="connsiteX34" fmla="*/ 15072 w 2450613"/>
                <a:gd name="connsiteY34" fmla="*/ 1482153 h 2223924"/>
                <a:gd name="connsiteX35" fmla="*/ 15072 w 2450613"/>
                <a:gd name="connsiteY35" fmla="*/ 1426887 h 2223924"/>
                <a:gd name="connsiteX36" fmla="*/ 25121 w 2450613"/>
                <a:gd name="connsiteY36" fmla="*/ 1376645 h 2223924"/>
                <a:gd name="connsiteX37" fmla="*/ 40193 w 2450613"/>
                <a:gd name="connsiteY37" fmla="*/ 1351524 h 2223924"/>
                <a:gd name="connsiteX38" fmla="*/ 65314 w 2450613"/>
                <a:gd name="connsiteY38" fmla="*/ 1306307 h 2223924"/>
                <a:gd name="connsiteX0" fmla="*/ 65314 w 2450613"/>
                <a:gd name="connsiteY0" fmla="*/ 1306307 h 2223924"/>
                <a:gd name="connsiteX1" fmla="*/ 75363 w 2450613"/>
                <a:gd name="connsiteY1" fmla="*/ 1075195 h 2223924"/>
                <a:gd name="connsiteX2" fmla="*/ 45218 w 2450613"/>
                <a:gd name="connsiteY2" fmla="*/ 1065146 h 2223924"/>
                <a:gd name="connsiteX3" fmla="*/ 95459 w 2450613"/>
                <a:gd name="connsiteY3" fmla="*/ 879252 h 2223924"/>
                <a:gd name="connsiteX4" fmla="*/ 80387 w 2450613"/>
                <a:gd name="connsiteY4" fmla="*/ 763696 h 2223924"/>
                <a:gd name="connsiteX5" fmla="*/ 85411 w 2450613"/>
                <a:gd name="connsiteY5" fmla="*/ 708430 h 2223924"/>
                <a:gd name="connsiteX6" fmla="*/ 105508 w 2450613"/>
                <a:gd name="connsiteY6" fmla="*/ 688333 h 2223924"/>
                <a:gd name="connsiteX7" fmla="*/ 135653 w 2450613"/>
                <a:gd name="connsiteY7" fmla="*/ 668236 h 2223924"/>
                <a:gd name="connsiteX8" fmla="*/ 467248 w 2450613"/>
                <a:gd name="connsiteY8" fmla="*/ 321568 h 2223924"/>
                <a:gd name="connsiteX9" fmla="*/ 472272 w 2450613"/>
                <a:gd name="connsiteY9" fmla="*/ 276351 h 2223924"/>
                <a:gd name="connsiteX10" fmla="*/ 442127 w 2450613"/>
                <a:gd name="connsiteY10" fmla="*/ 251230 h 2223924"/>
                <a:gd name="connsiteX11" fmla="*/ 406958 w 2450613"/>
                <a:gd name="connsiteY11" fmla="*/ 221085 h 2223924"/>
                <a:gd name="connsiteX12" fmla="*/ 406958 w 2450613"/>
                <a:gd name="connsiteY12" fmla="*/ 195964 h 2223924"/>
                <a:gd name="connsiteX13" fmla="*/ 462224 w 2450613"/>
                <a:gd name="connsiteY13" fmla="*/ 185916 h 2223924"/>
                <a:gd name="connsiteX14" fmla="*/ 864158 w 2450613"/>
                <a:gd name="connsiteY14" fmla="*/ 135674 h 2223924"/>
                <a:gd name="connsiteX15" fmla="*/ 999811 w 2450613"/>
                <a:gd name="connsiteY15" fmla="*/ 80408 h 2223924"/>
                <a:gd name="connsiteX16" fmla="*/ 1024932 w 2450613"/>
                <a:gd name="connsiteY16" fmla="*/ 70360 h 2223924"/>
                <a:gd name="connsiteX17" fmla="*/ 999811 w 2450613"/>
                <a:gd name="connsiteY17" fmla="*/ 20118 h 2223924"/>
                <a:gd name="connsiteX18" fmla="*/ 1070149 w 2450613"/>
                <a:gd name="connsiteY18" fmla="*/ 25142 h 2223924"/>
                <a:gd name="connsiteX19" fmla="*/ 1130439 w 2450613"/>
                <a:gd name="connsiteY19" fmla="*/ 45239 h 2223924"/>
                <a:gd name="connsiteX20" fmla="*/ 1160585 w 2450613"/>
                <a:gd name="connsiteY20" fmla="*/ 55287 h 2223924"/>
                <a:gd name="connsiteX21" fmla="*/ 1683099 w 2450613"/>
                <a:gd name="connsiteY21" fmla="*/ 5045 h 2223924"/>
                <a:gd name="connsiteX22" fmla="*/ 1966443 w 2450613"/>
                <a:gd name="connsiteY22" fmla="*/ 618 h 2223924"/>
                <a:gd name="connsiteX23" fmla="*/ 1969838 w 2450613"/>
                <a:gd name="connsiteY23" fmla="*/ 732619 h 2223924"/>
                <a:gd name="connsiteX24" fmla="*/ 2262301 w 2450613"/>
                <a:gd name="connsiteY24" fmla="*/ 741371 h 2223924"/>
                <a:gd name="connsiteX25" fmla="*/ 2265173 w 2450613"/>
                <a:gd name="connsiteY25" fmla="*/ 1205520 h 2223924"/>
                <a:gd name="connsiteX26" fmla="*/ 1960272 w 2450613"/>
                <a:gd name="connsiteY26" fmla="*/ 1199604 h 2223924"/>
                <a:gd name="connsiteX27" fmla="*/ 1955190 w 2450613"/>
                <a:gd name="connsiteY27" fmla="*/ 1895477 h 2223924"/>
                <a:gd name="connsiteX28" fmla="*/ 1492929 w 2450613"/>
                <a:gd name="connsiteY28" fmla="*/ 1892459 h 2223924"/>
                <a:gd name="connsiteX29" fmla="*/ 619914 w 2450613"/>
                <a:gd name="connsiteY29" fmla="*/ 1828821 h 2223924"/>
                <a:gd name="connsiteX30" fmla="*/ 281354 w 2450613"/>
                <a:gd name="connsiteY30" fmla="*/ 1828821 h 2223924"/>
                <a:gd name="connsiteX31" fmla="*/ 130629 w 2450613"/>
                <a:gd name="connsiteY31" fmla="*/ 1753458 h 2223924"/>
                <a:gd name="connsiteX32" fmla="*/ 10048 w 2450613"/>
                <a:gd name="connsiteY32" fmla="*/ 1673072 h 2223924"/>
                <a:gd name="connsiteX33" fmla="*/ 0 w 2450613"/>
                <a:gd name="connsiteY33" fmla="*/ 1532395 h 2223924"/>
                <a:gd name="connsiteX34" fmla="*/ 15072 w 2450613"/>
                <a:gd name="connsiteY34" fmla="*/ 1482153 h 2223924"/>
                <a:gd name="connsiteX35" fmla="*/ 15072 w 2450613"/>
                <a:gd name="connsiteY35" fmla="*/ 1426887 h 2223924"/>
                <a:gd name="connsiteX36" fmla="*/ 25121 w 2450613"/>
                <a:gd name="connsiteY36" fmla="*/ 1376645 h 2223924"/>
                <a:gd name="connsiteX37" fmla="*/ 40193 w 2450613"/>
                <a:gd name="connsiteY37" fmla="*/ 1351524 h 2223924"/>
                <a:gd name="connsiteX38" fmla="*/ 65314 w 2450613"/>
                <a:gd name="connsiteY38" fmla="*/ 1306307 h 2223924"/>
                <a:gd name="connsiteX0" fmla="*/ 65314 w 2450613"/>
                <a:gd name="connsiteY0" fmla="*/ 1306307 h 2223924"/>
                <a:gd name="connsiteX1" fmla="*/ 75363 w 2450613"/>
                <a:gd name="connsiteY1" fmla="*/ 1075195 h 2223924"/>
                <a:gd name="connsiteX2" fmla="*/ 45218 w 2450613"/>
                <a:gd name="connsiteY2" fmla="*/ 1065146 h 2223924"/>
                <a:gd name="connsiteX3" fmla="*/ 95459 w 2450613"/>
                <a:gd name="connsiteY3" fmla="*/ 879252 h 2223924"/>
                <a:gd name="connsiteX4" fmla="*/ 80387 w 2450613"/>
                <a:gd name="connsiteY4" fmla="*/ 763696 h 2223924"/>
                <a:gd name="connsiteX5" fmla="*/ 85411 w 2450613"/>
                <a:gd name="connsiteY5" fmla="*/ 708430 h 2223924"/>
                <a:gd name="connsiteX6" fmla="*/ 105508 w 2450613"/>
                <a:gd name="connsiteY6" fmla="*/ 688333 h 2223924"/>
                <a:gd name="connsiteX7" fmla="*/ 135653 w 2450613"/>
                <a:gd name="connsiteY7" fmla="*/ 668236 h 2223924"/>
                <a:gd name="connsiteX8" fmla="*/ 467248 w 2450613"/>
                <a:gd name="connsiteY8" fmla="*/ 321568 h 2223924"/>
                <a:gd name="connsiteX9" fmla="*/ 472272 w 2450613"/>
                <a:gd name="connsiteY9" fmla="*/ 276351 h 2223924"/>
                <a:gd name="connsiteX10" fmla="*/ 442127 w 2450613"/>
                <a:gd name="connsiteY10" fmla="*/ 251230 h 2223924"/>
                <a:gd name="connsiteX11" fmla="*/ 406958 w 2450613"/>
                <a:gd name="connsiteY11" fmla="*/ 221085 h 2223924"/>
                <a:gd name="connsiteX12" fmla="*/ 406958 w 2450613"/>
                <a:gd name="connsiteY12" fmla="*/ 195964 h 2223924"/>
                <a:gd name="connsiteX13" fmla="*/ 462224 w 2450613"/>
                <a:gd name="connsiteY13" fmla="*/ 185916 h 2223924"/>
                <a:gd name="connsiteX14" fmla="*/ 864158 w 2450613"/>
                <a:gd name="connsiteY14" fmla="*/ 135674 h 2223924"/>
                <a:gd name="connsiteX15" fmla="*/ 999811 w 2450613"/>
                <a:gd name="connsiteY15" fmla="*/ 80408 h 2223924"/>
                <a:gd name="connsiteX16" fmla="*/ 1024932 w 2450613"/>
                <a:gd name="connsiteY16" fmla="*/ 70360 h 2223924"/>
                <a:gd name="connsiteX17" fmla="*/ 999811 w 2450613"/>
                <a:gd name="connsiteY17" fmla="*/ 20118 h 2223924"/>
                <a:gd name="connsiteX18" fmla="*/ 1070149 w 2450613"/>
                <a:gd name="connsiteY18" fmla="*/ 25142 h 2223924"/>
                <a:gd name="connsiteX19" fmla="*/ 1130439 w 2450613"/>
                <a:gd name="connsiteY19" fmla="*/ 45239 h 2223924"/>
                <a:gd name="connsiteX20" fmla="*/ 1160585 w 2450613"/>
                <a:gd name="connsiteY20" fmla="*/ 55287 h 2223924"/>
                <a:gd name="connsiteX21" fmla="*/ 1683099 w 2450613"/>
                <a:gd name="connsiteY21" fmla="*/ 5045 h 2223924"/>
                <a:gd name="connsiteX22" fmla="*/ 1966443 w 2450613"/>
                <a:gd name="connsiteY22" fmla="*/ 618 h 2223924"/>
                <a:gd name="connsiteX23" fmla="*/ 1969838 w 2450613"/>
                <a:gd name="connsiteY23" fmla="*/ 732619 h 2223924"/>
                <a:gd name="connsiteX24" fmla="*/ 2262301 w 2450613"/>
                <a:gd name="connsiteY24" fmla="*/ 741371 h 2223924"/>
                <a:gd name="connsiteX25" fmla="*/ 2265173 w 2450613"/>
                <a:gd name="connsiteY25" fmla="*/ 1205520 h 2223924"/>
                <a:gd name="connsiteX26" fmla="*/ 1955018 w 2450613"/>
                <a:gd name="connsiteY26" fmla="*/ 1235410 h 2223924"/>
                <a:gd name="connsiteX27" fmla="*/ 1955190 w 2450613"/>
                <a:gd name="connsiteY27" fmla="*/ 1895477 h 2223924"/>
                <a:gd name="connsiteX28" fmla="*/ 1492929 w 2450613"/>
                <a:gd name="connsiteY28" fmla="*/ 1892459 h 2223924"/>
                <a:gd name="connsiteX29" fmla="*/ 619914 w 2450613"/>
                <a:gd name="connsiteY29" fmla="*/ 1828821 h 2223924"/>
                <a:gd name="connsiteX30" fmla="*/ 281354 w 2450613"/>
                <a:gd name="connsiteY30" fmla="*/ 1828821 h 2223924"/>
                <a:gd name="connsiteX31" fmla="*/ 130629 w 2450613"/>
                <a:gd name="connsiteY31" fmla="*/ 1753458 h 2223924"/>
                <a:gd name="connsiteX32" fmla="*/ 10048 w 2450613"/>
                <a:gd name="connsiteY32" fmla="*/ 1673072 h 2223924"/>
                <a:gd name="connsiteX33" fmla="*/ 0 w 2450613"/>
                <a:gd name="connsiteY33" fmla="*/ 1532395 h 2223924"/>
                <a:gd name="connsiteX34" fmla="*/ 15072 w 2450613"/>
                <a:gd name="connsiteY34" fmla="*/ 1482153 h 2223924"/>
                <a:gd name="connsiteX35" fmla="*/ 15072 w 2450613"/>
                <a:gd name="connsiteY35" fmla="*/ 1426887 h 2223924"/>
                <a:gd name="connsiteX36" fmla="*/ 25121 w 2450613"/>
                <a:gd name="connsiteY36" fmla="*/ 1376645 h 2223924"/>
                <a:gd name="connsiteX37" fmla="*/ 40193 w 2450613"/>
                <a:gd name="connsiteY37" fmla="*/ 1351524 h 2223924"/>
                <a:gd name="connsiteX38" fmla="*/ 65314 w 2450613"/>
                <a:gd name="connsiteY38" fmla="*/ 1306307 h 2223924"/>
                <a:gd name="connsiteX0" fmla="*/ 65314 w 2450613"/>
                <a:gd name="connsiteY0" fmla="*/ 1306307 h 2223924"/>
                <a:gd name="connsiteX1" fmla="*/ 75363 w 2450613"/>
                <a:gd name="connsiteY1" fmla="*/ 1075195 h 2223924"/>
                <a:gd name="connsiteX2" fmla="*/ 45218 w 2450613"/>
                <a:gd name="connsiteY2" fmla="*/ 1065146 h 2223924"/>
                <a:gd name="connsiteX3" fmla="*/ 95459 w 2450613"/>
                <a:gd name="connsiteY3" fmla="*/ 879252 h 2223924"/>
                <a:gd name="connsiteX4" fmla="*/ 80387 w 2450613"/>
                <a:gd name="connsiteY4" fmla="*/ 763696 h 2223924"/>
                <a:gd name="connsiteX5" fmla="*/ 85411 w 2450613"/>
                <a:gd name="connsiteY5" fmla="*/ 708430 h 2223924"/>
                <a:gd name="connsiteX6" fmla="*/ 105508 w 2450613"/>
                <a:gd name="connsiteY6" fmla="*/ 688333 h 2223924"/>
                <a:gd name="connsiteX7" fmla="*/ 135653 w 2450613"/>
                <a:gd name="connsiteY7" fmla="*/ 668236 h 2223924"/>
                <a:gd name="connsiteX8" fmla="*/ 467248 w 2450613"/>
                <a:gd name="connsiteY8" fmla="*/ 321568 h 2223924"/>
                <a:gd name="connsiteX9" fmla="*/ 472272 w 2450613"/>
                <a:gd name="connsiteY9" fmla="*/ 276351 h 2223924"/>
                <a:gd name="connsiteX10" fmla="*/ 442127 w 2450613"/>
                <a:gd name="connsiteY10" fmla="*/ 251230 h 2223924"/>
                <a:gd name="connsiteX11" fmla="*/ 406958 w 2450613"/>
                <a:gd name="connsiteY11" fmla="*/ 221085 h 2223924"/>
                <a:gd name="connsiteX12" fmla="*/ 406958 w 2450613"/>
                <a:gd name="connsiteY12" fmla="*/ 195964 h 2223924"/>
                <a:gd name="connsiteX13" fmla="*/ 462224 w 2450613"/>
                <a:gd name="connsiteY13" fmla="*/ 185916 h 2223924"/>
                <a:gd name="connsiteX14" fmla="*/ 864158 w 2450613"/>
                <a:gd name="connsiteY14" fmla="*/ 135674 h 2223924"/>
                <a:gd name="connsiteX15" fmla="*/ 999811 w 2450613"/>
                <a:gd name="connsiteY15" fmla="*/ 80408 h 2223924"/>
                <a:gd name="connsiteX16" fmla="*/ 1024932 w 2450613"/>
                <a:gd name="connsiteY16" fmla="*/ 70360 h 2223924"/>
                <a:gd name="connsiteX17" fmla="*/ 999811 w 2450613"/>
                <a:gd name="connsiteY17" fmla="*/ 20118 h 2223924"/>
                <a:gd name="connsiteX18" fmla="*/ 1070149 w 2450613"/>
                <a:gd name="connsiteY18" fmla="*/ 25142 h 2223924"/>
                <a:gd name="connsiteX19" fmla="*/ 1130439 w 2450613"/>
                <a:gd name="connsiteY19" fmla="*/ 45239 h 2223924"/>
                <a:gd name="connsiteX20" fmla="*/ 1160585 w 2450613"/>
                <a:gd name="connsiteY20" fmla="*/ 55287 h 2223924"/>
                <a:gd name="connsiteX21" fmla="*/ 1683099 w 2450613"/>
                <a:gd name="connsiteY21" fmla="*/ 5045 h 2223924"/>
                <a:gd name="connsiteX22" fmla="*/ 1966443 w 2450613"/>
                <a:gd name="connsiteY22" fmla="*/ 618 h 2223924"/>
                <a:gd name="connsiteX23" fmla="*/ 1969838 w 2450613"/>
                <a:gd name="connsiteY23" fmla="*/ 732619 h 2223924"/>
                <a:gd name="connsiteX24" fmla="*/ 2262301 w 2450613"/>
                <a:gd name="connsiteY24" fmla="*/ 741371 h 2223924"/>
                <a:gd name="connsiteX25" fmla="*/ 2265173 w 2450613"/>
                <a:gd name="connsiteY25" fmla="*/ 1205520 h 2223924"/>
                <a:gd name="connsiteX26" fmla="*/ 1970781 w 2450613"/>
                <a:gd name="connsiteY26" fmla="*/ 1255870 h 2223924"/>
                <a:gd name="connsiteX27" fmla="*/ 1955190 w 2450613"/>
                <a:gd name="connsiteY27" fmla="*/ 1895477 h 2223924"/>
                <a:gd name="connsiteX28" fmla="*/ 1492929 w 2450613"/>
                <a:gd name="connsiteY28" fmla="*/ 1892459 h 2223924"/>
                <a:gd name="connsiteX29" fmla="*/ 619914 w 2450613"/>
                <a:gd name="connsiteY29" fmla="*/ 1828821 h 2223924"/>
                <a:gd name="connsiteX30" fmla="*/ 281354 w 2450613"/>
                <a:gd name="connsiteY30" fmla="*/ 1828821 h 2223924"/>
                <a:gd name="connsiteX31" fmla="*/ 130629 w 2450613"/>
                <a:gd name="connsiteY31" fmla="*/ 1753458 h 2223924"/>
                <a:gd name="connsiteX32" fmla="*/ 10048 w 2450613"/>
                <a:gd name="connsiteY32" fmla="*/ 1673072 h 2223924"/>
                <a:gd name="connsiteX33" fmla="*/ 0 w 2450613"/>
                <a:gd name="connsiteY33" fmla="*/ 1532395 h 2223924"/>
                <a:gd name="connsiteX34" fmla="*/ 15072 w 2450613"/>
                <a:gd name="connsiteY34" fmla="*/ 1482153 h 2223924"/>
                <a:gd name="connsiteX35" fmla="*/ 15072 w 2450613"/>
                <a:gd name="connsiteY35" fmla="*/ 1426887 h 2223924"/>
                <a:gd name="connsiteX36" fmla="*/ 25121 w 2450613"/>
                <a:gd name="connsiteY36" fmla="*/ 1376645 h 2223924"/>
                <a:gd name="connsiteX37" fmla="*/ 40193 w 2450613"/>
                <a:gd name="connsiteY37" fmla="*/ 1351524 h 2223924"/>
                <a:gd name="connsiteX38" fmla="*/ 65314 w 2450613"/>
                <a:gd name="connsiteY38" fmla="*/ 1306307 h 2223924"/>
                <a:gd name="connsiteX0" fmla="*/ 65314 w 2450613"/>
                <a:gd name="connsiteY0" fmla="*/ 1306307 h 2223924"/>
                <a:gd name="connsiteX1" fmla="*/ 75363 w 2450613"/>
                <a:gd name="connsiteY1" fmla="*/ 1075195 h 2223924"/>
                <a:gd name="connsiteX2" fmla="*/ 45218 w 2450613"/>
                <a:gd name="connsiteY2" fmla="*/ 1065146 h 2223924"/>
                <a:gd name="connsiteX3" fmla="*/ 95459 w 2450613"/>
                <a:gd name="connsiteY3" fmla="*/ 879252 h 2223924"/>
                <a:gd name="connsiteX4" fmla="*/ 80387 w 2450613"/>
                <a:gd name="connsiteY4" fmla="*/ 763696 h 2223924"/>
                <a:gd name="connsiteX5" fmla="*/ 85411 w 2450613"/>
                <a:gd name="connsiteY5" fmla="*/ 708430 h 2223924"/>
                <a:gd name="connsiteX6" fmla="*/ 105508 w 2450613"/>
                <a:gd name="connsiteY6" fmla="*/ 688333 h 2223924"/>
                <a:gd name="connsiteX7" fmla="*/ 135653 w 2450613"/>
                <a:gd name="connsiteY7" fmla="*/ 668236 h 2223924"/>
                <a:gd name="connsiteX8" fmla="*/ 467248 w 2450613"/>
                <a:gd name="connsiteY8" fmla="*/ 321568 h 2223924"/>
                <a:gd name="connsiteX9" fmla="*/ 472272 w 2450613"/>
                <a:gd name="connsiteY9" fmla="*/ 276351 h 2223924"/>
                <a:gd name="connsiteX10" fmla="*/ 442127 w 2450613"/>
                <a:gd name="connsiteY10" fmla="*/ 251230 h 2223924"/>
                <a:gd name="connsiteX11" fmla="*/ 406958 w 2450613"/>
                <a:gd name="connsiteY11" fmla="*/ 221085 h 2223924"/>
                <a:gd name="connsiteX12" fmla="*/ 406958 w 2450613"/>
                <a:gd name="connsiteY12" fmla="*/ 195964 h 2223924"/>
                <a:gd name="connsiteX13" fmla="*/ 462224 w 2450613"/>
                <a:gd name="connsiteY13" fmla="*/ 185916 h 2223924"/>
                <a:gd name="connsiteX14" fmla="*/ 864158 w 2450613"/>
                <a:gd name="connsiteY14" fmla="*/ 135674 h 2223924"/>
                <a:gd name="connsiteX15" fmla="*/ 999811 w 2450613"/>
                <a:gd name="connsiteY15" fmla="*/ 80408 h 2223924"/>
                <a:gd name="connsiteX16" fmla="*/ 1024932 w 2450613"/>
                <a:gd name="connsiteY16" fmla="*/ 70360 h 2223924"/>
                <a:gd name="connsiteX17" fmla="*/ 999811 w 2450613"/>
                <a:gd name="connsiteY17" fmla="*/ 20118 h 2223924"/>
                <a:gd name="connsiteX18" fmla="*/ 1070149 w 2450613"/>
                <a:gd name="connsiteY18" fmla="*/ 25142 h 2223924"/>
                <a:gd name="connsiteX19" fmla="*/ 1130439 w 2450613"/>
                <a:gd name="connsiteY19" fmla="*/ 45239 h 2223924"/>
                <a:gd name="connsiteX20" fmla="*/ 1160585 w 2450613"/>
                <a:gd name="connsiteY20" fmla="*/ 55287 h 2223924"/>
                <a:gd name="connsiteX21" fmla="*/ 1683099 w 2450613"/>
                <a:gd name="connsiteY21" fmla="*/ 5045 h 2223924"/>
                <a:gd name="connsiteX22" fmla="*/ 1966443 w 2450613"/>
                <a:gd name="connsiteY22" fmla="*/ 618 h 2223924"/>
                <a:gd name="connsiteX23" fmla="*/ 1969838 w 2450613"/>
                <a:gd name="connsiteY23" fmla="*/ 732619 h 2223924"/>
                <a:gd name="connsiteX24" fmla="*/ 2262301 w 2450613"/>
                <a:gd name="connsiteY24" fmla="*/ 741371 h 2223924"/>
                <a:gd name="connsiteX25" fmla="*/ 2265173 w 2450613"/>
                <a:gd name="connsiteY25" fmla="*/ 1205520 h 2223924"/>
                <a:gd name="connsiteX26" fmla="*/ 1955018 w 2450613"/>
                <a:gd name="connsiteY26" fmla="*/ 1225180 h 2223924"/>
                <a:gd name="connsiteX27" fmla="*/ 1955190 w 2450613"/>
                <a:gd name="connsiteY27" fmla="*/ 1895477 h 2223924"/>
                <a:gd name="connsiteX28" fmla="*/ 1492929 w 2450613"/>
                <a:gd name="connsiteY28" fmla="*/ 1892459 h 2223924"/>
                <a:gd name="connsiteX29" fmla="*/ 619914 w 2450613"/>
                <a:gd name="connsiteY29" fmla="*/ 1828821 h 2223924"/>
                <a:gd name="connsiteX30" fmla="*/ 281354 w 2450613"/>
                <a:gd name="connsiteY30" fmla="*/ 1828821 h 2223924"/>
                <a:gd name="connsiteX31" fmla="*/ 130629 w 2450613"/>
                <a:gd name="connsiteY31" fmla="*/ 1753458 h 2223924"/>
                <a:gd name="connsiteX32" fmla="*/ 10048 w 2450613"/>
                <a:gd name="connsiteY32" fmla="*/ 1673072 h 2223924"/>
                <a:gd name="connsiteX33" fmla="*/ 0 w 2450613"/>
                <a:gd name="connsiteY33" fmla="*/ 1532395 h 2223924"/>
                <a:gd name="connsiteX34" fmla="*/ 15072 w 2450613"/>
                <a:gd name="connsiteY34" fmla="*/ 1482153 h 2223924"/>
                <a:gd name="connsiteX35" fmla="*/ 15072 w 2450613"/>
                <a:gd name="connsiteY35" fmla="*/ 1426887 h 2223924"/>
                <a:gd name="connsiteX36" fmla="*/ 25121 w 2450613"/>
                <a:gd name="connsiteY36" fmla="*/ 1376645 h 2223924"/>
                <a:gd name="connsiteX37" fmla="*/ 40193 w 2450613"/>
                <a:gd name="connsiteY37" fmla="*/ 1351524 h 2223924"/>
                <a:gd name="connsiteX38" fmla="*/ 65314 w 2450613"/>
                <a:gd name="connsiteY38" fmla="*/ 1306307 h 2223924"/>
                <a:gd name="connsiteX0" fmla="*/ 65314 w 2434828"/>
                <a:gd name="connsiteY0" fmla="*/ 1306307 h 2223924"/>
                <a:gd name="connsiteX1" fmla="*/ 75363 w 2434828"/>
                <a:gd name="connsiteY1" fmla="*/ 1075195 h 2223924"/>
                <a:gd name="connsiteX2" fmla="*/ 45218 w 2434828"/>
                <a:gd name="connsiteY2" fmla="*/ 1065146 h 2223924"/>
                <a:gd name="connsiteX3" fmla="*/ 95459 w 2434828"/>
                <a:gd name="connsiteY3" fmla="*/ 879252 h 2223924"/>
                <a:gd name="connsiteX4" fmla="*/ 80387 w 2434828"/>
                <a:gd name="connsiteY4" fmla="*/ 763696 h 2223924"/>
                <a:gd name="connsiteX5" fmla="*/ 85411 w 2434828"/>
                <a:gd name="connsiteY5" fmla="*/ 708430 h 2223924"/>
                <a:gd name="connsiteX6" fmla="*/ 105508 w 2434828"/>
                <a:gd name="connsiteY6" fmla="*/ 688333 h 2223924"/>
                <a:gd name="connsiteX7" fmla="*/ 135653 w 2434828"/>
                <a:gd name="connsiteY7" fmla="*/ 668236 h 2223924"/>
                <a:gd name="connsiteX8" fmla="*/ 467248 w 2434828"/>
                <a:gd name="connsiteY8" fmla="*/ 321568 h 2223924"/>
                <a:gd name="connsiteX9" fmla="*/ 472272 w 2434828"/>
                <a:gd name="connsiteY9" fmla="*/ 276351 h 2223924"/>
                <a:gd name="connsiteX10" fmla="*/ 442127 w 2434828"/>
                <a:gd name="connsiteY10" fmla="*/ 251230 h 2223924"/>
                <a:gd name="connsiteX11" fmla="*/ 406958 w 2434828"/>
                <a:gd name="connsiteY11" fmla="*/ 221085 h 2223924"/>
                <a:gd name="connsiteX12" fmla="*/ 406958 w 2434828"/>
                <a:gd name="connsiteY12" fmla="*/ 195964 h 2223924"/>
                <a:gd name="connsiteX13" fmla="*/ 462224 w 2434828"/>
                <a:gd name="connsiteY13" fmla="*/ 185916 h 2223924"/>
                <a:gd name="connsiteX14" fmla="*/ 864158 w 2434828"/>
                <a:gd name="connsiteY14" fmla="*/ 135674 h 2223924"/>
                <a:gd name="connsiteX15" fmla="*/ 999811 w 2434828"/>
                <a:gd name="connsiteY15" fmla="*/ 80408 h 2223924"/>
                <a:gd name="connsiteX16" fmla="*/ 1024932 w 2434828"/>
                <a:gd name="connsiteY16" fmla="*/ 70360 h 2223924"/>
                <a:gd name="connsiteX17" fmla="*/ 999811 w 2434828"/>
                <a:gd name="connsiteY17" fmla="*/ 20118 h 2223924"/>
                <a:gd name="connsiteX18" fmla="*/ 1070149 w 2434828"/>
                <a:gd name="connsiteY18" fmla="*/ 25142 h 2223924"/>
                <a:gd name="connsiteX19" fmla="*/ 1130439 w 2434828"/>
                <a:gd name="connsiteY19" fmla="*/ 45239 h 2223924"/>
                <a:gd name="connsiteX20" fmla="*/ 1160585 w 2434828"/>
                <a:gd name="connsiteY20" fmla="*/ 55287 h 2223924"/>
                <a:gd name="connsiteX21" fmla="*/ 1683099 w 2434828"/>
                <a:gd name="connsiteY21" fmla="*/ 5045 h 2223924"/>
                <a:gd name="connsiteX22" fmla="*/ 1966443 w 2434828"/>
                <a:gd name="connsiteY22" fmla="*/ 618 h 2223924"/>
                <a:gd name="connsiteX23" fmla="*/ 1969838 w 2434828"/>
                <a:gd name="connsiteY23" fmla="*/ 732619 h 2223924"/>
                <a:gd name="connsiteX24" fmla="*/ 2230775 w 2434828"/>
                <a:gd name="connsiteY24" fmla="*/ 741371 h 2223924"/>
                <a:gd name="connsiteX25" fmla="*/ 2265173 w 2434828"/>
                <a:gd name="connsiteY25" fmla="*/ 1205520 h 2223924"/>
                <a:gd name="connsiteX26" fmla="*/ 1955018 w 2434828"/>
                <a:gd name="connsiteY26" fmla="*/ 1225180 h 2223924"/>
                <a:gd name="connsiteX27" fmla="*/ 1955190 w 2434828"/>
                <a:gd name="connsiteY27" fmla="*/ 1895477 h 2223924"/>
                <a:gd name="connsiteX28" fmla="*/ 1492929 w 2434828"/>
                <a:gd name="connsiteY28" fmla="*/ 1892459 h 2223924"/>
                <a:gd name="connsiteX29" fmla="*/ 619914 w 2434828"/>
                <a:gd name="connsiteY29" fmla="*/ 1828821 h 2223924"/>
                <a:gd name="connsiteX30" fmla="*/ 281354 w 2434828"/>
                <a:gd name="connsiteY30" fmla="*/ 1828821 h 2223924"/>
                <a:gd name="connsiteX31" fmla="*/ 130629 w 2434828"/>
                <a:gd name="connsiteY31" fmla="*/ 1753458 h 2223924"/>
                <a:gd name="connsiteX32" fmla="*/ 10048 w 2434828"/>
                <a:gd name="connsiteY32" fmla="*/ 1673072 h 2223924"/>
                <a:gd name="connsiteX33" fmla="*/ 0 w 2434828"/>
                <a:gd name="connsiteY33" fmla="*/ 1532395 h 2223924"/>
                <a:gd name="connsiteX34" fmla="*/ 15072 w 2434828"/>
                <a:gd name="connsiteY34" fmla="*/ 1482153 h 2223924"/>
                <a:gd name="connsiteX35" fmla="*/ 15072 w 2434828"/>
                <a:gd name="connsiteY35" fmla="*/ 1426887 h 2223924"/>
                <a:gd name="connsiteX36" fmla="*/ 25121 w 2434828"/>
                <a:gd name="connsiteY36" fmla="*/ 1376645 h 2223924"/>
                <a:gd name="connsiteX37" fmla="*/ 40193 w 2434828"/>
                <a:gd name="connsiteY37" fmla="*/ 1351524 h 2223924"/>
                <a:gd name="connsiteX38" fmla="*/ 65314 w 2434828"/>
                <a:gd name="connsiteY38" fmla="*/ 1306307 h 2223924"/>
                <a:gd name="connsiteX0" fmla="*/ 65314 w 2397883"/>
                <a:gd name="connsiteY0" fmla="*/ 1306307 h 2223924"/>
                <a:gd name="connsiteX1" fmla="*/ 75363 w 2397883"/>
                <a:gd name="connsiteY1" fmla="*/ 1075195 h 2223924"/>
                <a:gd name="connsiteX2" fmla="*/ 45218 w 2397883"/>
                <a:gd name="connsiteY2" fmla="*/ 1065146 h 2223924"/>
                <a:gd name="connsiteX3" fmla="*/ 95459 w 2397883"/>
                <a:gd name="connsiteY3" fmla="*/ 879252 h 2223924"/>
                <a:gd name="connsiteX4" fmla="*/ 80387 w 2397883"/>
                <a:gd name="connsiteY4" fmla="*/ 763696 h 2223924"/>
                <a:gd name="connsiteX5" fmla="*/ 85411 w 2397883"/>
                <a:gd name="connsiteY5" fmla="*/ 708430 h 2223924"/>
                <a:gd name="connsiteX6" fmla="*/ 105508 w 2397883"/>
                <a:gd name="connsiteY6" fmla="*/ 688333 h 2223924"/>
                <a:gd name="connsiteX7" fmla="*/ 135653 w 2397883"/>
                <a:gd name="connsiteY7" fmla="*/ 668236 h 2223924"/>
                <a:gd name="connsiteX8" fmla="*/ 467248 w 2397883"/>
                <a:gd name="connsiteY8" fmla="*/ 321568 h 2223924"/>
                <a:gd name="connsiteX9" fmla="*/ 472272 w 2397883"/>
                <a:gd name="connsiteY9" fmla="*/ 276351 h 2223924"/>
                <a:gd name="connsiteX10" fmla="*/ 442127 w 2397883"/>
                <a:gd name="connsiteY10" fmla="*/ 251230 h 2223924"/>
                <a:gd name="connsiteX11" fmla="*/ 406958 w 2397883"/>
                <a:gd name="connsiteY11" fmla="*/ 221085 h 2223924"/>
                <a:gd name="connsiteX12" fmla="*/ 406958 w 2397883"/>
                <a:gd name="connsiteY12" fmla="*/ 195964 h 2223924"/>
                <a:gd name="connsiteX13" fmla="*/ 462224 w 2397883"/>
                <a:gd name="connsiteY13" fmla="*/ 185916 h 2223924"/>
                <a:gd name="connsiteX14" fmla="*/ 864158 w 2397883"/>
                <a:gd name="connsiteY14" fmla="*/ 135674 h 2223924"/>
                <a:gd name="connsiteX15" fmla="*/ 999811 w 2397883"/>
                <a:gd name="connsiteY15" fmla="*/ 80408 h 2223924"/>
                <a:gd name="connsiteX16" fmla="*/ 1024932 w 2397883"/>
                <a:gd name="connsiteY16" fmla="*/ 70360 h 2223924"/>
                <a:gd name="connsiteX17" fmla="*/ 999811 w 2397883"/>
                <a:gd name="connsiteY17" fmla="*/ 20118 h 2223924"/>
                <a:gd name="connsiteX18" fmla="*/ 1070149 w 2397883"/>
                <a:gd name="connsiteY18" fmla="*/ 25142 h 2223924"/>
                <a:gd name="connsiteX19" fmla="*/ 1130439 w 2397883"/>
                <a:gd name="connsiteY19" fmla="*/ 45239 h 2223924"/>
                <a:gd name="connsiteX20" fmla="*/ 1160585 w 2397883"/>
                <a:gd name="connsiteY20" fmla="*/ 55287 h 2223924"/>
                <a:gd name="connsiteX21" fmla="*/ 1683099 w 2397883"/>
                <a:gd name="connsiteY21" fmla="*/ 5045 h 2223924"/>
                <a:gd name="connsiteX22" fmla="*/ 1966443 w 2397883"/>
                <a:gd name="connsiteY22" fmla="*/ 618 h 2223924"/>
                <a:gd name="connsiteX23" fmla="*/ 1969838 w 2397883"/>
                <a:gd name="connsiteY23" fmla="*/ 732619 h 2223924"/>
                <a:gd name="connsiteX24" fmla="*/ 2230775 w 2397883"/>
                <a:gd name="connsiteY24" fmla="*/ 741371 h 2223924"/>
                <a:gd name="connsiteX25" fmla="*/ 2265173 w 2397883"/>
                <a:gd name="connsiteY25" fmla="*/ 1205520 h 2223924"/>
                <a:gd name="connsiteX26" fmla="*/ 1955018 w 2397883"/>
                <a:gd name="connsiteY26" fmla="*/ 1225180 h 2223924"/>
                <a:gd name="connsiteX27" fmla="*/ 1955190 w 2397883"/>
                <a:gd name="connsiteY27" fmla="*/ 1895477 h 2223924"/>
                <a:gd name="connsiteX28" fmla="*/ 1492929 w 2397883"/>
                <a:gd name="connsiteY28" fmla="*/ 1892459 h 2223924"/>
                <a:gd name="connsiteX29" fmla="*/ 619914 w 2397883"/>
                <a:gd name="connsiteY29" fmla="*/ 1828821 h 2223924"/>
                <a:gd name="connsiteX30" fmla="*/ 281354 w 2397883"/>
                <a:gd name="connsiteY30" fmla="*/ 1828821 h 2223924"/>
                <a:gd name="connsiteX31" fmla="*/ 130629 w 2397883"/>
                <a:gd name="connsiteY31" fmla="*/ 1753458 h 2223924"/>
                <a:gd name="connsiteX32" fmla="*/ 10048 w 2397883"/>
                <a:gd name="connsiteY32" fmla="*/ 1673072 h 2223924"/>
                <a:gd name="connsiteX33" fmla="*/ 0 w 2397883"/>
                <a:gd name="connsiteY33" fmla="*/ 1532395 h 2223924"/>
                <a:gd name="connsiteX34" fmla="*/ 15072 w 2397883"/>
                <a:gd name="connsiteY34" fmla="*/ 1482153 h 2223924"/>
                <a:gd name="connsiteX35" fmla="*/ 15072 w 2397883"/>
                <a:gd name="connsiteY35" fmla="*/ 1426887 h 2223924"/>
                <a:gd name="connsiteX36" fmla="*/ 25121 w 2397883"/>
                <a:gd name="connsiteY36" fmla="*/ 1376645 h 2223924"/>
                <a:gd name="connsiteX37" fmla="*/ 40193 w 2397883"/>
                <a:gd name="connsiteY37" fmla="*/ 1351524 h 2223924"/>
                <a:gd name="connsiteX38" fmla="*/ 65314 w 2397883"/>
                <a:gd name="connsiteY38" fmla="*/ 1306307 h 2223924"/>
                <a:gd name="connsiteX0" fmla="*/ 65314 w 2344048"/>
                <a:gd name="connsiteY0" fmla="*/ 1306307 h 2223924"/>
                <a:gd name="connsiteX1" fmla="*/ 75363 w 2344048"/>
                <a:gd name="connsiteY1" fmla="*/ 1075195 h 2223924"/>
                <a:gd name="connsiteX2" fmla="*/ 45218 w 2344048"/>
                <a:gd name="connsiteY2" fmla="*/ 1065146 h 2223924"/>
                <a:gd name="connsiteX3" fmla="*/ 95459 w 2344048"/>
                <a:gd name="connsiteY3" fmla="*/ 879252 h 2223924"/>
                <a:gd name="connsiteX4" fmla="*/ 80387 w 2344048"/>
                <a:gd name="connsiteY4" fmla="*/ 763696 h 2223924"/>
                <a:gd name="connsiteX5" fmla="*/ 85411 w 2344048"/>
                <a:gd name="connsiteY5" fmla="*/ 708430 h 2223924"/>
                <a:gd name="connsiteX6" fmla="*/ 105508 w 2344048"/>
                <a:gd name="connsiteY6" fmla="*/ 688333 h 2223924"/>
                <a:gd name="connsiteX7" fmla="*/ 135653 w 2344048"/>
                <a:gd name="connsiteY7" fmla="*/ 668236 h 2223924"/>
                <a:gd name="connsiteX8" fmla="*/ 467248 w 2344048"/>
                <a:gd name="connsiteY8" fmla="*/ 321568 h 2223924"/>
                <a:gd name="connsiteX9" fmla="*/ 472272 w 2344048"/>
                <a:gd name="connsiteY9" fmla="*/ 276351 h 2223924"/>
                <a:gd name="connsiteX10" fmla="*/ 442127 w 2344048"/>
                <a:gd name="connsiteY10" fmla="*/ 251230 h 2223924"/>
                <a:gd name="connsiteX11" fmla="*/ 406958 w 2344048"/>
                <a:gd name="connsiteY11" fmla="*/ 221085 h 2223924"/>
                <a:gd name="connsiteX12" fmla="*/ 406958 w 2344048"/>
                <a:gd name="connsiteY12" fmla="*/ 195964 h 2223924"/>
                <a:gd name="connsiteX13" fmla="*/ 462224 w 2344048"/>
                <a:gd name="connsiteY13" fmla="*/ 185916 h 2223924"/>
                <a:gd name="connsiteX14" fmla="*/ 864158 w 2344048"/>
                <a:gd name="connsiteY14" fmla="*/ 135674 h 2223924"/>
                <a:gd name="connsiteX15" fmla="*/ 999811 w 2344048"/>
                <a:gd name="connsiteY15" fmla="*/ 80408 h 2223924"/>
                <a:gd name="connsiteX16" fmla="*/ 1024932 w 2344048"/>
                <a:gd name="connsiteY16" fmla="*/ 70360 h 2223924"/>
                <a:gd name="connsiteX17" fmla="*/ 999811 w 2344048"/>
                <a:gd name="connsiteY17" fmla="*/ 20118 h 2223924"/>
                <a:gd name="connsiteX18" fmla="*/ 1070149 w 2344048"/>
                <a:gd name="connsiteY18" fmla="*/ 25142 h 2223924"/>
                <a:gd name="connsiteX19" fmla="*/ 1130439 w 2344048"/>
                <a:gd name="connsiteY19" fmla="*/ 45239 h 2223924"/>
                <a:gd name="connsiteX20" fmla="*/ 1160585 w 2344048"/>
                <a:gd name="connsiteY20" fmla="*/ 55287 h 2223924"/>
                <a:gd name="connsiteX21" fmla="*/ 1683099 w 2344048"/>
                <a:gd name="connsiteY21" fmla="*/ 5045 h 2223924"/>
                <a:gd name="connsiteX22" fmla="*/ 1966443 w 2344048"/>
                <a:gd name="connsiteY22" fmla="*/ 618 h 2223924"/>
                <a:gd name="connsiteX23" fmla="*/ 1969838 w 2344048"/>
                <a:gd name="connsiteY23" fmla="*/ 732619 h 2223924"/>
                <a:gd name="connsiteX24" fmla="*/ 2230775 w 2344048"/>
                <a:gd name="connsiteY24" fmla="*/ 741371 h 2223924"/>
                <a:gd name="connsiteX25" fmla="*/ 2265173 w 2344048"/>
                <a:gd name="connsiteY25" fmla="*/ 1205520 h 2223924"/>
                <a:gd name="connsiteX26" fmla="*/ 1955018 w 2344048"/>
                <a:gd name="connsiteY26" fmla="*/ 1225180 h 2223924"/>
                <a:gd name="connsiteX27" fmla="*/ 1955190 w 2344048"/>
                <a:gd name="connsiteY27" fmla="*/ 1895477 h 2223924"/>
                <a:gd name="connsiteX28" fmla="*/ 1492929 w 2344048"/>
                <a:gd name="connsiteY28" fmla="*/ 1892459 h 2223924"/>
                <a:gd name="connsiteX29" fmla="*/ 619914 w 2344048"/>
                <a:gd name="connsiteY29" fmla="*/ 1828821 h 2223924"/>
                <a:gd name="connsiteX30" fmla="*/ 281354 w 2344048"/>
                <a:gd name="connsiteY30" fmla="*/ 1828821 h 2223924"/>
                <a:gd name="connsiteX31" fmla="*/ 130629 w 2344048"/>
                <a:gd name="connsiteY31" fmla="*/ 1753458 h 2223924"/>
                <a:gd name="connsiteX32" fmla="*/ 10048 w 2344048"/>
                <a:gd name="connsiteY32" fmla="*/ 1673072 h 2223924"/>
                <a:gd name="connsiteX33" fmla="*/ 0 w 2344048"/>
                <a:gd name="connsiteY33" fmla="*/ 1532395 h 2223924"/>
                <a:gd name="connsiteX34" fmla="*/ 15072 w 2344048"/>
                <a:gd name="connsiteY34" fmla="*/ 1482153 h 2223924"/>
                <a:gd name="connsiteX35" fmla="*/ 15072 w 2344048"/>
                <a:gd name="connsiteY35" fmla="*/ 1426887 h 2223924"/>
                <a:gd name="connsiteX36" fmla="*/ 25121 w 2344048"/>
                <a:gd name="connsiteY36" fmla="*/ 1376645 h 2223924"/>
                <a:gd name="connsiteX37" fmla="*/ 40193 w 2344048"/>
                <a:gd name="connsiteY37" fmla="*/ 1351524 h 2223924"/>
                <a:gd name="connsiteX38" fmla="*/ 65314 w 2344048"/>
                <a:gd name="connsiteY38" fmla="*/ 1306307 h 2223924"/>
                <a:gd name="connsiteX0" fmla="*/ 65314 w 2349613"/>
                <a:gd name="connsiteY0" fmla="*/ 1306307 h 2223924"/>
                <a:gd name="connsiteX1" fmla="*/ 75363 w 2349613"/>
                <a:gd name="connsiteY1" fmla="*/ 1075195 h 2223924"/>
                <a:gd name="connsiteX2" fmla="*/ 45218 w 2349613"/>
                <a:gd name="connsiteY2" fmla="*/ 1065146 h 2223924"/>
                <a:gd name="connsiteX3" fmla="*/ 95459 w 2349613"/>
                <a:gd name="connsiteY3" fmla="*/ 879252 h 2223924"/>
                <a:gd name="connsiteX4" fmla="*/ 80387 w 2349613"/>
                <a:gd name="connsiteY4" fmla="*/ 763696 h 2223924"/>
                <a:gd name="connsiteX5" fmla="*/ 85411 w 2349613"/>
                <a:gd name="connsiteY5" fmla="*/ 708430 h 2223924"/>
                <a:gd name="connsiteX6" fmla="*/ 105508 w 2349613"/>
                <a:gd name="connsiteY6" fmla="*/ 688333 h 2223924"/>
                <a:gd name="connsiteX7" fmla="*/ 135653 w 2349613"/>
                <a:gd name="connsiteY7" fmla="*/ 668236 h 2223924"/>
                <a:gd name="connsiteX8" fmla="*/ 467248 w 2349613"/>
                <a:gd name="connsiteY8" fmla="*/ 321568 h 2223924"/>
                <a:gd name="connsiteX9" fmla="*/ 472272 w 2349613"/>
                <a:gd name="connsiteY9" fmla="*/ 276351 h 2223924"/>
                <a:gd name="connsiteX10" fmla="*/ 442127 w 2349613"/>
                <a:gd name="connsiteY10" fmla="*/ 251230 h 2223924"/>
                <a:gd name="connsiteX11" fmla="*/ 406958 w 2349613"/>
                <a:gd name="connsiteY11" fmla="*/ 221085 h 2223924"/>
                <a:gd name="connsiteX12" fmla="*/ 406958 w 2349613"/>
                <a:gd name="connsiteY12" fmla="*/ 195964 h 2223924"/>
                <a:gd name="connsiteX13" fmla="*/ 462224 w 2349613"/>
                <a:gd name="connsiteY13" fmla="*/ 185916 h 2223924"/>
                <a:gd name="connsiteX14" fmla="*/ 864158 w 2349613"/>
                <a:gd name="connsiteY14" fmla="*/ 135674 h 2223924"/>
                <a:gd name="connsiteX15" fmla="*/ 999811 w 2349613"/>
                <a:gd name="connsiteY15" fmla="*/ 80408 h 2223924"/>
                <a:gd name="connsiteX16" fmla="*/ 1024932 w 2349613"/>
                <a:gd name="connsiteY16" fmla="*/ 70360 h 2223924"/>
                <a:gd name="connsiteX17" fmla="*/ 999811 w 2349613"/>
                <a:gd name="connsiteY17" fmla="*/ 20118 h 2223924"/>
                <a:gd name="connsiteX18" fmla="*/ 1070149 w 2349613"/>
                <a:gd name="connsiteY18" fmla="*/ 25142 h 2223924"/>
                <a:gd name="connsiteX19" fmla="*/ 1130439 w 2349613"/>
                <a:gd name="connsiteY19" fmla="*/ 45239 h 2223924"/>
                <a:gd name="connsiteX20" fmla="*/ 1160585 w 2349613"/>
                <a:gd name="connsiteY20" fmla="*/ 55287 h 2223924"/>
                <a:gd name="connsiteX21" fmla="*/ 1683099 w 2349613"/>
                <a:gd name="connsiteY21" fmla="*/ 5045 h 2223924"/>
                <a:gd name="connsiteX22" fmla="*/ 1966443 w 2349613"/>
                <a:gd name="connsiteY22" fmla="*/ 618 h 2223924"/>
                <a:gd name="connsiteX23" fmla="*/ 1969838 w 2349613"/>
                <a:gd name="connsiteY23" fmla="*/ 732619 h 2223924"/>
                <a:gd name="connsiteX24" fmla="*/ 2230775 w 2349613"/>
                <a:gd name="connsiteY24" fmla="*/ 741371 h 2223924"/>
                <a:gd name="connsiteX25" fmla="*/ 2275682 w 2349613"/>
                <a:gd name="connsiteY25" fmla="*/ 1144140 h 2223924"/>
                <a:gd name="connsiteX26" fmla="*/ 1955018 w 2349613"/>
                <a:gd name="connsiteY26" fmla="*/ 1225180 h 2223924"/>
                <a:gd name="connsiteX27" fmla="*/ 1955190 w 2349613"/>
                <a:gd name="connsiteY27" fmla="*/ 1895477 h 2223924"/>
                <a:gd name="connsiteX28" fmla="*/ 1492929 w 2349613"/>
                <a:gd name="connsiteY28" fmla="*/ 1892459 h 2223924"/>
                <a:gd name="connsiteX29" fmla="*/ 619914 w 2349613"/>
                <a:gd name="connsiteY29" fmla="*/ 1828821 h 2223924"/>
                <a:gd name="connsiteX30" fmla="*/ 281354 w 2349613"/>
                <a:gd name="connsiteY30" fmla="*/ 1828821 h 2223924"/>
                <a:gd name="connsiteX31" fmla="*/ 130629 w 2349613"/>
                <a:gd name="connsiteY31" fmla="*/ 1753458 h 2223924"/>
                <a:gd name="connsiteX32" fmla="*/ 10048 w 2349613"/>
                <a:gd name="connsiteY32" fmla="*/ 1673072 h 2223924"/>
                <a:gd name="connsiteX33" fmla="*/ 0 w 2349613"/>
                <a:gd name="connsiteY33" fmla="*/ 1532395 h 2223924"/>
                <a:gd name="connsiteX34" fmla="*/ 15072 w 2349613"/>
                <a:gd name="connsiteY34" fmla="*/ 1482153 h 2223924"/>
                <a:gd name="connsiteX35" fmla="*/ 15072 w 2349613"/>
                <a:gd name="connsiteY35" fmla="*/ 1426887 h 2223924"/>
                <a:gd name="connsiteX36" fmla="*/ 25121 w 2349613"/>
                <a:gd name="connsiteY36" fmla="*/ 1376645 h 2223924"/>
                <a:gd name="connsiteX37" fmla="*/ 40193 w 2349613"/>
                <a:gd name="connsiteY37" fmla="*/ 1351524 h 2223924"/>
                <a:gd name="connsiteX38" fmla="*/ 65314 w 2349613"/>
                <a:gd name="connsiteY38" fmla="*/ 1306307 h 2223924"/>
                <a:gd name="connsiteX0" fmla="*/ 65314 w 2377660"/>
                <a:gd name="connsiteY0" fmla="*/ 1306307 h 2223924"/>
                <a:gd name="connsiteX1" fmla="*/ 75363 w 2377660"/>
                <a:gd name="connsiteY1" fmla="*/ 1075195 h 2223924"/>
                <a:gd name="connsiteX2" fmla="*/ 45218 w 2377660"/>
                <a:gd name="connsiteY2" fmla="*/ 1065146 h 2223924"/>
                <a:gd name="connsiteX3" fmla="*/ 95459 w 2377660"/>
                <a:gd name="connsiteY3" fmla="*/ 879252 h 2223924"/>
                <a:gd name="connsiteX4" fmla="*/ 80387 w 2377660"/>
                <a:gd name="connsiteY4" fmla="*/ 763696 h 2223924"/>
                <a:gd name="connsiteX5" fmla="*/ 85411 w 2377660"/>
                <a:gd name="connsiteY5" fmla="*/ 708430 h 2223924"/>
                <a:gd name="connsiteX6" fmla="*/ 105508 w 2377660"/>
                <a:gd name="connsiteY6" fmla="*/ 688333 h 2223924"/>
                <a:gd name="connsiteX7" fmla="*/ 135653 w 2377660"/>
                <a:gd name="connsiteY7" fmla="*/ 668236 h 2223924"/>
                <a:gd name="connsiteX8" fmla="*/ 467248 w 2377660"/>
                <a:gd name="connsiteY8" fmla="*/ 321568 h 2223924"/>
                <a:gd name="connsiteX9" fmla="*/ 472272 w 2377660"/>
                <a:gd name="connsiteY9" fmla="*/ 276351 h 2223924"/>
                <a:gd name="connsiteX10" fmla="*/ 442127 w 2377660"/>
                <a:gd name="connsiteY10" fmla="*/ 251230 h 2223924"/>
                <a:gd name="connsiteX11" fmla="*/ 406958 w 2377660"/>
                <a:gd name="connsiteY11" fmla="*/ 221085 h 2223924"/>
                <a:gd name="connsiteX12" fmla="*/ 406958 w 2377660"/>
                <a:gd name="connsiteY12" fmla="*/ 195964 h 2223924"/>
                <a:gd name="connsiteX13" fmla="*/ 462224 w 2377660"/>
                <a:gd name="connsiteY13" fmla="*/ 185916 h 2223924"/>
                <a:gd name="connsiteX14" fmla="*/ 864158 w 2377660"/>
                <a:gd name="connsiteY14" fmla="*/ 135674 h 2223924"/>
                <a:gd name="connsiteX15" fmla="*/ 999811 w 2377660"/>
                <a:gd name="connsiteY15" fmla="*/ 80408 h 2223924"/>
                <a:gd name="connsiteX16" fmla="*/ 1024932 w 2377660"/>
                <a:gd name="connsiteY16" fmla="*/ 70360 h 2223924"/>
                <a:gd name="connsiteX17" fmla="*/ 999811 w 2377660"/>
                <a:gd name="connsiteY17" fmla="*/ 20118 h 2223924"/>
                <a:gd name="connsiteX18" fmla="*/ 1070149 w 2377660"/>
                <a:gd name="connsiteY18" fmla="*/ 25142 h 2223924"/>
                <a:gd name="connsiteX19" fmla="*/ 1130439 w 2377660"/>
                <a:gd name="connsiteY19" fmla="*/ 45239 h 2223924"/>
                <a:gd name="connsiteX20" fmla="*/ 1160585 w 2377660"/>
                <a:gd name="connsiteY20" fmla="*/ 55287 h 2223924"/>
                <a:gd name="connsiteX21" fmla="*/ 1683099 w 2377660"/>
                <a:gd name="connsiteY21" fmla="*/ 5045 h 2223924"/>
                <a:gd name="connsiteX22" fmla="*/ 1966443 w 2377660"/>
                <a:gd name="connsiteY22" fmla="*/ 618 h 2223924"/>
                <a:gd name="connsiteX23" fmla="*/ 1969838 w 2377660"/>
                <a:gd name="connsiteY23" fmla="*/ 732619 h 2223924"/>
                <a:gd name="connsiteX24" fmla="*/ 2230775 w 2377660"/>
                <a:gd name="connsiteY24" fmla="*/ 741371 h 2223924"/>
                <a:gd name="connsiteX25" fmla="*/ 2275682 w 2377660"/>
                <a:gd name="connsiteY25" fmla="*/ 1144140 h 2223924"/>
                <a:gd name="connsiteX26" fmla="*/ 1955018 w 2377660"/>
                <a:gd name="connsiteY26" fmla="*/ 1225180 h 2223924"/>
                <a:gd name="connsiteX27" fmla="*/ 1955190 w 2377660"/>
                <a:gd name="connsiteY27" fmla="*/ 1895477 h 2223924"/>
                <a:gd name="connsiteX28" fmla="*/ 1492929 w 2377660"/>
                <a:gd name="connsiteY28" fmla="*/ 1892459 h 2223924"/>
                <a:gd name="connsiteX29" fmla="*/ 619914 w 2377660"/>
                <a:gd name="connsiteY29" fmla="*/ 1828821 h 2223924"/>
                <a:gd name="connsiteX30" fmla="*/ 281354 w 2377660"/>
                <a:gd name="connsiteY30" fmla="*/ 1828821 h 2223924"/>
                <a:gd name="connsiteX31" fmla="*/ 130629 w 2377660"/>
                <a:gd name="connsiteY31" fmla="*/ 1753458 h 2223924"/>
                <a:gd name="connsiteX32" fmla="*/ 10048 w 2377660"/>
                <a:gd name="connsiteY32" fmla="*/ 1673072 h 2223924"/>
                <a:gd name="connsiteX33" fmla="*/ 0 w 2377660"/>
                <a:gd name="connsiteY33" fmla="*/ 1532395 h 2223924"/>
                <a:gd name="connsiteX34" fmla="*/ 15072 w 2377660"/>
                <a:gd name="connsiteY34" fmla="*/ 1482153 h 2223924"/>
                <a:gd name="connsiteX35" fmla="*/ 15072 w 2377660"/>
                <a:gd name="connsiteY35" fmla="*/ 1426887 h 2223924"/>
                <a:gd name="connsiteX36" fmla="*/ 25121 w 2377660"/>
                <a:gd name="connsiteY36" fmla="*/ 1376645 h 2223924"/>
                <a:gd name="connsiteX37" fmla="*/ 40193 w 2377660"/>
                <a:gd name="connsiteY37" fmla="*/ 1351524 h 2223924"/>
                <a:gd name="connsiteX38" fmla="*/ 65314 w 2377660"/>
                <a:gd name="connsiteY38" fmla="*/ 1306307 h 2223924"/>
                <a:gd name="connsiteX0" fmla="*/ 65314 w 2377660"/>
                <a:gd name="connsiteY0" fmla="*/ 1306307 h 2223924"/>
                <a:gd name="connsiteX1" fmla="*/ 75363 w 2377660"/>
                <a:gd name="connsiteY1" fmla="*/ 1075195 h 2223924"/>
                <a:gd name="connsiteX2" fmla="*/ 45218 w 2377660"/>
                <a:gd name="connsiteY2" fmla="*/ 1065146 h 2223924"/>
                <a:gd name="connsiteX3" fmla="*/ 95459 w 2377660"/>
                <a:gd name="connsiteY3" fmla="*/ 879252 h 2223924"/>
                <a:gd name="connsiteX4" fmla="*/ 80387 w 2377660"/>
                <a:gd name="connsiteY4" fmla="*/ 763696 h 2223924"/>
                <a:gd name="connsiteX5" fmla="*/ 85411 w 2377660"/>
                <a:gd name="connsiteY5" fmla="*/ 708430 h 2223924"/>
                <a:gd name="connsiteX6" fmla="*/ 105508 w 2377660"/>
                <a:gd name="connsiteY6" fmla="*/ 688333 h 2223924"/>
                <a:gd name="connsiteX7" fmla="*/ 135653 w 2377660"/>
                <a:gd name="connsiteY7" fmla="*/ 668236 h 2223924"/>
                <a:gd name="connsiteX8" fmla="*/ 467248 w 2377660"/>
                <a:gd name="connsiteY8" fmla="*/ 321568 h 2223924"/>
                <a:gd name="connsiteX9" fmla="*/ 472272 w 2377660"/>
                <a:gd name="connsiteY9" fmla="*/ 276351 h 2223924"/>
                <a:gd name="connsiteX10" fmla="*/ 442127 w 2377660"/>
                <a:gd name="connsiteY10" fmla="*/ 251230 h 2223924"/>
                <a:gd name="connsiteX11" fmla="*/ 406958 w 2377660"/>
                <a:gd name="connsiteY11" fmla="*/ 221085 h 2223924"/>
                <a:gd name="connsiteX12" fmla="*/ 406958 w 2377660"/>
                <a:gd name="connsiteY12" fmla="*/ 195964 h 2223924"/>
                <a:gd name="connsiteX13" fmla="*/ 462224 w 2377660"/>
                <a:gd name="connsiteY13" fmla="*/ 185916 h 2223924"/>
                <a:gd name="connsiteX14" fmla="*/ 864158 w 2377660"/>
                <a:gd name="connsiteY14" fmla="*/ 135674 h 2223924"/>
                <a:gd name="connsiteX15" fmla="*/ 999811 w 2377660"/>
                <a:gd name="connsiteY15" fmla="*/ 80408 h 2223924"/>
                <a:gd name="connsiteX16" fmla="*/ 1024932 w 2377660"/>
                <a:gd name="connsiteY16" fmla="*/ 70360 h 2223924"/>
                <a:gd name="connsiteX17" fmla="*/ 999811 w 2377660"/>
                <a:gd name="connsiteY17" fmla="*/ 20118 h 2223924"/>
                <a:gd name="connsiteX18" fmla="*/ 1070149 w 2377660"/>
                <a:gd name="connsiteY18" fmla="*/ 25142 h 2223924"/>
                <a:gd name="connsiteX19" fmla="*/ 1130439 w 2377660"/>
                <a:gd name="connsiteY19" fmla="*/ 45239 h 2223924"/>
                <a:gd name="connsiteX20" fmla="*/ 1160585 w 2377660"/>
                <a:gd name="connsiteY20" fmla="*/ 55287 h 2223924"/>
                <a:gd name="connsiteX21" fmla="*/ 1683099 w 2377660"/>
                <a:gd name="connsiteY21" fmla="*/ 5045 h 2223924"/>
                <a:gd name="connsiteX22" fmla="*/ 1966443 w 2377660"/>
                <a:gd name="connsiteY22" fmla="*/ 618 h 2223924"/>
                <a:gd name="connsiteX23" fmla="*/ 1969838 w 2377660"/>
                <a:gd name="connsiteY23" fmla="*/ 732619 h 2223924"/>
                <a:gd name="connsiteX24" fmla="*/ 2230775 w 2377660"/>
                <a:gd name="connsiteY24" fmla="*/ 741371 h 2223924"/>
                <a:gd name="connsiteX25" fmla="*/ 2275682 w 2377660"/>
                <a:gd name="connsiteY25" fmla="*/ 1144140 h 2223924"/>
                <a:gd name="connsiteX26" fmla="*/ 1955018 w 2377660"/>
                <a:gd name="connsiteY26" fmla="*/ 1225180 h 2223924"/>
                <a:gd name="connsiteX27" fmla="*/ 1955190 w 2377660"/>
                <a:gd name="connsiteY27" fmla="*/ 1895477 h 2223924"/>
                <a:gd name="connsiteX28" fmla="*/ 1492929 w 2377660"/>
                <a:gd name="connsiteY28" fmla="*/ 1892459 h 2223924"/>
                <a:gd name="connsiteX29" fmla="*/ 619914 w 2377660"/>
                <a:gd name="connsiteY29" fmla="*/ 1828821 h 2223924"/>
                <a:gd name="connsiteX30" fmla="*/ 281354 w 2377660"/>
                <a:gd name="connsiteY30" fmla="*/ 1828821 h 2223924"/>
                <a:gd name="connsiteX31" fmla="*/ 130629 w 2377660"/>
                <a:gd name="connsiteY31" fmla="*/ 1753458 h 2223924"/>
                <a:gd name="connsiteX32" fmla="*/ 10048 w 2377660"/>
                <a:gd name="connsiteY32" fmla="*/ 1673072 h 2223924"/>
                <a:gd name="connsiteX33" fmla="*/ 0 w 2377660"/>
                <a:gd name="connsiteY33" fmla="*/ 1532395 h 2223924"/>
                <a:gd name="connsiteX34" fmla="*/ 15072 w 2377660"/>
                <a:gd name="connsiteY34" fmla="*/ 1482153 h 2223924"/>
                <a:gd name="connsiteX35" fmla="*/ 15072 w 2377660"/>
                <a:gd name="connsiteY35" fmla="*/ 1426887 h 2223924"/>
                <a:gd name="connsiteX36" fmla="*/ 25121 w 2377660"/>
                <a:gd name="connsiteY36" fmla="*/ 1376645 h 2223924"/>
                <a:gd name="connsiteX37" fmla="*/ 40193 w 2377660"/>
                <a:gd name="connsiteY37" fmla="*/ 1351524 h 2223924"/>
                <a:gd name="connsiteX38" fmla="*/ 65314 w 2377660"/>
                <a:gd name="connsiteY38" fmla="*/ 1306307 h 2223924"/>
                <a:gd name="connsiteX0" fmla="*/ 65314 w 2406460"/>
                <a:gd name="connsiteY0" fmla="*/ 1306307 h 2223924"/>
                <a:gd name="connsiteX1" fmla="*/ 75363 w 2406460"/>
                <a:gd name="connsiteY1" fmla="*/ 1075195 h 2223924"/>
                <a:gd name="connsiteX2" fmla="*/ 45218 w 2406460"/>
                <a:gd name="connsiteY2" fmla="*/ 1065146 h 2223924"/>
                <a:gd name="connsiteX3" fmla="*/ 95459 w 2406460"/>
                <a:gd name="connsiteY3" fmla="*/ 879252 h 2223924"/>
                <a:gd name="connsiteX4" fmla="*/ 80387 w 2406460"/>
                <a:gd name="connsiteY4" fmla="*/ 763696 h 2223924"/>
                <a:gd name="connsiteX5" fmla="*/ 85411 w 2406460"/>
                <a:gd name="connsiteY5" fmla="*/ 708430 h 2223924"/>
                <a:gd name="connsiteX6" fmla="*/ 105508 w 2406460"/>
                <a:gd name="connsiteY6" fmla="*/ 688333 h 2223924"/>
                <a:gd name="connsiteX7" fmla="*/ 135653 w 2406460"/>
                <a:gd name="connsiteY7" fmla="*/ 668236 h 2223924"/>
                <a:gd name="connsiteX8" fmla="*/ 467248 w 2406460"/>
                <a:gd name="connsiteY8" fmla="*/ 321568 h 2223924"/>
                <a:gd name="connsiteX9" fmla="*/ 472272 w 2406460"/>
                <a:gd name="connsiteY9" fmla="*/ 276351 h 2223924"/>
                <a:gd name="connsiteX10" fmla="*/ 442127 w 2406460"/>
                <a:gd name="connsiteY10" fmla="*/ 251230 h 2223924"/>
                <a:gd name="connsiteX11" fmla="*/ 406958 w 2406460"/>
                <a:gd name="connsiteY11" fmla="*/ 221085 h 2223924"/>
                <a:gd name="connsiteX12" fmla="*/ 406958 w 2406460"/>
                <a:gd name="connsiteY12" fmla="*/ 195964 h 2223924"/>
                <a:gd name="connsiteX13" fmla="*/ 462224 w 2406460"/>
                <a:gd name="connsiteY13" fmla="*/ 185916 h 2223924"/>
                <a:gd name="connsiteX14" fmla="*/ 864158 w 2406460"/>
                <a:gd name="connsiteY14" fmla="*/ 135674 h 2223924"/>
                <a:gd name="connsiteX15" fmla="*/ 999811 w 2406460"/>
                <a:gd name="connsiteY15" fmla="*/ 80408 h 2223924"/>
                <a:gd name="connsiteX16" fmla="*/ 1024932 w 2406460"/>
                <a:gd name="connsiteY16" fmla="*/ 70360 h 2223924"/>
                <a:gd name="connsiteX17" fmla="*/ 999811 w 2406460"/>
                <a:gd name="connsiteY17" fmla="*/ 20118 h 2223924"/>
                <a:gd name="connsiteX18" fmla="*/ 1070149 w 2406460"/>
                <a:gd name="connsiteY18" fmla="*/ 25142 h 2223924"/>
                <a:gd name="connsiteX19" fmla="*/ 1130439 w 2406460"/>
                <a:gd name="connsiteY19" fmla="*/ 45239 h 2223924"/>
                <a:gd name="connsiteX20" fmla="*/ 1160585 w 2406460"/>
                <a:gd name="connsiteY20" fmla="*/ 55287 h 2223924"/>
                <a:gd name="connsiteX21" fmla="*/ 1683099 w 2406460"/>
                <a:gd name="connsiteY21" fmla="*/ 5045 h 2223924"/>
                <a:gd name="connsiteX22" fmla="*/ 1966443 w 2406460"/>
                <a:gd name="connsiteY22" fmla="*/ 618 h 2223924"/>
                <a:gd name="connsiteX23" fmla="*/ 1969838 w 2406460"/>
                <a:gd name="connsiteY23" fmla="*/ 732619 h 2223924"/>
                <a:gd name="connsiteX24" fmla="*/ 2230775 w 2406460"/>
                <a:gd name="connsiteY24" fmla="*/ 741371 h 2223924"/>
                <a:gd name="connsiteX25" fmla="*/ 2275682 w 2406460"/>
                <a:gd name="connsiteY25" fmla="*/ 1144140 h 2223924"/>
                <a:gd name="connsiteX26" fmla="*/ 1955018 w 2406460"/>
                <a:gd name="connsiteY26" fmla="*/ 1225180 h 2223924"/>
                <a:gd name="connsiteX27" fmla="*/ 1955190 w 2406460"/>
                <a:gd name="connsiteY27" fmla="*/ 1895477 h 2223924"/>
                <a:gd name="connsiteX28" fmla="*/ 1492929 w 2406460"/>
                <a:gd name="connsiteY28" fmla="*/ 1892459 h 2223924"/>
                <a:gd name="connsiteX29" fmla="*/ 619914 w 2406460"/>
                <a:gd name="connsiteY29" fmla="*/ 1828821 h 2223924"/>
                <a:gd name="connsiteX30" fmla="*/ 281354 w 2406460"/>
                <a:gd name="connsiteY30" fmla="*/ 1828821 h 2223924"/>
                <a:gd name="connsiteX31" fmla="*/ 130629 w 2406460"/>
                <a:gd name="connsiteY31" fmla="*/ 1753458 h 2223924"/>
                <a:gd name="connsiteX32" fmla="*/ 10048 w 2406460"/>
                <a:gd name="connsiteY32" fmla="*/ 1673072 h 2223924"/>
                <a:gd name="connsiteX33" fmla="*/ 0 w 2406460"/>
                <a:gd name="connsiteY33" fmla="*/ 1532395 h 2223924"/>
                <a:gd name="connsiteX34" fmla="*/ 15072 w 2406460"/>
                <a:gd name="connsiteY34" fmla="*/ 1482153 h 2223924"/>
                <a:gd name="connsiteX35" fmla="*/ 15072 w 2406460"/>
                <a:gd name="connsiteY35" fmla="*/ 1426887 h 2223924"/>
                <a:gd name="connsiteX36" fmla="*/ 25121 w 2406460"/>
                <a:gd name="connsiteY36" fmla="*/ 1376645 h 2223924"/>
                <a:gd name="connsiteX37" fmla="*/ 40193 w 2406460"/>
                <a:gd name="connsiteY37" fmla="*/ 1351524 h 2223924"/>
                <a:gd name="connsiteX38" fmla="*/ 65314 w 2406460"/>
                <a:gd name="connsiteY38" fmla="*/ 1306307 h 2223924"/>
                <a:gd name="connsiteX0" fmla="*/ 65314 w 2406460"/>
                <a:gd name="connsiteY0" fmla="*/ 1306307 h 2223924"/>
                <a:gd name="connsiteX1" fmla="*/ 75363 w 2406460"/>
                <a:gd name="connsiteY1" fmla="*/ 1075195 h 2223924"/>
                <a:gd name="connsiteX2" fmla="*/ 45218 w 2406460"/>
                <a:gd name="connsiteY2" fmla="*/ 1065146 h 2223924"/>
                <a:gd name="connsiteX3" fmla="*/ 95459 w 2406460"/>
                <a:gd name="connsiteY3" fmla="*/ 879252 h 2223924"/>
                <a:gd name="connsiteX4" fmla="*/ 80387 w 2406460"/>
                <a:gd name="connsiteY4" fmla="*/ 763696 h 2223924"/>
                <a:gd name="connsiteX5" fmla="*/ 85411 w 2406460"/>
                <a:gd name="connsiteY5" fmla="*/ 708430 h 2223924"/>
                <a:gd name="connsiteX6" fmla="*/ 105508 w 2406460"/>
                <a:gd name="connsiteY6" fmla="*/ 688333 h 2223924"/>
                <a:gd name="connsiteX7" fmla="*/ 135653 w 2406460"/>
                <a:gd name="connsiteY7" fmla="*/ 668236 h 2223924"/>
                <a:gd name="connsiteX8" fmla="*/ 467248 w 2406460"/>
                <a:gd name="connsiteY8" fmla="*/ 321568 h 2223924"/>
                <a:gd name="connsiteX9" fmla="*/ 472272 w 2406460"/>
                <a:gd name="connsiteY9" fmla="*/ 276351 h 2223924"/>
                <a:gd name="connsiteX10" fmla="*/ 442127 w 2406460"/>
                <a:gd name="connsiteY10" fmla="*/ 251230 h 2223924"/>
                <a:gd name="connsiteX11" fmla="*/ 406958 w 2406460"/>
                <a:gd name="connsiteY11" fmla="*/ 221085 h 2223924"/>
                <a:gd name="connsiteX12" fmla="*/ 406958 w 2406460"/>
                <a:gd name="connsiteY12" fmla="*/ 195964 h 2223924"/>
                <a:gd name="connsiteX13" fmla="*/ 462224 w 2406460"/>
                <a:gd name="connsiteY13" fmla="*/ 185916 h 2223924"/>
                <a:gd name="connsiteX14" fmla="*/ 864158 w 2406460"/>
                <a:gd name="connsiteY14" fmla="*/ 135674 h 2223924"/>
                <a:gd name="connsiteX15" fmla="*/ 999811 w 2406460"/>
                <a:gd name="connsiteY15" fmla="*/ 80408 h 2223924"/>
                <a:gd name="connsiteX16" fmla="*/ 1024932 w 2406460"/>
                <a:gd name="connsiteY16" fmla="*/ 70360 h 2223924"/>
                <a:gd name="connsiteX17" fmla="*/ 999811 w 2406460"/>
                <a:gd name="connsiteY17" fmla="*/ 20118 h 2223924"/>
                <a:gd name="connsiteX18" fmla="*/ 1070149 w 2406460"/>
                <a:gd name="connsiteY18" fmla="*/ 25142 h 2223924"/>
                <a:gd name="connsiteX19" fmla="*/ 1130439 w 2406460"/>
                <a:gd name="connsiteY19" fmla="*/ 45239 h 2223924"/>
                <a:gd name="connsiteX20" fmla="*/ 1160585 w 2406460"/>
                <a:gd name="connsiteY20" fmla="*/ 55287 h 2223924"/>
                <a:gd name="connsiteX21" fmla="*/ 1683099 w 2406460"/>
                <a:gd name="connsiteY21" fmla="*/ 5045 h 2223924"/>
                <a:gd name="connsiteX22" fmla="*/ 1966443 w 2406460"/>
                <a:gd name="connsiteY22" fmla="*/ 618 h 2223924"/>
                <a:gd name="connsiteX23" fmla="*/ 1969838 w 2406460"/>
                <a:gd name="connsiteY23" fmla="*/ 732619 h 2223924"/>
                <a:gd name="connsiteX24" fmla="*/ 2230775 w 2406460"/>
                <a:gd name="connsiteY24" fmla="*/ 710681 h 2223924"/>
                <a:gd name="connsiteX25" fmla="*/ 2275682 w 2406460"/>
                <a:gd name="connsiteY25" fmla="*/ 1144140 h 2223924"/>
                <a:gd name="connsiteX26" fmla="*/ 1955018 w 2406460"/>
                <a:gd name="connsiteY26" fmla="*/ 1225180 h 2223924"/>
                <a:gd name="connsiteX27" fmla="*/ 1955190 w 2406460"/>
                <a:gd name="connsiteY27" fmla="*/ 1895477 h 2223924"/>
                <a:gd name="connsiteX28" fmla="*/ 1492929 w 2406460"/>
                <a:gd name="connsiteY28" fmla="*/ 1892459 h 2223924"/>
                <a:gd name="connsiteX29" fmla="*/ 619914 w 2406460"/>
                <a:gd name="connsiteY29" fmla="*/ 1828821 h 2223924"/>
                <a:gd name="connsiteX30" fmla="*/ 281354 w 2406460"/>
                <a:gd name="connsiteY30" fmla="*/ 1828821 h 2223924"/>
                <a:gd name="connsiteX31" fmla="*/ 130629 w 2406460"/>
                <a:gd name="connsiteY31" fmla="*/ 1753458 h 2223924"/>
                <a:gd name="connsiteX32" fmla="*/ 10048 w 2406460"/>
                <a:gd name="connsiteY32" fmla="*/ 1673072 h 2223924"/>
                <a:gd name="connsiteX33" fmla="*/ 0 w 2406460"/>
                <a:gd name="connsiteY33" fmla="*/ 1532395 h 2223924"/>
                <a:gd name="connsiteX34" fmla="*/ 15072 w 2406460"/>
                <a:gd name="connsiteY34" fmla="*/ 1482153 h 2223924"/>
                <a:gd name="connsiteX35" fmla="*/ 15072 w 2406460"/>
                <a:gd name="connsiteY35" fmla="*/ 1426887 h 2223924"/>
                <a:gd name="connsiteX36" fmla="*/ 25121 w 2406460"/>
                <a:gd name="connsiteY36" fmla="*/ 1376645 h 2223924"/>
                <a:gd name="connsiteX37" fmla="*/ 40193 w 2406460"/>
                <a:gd name="connsiteY37" fmla="*/ 1351524 h 2223924"/>
                <a:gd name="connsiteX38" fmla="*/ 65314 w 2406460"/>
                <a:gd name="connsiteY38" fmla="*/ 1306307 h 2223924"/>
                <a:gd name="connsiteX0" fmla="*/ 65314 w 2406460"/>
                <a:gd name="connsiteY0" fmla="*/ 1306307 h 2223924"/>
                <a:gd name="connsiteX1" fmla="*/ 75363 w 2406460"/>
                <a:gd name="connsiteY1" fmla="*/ 1075195 h 2223924"/>
                <a:gd name="connsiteX2" fmla="*/ 45218 w 2406460"/>
                <a:gd name="connsiteY2" fmla="*/ 1065146 h 2223924"/>
                <a:gd name="connsiteX3" fmla="*/ 95459 w 2406460"/>
                <a:gd name="connsiteY3" fmla="*/ 879252 h 2223924"/>
                <a:gd name="connsiteX4" fmla="*/ 80387 w 2406460"/>
                <a:gd name="connsiteY4" fmla="*/ 763696 h 2223924"/>
                <a:gd name="connsiteX5" fmla="*/ 85411 w 2406460"/>
                <a:gd name="connsiteY5" fmla="*/ 708430 h 2223924"/>
                <a:gd name="connsiteX6" fmla="*/ 105508 w 2406460"/>
                <a:gd name="connsiteY6" fmla="*/ 688333 h 2223924"/>
                <a:gd name="connsiteX7" fmla="*/ 135653 w 2406460"/>
                <a:gd name="connsiteY7" fmla="*/ 668236 h 2223924"/>
                <a:gd name="connsiteX8" fmla="*/ 467248 w 2406460"/>
                <a:gd name="connsiteY8" fmla="*/ 321568 h 2223924"/>
                <a:gd name="connsiteX9" fmla="*/ 472272 w 2406460"/>
                <a:gd name="connsiteY9" fmla="*/ 276351 h 2223924"/>
                <a:gd name="connsiteX10" fmla="*/ 442127 w 2406460"/>
                <a:gd name="connsiteY10" fmla="*/ 251230 h 2223924"/>
                <a:gd name="connsiteX11" fmla="*/ 406958 w 2406460"/>
                <a:gd name="connsiteY11" fmla="*/ 221085 h 2223924"/>
                <a:gd name="connsiteX12" fmla="*/ 406958 w 2406460"/>
                <a:gd name="connsiteY12" fmla="*/ 195964 h 2223924"/>
                <a:gd name="connsiteX13" fmla="*/ 462224 w 2406460"/>
                <a:gd name="connsiteY13" fmla="*/ 185916 h 2223924"/>
                <a:gd name="connsiteX14" fmla="*/ 864158 w 2406460"/>
                <a:gd name="connsiteY14" fmla="*/ 135674 h 2223924"/>
                <a:gd name="connsiteX15" fmla="*/ 999811 w 2406460"/>
                <a:gd name="connsiteY15" fmla="*/ 80408 h 2223924"/>
                <a:gd name="connsiteX16" fmla="*/ 1024932 w 2406460"/>
                <a:gd name="connsiteY16" fmla="*/ 70360 h 2223924"/>
                <a:gd name="connsiteX17" fmla="*/ 999811 w 2406460"/>
                <a:gd name="connsiteY17" fmla="*/ 20118 h 2223924"/>
                <a:gd name="connsiteX18" fmla="*/ 1070149 w 2406460"/>
                <a:gd name="connsiteY18" fmla="*/ 25142 h 2223924"/>
                <a:gd name="connsiteX19" fmla="*/ 1130439 w 2406460"/>
                <a:gd name="connsiteY19" fmla="*/ 45239 h 2223924"/>
                <a:gd name="connsiteX20" fmla="*/ 1160585 w 2406460"/>
                <a:gd name="connsiteY20" fmla="*/ 55287 h 2223924"/>
                <a:gd name="connsiteX21" fmla="*/ 1683099 w 2406460"/>
                <a:gd name="connsiteY21" fmla="*/ 5045 h 2223924"/>
                <a:gd name="connsiteX22" fmla="*/ 1966443 w 2406460"/>
                <a:gd name="connsiteY22" fmla="*/ 618 h 2223924"/>
                <a:gd name="connsiteX23" fmla="*/ 1969838 w 2406460"/>
                <a:gd name="connsiteY23" fmla="*/ 732619 h 2223924"/>
                <a:gd name="connsiteX24" fmla="*/ 2230775 w 2406460"/>
                <a:gd name="connsiteY24" fmla="*/ 710681 h 2223924"/>
                <a:gd name="connsiteX25" fmla="*/ 2275682 w 2406460"/>
                <a:gd name="connsiteY25" fmla="*/ 1144140 h 2223924"/>
                <a:gd name="connsiteX26" fmla="*/ 1955018 w 2406460"/>
                <a:gd name="connsiteY26" fmla="*/ 1225180 h 2223924"/>
                <a:gd name="connsiteX27" fmla="*/ 1955190 w 2406460"/>
                <a:gd name="connsiteY27" fmla="*/ 1895477 h 2223924"/>
                <a:gd name="connsiteX28" fmla="*/ 1492929 w 2406460"/>
                <a:gd name="connsiteY28" fmla="*/ 1892459 h 2223924"/>
                <a:gd name="connsiteX29" fmla="*/ 619914 w 2406460"/>
                <a:gd name="connsiteY29" fmla="*/ 1828821 h 2223924"/>
                <a:gd name="connsiteX30" fmla="*/ 281354 w 2406460"/>
                <a:gd name="connsiteY30" fmla="*/ 1828821 h 2223924"/>
                <a:gd name="connsiteX31" fmla="*/ 130629 w 2406460"/>
                <a:gd name="connsiteY31" fmla="*/ 1753458 h 2223924"/>
                <a:gd name="connsiteX32" fmla="*/ 10048 w 2406460"/>
                <a:gd name="connsiteY32" fmla="*/ 1673072 h 2223924"/>
                <a:gd name="connsiteX33" fmla="*/ 0 w 2406460"/>
                <a:gd name="connsiteY33" fmla="*/ 1532395 h 2223924"/>
                <a:gd name="connsiteX34" fmla="*/ 15072 w 2406460"/>
                <a:gd name="connsiteY34" fmla="*/ 1482153 h 2223924"/>
                <a:gd name="connsiteX35" fmla="*/ 15072 w 2406460"/>
                <a:gd name="connsiteY35" fmla="*/ 1426887 h 2223924"/>
                <a:gd name="connsiteX36" fmla="*/ 25121 w 2406460"/>
                <a:gd name="connsiteY36" fmla="*/ 1376645 h 2223924"/>
                <a:gd name="connsiteX37" fmla="*/ 40193 w 2406460"/>
                <a:gd name="connsiteY37" fmla="*/ 1351524 h 2223924"/>
                <a:gd name="connsiteX38" fmla="*/ 65314 w 2406460"/>
                <a:gd name="connsiteY38" fmla="*/ 1306307 h 2223924"/>
                <a:gd name="connsiteX0" fmla="*/ 65314 w 2424359"/>
                <a:gd name="connsiteY0" fmla="*/ 1306307 h 2223924"/>
                <a:gd name="connsiteX1" fmla="*/ 75363 w 2424359"/>
                <a:gd name="connsiteY1" fmla="*/ 1075195 h 2223924"/>
                <a:gd name="connsiteX2" fmla="*/ 45218 w 2424359"/>
                <a:gd name="connsiteY2" fmla="*/ 1065146 h 2223924"/>
                <a:gd name="connsiteX3" fmla="*/ 95459 w 2424359"/>
                <a:gd name="connsiteY3" fmla="*/ 879252 h 2223924"/>
                <a:gd name="connsiteX4" fmla="*/ 80387 w 2424359"/>
                <a:gd name="connsiteY4" fmla="*/ 763696 h 2223924"/>
                <a:gd name="connsiteX5" fmla="*/ 85411 w 2424359"/>
                <a:gd name="connsiteY5" fmla="*/ 708430 h 2223924"/>
                <a:gd name="connsiteX6" fmla="*/ 105508 w 2424359"/>
                <a:gd name="connsiteY6" fmla="*/ 688333 h 2223924"/>
                <a:gd name="connsiteX7" fmla="*/ 135653 w 2424359"/>
                <a:gd name="connsiteY7" fmla="*/ 668236 h 2223924"/>
                <a:gd name="connsiteX8" fmla="*/ 467248 w 2424359"/>
                <a:gd name="connsiteY8" fmla="*/ 321568 h 2223924"/>
                <a:gd name="connsiteX9" fmla="*/ 472272 w 2424359"/>
                <a:gd name="connsiteY9" fmla="*/ 276351 h 2223924"/>
                <a:gd name="connsiteX10" fmla="*/ 442127 w 2424359"/>
                <a:gd name="connsiteY10" fmla="*/ 251230 h 2223924"/>
                <a:gd name="connsiteX11" fmla="*/ 406958 w 2424359"/>
                <a:gd name="connsiteY11" fmla="*/ 221085 h 2223924"/>
                <a:gd name="connsiteX12" fmla="*/ 406958 w 2424359"/>
                <a:gd name="connsiteY12" fmla="*/ 195964 h 2223924"/>
                <a:gd name="connsiteX13" fmla="*/ 462224 w 2424359"/>
                <a:gd name="connsiteY13" fmla="*/ 185916 h 2223924"/>
                <a:gd name="connsiteX14" fmla="*/ 864158 w 2424359"/>
                <a:gd name="connsiteY14" fmla="*/ 135674 h 2223924"/>
                <a:gd name="connsiteX15" fmla="*/ 999811 w 2424359"/>
                <a:gd name="connsiteY15" fmla="*/ 80408 h 2223924"/>
                <a:gd name="connsiteX16" fmla="*/ 1024932 w 2424359"/>
                <a:gd name="connsiteY16" fmla="*/ 70360 h 2223924"/>
                <a:gd name="connsiteX17" fmla="*/ 999811 w 2424359"/>
                <a:gd name="connsiteY17" fmla="*/ 20118 h 2223924"/>
                <a:gd name="connsiteX18" fmla="*/ 1070149 w 2424359"/>
                <a:gd name="connsiteY18" fmla="*/ 25142 h 2223924"/>
                <a:gd name="connsiteX19" fmla="*/ 1130439 w 2424359"/>
                <a:gd name="connsiteY19" fmla="*/ 45239 h 2223924"/>
                <a:gd name="connsiteX20" fmla="*/ 1160585 w 2424359"/>
                <a:gd name="connsiteY20" fmla="*/ 55287 h 2223924"/>
                <a:gd name="connsiteX21" fmla="*/ 1683099 w 2424359"/>
                <a:gd name="connsiteY21" fmla="*/ 5045 h 2223924"/>
                <a:gd name="connsiteX22" fmla="*/ 1966443 w 2424359"/>
                <a:gd name="connsiteY22" fmla="*/ 618 h 2223924"/>
                <a:gd name="connsiteX23" fmla="*/ 1969838 w 2424359"/>
                <a:gd name="connsiteY23" fmla="*/ 732619 h 2223924"/>
                <a:gd name="connsiteX24" fmla="*/ 2230775 w 2424359"/>
                <a:gd name="connsiteY24" fmla="*/ 710681 h 2223924"/>
                <a:gd name="connsiteX25" fmla="*/ 2275682 w 2424359"/>
                <a:gd name="connsiteY25" fmla="*/ 1144140 h 2223924"/>
                <a:gd name="connsiteX26" fmla="*/ 1955018 w 2424359"/>
                <a:gd name="connsiteY26" fmla="*/ 1225180 h 2223924"/>
                <a:gd name="connsiteX27" fmla="*/ 1955190 w 2424359"/>
                <a:gd name="connsiteY27" fmla="*/ 1895477 h 2223924"/>
                <a:gd name="connsiteX28" fmla="*/ 1492929 w 2424359"/>
                <a:gd name="connsiteY28" fmla="*/ 1892459 h 2223924"/>
                <a:gd name="connsiteX29" fmla="*/ 619914 w 2424359"/>
                <a:gd name="connsiteY29" fmla="*/ 1828821 h 2223924"/>
                <a:gd name="connsiteX30" fmla="*/ 281354 w 2424359"/>
                <a:gd name="connsiteY30" fmla="*/ 1828821 h 2223924"/>
                <a:gd name="connsiteX31" fmla="*/ 130629 w 2424359"/>
                <a:gd name="connsiteY31" fmla="*/ 1753458 h 2223924"/>
                <a:gd name="connsiteX32" fmla="*/ 10048 w 2424359"/>
                <a:gd name="connsiteY32" fmla="*/ 1673072 h 2223924"/>
                <a:gd name="connsiteX33" fmla="*/ 0 w 2424359"/>
                <a:gd name="connsiteY33" fmla="*/ 1532395 h 2223924"/>
                <a:gd name="connsiteX34" fmla="*/ 15072 w 2424359"/>
                <a:gd name="connsiteY34" fmla="*/ 1482153 h 2223924"/>
                <a:gd name="connsiteX35" fmla="*/ 15072 w 2424359"/>
                <a:gd name="connsiteY35" fmla="*/ 1426887 h 2223924"/>
                <a:gd name="connsiteX36" fmla="*/ 25121 w 2424359"/>
                <a:gd name="connsiteY36" fmla="*/ 1376645 h 2223924"/>
                <a:gd name="connsiteX37" fmla="*/ 40193 w 2424359"/>
                <a:gd name="connsiteY37" fmla="*/ 1351524 h 2223924"/>
                <a:gd name="connsiteX38" fmla="*/ 65314 w 2424359"/>
                <a:gd name="connsiteY38" fmla="*/ 1306307 h 2223924"/>
                <a:gd name="connsiteX0" fmla="*/ 65314 w 2421893"/>
                <a:gd name="connsiteY0" fmla="*/ 1306307 h 2223924"/>
                <a:gd name="connsiteX1" fmla="*/ 75363 w 2421893"/>
                <a:gd name="connsiteY1" fmla="*/ 1075195 h 2223924"/>
                <a:gd name="connsiteX2" fmla="*/ 45218 w 2421893"/>
                <a:gd name="connsiteY2" fmla="*/ 1065146 h 2223924"/>
                <a:gd name="connsiteX3" fmla="*/ 95459 w 2421893"/>
                <a:gd name="connsiteY3" fmla="*/ 879252 h 2223924"/>
                <a:gd name="connsiteX4" fmla="*/ 80387 w 2421893"/>
                <a:gd name="connsiteY4" fmla="*/ 763696 h 2223924"/>
                <a:gd name="connsiteX5" fmla="*/ 85411 w 2421893"/>
                <a:gd name="connsiteY5" fmla="*/ 708430 h 2223924"/>
                <a:gd name="connsiteX6" fmla="*/ 105508 w 2421893"/>
                <a:gd name="connsiteY6" fmla="*/ 688333 h 2223924"/>
                <a:gd name="connsiteX7" fmla="*/ 135653 w 2421893"/>
                <a:gd name="connsiteY7" fmla="*/ 668236 h 2223924"/>
                <a:gd name="connsiteX8" fmla="*/ 467248 w 2421893"/>
                <a:gd name="connsiteY8" fmla="*/ 321568 h 2223924"/>
                <a:gd name="connsiteX9" fmla="*/ 472272 w 2421893"/>
                <a:gd name="connsiteY9" fmla="*/ 276351 h 2223924"/>
                <a:gd name="connsiteX10" fmla="*/ 442127 w 2421893"/>
                <a:gd name="connsiteY10" fmla="*/ 251230 h 2223924"/>
                <a:gd name="connsiteX11" fmla="*/ 406958 w 2421893"/>
                <a:gd name="connsiteY11" fmla="*/ 221085 h 2223924"/>
                <a:gd name="connsiteX12" fmla="*/ 406958 w 2421893"/>
                <a:gd name="connsiteY12" fmla="*/ 195964 h 2223924"/>
                <a:gd name="connsiteX13" fmla="*/ 462224 w 2421893"/>
                <a:gd name="connsiteY13" fmla="*/ 185916 h 2223924"/>
                <a:gd name="connsiteX14" fmla="*/ 864158 w 2421893"/>
                <a:gd name="connsiteY14" fmla="*/ 135674 h 2223924"/>
                <a:gd name="connsiteX15" fmla="*/ 999811 w 2421893"/>
                <a:gd name="connsiteY15" fmla="*/ 80408 h 2223924"/>
                <a:gd name="connsiteX16" fmla="*/ 1024932 w 2421893"/>
                <a:gd name="connsiteY16" fmla="*/ 70360 h 2223924"/>
                <a:gd name="connsiteX17" fmla="*/ 999811 w 2421893"/>
                <a:gd name="connsiteY17" fmla="*/ 20118 h 2223924"/>
                <a:gd name="connsiteX18" fmla="*/ 1070149 w 2421893"/>
                <a:gd name="connsiteY18" fmla="*/ 25142 h 2223924"/>
                <a:gd name="connsiteX19" fmla="*/ 1130439 w 2421893"/>
                <a:gd name="connsiteY19" fmla="*/ 45239 h 2223924"/>
                <a:gd name="connsiteX20" fmla="*/ 1160585 w 2421893"/>
                <a:gd name="connsiteY20" fmla="*/ 55287 h 2223924"/>
                <a:gd name="connsiteX21" fmla="*/ 1683099 w 2421893"/>
                <a:gd name="connsiteY21" fmla="*/ 5045 h 2223924"/>
                <a:gd name="connsiteX22" fmla="*/ 1966443 w 2421893"/>
                <a:gd name="connsiteY22" fmla="*/ 618 h 2223924"/>
                <a:gd name="connsiteX23" fmla="*/ 1969838 w 2421893"/>
                <a:gd name="connsiteY23" fmla="*/ 732619 h 2223924"/>
                <a:gd name="connsiteX24" fmla="*/ 2230775 w 2421893"/>
                <a:gd name="connsiteY24" fmla="*/ 710681 h 2223924"/>
                <a:gd name="connsiteX25" fmla="*/ 2270428 w 2421893"/>
                <a:gd name="connsiteY25" fmla="*/ 1103219 h 2223924"/>
                <a:gd name="connsiteX26" fmla="*/ 1955018 w 2421893"/>
                <a:gd name="connsiteY26" fmla="*/ 1225180 h 2223924"/>
                <a:gd name="connsiteX27" fmla="*/ 1955190 w 2421893"/>
                <a:gd name="connsiteY27" fmla="*/ 1895477 h 2223924"/>
                <a:gd name="connsiteX28" fmla="*/ 1492929 w 2421893"/>
                <a:gd name="connsiteY28" fmla="*/ 1892459 h 2223924"/>
                <a:gd name="connsiteX29" fmla="*/ 619914 w 2421893"/>
                <a:gd name="connsiteY29" fmla="*/ 1828821 h 2223924"/>
                <a:gd name="connsiteX30" fmla="*/ 281354 w 2421893"/>
                <a:gd name="connsiteY30" fmla="*/ 1828821 h 2223924"/>
                <a:gd name="connsiteX31" fmla="*/ 130629 w 2421893"/>
                <a:gd name="connsiteY31" fmla="*/ 1753458 h 2223924"/>
                <a:gd name="connsiteX32" fmla="*/ 10048 w 2421893"/>
                <a:gd name="connsiteY32" fmla="*/ 1673072 h 2223924"/>
                <a:gd name="connsiteX33" fmla="*/ 0 w 2421893"/>
                <a:gd name="connsiteY33" fmla="*/ 1532395 h 2223924"/>
                <a:gd name="connsiteX34" fmla="*/ 15072 w 2421893"/>
                <a:gd name="connsiteY34" fmla="*/ 1482153 h 2223924"/>
                <a:gd name="connsiteX35" fmla="*/ 15072 w 2421893"/>
                <a:gd name="connsiteY35" fmla="*/ 1426887 h 2223924"/>
                <a:gd name="connsiteX36" fmla="*/ 25121 w 2421893"/>
                <a:gd name="connsiteY36" fmla="*/ 1376645 h 2223924"/>
                <a:gd name="connsiteX37" fmla="*/ 40193 w 2421893"/>
                <a:gd name="connsiteY37" fmla="*/ 1351524 h 2223924"/>
                <a:gd name="connsiteX38" fmla="*/ 65314 w 2421893"/>
                <a:gd name="connsiteY38" fmla="*/ 1306307 h 2223924"/>
                <a:gd name="connsiteX0" fmla="*/ 65314 w 2435316"/>
                <a:gd name="connsiteY0" fmla="*/ 1306307 h 2223924"/>
                <a:gd name="connsiteX1" fmla="*/ 75363 w 2435316"/>
                <a:gd name="connsiteY1" fmla="*/ 1075195 h 2223924"/>
                <a:gd name="connsiteX2" fmla="*/ 45218 w 2435316"/>
                <a:gd name="connsiteY2" fmla="*/ 1065146 h 2223924"/>
                <a:gd name="connsiteX3" fmla="*/ 95459 w 2435316"/>
                <a:gd name="connsiteY3" fmla="*/ 879252 h 2223924"/>
                <a:gd name="connsiteX4" fmla="*/ 80387 w 2435316"/>
                <a:gd name="connsiteY4" fmla="*/ 763696 h 2223924"/>
                <a:gd name="connsiteX5" fmla="*/ 85411 w 2435316"/>
                <a:gd name="connsiteY5" fmla="*/ 708430 h 2223924"/>
                <a:gd name="connsiteX6" fmla="*/ 105508 w 2435316"/>
                <a:gd name="connsiteY6" fmla="*/ 688333 h 2223924"/>
                <a:gd name="connsiteX7" fmla="*/ 135653 w 2435316"/>
                <a:gd name="connsiteY7" fmla="*/ 668236 h 2223924"/>
                <a:gd name="connsiteX8" fmla="*/ 467248 w 2435316"/>
                <a:gd name="connsiteY8" fmla="*/ 321568 h 2223924"/>
                <a:gd name="connsiteX9" fmla="*/ 472272 w 2435316"/>
                <a:gd name="connsiteY9" fmla="*/ 276351 h 2223924"/>
                <a:gd name="connsiteX10" fmla="*/ 442127 w 2435316"/>
                <a:gd name="connsiteY10" fmla="*/ 251230 h 2223924"/>
                <a:gd name="connsiteX11" fmla="*/ 406958 w 2435316"/>
                <a:gd name="connsiteY11" fmla="*/ 221085 h 2223924"/>
                <a:gd name="connsiteX12" fmla="*/ 406958 w 2435316"/>
                <a:gd name="connsiteY12" fmla="*/ 195964 h 2223924"/>
                <a:gd name="connsiteX13" fmla="*/ 462224 w 2435316"/>
                <a:gd name="connsiteY13" fmla="*/ 185916 h 2223924"/>
                <a:gd name="connsiteX14" fmla="*/ 864158 w 2435316"/>
                <a:gd name="connsiteY14" fmla="*/ 135674 h 2223924"/>
                <a:gd name="connsiteX15" fmla="*/ 999811 w 2435316"/>
                <a:gd name="connsiteY15" fmla="*/ 80408 h 2223924"/>
                <a:gd name="connsiteX16" fmla="*/ 1024932 w 2435316"/>
                <a:gd name="connsiteY16" fmla="*/ 70360 h 2223924"/>
                <a:gd name="connsiteX17" fmla="*/ 999811 w 2435316"/>
                <a:gd name="connsiteY17" fmla="*/ 20118 h 2223924"/>
                <a:gd name="connsiteX18" fmla="*/ 1070149 w 2435316"/>
                <a:gd name="connsiteY18" fmla="*/ 25142 h 2223924"/>
                <a:gd name="connsiteX19" fmla="*/ 1130439 w 2435316"/>
                <a:gd name="connsiteY19" fmla="*/ 45239 h 2223924"/>
                <a:gd name="connsiteX20" fmla="*/ 1160585 w 2435316"/>
                <a:gd name="connsiteY20" fmla="*/ 55287 h 2223924"/>
                <a:gd name="connsiteX21" fmla="*/ 1683099 w 2435316"/>
                <a:gd name="connsiteY21" fmla="*/ 5045 h 2223924"/>
                <a:gd name="connsiteX22" fmla="*/ 1966443 w 2435316"/>
                <a:gd name="connsiteY22" fmla="*/ 618 h 2223924"/>
                <a:gd name="connsiteX23" fmla="*/ 1969838 w 2435316"/>
                <a:gd name="connsiteY23" fmla="*/ 732619 h 2223924"/>
                <a:gd name="connsiteX24" fmla="*/ 2230775 w 2435316"/>
                <a:gd name="connsiteY24" fmla="*/ 710681 h 2223924"/>
                <a:gd name="connsiteX25" fmla="*/ 2270428 w 2435316"/>
                <a:gd name="connsiteY25" fmla="*/ 1103219 h 2223924"/>
                <a:gd name="connsiteX26" fmla="*/ 1955018 w 2435316"/>
                <a:gd name="connsiteY26" fmla="*/ 1225180 h 2223924"/>
                <a:gd name="connsiteX27" fmla="*/ 1955190 w 2435316"/>
                <a:gd name="connsiteY27" fmla="*/ 1895477 h 2223924"/>
                <a:gd name="connsiteX28" fmla="*/ 1492929 w 2435316"/>
                <a:gd name="connsiteY28" fmla="*/ 1892459 h 2223924"/>
                <a:gd name="connsiteX29" fmla="*/ 619914 w 2435316"/>
                <a:gd name="connsiteY29" fmla="*/ 1828821 h 2223924"/>
                <a:gd name="connsiteX30" fmla="*/ 281354 w 2435316"/>
                <a:gd name="connsiteY30" fmla="*/ 1828821 h 2223924"/>
                <a:gd name="connsiteX31" fmla="*/ 130629 w 2435316"/>
                <a:gd name="connsiteY31" fmla="*/ 1753458 h 2223924"/>
                <a:gd name="connsiteX32" fmla="*/ 10048 w 2435316"/>
                <a:gd name="connsiteY32" fmla="*/ 1673072 h 2223924"/>
                <a:gd name="connsiteX33" fmla="*/ 0 w 2435316"/>
                <a:gd name="connsiteY33" fmla="*/ 1532395 h 2223924"/>
                <a:gd name="connsiteX34" fmla="*/ 15072 w 2435316"/>
                <a:gd name="connsiteY34" fmla="*/ 1482153 h 2223924"/>
                <a:gd name="connsiteX35" fmla="*/ 15072 w 2435316"/>
                <a:gd name="connsiteY35" fmla="*/ 1426887 h 2223924"/>
                <a:gd name="connsiteX36" fmla="*/ 25121 w 2435316"/>
                <a:gd name="connsiteY36" fmla="*/ 1376645 h 2223924"/>
                <a:gd name="connsiteX37" fmla="*/ 40193 w 2435316"/>
                <a:gd name="connsiteY37" fmla="*/ 1351524 h 2223924"/>
                <a:gd name="connsiteX38" fmla="*/ 65314 w 2435316"/>
                <a:gd name="connsiteY38" fmla="*/ 1306307 h 2223924"/>
                <a:gd name="connsiteX0" fmla="*/ 65314 w 2435316"/>
                <a:gd name="connsiteY0" fmla="*/ 1306307 h 2223924"/>
                <a:gd name="connsiteX1" fmla="*/ 75363 w 2435316"/>
                <a:gd name="connsiteY1" fmla="*/ 1075195 h 2223924"/>
                <a:gd name="connsiteX2" fmla="*/ 45218 w 2435316"/>
                <a:gd name="connsiteY2" fmla="*/ 1065146 h 2223924"/>
                <a:gd name="connsiteX3" fmla="*/ 95459 w 2435316"/>
                <a:gd name="connsiteY3" fmla="*/ 879252 h 2223924"/>
                <a:gd name="connsiteX4" fmla="*/ 80387 w 2435316"/>
                <a:gd name="connsiteY4" fmla="*/ 763696 h 2223924"/>
                <a:gd name="connsiteX5" fmla="*/ 85411 w 2435316"/>
                <a:gd name="connsiteY5" fmla="*/ 708430 h 2223924"/>
                <a:gd name="connsiteX6" fmla="*/ 105508 w 2435316"/>
                <a:gd name="connsiteY6" fmla="*/ 688333 h 2223924"/>
                <a:gd name="connsiteX7" fmla="*/ 135653 w 2435316"/>
                <a:gd name="connsiteY7" fmla="*/ 668236 h 2223924"/>
                <a:gd name="connsiteX8" fmla="*/ 467248 w 2435316"/>
                <a:gd name="connsiteY8" fmla="*/ 321568 h 2223924"/>
                <a:gd name="connsiteX9" fmla="*/ 472272 w 2435316"/>
                <a:gd name="connsiteY9" fmla="*/ 276351 h 2223924"/>
                <a:gd name="connsiteX10" fmla="*/ 442127 w 2435316"/>
                <a:gd name="connsiteY10" fmla="*/ 251230 h 2223924"/>
                <a:gd name="connsiteX11" fmla="*/ 406958 w 2435316"/>
                <a:gd name="connsiteY11" fmla="*/ 221085 h 2223924"/>
                <a:gd name="connsiteX12" fmla="*/ 406958 w 2435316"/>
                <a:gd name="connsiteY12" fmla="*/ 195964 h 2223924"/>
                <a:gd name="connsiteX13" fmla="*/ 462224 w 2435316"/>
                <a:gd name="connsiteY13" fmla="*/ 185916 h 2223924"/>
                <a:gd name="connsiteX14" fmla="*/ 864158 w 2435316"/>
                <a:gd name="connsiteY14" fmla="*/ 135674 h 2223924"/>
                <a:gd name="connsiteX15" fmla="*/ 999811 w 2435316"/>
                <a:gd name="connsiteY15" fmla="*/ 80408 h 2223924"/>
                <a:gd name="connsiteX16" fmla="*/ 1024932 w 2435316"/>
                <a:gd name="connsiteY16" fmla="*/ 70360 h 2223924"/>
                <a:gd name="connsiteX17" fmla="*/ 999811 w 2435316"/>
                <a:gd name="connsiteY17" fmla="*/ 20118 h 2223924"/>
                <a:gd name="connsiteX18" fmla="*/ 1070149 w 2435316"/>
                <a:gd name="connsiteY18" fmla="*/ 25142 h 2223924"/>
                <a:gd name="connsiteX19" fmla="*/ 1130439 w 2435316"/>
                <a:gd name="connsiteY19" fmla="*/ 45239 h 2223924"/>
                <a:gd name="connsiteX20" fmla="*/ 1160585 w 2435316"/>
                <a:gd name="connsiteY20" fmla="*/ 55287 h 2223924"/>
                <a:gd name="connsiteX21" fmla="*/ 1683099 w 2435316"/>
                <a:gd name="connsiteY21" fmla="*/ 5045 h 2223924"/>
                <a:gd name="connsiteX22" fmla="*/ 1966443 w 2435316"/>
                <a:gd name="connsiteY22" fmla="*/ 618 h 2223924"/>
                <a:gd name="connsiteX23" fmla="*/ 1969838 w 2435316"/>
                <a:gd name="connsiteY23" fmla="*/ 732619 h 2223924"/>
                <a:gd name="connsiteX24" fmla="*/ 2230775 w 2435316"/>
                <a:gd name="connsiteY24" fmla="*/ 710681 h 2223924"/>
                <a:gd name="connsiteX25" fmla="*/ 2270428 w 2435316"/>
                <a:gd name="connsiteY25" fmla="*/ 1103219 h 2223924"/>
                <a:gd name="connsiteX26" fmla="*/ 1965527 w 2435316"/>
                <a:gd name="connsiteY26" fmla="*/ 1312136 h 2223924"/>
                <a:gd name="connsiteX27" fmla="*/ 1955190 w 2435316"/>
                <a:gd name="connsiteY27" fmla="*/ 1895477 h 2223924"/>
                <a:gd name="connsiteX28" fmla="*/ 1492929 w 2435316"/>
                <a:gd name="connsiteY28" fmla="*/ 1892459 h 2223924"/>
                <a:gd name="connsiteX29" fmla="*/ 619914 w 2435316"/>
                <a:gd name="connsiteY29" fmla="*/ 1828821 h 2223924"/>
                <a:gd name="connsiteX30" fmla="*/ 281354 w 2435316"/>
                <a:gd name="connsiteY30" fmla="*/ 1828821 h 2223924"/>
                <a:gd name="connsiteX31" fmla="*/ 130629 w 2435316"/>
                <a:gd name="connsiteY31" fmla="*/ 1753458 h 2223924"/>
                <a:gd name="connsiteX32" fmla="*/ 10048 w 2435316"/>
                <a:gd name="connsiteY32" fmla="*/ 1673072 h 2223924"/>
                <a:gd name="connsiteX33" fmla="*/ 0 w 2435316"/>
                <a:gd name="connsiteY33" fmla="*/ 1532395 h 2223924"/>
                <a:gd name="connsiteX34" fmla="*/ 15072 w 2435316"/>
                <a:gd name="connsiteY34" fmla="*/ 1482153 h 2223924"/>
                <a:gd name="connsiteX35" fmla="*/ 15072 w 2435316"/>
                <a:gd name="connsiteY35" fmla="*/ 1426887 h 2223924"/>
                <a:gd name="connsiteX36" fmla="*/ 25121 w 2435316"/>
                <a:gd name="connsiteY36" fmla="*/ 1376645 h 2223924"/>
                <a:gd name="connsiteX37" fmla="*/ 40193 w 2435316"/>
                <a:gd name="connsiteY37" fmla="*/ 1351524 h 2223924"/>
                <a:gd name="connsiteX38" fmla="*/ 65314 w 2435316"/>
                <a:gd name="connsiteY38" fmla="*/ 1306307 h 2223924"/>
                <a:gd name="connsiteX0" fmla="*/ 65314 w 2437940"/>
                <a:gd name="connsiteY0" fmla="*/ 1306307 h 2223924"/>
                <a:gd name="connsiteX1" fmla="*/ 75363 w 2437940"/>
                <a:gd name="connsiteY1" fmla="*/ 1075195 h 2223924"/>
                <a:gd name="connsiteX2" fmla="*/ 45218 w 2437940"/>
                <a:gd name="connsiteY2" fmla="*/ 1065146 h 2223924"/>
                <a:gd name="connsiteX3" fmla="*/ 95459 w 2437940"/>
                <a:gd name="connsiteY3" fmla="*/ 879252 h 2223924"/>
                <a:gd name="connsiteX4" fmla="*/ 80387 w 2437940"/>
                <a:gd name="connsiteY4" fmla="*/ 763696 h 2223924"/>
                <a:gd name="connsiteX5" fmla="*/ 85411 w 2437940"/>
                <a:gd name="connsiteY5" fmla="*/ 708430 h 2223924"/>
                <a:gd name="connsiteX6" fmla="*/ 105508 w 2437940"/>
                <a:gd name="connsiteY6" fmla="*/ 688333 h 2223924"/>
                <a:gd name="connsiteX7" fmla="*/ 135653 w 2437940"/>
                <a:gd name="connsiteY7" fmla="*/ 668236 h 2223924"/>
                <a:gd name="connsiteX8" fmla="*/ 467248 w 2437940"/>
                <a:gd name="connsiteY8" fmla="*/ 321568 h 2223924"/>
                <a:gd name="connsiteX9" fmla="*/ 472272 w 2437940"/>
                <a:gd name="connsiteY9" fmla="*/ 276351 h 2223924"/>
                <a:gd name="connsiteX10" fmla="*/ 442127 w 2437940"/>
                <a:gd name="connsiteY10" fmla="*/ 251230 h 2223924"/>
                <a:gd name="connsiteX11" fmla="*/ 406958 w 2437940"/>
                <a:gd name="connsiteY11" fmla="*/ 221085 h 2223924"/>
                <a:gd name="connsiteX12" fmla="*/ 406958 w 2437940"/>
                <a:gd name="connsiteY12" fmla="*/ 195964 h 2223924"/>
                <a:gd name="connsiteX13" fmla="*/ 462224 w 2437940"/>
                <a:gd name="connsiteY13" fmla="*/ 185916 h 2223924"/>
                <a:gd name="connsiteX14" fmla="*/ 864158 w 2437940"/>
                <a:gd name="connsiteY14" fmla="*/ 135674 h 2223924"/>
                <a:gd name="connsiteX15" fmla="*/ 999811 w 2437940"/>
                <a:gd name="connsiteY15" fmla="*/ 80408 h 2223924"/>
                <a:gd name="connsiteX16" fmla="*/ 1024932 w 2437940"/>
                <a:gd name="connsiteY16" fmla="*/ 70360 h 2223924"/>
                <a:gd name="connsiteX17" fmla="*/ 999811 w 2437940"/>
                <a:gd name="connsiteY17" fmla="*/ 20118 h 2223924"/>
                <a:gd name="connsiteX18" fmla="*/ 1070149 w 2437940"/>
                <a:gd name="connsiteY18" fmla="*/ 25142 h 2223924"/>
                <a:gd name="connsiteX19" fmla="*/ 1130439 w 2437940"/>
                <a:gd name="connsiteY19" fmla="*/ 45239 h 2223924"/>
                <a:gd name="connsiteX20" fmla="*/ 1160585 w 2437940"/>
                <a:gd name="connsiteY20" fmla="*/ 55287 h 2223924"/>
                <a:gd name="connsiteX21" fmla="*/ 1683099 w 2437940"/>
                <a:gd name="connsiteY21" fmla="*/ 5045 h 2223924"/>
                <a:gd name="connsiteX22" fmla="*/ 1966443 w 2437940"/>
                <a:gd name="connsiteY22" fmla="*/ 618 h 2223924"/>
                <a:gd name="connsiteX23" fmla="*/ 1969838 w 2437940"/>
                <a:gd name="connsiteY23" fmla="*/ 732619 h 2223924"/>
                <a:gd name="connsiteX24" fmla="*/ 2230775 w 2437940"/>
                <a:gd name="connsiteY24" fmla="*/ 710681 h 2223924"/>
                <a:gd name="connsiteX25" fmla="*/ 2275683 w 2437940"/>
                <a:gd name="connsiteY25" fmla="*/ 1200405 h 2223924"/>
                <a:gd name="connsiteX26" fmla="*/ 1965527 w 2437940"/>
                <a:gd name="connsiteY26" fmla="*/ 1312136 h 2223924"/>
                <a:gd name="connsiteX27" fmla="*/ 1955190 w 2437940"/>
                <a:gd name="connsiteY27" fmla="*/ 1895477 h 2223924"/>
                <a:gd name="connsiteX28" fmla="*/ 1492929 w 2437940"/>
                <a:gd name="connsiteY28" fmla="*/ 1892459 h 2223924"/>
                <a:gd name="connsiteX29" fmla="*/ 619914 w 2437940"/>
                <a:gd name="connsiteY29" fmla="*/ 1828821 h 2223924"/>
                <a:gd name="connsiteX30" fmla="*/ 281354 w 2437940"/>
                <a:gd name="connsiteY30" fmla="*/ 1828821 h 2223924"/>
                <a:gd name="connsiteX31" fmla="*/ 130629 w 2437940"/>
                <a:gd name="connsiteY31" fmla="*/ 1753458 h 2223924"/>
                <a:gd name="connsiteX32" fmla="*/ 10048 w 2437940"/>
                <a:gd name="connsiteY32" fmla="*/ 1673072 h 2223924"/>
                <a:gd name="connsiteX33" fmla="*/ 0 w 2437940"/>
                <a:gd name="connsiteY33" fmla="*/ 1532395 h 2223924"/>
                <a:gd name="connsiteX34" fmla="*/ 15072 w 2437940"/>
                <a:gd name="connsiteY34" fmla="*/ 1482153 h 2223924"/>
                <a:gd name="connsiteX35" fmla="*/ 15072 w 2437940"/>
                <a:gd name="connsiteY35" fmla="*/ 1426887 h 2223924"/>
                <a:gd name="connsiteX36" fmla="*/ 25121 w 2437940"/>
                <a:gd name="connsiteY36" fmla="*/ 1376645 h 2223924"/>
                <a:gd name="connsiteX37" fmla="*/ 40193 w 2437940"/>
                <a:gd name="connsiteY37" fmla="*/ 1351524 h 2223924"/>
                <a:gd name="connsiteX38" fmla="*/ 65314 w 2437940"/>
                <a:gd name="connsiteY38" fmla="*/ 1306307 h 2223924"/>
                <a:gd name="connsiteX0" fmla="*/ 65314 w 2437940"/>
                <a:gd name="connsiteY0" fmla="*/ 1306307 h 2223924"/>
                <a:gd name="connsiteX1" fmla="*/ 75363 w 2437940"/>
                <a:gd name="connsiteY1" fmla="*/ 1075195 h 2223924"/>
                <a:gd name="connsiteX2" fmla="*/ 45218 w 2437940"/>
                <a:gd name="connsiteY2" fmla="*/ 1065146 h 2223924"/>
                <a:gd name="connsiteX3" fmla="*/ 95459 w 2437940"/>
                <a:gd name="connsiteY3" fmla="*/ 879252 h 2223924"/>
                <a:gd name="connsiteX4" fmla="*/ 80387 w 2437940"/>
                <a:gd name="connsiteY4" fmla="*/ 763696 h 2223924"/>
                <a:gd name="connsiteX5" fmla="*/ 85411 w 2437940"/>
                <a:gd name="connsiteY5" fmla="*/ 708430 h 2223924"/>
                <a:gd name="connsiteX6" fmla="*/ 105508 w 2437940"/>
                <a:gd name="connsiteY6" fmla="*/ 688333 h 2223924"/>
                <a:gd name="connsiteX7" fmla="*/ 135653 w 2437940"/>
                <a:gd name="connsiteY7" fmla="*/ 668236 h 2223924"/>
                <a:gd name="connsiteX8" fmla="*/ 467248 w 2437940"/>
                <a:gd name="connsiteY8" fmla="*/ 321568 h 2223924"/>
                <a:gd name="connsiteX9" fmla="*/ 472272 w 2437940"/>
                <a:gd name="connsiteY9" fmla="*/ 276351 h 2223924"/>
                <a:gd name="connsiteX10" fmla="*/ 442127 w 2437940"/>
                <a:gd name="connsiteY10" fmla="*/ 251230 h 2223924"/>
                <a:gd name="connsiteX11" fmla="*/ 406958 w 2437940"/>
                <a:gd name="connsiteY11" fmla="*/ 221085 h 2223924"/>
                <a:gd name="connsiteX12" fmla="*/ 406958 w 2437940"/>
                <a:gd name="connsiteY12" fmla="*/ 195964 h 2223924"/>
                <a:gd name="connsiteX13" fmla="*/ 462224 w 2437940"/>
                <a:gd name="connsiteY13" fmla="*/ 185916 h 2223924"/>
                <a:gd name="connsiteX14" fmla="*/ 864158 w 2437940"/>
                <a:gd name="connsiteY14" fmla="*/ 135674 h 2223924"/>
                <a:gd name="connsiteX15" fmla="*/ 999811 w 2437940"/>
                <a:gd name="connsiteY15" fmla="*/ 80408 h 2223924"/>
                <a:gd name="connsiteX16" fmla="*/ 1024932 w 2437940"/>
                <a:gd name="connsiteY16" fmla="*/ 70360 h 2223924"/>
                <a:gd name="connsiteX17" fmla="*/ 999811 w 2437940"/>
                <a:gd name="connsiteY17" fmla="*/ 20118 h 2223924"/>
                <a:gd name="connsiteX18" fmla="*/ 1070149 w 2437940"/>
                <a:gd name="connsiteY18" fmla="*/ 25142 h 2223924"/>
                <a:gd name="connsiteX19" fmla="*/ 1130439 w 2437940"/>
                <a:gd name="connsiteY19" fmla="*/ 45239 h 2223924"/>
                <a:gd name="connsiteX20" fmla="*/ 1160585 w 2437940"/>
                <a:gd name="connsiteY20" fmla="*/ 55287 h 2223924"/>
                <a:gd name="connsiteX21" fmla="*/ 1683099 w 2437940"/>
                <a:gd name="connsiteY21" fmla="*/ 5045 h 2223924"/>
                <a:gd name="connsiteX22" fmla="*/ 1966443 w 2437940"/>
                <a:gd name="connsiteY22" fmla="*/ 618 h 2223924"/>
                <a:gd name="connsiteX23" fmla="*/ 1969838 w 2437940"/>
                <a:gd name="connsiteY23" fmla="*/ 732619 h 2223924"/>
                <a:gd name="connsiteX24" fmla="*/ 2230775 w 2437940"/>
                <a:gd name="connsiteY24" fmla="*/ 710681 h 2223924"/>
                <a:gd name="connsiteX25" fmla="*/ 2275683 w 2437940"/>
                <a:gd name="connsiteY25" fmla="*/ 1200405 h 2223924"/>
                <a:gd name="connsiteX26" fmla="*/ 1970782 w 2437940"/>
                <a:gd name="connsiteY26" fmla="*/ 1271216 h 2223924"/>
                <a:gd name="connsiteX27" fmla="*/ 1955190 w 2437940"/>
                <a:gd name="connsiteY27" fmla="*/ 1895477 h 2223924"/>
                <a:gd name="connsiteX28" fmla="*/ 1492929 w 2437940"/>
                <a:gd name="connsiteY28" fmla="*/ 1892459 h 2223924"/>
                <a:gd name="connsiteX29" fmla="*/ 619914 w 2437940"/>
                <a:gd name="connsiteY29" fmla="*/ 1828821 h 2223924"/>
                <a:gd name="connsiteX30" fmla="*/ 281354 w 2437940"/>
                <a:gd name="connsiteY30" fmla="*/ 1828821 h 2223924"/>
                <a:gd name="connsiteX31" fmla="*/ 130629 w 2437940"/>
                <a:gd name="connsiteY31" fmla="*/ 1753458 h 2223924"/>
                <a:gd name="connsiteX32" fmla="*/ 10048 w 2437940"/>
                <a:gd name="connsiteY32" fmla="*/ 1673072 h 2223924"/>
                <a:gd name="connsiteX33" fmla="*/ 0 w 2437940"/>
                <a:gd name="connsiteY33" fmla="*/ 1532395 h 2223924"/>
                <a:gd name="connsiteX34" fmla="*/ 15072 w 2437940"/>
                <a:gd name="connsiteY34" fmla="*/ 1482153 h 2223924"/>
                <a:gd name="connsiteX35" fmla="*/ 15072 w 2437940"/>
                <a:gd name="connsiteY35" fmla="*/ 1426887 h 2223924"/>
                <a:gd name="connsiteX36" fmla="*/ 25121 w 2437940"/>
                <a:gd name="connsiteY36" fmla="*/ 1376645 h 2223924"/>
                <a:gd name="connsiteX37" fmla="*/ 40193 w 2437940"/>
                <a:gd name="connsiteY37" fmla="*/ 1351524 h 2223924"/>
                <a:gd name="connsiteX38" fmla="*/ 65314 w 2437940"/>
                <a:gd name="connsiteY38" fmla="*/ 1306307 h 2223924"/>
                <a:gd name="connsiteX0" fmla="*/ 65314 w 2437940"/>
                <a:gd name="connsiteY0" fmla="*/ 1306307 h 2223924"/>
                <a:gd name="connsiteX1" fmla="*/ 75363 w 2437940"/>
                <a:gd name="connsiteY1" fmla="*/ 1075195 h 2223924"/>
                <a:gd name="connsiteX2" fmla="*/ 45218 w 2437940"/>
                <a:gd name="connsiteY2" fmla="*/ 1065146 h 2223924"/>
                <a:gd name="connsiteX3" fmla="*/ 95459 w 2437940"/>
                <a:gd name="connsiteY3" fmla="*/ 879252 h 2223924"/>
                <a:gd name="connsiteX4" fmla="*/ 80387 w 2437940"/>
                <a:gd name="connsiteY4" fmla="*/ 763696 h 2223924"/>
                <a:gd name="connsiteX5" fmla="*/ 85411 w 2437940"/>
                <a:gd name="connsiteY5" fmla="*/ 708430 h 2223924"/>
                <a:gd name="connsiteX6" fmla="*/ 105508 w 2437940"/>
                <a:gd name="connsiteY6" fmla="*/ 688333 h 2223924"/>
                <a:gd name="connsiteX7" fmla="*/ 135653 w 2437940"/>
                <a:gd name="connsiteY7" fmla="*/ 668236 h 2223924"/>
                <a:gd name="connsiteX8" fmla="*/ 467248 w 2437940"/>
                <a:gd name="connsiteY8" fmla="*/ 321568 h 2223924"/>
                <a:gd name="connsiteX9" fmla="*/ 472272 w 2437940"/>
                <a:gd name="connsiteY9" fmla="*/ 276351 h 2223924"/>
                <a:gd name="connsiteX10" fmla="*/ 442127 w 2437940"/>
                <a:gd name="connsiteY10" fmla="*/ 251230 h 2223924"/>
                <a:gd name="connsiteX11" fmla="*/ 406958 w 2437940"/>
                <a:gd name="connsiteY11" fmla="*/ 221085 h 2223924"/>
                <a:gd name="connsiteX12" fmla="*/ 406958 w 2437940"/>
                <a:gd name="connsiteY12" fmla="*/ 195964 h 2223924"/>
                <a:gd name="connsiteX13" fmla="*/ 462224 w 2437940"/>
                <a:gd name="connsiteY13" fmla="*/ 185916 h 2223924"/>
                <a:gd name="connsiteX14" fmla="*/ 864158 w 2437940"/>
                <a:gd name="connsiteY14" fmla="*/ 135674 h 2223924"/>
                <a:gd name="connsiteX15" fmla="*/ 999811 w 2437940"/>
                <a:gd name="connsiteY15" fmla="*/ 80408 h 2223924"/>
                <a:gd name="connsiteX16" fmla="*/ 1024932 w 2437940"/>
                <a:gd name="connsiteY16" fmla="*/ 70360 h 2223924"/>
                <a:gd name="connsiteX17" fmla="*/ 999811 w 2437940"/>
                <a:gd name="connsiteY17" fmla="*/ 20118 h 2223924"/>
                <a:gd name="connsiteX18" fmla="*/ 1070149 w 2437940"/>
                <a:gd name="connsiteY18" fmla="*/ 25142 h 2223924"/>
                <a:gd name="connsiteX19" fmla="*/ 1130439 w 2437940"/>
                <a:gd name="connsiteY19" fmla="*/ 45239 h 2223924"/>
                <a:gd name="connsiteX20" fmla="*/ 1160585 w 2437940"/>
                <a:gd name="connsiteY20" fmla="*/ 55287 h 2223924"/>
                <a:gd name="connsiteX21" fmla="*/ 1683099 w 2437940"/>
                <a:gd name="connsiteY21" fmla="*/ 5045 h 2223924"/>
                <a:gd name="connsiteX22" fmla="*/ 1966443 w 2437940"/>
                <a:gd name="connsiteY22" fmla="*/ 618 h 2223924"/>
                <a:gd name="connsiteX23" fmla="*/ 1969838 w 2437940"/>
                <a:gd name="connsiteY23" fmla="*/ 732619 h 2223924"/>
                <a:gd name="connsiteX24" fmla="*/ 2230775 w 2437940"/>
                <a:gd name="connsiteY24" fmla="*/ 710681 h 2223924"/>
                <a:gd name="connsiteX25" fmla="*/ 2275683 w 2437940"/>
                <a:gd name="connsiteY25" fmla="*/ 1200405 h 2223924"/>
                <a:gd name="connsiteX26" fmla="*/ 1970782 w 2437940"/>
                <a:gd name="connsiteY26" fmla="*/ 1271216 h 2223924"/>
                <a:gd name="connsiteX27" fmla="*/ 1955190 w 2437940"/>
                <a:gd name="connsiteY27" fmla="*/ 1895477 h 2223924"/>
                <a:gd name="connsiteX28" fmla="*/ 1492929 w 2437940"/>
                <a:gd name="connsiteY28" fmla="*/ 1892459 h 2223924"/>
                <a:gd name="connsiteX29" fmla="*/ 619914 w 2437940"/>
                <a:gd name="connsiteY29" fmla="*/ 1828821 h 2223924"/>
                <a:gd name="connsiteX30" fmla="*/ 281354 w 2437940"/>
                <a:gd name="connsiteY30" fmla="*/ 1828821 h 2223924"/>
                <a:gd name="connsiteX31" fmla="*/ 130629 w 2437940"/>
                <a:gd name="connsiteY31" fmla="*/ 1753458 h 2223924"/>
                <a:gd name="connsiteX32" fmla="*/ 10048 w 2437940"/>
                <a:gd name="connsiteY32" fmla="*/ 1673072 h 2223924"/>
                <a:gd name="connsiteX33" fmla="*/ 0 w 2437940"/>
                <a:gd name="connsiteY33" fmla="*/ 1532395 h 2223924"/>
                <a:gd name="connsiteX34" fmla="*/ 15072 w 2437940"/>
                <a:gd name="connsiteY34" fmla="*/ 1482153 h 2223924"/>
                <a:gd name="connsiteX35" fmla="*/ 15072 w 2437940"/>
                <a:gd name="connsiteY35" fmla="*/ 1426887 h 2223924"/>
                <a:gd name="connsiteX36" fmla="*/ 25121 w 2437940"/>
                <a:gd name="connsiteY36" fmla="*/ 1376645 h 2223924"/>
                <a:gd name="connsiteX37" fmla="*/ 40193 w 2437940"/>
                <a:gd name="connsiteY37" fmla="*/ 1351524 h 2223924"/>
                <a:gd name="connsiteX38" fmla="*/ 65314 w 2437940"/>
                <a:gd name="connsiteY38" fmla="*/ 1306307 h 222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37940" h="2223924">
                  <a:moveTo>
                    <a:pt x="65314" y="1306307"/>
                  </a:moveTo>
                  <a:lnTo>
                    <a:pt x="75363" y="1075195"/>
                  </a:lnTo>
                  <a:lnTo>
                    <a:pt x="45218" y="1065146"/>
                  </a:lnTo>
                  <a:lnTo>
                    <a:pt x="95459" y="879252"/>
                  </a:lnTo>
                  <a:lnTo>
                    <a:pt x="80387" y="763696"/>
                  </a:lnTo>
                  <a:lnTo>
                    <a:pt x="85411" y="708430"/>
                  </a:lnTo>
                  <a:lnTo>
                    <a:pt x="105508" y="688333"/>
                  </a:lnTo>
                  <a:lnTo>
                    <a:pt x="135653" y="668236"/>
                  </a:lnTo>
                  <a:lnTo>
                    <a:pt x="467248" y="321568"/>
                  </a:lnTo>
                  <a:lnTo>
                    <a:pt x="472272" y="276351"/>
                  </a:lnTo>
                  <a:lnTo>
                    <a:pt x="442127" y="251230"/>
                  </a:lnTo>
                  <a:lnTo>
                    <a:pt x="406958" y="221085"/>
                  </a:lnTo>
                  <a:lnTo>
                    <a:pt x="406958" y="195964"/>
                  </a:lnTo>
                  <a:lnTo>
                    <a:pt x="462224" y="185916"/>
                  </a:lnTo>
                  <a:lnTo>
                    <a:pt x="864158" y="135674"/>
                  </a:lnTo>
                  <a:lnTo>
                    <a:pt x="999811" y="80408"/>
                  </a:lnTo>
                  <a:lnTo>
                    <a:pt x="1024932" y="70360"/>
                  </a:lnTo>
                  <a:lnTo>
                    <a:pt x="999811" y="20118"/>
                  </a:lnTo>
                  <a:lnTo>
                    <a:pt x="1070149" y="25142"/>
                  </a:lnTo>
                  <a:lnTo>
                    <a:pt x="1130439" y="45239"/>
                  </a:lnTo>
                  <a:lnTo>
                    <a:pt x="1160585" y="55287"/>
                  </a:lnTo>
                  <a:cubicBezTo>
                    <a:pt x="1252695" y="48588"/>
                    <a:pt x="1548789" y="14157"/>
                    <a:pt x="1683099" y="5045"/>
                  </a:cubicBezTo>
                  <a:cubicBezTo>
                    <a:pt x="1817409" y="-4066"/>
                    <a:pt x="1862610" y="2293"/>
                    <a:pt x="1966443" y="618"/>
                  </a:cubicBezTo>
                  <a:cubicBezTo>
                    <a:pt x="1967575" y="244618"/>
                    <a:pt x="1968706" y="488619"/>
                    <a:pt x="1969838" y="732619"/>
                  </a:cubicBezTo>
                  <a:cubicBezTo>
                    <a:pt x="2013893" y="850963"/>
                    <a:pt x="2084474" y="723137"/>
                    <a:pt x="2230775" y="710681"/>
                  </a:cubicBezTo>
                  <a:cubicBezTo>
                    <a:pt x="2519804" y="689008"/>
                    <a:pt x="2479208" y="1176112"/>
                    <a:pt x="2275683" y="1200405"/>
                  </a:cubicBezTo>
                  <a:cubicBezTo>
                    <a:pt x="2115679" y="1218568"/>
                    <a:pt x="1968227" y="1009482"/>
                    <a:pt x="1970782" y="1271216"/>
                  </a:cubicBezTo>
                  <a:cubicBezTo>
                    <a:pt x="1969087" y="1604440"/>
                    <a:pt x="1956885" y="1562253"/>
                    <a:pt x="1955190" y="1895477"/>
                  </a:cubicBezTo>
                  <a:lnTo>
                    <a:pt x="1492929" y="1892459"/>
                  </a:lnTo>
                  <a:cubicBezTo>
                    <a:pt x="1469414" y="2266033"/>
                    <a:pt x="727844" y="2421827"/>
                    <a:pt x="619914" y="1828821"/>
                  </a:cubicBezTo>
                  <a:lnTo>
                    <a:pt x="281354" y="1828821"/>
                  </a:lnTo>
                  <a:lnTo>
                    <a:pt x="130629" y="1753458"/>
                  </a:lnTo>
                  <a:lnTo>
                    <a:pt x="10048" y="1673072"/>
                  </a:lnTo>
                  <a:lnTo>
                    <a:pt x="0" y="1532395"/>
                  </a:lnTo>
                  <a:lnTo>
                    <a:pt x="15072" y="1482153"/>
                  </a:lnTo>
                  <a:lnTo>
                    <a:pt x="15072" y="1426887"/>
                  </a:lnTo>
                  <a:lnTo>
                    <a:pt x="25121" y="1376645"/>
                  </a:lnTo>
                  <a:lnTo>
                    <a:pt x="40193" y="1351524"/>
                  </a:lnTo>
                  <a:lnTo>
                    <a:pt x="65314" y="13063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b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A4A420-4E69-4B31-9408-E27A0225A6CA}"/>
                </a:ext>
              </a:extLst>
            </p:cNvPr>
            <p:cNvSpPr/>
            <p:nvPr/>
          </p:nvSpPr>
          <p:spPr>
            <a:xfrm>
              <a:off x="5480394" y="2758852"/>
              <a:ext cx="2862470" cy="953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35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Software </a:t>
              </a:r>
              <a:br>
                <a:rPr lang="de-DE" sz="135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</a:br>
              <a:r>
                <a:rPr lang="de-DE" sz="135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Identification </a:t>
              </a:r>
              <a:br>
                <a:rPr lang="de-DE" sz="135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</a:br>
              <a:r>
                <a:rPr lang="de-DE" sz="135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Requirements</a:t>
              </a:r>
              <a:endParaRPr lang="en-US" sz="135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F02C3C-8035-4886-9A1F-2A7D39412778}"/>
                </a:ext>
              </a:extLst>
            </p:cNvPr>
            <p:cNvSpPr/>
            <p:nvPr/>
          </p:nvSpPr>
          <p:spPr>
            <a:xfrm>
              <a:off x="3099765" y="2946086"/>
              <a:ext cx="2862470" cy="677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35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Vehicle</a:t>
              </a:r>
            </a:p>
            <a:p>
              <a:pPr algn="ctr"/>
              <a:r>
                <a:rPr lang="de-DE" sz="135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Requirements</a:t>
              </a:r>
              <a:endParaRPr lang="en-US" sz="1350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2AF7927-84AA-4B08-9D86-B27FCB2AEEF3}"/>
              </a:ext>
            </a:extLst>
          </p:cNvPr>
          <p:cNvSpPr/>
          <p:nvPr/>
        </p:nvSpPr>
        <p:spPr>
          <a:xfrm rot="10800000">
            <a:off x="4143729" y="-1859318"/>
            <a:ext cx="1245038" cy="24602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8B088E-5D88-41B7-A998-502B0F2D8E35}"/>
              </a:ext>
            </a:extLst>
          </p:cNvPr>
          <p:cNvSpPr/>
          <p:nvPr/>
        </p:nvSpPr>
        <p:spPr>
          <a:xfrm>
            <a:off x="3859905" y="-1566922"/>
            <a:ext cx="1814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050" dirty="0">
                <a:solidFill>
                  <a:srgbClr val="4BACC6">
                    <a:lumMod val="75000"/>
                  </a:srgbClr>
                </a:solidFill>
              </a:rPr>
              <a:t>Requirements for safe execution, protection of RxSWIN and user information </a:t>
            </a:r>
            <a:endParaRPr lang="en-US" sz="105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CD92232-A8DA-46CB-B660-D176F169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64" y="1476394"/>
            <a:ext cx="8299041" cy="49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de-DE" dirty="0"/>
              <a:t>Software Update Management System</a:t>
            </a:r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3B1F2FF-A7F5-436C-BB7C-297A251B99E0}"/>
              </a:ext>
            </a:extLst>
          </p:cNvPr>
          <p:cNvSpPr txBox="1">
            <a:spLocks/>
          </p:cNvSpPr>
          <p:nvPr/>
        </p:nvSpPr>
        <p:spPr>
          <a:xfrm>
            <a:off x="2078245" y="1668120"/>
            <a:ext cx="766378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RoBOTO" pitchFamily="2" charset="0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720A1-C5D7-424C-86CB-360A33DD3F3D}"/>
              </a:ext>
            </a:extLst>
          </p:cNvPr>
          <p:cNvSpPr txBox="1"/>
          <p:nvPr/>
        </p:nvSpPr>
        <p:spPr>
          <a:xfrm>
            <a:off x="461683" y="1429990"/>
            <a:ext cx="11192564" cy="4987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155" indent="-214341">
              <a:lnSpc>
                <a:spcPct val="80000"/>
              </a:lnSpc>
              <a:spcAft>
                <a:spcPts val="16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This requires vehicle manufacturers to have, at an organisational level, the following: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for configuration control for </a:t>
            </a:r>
            <a:r>
              <a:rPr lang="en-GB" sz="2000" b="1" dirty="0"/>
              <a:t>recording the hardware and software versions </a:t>
            </a:r>
            <a:r>
              <a:rPr lang="en-GB" sz="2000" dirty="0"/>
              <a:t>relevant to a vehicle type, including integrity validation data for the software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for </a:t>
            </a:r>
            <a:r>
              <a:rPr lang="en-GB" sz="2000" b="1" dirty="0"/>
              <a:t>identifying</a:t>
            </a:r>
            <a:r>
              <a:rPr lang="en-GB" sz="2000" dirty="0"/>
              <a:t> the software and hardware on a vehicle relevant to a specific UN regulation and </a:t>
            </a:r>
            <a:r>
              <a:rPr lang="en-GB" sz="2000" b="1" dirty="0"/>
              <a:t>tracking</a:t>
            </a:r>
            <a:r>
              <a:rPr lang="en-GB" sz="2000" dirty="0"/>
              <a:t> if that software changes (the </a:t>
            </a:r>
            <a:r>
              <a:rPr lang="en-GB" sz="2000" dirty="0" err="1"/>
              <a:t>RxSWIN</a:t>
            </a:r>
            <a:r>
              <a:rPr lang="en-GB" sz="2000" dirty="0"/>
              <a:t> concept)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</a:t>
            </a:r>
            <a:r>
              <a:rPr lang="en-GB" sz="2000" b="1" dirty="0"/>
              <a:t>for verifying </a:t>
            </a:r>
            <a:r>
              <a:rPr lang="en-GB" sz="2000" dirty="0"/>
              <a:t>the software on a vehicle component is what should be there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for </a:t>
            </a:r>
            <a:r>
              <a:rPr lang="en-GB" sz="2000" b="1" dirty="0"/>
              <a:t>identifying interdependencies </a:t>
            </a:r>
            <a:r>
              <a:rPr lang="en-GB" sz="2000" dirty="0"/>
              <a:t>of systems, particularly with respect to software updates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for identifying target vehicles and </a:t>
            </a:r>
            <a:r>
              <a:rPr lang="en-GB" sz="2000" b="1" dirty="0"/>
              <a:t>verifying their compatibility </a:t>
            </a:r>
            <a:r>
              <a:rPr lang="en-GB" sz="2000" dirty="0"/>
              <a:t>with an update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to </a:t>
            </a:r>
            <a:r>
              <a:rPr lang="en-GB" sz="2000" b="1" dirty="0"/>
              <a:t>assess if a software update will affect type approvals</a:t>
            </a:r>
            <a:r>
              <a:rPr lang="en-GB" sz="2000" dirty="0"/>
              <a:t> or other legally defined parameters for a given target vehicle (including adding or removing functionality)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to assess to assess if an </a:t>
            </a:r>
            <a:r>
              <a:rPr lang="en-GB" sz="2000" b="1" dirty="0"/>
              <a:t>update will affect the safety </a:t>
            </a:r>
            <a:r>
              <a:rPr lang="en-GB" sz="2000" dirty="0"/>
              <a:t>or safe driving of a vehicle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to </a:t>
            </a:r>
            <a:r>
              <a:rPr lang="en-GB" sz="2000" b="1" dirty="0"/>
              <a:t>inform vehicle owners of updates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to </a:t>
            </a:r>
            <a:r>
              <a:rPr lang="en-GB" sz="2000" b="1" dirty="0"/>
              <a:t>document all of the above </a:t>
            </a:r>
            <a:r>
              <a:rPr lang="en-GB" sz="2000" dirty="0"/>
              <a:t>and make it available for inspection at an audit</a:t>
            </a:r>
          </a:p>
          <a:p>
            <a:pPr marL="569101" lvl="1" indent="-214341">
              <a:lnSpc>
                <a:spcPct val="80000"/>
              </a:lnSpc>
              <a:spcAft>
                <a:spcPts val="450"/>
              </a:spcAft>
              <a:buClr>
                <a:srgbClr val="2775C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Processes to </a:t>
            </a:r>
            <a:r>
              <a:rPr lang="en-GB" sz="2000" b="1" dirty="0"/>
              <a:t>ensure the cyber security of software updates before they are sent to a vehicle</a:t>
            </a:r>
          </a:p>
          <a:p>
            <a:pPr marL="569101" lvl="1" indent="-214341"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760" lvl="1">
              <a:spcAft>
                <a:spcPts val="450"/>
              </a:spcAft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@Darren Handley</a:t>
            </a:r>
          </a:p>
          <a:p>
            <a:pPr marL="226155" indent="-214341" defTabSz="685891">
              <a:lnSpc>
                <a:spcPct val="122000"/>
              </a:lnSpc>
              <a:spcAft>
                <a:spcPts val="165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Type approval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3073" y="1540932"/>
            <a:ext cx="11000915" cy="4593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every vehicle type that is declared, and approval sought, the following must be provided:</a:t>
            </a:r>
          </a:p>
          <a:p>
            <a:r>
              <a:rPr lang="en-US" dirty="0"/>
              <a:t>Evidence that the SUMS applies to the vehicle type</a:t>
            </a:r>
          </a:p>
          <a:p>
            <a:r>
              <a:rPr lang="en-US" dirty="0"/>
              <a:t>The software update delivery mechanism and process must be protected for the vehicle type to ensure authenticity and integrity of the software update</a:t>
            </a:r>
          </a:p>
          <a:p>
            <a:r>
              <a:rPr lang="en-US" dirty="0"/>
              <a:t>The </a:t>
            </a:r>
            <a:r>
              <a:rPr lang="en-US" dirty="0" err="1"/>
              <a:t>RxSWIN</a:t>
            </a:r>
            <a:r>
              <a:rPr lang="en-US" dirty="0"/>
              <a:t> must be protected on the vehicle type</a:t>
            </a:r>
          </a:p>
          <a:p>
            <a:r>
              <a:rPr lang="en-US" dirty="0"/>
              <a:t>Information regarding </a:t>
            </a:r>
            <a:r>
              <a:rPr lang="en-US" dirty="0" err="1"/>
              <a:t>RxSWIN</a:t>
            </a:r>
            <a:r>
              <a:rPr lang="en-US" dirty="0"/>
              <a:t> or type relevant software must be easily readable from the vehicle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@Darren Handley</a:t>
            </a:r>
          </a:p>
        </p:txBody>
      </p:sp>
    </p:spTree>
    <p:extLst>
      <p:ext uri="{BB962C8B-B14F-4D97-AF65-F5344CB8AC3E}">
        <p14:creationId xmlns:p14="http://schemas.microsoft.com/office/powerpoint/2010/main" val="27993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Requirements for 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3073" y="1476394"/>
            <a:ext cx="11000915" cy="514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over the air updates (non-wired), the vehicles of the vehicle type must:</a:t>
            </a:r>
          </a:p>
          <a:p>
            <a:r>
              <a:rPr lang="en-US" dirty="0"/>
              <a:t>Be able to restore systems if an update fails</a:t>
            </a:r>
          </a:p>
          <a:p>
            <a:r>
              <a:rPr lang="en-US" dirty="0"/>
              <a:t>Only execute updates when there is sufficient power</a:t>
            </a:r>
          </a:p>
          <a:p>
            <a:r>
              <a:rPr lang="en-US" dirty="0"/>
              <a:t>Ensure updates are executed safely, especially when the update may affect safety critical systems</a:t>
            </a:r>
          </a:p>
          <a:p>
            <a:r>
              <a:rPr lang="en-US" dirty="0"/>
              <a:t>Be able to inform users about each updates, incl. their successful execution (or otherwise)</a:t>
            </a:r>
          </a:p>
          <a:p>
            <a:r>
              <a:rPr lang="en-US" dirty="0"/>
              <a:t>Ensure the vehicle is capable of conducting the update</a:t>
            </a:r>
          </a:p>
          <a:p>
            <a:r>
              <a:rPr lang="en-US" dirty="0"/>
              <a:t>Be able to inform the user when a mechanic is needed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@Darren Handley</a:t>
            </a:r>
          </a:p>
        </p:txBody>
      </p:sp>
    </p:spTree>
    <p:extLst>
      <p:ext uri="{BB962C8B-B14F-4D97-AF65-F5344CB8AC3E}">
        <p14:creationId xmlns:p14="http://schemas.microsoft.com/office/powerpoint/2010/main" val="307548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RxSWIN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"RX Software Identification Number (RXSWIN)" means: </a:t>
            </a:r>
            <a:br>
              <a:rPr lang="en-US" dirty="0"/>
            </a:br>
            <a:r>
              <a:rPr lang="en-US" dirty="0"/>
              <a:t>- a dedicated identifier, </a:t>
            </a:r>
            <a:br>
              <a:rPr lang="en-US" dirty="0"/>
            </a:br>
            <a:r>
              <a:rPr lang="en-US" dirty="0"/>
              <a:t>- defined by the vehicle manufacturer, </a:t>
            </a:r>
            <a:br>
              <a:rPr lang="en-US" dirty="0"/>
            </a:br>
            <a:r>
              <a:rPr lang="en-US" dirty="0"/>
              <a:t>- representing </a:t>
            </a:r>
            <a:r>
              <a:rPr lang="en-US" b="1" dirty="0"/>
              <a:t>information</a:t>
            </a:r>
            <a:r>
              <a:rPr lang="en-US" dirty="0"/>
              <a:t> about the </a:t>
            </a:r>
            <a:r>
              <a:rPr lang="en-US" b="1" dirty="0"/>
              <a:t>type approval relevant software </a:t>
            </a:r>
            <a:r>
              <a:rPr lang="en-US" dirty="0"/>
              <a:t>of the Electronic Control System </a:t>
            </a:r>
            <a:r>
              <a:rPr lang="en-US" b="1" dirty="0"/>
              <a:t>contributing to UN Regulation No. X </a:t>
            </a:r>
            <a:r>
              <a:rPr lang="en-US" dirty="0"/>
              <a:t>type approval relevant characteristics of the vehicle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alternatives to </a:t>
            </a:r>
            <a:r>
              <a:rPr lang="en-US" dirty="0" err="1"/>
              <a:t>RxSWIN</a:t>
            </a:r>
            <a:r>
              <a:rPr lang="en-US" dirty="0"/>
              <a:t> are allowed </a:t>
            </a:r>
          </a:p>
        </p:txBody>
      </p:sp>
    </p:spTree>
    <p:extLst>
      <p:ext uri="{BB962C8B-B14F-4D97-AF65-F5344CB8AC3E}">
        <p14:creationId xmlns:p14="http://schemas.microsoft.com/office/powerpoint/2010/main" val="219333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98D-4729-4D85-B646-553DF1D8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RxSWIN</a:t>
            </a:r>
            <a:r>
              <a:rPr lang="en-US" dirty="0"/>
              <a:t> and other UN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7514-02BD-4ECE-B3C4-80B79EC4B8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inserted in UN Regulations: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template is provided in Annex 7 of the consolidated resolution R.E.3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A5FD4-3037-477C-A83F-869ABAD8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09" y="1867095"/>
            <a:ext cx="9152381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24AF74-E679-4DB8-8BCB-13E4B3130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E09F7-70C3-48CD-B8BA-58CE80271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FFAE1-FC81-46C3-B1B8-5CC30652A3B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61fe79d-5853-4f1d-b32c-7e689dd2ad26"/>
    <ds:schemaRef ds:uri="618b3525-e9c7-4e90-a3c8-9e229f57c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785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 Content</vt:lpstr>
      <vt:lpstr> Context</vt:lpstr>
      <vt:lpstr> UN Regulation No. 156 - overview</vt:lpstr>
      <vt:lpstr> Software Update Management System</vt:lpstr>
      <vt:lpstr> Type approval requirements</vt:lpstr>
      <vt:lpstr> Requirements for OTA</vt:lpstr>
      <vt:lpstr> RxSWIN</vt:lpstr>
      <vt:lpstr> RxSWIN and other UN Regulations</vt:lpstr>
      <vt:lpstr> RxSWIN - Outlook</vt:lpstr>
      <vt:lpstr>Thank you for your attention     Text of the regulation https://unece.org/transport/documents/2021/03/standards/un-regulation-no-156-software-update-and-software-update  Interpretation document https://unece.org/transport/documents/2020/12/working-documents/grva-proposals-interpretation-documents-un-regulation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secretariat</cp:lastModifiedBy>
  <cp:revision>65</cp:revision>
  <dcterms:created xsi:type="dcterms:W3CDTF">2018-10-22T08:00:17Z</dcterms:created>
  <dcterms:modified xsi:type="dcterms:W3CDTF">2021-10-29T09:45:56Z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