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7"/>
  </p:notesMasterIdLst>
  <p:handoutMasterIdLst>
    <p:handoutMasterId r:id="rId8"/>
  </p:handoutMasterIdLst>
  <p:sldIdLst>
    <p:sldId id="287" r:id="rId5"/>
    <p:sldId id="288" r:id="rId6"/>
  </p:sldIdLst>
  <p:sldSz cx="9906000" cy="6858000" type="A4"/>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59" autoAdjust="0"/>
    <p:restoredTop sz="94581" autoAdjust="0"/>
  </p:normalViewPr>
  <p:slideViewPr>
    <p:cSldViewPr>
      <p:cViewPr varScale="1">
        <p:scale>
          <a:sx n="82" d="100"/>
          <a:sy n="82" d="100"/>
        </p:scale>
        <p:origin x="1714" y="72"/>
      </p:cViewPr>
      <p:guideLst>
        <p:guide orient="horz" pos="2160"/>
        <p:guide pos="312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83" d="100"/>
          <a:sy n="83" d="100"/>
        </p:scale>
        <p:origin x="-3156" y="-96"/>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onstantin Glukhenkiy" userId="24b49d37-c936-4e44-8fab-4bfac34f62f4" providerId="ADAL" clId="{8ECE5C60-BC66-404B-96D9-D4D607335DE9}"/>
    <pc:docChg chg="undo custSel modSld">
      <pc:chgData name="Konstantin Glukhenkiy" userId="24b49d37-c936-4e44-8fab-4bfac34f62f4" providerId="ADAL" clId="{8ECE5C60-BC66-404B-96D9-D4D607335DE9}" dt="2021-10-19T11:19:09.257" v="162" actId="255"/>
      <pc:docMkLst>
        <pc:docMk/>
      </pc:docMkLst>
      <pc:sldChg chg="modSp mod">
        <pc:chgData name="Konstantin Glukhenkiy" userId="24b49d37-c936-4e44-8fab-4bfac34f62f4" providerId="ADAL" clId="{8ECE5C60-BC66-404B-96D9-D4D607335DE9}" dt="2021-10-19T11:16:42.223" v="139" actId="6549"/>
        <pc:sldMkLst>
          <pc:docMk/>
          <pc:sldMk cId="2256515904" sldId="287"/>
        </pc:sldMkLst>
        <pc:spChg chg="mod">
          <ac:chgData name="Konstantin Glukhenkiy" userId="24b49d37-c936-4e44-8fab-4bfac34f62f4" providerId="ADAL" clId="{8ECE5C60-BC66-404B-96D9-D4D607335DE9}" dt="2021-10-19T11:16:42.223" v="139" actId="6549"/>
          <ac:spMkLst>
            <pc:docMk/>
            <pc:sldMk cId="2256515904" sldId="287"/>
            <ac:spMk id="3" creationId="{00000000-0000-0000-0000-000000000000}"/>
          </ac:spMkLst>
        </pc:spChg>
        <pc:spChg chg="mod">
          <ac:chgData name="Konstantin Glukhenkiy" userId="24b49d37-c936-4e44-8fab-4bfac34f62f4" providerId="ADAL" clId="{8ECE5C60-BC66-404B-96D9-D4D607335DE9}" dt="2021-10-19T11:03:31.297" v="58" actId="6549"/>
          <ac:spMkLst>
            <pc:docMk/>
            <pc:sldMk cId="2256515904" sldId="287"/>
            <ac:spMk id="4" creationId="{00000000-0000-0000-0000-000000000000}"/>
          </ac:spMkLst>
        </pc:spChg>
      </pc:sldChg>
      <pc:sldChg chg="modSp mod">
        <pc:chgData name="Konstantin Glukhenkiy" userId="24b49d37-c936-4e44-8fab-4bfac34f62f4" providerId="ADAL" clId="{8ECE5C60-BC66-404B-96D9-D4D607335DE9}" dt="2021-10-19T11:19:09.257" v="162" actId="255"/>
        <pc:sldMkLst>
          <pc:docMk/>
          <pc:sldMk cId="302958873" sldId="288"/>
        </pc:sldMkLst>
        <pc:spChg chg="mod">
          <ac:chgData name="Konstantin Glukhenkiy" userId="24b49d37-c936-4e44-8fab-4bfac34f62f4" providerId="ADAL" clId="{8ECE5C60-BC66-404B-96D9-D4D607335DE9}" dt="2021-10-19T11:19:09.257" v="162" actId="255"/>
          <ac:spMkLst>
            <pc:docMk/>
            <pc:sldMk cId="302958873" sldId="288"/>
            <ac:spMk id="4"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8EE143CF-C05C-4899-A90B-0EF0DB90A256}" type="datetimeFigureOut">
              <a:rPr lang="en-US" smtClean="0"/>
              <a:pPr/>
              <a:t>19-Oct-21</a:t>
            </a:fld>
            <a:endParaRPr lang="en-US"/>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2215768F-C471-4493-AADC-36862818B83F}" type="slidenum">
              <a:rPr lang="en-US" smtClean="0"/>
              <a:pPr/>
              <a:t>‹#›</a:t>
            </a:fld>
            <a:endParaRPr lang="en-US"/>
          </a:p>
        </p:txBody>
      </p:sp>
    </p:spTree>
    <p:extLst>
      <p:ext uri="{BB962C8B-B14F-4D97-AF65-F5344CB8AC3E}">
        <p14:creationId xmlns:p14="http://schemas.microsoft.com/office/powerpoint/2010/main" val="25416507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0F1FE176-7828-4E25-A303-EFB7A6EB15F0}" type="datetimeFigureOut">
              <a:rPr lang="en-GB" smtClean="0"/>
              <a:pPr/>
              <a:t>19/10/2021</a:t>
            </a:fld>
            <a:endParaRPr lang="en-GB"/>
          </a:p>
        </p:txBody>
      </p:sp>
      <p:sp>
        <p:nvSpPr>
          <p:cNvPr id="4" name="Slide Image Placeholder 3"/>
          <p:cNvSpPr>
            <a:spLocks noGrp="1" noRot="1" noChangeAspect="1"/>
          </p:cNvSpPr>
          <p:nvPr>
            <p:ph type="sldImg" idx="2"/>
          </p:nvPr>
        </p:nvSpPr>
        <p:spPr>
          <a:xfrm>
            <a:off x="711200" y="744538"/>
            <a:ext cx="5375275" cy="3722687"/>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1C8FC0D7-00BE-487F-A0DC-9FF156A82E82}" type="slidenum">
              <a:rPr lang="en-GB" smtClean="0"/>
              <a:pPr/>
              <a:t>‹#›</a:t>
            </a:fld>
            <a:endParaRPr lang="en-GB"/>
          </a:p>
        </p:txBody>
      </p:sp>
    </p:spTree>
    <p:extLst>
      <p:ext uri="{BB962C8B-B14F-4D97-AF65-F5344CB8AC3E}">
        <p14:creationId xmlns:p14="http://schemas.microsoft.com/office/powerpoint/2010/main" val="1957642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lvl1pPr>
              <a:defRPr>
                <a:solidFill>
                  <a:schemeClr val="accent1">
                    <a:lumMod val="75000"/>
                  </a:schemeClr>
                </a:solidFill>
              </a:defRPr>
            </a:lvl1p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3" name="Text Placeholder 22"/>
          <p:cNvSpPr>
            <a:spLocks noGrp="1"/>
          </p:cNvSpPr>
          <p:nvPr>
            <p:ph idx="1" hasCustomPrompt="1"/>
          </p:nvPr>
        </p:nvSpPr>
        <p:spPr>
          <a:xfrm>
            <a:off x="0" y="3573017"/>
            <a:ext cx="9906000" cy="2664296"/>
          </a:xfrm>
          <a:prstGeom prst="rect">
            <a:avLst/>
          </a:prstGeom>
        </p:spPr>
        <p:txBody>
          <a:bodyPr vert="horz" lIns="91440" tIns="45720" rIns="91440" bIns="45720" rtlCol="0">
            <a:normAutofit/>
          </a:bodyPr>
          <a:lstStyle>
            <a:lvl1pPr>
              <a:defRPr sz="2400"/>
            </a:lvl1p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3551058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
        <p:nvSpPr>
          <p:cNvPr id="3"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59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8"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2511317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dirty="0">
                <a:latin typeface="Verdana" pitchFamily="34" charset="0"/>
                <a:ea typeface="Verdana" pitchFamily="34" charset="0"/>
                <a:cs typeface="Verdana" pitchFamily="34" charset="0"/>
              </a:rPr>
              <a:t>Main title here</a:t>
            </a:r>
          </a:p>
        </p:txBody>
      </p:sp>
      <p:sp>
        <p:nvSpPr>
          <p:cNvPr id="9" name="Content Placeholder 2"/>
          <p:cNvSpPr>
            <a:spLocks noGrp="1"/>
          </p:cNvSpPr>
          <p:nvPr>
            <p:ph sz="quarter" idx="10"/>
          </p:nvPr>
        </p:nvSpPr>
        <p:spPr>
          <a:xfrm>
            <a:off x="849313" y="2132856"/>
            <a:ext cx="8496300" cy="4032994"/>
          </a:xfrm>
        </p:spPr>
        <p:txBody>
          <a:bodyPr/>
          <a:lstStyle>
            <a:lvl1pPr>
              <a:defRPr>
                <a:solidFill>
                  <a:schemeClr val="accent6">
                    <a:lumMod val="50000"/>
                  </a:schemeClr>
                </a:solidFill>
                <a:latin typeface="Verdana" pitchFamily="34" charset="0"/>
                <a:ea typeface="Verdana" pitchFamily="34" charset="0"/>
                <a:cs typeface="Verdana" pitchFamily="34" charset="0"/>
              </a:defRPr>
            </a:lvl1pPr>
            <a:lvl2pPr>
              <a:defRPr>
                <a:solidFill>
                  <a:schemeClr val="accent6">
                    <a:lumMod val="50000"/>
                  </a:schemeClr>
                </a:solidFill>
                <a:latin typeface="Verdana" pitchFamily="34" charset="0"/>
                <a:ea typeface="Verdana" pitchFamily="34" charset="0"/>
                <a:cs typeface="Verdana" pitchFamily="34" charset="0"/>
              </a:defRPr>
            </a:lvl2pPr>
            <a:lvl3pPr>
              <a:defRPr>
                <a:solidFill>
                  <a:schemeClr val="accent6">
                    <a:lumMod val="50000"/>
                  </a:schemeClr>
                </a:solidFill>
                <a:latin typeface="Verdana" pitchFamily="34" charset="0"/>
                <a:ea typeface="Verdana" pitchFamily="34" charset="0"/>
                <a:cs typeface="Verdana" pitchFamily="34" charset="0"/>
              </a:defRPr>
            </a:lvl3pPr>
            <a:lvl4pPr>
              <a:defRPr>
                <a:solidFill>
                  <a:schemeClr val="accent6">
                    <a:lumMod val="50000"/>
                  </a:schemeClr>
                </a:solidFill>
                <a:latin typeface="Verdana" pitchFamily="34" charset="0"/>
                <a:ea typeface="Verdana" pitchFamily="34" charset="0"/>
                <a:cs typeface="Verdana" pitchFamily="34" charset="0"/>
              </a:defRPr>
            </a:lvl4pPr>
            <a:lvl5pPr>
              <a:defRPr>
                <a:solidFill>
                  <a:schemeClr val="accent6">
                    <a:lumMod val="50000"/>
                  </a:schemeClr>
                </a:solidFill>
                <a:latin typeface="Verdana" pitchFamily="34" charset="0"/>
                <a:ea typeface="Verdana" pitchFamily="34" charset="0"/>
                <a:cs typeface="Verdana"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6398854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9530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35550" y="2348880"/>
            <a:ext cx="4375150" cy="3777284"/>
          </a:xfrm>
        </p:spPr>
        <p:txBody>
          <a:bodyPr/>
          <a:lstStyle>
            <a:lvl1pPr>
              <a:defRPr lang="en-US" sz="2000" b="1" kern="1200" baseline="0" dirty="0" smtClean="0">
                <a:solidFill>
                  <a:srgbClr val="006600"/>
                </a:solidFill>
                <a:latin typeface="Verdana" pitchFamily="34" charset="0"/>
                <a:ea typeface="Verdana" pitchFamily="34" charset="0"/>
                <a:cs typeface="Verdana" pitchFamily="34" charset="0"/>
              </a:defRPr>
            </a:lvl1pPr>
            <a:lvl2pPr>
              <a:defRPr sz="2400">
                <a:solidFill>
                  <a:schemeClr val="accent6">
                    <a:lumMod val="50000"/>
                  </a:schemeClr>
                </a:solidFill>
              </a:defRPr>
            </a:lvl2pPr>
            <a:lvl3pPr>
              <a:defRPr sz="2000">
                <a:solidFill>
                  <a:schemeClr val="accent6">
                    <a:lumMod val="50000"/>
                  </a:schemeClr>
                </a:solidFill>
              </a:defRPr>
            </a:lvl3pPr>
            <a:lvl4pPr>
              <a:defRPr sz="1800">
                <a:solidFill>
                  <a:schemeClr val="accent6">
                    <a:lumMod val="50000"/>
                  </a:schemeClr>
                </a:solidFill>
              </a:defRPr>
            </a:lvl4pPr>
            <a:lvl5pPr>
              <a:defRPr sz="1800">
                <a:solidFill>
                  <a:schemeClr val="accent6">
                    <a:lumMod val="50000"/>
                  </a:schemeClr>
                </a:solidFill>
              </a:defRPr>
            </a:lvl5pPr>
            <a:lvl6pPr>
              <a:defRPr sz="1800"/>
            </a:lvl6pPr>
            <a:lvl7pPr>
              <a:defRPr sz="1800"/>
            </a:lvl7pPr>
            <a:lvl8pPr>
              <a:defRPr sz="1800"/>
            </a:lvl8pPr>
            <a:lvl9pPr>
              <a:defRPr sz="1800"/>
            </a:lvl9pPr>
          </a:lstStyle>
          <a:p>
            <a:pPr marL="0" lvl="0" indent="0" algn="l" defTabSz="914400" rtl="0" eaLnBrk="1" latinLnBrk="0" hangingPunct="1">
              <a:spcBef>
                <a:spcPct val="20000"/>
              </a:spcBef>
              <a:buFont typeface="Arial" pitchFamily="34" charset="0"/>
              <a:buNone/>
            </a:pPr>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34884689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Rectangle 3"/>
          <p:cNvSpPr>
            <a:spLocks noGrp="1" noChangeArrowheads="1"/>
          </p:cNvSpPr>
          <p:nvPr>
            <p:ph type="title"/>
          </p:nvPr>
        </p:nvSpPr>
        <p:spPr>
          <a:xfrm>
            <a:off x="3152800" y="332656"/>
            <a:ext cx="6753200" cy="1143000"/>
          </a:xfrm>
        </p:spPr>
        <p:txBody>
          <a:bodyPr/>
          <a:lstStyle>
            <a:lvl1pPr algn="l">
              <a:defRPr>
                <a:solidFill>
                  <a:schemeClr val="bg1"/>
                </a:solidFill>
              </a:defRPr>
            </a:lvl1pPr>
          </a:lstStyle>
          <a:p>
            <a:pPr algn="l" eaLnBrk="1" hangingPunct="1"/>
            <a:r>
              <a:rPr lang="en-GB" sz="4000" b="1" dirty="0">
                <a:solidFill>
                  <a:schemeClr val="bg1"/>
                </a:solidFill>
                <a:latin typeface="Verdana" pitchFamily="34" charset="0"/>
                <a:ea typeface="Verdana" pitchFamily="34" charset="0"/>
                <a:cs typeface="Verdana" pitchFamily="34" charset="0"/>
              </a:rPr>
              <a:t>Main title here</a:t>
            </a:r>
          </a:p>
        </p:txBody>
      </p:sp>
    </p:spTree>
    <p:extLst>
      <p:ext uri="{BB962C8B-B14F-4D97-AF65-F5344CB8AC3E}">
        <p14:creationId xmlns:p14="http://schemas.microsoft.com/office/powerpoint/2010/main" val="2035651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8504" y="1772816"/>
            <a:ext cx="3259006" cy="1162050"/>
          </a:xfrm>
        </p:spPr>
        <p:txBody>
          <a:bodyPr anchor="b"/>
          <a:lstStyle>
            <a:lvl1pPr algn="l">
              <a:defRPr sz="2000" b="1">
                <a:solidFill>
                  <a:srgbClr val="006600"/>
                </a:solidFill>
                <a:latin typeface="Verdana" pitchFamily="34" charset="0"/>
                <a:ea typeface="Verdana" pitchFamily="34" charset="0"/>
                <a:cs typeface="Verdana" pitchFamily="34" charset="0"/>
              </a:defRPr>
            </a:lvl1pPr>
          </a:lstStyle>
          <a:p>
            <a:r>
              <a:rPr lang="en-US" dirty="0"/>
              <a:t>Click to edit Master title style</a:t>
            </a:r>
          </a:p>
        </p:txBody>
      </p:sp>
      <p:sp>
        <p:nvSpPr>
          <p:cNvPr id="3" name="Content Placeholder 2"/>
          <p:cNvSpPr>
            <a:spLocks noGrp="1"/>
          </p:cNvSpPr>
          <p:nvPr>
            <p:ph idx="1"/>
          </p:nvPr>
        </p:nvSpPr>
        <p:spPr>
          <a:xfrm>
            <a:off x="3872971" y="2132856"/>
            <a:ext cx="5537729" cy="3993308"/>
          </a:xfrm>
        </p:spPr>
        <p:txBody>
          <a:bodyPr/>
          <a:lstStyle>
            <a:lvl1pPr>
              <a:defRPr sz="3200">
                <a:solidFill>
                  <a:schemeClr val="accent6">
                    <a:lumMod val="50000"/>
                  </a:schemeClr>
                </a:solidFill>
                <a:latin typeface="Verdana" pitchFamily="34" charset="0"/>
                <a:ea typeface="Verdana" pitchFamily="34" charset="0"/>
                <a:cs typeface="Verdana" pitchFamily="34" charset="0"/>
              </a:defRPr>
            </a:lvl1pPr>
            <a:lvl2pPr>
              <a:defRPr sz="2800">
                <a:solidFill>
                  <a:schemeClr val="accent6">
                    <a:lumMod val="50000"/>
                  </a:schemeClr>
                </a:solidFill>
                <a:latin typeface="Verdana" pitchFamily="34" charset="0"/>
                <a:ea typeface="Verdana" pitchFamily="34" charset="0"/>
                <a:cs typeface="Verdana" pitchFamily="34" charset="0"/>
              </a:defRPr>
            </a:lvl2pPr>
            <a:lvl3pPr>
              <a:defRPr sz="2400">
                <a:solidFill>
                  <a:schemeClr val="accent6">
                    <a:lumMod val="50000"/>
                  </a:schemeClr>
                </a:solidFill>
                <a:latin typeface="Verdana" pitchFamily="34" charset="0"/>
                <a:ea typeface="Verdana" pitchFamily="34" charset="0"/>
                <a:cs typeface="Verdana" pitchFamily="34" charset="0"/>
              </a:defRPr>
            </a:lvl3pPr>
            <a:lvl4pPr>
              <a:defRPr sz="2000">
                <a:solidFill>
                  <a:schemeClr val="accent6">
                    <a:lumMod val="50000"/>
                  </a:schemeClr>
                </a:solidFill>
                <a:latin typeface="Verdana" pitchFamily="34" charset="0"/>
                <a:ea typeface="Verdana" pitchFamily="34" charset="0"/>
                <a:cs typeface="Verdana" pitchFamily="34" charset="0"/>
              </a:defRPr>
            </a:lvl4pPr>
            <a:lvl5pPr>
              <a:defRPr sz="2000">
                <a:solidFill>
                  <a:schemeClr val="accent6">
                    <a:lumMod val="50000"/>
                  </a:schemeClr>
                </a:solidFill>
                <a:latin typeface="Verdana" pitchFamily="34" charset="0"/>
                <a:ea typeface="Verdana" pitchFamily="34" charset="0"/>
                <a:cs typeface="Verdana" pitchFamily="34" charset="0"/>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95300" y="3212976"/>
            <a:ext cx="3259006" cy="2913188"/>
          </a:xfrm>
        </p:spPr>
        <p:txBody>
          <a:bodyPr/>
          <a:lstStyle>
            <a:lvl1pPr marL="0" indent="0">
              <a:buNone/>
              <a:defRPr sz="1400">
                <a:solidFill>
                  <a:schemeClr val="accent6">
                    <a:lumMod val="50000"/>
                  </a:schemeClr>
                </a:solidFill>
                <a:latin typeface="Verdana" pitchFamily="34" charset="0"/>
                <a:ea typeface="Verdana" pitchFamily="34" charset="0"/>
                <a:cs typeface="Verdan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Rectangle 3"/>
          <p:cNvSpPr txBox="1">
            <a:spLocks noChangeArrowheads="1"/>
          </p:cNvSpPr>
          <p:nvPr userDrawn="1"/>
        </p:nvSpPr>
        <p:spPr>
          <a:xfrm>
            <a:off x="3152800" y="332656"/>
            <a:ext cx="67532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kern="1200" baseline="0">
                <a:solidFill>
                  <a:schemeClr val="bg1"/>
                </a:solidFill>
                <a:latin typeface="+mj-lt"/>
                <a:ea typeface="+mj-ea"/>
                <a:cs typeface="+mj-cs"/>
              </a:defRPr>
            </a:lvl1pPr>
          </a:lstStyle>
          <a:p>
            <a:r>
              <a:rPr lang="en-GB" sz="4000" b="1">
                <a:latin typeface="Verdana" pitchFamily="34" charset="0"/>
                <a:ea typeface="Verdana" pitchFamily="34" charset="0"/>
                <a:cs typeface="Verdana" pitchFamily="34" charset="0"/>
              </a:rPr>
              <a:t>Main title here</a:t>
            </a:r>
            <a:endParaRPr lang="en-GB" sz="4000" b="1" dirty="0">
              <a:latin typeface="Verdana" pitchFamily="34" charset="0"/>
              <a:ea typeface="Verdana" pitchFamily="34" charset="0"/>
              <a:cs typeface="Verdana" pitchFamily="34" charset="0"/>
            </a:endParaRPr>
          </a:p>
        </p:txBody>
      </p:sp>
    </p:spTree>
    <p:extLst>
      <p:ext uri="{BB962C8B-B14F-4D97-AF65-F5344CB8AC3E}">
        <p14:creationId xmlns:p14="http://schemas.microsoft.com/office/powerpoint/2010/main" val="4270299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9">
            <a:lum/>
          </a:blip>
          <a:srcRect/>
          <a:stretch>
            <a:fillRect t="-2000" b="-2000"/>
          </a:stretch>
        </a:blipFill>
        <a:effectLst/>
      </p:bgPr>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3577" y="2276872"/>
            <a:ext cx="9906000" cy="1143000"/>
          </a:xfrm>
          <a:prstGeom prst="rect">
            <a:avLst/>
          </a:prstGeom>
        </p:spPr>
        <p:txBody>
          <a:bodyPr vert="horz" lIns="91440" tIns="45720" rIns="91440" bIns="45720" rtlCol="0" anchor="ctr">
            <a:normAutofit/>
          </a:bodyPr>
          <a:lstStyle/>
          <a:p>
            <a:r>
              <a:rPr lang="en-GB" sz="4000" b="1" dirty="0">
                <a:solidFill>
                  <a:srgbClr val="006600"/>
                </a:solidFill>
                <a:latin typeface="Verdana" pitchFamily="34" charset="0"/>
                <a:ea typeface="Verdana" pitchFamily="34" charset="0"/>
                <a:cs typeface="Verdana" pitchFamily="34" charset="0"/>
              </a:rPr>
              <a:t>Main title</a:t>
            </a:r>
          </a:p>
        </p:txBody>
      </p:sp>
      <p:sp>
        <p:nvSpPr>
          <p:cNvPr id="23" name="Text Placeholder 22"/>
          <p:cNvSpPr>
            <a:spLocks noGrp="1"/>
          </p:cNvSpPr>
          <p:nvPr>
            <p:ph type="body" idx="1"/>
          </p:nvPr>
        </p:nvSpPr>
        <p:spPr>
          <a:xfrm>
            <a:off x="0" y="3573016"/>
            <a:ext cx="9906000" cy="4525963"/>
          </a:xfrm>
          <a:prstGeom prst="rect">
            <a:avLst/>
          </a:prstGeom>
        </p:spPr>
        <p:txBody>
          <a:bodyPr vert="horz" lIns="91440" tIns="45720" rIns="91440" bIns="45720" rtlCol="0">
            <a:normAutofit/>
          </a:bodyPr>
          <a:lstStyle/>
          <a:p>
            <a:pPr algn="ctr">
              <a:lnSpc>
                <a:spcPct val="80000"/>
              </a:lnSpc>
            </a:pPr>
            <a:r>
              <a:rPr lang="es-AR" sz="2400"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Subtitle</a:t>
            </a: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b="1"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Author</a:t>
            </a:r>
            <a:endParaRPr lang="es-AR"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Her</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his</a:t>
            </a:r>
            <a:r>
              <a:rPr lang="fr-CH"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 </a:t>
            </a:r>
            <a:r>
              <a:rPr lang="fr-CH" sz="1800" dirty="0" err="1">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rPr>
              <a:t>title</a:t>
            </a:r>
            <a:endParaRPr lang="en-US" sz="1800"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endParaRPr lang="es-AR" sz="2400" b="1" dirty="0">
              <a:solidFill>
                <a:schemeClr val="accent6">
                  <a:lumMod val="50000"/>
                </a:schemeClr>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es-AR" sz="2400" b="1" dirty="0" err="1">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Location</a:t>
            </a:r>
            <a:endParaRPr lang="es-AR"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a:p>
            <a:pPr algn="ctr">
              <a:lnSpc>
                <a:spcPct val="80000"/>
              </a:lnSpc>
            </a:pPr>
            <a:r>
              <a:rPr lang="fr-CH"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rPr>
              <a:t>Date</a:t>
            </a:r>
            <a:endParaRPr lang="en-GB" sz="2400" b="1" dirty="0">
              <a:solidFill>
                <a:srgbClr val="006600"/>
              </a:solidFill>
              <a:effectLst>
                <a:outerShdw blurRad="38100" dist="38100" dir="2700000" algn="tl">
                  <a:srgbClr val="C0C0C0"/>
                </a:outerShdw>
              </a:effectLst>
              <a:latin typeface="Verdana" pitchFamily="34" charset="0"/>
              <a:ea typeface="Verdana" pitchFamily="34" charset="0"/>
              <a:cs typeface="Verdana" pitchFamily="34" charset="0"/>
            </a:endParaRPr>
          </a:p>
        </p:txBody>
      </p:sp>
      <p:sp>
        <p:nvSpPr>
          <p:cNvPr id="4" name="Rectangle 3"/>
          <p:cNvSpPr/>
          <p:nvPr/>
        </p:nvSpPr>
        <p:spPr>
          <a:xfrm>
            <a:off x="0" y="1484784"/>
            <a:ext cx="9906000" cy="537321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104687281"/>
      </p:ext>
    </p:extLst>
  </p:cSld>
  <p:clrMap bg1="lt1" tx1="dk1" bg2="lt2" tx2="dk2" accent1="accent1" accent2="accent2" accent3="accent3" accent4="accent4" accent5="accent5" accent6="accent6" hlink="hlink" folHlink="folHlink"/>
  <p:sldLayoutIdLst>
    <p:sldLayoutId id="2147483650" r:id="rId1"/>
    <p:sldLayoutId id="2147483649" r:id="rId2"/>
    <p:sldLayoutId id="2147483651" r:id="rId3"/>
    <p:sldLayoutId id="2147483652" r:id="rId4"/>
    <p:sldLayoutId id="2147483653" r:id="rId5"/>
    <p:sldLayoutId id="2147483654" r:id="rId6"/>
    <p:sldLayoutId id="2147483657" r:id="rId7"/>
  </p:sldLayoutIdLst>
  <p:txStyles>
    <p:titleStyle>
      <a:lvl1pPr algn="ctr" defTabSz="914400" rtl="0" eaLnBrk="1" latinLnBrk="0" hangingPunct="1">
        <a:spcBef>
          <a:spcPct val="0"/>
        </a:spcBef>
        <a:buNone/>
        <a:defRPr sz="4400" kern="1200" baseline="0">
          <a:solidFill>
            <a:schemeClr val="tx2">
              <a:lumMod val="60000"/>
              <a:lumOff val="40000"/>
            </a:schemeClr>
          </a:solidFill>
          <a:latin typeface="+mj-lt"/>
          <a:ea typeface="+mj-ea"/>
          <a:cs typeface="+mj-cs"/>
        </a:defRPr>
      </a:lvl1pPr>
    </p:titleStyle>
    <p:bodyStyle>
      <a:lvl1pPr marL="0" indent="0" algn="l" defTabSz="914400" rtl="0" eaLnBrk="1" latinLnBrk="0" hangingPunct="1">
        <a:spcBef>
          <a:spcPct val="20000"/>
        </a:spcBef>
        <a:buFont typeface="Arial" pitchFamily="34" charset="0"/>
        <a:buNone/>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418577"/>
            <a:ext cx="8280920" cy="1210146"/>
          </a:xfrm>
        </p:spPr>
        <p:txBody>
          <a:bodyPr>
            <a:noAutofit/>
          </a:bodyPr>
          <a:lstStyle/>
          <a:p>
            <a:pPr algn="l"/>
            <a:r>
              <a:rPr lang="en-GB" sz="2400" dirty="0">
                <a:solidFill>
                  <a:schemeClr val="bg1"/>
                </a:solidFill>
              </a:rPr>
              <a:t>Working Party on Noise and Tyres (GRBP)</a:t>
            </a:r>
            <a:br>
              <a:rPr lang="en-GB" sz="2400" dirty="0">
                <a:solidFill>
                  <a:schemeClr val="bg1"/>
                </a:solidFill>
              </a:rPr>
            </a:br>
            <a:r>
              <a:rPr lang="en-GB" sz="1800" dirty="0">
                <a:solidFill>
                  <a:schemeClr val="bg1"/>
                </a:solidFill>
              </a:rPr>
              <a:t>General information and WP.29 highlights</a:t>
            </a:r>
            <a:endParaRPr lang="en-GB" sz="1800" b="1" dirty="0">
              <a:solidFill>
                <a:schemeClr val="bg1"/>
              </a:solidFill>
            </a:endParaRPr>
          </a:p>
        </p:txBody>
      </p:sp>
      <p:sp>
        <p:nvSpPr>
          <p:cNvPr id="3" name="Content Placeholder 2"/>
          <p:cNvSpPr>
            <a:spLocks noGrp="1"/>
          </p:cNvSpPr>
          <p:nvPr>
            <p:ph idx="1"/>
          </p:nvPr>
        </p:nvSpPr>
        <p:spPr>
          <a:xfrm>
            <a:off x="128464" y="1556792"/>
            <a:ext cx="9649072" cy="5184576"/>
          </a:xfrm>
        </p:spPr>
        <p:txBody>
          <a:bodyPr>
            <a:noAutofit/>
          </a:bodyPr>
          <a:lstStyle/>
          <a:p>
            <a:pPr marL="266700" indent="-180975">
              <a:spcBef>
                <a:spcPts val="600"/>
              </a:spcBef>
              <a:buFont typeface="Arial" pitchFamily="34" charset="0"/>
              <a:buChar char="•"/>
            </a:pPr>
            <a:endParaRPr lang="en-GB" sz="1800" dirty="0">
              <a:solidFill>
                <a:srgbClr val="002060"/>
              </a:solidFill>
            </a:endParaRPr>
          </a:p>
          <a:p>
            <a:pPr marL="266700" indent="-180975">
              <a:spcBef>
                <a:spcPts val="600"/>
              </a:spcBef>
              <a:buFont typeface="Arial" pitchFamily="34" charset="0"/>
              <a:buChar char="•"/>
            </a:pPr>
            <a:r>
              <a:rPr lang="en-GB" sz="2200" dirty="0">
                <a:solidFill>
                  <a:srgbClr val="002060"/>
                </a:solidFill>
              </a:rPr>
              <a:t>Next session</a:t>
            </a:r>
          </a:p>
          <a:p>
            <a:pPr marL="447675" indent="-180975">
              <a:buFont typeface="Arial" pitchFamily="34" charset="0"/>
              <a:buChar char="•"/>
            </a:pPr>
            <a:r>
              <a:rPr lang="en-GB" sz="2200" dirty="0"/>
              <a:t>The </a:t>
            </a:r>
            <a:r>
              <a:rPr lang="en-GB" sz="2200" b="1" dirty="0"/>
              <a:t>next session</a:t>
            </a:r>
            <a:r>
              <a:rPr lang="en-GB" sz="2200" dirty="0"/>
              <a:t> is provisionally scheduled from </a:t>
            </a:r>
            <a:r>
              <a:rPr lang="en-GB" sz="2200" b="1" dirty="0"/>
              <a:t>26 to 29 April 2022</a:t>
            </a:r>
          </a:p>
          <a:p>
            <a:pPr marL="447675" indent="-180975">
              <a:buFont typeface="Arial" pitchFamily="34" charset="0"/>
              <a:buChar char="•"/>
            </a:pPr>
            <a:r>
              <a:rPr lang="en-GB" sz="2200" dirty="0"/>
              <a:t>The </a:t>
            </a:r>
            <a:r>
              <a:rPr lang="en-GB" sz="2200" b="1" dirty="0"/>
              <a:t>deadline for the submission of official working documents</a:t>
            </a:r>
            <a:r>
              <a:rPr lang="en-GB" sz="2200" dirty="0"/>
              <a:t> is</a:t>
            </a:r>
            <a:r>
              <a:rPr lang="en-GB" sz="2200" b="1" dirty="0"/>
              <a:t> 31 January  2022</a:t>
            </a:r>
          </a:p>
          <a:p>
            <a:pPr marL="447675" indent="-180975">
              <a:buFont typeface="Arial" pitchFamily="34" charset="0"/>
              <a:buChar char="•"/>
            </a:pPr>
            <a:r>
              <a:rPr lang="en-GB" sz="2200" dirty="0"/>
              <a:t>For new pictures with notes, all text for translation should be editable. No text as an embedded image!   </a:t>
            </a:r>
          </a:p>
          <a:p>
            <a:pPr marL="447675" indent="-180975">
              <a:buFont typeface="Arial" pitchFamily="34" charset="0"/>
              <a:buChar char="•"/>
            </a:pPr>
            <a:r>
              <a:rPr lang="en-US" sz="2200" dirty="0"/>
              <a:t>Copyright/intellectual property issues: the submitter of any document (including a presentation) may be invited to confirm that publication of this document on the UNECE website and further use does not violate any copyright/intellectual property rights and that the submitter agrees to hold UNECE harmless of any copyright/intellectual property claims concerning this document </a:t>
            </a:r>
            <a:endParaRPr lang="en-GB" sz="2200" dirty="0"/>
          </a:p>
        </p:txBody>
      </p:sp>
      <p:sp>
        <p:nvSpPr>
          <p:cNvPr id="4" name="Textfeld 12"/>
          <p:cNvSpPr txBox="1">
            <a:spLocks noChangeArrowheads="1"/>
          </p:cNvSpPr>
          <p:nvPr/>
        </p:nvSpPr>
        <p:spPr bwMode="auto">
          <a:xfrm>
            <a:off x="7329264" y="62508"/>
            <a:ext cx="2576736" cy="64633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u="sng" dirty="0">
                <a:solidFill>
                  <a:schemeClr val="bg1"/>
                </a:solidFill>
                <a:latin typeface="Times New Roman" pitchFamily="18" charset="0"/>
                <a:cs typeface="Times New Roman" pitchFamily="18" charset="0"/>
              </a:rPr>
              <a:t>Informal document </a:t>
            </a:r>
            <a:r>
              <a:rPr lang="en-US" sz="1200" b="1" dirty="0">
                <a:solidFill>
                  <a:schemeClr val="bg1"/>
                </a:solidFill>
                <a:latin typeface="Times New Roman" pitchFamily="18" charset="0"/>
                <a:cs typeface="Times New Roman" pitchFamily="18" charset="0"/>
              </a:rPr>
              <a:t>GRE-85-21</a:t>
            </a:r>
            <a:endParaRPr lang="de-DE" sz="1200" dirty="0">
              <a:solidFill>
                <a:schemeClr val="bg1"/>
              </a:solidFill>
              <a:latin typeface="Times New Roman" pitchFamily="18" charset="0"/>
              <a:cs typeface="Times New Roman" pitchFamily="18" charset="0"/>
            </a:endParaRPr>
          </a:p>
          <a:p>
            <a:r>
              <a:rPr lang="en-US" sz="1200" dirty="0">
                <a:solidFill>
                  <a:schemeClr val="bg1"/>
                </a:solidFill>
                <a:latin typeface="Times New Roman" pitchFamily="18" charset="0"/>
                <a:cs typeface="Times New Roman" pitchFamily="18" charset="0"/>
              </a:rPr>
              <a:t>(85</a:t>
            </a:r>
            <a:r>
              <a:rPr lang="en-US" sz="1200" baseline="30000" dirty="0">
                <a:solidFill>
                  <a:schemeClr val="bg1"/>
                </a:solidFill>
                <a:latin typeface="Times New Roman" pitchFamily="18" charset="0"/>
                <a:cs typeface="Times New Roman" pitchFamily="18" charset="0"/>
              </a:rPr>
              <a:t>th</a:t>
            </a:r>
            <a:r>
              <a:rPr lang="en-US" sz="1200" dirty="0">
                <a:solidFill>
                  <a:schemeClr val="bg1"/>
                </a:solidFill>
                <a:latin typeface="Times New Roman" pitchFamily="18" charset="0"/>
                <a:cs typeface="Times New Roman" pitchFamily="18" charset="0"/>
              </a:rPr>
              <a:t> GRE, 26-29 October 2021,</a:t>
            </a:r>
          </a:p>
          <a:p>
            <a:r>
              <a:rPr lang="en-US" sz="1200" dirty="0">
                <a:solidFill>
                  <a:schemeClr val="bg1"/>
                </a:solidFill>
                <a:latin typeface="Times New Roman" pitchFamily="18" charset="0"/>
                <a:cs typeface="Times New Roman" pitchFamily="18" charset="0"/>
              </a:rPr>
              <a:t>agenda item 1)</a:t>
            </a:r>
            <a:endParaRPr lang="de-DE" sz="1200" dirty="0">
              <a:solidFill>
                <a:schemeClr val="bg1"/>
              </a:solidFill>
              <a:latin typeface="Times New Roman" pitchFamily="18" charset="0"/>
              <a:cs typeface="Times New Roman" pitchFamily="18" charset="0"/>
            </a:endParaRPr>
          </a:p>
        </p:txBody>
      </p:sp>
      <p:sp>
        <p:nvSpPr>
          <p:cNvPr id="5" name="Textfeld 39"/>
          <p:cNvSpPr txBox="1">
            <a:spLocks noChangeArrowheads="1"/>
          </p:cNvSpPr>
          <p:nvPr/>
        </p:nvSpPr>
        <p:spPr bwMode="auto">
          <a:xfrm>
            <a:off x="1424608" y="126603"/>
            <a:ext cx="2819400" cy="276999"/>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eaLnBrk="1" hangingPunct="1"/>
            <a:r>
              <a:rPr lang="en-US" sz="1200" dirty="0">
                <a:solidFill>
                  <a:schemeClr val="bg1"/>
                </a:solidFill>
                <a:latin typeface="Times New Roman" pitchFamily="18" charset="0"/>
                <a:cs typeface="Times New Roman" pitchFamily="18" charset="0"/>
              </a:rPr>
              <a:t>Note by the secretariat </a:t>
            </a:r>
            <a:endParaRPr lang="de-DE" sz="12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56515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4608" y="350841"/>
            <a:ext cx="7986092" cy="1210146"/>
          </a:xfrm>
        </p:spPr>
        <p:txBody>
          <a:bodyPr>
            <a:normAutofit/>
          </a:bodyPr>
          <a:lstStyle/>
          <a:p>
            <a:pPr algn="l"/>
            <a:r>
              <a:rPr lang="en-GB" sz="3300" dirty="0">
                <a:solidFill>
                  <a:schemeClr val="bg1"/>
                </a:solidFill>
              </a:rPr>
              <a:t>Highlights of the recent session(s) of WP.29</a:t>
            </a:r>
            <a:br>
              <a:rPr lang="en-GB" dirty="0">
                <a:solidFill>
                  <a:schemeClr val="bg1"/>
                </a:solidFill>
              </a:rPr>
            </a:br>
            <a:r>
              <a:rPr lang="en-GB" sz="2200" dirty="0">
                <a:solidFill>
                  <a:schemeClr val="tx1"/>
                </a:solidFill>
              </a:rPr>
              <a:t> </a:t>
            </a:r>
            <a:endParaRPr lang="en-GB" sz="2200" b="1" dirty="0">
              <a:solidFill>
                <a:schemeClr val="tx1"/>
              </a:solidFill>
            </a:endParaRPr>
          </a:p>
        </p:txBody>
      </p:sp>
      <p:sp>
        <p:nvSpPr>
          <p:cNvPr id="4" name="Content Placeholder 2"/>
          <p:cNvSpPr>
            <a:spLocks noGrp="1"/>
          </p:cNvSpPr>
          <p:nvPr>
            <p:ph idx="1"/>
          </p:nvPr>
        </p:nvSpPr>
        <p:spPr>
          <a:xfrm>
            <a:off x="128525" y="2276872"/>
            <a:ext cx="9648949" cy="3672408"/>
          </a:xfrm>
        </p:spPr>
        <p:txBody>
          <a:bodyPr>
            <a:normAutofit/>
          </a:bodyPr>
          <a:lstStyle/>
          <a:p>
            <a:pPr>
              <a:spcBef>
                <a:spcPts val="0"/>
              </a:spcBef>
            </a:pPr>
            <a:r>
              <a:rPr lang="en-GB" sz="2000" dirty="0">
                <a:solidFill>
                  <a:schemeClr val="accent2"/>
                </a:solidFill>
              </a:rPr>
              <a:t>June 20</a:t>
            </a:r>
            <a:r>
              <a:rPr lang="ru-RU" sz="2000" dirty="0">
                <a:solidFill>
                  <a:schemeClr val="accent2"/>
                </a:solidFill>
              </a:rPr>
              <a:t>2</a:t>
            </a:r>
            <a:r>
              <a:rPr lang="en-US" sz="2000" dirty="0">
                <a:solidFill>
                  <a:schemeClr val="accent2"/>
                </a:solidFill>
              </a:rPr>
              <a:t>1</a:t>
            </a:r>
            <a:r>
              <a:rPr lang="en-GB" sz="2000" dirty="0">
                <a:solidFill>
                  <a:schemeClr val="accent2"/>
                </a:solidFill>
              </a:rPr>
              <a:t>  </a:t>
            </a:r>
            <a:endParaRPr lang="en-GB" sz="2000" b="1" dirty="0">
              <a:solidFill>
                <a:schemeClr val="accent2"/>
              </a:solidFill>
            </a:endParaRPr>
          </a:p>
          <a:p>
            <a:pPr marL="341313" indent="-341313">
              <a:spcBef>
                <a:spcPts val="0"/>
              </a:spcBef>
              <a:buFont typeface="Arial" panose="020B0604020202020204" pitchFamily="34" charset="0"/>
              <a:buChar char="•"/>
            </a:pPr>
            <a:r>
              <a:rPr lang="en-US" dirty="0"/>
              <a:t>Opening statement of the UNECE Deputy Executive Secretary Mr. Dmitry </a:t>
            </a:r>
            <a:r>
              <a:rPr lang="en-US" dirty="0" err="1"/>
              <a:t>Mariyasin</a:t>
            </a:r>
            <a:endParaRPr lang="en-US" dirty="0"/>
          </a:p>
          <a:p>
            <a:pPr marL="341313" indent="-341313">
              <a:spcBef>
                <a:spcPts val="0"/>
              </a:spcBef>
              <a:buFont typeface="Arial" panose="020B0604020202020204" pitchFamily="34" charset="0"/>
              <a:buChar char="•"/>
            </a:pPr>
            <a:r>
              <a:rPr lang="en-US" dirty="0"/>
              <a:t>AC.2 discussed matters related to the use of content protected by copy or intellectual property rights in documents prepared for and presented at WP.29 and GR sessions and requested the secretariat to prepare a guidance document for the AC.2 session in November 2021</a:t>
            </a:r>
          </a:p>
          <a:p>
            <a:pPr marL="341313" indent="-341313">
              <a:spcBef>
                <a:spcPts val="0"/>
              </a:spcBef>
              <a:buFont typeface="Arial" panose="020B0604020202020204" pitchFamily="34" charset="0"/>
              <a:buChar char="•"/>
            </a:pPr>
            <a:r>
              <a:rPr lang="en-US" dirty="0"/>
              <a:t>WP.29 adopted the </a:t>
            </a:r>
            <a:r>
              <a:rPr lang="en-US" dirty="0" err="1"/>
              <a:t>Programme</a:t>
            </a:r>
            <a:r>
              <a:rPr lang="en-US" dirty="0"/>
              <a:t> of Work </a:t>
            </a:r>
          </a:p>
          <a:p>
            <a:pPr marL="341313" indent="-341313">
              <a:spcBef>
                <a:spcPts val="0"/>
              </a:spcBef>
              <a:buFont typeface="Arial" panose="020B0604020202020204" pitchFamily="34" charset="0"/>
              <a:buChar char="•"/>
            </a:pPr>
            <a:r>
              <a:rPr lang="en-US" dirty="0"/>
              <a:t>See report in ECE/TRANS/WP.29/11</a:t>
            </a:r>
            <a:r>
              <a:rPr lang="ru-RU" dirty="0"/>
              <a:t>5</a:t>
            </a:r>
            <a:r>
              <a:rPr lang="en-US" dirty="0"/>
              <a:t>9</a:t>
            </a:r>
          </a:p>
          <a:p>
            <a:pPr marL="341313" indent="-341313">
              <a:spcBef>
                <a:spcPts val="0"/>
              </a:spcBef>
              <a:buFont typeface="Arial" panose="020B0604020202020204" pitchFamily="34" charset="0"/>
              <a:buChar char="•"/>
            </a:pPr>
            <a:endParaRPr lang="en-US" sz="2000" dirty="0">
              <a:solidFill>
                <a:srgbClr val="006600"/>
              </a:solidFill>
            </a:endParaRPr>
          </a:p>
        </p:txBody>
      </p:sp>
    </p:spTree>
    <p:extLst>
      <p:ext uri="{BB962C8B-B14F-4D97-AF65-F5344CB8AC3E}">
        <p14:creationId xmlns:p14="http://schemas.microsoft.com/office/powerpoint/2010/main" val="302958873"/>
      </p:ext>
    </p:extLst>
  </p:cSld>
  <p:clrMapOvr>
    <a:masterClrMapping/>
  </p:clrMapOvr>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4C"/>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4" ma:contentTypeDescription="Create a new document." ma:contentTypeScope="" ma:versionID="92a9dd4e8c7f8be46150dda41d58f11b">
  <xsd:schema xmlns:xsd="http://www.w3.org/2001/XMLSchema" xmlns:xs="http://www.w3.org/2001/XMLSchema" xmlns:p="http://schemas.microsoft.com/office/2006/metadata/properties" xmlns:ns2="4b4a1c0d-4a69-4996-a84a-fc699b9f49de" xmlns:ns3="acccb6d4-dbe5-46d2-b4d3-5733603d8cc6" targetNamespace="http://schemas.microsoft.com/office/2006/metadata/properties" ma:root="true" ma:fieldsID="fb9d01cd92e8bcc0c6298e0f34402dac" ns2:_="" ns3:_="">
    <xsd:import namespace="4b4a1c0d-4a69-4996-a84a-fc699b9f49de"/>
    <xsd:import namespace="acccb6d4-dbe5-46d2-b4d3-5733603d8c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FDC900B-96EE-4AB4-8B51-F38ACD517BC8}">
  <ds:schemaRefs>
    <ds:schemaRef ds:uri="http://schemas.microsoft.com/office/2006/documentManagement/types"/>
    <ds:schemaRef ds:uri="http://schemas.microsoft.com/office/infopath/2007/PartnerControls"/>
    <ds:schemaRef ds:uri="http://purl.org/dc/elements/1.1/"/>
    <ds:schemaRef ds:uri="http://schemas.microsoft.com/office/2006/metadata/properties"/>
    <ds:schemaRef ds:uri="4b4a1c0d-4a69-4996-a84a-fc699b9f49de"/>
    <ds:schemaRef ds:uri="http://purl.org/dc/terms/"/>
    <ds:schemaRef ds:uri="http://schemas.openxmlformats.org/package/2006/metadata/core-properties"/>
    <ds:schemaRef ds:uri="acccb6d4-dbe5-46d2-b4d3-5733603d8cc6"/>
    <ds:schemaRef ds:uri="http://www.w3.org/XML/1998/namespace"/>
    <ds:schemaRef ds:uri="http://purl.org/dc/dcmitype/"/>
  </ds:schemaRefs>
</ds:datastoreItem>
</file>

<file path=customXml/itemProps2.xml><?xml version="1.0" encoding="utf-8"?>
<ds:datastoreItem xmlns:ds="http://schemas.openxmlformats.org/officeDocument/2006/customXml" ds:itemID="{1EF620EE-9699-40E7-BAA7-74A6D6348D68}">
  <ds:schemaRefs>
    <ds:schemaRef ds:uri="http://schemas.microsoft.com/sharepoint/v3/contenttype/forms"/>
  </ds:schemaRefs>
</ds:datastoreItem>
</file>

<file path=customXml/itemProps3.xml><?xml version="1.0" encoding="utf-8"?>
<ds:datastoreItem xmlns:ds="http://schemas.openxmlformats.org/officeDocument/2006/customXml" ds:itemID="{3C284287-28FE-4292-BA80-593EDFE13984}"/>
</file>

<file path=docProps/app.xml><?xml version="1.0" encoding="utf-8"?>
<Properties xmlns="http://schemas.openxmlformats.org/officeDocument/2006/extended-properties" xmlns:vt="http://schemas.openxmlformats.org/officeDocument/2006/docPropsVTypes">
  <TotalTime>20614</TotalTime>
  <Words>244</Words>
  <Application>Microsoft Office PowerPoint</Application>
  <PresentationFormat>A4 Paper (210x297 mm)</PresentationFormat>
  <Paragraphs>17</Paragraphs>
  <Slides>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vt:i4>
      </vt:variant>
    </vt:vector>
  </HeadingPairs>
  <TitlesOfParts>
    <vt:vector size="7" baseType="lpstr">
      <vt:lpstr>Arial</vt:lpstr>
      <vt:lpstr>Calibri</vt:lpstr>
      <vt:lpstr>Times New Roman</vt:lpstr>
      <vt:lpstr>Verdana</vt:lpstr>
      <vt:lpstr>Office Theme</vt:lpstr>
      <vt:lpstr>Working Party on Noise and Tyres (GRBP) General information and WP.29 highlights</vt:lpstr>
      <vt:lpstr>Highlights of the recent session(s) of WP.29  </vt:lpstr>
    </vt:vector>
  </TitlesOfParts>
  <Company>ECE-ISU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Yves Clopt</dc:creator>
  <cp:lastModifiedBy>secretariat</cp:lastModifiedBy>
  <cp:revision>195</cp:revision>
  <cp:lastPrinted>2014-03-30T15:01:41Z</cp:lastPrinted>
  <dcterms:created xsi:type="dcterms:W3CDTF">2014-03-30T12:17:15Z</dcterms:created>
  <dcterms:modified xsi:type="dcterms:W3CDTF">2021-10-19T11:19:18Z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Order">
    <vt:r8>8531200</vt:r8>
  </property>
</Properties>
</file>