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362" r:id="rId6"/>
    <p:sldId id="363" r:id="rId7"/>
    <p:sldId id="364" r:id="rId8"/>
    <p:sldId id="367" r:id="rId9"/>
    <p:sldId id="278" r:id="rId10"/>
    <p:sldId id="350" r:id="rId11"/>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01">
          <p15:clr>
            <a:srgbClr val="A4A3A4"/>
          </p15:clr>
        </p15:guide>
        <p15:guide id="2" pos="60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D9D9D9"/>
    <a:srgbClr val="FFFF5D"/>
    <a:srgbClr val="BFBFBF"/>
    <a:srgbClr val="C00000"/>
    <a:srgbClr val="CFBA3D"/>
    <a:srgbClr val="4F81BD"/>
    <a:srgbClr val="FFFFFF"/>
    <a:srgbClr val="00B0F0"/>
    <a:srgbClr val="FCD5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486" autoAdjust="0"/>
    <p:restoredTop sz="94660"/>
  </p:normalViewPr>
  <p:slideViewPr>
    <p:cSldViewPr>
      <p:cViewPr varScale="1">
        <p:scale>
          <a:sx n="82" d="100"/>
          <a:sy n="82" d="100"/>
        </p:scale>
        <p:origin x="1714" y="72"/>
      </p:cViewPr>
      <p:guideLst>
        <p:guide orient="horz" pos="4201"/>
        <p:guide pos="6068"/>
      </p:guideLst>
    </p:cSldViewPr>
  </p:slid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B7CED563-41BC-4D1A-B60E-0902609780E4}"/>
    <pc:docChg chg="modSld">
      <pc:chgData name="Konstantin Glukhenkiy" userId="24b49d37-c936-4e44-8fab-4bfac34f62f4" providerId="ADAL" clId="{B7CED563-41BC-4D1A-B60E-0902609780E4}" dt="2021-10-18T12:14:43.984" v="3" actId="6549"/>
      <pc:docMkLst>
        <pc:docMk/>
      </pc:docMkLst>
      <pc:sldChg chg="modSp mod">
        <pc:chgData name="Konstantin Glukhenkiy" userId="24b49d37-c936-4e44-8fab-4bfac34f62f4" providerId="ADAL" clId="{B7CED563-41BC-4D1A-B60E-0902609780E4}" dt="2021-10-18T12:14:43.984" v="3" actId="6549"/>
        <pc:sldMkLst>
          <pc:docMk/>
          <pc:sldMk cId="0" sldId="256"/>
        </pc:sldMkLst>
        <pc:spChg chg="mod">
          <ac:chgData name="Konstantin Glukhenkiy" userId="24b49d37-c936-4e44-8fab-4bfac34f62f4" providerId="ADAL" clId="{B7CED563-41BC-4D1A-B60E-0902609780E4}" dt="2021-10-18T12:14:43.984" v="3" actId="6549"/>
          <ac:spMkLst>
            <pc:docMk/>
            <pc:sldMk cId="0" sldId="256"/>
            <ac:spMk id="9" creationId="{00000000-0000-0000-0000-000000000000}"/>
          </ac:spMkLst>
        </pc:spChg>
      </pc:sldChg>
    </pc:docChg>
  </pc:docChgLst>
  <pc:docChgLst>
    <pc:chgData name="Konstantin Glukhenkiy" userId="24b49d37-c936-4e44-8fab-4bfac34f62f4" providerId="ADAL" clId="{50E54717-3A24-4A06-9052-8E0FDFCF999A}"/>
    <pc:docChg chg="modSld">
      <pc:chgData name="Konstantin Glukhenkiy" userId="24b49d37-c936-4e44-8fab-4bfac34f62f4" providerId="ADAL" clId="{50E54717-3A24-4A06-9052-8E0FDFCF999A}" dt="2021-04-14T17:30:23.191" v="3" actId="6549"/>
      <pc:docMkLst>
        <pc:docMk/>
      </pc:docMkLst>
      <pc:sldChg chg="modSp mod">
        <pc:chgData name="Konstantin Glukhenkiy" userId="24b49d37-c936-4e44-8fab-4bfac34f62f4" providerId="ADAL" clId="{50E54717-3A24-4A06-9052-8E0FDFCF999A}" dt="2021-04-14T17:30:23.191" v="3" actId="6549"/>
        <pc:sldMkLst>
          <pc:docMk/>
          <pc:sldMk cId="0" sldId="256"/>
        </pc:sldMkLst>
        <pc:spChg chg="mod">
          <ac:chgData name="Konstantin Glukhenkiy" userId="24b49d37-c936-4e44-8fab-4bfac34f62f4" providerId="ADAL" clId="{50E54717-3A24-4A06-9052-8E0FDFCF999A}" dt="2021-04-14T17:30:23.191" v="3" actId="6549"/>
          <ac:spMkLst>
            <pc:docMk/>
            <pc:sldMk cId="0" sldId="256"/>
            <ac:spMk id="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C17061-29D0-42DA-837C-1ADC46FB4778}" type="datetimeFigureOut">
              <a:rPr lang="en-GB" smtClean="0"/>
              <a:pPr/>
              <a:t>18/10/2021</a:t>
            </a:fld>
            <a:endParaRPr lang="en-GB"/>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4E66AF-0F9C-4791-B29F-24A818E4221E}" type="slidenum">
              <a:rPr lang="en-GB" smtClean="0"/>
              <a:pPr/>
              <a:t>‹#›</a:t>
            </a:fld>
            <a:endParaRPr lang="en-GB"/>
          </a:p>
        </p:txBody>
      </p:sp>
    </p:spTree>
    <p:extLst>
      <p:ext uri="{BB962C8B-B14F-4D97-AF65-F5344CB8AC3E}">
        <p14:creationId xmlns:p14="http://schemas.microsoft.com/office/powerpoint/2010/main" val="1668275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dirty="0"/>
              <a:t>A complete package of 12 </a:t>
            </a:r>
            <a:r>
              <a:rPr lang="it-IT" sz="1200" dirty="0" err="1"/>
              <a:t>documents</a:t>
            </a:r>
            <a:r>
              <a:rPr lang="it-IT" sz="1200" dirty="0"/>
              <a:t> </a:t>
            </a:r>
            <a:r>
              <a:rPr lang="it-IT" sz="1200" dirty="0" err="1"/>
              <a:t>will</a:t>
            </a:r>
            <a:r>
              <a:rPr lang="it-IT" sz="1200" dirty="0"/>
              <a:t> be </a:t>
            </a:r>
            <a:r>
              <a:rPr lang="it-IT" sz="1200" dirty="0" err="1"/>
              <a:t>discussed</a:t>
            </a:r>
            <a:r>
              <a:rPr lang="it-IT" sz="1200" dirty="0"/>
              <a:t> at GRE-85 in </a:t>
            </a:r>
            <a:r>
              <a:rPr lang="it-IT" sz="1200" dirty="0" err="1"/>
              <a:t>October</a:t>
            </a:r>
            <a:r>
              <a:rPr lang="it-IT" sz="1200" dirty="0"/>
              <a:t> 2021. </a:t>
            </a:r>
            <a:r>
              <a:rPr lang="it-IT" sz="1200" dirty="0" err="1"/>
              <a:t>This</a:t>
            </a:r>
            <a:r>
              <a:rPr lang="it-IT" sz="1200" dirty="0"/>
              <a:t> </a:t>
            </a:r>
            <a:r>
              <a:rPr lang="it-IT" sz="1200" dirty="0" err="1"/>
              <a:t>will</a:t>
            </a:r>
            <a:r>
              <a:rPr lang="it-IT" sz="1200" dirty="0"/>
              <a:t> include:</a:t>
            </a:r>
          </a:p>
          <a:p>
            <a:pPr marL="342900" indent="-342900">
              <a:buFont typeface="Wingdings" panose="05000000000000000000" pitchFamily="2" charset="2"/>
              <a:buChar char="Ø"/>
            </a:pPr>
            <a:r>
              <a:rPr lang="it-IT" sz="1200" dirty="0"/>
              <a:t>a </a:t>
            </a:r>
            <a:r>
              <a:rPr lang="it-IT" sz="1200" u="sng" dirty="0" err="1"/>
              <a:t>presentation</a:t>
            </a:r>
            <a:r>
              <a:rPr lang="it-IT" sz="1200" dirty="0"/>
              <a:t> of the </a:t>
            </a:r>
            <a:r>
              <a:rPr lang="it-IT" sz="1200" dirty="0" err="1"/>
              <a:t>main</a:t>
            </a:r>
            <a:r>
              <a:rPr lang="it-IT" sz="1200" dirty="0"/>
              <a:t> </a:t>
            </a:r>
            <a:r>
              <a:rPr lang="it-IT" sz="1200" dirty="0" err="1"/>
              <a:t>changes</a:t>
            </a:r>
            <a:r>
              <a:rPr lang="it-IT" sz="1200" dirty="0"/>
              <a:t> (3 </a:t>
            </a:r>
            <a:r>
              <a:rPr lang="it-IT" sz="1200" dirty="0" err="1"/>
              <a:t>informal</a:t>
            </a:r>
            <a:r>
              <a:rPr lang="it-IT" sz="1200" dirty="0"/>
              <a:t> </a:t>
            </a:r>
            <a:r>
              <a:rPr lang="it-IT" sz="1200" dirty="0" err="1"/>
              <a:t>documents</a:t>
            </a:r>
            <a:r>
              <a:rPr lang="it-IT" sz="1200" dirty="0"/>
              <a:t>)</a:t>
            </a:r>
          </a:p>
          <a:p>
            <a:pPr marL="342900" indent="-342900">
              <a:buFont typeface="Wingdings" panose="05000000000000000000" pitchFamily="2" charset="2"/>
              <a:buChar char="Ø"/>
            </a:pPr>
            <a:r>
              <a:rPr lang="it-IT" sz="1200" dirty="0"/>
              <a:t>a </a:t>
            </a:r>
            <a:r>
              <a:rPr lang="it-IT" sz="1200" u="sng" dirty="0" err="1"/>
              <a:t>consolidated</a:t>
            </a:r>
            <a:r>
              <a:rPr lang="it-IT" sz="1200" u="sng" dirty="0"/>
              <a:t> text</a:t>
            </a:r>
            <a:r>
              <a:rPr lang="it-IT" sz="1200" dirty="0"/>
              <a:t> for </a:t>
            </a:r>
            <a:r>
              <a:rPr lang="it-IT" sz="1200" dirty="0" err="1"/>
              <a:t>each</a:t>
            </a:r>
            <a:r>
              <a:rPr lang="it-IT" sz="1200" dirty="0"/>
              <a:t> of the draft 01 </a:t>
            </a:r>
            <a:r>
              <a:rPr lang="it-IT" sz="1200" dirty="0" err="1"/>
              <a:t>series</a:t>
            </a:r>
            <a:r>
              <a:rPr lang="it-IT" sz="1200" dirty="0"/>
              <a:t> of </a:t>
            </a:r>
            <a:r>
              <a:rPr lang="it-IT" sz="1200" dirty="0" err="1"/>
              <a:t>amendments</a:t>
            </a:r>
            <a:r>
              <a:rPr lang="it-IT" sz="1200" dirty="0"/>
              <a:t> to the new device </a:t>
            </a:r>
            <a:r>
              <a:rPr lang="it-IT" sz="1200" dirty="0" err="1"/>
              <a:t>Regulations</a:t>
            </a:r>
            <a:r>
              <a:rPr lang="it-IT" sz="1200" dirty="0"/>
              <a:t> No. 148, 149 and 150 (3 </a:t>
            </a:r>
            <a:r>
              <a:rPr lang="it-IT" sz="1200" dirty="0" err="1"/>
              <a:t>formal</a:t>
            </a:r>
            <a:r>
              <a:rPr lang="it-IT" sz="1200" dirty="0"/>
              <a:t> </a:t>
            </a:r>
            <a:r>
              <a:rPr lang="it-IT" sz="1200" dirty="0" err="1"/>
              <a:t>proposals</a:t>
            </a:r>
            <a:r>
              <a:rPr lang="it-IT" sz="1200" dirty="0"/>
              <a:t>)</a:t>
            </a:r>
          </a:p>
          <a:p>
            <a:pPr marL="342900" indent="-342900">
              <a:buFont typeface="Wingdings" panose="05000000000000000000" pitchFamily="2" charset="2"/>
              <a:buChar char="Ø"/>
            </a:pPr>
            <a:r>
              <a:rPr lang="it-IT" sz="1200" dirty="0" err="1"/>
              <a:t>all</a:t>
            </a:r>
            <a:r>
              <a:rPr lang="it-IT" sz="1200" dirty="0"/>
              <a:t> the </a:t>
            </a:r>
            <a:r>
              <a:rPr lang="it-IT" sz="1200" u="sng" dirty="0" err="1"/>
              <a:t>installation</a:t>
            </a:r>
            <a:r>
              <a:rPr lang="it-IT" sz="1200" u="sng" dirty="0"/>
              <a:t> </a:t>
            </a:r>
            <a:r>
              <a:rPr lang="it-IT" sz="1200" u="sng" dirty="0" err="1"/>
              <a:t>Regulations</a:t>
            </a:r>
            <a:r>
              <a:rPr lang="it-IT" sz="1200" dirty="0"/>
              <a:t> (R48, R53, R74, R86) </a:t>
            </a:r>
            <a:r>
              <a:rPr lang="it-IT" sz="1200" dirty="0" err="1"/>
              <a:t>will</a:t>
            </a:r>
            <a:r>
              <a:rPr lang="it-IT" sz="1200" dirty="0"/>
              <a:t> be </a:t>
            </a:r>
            <a:r>
              <a:rPr lang="it-IT" sz="1200" dirty="0" err="1"/>
              <a:t>amended</a:t>
            </a:r>
            <a:r>
              <a:rPr lang="it-IT" sz="1200" dirty="0"/>
              <a:t> to introduce </a:t>
            </a:r>
            <a:r>
              <a:rPr lang="en-US" sz="1200" dirty="0"/>
              <a:t>references to the headlamp Classes in the 01 series of amendments to Regulation No. 149 (6 </a:t>
            </a:r>
            <a:r>
              <a:rPr lang="it-IT" sz="1200" dirty="0" err="1"/>
              <a:t>formal</a:t>
            </a:r>
            <a:r>
              <a:rPr lang="it-IT" sz="1200" dirty="0"/>
              <a:t> </a:t>
            </a:r>
            <a:r>
              <a:rPr lang="it-IT" sz="1200" dirty="0" err="1"/>
              <a:t>proposals</a:t>
            </a:r>
            <a:r>
              <a:rPr lang="it-IT" sz="1200" dirty="0"/>
              <a:t>)</a:t>
            </a:r>
            <a:endParaRPr lang="en-US" sz="1200" dirty="0"/>
          </a:p>
          <a:p>
            <a:endParaRPr lang="en-US" sz="1200" dirty="0"/>
          </a:p>
          <a:p>
            <a:r>
              <a:rPr lang="en-US" sz="1400" b="1" dirty="0"/>
              <a:t>This has been a </a:t>
            </a:r>
            <a:r>
              <a:rPr lang="en-US" sz="1400" b="1" u="sng" dirty="0"/>
              <a:t>huge challenge</a:t>
            </a:r>
            <a:r>
              <a:rPr lang="en-US" sz="1400" b="1" dirty="0"/>
              <a:t> for GTB and its WGs which have heavily contributed to this work since “</a:t>
            </a:r>
            <a:r>
              <a:rPr lang="en-US" sz="1400" b="1" i="1" dirty="0"/>
              <a:t>Day #1</a:t>
            </a:r>
            <a:r>
              <a:rPr lang="en-US" sz="1400" b="1" dirty="0"/>
              <a:t>”</a:t>
            </a:r>
            <a:endParaRPr lang="it-IT" sz="1400" b="1" dirty="0"/>
          </a:p>
          <a:p>
            <a:endParaRPr lang="it-IT" dirty="0"/>
          </a:p>
        </p:txBody>
      </p:sp>
      <p:sp>
        <p:nvSpPr>
          <p:cNvPr id="4" name="Segnaposto numero diapositiva 3"/>
          <p:cNvSpPr>
            <a:spLocks noGrp="1"/>
          </p:cNvSpPr>
          <p:nvPr>
            <p:ph type="sldNum" sz="quarter" idx="5"/>
          </p:nvPr>
        </p:nvSpPr>
        <p:spPr/>
        <p:txBody>
          <a:bodyPr/>
          <a:lstStyle/>
          <a:p>
            <a:fld id="{B24B2BEB-B4E2-454F-9C2B-D9206C4E176F}" type="slidenum">
              <a:rPr lang="it-IT" smtClean="0"/>
              <a:t>3</a:t>
            </a:fld>
            <a:endParaRPr lang="it-IT"/>
          </a:p>
        </p:txBody>
      </p:sp>
    </p:spTree>
    <p:extLst>
      <p:ext uri="{BB962C8B-B14F-4D97-AF65-F5344CB8AC3E}">
        <p14:creationId xmlns:p14="http://schemas.microsoft.com/office/powerpoint/2010/main" val="2489226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E70AEB5-7B7F-4628-AB39-24BD0FD240BE}" type="slidenum">
              <a:rPr lang="it-IT" smtClean="0"/>
              <a:t>4</a:t>
            </a:fld>
            <a:endParaRPr lang="it-IT"/>
          </a:p>
        </p:txBody>
      </p:sp>
    </p:spTree>
    <p:extLst>
      <p:ext uri="{BB962C8B-B14F-4D97-AF65-F5344CB8AC3E}">
        <p14:creationId xmlns:p14="http://schemas.microsoft.com/office/powerpoint/2010/main" val="1231780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5B52815-3348-4212-928D-79D1F17B4929}" type="datetime1">
              <a:rPr lang="en-US" smtClean="0"/>
              <a:pPr/>
              <a:t>18-Oct-21</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EACA65-2318-4174-8B10-9722A79B079A}" type="datetime1">
              <a:rPr lang="en-US" smtClean="0"/>
              <a:pPr/>
              <a:t>18-Oct-21</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D7D5D7-8D87-4C88-B4AF-77A42D3C1328}" type="datetime1">
              <a:rPr lang="en-US" smtClean="0"/>
              <a:pPr/>
              <a:t>18-Oct-21</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74EC76-66CF-4D99-A8B6-06C74675CD9B}" type="datetime1">
              <a:rPr lang="en-US" smtClean="0"/>
              <a:pPr/>
              <a:t>18-Oct-21</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CC68DE-3BE5-422C-A8B3-1BD3E41DB926}" type="datetime1">
              <a:rPr lang="en-US" smtClean="0"/>
              <a:pPr/>
              <a:t>18-Oct-21</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BD58FA-EB56-4EE0-9BFD-98D4B9CCB4CC}" type="datetime1">
              <a:rPr lang="en-US" smtClean="0"/>
              <a:pPr/>
              <a:t>18-Oct-21</a:t>
            </a:fld>
            <a:endParaRPr lang="en-US" dirty="0"/>
          </a:p>
        </p:txBody>
      </p:sp>
      <p:sp>
        <p:nvSpPr>
          <p:cNvPr id="6" name="Footer Placeholder 5"/>
          <p:cNvSpPr>
            <a:spLocks noGrp="1"/>
          </p:cNvSpPr>
          <p:nvPr>
            <p:ph type="ftr" sz="quarter" idx="11"/>
          </p:nvPr>
        </p:nvSpPr>
        <p:spPr/>
        <p:txBody>
          <a:bodyPr/>
          <a:lstStyle/>
          <a:p>
            <a:r>
              <a:rPr lang="en-US"/>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0FCC04-EC3D-4E6B-AD81-1DF37B27759C}" type="datetime1">
              <a:rPr lang="en-US" smtClean="0"/>
              <a:pPr/>
              <a:t>18-Oct-21</a:t>
            </a:fld>
            <a:endParaRPr lang="en-US" dirty="0"/>
          </a:p>
        </p:txBody>
      </p:sp>
      <p:sp>
        <p:nvSpPr>
          <p:cNvPr id="8" name="Footer Placeholder 7"/>
          <p:cNvSpPr>
            <a:spLocks noGrp="1"/>
          </p:cNvSpPr>
          <p:nvPr>
            <p:ph type="ftr" sz="quarter" idx="11"/>
          </p:nvPr>
        </p:nvSpPr>
        <p:spPr/>
        <p:txBody>
          <a:bodyPr/>
          <a:lstStyle/>
          <a:p>
            <a:r>
              <a:rPr lang="en-US"/>
              <a:t>Geoff Draper (GTB) </a:t>
            </a:r>
            <a:endParaRPr lang="en-US" dirty="0"/>
          </a:p>
        </p:txBody>
      </p:sp>
      <p:sp>
        <p:nvSpPr>
          <p:cNvPr id="9" name="Slide Number Placeholder 8"/>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AF8EA0-E1EB-4B20-A35C-ADCCA5729635}" type="datetime1">
              <a:rPr lang="en-US" smtClean="0"/>
              <a:pPr/>
              <a:t>18-Oct-21</a:t>
            </a:fld>
            <a:endParaRPr lang="en-US" dirty="0"/>
          </a:p>
        </p:txBody>
      </p:sp>
      <p:sp>
        <p:nvSpPr>
          <p:cNvPr id="4" name="Footer Placeholder 3"/>
          <p:cNvSpPr>
            <a:spLocks noGrp="1"/>
          </p:cNvSpPr>
          <p:nvPr>
            <p:ph type="ftr" sz="quarter" idx="11"/>
          </p:nvPr>
        </p:nvSpPr>
        <p:spPr/>
        <p:txBody>
          <a:bodyPr/>
          <a:lstStyle/>
          <a:p>
            <a:r>
              <a:rPr lang="en-US"/>
              <a:t>Geoff Draper (GTB) </a:t>
            </a:r>
            <a:endParaRPr lang="en-US" dirty="0"/>
          </a:p>
        </p:txBody>
      </p:sp>
      <p:sp>
        <p:nvSpPr>
          <p:cNvPr id="5" name="Slide Number Placeholder 4"/>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2AD76-A556-4523-8570-450EB627BD62}" type="datetime1">
              <a:rPr lang="en-US" smtClean="0"/>
              <a:pPr/>
              <a:t>18-Oct-21</a:t>
            </a:fld>
            <a:endParaRPr lang="en-US" dirty="0"/>
          </a:p>
        </p:txBody>
      </p:sp>
      <p:sp>
        <p:nvSpPr>
          <p:cNvPr id="3" name="Footer Placeholder 2"/>
          <p:cNvSpPr>
            <a:spLocks noGrp="1"/>
          </p:cNvSpPr>
          <p:nvPr>
            <p:ph type="ftr" sz="quarter" idx="11"/>
          </p:nvPr>
        </p:nvSpPr>
        <p:spPr/>
        <p:txBody>
          <a:bodyPr/>
          <a:lstStyle/>
          <a:p>
            <a:r>
              <a:rPr lang="en-US"/>
              <a:t>Geoff Draper (GTB) </a:t>
            </a:r>
            <a:endParaRPr lang="en-US" dirty="0"/>
          </a:p>
        </p:txBody>
      </p:sp>
      <p:sp>
        <p:nvSpPr>
          <p:cNvPr id="4" name="Slide Number Placeholder 3"/>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A5C706-E577-4CF8-9FF3-F25BC2587FD3}" type="datetime1">
              <a:rPr lang="en-US" smtClean="0"/>
              <a:pPr/>
              <a:t>18-Oct-21</a:t>
            </a:fld>
            <a:endParaRPr lang="en-US" dirty="0"/>
          </a:p>
        </p:txBody>
      </p:sp>
      <p:sp>
        <p:nvSpPr>
          <p:cNvPr id="6" name="Footer Placeholder 5"/>
          <p:cNvSpPr>
            <a:spLocks noGrp="1"/>
          </p:cNvSpPr>
          <p:nvPr>
            <p:ph type="ftr" sz="quarter" idx="11"/>
          </p:nvPr>
        </p:nvSpPr>
        <p:spPr/>
        <p:txBody>
          <a:bodyPr/>
          <a:lstStyle/>
          <a:p>
            <a:r>
              <a:rPr lang="en-US"/>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1F8015-AB84-41BA-BA3F-C04550702BEF}" type="datetime1">
              <a:rPr lang="en-US" smtClean="0"/>
              <a:pPr/>
              <a:t>18-Oct-21</a:t>
            </a:fld>
            <a:endParaRPr lang="en-US" dirty="0"/>
          </a:p>
        </p:txBody>
      </p:sp>
      <p:sp>
        <p:nvSpPr>
          <p:cNvPr id="6" name="Footer Placeholder 5"/>
          <p:cNvSpPr>
            <a:spLocks noGrp="1"/>
          </p:cNvSpPr>
          <p:nvPr>
            <p:ph type="ftr" sz="quarter" idx="11"/>
          </p:nvPr>
        </p:nvSpPr>
        <p:spPr/>
        <p:txBody>
          <a:bodyPr/>
          <a:lstStyle/>
          <a:p>
            <a:r>
              <a:rPr lang="en-US"/>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E576E-2E5B-475B-BA25-0A925A8EC6B3}" type="datetime1">
              <a:rPr lang="en-US" smtClean="0"/>
              <a:pPr/>
              <a:t>18-Oct-21</a:t>
            </a:fld>
            <a:endParaRPr lang="en-US"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Geoff Draper (GTB) </a:t>
            </a:r>
            <a:endParaRPr lang="en-US"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06F99-AF4C-43D3-8DA9-0FC98A7A07D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673080" y="312783"/>
            <a:ext cx="3735415" cy="923330"/>
          </a:xfrm>
          <a:prstGeom prst="rect">
            <a:avLst/>
          </a:prstGeom>
        </p:spPr>
        <p:txBody>
          <a:bodyPr wrap="square">
            <a:spAutoFit/>
          </a:bodyPr>
          <a:lstStyle/>
          <a:p>
            <a:r>
              <a:rPr lang="en-GB" dirty="0"/>
              <a:t>Informal document GRE-85-18 </a:t>
            </a:r>
          </a:p>
          <a:p>
            <a:r>
              <a:rPr lang="en-GB" dirty="0"/>
              <a:t>(85</a:t>
            </a:r>
            <a:r>
              <a:rPr lang="en-GB" baseline="30000" dirty="0"/>
              <a:t>th</a:t>
            </a:r>
            <a:r>
              <a:rPr lang="en-GB" dirty="0"/>
              <a:t> GRE, 26-29 October 2021, </a:t>
            </a:r>
          </a:p>
          <a:p>
            <a:r>
              <a:rPr lang="en-GB" dirty="0"/>
              <a:t>agenda item 4 (a)) </a:t>
            </a:r>
          </a:p>
        </p:txBody>
      </p:sp>
      <p:sp>
        <p:nvSpPr>
          <p:cNvPr id="10" name="Rectangle 9"/>
          <p:cNvSpPr/>
          <p:nvPr/>
        </p:nvSpPr>
        <p:spPr>
          <a:xfrm>
            <a:off x="1424608" y="327986"/>
            <a:ext cx="3159351" cy="369332"/>
          </a:xfrm>
          <a:prstGeom prst="rect">
            <a:avLst/>
          </a:prstGeom>
        </p:spPr>
        <p:txBody>
          <a:bodyPr wrap="square">
            <a:spAutoFit/>
          </a:bodyPr>
          <a:lstStyle/>
          <a:p>
            <a:r>
              <a:rPr lang="en-GB" dirty="0"/>
              <a:t> Transmitted by GRE-IWG SLR </a:t>
            </a:r>
          </a:p>
        </p:txBody>
      </p:sp>
      <p:sp>
        <p:nvSpPr>
          <p:cNvPr id="7" name="Rectangle 2"/>
          <p:cNvSpPr txBox="1">
            <a:spLocks noChangeArrowheads="1"/>
          </p:cNvSpPr>
          <p:nvPr/>
        </p:nvSpPr>
        <p:spPr bwMode="auto">
          <a:xfrm>
            <a:off x="1064568" y="1853059"/>
            <a:ext cx="7772400" cy="114528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Tahoma" pitchFamily="34" charset="0"/>
              </a:defRPr>
            </a:lvl2pPr>
            <a:lvl3pPr algn="ctr" rtl="0" eaLnBrk="0" fontAlgn="base" hangingPunct="0">
              <a:spcBef>
                <a:spcPct val="0"/>
              </a:spcBef>
              <a:spcAft>
                <a:spcPct val="0"/>
              </a:spcAft>
              <a:defRPr sz="3200">
                <a:solidFill>
                  <a:schemeClr val="tx1"/>
                </a:solidFill>
                <a:latin typeface="Tahoma" pitchFamily="34" charset="0"/>
              </a:defRPr>
            </a:lvl3pPr>
            <a:lvl4pPr algn="ctr" rtl="0" eaLnBrk="0" fontAlgn="base" hangingPunct="0">
              <a:spcBef>
                <a:spcPct val="0"/>
              </a:spcBef>
              <a:spcAft>
                <a:spcPct val="0"/>
              </a:spcAft>
              <a:defRPr sz="3200">
                <a:solidFill>
                  <a:schemeClr val="tx1"/>
                </a:solidFill>
                <a:latin typeface="Tahoma" pitchFamily="34" charset="0"/>
              </a:defRPr>
            </a:lvl4pPr>
            <a:lvl5pPr algn="ctr" rtl="0" eaLnBrk="0" fontAlgn="base" hangingPunct="0">
              <a:spcBef>
                <a:spcPct val="0"/>
              </a:spcBef>
              <a:spcAft>
                <a:spcPct val="0"/>
              </a:spcAft>
              <a:defRPr sz="3200">
                <a:solidFill>
                  <a:schemeClr val="tx1"/>
                </a:solidFill>
                <a:latin typeface="Tahoma" pitchFamily="34" charset="0"/>
              </a:defRPr>
            </a:lvl5pPr>
            <a:lvl6pPr marL="457200" algn="ctr" rtl="0" fontAlgn="base">
              <a:spcBef>
                <a:spcPct val="0"/>
              </a:spcBef>
              <a:spcAft>
                <a:spcPct val="0"/>
              </a:spcAft>
              <a:defRPr sz="3200">
                <a:solidFill>
                  <a:schemeClr val="tx1"/>
                </a:solidFill>
                <a:latin typeface="Tahoma" pitchFamily="34" charset="0"/>
              </a:defRPr>
            </a:lvl6pPr>
            <a:lvl7pPr marL="914400" algn="ctr" rtl="0" fontAlgn="base">
              <a:spcBef>
                <a:spcPct val="0"/>
              </a:spcBef>
              <a:spcAft>
                <a:spcPct val="0"/>
              </a:spcAft>
              <a:defRPr sz="3200">
                <a:solidFill>
                  <a:schemeClr val="tx1"/>
                </a:solidFill>
                <a:latin typeface="Tahoma" pitchFamily="34" charset="0"/>
              </a:defRPr>
            </a:lvl7pPr>
            <a:lvl8pPr marL="1371600" algn="ctr" rtl="0" fontAlgn="base">
              <a:spcBef>
                <a:spcPct val="0"/>
              </a:spcBef>
              <a:spcAft>
                <a:spcPct val="0"/>
              </a:spcAft>
              <a:defRPr sz="3200">
                <a:solidFill>
                  <a:schemeClr val="tx1"/>
                </a:solidFill>
                <a:latin typeface="Tahoma" pitchFamily="34" charset="0"/>
              </a:defRPr>
            </a:lvl8pPr>
            <a:lvl9pPr marL="1828800" algn="ctr" rtl="0" fontAlgn="base">
              <a:spcBef>
                <a:spcPct val="0"/>
              </a:spcBef>
              <a:spcAft>
                <a:spcPct val="0"/>
              </a:spcAft>
              <a:defRPr sz="3200">
                <a:solidFill>
                  <a:schemeClr val="tx1"/>
                </a:solidFill>
                <a:latin typeface="Tahom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Tahoma"/>
                <a:ea typeface="+mj-ea"/>
                <a:cs typeface="+mj-cs"/>
              </a:rPr>
              <a:t>Simplification of the UN Lighting and Light-</a:t>
            </a:r>
            <a:r>
              <a:rPr kumimoji="0" lang="en-US" altLang="en-US" sz="3600" b="1" i="0" u="none" strike="noStrike" kern="0" cap="none" spc="0" normalizeH="0" baseline="0" noProof="0" dirty="0" err="1">
                <a:ln>
                  <a:noFill/>
                </a:ln>
                <a:solidFill>
                  <a:srgbClr val="000000"/>
                </a:solidFill>
                <a:effectLst>
                  <a:outerShdw blurRad="38100" dist="38100" dir="2700000" algn="tl">
                    <a:srgbClr val="000000">
                      <a:alpha val="43137"/>
                    </a:srgbClr>
                  </a:outerShdw>
                </a:effectLst>
                <a:uLnTx/>
                <a:uFillTx/>
                <a:latin typeface="Tahoma"/>
                <a:ea typeface="+mj-ea"/>
                <a:cs typeface="+mj-cs"/>
              </a:rPr>
              <a:t>signalling</a:t>
            </a:r>
            <a:r>
              <a:rPr kumimoji="0" lang="en-US" altLang="en-US" sz="3600" b="1"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Tahoma"/>
                <a:ea typeface="+mj-ea"/>
                <a:cs typeface="+mj-cs"/>
              </a:rPr>
              <a:t> Regulations</a:t>
            </a:r>
            <a:endParaRPr kumimoji="0" lang="it-IT" altLang="en-US" sz="3600" b="1"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Tahoma"/>
              <a:ea typeface="+mj-ea"/>
              <a:cs typeface="+mj-cs"/>
            </a:endParaRPr>
          </a:p>
        </p:txBody>
      </p:sp>
      <p:sp>
        <p:nvSpPr>
          <p:cNvPr id="11" name="Rectangle 3"/>
          <p:cNvSpPr txBox="1">
            <a:spLocks noChangeArrowheads="1"/>
          </p:cNvSpPr>
          <p:nvPr/>
        </p:nvSpPr>
        <p:spPr bwMode="auto">
          <a:xfrm>
            <a:off x="776536" y="4077072"/>
            <a:ext cx="8280920" cy="12253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mn-cs"/>
              </a:defRPr>
            </a:lvl1pPr>
            <a:lvl2pPr marL="457200" indent="0" algn="ctr" rtl="0" eaLnBrk="0" fontAlgn="base" hangingPunct="0">
              <a:spcBef>
                <a:spcPct val="20000"/>
              </a:spcBef>
              <a:spcAft>
                <a:spcPct val="0"/>
              </a:spcAft>
              <a:buNone/>
              <a:defRPr sz="24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r>
              <a:rPr lang="en-US" altLang="en-US" b="1" kern="0" dirty="0">
                <a:solidFill>
                  <a:srgbClr val="FF0000"/>
                </a:solidFill>
                <a:latin typeface="Tahoma"/>
              </a:rPr>
              <a:t>Progress report</a:t>
            </a:r>
          </a:p>
          <a:p>
            <a:pPr eaLnBrk="1" hangingPunct="1"/>
            <a:r>
              <a:rPr lang="en-US" altLang="en-US" b="1" kern="0" dirty="0">
                <a:solidFill>
                  <a:srgbClr val="FF0000"/>
                </a:solidFill>
                <a:latin typeface="Tahoma"/>
              </a:rPr>
              <a:t>to GRE-85</a:t>
            </a:r>
          </a:p>
        </p:txBody>
      </p:sp>
      <p:grpSp>
        <p:nvGrpSpPr>
          <p:cNvPr id="12" name="Group 45">
            <a:extLst>
              <a:ext uri="{FF2B5EF4-FFF2-40B4-BE49-F238E27FC236}">
                <a16:creationId xmlns:a16="http://schemas.microsoft.com/office/drawing/2014/main" id="{DF4CEBCA-EDCC-44BB-89A6-12B5449232BD}"/>
              </a:ext>
            </a:extLst>
          </p:cNvPr>
          <p:cNvGrpSpPr/>
          <p:nvPr/>
        </p:nvGrpSpPr>
        <p:grpSpPr>
          <a:xfrm>
            <a:off x="209505" y="220089"/>
            <a:ext cx="576000" cy="585125"/>
            <a:chOff x="689880" y="173403"/>
            <a:chExt cx="576000" cy="585125"/>
          </a:xfrm>
        </p:grpSpPr>
        <p:sp>
          <p:nvSpPr>
            <p:cNvPr id="13" name="CustomShape 4">
              <a:extLst>
                <a:ext uri="{FF2B5EF4-FFF2-40B4-BE49-F238E27FC236}">
                  <a16:creationId xmlns:a16="http://schemas.microsoft.com/office/drawing/2014/main" id="{74974B84-20FA-46DF-84AF-DE74E6DECC81}"/>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txBody>
            <a:bodyPr/>
            <a:lstStyle/>
            <a:p>
              <a:endParaRPr lang="it-IT"/>
            </a:p>
          </p:txBody>
        </p:sp>
        <p:sp>
          <p:nvSpPr>
            <p:cNvPr id="14" name="CustomShape 5">
              <a:extLst>
                <a:ext uri="{FF2B5EF4-FFF2-40B4-BE49-F238E27FC236}">
                  <a16:creationId xmlns:a16="http://schemas.microsoft.com/office/drawing/2014/main" id="{4F462318-955D-43CE-A4AB-E7CB92D05480}"/>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sp>
        <p:nvSpPr>
          <p:cNvPr id="15" name="Segnaposto numero diapositiva 4">
            <a:extLst>
              <a:ext uri="{FF2B5EF4-FFF2-40B4-BE49-F238E27FC236}">
                <a16:creationId xmlns:a16="http://schemas.microsoft.com/office/drawing/2014/main" id="{9E9F3336-9B83-493C-BD19-DF4EB70D8499}"/>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
            <a:extLst>
              <a:ext uri="{FF2B5EF4-FFF2-40B4-BE49-F238E27FC236}">
                <a16:creationId xmlns:a16="http://schemas.microsoft.com/office/drawing/2014/main" id="{04CEB132-8A02-47B7-AA8E-9885160A7971}"/>
              </a:ext>
            </a:extLst>
          </p:cNvPr>
          <p:cNvSpPr txBox="1">
            <a:spLocks noChangeArrowheads="1"/>
          </p:cNvSpPr>
          <p:nvPr/>
        </p:nvSpPr>
        <p:spPr bwMode="auto">
          <a:xfrm>
            <a:off x="220731" y="93771"/>
            <a:ext cx="9464537" cy="438117"/>
          </a:xfrm>
          <a:prstGeom prst="rect">
            <a:avLst/>
          </a:prstGeom>
          <a:noFill/>
          <a:ln w="12700">
            <a:noFill/>
            <a:miter lim="800000"/>
            <a:headEnd type="none" w="sm" len="sm"/>
            <a:tailEnd type="none" w="sm" len="sm"/>
          </a:ln>
          <a:effectLst/>
        </p:spPr>
        <p:txBody>
          <a:bodyPr wrap="square" lIns="87171" tIns="43585" rIns="87171" bIns="43585">
            <a:spAutoFit/>
          </a:bodyPr>
          <a:lstStyle/>
          <a:p>
            <a:pPr algn="ctr">
              <a:defRPr/>
            </a:pPr>
            <a:r>
              <a:rPr lang="en-US" sz="2275" b="1" dirty="0">
                <a:solidFill>
                  <a:srgbClr val="385D8A"/>
                </a:solidFill>
                <a:latin typeface="Tahoma" pitchFamily="34" charset="0"/>
              </a:rPr>
              <a:t>- Workload and meeting pace -</a:t>
            </a:r>
          </a:p>
        </p:txBody>
      </p:sp>
      <p:sp>
        <p:nvSpPr>
          <p:cNvPr id="6" name="Text Box 4">
            <a:extLst>
              <a:ext uri="{FF2B5EF4-FFF2-40B4-BE49-F238E27FC236}">
                <a16:creationId xmlns:a16="http://schemas.microsoft.com/office/drawing/2014/main" id="{FA78CA5A-5ABA-4301-BB21-8F05E1EB25E8}"/>
              </a:ext>
            </a:extLst>
          </p:cNvPr>
          <p:cNvSpPr txBox="1">
            <a:spLocks noChangeArrowheads="1"/>
          </p:cNvSpPr>
          <p:nvPr/>
        </p:nvSpPr>
        <p:spPr bwMode="auto">
          <a:xfrm>
            <a:off x="167981" y="1052779"/>
            <a:ext cx="4252064" cy="5875864"/>
          </a:xfrm>
          <a:prstGeom prst="rect">
            <a:avLst/>
          </a:prstGeom>
          <a:noFill/>
          <a:ln w="12700">
            <a:noFill/>
            <a:miter lim="800000"/>
            <a:headEnd type="none" w="sm" len="sm"/>
            <a:tailEnd type="none" w="sm" len="sm"/>
          </a:ln>
        </p:spPr>
        <p:txBody>
          <a:bodyPr wrap="square" lIns="70826" tIns="35413" rIns="70826" bIns="35413">
            <a:spAutoFit/>
          </a:bodyPr>
          <a:lstStyle/>
          <a:p>
            <a:pPr marL="358404" fontAlgn="base">
              <a:spcAft>
                <a:spcPts val="176"/>
              </a:spcAft>
            </a:pPr>
            <a:endParaRPr lang="it-IT" sz="1138" b="1" dirty="0">
              <a:highlight>
                <a:srgbClr val="FFFF00"/>
              </a:highlight>
              <a:cs typeface="Tahoma" pitchFamily="34" charset="0"/>
            </a:endParaRPr>
          </a:p>
          <a:p>
            <a:pPr marL="871934" lvl="1" indent="-581720" fontAlgn="base">
              <a:buFont typeface="+mj-lt"/>
              <a:buAutoNum type="romanUcPeriod"/>
            </a:pPr>
            <a:r>
              <a:rPr lang="it-IT" sz="1138" i="1" dirty="0">
                <a:cs typeface="Tahoma" pitchFamily="34" charset="0"/>
              </a:rPr>
              <a:t>11 </a:t>
            </a:r>
            <a:r>
              <a:rPr lang="it-IT" sz="1138" i="1" dirty="0" err="1">
                <a:cs typeface="Tahoma" pitchFamily="34" charset="0"/>
              </a:rPr>
              <a:t>September</a:t>
            </a:r>
            <a:r>
              <a:rPr lang="it-IT" sz="1138" i="1" dirty="0">
                <a:cs typeface="Tahoma" pitchFamily="34" charset="0"/>
              </a:rPr>
              <a:t> 2014 in </a:t>
            </a:r>
            <a:r>
              <a:rPr lang="it-IT" sz="1138" i="1" dirty="0" err="1">
                <a:cs typeface="Tahoma" pitchFamily="34" charset="0"/>
              </a:rPr>
              <a:t>Brussels</a:t>
            </a:r>
            <a:r>
              <a:rPr lang="it-IT" sz="1138" i="1" dirty="0">
                <a:cs typeface="Tahoma" pitchFamily="34" charset="0"/>
              </a:rPr>
              <a:t> (BE)</a:t>
            </a:r>
          </a:p>
          <a:p>
            <a:pPr marL="871934" lvl="1" indent="-581720" fontAlgn="base">
              <a:buFont typeface="+mj-lt"/>
              <a:buAutoNum type="romanUcPeriod"/>
            </a:pPr>
            <a:r>
              <a:rPr lang="it-IT" sz="1138" i="1" dirty="0">
                <a:cs typeface="Tahoma" pitchFamily="34" charset="0"/>
              </a:rPr>
              <a:t>23 </a:t>
            </a:r>
            <a:r>
              <a:rPr lang="it-IT" sz="1138" i="1" dirty="0" err="1">
                <a:cs typeface="Tahoma" pitchFamily="34" charset="0"/>
              </a:rPr>
              <a:t>October</a:t>
            </a:r>
            <a:r>
              <a:rPr lang="it-IT" sz="1138" i="1" dirty="0">
                <a:cs typeface="Tahoma" pitchFamily="34" charset="0"/>
              </a:rPr>
              <a:t> 2014 in Geneva (CH)</a:t>
            </a:r>
          </a:p>
          <a:p>
            <a:pPr marL="871934" lvl="1" indent="-581720" fontAlgn="base">
              <a:buFont typeface="+mj-lt"/>
              <a:buAutoNum type="romanUcPeriod"/>
            </a:pPr>
            <a:r>
              <a:rPr lang="it-IT" sz="1138" i="1" dirty="0">
                <a:cs typeface="Tahoma" pitchFamily="34" charset="0"/>
              </a:rPr>
              <a:t>14 </a:t>
            </a:r>
            <a:r>
              <a:rPr lang="it-IT" sz="1138" i="1" dirty="0" err="1">
                <a:cs typeface="Tahoma" pitchFamily="34" charset="0"/>
              </a:rPr>
              <a:t>January</a:t>
            </a:r>
            <a:r>
              <a:rPr lang="it-IT" sz="1138" i="1" dirty="0">
                <a:cs typeface="Tahoma" pitchFamily="34" charset="0"/>
              </a:rPr>
              <a:t> 2015 in </a:t>
            </a:r>
            <a:r>
              <a:rPr lang="it-IT" sz="1138" i="1" dirty="0" err="1">
                <a:cs typeface="Tahoma" pitchFamily="34" charset="0"/>
              </a:rPr>
              <a:t>Brussels</a:t>
            </a:r>
            <a:r>
              <a:rPr lang="it-IT" sz="1138" i="1" dirty="0">
                <a:cs typeface="Tahoma" pitchFamily="34" charset="0"/>
              </a:rPr>
              <a:t> (BE)</a:t>
            </a:r>
          </a:p>
          <a:p>
            <a:pPr marL="871934" lvl="1" indent="-581720" fontAlgn="base">
              <a:buFont typeface="+mj-lt"/>
              <a:buAutoNum type="romanUcPeriod"/>
            </a:pPr>
            <a:r>
              <a:rPr lang="it-IT" sz="1138" i="1" dirty="0">
                <a:cs typeface="Tahoma" pitchFamily="34" charset="0"/>
              </a:rPr>
              <a:t>13 April 2015 in Geneva (CH)</a:t>
            </a:r>
          </a:p>
          <a:p>
            <a:pPr marL="871934" lvl="1" indent="-581720" fontAlgn="base">
              <a:buFont typeface="+mj-lt"/>
              <a:buAutoNum type="romanUcPeriod"/>
            </a:pPr>
            <a:r>
              <a:rPr lang="it-IT" sz="1138" i="1" dirty="0">
                <a:cs typeface="Tahoma" pitchFamily="34" charset="0"/>
              </a:rPr>
              <a:t>13 </a:t>
            </a:r>
            <a:r>
              <a:rPr lang="en-US" sz="1138" i="1" dirty="0">
                <a:cs typeface="Tahoma" pitchFamily="34" charset="0"/>
              </a:rPr>
              <a:t>October 2015 in Brussels (BE)</a:t>
            </a:r>
          </a:p>
          <a:p>
            <a:pPr marL="871934" lvl="1" indent="-581720" fontAlgn="base">
              <a:buFont typeface="+mj-lt"/>
              <a:buAutoNum type="romanUcPeriod"/>
            </a:pPr>
            <a:r>
              <a:rPr lang="it-IT" sz="1138" i="1" dirty="0">
                <a:cs typeface="Tahoma" pitchFamily="34" charset="0"/>
              </a:rPr>
              <a:t>5-6 </a:t>
            </a:r>
            <a:r>
              <a:rPr lang="it-IT" sz="1138" i="1" dirty="0" err="1">
                <a:cs typeface="Tahoma" pitchFamily="34" charset="0"/>
              </a:rPr>
              <a:t>November</a:t>
            </a:r>
            <a:r>
              <a:rPr lang="it-IT" sz="1138" i="1" dirty="0">
                <a:cs typeface="Tahoma" pitchFamily="34" charset="0"/>
              </a:rPr>
              <a:t> 2015 </a:t>
            </a:r>
            <a:r>
              <a:rPr lang="en-US" sz="1138" i="1" dirty="0">
                <a:cs typeface="Tahoma" pitchFamily="34" charset="0"/>
              </a:rPr>
              <a:t>in Brussels (BE)</a:t>
            </a:r>
          </a:p>
          <a:p>
            <a:pPr marL="871934" lvl="1" indent="-581720" fontAlgn="base">
              <a:buFont typeface="+mj-lt"/>
              <a:buAutoNum type="romanUcPeriod"/>
            </a:pPr>
            <a:r>
              <a:rPr lang="en-US" sz="1138" i="1" dirty="0">
                <a:cs typeface="Tahoma" pitchFamily="34" charset="0"/>
              </a:rPr>
              <a:t>15-16 December 2015 in Brussels (BE)</a:t>
            </a:r>
          </a:p>
          <a:p>
            <a:pPr marL="871934" lvl="1" indent="-581720" fontAlgn="base">
              <a:buFont typeface="+mj-lt"/>
              <a:buAutoNum type="romanUcPeriod"/>
            </a:pPr>
            <a:r>
              <a:rPr lang="en-US" sz="1138" i="1" dirty="0">
                <a:cs typeface="Tahoma" pitchFamily="34" charset="0"/>
              </a:rPr>
              <a:t>13-14 January 2016 in Brussels (BE)</a:t>
            </a:r>
          </a:p>
          <a:p>
            <a:pPr marL="871934" lvl="1" indent="-581720" fontAlgn="base">
              <a:buFont typeface="+mj-lt"/>
              <a:buAutoNum type="romanUcPeriod" startAt="9"/>
            </a:pPr>
            <a:r>
              <a:rPr lang="en-US" sz="1138" i="1" dirty="0">
                <a:cs typeface="Tahoma" pitchFamily="34" charset="0"/>
              </a:rPr>
              <a:t>29 February &amp; 1 March 2016 in Brussels (BE)</a:t>
            </a:r>
          </a:p>
          <a:p>
            <a:pPr marL="871934" lvl="1" indent="-581720" fontAlgn="base">
              <a:buFont typeface="+mj-lt"/>
              <a:buAutoNum type="romanUcPeriod" startAt="9"/>
            </a:pPr>
            <a:r>
              <a:rPr lang="en-US" sz="1138" i="1" dirty="0">
                <a:cs typeface="Tahoma" pitchFamily="34" charset="0"/>
              </a:rPr>
              <a:t>14-15 April 2016 in Brussels (BE)</a:t>
            </a:r>
          </a:p>
          <a:p>
            <a:pPr marL="871934" lvl="1" indent="-581720" fontAlgn="base">
              <a:buFont typeface="+mj-lt"/>
              <a:buAutoNum type="romanUcPeriod" startAt="9"/>
            </a:pPr>
            <a:r>
              <a:rPr lang="en-US" sz="1138" i="1" dirty="0">
                <a:cs typeface="Tahoma" pitchFamily="34" charset="0"/>
              </a:rPr>
              <a:t>9-10 June 2016 in Brussels (BE)</a:t>
            </a:r>
          </a:p>
          <a:p>
            <a:pPr marL="871934" lvl="1" indent="-581720" fontAlgn="base">
              <a:buFont typeface="+mj-lt"/>
              <a:buAutoNum type="romanUcPeriod" startAt="12"/>
            </a:pPr>
            <a:r>
              <a:rPr lang="en-US" sz="1138" i="1" dirty="0">
                <a:cs typeface="Tahoma" pitchFamily="34" charset="0"/>
              </a:rPr>
              <a:t>5-7 September 2016 in Brussels (BE)</a:t>
            </a:r>
          </a:p>
          <a:p>
            <a:pPr marL="871934" lvl="1" indent="-581720" fontAlgn="base">
              <a:buFont typeface="+mj-lt"/>
              <a:buAutoNum type="romanUcPeriod" startAt="12"/>
            </a:pPr>
            <a:r>
              <a:rPr lang="en-US" sz="1138" i="1" dirty="0">
                <a:cs typeface="Tahoma" pitchFamily="34" charset="0"/>
              </a:rPr>
              <a:t>5-7 October 2016 in Brussels (BE)</a:t>
            </a:r>
          </a:p>
          <a:p>
            <a:pPr marL="871934" lvl="1" indent="-581720" fontAlgn="base">
              <a:buFont typeface="+mj-lt"/>
              <a:buAutoNum type="romanUcPeriod" startAt="12"/>
            </a:pPr>
            <a:r>
              <a:rPr lang="en-US" sz="1138" i="1" dirty="0">
                <a:cs typeface="Tahoma" pitchFamily="34" charset="0"/>
              </a:rPr>
              <a:t>5-7 December 2016 in Brussels (BE)</a:t>
            </a:r>
          </a:p>
          <a:p>
            <a:pPr marL="871934" lvl="1" indent="-581720" fontAlgn="base">
              <a:buFont typeface="+mj-lt"/>
              <a:buAutoNum type="romanUcPeriod" startAt="12"/>
            </a:pPr>
            <a:r>
              <a:rPr lang="en-US" sz="1138" i="1" dirty="0">
                <a:cs typeface="Tahoma" pitchFamily="34" charset="0"/>
              </a:rPr>
              <a:t>21-23 February 2017 in Brussels (BE)</a:t>
            </a:r>
          </a:p>
          <a:p>
            <a:pPr marL="871934" lvl="1" indent="-581720" fontAlgn="base">
              <a:buFont typeface="+mj-lt"/>
              <a:buAutoNum type="romanUcPeriod" startAt="12"/>
            </a:pPr>
            <a:r>
              <a:rPr lang="en-US" sz="1138" i="1" dirty="0">
                <a:cs typeface="Tahoma" pitchFamily="34" charset="0"/>
              </a:rPr>
              <a:t>22-24 March 2017 in Brussels (BE)</a:t>
            </a:r>
          </a:p>
          <a:p>
            <a:pPr marL="871934" lvl="1" indent="-581720" fontAlgn="base">
              <a:buFont typeface="+mj-lt"/>
              <a:buAutoNum type="romanUcPeriod" startAt="17"/>
            </a:pPr>
            <a:r>
              <a:rPr lang="en-US" sz="1138" i="1" dirty="0">
                <a:cs typeface="Tahoma" pitchFamily="34" charset="0"/>
              </a:rPr>
              <a:t>16-18 May 2017 in Tokyo (JP)</a:t>
            </a:r>
          </a:p>
          <a:p>
            <a:pPr marL="871934" lvl="1" indent="-581720" fontAlgn="base">
              <a:buFont typeface="+mj-lt"/>
              <a:buAutoNum type="romanUcPeriod" startAt="17"/>
            </a:pPr>
            <a:r>
              <a:rPr lang="it-IT" sz="1138" i="1" dirty="0">
                <a:cs typeface="Tahoma" pitchFamily="34" charset="0"/>
              </a:rPr>
              <a:t>13-15 </a:t>
            </a:r>
            <a:r>
              <a:rPr lang="it-IT" sz="1138" i="1" dirty="0" err="1">
                <a:cs typeface="Tahoma" pitchFamily="34" charset="0"/>
              </a:rPr>
              <a:t>June</a:t>
            </a:r>
            <a:r>
              <a:rPr lang="it-IT" sz="1138" i="1" dirty="0">
                <a:cs typeface="Tahoma" pitchFamily="34" charset="0"/>
              </a:rPr>
              <a:t> 2017 </a:t>
            </a:r>
            <a:r>
              <a:rPr lang="en-US" sz="1138" i="1" dirty="0">
                <a:cs typeface="Tahoma" pitchFamily="34" charset="0"/>
              </a:rPr>
              <a:t>in Brussels (BE)</a:t>
            </a:r>
          </a:p>
          <a:p>
            <a:pPr marL="871934" lvl="1" indent="-581720" fontAlgn="base">
              <a:buFont typeface="+mj-lt"/>
              <a:buAutoNum type="romanUcPeriod" startAt="19"/>
            </a:pPr>
            <a:r>
              <a:rPr lang="it-IT" sz="1138" i="1" dirty="0">
                <a:cs typeface="Tahoma" pitchFamily="34" charset="0"/>
              </a:rPr>
              <a:t>12-14 </a:t>
            </a:r>
            <a:r>
              <a:rPr lang="it-IT" sz="1138" i="1" dirty="0" err="1">
                <a:cs typeface="Tahoma" pitchFamily="34" charset="0"/>
              </a:rPr>
              <a:t>July</a:t>
            </a:r>
            <a:r>
              <a:rPr lang="it-IT" sz="1138" i="1" dirty="0">
                <a:cs typeface="Tahoma" pitchFamily="34" charset="0"/>
              </a:rPr>
              <a:t> 2017 </a:t>
            </a:r>
            <a:r>
              <a:rPr lang="en-US" sz="1138" i="1" dirty="0">
                <a:cs typeface="Tahoma" pitchFamily="34" charset="0"/>
              </a:rPr>
              <a:t>in Brussels (BE)</a:t>
            </a:r>
          </a:p>
          <a:p>
            <a:pPr marL="871934" lvl="1" indent="-581720" fontAlgn="base">
              <a:buFont typeface="+mj-lt"/>
              <a:buAutoNum type="romanUcPeriod" startAt="19"/>
            </a:pPr>
            <a:r>
              <a:rPr lang="it-IT" sz="1138" i="1" dirty="0">
                <a:cs typeface="Tahoma" pitchFamily="34" charset="0"/>
              </a:rPr>
              <a:t>4-6 </a:t>
            </a:r>
            <a:r>
              <a:rPr lang="it-IT" sz="1138" i="1" dirty="0" err="1">
                <a:cs typeface="Tahoma" pitchFamily="34" charset="0"/>
              </a:rPr>
              <a:t>October</a:t>
            </a:r>
            <a:r>
              <a:rPr lang="it-IT" sz="1138" i="1" dirty="0">
                <a:cs typeface="Tahoma" pitchFamily="34" charset="0"/>
              </a:rPr>
              <a:t> 2017 </a:t>
            </a:r>
            <a:r>
              <a:rPr lang="en-US" sz="1138" i="1" dirty="0">
                <a:cs typeface="Tahoma" pitchFamily="34" charset="0"/>
              </a:rPr>
              <a:t>in Brussels (BE)</a:t>
            </a:r>
          </a:p>
          <a:p>
            <a:pPr marL="871934" lvl="1" indent="-581720" fontAlgn="base">
              <a:buFont typeface="+mj-lt"/>
              <a:buAutoNum type="romanUcPeriod" startAt="19"/>
            </a:pPr>
            <a:r>
              <a:rPr lang="en-US" sz="1138" i="1" dirty="0">
                <a:cs typeface="Tahoma" pitchFamily="34" charset="0"/>
              </a:rPr>
              <a:t>18-21 December 2017 in Brussels (BE)</a:t>
            </a:r>
          </a:p>
          <a:p>
            <a:pPr marL="871934" lvl="1" indent="-581720" fontAlgn="base">
              <a:buFont typeface="+mj-lt"/>
              <a:buAutoNum type="romanUcPeriod" startAt="22"/>
            </a:pPr>
            <a:r>
              <a:rPr lang="en-US" sz="1138" i="1" dirty="0">
                <a:cs typeface="Tahoma" pitchFamily="34" charset="0"/>
              </a:rPr>
              <a:t>29 Jan / 1 Feb 2018 in Shenzhen (CN)</a:t>
            </a:r>
          </a:p>
          <a:p>
            <a:pPr marL="871934" lvl="1" indent="-581720" fontAlgn="base">
              <a:buFont typeface="+mj-lt"/>
              <a:buAutoNum type="romanUcPeriod" startAt="22"/>
            </a:pPr>
            <a:r>
              <a:rPr lang="en-US" sz="1138" i="1" dirty="0">
                <a:cs typeface="Tahoma" pitchFamily="34" charset="0"/>
              </a:rPr>
              <a:t>4-6 April 2018 in Brussels (BE)</a:t>
            </a:r>
          </a:p>
          <a:p>
            <a:pPr marL="871934" lvl="1" indent="-581720" fontAlgn="base">
              <a:buFont typeface="+mj-lt"/>
              <a:buAutoNum type="romanUcPeriod" startAt="22"/>
            </a:pPr>
            <a:r>
              <a:rPr lang="en-US" sz="1138" i="1" dirty="0">
                <a:cs typeface="Tahoma" pitchFamily="34" charset="0"/>
              </a:rPr>
              <a:t>30 May / 1 June 2018 in Brussels (BE)</a:t>
            </a:r>
          </a:p>
          <a:p>
            <a:pPr marL="871934" lvl="1" indent="-581720" fontAlgn="base">
              <a:buFont typeface="+mj-lt"/>
              <a:buAutoNum type="romanUcPeriod" startAt="25"/>
            </a:pPr>
            <a:r>
              <a:rPr lang="en-US" sz="1138" i="1" dirty="0">
                <a:cs typeface="Tahoma" pitchFamily="34" charset="0"/>
              </a:rPr>
              <a:t>3-5 July 2018 in Brussels (BE)</a:t>
            </a:r>
          </a:p>
          <a:p>
            <a:pPr marL="871934" lvl="1" indent="-581720" fontAlgn="base">
              <a:buFont typeface="+mj-lt"/>
              <a:buAutoNum type="romanUcPeriod" startAt="26"/>
            </a:pPr>
            <a:r>
              <a:rPr lang="en-US" sz="1138" i="1" dirty="0">
                <a:cs typeface="Tahoma" pitchFamily="34" charset="0"/>
              </a:rPr>
              <a:t>24-26 September 2018 in Brussels (BE)</a:t>
            </a:r>
          </a:p>
          <a:p>
            <a:pPr marL="871934" lvl="1" indent="-581720" fontAlgn="base">
              <a:buFont typeface="+mj-lt"/>
              <a:buAutoNum type="romanUcPeriod" startAt="26"/>
            </a:pPr>
            <a:r>
              <a:rPr lang="en-US" sz="1138" i="1" dirty="0">
                <a:cs typeface="Tahoma" pitchFamily="34" charset="0"/>
              </a:rPr>
              <a:t>10-12 December 2018 in Brussels (BE)</a:t>
            </a:r>
          </a:p>
          <a:p>
            <a:pPr marL="871934" lvl="1" indent="-581720" fontAlgn="base">
              <a:buFont typeface="+mj-lt"/>
              <a:buAutoNum type="romanUcPeriod" startAt="28"/>
            </a:pPr>
            <a:r>
              <a:rPr lang="en-US" sz="1138" i="1" dirty="0">
                <a:cs typeface="Tahoma" pitchFamily="34" charset="0"/>
              </a:rPr>
              <a:t>25-27 February 2019 in Brussels (BE)</a:t>
            </a:r>
          </a:p>
          <a:p>
            <a:pPr marL="871934" lvl="1" indent="-581720" fontAlgn="base">
              <a:buFont typeface="+mj-lt"/>
              <a:buAutoNum type="romanUcPeriod" startAt="28"/>
            </a:pPr>
            <a:r>
              <a:rPr lang="en-US" sz="1138" i="1" dirty="0">
                <a:cs typeface="Tahoma" pitchFamily="34" charset="0"/>
              </a:rPr>
              <a:t>27-29 March 2019 in Brussels (BE)</a:t>
            </a:r>
          </a:p>
          <a:p>
            <a:pPr marL="871934" lvl="1" indent="-581720" fontAlgn="base">
              <a:buFont typeface="+mj-lt"/>
              <a:buAutoNum type="romanUcPeriod" startAt="28"/>
            </a:pPr>
            <a:r>
              <a:rPr lang="en-US" sz="1138" i="1" dirty="0">
                <a:cs typeface="Tahoma" pitchFamily="34" charset="0"/>
              </a:rPr>
              <a:t>22-24 May 2019 in Brussels (BE)</a:t>
            </a:r>
          </a:p>
          <a:p>
            <a:pPr marL="871934" lvl="1" indent="-581720" fontAlgn="base">
              <a:buFont typeface="+mj-lt"/>
              <a:buAutoNum type="romanUcPeriod" startAt="28"/>
            </a:pPr>
            <a:r>
              <a:rPr lang="en-US" sz="1138" i="1" dirty="0">
                <a:cs typeface="Tahoma" pitchFamily="34" charset="0"/>
              </a:rPr>
              <a:t>3-5 July 2019 in Brussels (BE)</a:t>
            </a:r>
          </a:p>
        </p:txBody>
      </p:sp>
      <p:sp>
        <p:nvSpPr>
          <p:cNvPr id="10" name="Text Box 4">
            <a:extLst>
              <a:ext uri="{FF2B5EF4-FFF2-40B4-BE49-F238E27FC236}">
                <a16:creationId xmlns:a16="http://schemas.microsoft.com/office/drawing/2014/main" id="{E299F86F-951D-49A3-A5AE-B545DFC25FDE}"/>
              </a:ext>
            </a:extLst>
          </p:cNvPr>
          <p:cNvSpPr txBox="1">
            <a:spLocks noChangeArrowheads="1"/>
          </p:cNvSpPr>
          <p:nvPr/>
        </p:nvSpPr>
        <p:spPr bwMode="auto">
          <a:xfrm>
            <a:off x="3890001" y="1228848"/>
            <a:ext cx="4022992" cy="3573758"/>
          </a:xfrm>
          <a:prstGeom prst="rect">
            <a:avLst/>
          </a:prstGeom>
          <a:noFill/>
          <a:ln w="12700">
            <a:noFill/>
            <a:miter lim="800000"/>
            <a:headEnd type="none" w="sm" len="sm"/>
            <a:tailEnd type="none" w="sm" len="sm"/>
          </a:ln>
        </p:spPr>
        <p:txBody>
          <a:bodyPr wrap="square" lIns="70826" tIns="35413" rIns="70826" bIns="35413">
            <a:spAutoFit/>
          </a:bodyPr>
          <a:lstStyle/>
          <a:p>
            <a:pPr marL="871934" lvl="1" indent="-581720" fontAlgn="base">
              <a:buFont typeface="+mj-lt"/>
              <a:buAutoNum type="romanUcPeriod" startAt="32"/>
            </a:pPr>
            <a:r>
              <a:rPr lang="en-US" sz="1138" i="1" dirty="0">
                <a:cs typeface="Tahoma" pitchFamily="34" charset="0"/>
              </a:rPr>
              <a:t>3-5 September 2019 in Tokyo (JP)</a:t>
            </a:r>
          </a:p>
          <a:p>
            <a:pPr marL="871934" lvl="1" indent="-581720" fontAlgn="base">
              <a:buFont typeface="+mj-lt"/>
              <a:buAutoNum type="romanUcPeriod" startAt="32"/>
            </a:pPr>
            <a:r>
              <a:rPr lang="en-US" sz="1138" i="1" dirty="0">
                <a:cs typeface="Tahoma" pitchFamily="34" charset="0"/>
              </a:rPr>
              <a:t>9-11 October 2019 in Brussels (BE)</a:t>
            </a:r>
          </a:p>
          <a:p>
            <a:pPr marL="871934" lvl="1" indent="-581720" fontAlgn="base">
              <a:buFont typeface="+mj-lt"/>
              <a:buAutoNum type="romanUcPeriod" startAt="32"/>
            </a:pPr>
            <a:r>
              <a:rPr lang="en-US" sz="1138" i="1" dirty="0">
                <a:cs typeface="Tahoma" pitchFamily="34" charset="0"/>
              </a:rPr>
              <a:t>4-6 November 2019 in Brussels (BE)</a:t>
            </a:r>
          </a:p>
          <a:p>
            <a:pPr marL="871934" lvl="1" indent="-581720" fontAlgn="base">
              <a:buFont typeface="+mj-lt"/>
              <a:buAutoNum type="romanUcPeriod" startAt="32"/>
            </a:pPr>
            <a:r>
              <a:rPr lang="en-US" sz="1138" i="1" dirty="0">
                <a:cs typeface="Tahoma" pitchFamily="34" charset="0"/>
              </a:rPr>
              <a:t>11-13 December 2019 in Brussels (BE)</a:t>
            </a:r>
          </a:p>
          <a:p>
            <a:pPr marL="871934" lvl="1" indent="-581720" fontAlgn="base">
              <a:buFont typeface="+mj-lt"/>
              <a:buAutoNum type="romanUcPeriod" startAt="32"/>
            </a:pPr>
            <a:r>
              <a:rPr lang="en-US" sz="1138" i="1" dirty="0">
                <a:cs typeface="Tahoma" pitchFamily="34" charset="0"/>
              </a:rPr>
              <a:t>8-10 January 2020 in Brussels (BE)</a:t>
            </a:r>
          </a:p>
          <a:p>
            <a:pPr marL="871934" lvl="1" indent="-581720" fontAlgn="base">
              <a:buFont typeface="+mj-lt"/>
              <a:buAutoNum type="romanUcPeriod" startAt="32"/>
            </a:pPr>
            <a:r>
              <a:rPr lang="en-US" sz="1138" i="1" dirty="0">
                <a:cs typeface="Tahoma" pitchFamily="34" charset="0"/>
              </a:rPr>
              <a:t>2-4 March 2020 in Brussels (BE)</a:t>
            </a:r>
          </a:p>
          <a:p>
            <a:pPr marL="871934" lvl="1" indent="-581720" fontAlgn="base">
              <a:buFont typeface="+mj-lt"/>
              <a:buAutoNum type="romanUcPeriod" startAt="32"/>
            </a:pPr>
            <a:r>
              <a:rPr lang="en-US" sz="1138" i="1" dirty="0">
                <a:cs typeface="Tahoma" pitchFamily="34" charset="0"/>
              </a:rPr>
              <a:t> 27-29 May 2020 – WebEx</a:t>
            </a:r>
          </a:p>
          <a:p>
            <a:pPr marL="871934" lvl="1" indent="-581720" fontAlgn="base">
              <a:buFont typeface="+mj-lt"/>
              <a:buAutoNum type="romanUcPeriod" startAt="32"/>
            </a:pPr>
            <a:r>
              <a:rPr lang="en-US" sz="1138" i="1" dirty="0">
                <a:cs typeface="Tahoma" pitchFamily="34" charset="0"/>
              </a:rPr>
              <a:t>7-10 July 2020 – WebEx</a:t>
            </a:r>
          </a:p>
          <a:p>
            <a:pPr marL="871934" lvl="1" indent="-581720" fontAlgn="base">
              <a:buFont typeface="+mj-lt"/>
              <a:buAutoNum type="romanUcPeriod" startAt="32"/>
            </a:pPr>
            <a:r>
              <a:rPr lang="en-US" sz="1138" i="1" dirty="0">
                <a:cs typeface="Tahoma" pitchFamily="34" charset="0"/>
              </a:rPr>
              <a:t>26-28 August 2020 – WebEx</a:t>
            </a:r>
          </a:p>
          <a:p>
            <a:pPr marL="871934" lvl="1" indent="-581720" fontAlgn="base">
              <a:buFont typeface="+mj-lt"/>
              <a:buAutoNum type="romanUcPeriod" startAt="32"/>
            </a:pPr>
            <a:r>
              <a:rPr lang="en-US" sz="1138" i="1" dirty="0">
                <a:cs typeface="Tahoma" pitchFamily="34" charset="0"/>
              </a:rPr>
              <a:t>21-23 September 2020 – WebEx</a:t>
            </a:r>
          </a:p>
          <a:p>
            <a:pPr marL="871934" lvl="1" indent="-581720" fontAlgn="base">
              <a:buFont typeface="+mj-lt"/>
              <a:buAutoNum type="romanUcPeriod" startAt="32"/>
            </a:pPr>
            <a:r>
              <a:rPr lang="en-US" sz="1138" i="1" dirty="0">
                <a:cs typeface="Tahoma" pitchFamily="34" charset="0"/>
              </a:rPr>
              <a:t>3-5 November 2020 – WebEx</a:t>
            </a:r>
          </a:p>
          <a:p>
            <a:pPr marL="871934" lvl="1" indent="-581720" fontAlgn="base">
              <a:buFont typeface="+mj-lt"/>
              <a:buAutoNum type="romanUcPeriod" startAt="32"/>
            </a:pPr>
            <a:r>
              <a:rPr lang="en-US" sz="1138" i="1" dirty="0">
                <a:cs typeface="Tahoma" pitchFamily="34" charset="0"/>
              </a:rPr>
              <a:t>9-11 December 2020 – WebEx</a:t>
            </a:r>
          </a:p>
          <a:p>
            <a:pPr marL="871934" lvl="1" indent="-581720" fontAlgn="base">
              <a:buFont typeface="+mj-lt"/>
              <a:buAutoNum type="romanUcPeriod" startAt="32"/>
            </a:pPr>
            <a:r>
              <a:rPr lang="en-US" sz="1138" i="1" dirty="0">
                <a:cs typeface="Tahoma" pitchFamily="34" charset="0"/>
              </a:rPr>
              <a:t>12-14 January 2021 – WebEx </a:t>
            </a:r>
          </a:p>
          <a:p>
            <a:pPr marL="871934" lvl="1" indent="-581720" fontAlgn="base">
              <a:buFont typeface="+mj-lt"/>
              <a:buAutoNum type="romanUcPeriod" startAt="32"/>
            </a:pPr>
            <a:r>
              <a:rPr lang="en-US" sz="1138" i="1" dirty="0">
                <a:cs typeface="Tahoma" pitchFamily="34" charset="0"/>
              </a:rPr>
              <a:t>17-19 February 2021 – WebEx </a:t>
            </a:r>
          </a:p>
          <a:p>
            <a:pPr marL="871934" lvl="1" indent="-581720" fontAlgn="base">
              <a:buFont typeface="+mj-lt"/>
              <a:buAutoNum type="romanUcPeriod" startAt="32"/>
            </a:pPr>
            <a:r>
              <a:rPr lang="en-US" sz="1138" i="1" dirty="0">
                <a:cs typeface="Tahoma" pitchFamily="34" charset="0"/>
              </a:rPr>
              <a:t>24-26 March 2021 – WebEx </a:t>
            </a:r>
          </a:p>
          <a:p>
            <a:pPr marL="871934" lvl="1" indent="-581720" fontAlgn="base">
              <a:buFont typeface="+mj-lt"/>
              <a:buAutoNum type="romanUcPeriod" startAt="32"/>
            </a:pPr>
            <a:r>
              <a:rPr lang="en-US" sz="1138" i="1" dirty="0">
                <a:cs typeface="Tahoma" pitchFamily="34" charset="0"/>
              </a:rPr>
              <a:t>10-12 May 2021 – WebEx </a:t>
            </a:r>
          </a:p>
          <a:p>
            <a:pPr marL="871934" lvl="1" indent="-581720" fontAlgn="base">
              <a:buFont typeface="+mj-lt"/>
              <a:buAutoNum type="romanUcPeriod" startAt="32"/>
            </a:pPr>
            <a:r>
              <a:rPr lang="en-US" sz="1138" i="1" dirty="0">
                <a:cs typeface="Tahoma" pitchFamily="34" charset="0"/>
              </a:rPr>
              <a:t>16-18 June 2021 – WebEx</a:t>
            </a:r>
          </a:p>
          <a:p>
            <a:pPr marL="871934" lvl="1" indent="-581720" fontAlgn="base">
              <a:buFont typeface="+mj-lt"/>
              <a:buAutoNum type="romanUcPeriod" startAt="32"/>
            </a:pPr>
            <a:r>
              <a:rPr lang="en-US" sz="1138" i="1" dirty="0">
                <a:cs typeface="Tahoma" pitchFamily="34" charset="0"/>
              </a:rPr>
              <a:t>20-22 July 2021 – WebEx</a:t>
            </a:r>
          </a:p>
          <a:p>
            <a:pPr marL="871934" lvl="1" indent="-581720" fontAlgn="base">
              <a:buFont typeface="+mj-lt"/>
              <a:buAutoNum type="romanUcPeriod" startAt="32"/>
            </a:pPr>
            <a:r>
              <a:rPr lang="en-US" sz="1138" i="1" dirty="0">
                <a:cs typeface="Tahoma" pitchFamily="34" charset="0"/>
              </a:rPr>
              <a:t>9-10 September 2021 – WebEx </a:t>
            </a:r>
          </a:p>
          <a:p>
            <a:pPr marL="871934" lvl="1" indent="-581720" fontAlgn="base">
              <a:buFont typeface="+mj-lt"/>
              <a:buAutoNum type="romanUcPeriod" startAt="32"/>
            </a:pPr>
            <a:r>
              <a:rPr lang="en-US" sz="1138" i="1" dirty="0">
                <a:cs typeface="Tahoma" pitchFamily="34" charset="0"/>
              </a:rPr>
              <a:t>6-8 October 2021 – WebEx</a:t>
            </a:r>
          </a:p>
        </p:txBody>
      </p:sp>
      <p:sp>
        <p:nvSpPr>
          <p:cNvPr id="11" name="Rettangolo 10">
            <a:extLst>
              <a:ext uri="{FF2B5EF4-FFF2-40B4-BE49-F238E27FC236}">
                <a16:creationId xmlns:a16="http://schemas.microsoft.com/office/drawing/2014/main" id="{EB79E57A-CB4B-4F35-9CDC-879B3E59F35A}"/>
              </a:ext>
            </a:extLst>
          </p:cNvPr>
          <p:cNvSpPr/>
          <p:nvPr/>
        </p:nvSpPr>
        <p:spPr>
          <a:xfrm>
            <a:off x="5817096" y="5214312"/>
            <a:ext cx="3096344" cy="1394957"/>
          </a:xfrm>
          <a:prstGeom prst="rect">
            <a:avLst/>
          </a:prstGeom>
          <a:solidFill>
            <a:schemeClr val="accent1">
              <a:lumMod val="20000"/>
              <a:lumOff val="80000"/>
            </a:schemeClr>
          </a:solidFill>
        </p:spPr>
        <p:txBody>
          <a:bodyPr wrap="square" lIns="70826" tIns="35413" rIns="70826" bIns="35413">
            <a:spAutoFit/>
          </a:bodyPr>
          <a:lstStyle/>
          <a:p>
            <a:pPr fontAlgn="base">
              <a:spcAft>
                <a:spcPct val="0"/>
              </a:spcAft>
            </a:pPr>
            <a:r>
              <a:rPr lang="en-GB" b="1" i="1" dirty="0">
                <a:cs typeface="Tahoma" pitchFamily="34" charset="0"/>
              </a:rPr>
              <a:t>Next meetings*:</a:t>
            </a:r>
            <a:endParaRPr lang="it-IT" b="1" i="1" dirty="0">
              <a:cs typeface="Tahoma" pitchFamily="34" charset="0"/>
            </a:endParaRPr>
          </a:p>
          <a:p>
            <a:pPr fontAlgn="base">
              <a:spcAft>
                <a:spcPct val="0"/>
              </a:spcAft>
            </a:pPr>
            <a:r>
              <a:rPr lang="en-GB" b="1" i="1" dirty="0"/>
              <a:t>SLR-52</a:t>
            </a:r>
            <a:r>
              <a:rPr lang="en-GB" i="1" dirty="0"/>
              <a:t> on 15-17 Dec 2021</a:t>
            </a:r>
          </a:p>
          <a:p>
            <a:pPr fontAlgn="base">
              <a:spcAft>
                <a:spcPct val="0"/>
              </a:spcAft>
            </a:pPr>
            <a:r>
              <a:rPr lang="en-GB" b="1" i="1" dirty="0">
                <a:cs typeface="Tahoma" pitchFamily="34" charset="0"/>
              </a:rPr>
              <a:t>SLR-53 </a:t>
            </a:r>
            <a:r>
              <a:rPr lang="en-GB" i="1" dirty="0">
                <a:cs typeface="Tahoma" pitchFamily="34" charset="0"/>
              </a:rPr>
              <a:t>on 12-14 Jan 2022</a:t>
            </a:r>
          </a:p>
          <a:p>
            <a:pPr fontAlgn="base">
              <a:spcAft>
                <a:spcPct val="0"/>
              </a:spcAft>
            </a:pPr>
            <a:endParaRPr lang="en-GB" sz="1600" i="1" dirty="0">
              <a:cs typeface="Tahoma" pitchFamily="34" charset="0"/>
            </a:endParaRPr>
          </a:p>
          <a:p>
            <a:pPr fontAlgn="base">
              <a:spcAft>
                <a:spcPct val="0"/>
              </a:spcAft>
            </a:pPr>
            <a:r>
              <a:rPr lang="en-GB" sz="1600" i="1" dirty="0">
                <a:cs typeface="Tahoma" pitchFamily="34" charset="0"/>
              </a:rPr>
              <a:t>* Hybrid, if possible…</a:t>
            </a:r>
            <a:endParaRPr lang="en-US" sz="1600" i="1" dirty="0">
              <a:cs typeface="Tahoma" pitchFamily="34" charset="0"/>
            </a:endParaRPr>
          </a:p>
        </p:txBody>
      </p:sp>
      <p:pic>
        <p:nvPicPr>
          <p:cNvPr id="12" name="Picture 2" descr="Timeline of the COVID-19 pandemic in April 2020 - Wikipedia">
            <a:extLst>
              <a:ext uri="{FF2B5EF4-FFF2-40B4-BE49-F238E27FC236}">
                <a16:creationId xmlns:a16="http://schemas.microsoft.com/office/drawing/2014/main" id="{CBCF4CCD-7BB6-429C-8B05-164DADD75DE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0503" y="3173960"/>
            <a:ext cx="540809" cy="543072"/>
          </a:xfrm>
          <a:prstGeom prst="rect">
            <a:avLst/>
          </a:prstGeom>
          <a:noFill/>
          <a:extLst>
            <a:ext uri="{909E8E84-426E-40DD-AFC4-6F175D3DCCD1}">
              <a14:hiddenFill xmlns:a14="http://schemas.microsoft.com/office/drawing/2010/main">
                <a:solidFill>
                  <a:srgbClr val="FFFFFF"/>
                </a:solidFill>
              </a14:hiddenFill>
            </a:ext>
          </a:extLst>
        </p:spPr>
      </p:pic>
      <p:sp>
        <p:nvSpPr>
          <p:cNvPr id="13" name="Parentesi graffa chiusa 12">
            <a:extLst>
              <a:ext uri="{FF2B5EF4-FFF2-40B4-BE49-F238E27FC236}">
                <a16:creationId xmlns:a16="http://schemas.microsoft.com/office/drawing/2014/main" id="{076AD9D7-A165-4FB1-B722-4B0F3C3609B3}"/>
              </a:ext>
            </a:extLst>
          </p:cNvPr>
          <p:cNvSpPr/>
          <p:nvPr/>
        </p:nvSpPr>
        <p:spPr>
          <a:xfrm>
            <a:off x="6633208" y="2348208"/>
            <a:ext cx="435614" cy="2448944"/>
          </a:xfrm>
          <a:prstGeom prst="rightBrace">
            <a:avLst>
              <a:gd name="adj1" fmla="val 22136"/>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sz="1463"/>
          </a:p>
        </p:txBody>
      </p:sp>
      <p:sp>
        <p:nvSpPr>
          <p:cNvPr id="2" name="CasellaDiTesto 1">
            <a:extLst>
              <a:ext uri="{FF2B5EF4-FFF2-40B4-BE49-F238E27FC236}">
                <a16:creationId xmlns:a16="http://schemas.microsoft.com/office/drawing/2014/main" id="{571BA592-A7EE-4B08-8F6C-D50DDEF1361C}"/>
              </a:ext>
            </a:extLst>
          </p:cNvPr>
          <p:cNvSpPr txBox="1"/>
          <p:nvPr/>
        </p:nvSpPr>
        <p:spPr>
          <a:xfrm>
            <a:off x="416496" y="806009"/>
            <a:ext cx="2309671" cy="369332"/>
          </a:xfrm>
          <a:prstGeom prst="rect">
            <a:avLst/>
          </a:prstGeom>
          <a:noFill/>
        </p:spPr>
        <p:txBody>
          <a:bodyPr wrap="none" rtlCol="0">
            <a:spAutoFit/>
          </a:bodyPr>
          <a:lstStyle/>
          <a:p>
            <a:r>
              <a:rPr lang="it-IT" sz="1800" b="1" dirty="0">
                <a:solidFill>
                  <a:srgbClr val="FFFF00"/>
                </a:solidFill>
                <a:highlight>
                  <a:srgbClr val="385D8A"/>
                </a:highlight>
              </a:rPr>
              <a:t>51 meetings in 7 </a:t>
            </a:r>
            <a:r>
              <a:rPr lang="it-IT" sz="1800" b="1" dirty="0" err="1">
                <a:solidFill>
                  <a:srgbClr val="FFFF00"/>
                </a:solidFill>
                <a:highlight>
                  <a:srgbClr val="385D8A"/>
                </a:highlight>
              </a:rPr>
              <a:t>years</a:t>
            </a:r>
            <a:endParaRPr lang="it-IT" sz="1800" b="1" dirty="0">
              <a:solidFill>
                <a:srgbClr val="FFFF00"/>
              </a:solidFill>
              <a:highlight>
                <a:srgbClr val="385D8A"/>
              </a:highlight>
            </a:endParaRPr>
          </a:p>
        </p:txBody>
      </p:sp>
      <p:sp>
        <p:nvSpPr>
          <p:cNvPr id="14" name="Segnaposto numero diapositiva 4">
            <a:extLst>
              <a:ext uri="{FF2B5EF4-FFF2-40B4-BE49-F238E27FC236}">
                <a16:creationId xmlns:a16="http://schemas.microsoft.com/office/drawing/2014/main" id="{CF57A4B3-D92E-42EF-9E06-9892CB899486}"/>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2</a:t>
            </a:fld>
            <a:endParaRPr lang="en-US" dirty="0"/>
          </a:p>
        </p:txBody>
      </p:sp>
    </p:spTree>
    <p:extLst>
      <p:ext uri="{BB962C8B-B14F-4D97-AF65-F5344CB8AC3E}">
        <p14:creationId xmlns:p14="http://schemas.microsoft.com/office/powerpoint/2010/main" val="365348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AFA27EC0-45C2-40EE-A15D-7BFFB68A17A2}"/>
              </a:ext>
            </a:extLst>
          </p:cNvPr>
          <p:cNvPicPr>
            <a:picLocks noChangeAspect="1"/>
          </p:cNvPicPr>
          <p:nvPr/>
        </p:nvPicPr>
        <p:blipFill>
          <a:blip r:embed="rId3"/>
          <a:stretch>
            <a:fillRect/>
          </a:stretch>
        </p:blipFill>
        <p:spPr>
          <a:xfrm>
            <a:off x="200025" y="2090738"/>
            <a:ext cx="8801100" cy="4448175"/>
          </a:xfrm>
          <a:prstGeom prst="rect">
            <a:avLst/>
          </a:prstGeom>
        </p:spPr>
      </p:pic>
      <p:sp>
        <p:nvSpPr>
          <p:cNvPr id="5" name="Text Box 2">
            <a:extLst>
              <a:ext uri="{FF2B5EF4-FFF2-40B4-BE49-F238E27FC236}">
                <a16:creationId xmlns:a16="http://schemas.microsoft.com/office/drawing/2014/main" id="{44E4BEFB-D61F-4530-B20E-C7FA3B5868C5}"/>
              </a:ext>
            </a:extLst>
          </p:cNvPr>
          <p:cNvSpPr txBox="1">
            <a:spLocks noChangeArrowheads="1"/>
          </p:cNvSpPr>
          <p:nvPr/>
        </p:nvSpPr>
        <p:spPr bwMode="auto">
          <a:xfrm>
            <a:off x="1642123" y="162814"/>
            <a:ext cx="6621752" cy="492443"/>
          </a:xfrm>
          <a:prstGeom prst="rect">
            <a:avLst/>
          </a:prstGeom>
        </p:spPr>
        <p:txBody>
          <a:bodyPr wrap="square">
            <a:spAutoFit/>
          </a:bodyPr>
          <a:lstStyle>
            <a:defPPr>
              <a:defRPr lang="it-IT"/>
            </a:defPPr>
            <a:lvl1pPr algn="ctr">
              <a:defRPr sz="4000" b="1">
                <a:effectLst>
                  <a:outerShdw blurRad="38100" dist="38100" dir="2700000" algn="tl">
                    <a:srgbClr val="000000">
                      <a:alpha val="43137"/>
                    </a:srgbClr>
                  </a:outerShdw>
                </a:effectLst>
              </a:defRPr>
            </a:lvl1pPr>
          </a:lstStyle>
          <a:p>
            <a:r>
              <a:rPr lang="en-US" sz="2600" dirty="0"/>
              <a:t>SLR submission to GRE-85</a:t>
            </a:r>
          </a:p>
        </p:txBody>
      </p:sp>
      <p:sp>
        <p:nvSpPr>
          <p:cNvPr id="13" name="Freccia a destra 12">
            <a:extLst>
              <a:ext uri="{FF2B5EF4-FFF2-40B4-BE49-F238E27FC236}">
                <a16:creationId xmlns:a16="http://schemas.microsoft.com/office/drawing/2014/main" id="{D998EB25-2BE3-472E-8783-621536856CB8}"/>
              </a:ext>
            </a:extLst>
          </p:cNvPr>
          <p:cNvSpPr/>
          <p:nvPr/>
        </p:nvSpPr>
        <p:spPr>
          <a:xfrm rot="10800000">
            <a:off x="8766428" y="2642538"/>
            <a:ext cx="849840" cy="2462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a destra 13">
            <a:extLst>
              <a:ext uri="{FF2B5EF4-FFF2-40B4-BE49-F238E27FC236}">
                <a16:creationId xmlns:a16="http://schemas.microsoft.com/office/drawing/2014/main" id="{EA38307D-D435-4FD5-AECD-762EFE9BA9D2}"/>
              </a:ext>
            </a:extLst>
          </p:cNvPr>
          <p:cNvSpPr/>
          <p:nvPr/>
        </p:nvSpPr>
        <p:spPr>
          <a:xfrm rot="10800000">
            <a:off x="8766428" y="4484361"/>
            <a:ext cx="849840" cy="2462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a destra 14">
            <a:extLst>
              <a:ext uri="{FF2B5EF4-FFF2-40B4-BE49-F238E27FC236}">
                <a16:creationId xmlns:a16="http://schemas.microsoft.com/office/drawing/2014/main" id="{B20EDAAB-6747-41CB-9850-35EAC5A0E2AF}"/>
              </a:ext>
            </a:extLst>
          </p:cNvPr>
          <p:cNvSpPr/>
          <p:nvPr/>
        </p:nvSpPr>
        <p:spPr>
          <a:xfrm rot="10800000">
            <a:off x="8766428" y="5191696"/>
            <a:ext cx="849840" cy="2462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a destra 15">
            <a:extLst>
              <a:ext uri="{FF2B5EF4-FFF2-40B4-BE49-F238E27FC236}">
                <a16:creationId xmlns:a16="http://schemas.microsoft.com/office/drawing/2014/main" id="{1E4228BB-F916-428C-A932-0D734E1ED221}"/>
              </a:ext>
            </a:extLst>
          </p:cNvPr>
          <p:cNvSpPr/>
          <p:nvPr/>
        </p:nvSpPr>
        <p:spPr>
          <a:xfrm rot="10800000">
            <a:off x="8766428" y="5957396"/>
            <a:ext cx="849840" cy="2462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Segnaposto numero diapositiva 4">
            <a:extLst>
              <a:ext uri="{FF2B5EF4-FFF2-40B4-BE49-F238E27FC236}">
                <a16:creationId xmlns:a16="http://schemas.microsoft.com/office/drawing/2014/main" id="{7E5A8FBF-A20F-42A5-ACF2-DFD6D2A5F80F}"/>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3</a:t>
            </a:fld>
            <a:endParaRPr lang="en-US" dirty="0"/>
          </a:p>
        </p:txBody>
      </p:sp>
      <p:pic>
        <p:nvPicPr>
          <p:cNvPr id="3" name="Immagine 2">
            <a:extLst>
              <a:ext uri="{FF2B5EF4-FFF2-40B4-BE49-F238E27FC236}">
                <a16:creationId xmlns:a16="http://schemas.microsoft.com/office/drawing/2014/main" id="{2695FCB9-74D0-43F0-A2BE-F8A77C522D6C}"/>
              </a:ext>
            </a:extLst>
          </p:cNvPr>
          <p:cNvPicPr>
            <a:picLocks noChangeAspect="1"/>
          </p:cNvPicPr>
          <p:nvPr/>
        </p:nvPicPr>
        <p:blipFill>
          <a:blip r:embed="rId4"/>
          <a:stretch>
            <a:fillRect/>
          </a:stretch>
        </p:blipFill>
        <p:spPr>
          <a:xfrm>
            <a:off x="200025" y="919480"/>
            <a:ext cx="8801100" cy="1047750"/>
          </a:xfrm>
          <a:prstGeom prst="rect">
            <a:avLst/>
          </a:prstGeom>
        </p:spPr>
      </p:pic>
      <p:sp>
        <p:nvSpPr>
          <p:cNvPr id="12" name="Freccia a destra 11">
            <a:extLst>
              <a:ext uri="{FF2B5EF4-FFF2-40B4-BE49-F238E27FC236}">
                <a16:creationId xmlns:a16="http://schemas.microsoft.com/office/drawing/2014/main" id="{56E66B2E-5E19-439E-83E5-1B2BB66F8FE7}"/>
              </a:ext>
            </a:extLst>
          </p:cNvPr>
          <p:cNvSpPr/>
          <p:nvPr/>
        </p:nvSpPr>
        <p:spPr>
          <a:xfrm rot="10800000">
            <a:off x="8766428" y="1428707"/>
            <a:ext cx="849840" cy="2462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7294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500" fill="hold"/>
                                        <p:tgtEl>
                                          <p:spTgt spid="12"/>
                                        </p:tgtEl>
                                        <p:attrNameLst>
                                          <p:attrName>ppt_x</p:attrName>
                                        </p:attrNameLst>
                                      </p:cBhvr>
                                      <p:tavLst>
                                        <p:tav tm="0">
                                          <p:val>
                                            <p:strVal val="1+#ppt_w/2"/>
                                          </p:val>
                                        </p:tav>
                                        <p:tav tm="100000">
                                          <p:val>
                                            <p:strVal val="#ppt_x"/>
                                          </p:val>
                                        </p:tav>
                                      </p:tavLst>
                                    </p:anim>
                                    <p:anim calcmode="lin" valueType="num">
                                      <p:cBhvr additive="base">
                                        <p:cTn id="15"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1+#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1+#ppt_w/2"/>
                                          </p:val>
                                        </p:tav>
                                        <p:tav tm="100000">
                                          <p:val>
                                            <p:strVal val="#ppt_x"/>
                                          </p:val>
                                        </p:tav>
                                      </p:tavLst>
                                    </p:anim>
                                    <p:anim calcmode="lin" valueType="num">
                                      <p:cBhvr additive="base">
                                        <p:cTn id="34" dur="500" fill="hold"/>
                                        <p:tgtEl>
                                          <p:spTgt spid="14"/>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1+#ppt_w/2"/>
                                          </p:val>
                                        </p:tav>
                                        <p:tav tm="100000">
                                          <p:val>
                                            <p:strVal val="#ppt_x"/>
                                          </p:val>
                                        </p:tav>
                                      </p:tavLst>
                                    </p:anim>
                                    <p:anim calcmode="lin" valueType="num">
                                      <p:cBhvr additive="base">
                                        <p:cTn id="38" dur="500" fill="hold"/>
                                        <p:tgtEl>
                                          <p:spTgt spid="15"/>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1+#ppt_w/2"/>
                                          </p:val>
                                        </p:tav>
                                        <p:tav tm="100000">
                                          <p:val>
                                            <p:strVal val="#ppt_x"/>
                                          </p:val>
                                        </p:tav>
                                      </p:tavLst>
                                    </p:anim>
                                    <p:anim calcmode="lin" valueType="num">
                                      <p:cBhvr additive="base">
                                        <p:cTn id="42"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ccia a destra 13">
            <a:extLst>
              <a:ext uri="{FF2B5EF4-FFF2-40B4-BE49-F238E27FC236}">
                <a16:creationId xmlns:a16="http://schemas.microsoft.com/office/drawing/2014/main" id="{CB2C79F6-2EBF-4417-AF60-730E17B4B271}"/>
              </a:ext>
            </a:extLst>
          </p:cNvPr>
          <p:cNvSpPr/>
          <p:nvPr/>
        </p:nvSpPr>
        <p:spPr>
          <a:xfrm rot="5400000">
            <a:off x="1464599" y="2275912"/>
            <a:ext cx="468052" cy="4251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63"/>
          </a:p>
        </p:txBody>
      </p:sp>
      <p:sp>
        <p:nvSpPr>
          <p:cNvPr id="19" name="CasellaDiTesto 18">
            <a:extLst>
              <a:ext uri="{FF2B5EF4-FFF2-40B4-BE49-F238E27FC236}">
                <a16:creationId xmlns:a16="http://schemas.microsoft.com/office/drawing/2014/main" id="{4854588A-8F69-4558-A431-92893386510E}"/>
              </a:ext>
            </a:extLst>
          </p:cNvPr>
          <p:cNvSpPr txBox="1"/>
          <p:nvPr/>
        </p:nvSpPr>
        <p:spPr>
          <a:xfrm>
            <a:off x="184448" y="2816727"/>
            <a:ext cx="2911350" cy="646331"/>
          </a:xfrm>
          <a:prstGeom prst="rect">
            <a:avLst/>
          </a:prstGeom>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defPPr>
              <a:defRPr lang="it-IT"/>
            </a:defPPr>
            <a:lvl1pPr algn="ctr"/>
          </a:lstStyle>
          <a:p>
            <a:r>
              <a:rPr lang="en-GB" sz="1200" b="1" dirty="0"/>
              <a:t>Removal of the manual levelling option, </a:t>
            </a:r>
          </a:p>
          <a:p>
            <a:r>
              <a:rPr lang="en-GB" sz="1200" b="1" u="sng" dirty="0"/>
              <a:t>except for off-road vehicles </a:t>
            </a:r>
          </a:p>
          <a:p>
            <a:r>
              <a:rPr lang="en-GB" sz="1200" b="1" dirty="0"/>
              <a:t>(i.e. M</a:t>
            </a:r>
            <a:r>
              <a:rPr lang="en-GB" sz="1200" b="1" baseline="-25000" dirty="0"/>
              <a:t>2</a:t>
            </a:r>
            <a:r>
              <a:rPr lang="en-GB" sz="1200" b="1" dirty="0"/>
              <a:t>G, M</a:t>
            </a:r>
            <a:r>
              <a:rPr lang="en-GB" sz="1200" b="1" baseline="-25000" dirty="0"/>
              <a:t>3</a:t>
            </a:r>
            <a:r>
              <a:rPr lang="en-GB" sz="1200" b="1" dirty="0"/>
              <a:t>G, N</a:t>
            </a:r>
            <a:r>
              <a:rPr lang="en-GB" sz="1200" b="1" baseline="-25000" dirty="0"/>
              <a:t>2</a:t>
            </a:r>
            <a:r>
              <a:rPr lang="en-GB" sz="1200" b="1" dirty="0"/>
              <a:t>G, N</a:t>
            </a:r>
            <a:r>
              <a:rPr lang="en-GB" sz="1200" b="1" baseline="-25000" dirty="0"/>
              <a:t>3</a:t>
            </a:r>
            <a:r>
              <a:rPr lang="en-GB" sz="1200" b="1" dirty="0"/>
              <a:t>G)</a:t>
            </a:r>
          </a:p>
        </p:txBody>
      </p:sp>
      <p:sp>
        <p:nvSpPr>
          <p:cNvPr id="23" name="CasellaDiTesto 22">
            <a:extLst>
              <a:ext uri="{FF2B5EF4-FFF2-40B4-BE49-F238E27FC236}">
                <a16:creationId xmlns:a16="http://schemas.microsoft.com/office/drawing/2014/main" id="{7B2B063D-9211-4239-8732-64379F4FE86A}"/>
              </a:ext>
            </a:extLst>
          </p:cNvPr>
          <p:cNvSpPr txBox="1"/>
          <p:nvPr/>
        </p:nvSpPr>
        <p:spPr>
          <a:xfrm>
            <a:off x="3215153" y="2816727"/>
            <a:ext cx="874888" cy="646331"/>
          </a:xfrm>
          <a:prstGeom prst="rect">
            <a:avLst/>
          </a:prstGeom>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it-IT" sz="1200" b="1" dirty="0"/>
              <a:t>New </a:t>
            </a:r>
          </a:p>
          <a:p>
            <a:pPr algn="ctr"/>
            <a:r>
              <a:rPr lang="it-IT" sz="1200" b="1" dirty="0" err="1"/>
              <a:t>aiming</a:t>
            </a:r>
            <a:r>
              <a:rPr lang="it-IT" sz="1200" b="1" dirty="0"/>
              <a:t> </a:t>
            </a:r>
          </a:p>
          <a:p>
            <a:pPr algn="ctr"/>
            <a:r>
              <a:rPr lang="it-IT" sz="1200" b="1" dirty="0" err="1"/>
              <a:t>diagram</a:t>
            </a:r>
            <a:endParaRPr lang="it-IT" sz="1200" b="1" dirty="0"/>
          </a:p>
        </p:txBody>
      </p:sp>
      <p:sp>
        <p:nvSpPr>
          <p:cNvPr id="2" name="Rettangolo con due angoli in diagonale arrotondati 1">
            <a:extLst>
              <a:ext uri="{FF2B5EF4-FFF2-40B4-BE49-F238E27FC236}">
                <a16:creationId xmlns:a16="http://schemas.microsoft.com/office/drawing/2014/main" id="{566AE68D-ABD5-435C-B1B1-6E0BB69FDEB1}"/>
              </a:ext>
            </a:extLst>
          </p:cNvPr>
          <p:cNvSpPr/>
          <p:nvPr/>
        </p:nvSpPr>
        <p:spPr>
          <a:xfrm>
            <a:off x="300593" y="1278779"/>
            <a:ext cx="3580791" cy="881434"/>
          </a:xfrm>
          <a:prstGeom prst="round2Diag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75" b="1" dirty="0"/>
              <a:t>GRE-IWG SLR </a:t>
            </a:r>
            <a:r>
              <a:rPr lang="it-IT" sz="2275" b="1" dirty="0" err="1"/>
              <a:t>submitted</a:t>
            </a:r>
            <a:r>
              <a:rPr lang="it-IT" sz="2275" b="1" dirty="0"/>
              <a:t> a </a:t>
            </a:r>
            <a:r>
              <a:rPr lang="it-IT" sz="2275" b="1" dirty="0" err="1"/>
              <a:t>Revised</a:t>
            </a:r>
            <a:r>
              <a:rPr lang="it-IT" sz="2275" b="1" dirty="0"/>
              <a:t> </a:t>
            </a:r>
            <a:r>
              <a:rPr lang="it-IT" sz="2275" b="1" dirty="0" err="1"/>
              <a:t>proposal</a:t>
            </a:r>
            <a:r>
              <a:rPr lang="it-IT" sz="2275" b="1" dirty="0"/>
              <a:t> to GRE-84</a:t>
            </a:r>
          </a:p>
        </p:txBody>
      </p:sp>
      <p:sp>
        <p:nvSpPr>
          <p:cNvPr id="10" name="Fumetto: rettangolo con angoli arrotondati 9">
            <a:extLst>
              <a:ext uri="{FF2B5EF4-FFF2-40B4-BE49-F238E27FC236}">
                <a16:creationId xmlns:a16="http://schemas.microsoft.com/office/drawing/2014/main" id="{39A5448C-BD51-4C8D-9695-732FF7D050A1}"/>
              </a:ext>
            </a:extLst>
          </p:cNvPr>
          <p:cNvSpPr/>
          <p:nvPr/>
        </p:nvSpPr>
        <p:spPr>
          <a:xfrm>
            <a:off x="4155992" y="1196752"/>
            <a:ext cx="1757819" cy="361480"/>
          </a:xfrm>
          <a:prstGeom prst="wedgeRoundRectCallout">
            <a:avLst>
              <a:gd name="adj1" fmla="val -70295"/>
              <a:gd name="adj2" fmla="val 119804"/>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3" dirty="0">
                <a:solidFill>
                  <a:schemeClr val="tx1"/>
                </a:solidFill>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GRE/2020/8/Rev.2 </a:t>
            </a:r>
            <a:endParaRPr lang="it-IT" sz="1463" dirty="0">
              <a:solidFill>
                <a:schemeClr val="tx1"/>
              </a:solidFill>
            </a:endParaRPr>
          </a:p>
        </p:txBody>
      </p:sp>
      <p:sp>
        <p:nvSpPr>
          <p:cNvPr id="18" name="Freccia a destra 17">
            <a:extLst>
              <a:ext uri="{FF2B5EF4-FFF2-40B4-BE49-F238E27FC236}">
                <a16:creationId xmlns:a16="http://schemas.microsoft.com/office/drawing/2014/main" id="{9CC1CA7C-D561-4C4D-995B-7BAF93E637E0}"/>
              </a:ext>
            </a:extLst>
          </p:cNvPr>
          <p:cNvSpPr/>
          <p:nvPr/>
        </p:nvSpPr>
        <p:spPr>
          <a:xfrm rot="5400000">
            <a:off x="3367025" y="2267332"/>
            <a:ext cx="468052" cy="4251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63"/>
          </a:p>
        </p:txBody>
      </p:sp>
      <p:sp>
        <p:nvSpPr>
          <p:cNvPr id="4" name="CasellaDiTesto 3">
            <a:extLst>
              <a:ext uri="{FF2B5EF4-FFF2-40B4-BE49-F238E27FC236}">
                <a16:creationId xmlns:a16="http://schemas.microsoft.com/office/drawing/2014/main" id="{E5AB38FC-8671-4493-A931-CB56C75CA71D}"/>
              </a:ext>
            </a:extLst>
          </p:cNvPr>
          <p:cNvSpPr txBox="1"/>
          <p:nvPr/>
        </p:nvSpPr>
        <p:spPr>
          <a:xfrm>
            <a:off x="300593" y="4228746"/>
            <a:ext cx="4096249" cy="2322687"/>
          </a:xfrm>
          <a:prstGeom prst="rect">
            <a:avLst/>
          </a:prstGeom>
          <a:noFill/>
        </p:spPr>
        <p:txBody>
          <a:bodyPr wrap="square" rtlCol="0">
            <a:spAutoFit/>
          </a:bodyPr>
          <a:lstStyle/>
          <a:p>
            <a:pPr algn="just">
              <a:lnSpc>
                <a:spcPct val="150000"/>
              </a:lnSpc>
            </a:pPr>
            <a:r>
              <a:rPr lang="en-US" sz="1400" dirty="0">
                <a:latin typeface="Baskerville Old Face" panose="02020602080505020303" pitchFamily="18" charset="0"/>
                <a:cs typeface="Times New Roman" panose="02020603050405020304" pitchFamily="18" charset="0"/>
              </a:rPr>
              <a:t>“</a:t>
            </a:r>
            <a:r>
              <a:rPr lang="en-US" sz="1400" i="1" u="sng" dirty="0">
                <a:latin typeface="Baskerville Old Face" panose="02020602080505020303" pitchFamily="18" charset="0"/>
                <a:cs typeface="Times New Roman" panose="02020603050405020304" pitchFamily="18" charset="0"/>
              </a:rPr>
              <a:t>GRE noted diverging positions </a:t>
            </a:r>
            <a:r>
              <a:rPr lang="en-US" sz="1400" i="1" dirty="0">
                <a:latin typeface="Baskerville Old Face" panose="02020602080505020303" pitchFamily="18" charset="0"/>
                <a:cs typeface="Times New Roman" panose="02020603050405020304" pitchFamily="18" charset="0"/>
              </a:rPr>
              <a:t>on the proposed aiming diagram and manual levelling for off-road vehicles only. GRE remained optimistic that a consensus could be reached </a:t>
            </a:r>
            <a:r>
              <a:rPr lang="en-US" sz="1400" i="1" u="sng" dirty="0">
                <a:latin typeface="Baskerville Old Face" panose="02020602080505020303" pitchFamily="18" charset="0"/>
                <a:cs typeface="Times New Roman" panose="02020603050405020304" pitchFamily="18" charset="0"/>
              </a:rPr>
              <a:t>and requested IWG SLR </a:t>
            </a:r>
            <a:r>
              <a:rPr lang="en-US" sz="1400" i="1" dirty="0">
                <a:latin typeface="Baskerville Old Face" panose="02020602080505020303" pitchFamily="18" charset="0"/>
                <a:cs typeface="Times New Roman" panose="02020603050405020304" pitchFamily="18" charset="0"/>
              </a:rPr>
              <a:t>to convene 1-2 additional separate meetings with the aim to reconcile the different positions and </a:t>
            </a:r>
            <a:r>
              <a:rPr lang="en-US" sz="1400" i="1" u="sng" dirty="0">
                <a:latin typeface="Baskerville Old Face" panose="02020602080505020303" pitchFamily="18" charset="0"/>
                <a:cs typeface="Times New Roman" panose="02020603050405020304" pitchFamily="18" charset="0"/>
              </a:rPr>
              <a:t>to prepare a revised proposal for the next session</a:t>
            </a:r>
            <a:r>
              <a:rPr lang="en-US" sz="1400" dirty="0">
                <a:latin typeface="Baskerville Old Face" panose="02020602080505020303" pitchFamily="18" charset="0"/>
                <a:cs typeface="Times New Roman" panose="02020603050405020304" pitchFamily="18" charset="0"/>
              </a:rPr>
              <a:t>”</a:t>
            </a:r>
            <a:endParaRPr lang="it-IT" sz="1400" dirty="0">
              <a:latin typeface="Baskerville Old Face" panose="02020602080505020303" pitchFamily="18" charset="0"/>
              <a:cs typeface="Times New Roman" panose="02020603050405020304" pitchFamily="18" charset="0"/>
            </a:endParaRPr>
          </a:p>
        </p:txBody>
      </p:sp>
      <p:sp>
        <p:nvSpPr>
          <p:cNvPr id="11" name="Text Box 2">
            <a:extLst>
              <a:ext uri="{FF2B5EF4-FFF2-40B4-BE49-F238E27FC236}">
                <a16:creationId xmlns:a16="http://schemas.microsoft.com/office/drawing/2014/main" id="{FEC0612A-1AE8-420E-98B7-2811613441F5}"/>
              </a:ext>
            </a:extLst>
          </p:cNvPr>
          <p:cNvSpPr txBox="1">
            <a:spLocks noChangeArrowheads="1"/>
          </p:cNvSpPr>
          <p:nvPr/>
        </p:nvSpPr>
        <p:spPr bwMode="auto">
          <a:xfrm>
            <a:off x="1712640" y="188640"/>
            <a:ext cx="6621752" cy="492443"/>
          </a:xfrm>
          <a:prstGeom prst="rect">
            <a:avLst/>
          </a:prstGeom>
        </p:spPr>
        <p:txBody>
          <a:bodyPr wrap="square">
            <a:spAutoFit/>
          </a:bodyPr>
          <a:lstStyle>
            <a:defPPr>
              <a:defRPr lang="it-IT"/>
            </a:defPPr>
            <a:lvl1pPr algn="ctr">
              <a:defRPr sz="4000" b="1">
                <a:effectLst>
                  <a:outerShdw blurRad="38100" dist="38100" dir="2700000" algn="tl">
                    <a:srgbClr val="000000">
                      <a:alpha val="43137"/>
                    </a:srgbClr>
                  </a:outerShdw>
                </a:effectLst>
              </a:defRPr>
            </a:lvl1pPr>
          </a:lstStyle>
          <a:p>
            <a:r>
              <a:rPr lang="en-US" sz="2600" b="1" dirty="0"/>
              <a:t>Headlamp Levelling</a:t>
            </a:r>
          </a:p>
        </p:txBody>
      </p:sp>
      <p:sp>
        <p:nvSpPr>
          <p:cNvPr id="12" name="Freccia a destra 11">
            <a:extLst>
              <a:ext uri="{FF2B5EF4-FFF2-40B4-BE49-F238E27FC236}">
                <a16:creationId xmlns:a16="http://schemas.microsoft.com/office/drawing/2014/main" id="{402E5FFD-39D4-4FBD-A8D2-DCEEFDF8B173}"/>
              </a:ext>
            </a:extLst>
          </p:cNvPr>
          <p:cNvSpPr/>
          <p:nvPr/>
        </p:nvSpPr>
        <p:spPr>
          <a:xfrm>
            <a:off x="4656954" y="4700622"/>
            <a:ext cx="728094" cy="13437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63"/>
          </a:p>
        </p:txBody>
      </p:sp>
      <p:sp>
        <p:nvSpPr>
          <p:cNvPr id="13" name="CasellaDiTesto 12">
            <a:extLst>
              <a:ext uri="{FF2B5EF4-FFF2-40B4-BE49-F238E27FC236}">
                <a16:creationId xmlns:a16="http://schemas.microsoft.com/office/drawing/2014/main" id="{CBFDC136-C5DE-4527-A89D-4594E4827E62}"/>
              </a:ext>
            </a:extLst>
          </p:cNvPr>
          <p:cNvSpPr txBox="1"/>
          <p:nvPr/>
        </p:nvSpPr>
        <p:spPr>
          <a:xfrm>
            <a:off x="5509160" y="1719496"/>
            <a:ext cx="4212392" cy="4857292"/>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en-US" sz="1600" dirty="0">
                <a:latin typeface="Baskerville Old Face" panose="02020602080505020303" pitchFamily="18" charset="0"/>
                <a:cs typeface="Times New Roman" panose="02020603050405020304" pitchFamily="18" charset="0"/>
              </a:rPr>
              <a:t>Despite holding </a:t>
            </a:r>
            <a:r>
              <a:rPr lang="en-US" sz="1600" b="1" dirty="0">
                <a:latin typeface="Baskerville Old Face" panose="02020602080505020303" pitchFamily="18" charset="0"/>
                <a:cs typeface="Times New Roman" panose="02020603050405020304" pitchFamily="18" charset="0"/>
              </a:rPr>
              <a:t>3 special sessions </a:t>
            </a:r>
            <a:r>
              <a:rPr lang="en-US" sz="1600" dirty="0">
                <a:latin typeface="Baskerville Old Face" panose="02020602080505020303" pitchFamily="18" charset="0"/>
                <a:cs typeface="Times New Roman" panose="02020603050405020304" pitchFamily="18" charset="0"/>
              </a:rPr>
              <a:t>since </a:t>
            </a:r>
            <a:br>
              <a:rPr lang="en-US" sz="1600" dirty="0">
                <a:latin typeface="Baskerville Old Face" panose="02020602080505020303" pitchFamily="18" charset="0"/>
                <a:cs typeface="Times New Roman" panose="02020603050405020304" pitchFamily="18" charset="0"/>
              </a:rPr>
            </a:br>
            <a:r>
              <a:rPr lang="en-US" sz="1600" dirty="0">
                <a:latin typeface="Baskerville Old Face" panose="02020602080505020303" pitchFamily="18" charset="0"/>
                <a:cs typeface="Times New Roman" panose="02020603050405020304" pitchFamily="18" charset="0"/>
              </a:rPr>
              <a:t>GRE-84, SLR has not yet converged on a revised proposal that can reconcile all the different positions.</a:t>
            </a:r>
          </a:p>
          <a:p>
            <a:pPr marL="285750" indent="-285750" algn="just">
              <a:lnSpc>
                <a:spcPct val="150000"/>
              </a:lnSpc>
              <a:buFont typeface="Wingdings" panose="05000000000000000000" pitchFamily="2" charset="2"/>
              <a:buChar char="Ø"/>
            </a:pPr>
            <a:r>
              <a:rPr lang="en-US" sz="1600" dirty="0">
                <a:latin typeface="Baskerville Old Face" panose="02020602080505020303" pitchFamily="18" charset="0"/>
                <a:cs typeface="Times New Roman" panose="02020603050405020304" pitchFamily="18" charset="0"/>
              </a:rPr>
              <a:t>The great majority of SLR members believe that the existing proposal (GRE/2020/8/Rev.2) may provide the best basis to find a compromise.</a:t>
            </a:r>
          </a:p>
          <a:p>
            <a:pPr marL="285750" indent="-285750" algn="just">
              <a:lnSpc>
                <a:spcPct val="150000"/>
              </a:lnSpc>
              <a:buFont typeface="Wingdings" panose="05000000000000000000" pitchFamily="2" charset="2"/>
              <a:buChar char="Ø"/>
            </a:pPr>
            <a:r>
              <a:rPr lang="en-US" sz="1600" dirty="0">
                <a:latin typeface="Baskerville Old Face" panose="02020602080505020303" pitchFamily="18" charset="0"/>
                <a:cs typeface="Times New Roman" panose="02020603050405020304" pitchFamily="18" charset="0"/>
              </a:rPr>
              <a:t>SLR might consider to continue the discussion in some additional special sessions, if so instructed by GRE. The activity, </a:t>
            </a:r>
            <a:r>
              <a:rPr lang="en-US" sz="1600" dirty="0" err="1">
                <a:latin typeface="Baskerville Old Face" panose="02020602080505020303" pitchFamily="18" charset="0"/>
                <a:cs typeface="Times New Roman" panose="02020603050405020304" pitchFamily="18" charset="0"/>
              </a:rPr>
              <a:t>focussing</a:t>
            </a:r>
            <a:r>
              <a:rPr lang="en-US" sz="1600" dirty="0">
                <a:latin typeface="Baskerville Old Face" panose="02020602080505020303" pitchFamily="18" charset="0"/>
                <a:cs typeface="Times New Roman" panose="02020603050405020304" pitchFamily="18" charset="0"/>
              </a:rPr>
              <a:t> mainly on Reg. 48, would fit with the Simplification Stage II / Step 2.</a:t>
            </a:r>
          </a:p>
        </p:txBody>
      </p:sp>
      <p:sp>
        <p:nvSpPr>
          <p:cNvPr id="15" name="Segnaposto numero diapositiva 4">
            <a:extLst>
              <a:ext uri="{FF2B5EF4-FFF2-40B4-BE49-F238E27FC236}">
                <a16:creationId xmlns:a16="http://schemas.microsoft.com/office/drawing/2014/main" id="{D7ACEDB9-3BBA-4FBD-9B27-8FAA3D51B17A}"/>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4</a:t>
            </a:fld>
            <a:endParaRPr lang="en-US" dirty="0"/>
          </a:p>
        </p:txBody>
      </p:sp>
    </p:spTree>
    <p:extLst>
      <p:ext uri="{BB962C8B-B14F-4D97-AF65-F5344CB8AC3E}">
        <p14:creationId xmlns:p14="http://schemas.microsoft.com/office/powerpoint/2010/main" val="116101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3">
                                            <p:txEl>
                                              <p:pRg st="0" end="0"/>
                                            </p:txEl>
                                          </p:spTgt>
                                        </p:tgtEl>
                                        <p:attrNameLst>
                                          <p:attrName>style.visibility</p:attrName>
                                        </p:attrNameLst>
                                      </p:cBhvr>
                                      <p:to>
                                        <p:strVal val="visible"/>
                                      </p:to>
                                    </p:set>
                                    <p:animEffect transition="in" filter="fade">
                                      <p:cBhvr>
                                        <p:cTn id="41" dur="1000"/>
                                        <p:tgtEl>
                                          <p:spTgt spid="13">
                                            <p:txEl>
                                              <p:pRg st="0" end="0"/>
                                            </p:txEl>
                                          </p:spTgt>
                                        </p:tgtEl>
                                      </p:cBhvr>
                                    </p:animEffect>
                                    <p:anim calcmode="lin" valueType="num">
                                      <p:cBhvr>
                                        <p:cTn id="42"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13">
                                            <p:txEl>
                                              <p:pRg st="1" end="1"/>
                                            </p:txEl>
                                          </p:spTgt>
                                        </p:tgtEl>
                                        <p:attrNameLst>
                                          <p:attrName>style.visibility</p:attrName>
                                        </p:attrNameLst>
                                      </p:cBhvr>
                                      <p:to>
                                        <p:strVal val="visible"/>
                                      </p:to>
                                    </p:set>
                                    <p:animEffect transition="in" filter="fade">
                                      <p:cBhvr>
                                        <p:cTn id="48" dur="1000"/>
                                        <p:tgtEl>
                                          <p:spTgt spid="13">
                                            <p:txEl>
                                              <p:pRg st="1" end="1"/>
                                            </p:txEl>
                                          </p:spTgt>
                                        </p:tgtEl>
                                      </p:cBhvr>
                                    </p:animEffect>
                                    <p:anim calcmode="lin" valueType="num">
                                      <p:cBhvr>
                                        <p:cTn id="49"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50"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13">
                                            <p:txEl>
                                              <p:pRg st="2" end="2"/>
                                            </p:txEl>
                                          </p:spTgt>
                                        </p:tgtEl>
                                        <p:attrNameLst>
                                          <p:attrName>style.visibility</p:attrName>
                                        </p:attrNameLst>
                                      </p:cBhvr>
                                      <p:to>
                                        <p:strVal val="visible"/>
                                      </p:to>
                                    </p:set>
                                    <p:animEffect transition="in" filter="fade">
                                      <p:cBhvr>
                                        <p:cTn id="55" dur="1000"/>
                                        <p:tgtEl>
                                          <p:spTgt spid="13">
                                            <p:txEl>
                                              <p:pRg st="2" end="2"/>
                                            </p:txEl>
                                          </p:spTgt>
                                        </p:tgtEl>
                                      </p:cBhvr>
                                    </p:animEffect>
                                    <p:anim calcmode="lin" valueType="num">
                                      <p:cBhvr>
                                        <p:cTn id="56"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animBg="1"/>
      <p:bldP spid="23" grpId="0" animBg="1"/>
      <p:bldP spid="2" grpId="0" animBg="1"/>
      <p:bldP spid="10" grpId="0" animBg="1"/>
      <p:bldP spid="18" grpId="0" animBg="1"/>
      <p:bldP spid="4" grpId="0"/>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Grafik 7">
            <a:extLst>
              <a:ext uri="{FF2B5EF4-FFF2-40B4-BE49-F238E27FC236}">
                <a16:creationId xmlns:a16="http://schemas.microsoft.com/office/drawing/2014/main" id="{671EEF47-8EBE-4F0D-BD4B-889C5AE23E47}"/>
              </a:ext>
            </a:extLst>
          </p:cNvPr>
          <p:cNvPicPr>
            <a:picLocks noChangeAspect="1"/>
          </p:cNvPicPr>
          <p:nvPr/>
        </p:nvPicPr>
        <p:blipFill>
          <a:blip r:embed="rId2"/>
          <a:stretch>
            <a:fillRect/>
          </a:stretch>
        </p:blipFill>
        <p:spPr>
          <a:xfrm>
            <a:off x="55241" y="1330461"/>
            <a:ext cx="8759302" cy="4042755"/>
          </a:xfrm>
          <a:prstGeom prst="rect">
            <a:avLst/>
          </a:prstGeom>
        </p:spPr>
      </p:pic>
      <p:pic>
        <p:nvPicPr>
          <p:cNvPr id="3" name="Immagine 2">
            <a:extLst>
              <a:ext uri="{FF2B5EF4-FFF2-40B4-BE49-F238E27FC236}">
                <a16:creationId xmlns:a16="http://schemas.microsoft.com/office/drawing/2014/main" id="{7CEB1994-86DD-4373-911F-5E0D815664DD}"/>
              </a:ext>
            </a:extLst>
          </p:cNvPr>
          <p:cNvPicPr>
            <a:picLocks noChangeAspect="1"/>
          </p:cNvPicPr>
          <p:nvPr/>
        </p:nvPicPr>
        <p:blipFill>
          <a:blip r:embed="rId3"/>
          <a:stretch>
            <a:fillRect/>
          </a:stretch>
        </p:blipFill>
        <p:spPr>
          <a:xfrm>
            <a:off x="5385048" y="5373763"/>
            <a:ext cx="4320583" cy="1223589"/>
          </a:xfrm>
          <a:prstGeom prst="rect">
            <a:avLst/>
          </a:prstGeom>
          <a:effectLst>
            <a:outerShdw blurRad="63500" sx="102000" sy="102000" algn="ctr" rotWithShape="0">
              <a:prstClr val="black">
                <a:alpha val="40000"/>
              </a:prstClr>
            </a:outerShdw>
          </a:effectLst>
        </p:spPr>
      </p:pic>
      <p:sp>
        <p:nvSpPr>
          <p:cNvPr id="4" name="CasellaDiTesto 3">
            <a:extLst>
              <a:ext uri="{FF2B5EF4-FFF2-40B4-BE49-F238E27FC236}">
                <a16:creationId xmlns:a16="http://schemas.microsoft.com/office/drawing/2014/main" id="{F706438B-65F8-4428-8294-A521FFD68288}"/>
              </a:ext>
            </a:extLst>
          </p:cNvPr>
          <p:cNvSpPr txBox="1"/>
          <p:nvPr/>
        </p:nvSpPr>
        <p:spPr>
          <a:xfrm>
            <a:off x="344488" y="6237312"/>
            <a:ext cx="4185185" cy="317459"/>
          </a:xfrm>
          <a:prstGeom prst="rect">
            <a:avLst/>
          </a:prstGeom>
          <a:noFill/>
          <a:ln w="28575">
            <a:solidFill>
              <a:srgbClr val="FF0000"/>
            </a:solidFill>
          </a:ln>
        </p:spPr>
        <p:txBody>
          <a:bodyPr wrap="none" rtlCol="0">
            <a:spAutoFit/>
          </a:bodyPr>
          <a:lstStyle/>
          <a:p>
            <a:r>
              <a:rPr lang="it-IT" sz="1463" i="1" dirty="0">
                <a:latin typeface="Times New Roman" panose="02020603050405020304" pitchFamily="18" charset="0"/>
                <a:cs typeface="Times New Roman" panose="02020603050405020304" pitchFamily="18" charset="0"/>
              </a:rPr>
              <a:t>For </a:t>
            </a:r>
            <a:r>
              <a:rPr lang="it-IT" sz="1463" i="1" dirty="0" err="1">
                <a:latin typeface="Times New Roman" panose="02020603050405020304" pitchFamily="18" charset="0"/>
                <a:cs typeface="Times New Roman" panose="02020603050405020304" pitchFamily="18" charset="0"/>
              </a:rPr>
              <a:t>further</a:t>
            </a:r>
            <a:r>
              <a:rPr lang="it-IT" sz="1463" i="1" dirty="0">
                <a:latin typeface="Times New Roman" panose="02020603050405020304" pitchFamily="18" charset="0"/>
                <a:cs typeface="Times New Roman" panose="02020603050405020304" pitchFamily="18" charset="0"/>
              </a:rPr>
              <a:t> </a:t>
            </a:r>
            <a:r>
              <a:rPr lang="it-IT" sz="1463" i="1" dirty="0" err="1">
                <a:latin typeface="Times New Roman" panose="02020603050405020304" pitchFamily="18" charset="0"/>
                <a:cs typeface="Times New Roman" panose="02020603050405020304" pitchFamily="18" charset="0"/>
              </a:rPr>
              <a:t>details</a:t>
            </a:r>
            <a:r>
              <a:rPr lang="it-IT" sz="1463" i="1" dirty="0">
                <a:latin typeface="Times New Roman" panose="02020603050405020304" pitchFamily="18" charset="0"/>
                <a:cs typeface="Times New Roman" panose="02020603050405020304" pitchFamily="18" charset="0"/>
              </a:rPr>
              <a:t> </a:t>
            </a:r>
            <a:r>
              <a:rPr lang="it-IT" sz="1463" i="1" dirty="0" err="1">
                <a:latin typeface="Times New Roman" panose="02020603050405020304" pitchFamily="18" charset="0"/>
                <a:cs typeface="Times New Roman" panose="02020603050405020304" pitchFamily="18" charset="0"/>
              </a:rPr>
              <a:t>see</a:t>
            </a:r>
            <a:r>
              <a:rPr lang="it-IT" sz="1463" i="1" dirty="0">
                <a:latin typeface="Times New Roman" panose="02020603050405020304" pitchFamily="18" charset="0"/>
                <a:cs typeface="Times New Roman" panose="02020603050405020304" pitchFamily="18" charset="0"/>
              </a:rPr>
              <a:t> </a:t>
            </a:r>
            <a:r>
              <a:rPr lang="it-IT" sz="1463" i="1" dirty="0" err="1">
                <a:latin typeface="Times New Roman" panose="02020603050405020304" pitchFamily="18" charset="0"/>
                <a:cs typeface="Times New Roman" panose="02020603050405020304" pitchFamily="18" charset="0"/>
              </a:rPr>
              <a:t>document</a:t>
            </a:r>
            <a:r>
              <a:rPr lang="it-IT" sz="1463" i="1" dirty="0">
                <a:latin typeface="Times New Roman" panose="02020603050405020304" pitchFamily="18" charset="0"/>
                <a:cs typeface="Times New Roman" panose="02020603050405020304" pitchFamily="18" charset="0"/>
              </a:rPr>
              <a:t>: </a:t>
            </a:r>
            <a:r>
              <a:rPr lang="en-GB" sz="1463" i="1" dirty="0">
                <a:latin typeface="Times New Roman" panose="02020603050405020304" pitchFamily="18" charset="0"/>
                <a:ea typeface="MS Mincho" panose="02020609040205080304" pitchFamily="49" charset="-128"/>
                <a:cs typeface="Times New Roman" panose="02020603050405020304" pitchFamily="18" charset="0"/>
              </a:rPr>
              <a:t>DETA-41-06/Rev.1</a:t>
            </a:r>
            <a:endParaRPr lang="it-IT" sz="1463" i="1" dirty="0">
              <a:latin typeface="Times New Roman" panose="02020603050405020304" pitchFamily="18" charset="0"/>
              <a:cs typeface="Times New Roman" panose="02020603050405020304" pitchFamily="18" charset="0"/>
            </a:endParaRPr>
          </a:p>
        </p:txBody>
      </p:sp>
      <p:sp>
        <p:nvSpPr>
          <p:cNvPr id="8" name="Text Box 2">
            <a:extLst>
              <a:ext uri="{FF2B5EF4-FFF2-40B4-BE49-F238E27FC236}">
                <a16:creationId xmlns:a16="http://schemas.microsoft.com/office/drawing/2014/main" id="{6B0C72FD-D3D5-4875-A856-CE60A04C05C3}"/>
              </a:ext>
            </a:extLst>
          </p:cNvPr>
          <p:cNvSpPr txBox="1">
            <a:spLocks noChangeArrowheads="1"/>
          </p:cNvSpPr>
          <p:nvPr/>
        </p:nvSpPr>
        <p:spPr bwMode="auto">
          <a:xfrm>
            <a:off x="1712640" y="188640"/>
            <a:ext cx="6621752" cy="861774"/>
          </a:xfrm>
          <a:prstGeom prst="rect">
            <a:avLst/>
          </a:prstGeom>
        </p:spPr>
        <p:txBody>
          <a:bodyPr wrap="square">
            <a:spAutoFit/>
          </a:bodyPr>
          <a:lstStyle>
            <a:defPPr>
              <a:defRPr lang="it-IT"/>
            </a:defPPr>
            <a:lvl1pPr algn="ctr">
              <a:defRPr sz="4000" b="1">
                <a:effectLst>
                  <a:outerShdw blurRad="38100" dist="38100" dir="2700000" algn="tl">
                    <a:srgbClr val="000000">
                      <a:alpha val="43137"/>
                    </a:srgbClr>
                  </a:outerShdw>
                </a:effectLst>
              </a:defRPr>
            </a:lvl1pPr>
          </a:lstStyle>
          <a:p>
            <a:r>
              <a:rPr lang="en-US" sz="2600" dirty="0"/>
              <a:t>UNIQUE IDENTIFIER / DETA Database </a:t>
            </a:r>
            <a:br>
              <a:rPr lang="en-US" sz="2600" dirty="0"/>
            </a:br>
            <a:r>
              <a:rPr lang="en-US" sz="2400" u="sng" dirty="0"/>
              <a:t>SLR approach endorsed by DETA</a:t>
            </a:r>
            <a:endParaRPr lang="en-US" sz="2600" u="sng" dirty="0"/>
          </a:p>
        </p:txBody>
      </p:sp>
      <p:sp>
        <p:nvSpPr>
          <p:cNvPr id="6" name="Segnaposto numero diapositiva 4">
            <a:extLst>
              <a:ext uri="{FF2B5EF4-FFF2-40B4-BE49-F238E27FC236}">
                <a16:creationId xmlns:a16="http://schemas.microsoft.com/office/drawing/2014/main" id="{95912966-A559-4F4F-A686-EDB9F8CFBA74}"/>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5</a:t>
            </a:fld>
            <a:endParaRPr lang="en-US" dirty="0"/>
          </a:p>
        </p:txBody>
      </p:sp>
    </p:spTree>
    <p:extLst>
      <p:ext uri="{BB962C8B-B14F-4D97-AF65-F5344CB8AC3E}">
        <p14:creationId xmlns:p14="http://schemas.microsoft.com/office/powerpoint/2010/main" val="2046430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5D953E9B-BAE1-4DCC-A276-B5A8C71B783E}"/>
              </a:ext>
            </a:extLst>
          </p:cNvPr>
          <p:cNvSpPr txBox="1"/>
          <p:nvPr/>
        </p:nvSpPr>
        <p:spPr>
          <a:xfrm>
            <a:off x="342996" y="1196752"/>
            <a:ext cx="9361040" cy="5109091"/>
          </a:xfrm>
          <a:prstGeom prst="rect">
            <a:avLst/>
          </a:prstGeom>
          <a:noFill/>
        </p:spPr>
        <p:txBody>
          <a:bodyPr wrap="square" rtlCol="0">
            <a:spAutoFit/>
          </a:bodyPr>
          <a:lstStyle/>
          <a:p>
            <a:pPr algn="just"/>
            <a:r>
              <a:rPr lang="en-US" b="1" dirty="0"/>
              <a:t>Proposal:</a:t>
            </a:r>
          </a:p>
          <a:p>
            <a:pPr algn="just"/>
            <a:r>
              <a:rPr lang="en-GB" sz="1600" dirty="0"/>
              <a:t>“As from 1 September [</a:t>
            </a:r>
            <a:r>
              <a:rPr lang="en-GB" sz="1600" b="1" dirty="0">
                <a:highlight>
                  <a:srgbClr val="FFFF00"/>
                </a:highlight>
              </a:rPr>
              <a:t>2026</a:t>
            </a:r>
            <a:r>
              <a:rPr lang="en-GB" sz="1600" dirty="0"/>
              <a:t>] Contracting Parties applying this Regulation…”</a:t>
            </a:r>
          </a:p>
          <a:p>
            <a:pPr algn="just"/>
            <a:endParaRPr lang="en-GB" sz="1600" dirty="0"/>
          </a:p>
          <a:p>
            <a:pPr algn="just"/>
            <a:endParaRPr lang="en-GB" dirty="0"/>
          </a:p>
          <a:p>
            <a:pPr algn="just"/>
            <a:r>
              <a:rPr lang="en-GB" b="1" dirty="0"/>
              <a:t>Justification </a:t>
            </a:r>
            <a:r>
              <a:rPr lang="en-US" b="1" dirty="0"/>
              <a:t>for the proposed transitional period</a:t>
            </a:r>
            <a:r>
              <a:rPr lang="en-GB" b="1" dirty="0"/>
              <a:t>:</a:t>
            </a:r>
          </a:p>
          <a:p>
            <a:pPr algn="just"/>
            <a:r>
              <a:rPr lang="en-US" sz="1600" dirty="0"/>
              <a:t>Compared to the original versions of UN Regulations Nos. 148, 149 and 150, the proposals for the 01 series of amendments – with the aim of introducing performance-based provisions – lead to a lot of amended and more stringent requirements to different functions. In particular, revised photometric requirements are proposed for enhanced passing-beam, driving-beam and AFS distributions.</a:t>
            </a:r>
          </a:p>
          <a:p>
            <a:pPr algn="just"/>
            <a:endParaRPr lang="en-US" sz="1600" dirty="0"/>
          </a:p>
          <a:p>
            <a:pPr algn="just"/>
            <a:r>
              <a:rPr lang="en-US" sz="1600" dirty="0"/>
              <a:t>For future headlamp/signalling projects the new requirements will lead to the necessity to develop improved devices/functions and accordingly new light source modules for these functions.</a:t>
            </a:r>
          </a:p>
          <a:p>
            <a:pPr algn="just"/>
            <a:endParaRPr lang="en-US" sz="1600" dirty="0"/>
          </a:p>
          <a:p>
            <a:pPr algn="just"/>
            <a:r>
              <a:rPr lang="en-US" sz="1600" dirty="0"/>
              <a:t>Since the development of new projects usually needs at least 2 years and, additionally, manufacturers require 1 year for the introduction of new light source modules, </a:t>
            </a:r>
            <a:r>
              <a:rPr lang="en-US" sz="1600" u="sng" dirty="0"/>
              <a:t>a minimum transitional period of 3 years is proposed</a:t>
            </a:r>
            <a:r>
              <a:rPr lang="en-US" sz="1600" dirty="0"/>
              <a:t>. </a:t>
            </a:r>
          </a:p>
          <a:p>
            <a:pPr algn="just"/>
            <a:endParaRPr lang="en-US" sz="1600" dirty="0"/>
          </a:p>
          <a:p>
            <a:pPr algn="just"/>
            <a:r>
              <a:rPr lang="en-US" sz="1600" dirty="0"/>
              <a:t>Assuming an entry into force in 2023, the year 2026 is proposed in square brackets. Identical Transitional Provisions are proposed for UN Regulations Nos. 148, 149 and 150 for consistency. Most importantly, this takes into account the need for simultaneous type approval of devices including multiple functions according to different Regulations.</a:t>
            </a:r>
          </a:p>
        </p:txBody>
      </p:sp>
      <p:sp>
        <p:nvSpPr>
          <p:cNvPr id="7" name="Text Box 2">
            <a:extLst>
              <a:ext uri="{FF2B5EF4-FFF2-40B4-BE49-F238E27FC236}">
                <a16:creationId xmlns:a16="http://schemas.microsoft.com/office/drawing/2014/main" id="{41691760-2504-4E88-89D5-C8A0F7610F7B}"/>
              </a:ext>
            </a:extLst>
          </p:cNvPr>
          <p:cNvSpPr txBox="1">
            <a:spLocks noChangeArrowheads="1"/>
          </p:cNvSpPr>
          <p:nvPr/>
        </p:nvSpPr>
        <p:spPr bwMode="auto">
          <a:xfrm>
            <a:off x="1712640" y="188640"/>
            <a:ext cx="6621752" cy="892552"/>
          </a:xfrm>
          <a:prstGeom prst="rect">
            <a:avLst/>
          </a:prstGeom>
        </p:spPr>
        <p:txBody>
          <a:bodyPr wrap="square">
            <a:spAutoFit/>
          </a:bodyPr>
          <a:lstStyle>
            <a:defPPr>
              <a:defRPr lang="it-IT"/>
            </a:defPPr>
            <a:lvl1pPr algn="ctr">
              <a:defRPr sz="4000" b="1">
                <a:effectLst>
                  <a:outerShdw blurRad="38100" dist="38100" dir="2700000" algn="tl">
                    <a:srgbClr val="000000">
                      <a:alpha val="43137"/>
                    </a:srgbClr>
                  </a:outerShdw>
                </a:effectLst>
              </a:defRPr>
            </a:lvl1pPr>
          </a:lstStyle>
          <a:p>
            <a:r>
              <a:rPr lang="en-US" sz="2600" b="1" dirty="0"/>
              <a:t>Justification for the proposed transitional period for Stage II / Step 1</a:t>
            </a:r>
          </a:p>
        </p:txBody>
      </p:sp>
      <p:sp>
        <p:nvSpPr>
          <p:cNvPr id="4" name="Segnaposto numero diapositiva 4">
            <a:extLst>
              <a:ext uri="{FF2B5EF4-FFF2-40B4-BE49-F238E27FC236}">
                <a16:creationId xmlns:a16="http://schemas.microsoft.com/office/drawing/2014/main" id="{36EE4F90-45EA-4AA0-B9C5-0A4527E27658}"/>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6</a:t>
            </a:fld>
            <a:endParaRPr lang="en-US" dirty="0"/>
          </a:p>
        </p:txBody>
      </p:sp>
    </p:spTree>
    <p:extLst>
      <p:ext uri="{BB962C8B-B14F-4D97-AF65-F5344CB8AC3E}">
        <p14:creationId xmlns:p14="http://schemas.microsoft.com/office/powerpoint/2010/main" val="1093487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EB606F99-AF4C-43D3-8DA9-0FC98A7A07DC}" type="slidenum">
              <a:rPr lang="en-US" smtClean="0"/>
              <a:pPr/>
              <a:t>7</a:t>
            </a:fld>
            <a:endParaRPr lang="en-US" dirty="0"/>
          </a:p>
        </p:txBody>
      </p:sp>
      <p:sp>
        <p:nvSpPr>
          <p:cNvPr id="8" name="Text Box 2">
            <a:extLst>
              <a:ext uri="{FF2B5EF4-FFF2-40B4-BE49-F238E27FC236}">
                <a16:creationId xmlns:a16="http://schemas.microsoft.com/office/drawing/2014/main" id="{2B641F4A-E2B4-422D-9A38-008DC3EE582E}"/>
              </a:ext>
            </a:extLst>
          </p:cNvPr>
          <p:cNvSpPr txBox="1">
            <a:spLocks noChangeArrowheads="1"/>
          </p:cNvSpPr>
          <p:nvPr/>
        </p:nvSpPr>
        <p:spPr bwMode="auto">
          <a:xfrm>
            <a:off x="200472" y="188640"/>
            <a:ext cx="5243802" cy="539221"/>
          </a:xfrm>
          <a:prstGeom prst="rect">
            <a:avLst/>
          </a:prstGeom>
          <a:noFill/>
          <a:ln w="12700">
            <a:noFill/>
            <a:miter lim="800000"/>
            <a:headEnd type="none" w="sm" len="sm"/>
            <a:tailEnd type="none" w="sm" len="sm"/>
          </a:ln>
          <a:effectLst/>
        </p:spPr>
        <p:txBody>
          <a:bodyPr wrap="square" lIns="107287" tIns="53643" rIns="107287" bIns="53643">
            <a:spAutoFit/>
          </a:bodyPr>
          <a:lstStyle/>
          <a:p>
            <a:pPr>
              <a:spcBef>
                <a:spcPct val="50000"/>
              </a:spcBef>
              <a:defRPr/>
            </a:pPr>
            <a:r>
              <a:rPr lang="en-US" sz="2800" b="1" u="sng" dirty="0">
                <a:solidFill>
                  <a:srgbClr val="385D8A"/>
                </a:solidFill>
                <a:latin typeface="Tahoma" pitchFamily="34" charset="0"/>
              </a:rPr>
              <a:t>“CPs moment”</a:t>
            </a:r>
          </a:p>
        </p:txBody>
      </p:sp>
      <p:sp>
        <p:nvSpPr>
          <p:cNvPr id="2" name="CasellaDiTesto 1">
            <a:extLst>
              <a:ext uri="{FF2B5EF4-FFF2-40B4-BE49-F238E27FC236}">
                <a16:creationId xmlns:a16="http://schemas.microsoft.com/office/drawing/2014/main" id="{048B8EA4-FF8F-4AAB-99BA-0ACBB94E1321}"/>
              </a:ext>
            </a:extLst>
          </p:cNvPr>
          <p:cNvSpPr txBox="1"/>
          <p:nvPr/>
        </p:nvSpPr>
        <p:spPr>
          <a:xfrm>
            <a:off x="272480" y="1268760"/>
            <a:ext cx="9361039" cy="4893647"/>
          </a:xfrm>
          <a:prstGeom prst="rect">
            <a:avLst/>
          </a:prstGeom>
          <a:noFill/>
        </p:spPr>
        <p:txBody>
          <a:bodyPr wrap="square" rtlCol="0">
            <a:spAutoFit/>
          </a:bodyPr>
          <a:lstStyle/>
          <a:p>
            <a:pPr algn="just"/>
            <a:r>
              <a:rPr lang="en-GB" sz="2400" dirty="0"/>
              <a:t>Since the 41</a:t>
            </a:r>
            <a:r>
              <a:rPr lang="en-GB" sz="2400" baseline="30000" dirty="0"/>
              <a:t>st</a:t>
            </a:r>
            <a:r>
              <a:rPr lang="en-GB" sz="2400" dirty="0"/>
              <a:t> SLR session, a “CPs moment” has been introduced on the agenda of SLR.</a:t>
            </a:r>
          </a:p>
          <a:p>
            <a:pPr algn="just"/>
            <a:endParaRPr lang="en-GB" sz="2400" dirty="0"/>
          </a:p>
          <a:p>
            <a:pPr algn="just"/>
            <a:r>
              <a:rPr lang="en-GB" sz="2400" dirty="0"/>
              <a:t>This is </a:t>
            </a:r>
            <a:r>
              <a:rPr lang="en-US" sz="2400" dirty="0"/>
              <a:t>intended to present the SLR results, and to provide an overview, to those CPs that that did not have the chance to attend the complete session.</a:t>
            </a:r>
          </a:p>
          <a:p>
            <a:pPr algn="just"/>
            <a:endParaRPr lang="en-US" sz="2400" dirty="0"/>
          </a:p>
          <a:p>
            <a:pPr algn="just"/>
            <a:r>
              <a:rPr lang="en-US" sz="2400" dirty="0"/>
              <a:t>Although all CPs are always invited and encouraged to participate in SLR meetings, the “CPs moment” offered a good opportunity to be updated and ask questions.</a:t>
            </a:r>
          </a:p>
          <a:p>
            <a:pPr algn="just"/>
            <a:endParaRPr lang="en-US" sz="2400" dirty="0"/>
          </a:p>
          <a:p>
            <a:pPr algn="just"/>
            <a:r>
              <a:rPr lang="en-US" sz="2400" dirty="0"/>
              <a:t>The “CPs moment” will continue to be a permanent item on the agenda, foreseen on the last day of the meeting.</a:t>
            </a:r>
            <a:endParaRPr lang="en-GB" sz="2400" dirty="0"/>
          </a:p>
        </p:txBody>
      </p:sp>
    </p:spTree>
    <p:extLst>
      <p:ext uri="{BB962C8B-B14F-4D97-AF65-F5344CB8AC3E}">
        <p14:creationId xmlns:p14="http://schemas.microsoft.com/office/powerpoint/2010/main" val="891639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A773F7-2232-4222-9DC4-98664352E161}">
  <ds:schemaRefs>
    <ds:schemaRef ds:uri="http://schemas.microsoft.com/sharepoint/v3/contenttype/forms"/>
  </ds:schemaRefs>
</ds:datastoreItem>
</file>

<file path=customXml/itemProps2.xml><?xml version="1.0" encoding="utf-8"?>
<ds:datastoreItem xmlns:ds="http://schemas.openxmlformats.org/officeDocument/2006/customXml" ds:itemID="{6B81B2D2-4D5D-4477-819A-8E66040FB48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http://purl.org/dc/terms/"/>
    <ds:schemaRef ds:uri="http://schemas.openxmlformats.org/package/2006/metadata/core-properties"/>
    <ds:schemaRef ds:uri="acccb6d4-dbe5-46d2-b4d3-5733603d8cc6"/>
    <ds:schemaRef ds:uri="http://www.w3.org/XML/1998/namespace"/>
    <ds:schemaRef ds:uri="http://purl.org/dc/dcmitype/"/>
  </ds:schemaRefs>
</ds:datastoreItem>
</file>

<file path=customXml/itemProps3.xml><?xml version="1.0" encoding="utf-8"?>
<ds:datastoreItem xmlns:ds="http://schemas.openxmlformats.org/officeDocument/2006/customXml" ds:itemID="{E12C60F3-3CE8-4F4B-B2D0-C0DBBD355A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8575</TotalTime>
  <Words>1132</Words>
  <Application>Microsoft Office PowerPoint</Application>
  <PresentationFormat>A4 Paper (210x297 mm)</PresentationFormat>
  <Paragraphs>121</Paragraphs>
  <Slides>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Baskerville Old Face</vt:lpstr>
      <vt:lpstr>Calibri</vt:lpstr>
      <vt:lpstr>Courier New</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GTB Secretariat</dc:creator>
  <cp:lastModifiedBy>secretariat</cp:lastModifiedBy>
  <cp:revision>425</cp:revision>
  <dcterms:created xsi:type="dcterms:W3CDTF">2016-01-06T07:52:50Z</dcterms:created>
  <dcterms:modified xsi:type="dcterms:W3CDTF">2021-10-18T12:14:48Z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