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4" r:id="rId2"/>
    <p:sldId id="296" r:id="rId3"/>
    <p:sldId id="259" r:id="rId4"/>
    <p:sldId id="269" r:id="rId5"/>
    <p:sldId id="271" r:id="rId6"/>
    <p:sldId id="270"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7" autoAdjust="0"/>
  </p:normalViewPr>
  <p:slideViewPr>
    <p:cSldViewPr>
      <p:cViewPr varScale="1">
        <p:scale>
          <a:sx n="105" d="100"/>
          <a:sy n="105" d="100"/>
        </p:scale>
        <p:origin x="714"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D75681-A945-4679-B1EA-9C9556FEFF8E}" type="datetimeFigureOut">
              <a:rPr lang="en-US" smtClean="0"/>
              <a:t>10/15/2021</a:t>
            </a:fld>
            <a:endParaRPr lang="en-US"/>
          </a:p>
        </p:txBody>
      </p:sp>
      <p:sp>
        <p:nvSpPr>
          <p:cNvPr id="4" name="Folienbildplatzhalt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AD9DBDF0-D6DF-4366-837B-5DF7465AF566}" type="slidenum">
              <a:rPr lang="en-US" smtClean="0"/>
              <a:t>‹N›</a:t>
            </a:fld>
            <a:endParaRPr lang="en-US"/>
          </a:p>
        </p:txBody>
      </p:sp>
    </p:spTree>
    <p:extLst>
      <p:ext uri="{BB962C8B-B14F-4D97-AF65-F5344CB8AC3E}">
        <p14:creationId xmlns:p14="http://schemas.microsoft.com/office/powerpoint/2010/main" val="868503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de-DE"/>
              <a:t>Titelmasterformat durch Klicken bearbeiten</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7" name="Date Placeholder 6"/>
          <p:cNvSpPr>
            <a:spLocks noGrp="1"/>
          </p:cNvSpPr>
          <p:nvPr>
            <p:ph type="dt" sz="half" idx="10"/>
          </p:nvPr>
        </p:nvSpPr>
        <p:spPr/>
        <p:txBody>
          <a:bodyPr/>
          <a:lstStyle/>
          <a:p>
            <a:r>
              <a:rPr lang="de-DE"/>
              <a:t>19/07/2021</a:t>
            </a:r>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‹N›</a:t>
            </a:fld>
            <a:endParaRPr lang="en-US" dirty="0"/>
          </a:p>
        </p:txBody>
      </p:sp>
      <p:sp>
        <p:nvSpPr>
          <p:cNvPr id="9" name="Footer Placeholder 8"/>
          <p:cNvSpPr>
            <a:spLocks noGrp="1"/>
          </p:cNvSpPr>
          <p:nvPr>
            <p:ph type="ftr" sz="quarter" idx="12"/>
          </p:nvPr>
        </p:nvSpPr>
        <p:spPr/>
        <p:txBody>
          <a:bodyPr/>
          <a:lstStyle/>
          <a:p>
            <a:r>
              <a:rPr lang="en-US"/>
              <a:t>R149-Stage II-Step 1_Main changes</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r>
              <a:rPr lang="de-DE"/>
              <a:t>19/07/2021</a:t>
            </a:r>
            <a:endParaRPr lang="en-US" dirty="0"/>
          </a:p>
        </p:txBody>
      </p:sp>
      <p:sp>
        <p:nvSpPr>
          <p:cNvPr id="5" name="Footer Placeholder 4"/>
          <p:cNvSpPr>
            <a:spLocks noGrp="1"/>
          </p:cNvSpPr>
          <p:nvPr>
            <p:ph type="ftr" sz="quarter" idx="11"/>
          </p:nvPr>
        </p:nvSpPr>
        <p:spPr/>
        <p:txBody>
          <a:bodyPr/>
          <a:lstStyle/>
          <a:p>
            <a:r>
              <a:rPr lang="en-US"/>
              <a:t>R149-Stage II-Step 1_Main changes</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r>
              <a:rPr lang="de-DE"/>
              <a:t>19/07/2021</a:t>
            </a:r>
            <a:endParaRPr lang="en-US" dirty="0"/>
          </a:p>
        </p:txBody>
      </p:sp>
      <p:sp>
        <p:nvSpPr>
          <p:cNvPr id="5" name="Footer Placeholder 4"/>
          <p:cNvSpPr>
            <a:spLocks noGrp="1"/>
          </p:cNvSpPr>
          <p:nvPr>
            <p:ph type="ftr" sz="quarter" idx="11"/>
          </p:nvPr>
        </p:nvSpPr>
        <p:spPr/>
        <p:txBody>
          <a:bodyPr/>
          <a:lstStyle/>
          <a:p>
            <a:r>
              <a:rPr lang="en-US"/>
              <a:t>R149-Stage II-Step 1_Main changes</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dirty="0"/>
              <a:t>13/10/2021</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de-DE"/>
              <a:t>Titelmasterformat durch Klicken bearbeiten</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r>
              <a:rPr lang="de-DE"/>
              <a:t>19/07/2021</a:t>
            </a:r>
            <a:endParaRPr lang="en-US" dirty="0"/>
          </a:p>
        </p:txBody>
      </p:sp>
      <p:sp>
        <p:nvSpPr>
          <p:cNvPr id="5" name="Footer Placeholder 4"/>
          <p:cNvSpPr>
            <a:spLocks noGrp="1"/>
          </p:cNvSpPr>
          <p:nvPr>
            <p:ph type="ftr" sz="quarter" idx="11"/>
          </p:nvPr>
        </p:nvSpPr>
        <p:spPr/>
        <p:txBody>
          <a:bodyPr/>
          <a:lstStyle/>
          <a:p>
            <a:r>
              <a:rPr lang="en-US"/>
              <a:t>R149-Stage II-Step 1_Main changes</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dirty="0"/>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19/07/2021</a:t>
            </a:r>
            <a:endParaRPr lang="en-US" dirty="0"/>
          </a:p>
        </p:txBody>
      </p:sp>
      <p:sp>
        <p:nvSpPr>
          <p:cNvPr id="6" name="Footer Placeholder 5"/>
          <p:cNvSpPr>
            <a:spLocks noGrp="1"/>
          </p:cNvSpPr>
          <p:nvPr>
            <p:ph type="ftr" sz="quarter" idx="11"/>
          </p:nvPr>
        </p:nvSpPr>
        <p:spPr/>
        <p:txBody>
          <a:bodyPr/>
          <a:lstStyle/>
          <a:p>
            <a:r>
              <a:rPr lang="en-US"/>
              <a:t>R149-Stage II-Step 1_Main changes</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US"/>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7" name="Date Placeholder 6"/>
          <p:cNvSpPr>
            <a:spLocks noGrp="1"/>
          </p:cNvSpPr>
          <p:nvPr>
            <p:ph type="dt" sz="half" idx="10"/>
          </p:nvPr>
        </p:nvSpPr>
        <p:spPr/>
        <p:txBody>
          <a:bodyPr/>
          <a:lstStyle/>
          <a:p>
            <a:r>
              <a:rPr lang="de-DE"/>
              <a:t>19/07/2021</a:t>
            </a:r>
            <a:endParaRPr lang="en-US" dirty="0"/>
          </a:p>
        </p:txBody>
      </p:sp>
      <p:sp>
        <p:nvSpPr>
          <p:cNvPr id="8" name="Footer Placeholder 7"/>
          <p:cNvSpPr>
            <a:spLocks noGrp="1"/>
          </p:cNvSpPr>
          <p:nvPr>
            <p:ph type="ftr" sz="quarter" idx="11"/>
          </p:nvPr>
        </p:nvSpPr>
        <p:spPr/>
        <p:txBody>
          <a:bodyPr/>
          <a:lstStyle/>
          <a:p>
            <a:r>
              <a:rPr lang="en-US"/>
              <a:t>R149-Stage II-Step 1_Main changes</a:t>
            </a:r>
            <a:endParaRPr lang="en-US" dirty="0"/>
          </a:p>
        </p:txBody>
      </p:sp>
      <p:sp>
        <p:nvSpPr>
          <p:cNvPr id="9" name="Slide Number Placeholder 8"/>
          <p:cNvSpPr>
            <a:spLocks noGrp="1"/>
          </p:cNvSpPr>
          <p:nvPr>
            <p:ph type="sldNum" sz="quarter" idx="12"/>
          </p:nvPr>
        </p:nvSpPr>
        <p:spPr/>
        <p:txBody>
          <a:bodyPr/>
          <a:lstStyle/>
          <a:p>
            <a:fld id="{BA9B540C-44DA-4F69-89C9-7C84606640D3}" type="slidenum">
              <a:rPr lang="en-US" smtClean="0"/>
              <a:pPr/>
              <a:t>‹N›</a:t>
            </a:fld>
            <a:endParaRPr lang="en-US" dirty="0"/>
          </a:p>
        </p:txBody>
      </p:sp>
      <p:sp>
        <p:nvSpPr>
          <p:cNvPr id="11" name="Content Placeholder 10"/>
          <p:cNvSpPr>
            <a:spLocks noGrp="1"/>
          </p:cNvSpPr>
          <p:nvPr>
            <p:ph sz="quarter" idx="13"/>
          </p:nvPr>
        </p:nvSpPr>
        <p:spPr>
          <a:xfrm>
            <a:off x="609600" y="2212848"/>
            <a:ext cx="5388864" cy="391363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r>
              <a:rPr lang="de-DE"/>
              <a:t>19/07/2021</a:t>
            </a:r>
            <a:endParaRPr lang="en-US" dirty="0"/>
          </a:p>
        </p:txBody>
      </p:sp>
      <p:sp>
        <p:nvSpPr>
          <p:cNvPr id="4" name="Footer Placeholder 3"/>
          <p:cNvSpPr>
            <a:spLocks noGrp="1"/>
          </p:cNvSpPr>
          <p:nvPr>
            <p:ph type="ftr" sz="quarter" idx="11"/>
          </p:nvPr>
        </p:nvSpPr>
        <p:spPr/>
        <p:txBody>
          <a:bodyPr/>
          <a:lstStyle/>
          <a:p>
            <a:r>
              <a:rPr lang="en-US"/>
              <a:t>R149-Stage II-Step 1_Main changes</a:t>
            </a:r>
            <a:endParaRPr lang="en-US" dirty="0"/>
          </a:p>
        </p:txBody>
      </p:sp>
      <p:sp>
        <p:nvSpPr>
          <p:cNvPr id="5" name="Slide Number Placeholder 4"/>
          <p:cNvSpPr>
            <a:spLocks noGrp="1"/>
          </p:cNvSpPr>
          <p:nvPr>
            <p:ph type="sldNum" sz="quarter" idx="12"/>
          </p:nvPr>
        </p:nvSpPr>
        <p:spPr/>
        <p:txBody>
          <a:bodyPr/>
          <a:lstStyle/>
          <a:p>
            <a:fld id="{BA9B540C-44DA-4F69-89C9-7C84606640D3}" type="slidenum">
              <a:rPr lang="en-US" smtClean="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e-DE"/>
              <a:t>19/07/2021</a:t>
            </a:r>
            <a:endParaRPr lang="en-US" dirty="0"/>
          </a:p>
        </p:txBody>
      </p:sp>
      <p:sp>
        <p:nvSpPr>
          <p:cNvPr id="3" name="Footer Placeholder 2"/>
          <p:cNvSpPr>
            <a:spLocks noGrp="1"/>
          </p:cNvSpPr>
          <p:nvPr>
            <p:ph type="ftr" sz="quarter" idx="11"/>
          </p:nvPr>
        </p:nvSpPr>
        <p:spPr/>
        <p:txBody>
          <a:bodyPr/>
          <a:lstStyle/>
          <a:p>
            <a:r>
              <a:rPr lang="en-US"/>
              <a:t>R149-Stage II-Step 1_Main changes</a:t>
            </a: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de-DE"/>
              <a:t>Titelmasterformat durch Klicken bearbeiten</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r>
              <a:rPr lang="de-DE"/>
              <a:t>19/07/2021</a:t>
            </a:r>
            <a:endParaRPr lang="en-US" dirty="0"/>
          </a:p>
        </p:txBody>
      </p:sp>
      <p:sp>
        <p:nvSpPr>
          <p:cNvPr id="6" name="Footer Placeholder 5"/>
          <p:cNvSpPr>
            <a:spLocks noGrp="1"/>
          </p:cNvSpPr>
          <p:nvPr>
            <p:ph type="ftr" sz="quarter" idx="11"/>
          </p:nvPr>
        </p:nvSpPr>
        <p:spPr/>
        <p:txBody>
          <a:bodyPr/>
          <a:lstStyle/>
          <a:p>
            <a:r>
              <a:rPr lang="en-US"/>
              <a:t>R149-Stage II-Step 1_Main changes</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de-DE"/>
              <a:t>Titelmasterformat durch Klicken bearbeiten</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r>
              <a:rPr lang="de-DE"/>
              <a:t>19/07/2021</a:t>
            </a:r>
            <a:endParaRPr lang="en-US" dirty="0"/>
          </a:p>
        </p:txBody>
      </p:sp>
      <p:sp>
        <p:nvSpPr>
          <p:cNvPr id="6" name="Footer Placeholder 5"/>
          <p:cNvSpPr>
            <a:spLocks noGrp="1"/>
          </p:cNvSpPr>
          <p:nvPr>
            <p:ph type="ftr" sz="quarter" idx="11"/>
          </p:nvPr>
        </p:nvSpPr>
        <p:spPr/>
        <p:txBody>
          <a:bodyPr/>
          <a:lstStyle/>
          <a:p>
            <a:r>
              <a:rPr lang="en-US"/>
              <a:t>R149-Stage II-Step 1_Main changes</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de-DE"/>
              <a:t>Titelmasterformat durch Klicken bearbeiten</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r>
              <a:rPr lang="de-DE"/>
              <a:t>19/07/2021</a:t>
            </a:r>
            <a:endParaRPr lang="en-US" dirty="0"/>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a:t>R149-Stage II-Step 1_Main changes</a:t>
            </a:r>
            <a:endParaRPr lang="en-US" dirty="0"/>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‹N›</a:t>
            </a:fld>
            <a:endParaRPr lang="en-US" dirty="0"/>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3"/>
          <p:cNvSpPr/>
          <p:nvPr/>
        </p:nvSpPr>
        <p:spPr>
          <a:xfrm>
            <a:off x="231032"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dirty="0">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1</a:t>
            </a:fld>
            <a:endParaRPr lang="de-DE" sz="1000" b="0" strike="noStrike" spc="-1" dirty="0">
              <a:latin typeface="Arial"/>
            </a:endParaRPr>
          </a:p>
        </p:txBody>
      </p:sp>
      <p:sp>
        <p:nvSpPr>
          <p:cNvPr id="96" name="CustomShape 17"/>
          <p:cNvSpPr/>
          <p:nvPr/>
        </p:nvSpPr>
        <p:spPr>
          <a:xfrm>
            <a:off x="600392" y="3177843"/>
            <a:ext cx="10782000" cy="1691317"/>
          </a:xfrm>
          <a:prstGeom prst="rect">
            <a:avLst/>
          </a:prstGeom>
          <a:solidFill>
            <a:schemeClr val="accent2">
              <a:lumMod val="20000"/>
              <a:lumOff val="80000"/>
            </a:schemeClr>
          </a:solidFill>
          <a:ln>
            <a:solidFill>
              <a:schemeClr val="tx1">
                <a:lumMod val="75000"/>
                <a:lumOff val="25000"/>
              </a:schemeClr>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spcBef>
                <a:spcPts val="601"/>
              </a:spcBef>
              <a:spcAft>
                <a:spcPts val="601"/>
              </a:spcAft>
            </a:pPr>
            <a:r>
              <a:rPr lang="en-GB" sz="2800" strike="noStrike" spc="-1" dirty="0">
                <a:solidFill>
                  <a:srgbClr val="000000"/>
                </a:solidFill>
                <a:latin typeface="Times New Roman"/>
                <a:ea typeface="Times New Roman"/>
              </a:rPr>
              <a:t>This presentation supports the draft proposal for the </a:t>
            </a:r>
          </a:p>
          <a:p>
            <a:pPr algn="ctr">
              <a:lnSpc>
                <a:spcPct val="100000"/>
              </a:lnSpc>
              <a:spcBef>
                <a:spcPts val="601"/>
              </a:spcBef>
              <a:spcAft>
                <a:spcPts val="601"/>
              </a:spcAft>
            </a:pPr>
            <a:r>
              <a:rPr lang="en-GB" sz="2800" strike="noStrike" spc="-1" dirty="0">
                <a:solidFill>
                  <a:srgbClr val="000000"/>
                </a:solidFill>
                <a:latin typeface="Times New Roman"/>
                <a:ea typeface="Times New Roman"/>
              </a:rPr>
              <a:t>new 01 series of amendments to UN Regulation No. 148</a:t>
            </a:r>
          </a:p>
          <a:p>
            <a:pPr algn="ctr">
              <a:lnSpc>
                <a:spcPct val="100000"/>
              </a:lnSpc>
              <a:spcBef>
                <a:spcPts val="601"/>
              </a:spcBef>
              <a:spcAft>
                <a:spcPts val="601"/>
              </a:spcAft>
            </a:pPr>
            <a:r>
              <a:rPr lang="en-GB" sz="2800" strike="noStrike" spc="-1" dirty="0">
                <a:solidFill>
                  <a:srgbClr val="000000"/>
                </a:solidFill>
                <a:latin typeface="Times New Roman"/>
                <a:ea typeface="Times New Roman"/>
              </a:rPr>
              <a:t>(</a:t>
            </a:r>
            <a:r>
              <a:rPr lang="en-GB" sz="2800" strike="noStrike" spc="-1" dirty="0">
                <a:solidFill>
                  <a:srgbClr val="000000"/>
                </a:solidFill>
                <a:latin typeface="Times New Roman"/>
              </a:rPr>
              <a:t>GRE/2021/13)</a:t>
            </a:r>
            <a:endParaRPr lang="en-GB" sz="2800" strike="noStrike" spc="-1" dirty="0">
              <a:latin typeface="Arial"/>
            </a:endParaRPr>
          </a:p>
        </p:txBody>
      </p:sp>
      <p:sp>
        <p:nvSpPr>
          <p:cNvPr id="45" name="CustomShape 14">
            <a:extLst>
              <a:ext uri="{FF2B5EF4-FFF2-40B4-BE49-F238E27FC236}">
                <a16:creationId xmlns:a16="http://schemas.microsoft.com/office/drawing/2014/main" id="{DE2EB65A-6FB5-4094-94A9-66A9D4B25017}"/>
              </a:ext>
            </a:extLst>
          </p:cNvPr>
          <p:cNvSpPr/>
          <p:nvPr/>
        </p:nvSpPr>
        <p:spPr>
          <a:xfrm>
            <a:off x="612360" y="129960"/>
            <a:ext cx="10782000" cy="64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de-DE" sz="1800" b="1" strike="noStrike" spc="-1" dirty="0">
                <a:solidFill>
                  <a:srgbClr val="000000"/>
                </a:solidFill>
                <a:latin typeface="Tw Cen MT"/>
                <a:ea typeface="DejaVu Sans"/>
              </a:rPr>
              <a:t>GRE IWG „</a:t>
            </a:r>
            <a:r>
              <a:rPr lang="de-DE" sz="1800" b="1" strike="noStrike" spc="-1" dirty="0" err="1">
                <a:solidFill>
                  <a:srgbClr val="000000"/>
                </a:solidFill>
                <a:latin typeface="Tw Cen MT"/>
                <a:ea typeface="DejaVu Sans"/>
              </a:rPr>
              <a:t>Simplification</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of</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Lighting</a:t>
            </a:r>
            <a:r>
              <a:rPr lang="de-DE" sz="1800" b="1" strike="noStrike" spc="-1" dirty="0">
                <a:solidFill>
                  <a:srgbClr val="000000"/>
                </a:solidFill>
                <a:latin typeface="Tw Cen MT"/>
                <a:ea typeface="DejaVu Sans"/>
              </a:rPr>
              <a:t> and Light-</a:t>
            </a:r>
            <a:r>
              <a:rPr lang="de-DE" sz="1800" b="1" strike="noStrike" spc="-1" dirty="0" err="1">
                <a:solidFill>
                  <a:srgbClr val="000000"/>
                </a:solidFill>
                <a:latin typeface="Tw Cen MT"/>
                <a:ea typeface="DejaVu Sans"/>
              </a:rPr>
              <a:t>Signalling</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Regulations</a:t>
            </a:r>
            <a:r>
              <a:rPr lang="de-DE" sz="1800" b="1" strike="noStrike" spc="-1" dirty="0">
                <a:solidFill>
                  <a:srgbClr val="000000"/>
                </a:solidFill>
                <a:latin typeface="Tw Cen MT"/>
                <a:ea typeface="DejaVu Sans"/>
              </a:rPr>
              <a:t>“</a:t>
            </a:r>
            <a:endParaRPr lang="de-DE" sz="1800" b="0" strike="noStrike" spc="-1" dirty="0">
              <a:latin typeface="Arial"/>
            </a:endParaRPr>
          </a:p>
          <a:p>
            <a:pPr algn="r">
              <a:lnSpc>
                <a:spcPct val="100000"/>
              </a:lnSpc>
            </a:pPr>
            <a:r>
              <a:rPr lang="de-DE" sz="1800" b="1" strike="noStrike" spc="-1" dirty="0">
                <a:solidFill>
                  <a:srgbClr val="000000"/>
                </a:solidFill>
                <a:latin typeface="Tw Cen MT"/>
                <a:ea typeface="DejaVu Sans"/>
              </a:rPr>
              <a:t>Reg. 148 Stage II, </a:t>
            </a:r>
            <a:r>
              <a:rPr lang="de-DE" sz="1800" b="1" strike="noStrike" spc="-1" dirty="0" err="1">
                <a:solidFill>
                  <a:srgbClr val="000000"/>
                </a:solidFill>
                <a:latin typeface="Tw Cen MT"/>
                <a:ea typeface="DejaVu Sans"/>
              </a:rPr>
              <a:t>Step</a:t>
            </a:r>
            <a:r>
              <a:rPr lang="de-DE" sz="1800" b="1" strike="noStrike" spc="-1" dirty="0">
                <a:solidFill>
                  <a:srgbClr val="000000"/>
                </a:solidFill>
                <a:latin typeface="Tw Cen MT"/>
                <a:ea typeface="DejaVu Sans"/>
              </a:rPr>
              <a:t> 1 – Summary</a:t>
            </a:r>
            <a:endParaRPr lang="de-DE" sz="1800" b="0" strike="noStrike" spc="-1" dirty="0">
              <a:latin typeface="Arial"/>
            </a:endParaRPr>
          </a:p>
        </p:txBody>
      </p:sp>
      <p:grpSp>
        <p:nvGrpSpPr>
          <p:cNvPr id="46" name="Group 45">
            <a:extLst>
              <a:ext uri="{FF2B5EF4-FFF2-40B4-BE49-F238E27FC236}">
                <a16:creationId xmlns:a16="http://schemas.microsoft.com/office/drawing/2014/main" id="{DF4CEBCA-EDCC-44BB-89A6-12B5449232BD}"/>
              </a:ext>
            </a:extLst>
          </p:cNvPr>
          <p:cNvGrpSpPr/>
          <p:nvPr/>
        </p:nvGrpSpPr>
        <p:grpSpPr>
          <a:xfrm>
            <a:off x="689880" y="173403"/>
            <a:ext cx="576000" cy="585125"/>
            <a:chOff x="689880" y="173403"/>
            <a:chExt cx="576000" cy="585125"/>
          </a:xfrm>
        </p:grpSpPr>
        <p:sp>
          <p:nvSpPr>
            <p:cNvPr id="47" name="CustomShape 4">
              <a:extLst>
                <a:ext uri="{FF2B5EF4-FFF2-40B4-BE49-F238E27FC236}">
                  <a16:creationId xmlns:a16="http://schemas.microsoft.com/office/drawing/2014/main" id="{74974B84-20FA-46DF-84AF-DE74E6DECC81}"/>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48" name="CustomShape 5">
              <a:extLst>
                <a:ext uri="{FF2B5EF4-FFF2-40B4-BE49-F238E27FC236}">
                  <a16:creationId xmlns:a16="http://schemas.microsoft.com/office/drawing/2014/main" id="{4F462318-955D-43CE-A4AB-E7CB92D05480}"/>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sp>
        <p:nvSpPr>
          <p:cNvPr id="10" name="CasellaDiTesto 9">
            <a:extLst>
              <a:ext uri="{FF2B5EF4-FFF2-40B4-BE49-F238E27FC236}">
                <a16:creationId xmlns:a16="http://schemas.microsoft.com/office/drawing/2014/main" id="{863225A6-458A-4E18-BB86-D8F89A7CD576}"/>
              </a:ext>
            </a:extLst>
          </p:cNvPr>
          <p:cNvSpPr txBox="1"/>
          <p:nvPr/>
        </p:nvSpPr>
        <p:spPr>
          <a:xfrm>
            <a:off x="551384" y="1549416"/>
            <a:ext cx="2698296" cy="738664"/>
          </a:xfrm>
          <a:prstGeom prst="rect">
            <a:avLst/>
          </a:prstGeom>
          <a:noFill/>
        </p:spPr>
        <p:txBody>
          <a:bodyPr wrap="square">
            <a:spAutoFit/>
          </a:bodyPr>
          <a:lstStyle/>
          <a:p>
            <a:r>
              <a:rPr lang="en-US" sz="1400" u="sng" dirty="0">
                <a:effectLst/>
                <a:latin typeface="Times New Roman" panose="02020603050405020304" pitchFamily="18" charset="0"/>
                <a:ea typeface="Times New Roman" panose="02020603050405020304" pitchFamily="18" charset="0"/>
                <a:cs typeface="Arial" panose="020B0604020202020204" pitchFamily="34" charset="0"/>
              </a:rPr>
              <a:t>Informal document</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400" b="1" dirty="0">
                <a:effectLst/>
                <a:latin typeface="Times New Roman" panose="02020603050405020304" pitchFamily="18" charset="0"/>
                <a:ea typeface="Times New Roman" panose="02020603050405020304" pitchFamily="18" charset="0"/>
                <a:cs typeface="Arial" panose="020B0604020202020204" pitchFamily="34" charset="0"/>
              </a:rPr>
              <a:t>GRE-85-03</a:t>
            </a:r>
            <a:endParaRPr lang="it-IT" sz="1400" dirty="0">
              <a:effectLst/>
              <a:latin typeface="Calibri" panose="020F0502020204030204" pitchFamily="34" charset="0"/>
              <a:ea typeface="MS Mincho" panose="02020609040205080304" pitchFamily="49" charset="-128"/>
              <a:cs typeface="Arial" panose="020B0604020202020204" pitchFamily="34" charset="0"/>
            </a:endParaRPr>
          </a:p>
          <a:p>
            <a:pPr>
              <a:tabLst>
                <a:tab pos="2969895" algn="ctr"/>
                <a:tab pos="5940425" algn="r"/>
              </a:tabLst>
            </a:pPr>
            <a:r>
              <a:rPr lang="en-US" sz="1400" dirty="0">
                <a:effectLst/>
                <a:latin typeface="Times New Roman" panose="02020603050405020304" pitchFamily="18" charset="0"/>
                <a:ea typeface="Times New Roman" panose="02020603050405020304" pitchFamily="18" charset="0"/>
                <a:cs typeface="Arial" panose="020B0604020202020204" pitchFamily="34" charset="0"/>
              </a:rPr>
              <a:t>8</a:t>
            </a:r>
            <a:r>
              <a:rPr lang="en-US" sz="1400" dirty="0">
                <a:effectLst/>
                <a:latin typeface="Times New Roman" panose="02020603050405020304" pitchFamily="18" charset="0"/>
                <a:ea typeface="Yu Mincho" panose="02020400000000000000" pitchFamily="18" charset="-128"/>
                <a:cs typeface="Arial" panose="020B0604020202020204" pitchFamily="34" charset="0"/>
              </a:rPr>
              <a:t>5</a:t>
            </a:r>
            <a:r>
              <a:rPr lang="en-US" sz="1400" baseline="30000" dirty="0">
                <a:effectLst/>
                <a:latin typeface="Times New Roman" panose="02020603050405020304" pitchFamily="18" charset="0"/>
                <a:ea typeface="Yu Mincho" panose="02020400000000000000" pitchFamily="18" charset="-128"/>
                <a:cs typeface="Arial" panose="020B0604020202020204" pitchFamily="34" charset="0"/>
              </a:rPr>
              <a:t>th</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 GRE, </a:t>
            </a:r>
            <a:r>
              <a:rPr lang="en-US" sz="1400" dirty="0">
                <a:effectLst/>
                <a:latin typeface="Times New Roman" panose="02020603050405020304" pitchFamily="18" charset="0"/>
                <a:ea typeface="Yu Mincho" panose="02020400000000000000" pitchFamily="18" charset="-128"/>
                <a:cs typeface="Arial" panose="020B0604020202020204" pitchFamily="34" charset="0"/>
              </a:rPr>
              <a:t>26</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a:t>
            </a:r>
            <a:r>
              <a:rPr lang="en-US" sz="1400" dirty="0">
                <a:effectLst/>
                <a:latin typeface="Times New Roman" panose="02020603050405020304" pitchFamily="18" charset="0"/>
                <a:ea typeface="Yu Mincho" panose="02020400000000000000" pitchFamily="18" charset="-128"/>
                <a:cs typeface="Arial" panose="020B0604020202020204" pitchFamily="34" charset="0"/>
              </a:rPr>
              <a:t>29</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 October 20</a:t>
            </a:r>
            <a:r>
              <a:rPr lang="en-US" sz="1400" dirty="0">
                <a:effectLst/>
                <a:latin typeface="Times New Roman" panose="02020603050405020304" pitchFamily="18" charset="0"/>
                <a:ea typeface="Yu Mincho" panose="02020400000000000000" pitchFamily="18" charset="-128"/>
                <a:cs typeface="Arial" panose="020B0604020202020204" pitchFamily="34" charset="0"/>
              </a:rPr>
              <a:t>21</a:t>
            </a:r>
            <a:endParaRPr lang="it-IT" sz="1400" dirty="0">
              <a:effectLst/>
              <a:latin typeface="Calibri" panose="020F0502020204030204" pitchFamily="34" charset="0"/>
              <a:ea typeface="MS Mincho" panose="02020609040205080304" pitchFamily="49" charset="-128"/>
              <a:cs typeface="Arial" panose="020B0604020202020204" pitchFamily="34" charset="0"/>
            </a:endParaRPr>
          </a:p>
          <a:p>
            <a:r>
              <a:rPr lang="en-GB" sz="1400" dirty="0">
                <a:effectLst/>
                <a:latin typeface="Times New Roman" panose="02020603050405020304" pitchFamily="18" charset="0"/>
                <a:ea typeface="Times New Roman" panose="02020603050405020304" pitchFamily="18" charset="0"/>
              </a:rPr>
              <a:t>Agenda item 4 (b)</a:t>
            </a:r>
            <a:endParaRPr lang="it-IT" sz="1400" dirty="0"/>
          </a:p>
        </p:txBody>
      </p:sp>
    </p:spTree>
    <p:extLst>
      <p:ext uri="{BB962C8B-B14F-4D97-AF65-F5344CB8AC3E}">
        <p14:creationId xmlns:p14="http://schemas.microsoft.com/office/powerpoint/2010/main" val="3782089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7"/>
          <p:cNvSpPr/>
          <p:nvPr/>
        </p:nvSpPr>
        <p:spPr>
          <a:xfrm>
            <a:off x="585000" y="1222920"/>
            <a:ext cx="10809360" cy="337100"/>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just">
              <a:lnSpc>
                <a:spcPct val="100000"/>
              </a:lnSpc>
              <a:spcBef>
                <a:spcPts val="601"/>
              </a:spcBef>
              <a:spcAft>
                <a:spcPts val="601"/>
              </a:spcAft>
            </a:pPr>
            <a:r>
              <a:rPr lang="en-GB" sz="1600" b="1" strike="noStrike" spc="-1" dirty="0">
                <a:solidFill>
                  <a:srgbClr val="000000"/>
                </a:solidFill>
                <a:latin typeface="Times New Roman"/>
                <a:ea typeface="Times New Roman"/>
              </a:rPr>
              <a:t>A summary of the documents/SLR sessions taken into account as basis for requirement/provision changes is listed below:</a:t>
            </a:r>
            <a:endParaRPr lang="en-GB" sz="1600" b="1" strike="noStrike" spc="-1" dirty="0">
              <a:latin typeface="Arial"/>
            </a:endParaRPr>
          </a:p>
        </p:txBody>
      </p:sp>
      <p:sp>
        <p:nvSpPr>
          <p:cNvPr id="45" name="CustomShape 14">
            <a:extLst>
              <a:ext uri="{FF2B5EF4-FFF2-40B4-BE49-F238E27FC236}">
                <a16:creationId xmlns:a16="http://schemas.microsoft.com/office/drawing/2014/main" id="{DE2EB65A-6FB5-4094-94A9-66A9D4B25017}"/>
              </a:ext>
            </a:extLst>
          </p:cNvPr>
          <p:cNvSpPr/>
          <p:nvPr/>
        </p:nvSpPr>
        <p:spPr>
          <a:xfrm>
            <a:off x="612360" y="129960"/>
            <a:ext cx="10782000" cy="64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de-DE" sz="1800" b="1" strike="noStrike" spc="-1" dirty="0">
                <a:solidFill>
                  <a:srgbClr val="000000"/>
                </a:solidFill>
                <a:latin typeface="Tw Cen MT"/>
                <a:ea typeface="DejaVu Sans"/>
              </a:rPr>
              <a:t>GRE IWG „</a:t>
            </a:r>
            <a:r>
              <a:rPr lang="de-DE" sz="1800" b="1" strike="noStrike" spc="-1" dirty="0" err="1">
                <a:solidFill>
                  <a:srgbClr val="000000"/>
                </a:solidFill>
                <a:latin typeface="Tw Cen MT"/>
                <a:ea typeface="DejaVu Sans"/>
              </a:rPr>
              <a:t>Simplification</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of</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Lighting</a:t>
            </a:r>
            <a:r>
              <a:rPr lang="de-DE" sz="1800" b="1" strike="noStrike" spc="-1" dirty="0">
                <a:solidFill>
                  <a:srgbClr val="000000"/>
                </a:solidFill>
                <a:latin typeface="Tw Cen MT"/>
                <a:ea typeface="DejaVu Sans"/>
              </a:rPr>
              <a:t> and Light-</a:t>
            </a:r>
            <a:r>
              <a:rPr lang="de-DE" sz="1800" b="1" strike="noStrike" spc="-1" dirty="0" err="1">
                <a:solidFill>
                  <a:srgbClr val="000000"/>
                </a:solidFill>
                <a:latin typeface="Tw Cen MT"/>
                <a:ea typeface="DejaVu Sans"/>
              </a:rPr>
              <a:t>Signalling</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Regulations</a:t>
            </a:r>
            <a:r>
              <a:rPr lang="de-DE" sz="1800" b="1" strike="noStrike" spc="-1" dirty="0">
                <a:solidFill>
                  <a:srgbClr val="000000"/>
                </a:solidFill>
                <a:latin typeface="Tw Cen MT"/>
                <a:ea typeface="DejaVu Sans"/>
              </a:rPr>
              <a:t>“</a:t>
            </a:r>
            <a:endParaRPr lang="de-DE" sz="1800" b="0" strike="noStrike" spc="-1" dirty="0">
              <a:latin typeface="Arial"/>
            </a:endParaRPr>
          </a:p>
          <a:p>
            <a:pPr algn="r">
              <a:lnSpc>
                <a:spcPct val="100000"/>
              </a:lnSpc>
            </a:pPr>
            <a:r>
              <a:rPr lang="de-DE" sz="1800" b="1" strike="noStrike" spc="-1" dirty="0">
                <a:solidFill>
                  <a:srgbClr val="000000"/>
                </a:solidFill>
                <a:latin typeface="Tw Cen MT"/>
                <a:ea typeface="DejaVu Sans"/>
              </a:rPr>
              <a:t>Reg. 148 Stage II, </a:t>
            </a:r>
            <a:r>
              <a:rPr lang="de-DE" sz="1800" b="1" strike="noStrike" spc="-1" dirty="0" err="1">
                <a:solidFill>
                  <a:srgbClr val="000000"/>
                </a:solidFill>
                <a:latin typeface="Tw Cen MT"/>
                <a:ea typeface="DejaVu Sans"/>
              </a:rPr>
              <a:t>Step</a:t>
            </a:r>
            <a:r>
              <a:rPr lang="de-DE" sz="1800" b="1" strike="noStrike" spc="-1" dirty="0">
                <a:solidFill>
                  <a:srgbClr val="000000"/>
                </a:solidFill>
                <a:latin typeface="Tw Cen MT"/>
                <a:ea typeface="DejaVu Sans"/>
              </a:rPr>
              <a:t> 1 – </a:t>
            </a:r>
            <a:r>
              <a:rPr lang="de-DE" b="1" spc="-1" dirty="0" err="1">
                <a:solidFill>
                  <a:srgbClr val="000000"/>
                </a:solidFill>
                <a:latin typeface="Tw Cen MT"/>
                <a:ea typeface="DejaVu Sans"/>
              </a:rPr>
              <a:t>Chronological</a:t>
            </a:r>
            <a:r>
              <a:rPr lang="de-DE" b="1" spc="-1" dirty="0">
                <a:solidFill>
                  <a:srgbClr val="000000"/>
                </a:solidFill>
                <a:latin typeface="Tw Cen MT"/>
                <a:ea typeface="DejaVu Sans"/>
              </a:rPr>
              <a:t> </a:t>
            </a:r>
            <a:r>
              <a:rPr lang="de-DE" b="1" spc="-1" dirty="0" err="1">
                <a:solidFill>
                  <a:srgbClr val="000000"/>
                </a:solidFill>
                <a:latin typeface="Tw Cen MT"/>
                <a:ea typeface="DejaVu Sans"/>
              </a:rPr>
              <a:t>overview</a:t>
            </a:r>
            <a:r>
              <a:rPr lang="de-DE" b="1" spc="-1" dirty="0">
                <a:solidFill>
                  <a:srgbClr val="000000"/>
                </a:solidFill>
                <a:latin typeface="Tw Cen MT"/>
                <a:ea typeface="DejaVu Sans"/>
              </a:rPr>
              <a:t> </a:t>
            </a:r>
            <a:r>
              <a:rPr lang="de-DE" b="1" spc="-1" dirty="0" err="1">
                <a:solidFill>
                  <a:srgbClr val="000000"/>
                </a:solidFill>
                <a:latin typeface="Tw Cen MT"/>
                <a:ea typeface="DejaVu Sans"/>
              </a:rPr>
              <a:t>of</a:t>
            </a:r>
            <a:r>
              <a:rPr lang="de-DE" b="1" spc="-1" dirty="0">
                <a:solidFill>
                  <a:srgbClr val="000000"/>
                </a:solidFill>
                <a:latin typeface="Tw Cen MT"/>
                <a:ea typeface="DejaVu Sans"/>
              </a:rPr>
              <a:t> </a:t>
            </a:r>
            <a:r>
              <a:rPr lang="de-DE" b="1" spc="-1" dirty="0" err="1">
                <a:solidFill>
                  <a:srgbClr val="000000"/>
                </a:solidFill>
                <a:latin typeface="Tw Cen MT"/>
                <a:ea typeface="DejaVu Sans"/>
              </a:rPr>
              <a:t>the</a:t>
            </a:r>
            <a:r>
              <a:rPr lang="de-DE" b="1" spc="-1" dirty="0">
                <a:solidFill>
                  <a:srgbClr val="000000"/>
                </a:solidFill>
                <a:latin typeface="Tw Cen MT"/>
                <a:ea typeface="DejaVu Sans"/>
              </a:rPr>
              <a:t> </a:t>
            </a:r>
            <a:r>
              <a:rPr lang="de-DE" b="1" spc="-1" dirty="0" err="1">
                <a:solidFill>
                  <a:srgbClr val="000000"/>
                </a:solidFill>
                <a:latin typeface="Tw Cen MT"/>
                <a:ea typeface="DejaVu Sans"/>
              </a:rPr>
              <a:t>proposed</a:t>
            </a:r>
            <a:r>
              <a:rPr lang="de-DE" b="1" spc="-1" dirty="0">
                <a:solidFill>
                  <a:srgbClr val="000000"/>
                </a:solidFill>
                <a:latin typeface="Tw Cen MT"/>
                <a:ea typeface="DejaVu Sans"/>
              </a:rPr>
              <a:t> </a:t>
            </a:r>
            <a:r>
              <a:rPr lang="de-DE" b="1" spc="-1" dirty="0" err="1">
                <a:solidFill>
                  <a:srgbClr val="000000"/>
                </a:solidFill>
                <a:latin typeface="Tw Cen MT"/>
                <a:ea typeface="DejaVu Sans"/>
              </a:rPr>
              <a:t>changes</a:t>
            </a:r>
            <a:endParaRPr lang="de-DE" sz="1800" b="0" strike="noStrike" spc="-1" dirty="0">
              <a:latin typeface="Arial"/>
            </a:endParaRPr>
          </a:p>
        </p:txBody>
      </p:sp>
      <p:grpSp>
        <p:nvGrpSpPr>
          <p:cNvPr id="46" name="Group 45">
            <a:extLst>
              <a:ext uri="{FF2B5EF4-FFF2-40B4-BE49-F238E27FC236}">
                <a16:creationId xmlns:a16="http://schemas.microsoft.com/office/drawing/2014/main" id="{DF4CEBCA-EDCC-44BB-89A6-12B5449232BD}"/>
              </a:ext>
            </a:extLst>
          </p:cNvPr>
          <p:cNvGrpSpPr/>
          <p:nvPr/>
        </p:nvGrpSpPr>
        <p:grpSpPr>
          <a:xfrm>
            <a:off x="689880" y="173403"/>
            <a:ext cx="576000" cy="585125"/>
            <a:chOff x="689880" y="173403"/>
            <a:chExt cx="576000" cy="585125"/>
          </a:xfrm>
        </p:grpSpPr>
        <p:sp>
          <p:nvSpPr>
            <p:cNvPr id="47" name="CustomShape 4">
              <a:extLst>
                <a:ext uri="{FF2B5EF4-FFF2-40B4-BE49-F238E27FC236}">
                  <a16:creationId xmlns:a16="http://schemas.microsoft.com/office/drawing/2014/main" id="{74974B84-20FA-46DF-84AF-DE74E6DECC81}"/>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48" name="CustomShape 5">
              <a:extLst>
                <a:ext uri="{FF2B5EF4-FFF2-40B4-BE49-F238E27FC236}">
                  <a16:creationId xmlns:a16="http://schemas.microsoft.com/office/drawing/2014/main" id="{4F462318-955D-43CE-A4AB-E7CB92D05480}"/>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graphicFrame>
        <p:nvGraphicFramePr>
          <p:cNvPr id="2" name="Table 2">
            <a:extLst>
              <a:ext uri="{FF2B5EF4-FFF2-40B4-BE49-F238E27FC236}">
                <a16:creationId xmlns:a16="http://schemas.microsoft.com/office/drawing/2014/main" id="{216E06D9-54C3-4815-B838-430640042F6E}"/>
              </a:ext>
            </a:extLst>
          </p:cNvPr>
          <p:cNvGraphicFramePr>
            <a:graphicFrameLocks noGrp="1"/>
          </p:cNvGraphicFramePr>
          <p:nvPr/>
        </p:nvGraphicFramePr>
        <p:xfrm>
          <a:off x="689879" y="1695566"/>
          <a:ext cx="10704481" cy="4469568"/>
        </p:xfrm>
        <a:graphic>
          <a:graphicData uri="http://schemas.openxmlformats.org/drawingml/2006/table">
            <a:tbl>
              <a:tblPr firstRow="1" bandRow="1">
                <a:tableStyleId>{5940675A-B579-460E-94D1-54222C63F5DA}</a:tableStyleId>
              </a:tblPr>
              <a:tblGrid>
                <a:gridCol w="2215451">
                  <a:extLst>
                    <a:ext uri="{9D8B030D-6E8A-4147-A177-3AD203B41FA5}">
                      <a16:colId xmlns:a16="http://schemas.microsoft.com/office/drawing/2014/main" val="3442973059"/>
                    </a:ext>
                  </a:extLst>
                </a:gridCol>
                <a:gridCol w="8489030">
                  <a:extLst>
                    <a:ext uri="{9D8B030D-6E8A-4147-A177-3AD203B41FA5}">
                      <a16:colId xmlns:a16="http://schemas.microsoft.com/office/drawing/2014/main" val="3604086710"/>
                    </a:ext>
                  </a:extLst>
                </a:gridCol>
              </a:tblGrid>
              <a:tr h="372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chemeClr val="tx1"/>
                          </a:solidFill>
                          <a:latin typeface="Times New Roman" panose="02020603050405020304" pitchFamily="18" charset="0"/>
                          <a:ea typeface="Times New Roman"/>
                          <a:cs typeface="Times New Roman" panose="02020603050405020304" pitchFamily="18" charset="0"/>
                        </a:rPr>
                        <a:t>SLR-33-02</a:t>
                      </a:r>
                      <a:endParaRPr lang="de-DE" sz="1400" dirty="0">
                        <a:solidFill>
                          <a:schemeClr val="tx1"/>
                        </a:solidFill>
                        <a:latin typeface="Times New Roman" panose="02020603050405020304" pitchFamily="18" charset="0"/>
                        <a:cs typeface="Times New Roman" panose="02020603050405020304" pitchFamily="18" charset="0"/>
                      </a:endParaRPr>
                    </a:p>
                  </a:txBody>
                  <a:tcPr anchor="ctr">
                    <a:noFill/>
                  </a:tcPr>
                </a:tc>
                <a:tc>
                  <a:txBody>
                    <a:bodyPr/>
                    <a:lstStyle/>
                    <a:p>
                      <a:r>
                        <a:rPr lang="en-GB" sz="1400" b="0" strike="noStrike" spc="-1" dirty="0">
                          <a:solidFill>
                            <a:schemeClr val="tx1"/>
                          </a:solidFill>
                          <a:latin typeface="Times New Roman" panose="02020603050405020304" pitchFamily="18" charset="0"/>
                          <a:ea typeface="Times New Roman"/>
                          <a:cs typeface="Times New Roman" panose="02020603050405020304" pitchFamily="18" charset="0"/>
                        </a:rPr>
                        <a:t>Alignment max intensities direction indicator</a:t>
                      </a:r>
                      <a:endParaRPr lang="de-DE" sz="1400" dirty="0">
                        <a:solidFill>
                          <a:schemeClr val="tx1"/>
                        </a:solidFill>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503924052"/>
                  </a:ext>
                </a:extLst>
              </a:tr>
              <a:tr h="372464">
                <a:tc>
                  <a:txBody>
                    <a:bodyPr/>
                    <a:lstStyle/>
                    <a:p>
                      <a:r>
                        <a:rPr lang="de-DE" sz="1400" dirty="0">
                          <a:solidFill>
                            <a:schemeClr val="tx1"/>
                          </a:solidFill>
                          <a:latin typeface="Times New Roman" panose="02020603050405020304" pitchFamily="18" charset="0"/>
                          <a:cs typeface="Times New Roman" panose="02020603050405020304" pitchFamily="18" charset="0"/>
                        </a:rPr>
                        <a:t>SLR-35-01</a:t>
                      </a:r>
                    </a:p>
                  </a:txBody>
                  <a:tcPr anchor="ctr">
                    <a:noFill/>
                  </a:tcPr>
                </a:tc>
                <a:tc>
                  <a:txBody>
                    <a:bodyPr/>
                    <a:lstStyle/>
                    <a:p>
                      <a:r>
                        <a:rPr lang="en-GB" sz="1400" b="0" strike="noStrike" spc="-1" dirty="0">
                          <a:solidFill>
                            <a:schemeClr val="tx1"/>
                          </a:solidFill>
                          <a:latin typeface="Times New Roman" panose="02020603050405020304" pitchFamily="18" charset="0"/>
                          <a:ea typeface="Times New Roman"/>
                          <a:cs typeface="Times New Roman" panose="02020603050405020304" pitchFamily="18" charset="0"/>
                        </a:rPr>
                        <a:t>Different corrections to series 00 and 01, failure provisions and missing text</a:t>
                      </a:r>
                      <a:endParaRPr lang="de-DE" sz="1400" dirty="0">
                        <a:solidFill>
                          <a:schemeClr val="tx1"/>
                        </a:solidFill>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3526317204"/>
                  </a:ext>
                </a:extLst>
              </a:tr>
              <a:tr h="372464">
                <a:tc>
                  <a:txBody>
                    <a:bodyPr/>
                    <a:lstStyle/>
                    <a:p>
                      <a:r>
                        <a:rPr lang="de-DE" sz="1400" dirty="0">
                          <a:solidFill>
                            <a:schemeClr val="tx1"/>
                          </a:solidFill>
                          <a:latin typeface="Times New Roman" panose="02020603050405020304" pitchFamily="18" charset="0"/>
                          <a:cs typeface="Times New Roman" panose="02020603050405020304" pitchFamily="18" charset="0"/>
                        </a:rPr>
                        <a:t>SLR-37-05-Rev.1</a:t>
                      </a:r>
                    </a:p>
                  </a:txBody>
                  <a:tcPr anchor="ctr">
                    <a:noFill/>
                  </a:tcPr>
                </a:tc>
                <a:tc>
                  <a:txBody>
                    <a:bodyPr/>
                    <a:lstStyle/>
                    <a:p>
                      <a:r>
                        <a:rPr lang="en-GB" sz="1400" b="0" strike="noStrike" spc="-1" dirty="0">
                          <a:solidFill>
                            <a:schemeClr val="tx1"/>
                          </a:solidFill>
                          <a:latin typeface="Times New Roman" panose="02020603050405020304" pitchFamily="18" charset="0"/>
                          <a:ea typeface="Times New Roman"/>
                          <a:cs typeface="Times New Roman" panose="02020603050405020304" pitchFamily="18" charset="0"/>
                        </a:rPr>
                        <a:t>Clarification of failure provisions</a:t>
                      </a:r>
                      <a:endParaRPr lang="de-DE" sz="1400" dirty="0">
                        <a:solidFill>
                          <a:schemeClr val="tx1"/>
                        </a:solidFill>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366837641"/>
                  </a:ext>
                </a:extLst>
              </a:tr>
              <a:tr h="372464">
                <a:tc>
                  <a:txBody>
                    <a:bodyPr/>
                    <a:lstStyle/>
                    <a:p>
                      <a:r>
                        <a:rPr lang="de-DE" sz="1400" dirty="0">
                          <a:solidFill>
                            <a:schemeClr val="tx1"/>
                          </a:solidFill>
                          <a:latin typeface="Times New Roman" panose="02020603050405020304" pitchFamily="18" charset="0"/>
                          <a:cs typeface="Times New Roman" panose="02020603050405020304" pitchFamily="18" charset="0"/>
                        </a:rPr>
                        <a:t>SLR-37-06</a:t>
                      </a:r>
                    </a:p>
                  </a:txBody>
                  <a:tcPr anchor="ctr">
                    <a:noFill/>
                  </a:tcPr>
                </a:tc>
                <a:tc>
                  <a:txBody>
                    <a:bodyPr/>
                    <a:lstStyle/>
                    <a:p>
                      <a:r>
                        <a:rPr lang="de-DE" sz="1400" dirty="0">
                          <a:solidFill>
                            <a:schemeClr val="tx1"/>
                          </a:solidFill>
                          <a:latin typeface="Times New Roman" panose="02020603050405020304" pitchFamily="18" charset="0"/>
                          <a:cs typeface="Times New Roman" panose="02020603050405020304" pitchFamily="18" charset="0"/>
                        </a:rPr>
                        <a:t>Added D-lamp option for DRL</a:t>
                      </a:r>
                    </a:p>
                  </a:txBody>
                  <a:tcPr anchor="ctr">
                    <a:noFill/>
                  </a:tcPr>
                </a:tc>
                <a:extLst>
                  <a:ext uri="{0D108BD9-81ED-4DB2-BD59-A6C34878D82A}">
                    <a16:rowId xmlns:a16="http://schemas.microsoft.com/office/drawing/2014/main" val="3536748448"/>
                  </a:ext>
                </a:extLst>
              </a:tr>
              <a:tr h="372464">
                <a:tc>
                  <a:txBody>
                    <a:bodyPr/>
                    <a:lstStyle/>
                    <a:p>
                      <a:r>
                        <a:rPr lang="de-DE" sz="1400" dirty="0">
                          <a:solidFill>
                            <a:schemeClr val="tx1"/>
                          </a:solidFill>
                          <a:latin typeface="Times New Roman" panose="02020603050405020304" pitchFamily="18" charset="0"/>
                          <a:cs typeface="Times New Roman" panose="02020603050405020304" pitchFamily="18" charset="0"/>
                        </a:rPr>
                        <a:t>SLR-40</a:t>
                      </a:r>
                    </a:p>
                  </a:txBody>
                  <a:tcPr anchor="ctr">
                    <a:noFill/>
                  </a:tcPr>
                </a:tc>
                <a:tc>
                  <a:txBody>
                    <a:bodyPr/>
                    <a:lstStyle/>
                    <a:p>
                      <a:r>
                        <a:rPr lang="de-DE" sz="1400" dirty="0">
                          <a:solidFill>
                            <a:schemeClr val="tx1"/>
                          </a:solidFill>
                          <a:latin typeface="Times New Roman" panose="02020603050405020304" pitchFamily="18" charset="0"/>
                          <a:cs typeface="Times New Roman" panose="02020603050405020304" pitchFamily="18" charset="0"/>
                        </a:rPr>
                        <a:t>Simplify the marking requirements</a:t>
                      </a:r>
                    </a:p>
                  </a:txBody>
                  <a:tcPr anchor="ctr">
                    <a:noFill/>
                  </a:tcPr>
                </a:tc>
                <a:extLst>
                  <a:ext uri="{0D108BD9-81ED-4DB2-BD59-A6C34878D82A}">
                    <a16:rowId xmlns:a16="http://schemas.microsoft.com/office/drawing/2014/main" val="908565041"/>
                  </a:ext>
                </a:extLst>
              </a:tr>
              <a:tr h="372464">
                <a:tc>
                  <a:txBody>
                    <a:bodyPr/>
                    <a:lstStyle/>
                    <a:p>
                      <a:r>
                        <a:rPr lang="de-DE" sz="1400" dirty="0">
                          <a:solidFill>
                            <a:schemeClr val="tx1"/>
                          </a:solidFill>
                          <a:latin typeface="Times New Roman" panose="02020603050405020304" pitchFamily="18" charset="0"/>
                          <a:cs typeface="Times New Roman" panose="02020603050405020304" pitchFamily="18" charset="0"/>
                        </a:rPr>
                        <a:t>SLR-44-07</a:t>
                      </a:r>
                    </a:p>
                  </a:txBody>
                  <a:tcPr anchor="ctr">
                    <a:noFill/>
                  </a:tcPr>
                </a:tc>
                <a:tc>
                  <a:txBody>
                    <a:bodyPr/>
                    <a:lstStyle/>
                    <a:p>
                      <a:r>
                        <a:rPr lang="en-GB" sz="1400" spc="-1" dirty="0">
                          <a:solidFill>
                            <a:schemeClr val="tx1"/>
                          </a:solidFill>
                          <a:latin typeface="Times New Roman" panose="02020603050405020304" pitchFamily="18" charset="0"/>
                          <a:ea typeface="Times New Roman"/>
                          <a:cs typeface="Times New Roman" panose="02020603050405020304" pitchFamily="18" charset="0"/>
                        </a:rPr>
                        <a:t>Added optional tests with regard to red light to the front &amp; white light to the rear</a:t>
                      </a:r>
                      <a:endParaRPr lang="de-DE" sz="1400" dirty="0">
                        <a:solidFill>
                          <a:schemeClr val="tx1"/>
                        </a:solidFill>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157138606"/>
                  </a:ext>
                </a:extLst>
              </a:tr>
              <a:tr h="372464">
                <a:tc>
                  <a:txBody>
                    <a:bodyPr/>
                    <a:lstStyle/>
                    <a:p>
                      <a:r>
                        <a:rPr lang="de-DE" sz="1400" dirty="0">
                          <a:solidFill>
                            <a:schemeClr val="tx1"/>
                          </a:solidFill>
                          <a:latin typeface="Times New Roman" panose="02020603050405020304" pitchFamily="18" charset="0"/>
                          <a:cs typeface="Times New Roman" panose="02020603050405020304" pitchFamily="18" charset="0"/>
                        </a:rPr>
                        <a:t>SLR-43-09</a:t>
                      </a:r>
                    </a:p>
                  </a:txBody>
                  <a:tcPr anchor="ctr">
                    <a:noFill/>
                  </a:tcPr>
                </a:tc>
                <a:tc>
                  <a:txBody>
                    <a:bodyPr/>
                    <a:lstStyle/>
                    <a:p>
                      <a:r>
                        <a:rPr lang="en-GB" sz="1400" spc="-1" dirty="0">
                          <a:solidFill>
                            <a:schemeClr val="tx1"/>
                          </a:solidFill>
                          <a:latin typeface="Times New Roman" panose="02020603050405020304" pitchFamily="18" charset="0"/>
                          <a:ea typeface="Times New Roman"/>
                          <a:cs typeface="Times New Roman" panose="02020603050405020304" pitchFamily="18" charset="0"/>
                        </a:rPr>
                        <a:t>Clarification failure provisions, failure for CoP values, clarification 700 cd DRL</a:t>
                      </a:r>
                      <a:endParaRPr lang="de-DE" sz="1400" dirty="0">
                        <a:solidFill>
                          <a:schemeClr val="tx1"/>
                        </a:solidFill>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4138362274"/>
                  </a:ext>
                </a:extLst>
              </a:tr>
              <a:tr h="372464">
                <a:tc>
                  <a:txBody>
                    <a:bodyPr/>
                    <a:lstStyle/>
                    <a:p>
                      <a:r>
                        <a:rPr lang="de-DE" sz="1400" dirty="0">
                          <a:solidFill>
                            <a:schemeClr val="tx1"/>
                          </a:solidFill>
                          <a:latin typeface="Times New Roman" panose="02020603050405020304" pitchFamily="18" charset="0"/>
                          <a:cs typeface="Times New Roman" panose="02020603050405020304" pitchFamily="18" charset="0"/>
                        </a:rPr>
                        <a:t>SLR-45-05</a:t>
                      </a:r>
                    </a:p>
                  </a:txBody>
                  <a:tcPr anchor="ctr">
                    <a:noFill/>
                  </a:tcPr>
                </a:tc>
                <a:tc>
                  <a:txBody>
                    <a:bodyPr/>
                    <a:lstStyle/>
                    <a:p>
                      <a:r>
                        <a:rPr lang="de-DE" sz="1400" dirty="0">
                          <a:solidFill>
                            <a:schemeClr val="tx1"/>
                          </a:solidFill>
                          <a:latin typeface="Times New Roman" panose="02020603050405020304" pitchFamily="18" charset="0"/>
                          <a:cs typeface="Times New Roman" panose="02020603050405020304" pitchFamily="18" charset="0"/>
                        </a:rPr>
                        <a:t>Transitional provisions</a:t>
                      </a:r>
                    </a:p>
                  </a:txBody>
                  <a:tcPr anchor="ctr">
                    <a:noFill/>
                  </a:tcPr>
                </a:tc>
                <a:extLst>
                  <a:ext uri="{0D108BD9-81ED-4DB2-BD59-A6C34878D82A}">
                    <a16:rowId xmlns:a16="http://schemas.microsoft.com/office/drawing/2014/main" val="108129980"/>
                  </a:ext>
                </a:extLst>
              </a:tr>
              <a:tr h="372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solidFill>
                            <a:schemeClr val="tx1"/>
                          </a:solidFill>
                          <a:latin typeface="Times New Roman" panose="02020603050405020304" pitchFamily="18" charset="0"/>
                          <a:cs typeface="Times New Roman" panose="02020603050405020304" pitchFamily="18" charset="0"/>
                        </a:rPr>
                        <a:t>SLR-46-15-Rev.1</a:t>
                      </a:r>
                    </a:p>
                  </a:txBody>
                  <a:tcPr anchor="ctr">
                    <a:noFill/>
                  </a:tcPr>
                </a:tc>
                <a:tc>
                  <a:txBody>
                    <a:bodyPr/>
                    <a:lstStyle/>
                    <a:p>
                      <a:r>
                        <a:rPr lang="en-US" sz="1400" dirty="0">
                          <a:solidFill>
                            <a:schemeClr val="tx1"/>
                          </a:solidFill>
                          <a:latin typeface="Times New Roman" panose="02020603050405020304" pitchFamily="18" charset="0"/>
                          <a:cs typeface="Times New Roman" panose="02020603050405020304" pitchFamily="18" charset="0"/>
                        </a:rPr>
                        <a:t>Par. 3.1.2.1. and 3.1.2.2., description and drawing</a:t>
                      </a:r>
                      <a:endParaRPr lang="de-DE" sz="1400" dirty="0">
                        <a:solidFill>
                          <a:schemeClr val="tx1"/>
                        </a:solidFill>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768054621"/>
                  </a:ext>
                </a:extLst>
              </a:tr>
              <a:tr h="372464">
                <a:tc>
                  <a:txBody>
                    <a:bodyPr/>
                    <a:lstStyle/>
                    <a:p>
                      <a:r>
                        <a:rPr lang="de-DE" sz="1400" dirty="0">
                          <a:solidFill>
                            <a:schemeClr val="tx1"/>
                          </a:solidFill>
                          <a:latin typeface="Times New Roman" panose="02020603050405020304" pitchFamily="18" charset="0"/>
                          <a:cs typeface="Times New Roman" panose="02020603050405020304" pitchFamily="18" charset="0"/>
                        </a:rPr>
                        <a:t>SLR-45-13-Rev.1</a:t>
                      </a:r>
                    </a:p>
                  </a:txBody>
                  <a:tcPr anchor="ctr">
                    <a:noFill/>
                  </a:tcPr>
                </a:tc>
                <a:tc>
                  <a:txBody>
                    <a:bodyPr/>
                    <a:lstStyle/>
                    <a:p>
                      <a:r>
                        <a:rPr lang="de-DE" sz="1400" dirty="0">
                          <a:solidFill>
                            <a:schemeClr val="tx1"/>
                          </a:solidFill>
                          <a:latin typeface="Times New Roman" panose="02020603050405020304" pitchFamily="18" charset="0"/>
                          <a:cs typeface="Times New Roman" panose="02020603050405020304" pitchFamily="18" charset="0"/>
                        </a:rPr>
                        <a:t>Improvement of the marking provisions</a:t>
                      </a:r>
                    </a:p>
                  </a:txBody>
                  <a:tcPr anchor="ctr">
                    <a:noFill/>
                  </a:tcPr>
                </a:tc>
                <a:extLst>
                  <a:ext uri="{0D108BD9-81ED-4DB2-BD59-A6C34878D82A}">
                    <a16:rowId xmlns:a16="http://schemas.microsoft.com/office/drawing/2014/main" val="3225372117"/>
                  </a:ext>
                </a:extLst>
              </a:tr>
              <a:tr h="372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solidFill>
                            <a:schemeClr val="tx1"/>
                          </a:solidFill>
                          <a:latin typeface="Times New Roman" panose="02020603050405020304" pitchFamily="18" charset="0"/>
                          <a:cs typeface="Times New Roman" panose="02020603050405020304" pitchFamily="18" charset="0"/>
                        </a:rPr>
                        <a:t>SLR-46-11-Rev.1</a:t>
                      </a:r>
                    </a:p>
                  </a:txBody>
                  <a:tcPr anchor="ctr">
                    <a:noFill/>
                  </a:tcPr>
                </a:tc>
                <a:tc>
                  <a:txBody>
                    <a:bodyPr/>
                    <a:lstStyle/>
                    <a:p>
                      <a:r>
                        <a:rPr lang="de-DE" sz="1400" dirty="0">
                          <a:solidFill>
                            <a:schemeClr val="tx1"/>
                          </a:solidFill>
                          <a:latin typeface="Times New Roman" panose="02020603050405020304" pitchFamily="18" charset="0"/>
                          <a:cs typeface="Times New Roman" panose="02020603050405020304" pitchFamily="18" charset="0"/>
                        </a:rPr>
                        <a:t>Light source issue / testing conditions</a:t>
                      </a:r>
                    </a:p>
                  </a:txBody>
                  <a:tcPr anchor="ctr">
                    <a:noFill/>
                  </a:tcPr>
                </a:tc>
                <a:extLst>
                  <a:ext uri="{0D108BD9-81ED-4DB2-BD59-A6C34878D82A}">
                    <a16:rowId xmlns:a16="http://schemas.microsoft.com/office/drawing/2014/main" val="2924389921"/>
                  </a:ext>
                </a:extLst>
              </a:tr>
              <a:tr h="372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solidFill>
                            <a:schemeClr val="tx1"/>
                          </a:solidFill>
                          <a:latin typeface="Times New Roman" panose="02020603050405020304" pitchFamily="18" charset="0"/>
                          <a:cs typeface="Times New Roman" panose="02020603050405020304" pitchFamily="18" charset="0"/>
                        </a:rPr>
                        <a:t>SLR-48</a:t>
                      </a:r>
                    </a:p>
                  </a:txBody>
                  <a:tcPr anchor="ctr">
                    <a:noFill/>
                  </a:tcPr>
                </a:tc>
                <a:tc>
                  <a:txBody>
                    <a:bodyPr/>
                    <a:lstStyle/>
                    <a:p>
                      <a:r>
                        <a:rPr lang="de-DE" sz="1400" dirty="0">
                          <a:solidFill>
                            <a:schemeClr val="tx1"/>
                          </a:solidFill>
                          <a:latin typeface="Times New Roman" panose="02020603050405020304" pitchFamily="18" charset="0"/>
                          <a:cs typeface="Times New Roman" panose="02020603050405020304" pitchFamily="18" charset="0"/>
                        </a:rPr>
                        <a:t>Change index</a:t>
                      </a:r>
                      <a:endParaRPr lang="de-DE" sz="1400" b="1" dirty="0">
                        <a:solidFill>
                          <a:schemeClr val="tx1"/>
                        </a:solidFill>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21115480"/>
                  </a:ext>
                </a:extLst>
              </a:tr>
            </a:tbl>
          </a:graphicData>
        </a:graphic>
      </p:graphicFrame>
      <p:sp>
        <p:nvSpPr>
          <p:cNvPr id="9" name="CustomShape 13">
            <a:extLst>
              <a:ext uri="{FF2B5EF4-FFF2-40B4-BE49-F238E27FC236}">
                <a16:creationId xmlns:a16="http://schemas.microsoft.com/office/drawing/2014/main" id="{1B9E45B7-733D-4E0E-B8E3-A0B9A0CC5448}"/>
              </a:ext>
            </a:extLst>
          </p:cNvPr>
          <p:cNvSpPr/>
          <p:nvPr/>
        </p:nvSpPr>
        <p:spPr>
          <a:xfrm>
            <a:off x="231032"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dirty="0">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2</a:t>
            </a:fld>
            <a:endParaRPr lang="de-DE" sz="1000" b="0" strike="noStrike" spc="-1" dirty="0">
              <a:latin typeface="Arial"/>
            </a:endParaRPr>
          </a:p>
        </p:txBody>
      </p:sp>
    </p:spTree>
    <p:extLst>
      <p:ext uri="{BB962C8B-B14F-4D97-AF65-F5344CB8AC3E}">
        <p14:creationId xmlns:p14="http://schemas.microsoft.com/office/powerpoint/2010/main" val="385633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CustomShape 19"/>
          <p:cNvSpPr/>
          <p:nvPr/>
        </p:nvSpPr>
        <p:spPr>
          <a:xfrm>
            <a:off x="612360" y="129960"/>
            <a:ext cx="10782000" cy="64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de-DE" sz="1800" b="1" strike="noStrike" spc="-1" dirty="0">
                <a:solidFill>
                  <a:srgbClr val="000000"/>
                </a:solidFill>
                <a:latin typeface="Tw Cen MT"/>
                <a:ea typeface="DejaVu Sans"/>
              </a:rPr>
              <a:t>GRE IWG „</a:t>
            </a:r>
            <a:r>
              <a:rPr lang="de-DE" sz="1800" b="1" strike="noStrike" spc="-1" dirty="0" err="1">
                <a:solidFill>
                  <a:srgbClr val="000000"/>
                </a:solidFill>
                <a:latin typeface="Tw Cen MT"/>
                <a:ea typeface="DejaVu Sans"/>
              </a:rPr>
              <a:t>Simplification</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of</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Lighting</a:t>
            </a:r>
            <a:r>
              <a:rPr lang="de-DE" sz="1800" b="1" strike="noStrike" spc="-1" dirty="0">
                <a:solidFill>
                  <a:srgbClr val="000000"/>
                </a:solidFill>
                <a:latin typeface="Tw Cen MT"/>
                <a:ea typeface="DejaVu Sans"/>
              </a:rPr>
              <a:t> and Light-</a:t>
            </a:r>
            <a:r>
              <a:rPr lang="de-DE" sz="1800" b="1" strike="noStrike" spc="-1" dirty="0" err="1">
                <a:solidFill>
                  <a:srgbClr val="000000"/>
                </a:solidFill>
                <a:latin typeface="Tw Cen MT"/>
                <a:ea typeface="DejaVu Sans"/>
              </a:rPr>
              <a:t>Signalling</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Regulations</a:t>
            </a:r>
            <a:r>
              <a:rPr lang="de-DE" sz="1800" b="1" strike="noStrike" spc="-1" dirty="0">
                <a:solidFill>
                  <a:srgbClr val="000000"/>
                </a:solidFill>
                <a:latin typeface="Tw Cen MT"/>
                <a:ea typeface="DejaVu Sans"/>
              </a:rPr>
              <a:t>“</a:t>
            </a:r>
            <a:endParaRPr lang="de-DE" sz="1800" b="0" strike="noStrike" spc="-1" dirty="0">
              <a:latin typeface="Arial"/>
            </a:endParaRPr>
          </a:p>
          <a:p>
            <a:pPr algn="r">
              <a:lnSpc>
                <a:spcPct val="100000"/>
              </a:lnSpc>
            </a:pPr>
            <a:r>
              <a:rPr lang="de-DE" sz="1800" b="1" strike="noStrike" spc="-1" dirty="0">
                <a:solidFill>
                  <a:srgbClr val="000000"/>
                </a:solidFill>
                <a:latin typeface="Tw Cen MT"/>
                <a:ea typeface="DejaVu Sans"/>
              </a:rPr>
              <a:t>Reg. 148 Stage II, Step 1 – Precise description 1/4</a:t>
            </a:r>
            <a:endParaRPr lang="de-DE" sz="1800" b="0" strike="noStrike" spc="-1" dirty="0">
              <a:latin typeface="Arial"/>
            </a:endParaRPr>
          </a:p>
        </p:txBody>
      </p:sp>
      <p:grpSp>
        <p:nvGrpSpPr>
          <p:cNvPr id="39" name="Group 38">
            <a:extLst>
              <a:ext uri="{FF2B5EF4-FFF2-40B4-BE49-F238E27FC236}">
                <a16:creationId xmlns:a16="http://schemas.microsoft.com/office/drawing/2014/main" id="{90908AB1-62BC-4421-945C-82E243F67582}"/>
              </a:ext>
            </a:extLst>
          </p:cNvPr>
          <p:cNvGrpSpPr/>
          <p:nvPr/>
        </p:nvGrpSpPr>
        <p:grpSpPr>
          <a:xfrm>
            <a:off x="689880" y="173403"/>
            <a:ext cx="576000" cy="585125"/>
            <a:chOff x="689880" y="173403"/>
            <a:chExt cx="576000" cy="585125"/>
          </a:xfrm>
        </p:grpSpPr>
        <p:sp>
          <p:nvSpPr>
            <p:cNvPr id="40" name="CustomShape 4">
              <a:extLst>
                <a:ext uri="{FF2B5EF4-FFF2-40B4-BE49-F238E27FC236}">
                  <a16:creationId xmlns:a16="http://schemas.microsoft.com/office/drawing/2014/main" id="{74A8652E-BE76-4C69-A678-2260821DEA68}"/>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41" name="CustomShape 5">
              <a:extLst>
                <a:ext uri="{FF2B5EF4-FFF2-40B4-BE49-F238E27FC236}">
                  <a16:creationId xmlns:a16="http://schemas.microsoft.com/office/drawing/2014/main" id="{79B627B7-86F9-4128-86BA-1523A1198C0D}"/>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graphicFrame>
        <p:nvGraphicFramePr>
          <p:cNvPr id="76" name="Table 4">
            <a:extLst>
              <a:ext uri="{FF2B5EF4-FFF2-40B4-BE49-F238E27FC236}">
                <a16:creationId xmlns:a16="http://schemas.microsoft.com/office/drawing/2014/main" id="{A4F1D987-4DDB-46EF-A171-E46A87C13E13}"/>
              </a:ext>
            </a:extLst>
          </p:cNvPr>
          <p:cNvGraphicFramePr/>
          <p:nvPr/>
        </p:nvGraphicFramePr>
        <p:xfrm>
          <a:off x="612360" y="1231048"/>
          <a:ext cx="10998393" cy="4937760"/>
        </p:xfrm>
        <a:graphic>
          <a:graphicData uri="http://schemas.openxmlformats.org/drawingml/2006/table">
            <a:tbl>
              <a:tblPr>
                <a:tableStyleId>{BC89EF96-8CEA-46FF-86C4-4CE0E7609802}</a:tableStyleId>
              </a:tblPr>
              <a:tblGrid>
                <a:gridCol w="1787400">
                  <a:extLst>
                    <a:ext uri="{9D8B030D-6E8A-4147-A177-3AD203B41FA5}">
                      <a16:colId xmlns:a16="http://schemas.microsoft.com/office/drawing/2014/main" val="20000"/>
                    </a:ext>
                  </a:extLst>
                </a:gridCol>
                <a:gridCol w="7373827">
                  <a:extLst>
                    <a:ext uri="{9D8B030D-6E8A-4147-A177-3AD203B41FA5}">
                      <a16:colId xmlns:a16="http://schemas.microsoft.com/office/drawing/2014/main" val="20001"/>
                    </a:ext>
                  </a:extLst>
                </a:gridCol>
                <a:gridCol w="1837166">
                  <a:extLst>
                    <a:ext uri="{9D8B030D-6E8A-4147-A177-3AD203B41FA5}">
                      <a16:colId xmlns:a16="http://schemas.microsoft.com/office/drawing/2014/main" val="1338922626"/>
                    </a:ext>
                  </a:extLst>
                </a:gridCol>
              </a:tblGrid>
              <a:tr h="277589">
                <a:tc gridSpan="3">
                  <a:txBody>
                    <a:bodyPr/>
                    <a:lstStyle/>
                    <a:p>
                      <a:pPr>
                        <a:lnSpc>
                          <a:spcPct val="100000"/>
                        </a:lnSpc>
                      </a:pPr>
                      <a:r>
                        <a:rPr lang="de-DE" sz="1600" b="1" strike="noStrike" spc="-1" dirty="0">
                          <a:solidFill>
                            <a:schemeClr val="bg1"/>
                          </a:solidFill>
                          <a:latin typeface="Times New Roman" panose="02020603050405020304" pitchFamily="18" charset="0"/>
                          <a:cs typeface="Times New Roman" panose="02020603050405020304" pitchFamily="18" charset="0"/>
                        </a:rPr>
                        <a:t>Requirement/provision changes</a:t>
                      </a:r>
                    </a:p>
                  </a:txBody>
                  <a:tcPr>
                    <a:solidFill>
                      <a:srgbClr val="FF0000"/>
                    </a:solidFill>
                  </a:tcPr>
                </a:tc>
                <a:tc hMerge="1">
                  <a:txBody>
                    <a:bodyPr/>
                    <a:lstStyle/>
                    <a:p>
                      <a:pPr>
                        <a:lnSpc>
                          <a:spcPct val="100000"/>
                        </a:lnSpc>
                      </a:pPr>
                      <a:endParaRPr lang="de-DE" sz="1400" b="0" strike="noStrike" spc="-1" dirty="0">
                        <a:latin typeface="Arial"/>
                      </a:endParaRPr>
                    </a:p>
                  </a:txBody>
                  <a:tcPr>
                    <a:lnT w="12240">
                      <a:solidFill>
                        <a:srgbClr val="A35DD1"/>
                      </a:solidFill>
                    </a:lnT>
                    <a:lnB w="12240">
                      <a:solidFill>
                        <a:srgbClr val="A35DD1"/>
                      </a:solidFill>
                    </a:lnB>
                    <a:noFill/>
                  </a:tcPr>
                </a:tc>
                <a:tc hMerge="1">
                  <a:txBody>
                    <a:bodyPr/>
                    <a:lstStyle/>
                    <a:p>
                      <a:pPr>
                        <a:lnSpc>
                          <a:spcPct val="100000"/>
                        </a:lnSpc>
                      </a:pPr>
                      <a:endParaRPr lang="de-DE" sz="1400" b="1" strike="noStrike" spc="-1" dirty="0">
                        <a:latin typeface="Arial"/>
                      </a:endParaRPr>
                    </a:p>
                  </a:txBody>
                  <a:tcPr>
                    <a:lnT w="12240" cap="flat" cmpd="sng" algn="ctr">
                      <a:solidFill>
                        <a:srgbClr val="A35DD1"/>
                      </a:solidFill>
                      <a:prstDash val="solid"/>
                      <a:round/>
                      <a:headEnd type="none" w="med" len="med"/>
                      <a:tailEnd type="none" w="med" len="med"/>
                    </a:lnT>
                    <a:lnB w="12240" cap="flat" cmpd="sng" algn="ctr">
                      <a:solidFill>
                        <a:srgbClr val="A35DD1"/>
                      </a:solidFill>
                      <a:prstDash val="solid"/>
                      <a:round/>
                      <a:headEnd type="none" w="med" len="med"/>
                      <a:tailEnd type="none" w="med" len="med"/>
                    </a:lnB>
                    <a:noFill/>
                  </a:tcPr>
                </a:tc>
                <a:extLst>
                  <a:ext uri="{0D108BD9-81ED-4DB2-BD59-A6C34878D82A}">
                    <a16:rowId xmlns:a16="http://schemas.microsoft.com/office/drawing/2014/main" val="2780883112"/>
                  </a:ext>
                </a:extLst>
              </a:tr>
              <a:tr h="252354">
                <a:tc>
                  <a:txBody>
                    <a:bodyPr/>
                    <a:lstStyle/>
                    <a:p>
                      <a:pPr>
                        <a:lnSpc>
                          <a:spcPct val="100000"/>
                        </a:lnSpc>
                      </a:pPr>
                      <a:r>
                        <a:rPr lang="de-DE" sz="1400" b="1" strike="noStrike" spc="-1" dirty="0">
                          <a:latin typeface="Times New Roman" panose="02020603050405020304" pitchFamily="18" charset="0"/>
                          <a:cs typeface="Times New Roman" panose="02020603050405020304" pitchFamily="18" charset="0"/>
                        </a:rPr>
                        <a:t>Par.</a:t>
                      </a:r>
                    </a:p>
                  </a:txBody>
                  <a:tcPr/>
                </a:tc>
                <a:tc>
                  <a:txBody>
                    <a:bodyPr/>
                    <a:lstStyle/>
                    <a:p>
                      <a:pPr>
                        <a:lnSpc>
                          <a:spcPct val="100000"/>
                        </a:lnSpc>
                      </a:pPr>
                      <a:r>
                        <a:rPr lang="de-DE" sz="1400" b="1" strike="noStrike" spc="-1" dirty="0">
                          <a:latin typeface="Times New Roman" panose="02020603050405020304" pitchFamily="18" charset="0"/>
                          <a:cs typeface="Times New Roman" panose="02020603050405020304" pitchFamily="18" charset="0"/>
                        </a:rPr>
                        <a:t>Content</a:t>
                      </a:r>
                    </a:p>
                  </a:txBody>
                  <a:tcPr/>
                </a:tc>
                <a:tc>
                  <a:txBody>
                    <a:bodyPr/>
                    <a:lstStyle/>
                    <a:p>
                      <a:pPr algn="ctr">
                        <a:lnSpc>
                          <a:spcPct val="100000"/>
                        </a:lnSpc>
                      </a:pPr>
                      <a:r>
                        <a:rPr lang="de-DE" sz="1400" b="1" strike="noStrike" spc="-1" dirty="0" err="1">
                          <a:latin typeface="Times New Roman" panose="02020603050405020304" pitchFamily="18" charset="0"/>
                          <a:cs typeface="Times New Roman" panose="02020603050405020304" pitchFamily="18" charset="0"/>
                        </a:rPr>
                        <a:t>Document</a:t>
                      </a:r>
                      <a:r>
                        <a:rPr lang="de-DE" sz="1400" b="1" strike="noStrike" spc="-1" dirty="0">
                          <a:latin typeface="Times New Roman" panose="02020603050405020304" pitchFamily="18" charset="0"/>
                          <a:cs typeface="Times New Roman" panose="02020603050405020304" pitchFamily="18" charset="0"/>
                        </a:rPr>
                        <a:t> / </a:t>
                      </a:r>
                      <a:r>
                        <a:rPr lang="de-DE" sz="1400" b="1" i="1" strike="noStrike" spc="-1" dirty="0">
                          <a:latin typeface="Times New Roman" panose="02020603050405020304" pitchFamily="18" charset="0"/>
                          <a:cs typeface="Times New Roman" panose="02020603050405020304" pitchFamily="18" charset="0"/>
                        </a:rPr>
                        <a:t>Session</a:t>
                      </a:r>
                    </a:p>
                  </a:txBody>
                  <a:tcPr/>
                </a:tc>
                <a:extLst>
                  <a:ext uri="{0D108BD9-81ED-4DB2-BD59-A6C34878D82A}">
                    <a16:rowId xmlns:a16="http://schemas.microsoft.com/office/drawing/2014/main" val="10000"/>
                  </a:ext>
                </a:extLst>
              </a:tr>
              <a:tr h="252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3.1.2.1 / 3.1.2.2.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Amended requirements for description and drawings</a:t>
                      </a:r>
                    </a:p>
                  </a:txBody>
                  <a:tcPr anchor="ctr"/>
                </a:tc>
                <a:tc>
                  <a:txBody>
                    <a:bodyPr/>
                    <a:lstStyle/>
                    <a:p>
                      <a:pPr algn="ctr">
                        <a:lnSpc>
                          <a:spcPct val="100000"/>
                        </a:lnSpc>
                      </a:pPr>
                      <a:r>
                        <a:rPr lang="de-DE" sz="1400" b="0" strike="noStrike" spc="-1" dirty="0">
                          <a:solidFill>
                            <a:schemeClr val="bg1"/>
                          </a:solidFill>
                          <a:highlight>
                            <a:srgbClr val="0000FF"/>
                          </a:highlight>
                          <a:latin typeface="Times New Roman" panose="02020603050405020304" pitchFamily="18" charset="0"/>
                          <a:cs typeface="Times New Roman" panose="02020603050405020304" pitchFamily="18" charset="0"/>
                        </a:rPr>
                        <a:t>SLR-46-15-Rev.1</a:t>
                      </a:r>
                    </a:p>
                  </a:txBody>
                  <a:tcPr anchor="ctr"/>
                </a:tc>
                <a:extLst>
                  <a:ext uri="{0D108BD9-81ED-4DB2-BD59-A6C34878D82A}">
                    <a16:rowId xmlns:a16="http://schemas.microsoft.com/office/drawing/2014/main" val="3515405706"/>
                  </a:ext>
                </a:extLst>
              </a:tr>
              <a:tr h="252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strike="noStrike" spc="-1" dirty="0">
                          <a:solidFill>
                            <a:schemeClr val="tx1"/>
                          </a:solidFill>
                          <a:latin typeface="Times New Roman" panose="02020603050405020304" pitchFamily="18" charset="0"/>
                          <a:cs typeface="Times New Roman" panose="02020603050405020304" pitchFamily="18" charset="0"/>
                        </a:rPr>
                        <a:t>3.2.5., Table 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i="0" spc="-1" dirty="0">
                          <a:solidFill>
                            <a:schemeClr val="tx1"/>
                          </a:solidFill>
                          <a:latin typeface="Times New Roman" panose="02020603050405020304" pitchFamily="18" charset="0"/>
                          <a:cs typeface="Times New Roman" panose="02020603050405020304" pitchFamily="18" charset="0"/>
                        </a:rPr>
                        <a:t>Change index for series 01</a:t>
                      </a:r>
                    </a:p>
                  </a:txBody>
                  <a:tcPr anchor="ctr"/>
                </a:tc>
                <a:tc>
                  <a:txBody>
                    <a:bodyPr/>
                    <a:lstStyle/>
                    <a:p>
                      <a:pPr algn="ctr">
                        <a:lnSpc>
                          <a:spcPct val="100000"/>
                        </a:lnSpc>
                      </a:pPr>
                      <a:r>
                        <a:rPr lang="de-DE" sz="1400" b="1" i="1" strike="noStrike" spc="-1" dirty="0">
                          <a:solidFill>
                            <a:schemeClr val="tx1">
                              <a:lumMod val="65000"/>
                              <a:lumOff val="35000"/>
                            </a:schemeClr>
                          </a:solidFill>
                          <a:latin typeface="Times New Roman" panose="02020603050405020304" pitchFamily="18" charset="0"/>
                          <a:cs typeface="Times New Roman" panose="02020603050405020304" pitchFamily="18" charset="0"/>
                        </a:rPr>
                        <a:t>SLR-48</a:t>
                      </a:r>
                    </a:p>
                  </a:txBody>
                  <a:tcPr anchor="ctr"/>
                </a:tc>
                <a:extLst>
                  <a:ext uri="{0D108BD9-81ED-4DB2-BD59-A6C34878D82A}">
                    <a16:rowId xmlns:a16="http://schemas.microsoft.com/office/drawing/2014/main" val="2170787668"/>
                  </a:ext>
                </a:extLst>
              </a:tr>
              <a:tr h="252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Clarification of the requirements for approval marking / Unique Identifier</a:t>
                      </a:r>
                    </a:p>
                  </a:txBody>
                  <a:tcPr anchor="ctr"/>
                </a:tc>
                <a:tc>
                  <a:txBody>
                    <a:bodyPr/>
                    <a:lstStyle/>
                    <a:p>
                      <a:pPr algn="ctr">
                        <a:lnSpc>
                          <a:spcPct val="100000"/>
                        </a:lnSpc>
                      </a:pPr>
                      <a:r>
                        <a:rPr lang="de-DE" sz="1400" b="0" strike="noStrike" spc="-1" dirty="0">
                          <a:solidFill>
                            <a:schemeClr val="tx1"/>
                          </a:solidFill>
                          <a:highlight>
                            <a:srgbClr val="FF0000"/>
                          </a:highlight>
                          <a:latin typeface="Times New Roman" panose="02020603050405020304" pitchFamily="18" charset="0"/>
                          <a:cs typeface="Times New Roman" panose="02020603050405020304" pitchFamily="18" charset="0"/>
                        </a:rPr>
                        <a:t>SLR-46-13 Rev.1</a:t>
                      </a:r>
                    </a:p>
                  </a:txBody>
                  <a:tcPr anchor="ctr"/>
                </a:tc>
                <a:extLst>
                  <a:ext uri="{0D108BD9-81ED-4DB2-BD59-A6C34878D82A}">
                    <a16:rowId xmlns:a16="http://schemas.microsoft.com/office/drawing/2014/main" val="2147322596"/>
                  </a:ext>
                </a:extLst>
              </a:tr>
              <a:tr h="252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rgbClr val="000000"/>
                          </a:solidFill>
                          <a:latin typeface="Times New Roman" panose="02020603050405020304" pitchFamily="18" charset="0"/>
                          <a:ea typeface="+mn-ea"/>
                          <a:cs typeface="Times New Roman" panose="02020603050405020304" pitchFamily="18" charset="0"/>
                        </a:rPr>
                        <a:t>4.4.</a:t>
                      </a:r>
                      <a:endParaRPr lang="de-DE" sz="1400" b="0" strike="noStrike" spc="-1" dirty="0">
                        <a:latin typeface="Times New Roman" panose="02020603050405020304" pitchFamily="18" charset="0"/>
                        <a:cs typeface="Times New Roman" panose="02020603050405020304" pitchFamily="18"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Added D-lamp option for all functions on all vehicles where restrictions exist</a:t>
                      </a:r>
                    </a:p>
                  </a:txBody>
                  <a:tcPr anchor="ctr"/>
                </a:tc>
                <a:tc>
                  <a:txBody>
                    <a:bodyPr/>
                    <a:lstStyle/>
                    <a:p>
                      <a:pPr algn="ctr">
                        <a:lnSpc>
                          <a:spcPct val="100000"/>
                        </a:lnSpc>
                      </a:pPr>
                      <a:r>
                        <a:rPr lang="de-DE" sz="1400" b="1" i="1" strike="noStrike" spc="-1" dirty="0">
                          <a:solidFill>
                            <a:schemeClr val="tx1">
                              <a:lumMod val="65000"/>
                              <a:lumOff val="35000"/>
                            </a:schemeClr>
                          </a:solidFill>
                          <a:latin typeface="Times New Roman" panose="02020603050405020304" pitchFamily="18" charset="0"/>
                          <a:cs typeface="Times New Roman" panose="02020603050405020304" pitchFamily="18" charset="0"/>
                        </a:rPr>
                        <a:t>SLR-37</a:t>
                      </a:r>
                    </a:p>
                  </a:txBody>
                  <a:tcPr anchor="ctr">
                    <a:noFill/>
                  </a:tcPr>
                </a:tc>
                <a:extLst>
                  <a:ext uri="{0D108BD9-81ED-4DB2-BD59-A6C34878D82A}">
                    <a16:rowId xmlns:a16="http://schemas.microsoft.com/office/drawing/2014/main" val="747168061"/>
                  </a:ext>
                </a:extLst>
              </a:tr>
              <a:tr h="252354">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4.4.1., 5.4.1., 5.4.3.</a:t>
                      </a:r>
                      <a:endParaRPr lang="de-DE" sz="1400" b="0" strike="noStrike" spc="-1" dirty="0">
                        <a:latin typeface="Times New Roman" panose="02020603050405020304" pitchFamily="18" charset="0"/>
                        <a:cs typeface="Times New Roman" panose="02020603050405020304" pitchFamily="18"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Option of D-lamps added for daytime running lamps</a:t>
                      </a:r>
                      <a:endParaRPr lang="de-DE" sz="1400" b="0" strike="noStrike" spc="-1"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chemeClr val="bg1"/>
                          </a:solidFill>
                          <a:highlight>
                            <a:srgbClr val="000000"/>
                          </a:highlight>
                          <a:latin typeface="Times New Roman" panose="02020603050405020304" pitchFamily="18" charset="0"/>
                          <a:cs typeface="Times New Roman" panose="02020603050405020304" pitchFamily="18" charset="0"/>
                        </a:rPr>
                        <a:t>SLR-37-06</a:t>
                      </a:r>
                    </a:p>
                  </a:txBody>
                  <a:tcPr anchor="ctr"/>
                </a:tc>
                <a:extLst>
                  <a:ext uri="{0D108BD9-81ED-4DB2-BD59-A6C34878D82A}">
                    <a16:rowId xmlns:a16="http://schemas.microsoft.com/office/drawing/2014/main" val="10003"/>
                  </a:ext>
                </a:extLst>
              </a:tr>
              <a:tr h="4290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rgbClr val="000000"/>
                          </a:solidFill>
                          <a:latin typeface="Times New Roman" panose="02020603050405020304" pitchFamily="18" charset="0"/>
                          <a:ea typeface="+mn-ea"/>
                          <a:cs typeface="Times New Roman" panose="02020603050405020304" pitchFamily="18" charset="0"/>
                        </a:rPr>
                        <a:t>4.6.1.4.</a:t>
                      </a:r>
                      <a:endParaRPr lang="de-DE" sz="1400" b="0" strike="noStrike" spc="-1" dirty="0">
                        <a:latin typeface="Times New Roman" panose="02020603050405020304" pitchFamily="18" charset="0"/>
                        <a:cs typeface="Times New Roman" panose="02020603050405020304" pitchFamily="18"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Correction to the failure provisions of direction indicators for vehicles of category L</a:t>
                      </a:r>
                      <a:endParaRPr lang="en-GB" sz="1400" spc="-1" dirty="0">
                        <a:latin typeface="Times New Roman" panose="02020603050405020304" pitchFamily="18" charset="0"/>
                        <a:cs typeface="Times New Roman" panose="02020603050405020304" pitchFamily="18" charset="0"/>
                      </a:endParaRPr>
                    </a:p>
                  </a:txBody>
                  <a:tcPr anchor="ctr"/>
                </a:tc>
                <a:tc>
                  <a:txBody>
                    <a:bodyPr/>
                    <a:lstStyle/>
                    <a:p>
                      <a:pPr algn="ctr">
                        <a:lnSpc>
                          <a:spcPct val="100000"/>
                        </a:lnSpc>
                      </a:pPr>
                      <a:r>
                        <a:rPr lang="de-DE" sz="1400" b="0" strike="noStrike" spc="-1" dirty="0">
                          <a:solidFill>
                            <a:schemeClr val="bg1"/>
                          </a:solidFill>
                          <a:highlight>
                            <a:srgbClr val="808000"/>
                          </a:highlight>
                          <a:latin typeface="Times New Roman" panose="02020603050405020304" pitchFamily="18" charset="0"/>
                          <a:cs typeface="Times New Roman" panose="02020603050405020304" pitchFamily="18" charset="0"/>
                        </a:rPr>
                        <a:t>SLR-35-01</a:t>
                      </a:r>
                    </a:p>
                    <a:p>
                      <a:pPr algn="ctr">
                        <a:lnSpc>
                          <a:spcPct val="100000"/>
                        </a:lnSpc>
                      </a:pPr>
                      <a:r>
                        <a:rPr lang="de-DE" sz="1400" b="0" strike="noStrike" spc="-1" dirty="0">
                          <a:solidFill>
                            <a:schemeClr val="tx1"/>
                          </a:solidFill>
                          <a:highlight>
                            <a:srgbClr val="00FF00"/>
                          </a:highlight>
                          <a:latin typeface="Times New Roman" panose="02020603050405020304" pitchFamily="18" charset="0"/>
                          <a:cs typeface="Times New Roman" panose="02020603050405020304" pitchFamily="18" charset="0"/>
                        </a:rPr>
                        <a:t>SLR-37-05-Rev.1</a:t>
                      </a:r>
                    </a:p>
                  </a:txBody>
                  <a:tcPr anchor="ctr"/>
                </a:tc>
                <a:extLst>
                  <a:ext uri="{0D108BD9-81ED-4DB2-BD59-A6C34878D82A}">
                    <a16:rowId xmlns:a16="http://schemas.microsoft.com/office/drawing/2014/main" val="1858328803"/>
                  </a:ext>
                </a:extLst>
              </a:tr>
              <a:tr h="429001">
                <a:tc>
                  <a:txBody>
                    <a:bodyPr/>
                    <a:lstStyle/>
                    <a:p>
                      <a:pPr>
                        <a:lnSpc>
                          <a:spcPct val="100000"/>
                        </a:lnSpc>
                      </a:pPr>
                      <a:r>
                        <a:rPr lang="fr-FR" sz="1400" b="0" strike="noStrike" spc="-1" dirty="0">
                          <a:latin typeface="Times New Roman" panose="02020603050405020304" pitchFamily="18" charset="0"/>
                          <a:cs typeface="Times New Roman" panose="02020603050405020304" pitchFamily="18" charset="0"/>
                        </a:rPr>
                        <a:t>Par. 4.7., 4.8., </a:t>
                      </a:r>
                    </a:p>
                    <a:p>
                      <a:pPr>
                        <a:lnSpc>
                          <a:spcPct val="100000"/>
                        </a:lnSpc>
                      </a:pPr>
                      <a:r>
                        <a:rPr lang="fr-FR" sz="1400" b="0" strike="noStrike" spc="-1" dirty="0">
                          <a:latin typeface="Times New Roman" panose="02020603050405020304" pitchFamily="18" charset="0"/>
                          <a:cs typeface="Times New Roman" panose="02020603050405020304" pitchFamily="18" charset="0"/>
                        </a:rPr>
                        <a:t>Annex 8</a:t>
                      </a:r>
                      <a:endParaRPr lang="de-DE" sz="1400" b="0" strike="noStrike" spc="-1" dirty="0">
                        <a:latin typeface="Times New Roman" panose="02020603050405020304" pitchFamily="18" charset="0"/>
                        <a:cs typeface="Times New Roman" panose="02020603050405020304" pitchFamily="18"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pc="-1" dirty="0">
                          <a:latin typeface="Times New Roman" panose="02020603050405020304" pitchFamily="18" charset="0"/>
                          <a:cs typeface="Times New Roman" panose="02020603050405020304" pitchFamily="18" charset="0"/>
                        </a:rPr>
                        <a:t>Inclusion of all light source technologies (including future ones) and combinations of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Aligned and improved the testing conditions acc. to the light source options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chemeClr val="tx1"/>
                          </a:solidFill>
                          <a:highlight>
                            <a:srgbClr val="FFFF00"/>
                          </a:highlight>
                          <a:latin typeface="Times New Roman" panose="02020603050405020304" pitchFamily="18" charset="0"/>
                          <a:cs typeface="Times New Roman" panose="02020603050405020304" pitchFamily="18" charset="0"/>
                        </a:rPr>
                        <a:t>SLR-46-11-Rev.1</a:t>
                      </a:r>
                    </a:p>
                  </a:txBody>
                  <a:tcPr anchor="ctr"/>
                </a:tc>
                <a:extLst>
                  <a:ext uri="{0D108BD9-81ED-4DB2-BD59-A6C34878D82A}">
                    <a16:rowId xmlns:a16="http://schemas.microsoft.com/office/drawing/2014/main" val="725871374"/>
                  </a:ext>
                </a:extLst>
              </a:tr>
              <a:tr h="252354">
                <a:tc>
                  <a:txBody>
                    <a:bodyPr/>
                    <a:lstStyle/>
                    <a:p>
                      <a:pPr>
                        <a:lnSpc>
                          <a:spcPct val="100000"/>
                        </a:lnSpc>
                      </a:pPr>
                      <a:r>
                        <a:rPr lang="de-DE" sz="1400" b="0" strike="noStrike" spc="-1" dirty="0">
                          <a:latin typeface="Times New Roman" panose="02020603050405020304" pitchFamily="18" charset="0"/>
                          <a:cs typeface="Times New Roman" panose="02020603050405020304" pitchFamily="18" charset="0"/>
                        </a:rPr>
                        <a:t>4.8.3.1.1.</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Added additional test for red light to the front / white light to the rear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chemeClr val="tx1"/>
                          </a:solidFill>
                          <a:highlight>
                            <a:srgbClr val="00FFFF"/>
                          </a:highlight>
                          <a:latin typeface="Times New Roman" panose="02020603050405020304" pitchFamily="18" charset="0"/>
                          <a:cs typeface="Times New Roman" panose="02020603050405020304" pitchFamily="18" charset="0"/>
                        </a:rPr>
                        <a:t>SLR-44-07</a:t>
                      </a:r>
                    </a:p>
                  </a:txBody>
                  <a:tcPr anchor="ctr"/>
                </a:tc>
                <a:extLst>
                  <a:ext uri="{0D108BD9-81ED-4DB2-BD59-A6C34878D82A}">
                    <a16:rowId xmlns:a16="http://schemas.microsoft.com/office/drawing/2014/main" val="3322480266"/>
                  </a:ext>
                </a:extLst>
              </a:tr>
              <a:tr h="4290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rgbClr val="000000"/>
                          </a:solidFill>
                          <a:latin typeface="Times New Roman" panose="02020603050405020304" pitchFamily="18" charset="0"/>
                          <a:ea typeface="+mn-ea"/>
                          <a:cs typeface="Times New Roman" panose="02020603050405020304" pitchFamily="18" charset="0"/>
                        </a:rPr>
                        <a:t>5.6.1., Table 8</a:t>
                      </a:r>
                      <a:endParaRPr lang="de-DE" sz="1400" b="0" strike="noStrike" spc="-1" dirty="0">
                        <a:latin typeface="Times New Roman" panose="02020603050405020304" pitchFamily="18" charset="0"/>
                        <a:cs typeface="Times New Roman" panose="02020603050405020304" pitchFamily="18"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The maximum luminous intensity for all different front direction indicators is aligned to a general maximum value.</a:t>
                      </a:r>
                      <a:endParaRPr lang="en-GB" sz="1400" spc="-1" dirty="0">
                        <a:latin typeface="Times New Roman" panose="02020603050405020304" pitchFamily="18" charset="0"/>
                        <a:cs typeface="Times New Roman" panose="02020603050405020304" pitchFamily="18" charset="0"/>
                      </a:endParaRPr>
                    </a:p>
                  </a:txBody>
                  <a:tcPr anchor="ctr"/>
                </a:tc>
                <a:tc>
                  <a:txBody>
                    <a:bodyPr/>
                    <a:lstStyle/>
                    <a:p>
                      <a:pPr algn="ctr">
                        <a:lnSpc>
                          <a:spcPct val="100000"/>
                        </a:lnSpc>
                      </a:pPr>
                      <a:r>
                        <a:rPr lang="de-DE" sz="1400" b="0" strike="noStrike" spc="-1" dirty="0">
                          <a:solidFill>
                            <a:schemeClr val="bg1"/>
                          </a:solidFill>
                          <a:highlight>
                            <a:srgbClr val="008080"/>
                          </a:highlight>
                          <a:latin typeface="Times New Roman" panose="02020603050405020304" pitchFamily="18" charset="0"/>
                          <a:cs typeface="Times New Roman" panose="02020603050405020304" pitchFamily="18" charset="0"/>
                        </a:rPr>
                        <a:t>SLR-33-02</a:t>
                      </a:r>
                    </a:p>
                  </a:txBody>
                  <a:tcPr anchor="ctr"/>
                </a:tc>
                <a:extLst>
                  <a:ext uri="{0D108BD9-81ED-4DB2-BD59-A6C34878D82A}">
                    <a16:rowId xmlns:a16="http://schemas.microsoft.com/office/drawing/2014/main" val="3951663046"/>
                  </a:ext>
                </a:extLst>
              </a:tr>
              <a:tr h="252354">
                <a:tc>
                  <a:txBody>
                    <a:bodyPr/>
                    <a:lstStyle/>
                    <a:p>
                      <a:pPr>
                        <a:lnSpc>
                          <a:spcPct val="100000"/>
                        </a:lnSpc>
                      </a:pPr>
                      <a:r>
                        <a:rPr lang="de-DE" sz="1400" b="0" strike="noStrike" spc="-1" dirty="0">
                          <a:latin typeface="Times New Roman" panose="02020603050405020304" pitchFamily="18" charset="0"/>
                          <a:cs typeface="Times New Roman" panose="02020603050405020304" pitchFamily="18" charset="0"/>
                        </a:rPr>
                        <a:t>Par. 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Transitional provisions for Series 01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chemeClr val="bg1"/>
                          </a:solidFill>
                          <a:highlight>
                            <a:srgbClr val="FF00FF"/>
                          </a:highlight>
                          <a:latin typeface="Times New Roman" panose="02020603050405020304" pitchFamily="18" charset="0"/>
                          <a:cs typeface="Times New Roman" panose="02020603050405020304" pitchFamily="18" charset="0"/>
                        </a:rPr>
                        <a:t>SLR-45-05</a:t>
                      </a:r>
                    </a:p>
                  </a:txBody>
                  <a:tcPr anchor="ctr"/>
                </a:tc>
                <a:extLst>
                  <a:ext uri="{0D108BD9-81ED-4DB2-BD59-A6C34878D82A}">
                    <a16:rowId xmlns:a16="http://schemas.microsoft.com/office/drawing/2014/main" val="2718296198"/>
                  </a:ext>
                </a:extLst>
              </a:tr>
              <a:tr h="252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rgbClr val="000000"/>
                          </a:solidFill>
                          <a:latin typeface="Times New Roman" panose="02020603050405020304" pitchFamily="18" charset="0"/>
                          <a:ea typeface="+mn-ea"/>
                          <a:cs typeface="Times New Roman" panose="02020603050405020304" pitchFamily="18" charset="0"/>
                        </a:rPr>
                        <a:t>Annex 3, Par. 1.2.</a:t>
                      </a:r>
                      <a:endParaRPr lang="de-DE" sz="1400" b="0" strike="noStrike" spc="-1" dirty="0">
                        <a:latin typeface="Times New Roman" panose="02020603050405020304" pitchFamily="18" charset="0"/>
                        <a:cs typeface="Times New Roman" panose="02020603050405020304" pitchFamily="18"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Added a missing paragraph that was omitted in the first version</a:t>
                      </a:r>
                      <a:endParaRPr lang="en-GB" sz="1400" spc="-1"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chemeClr val="bg1"/>
                          </a:solidFill>
                          <a:highlight>
                            <a:srgbClr val="808000"/>
                          </a:highlight>
                          <a:latin typeface="Times New Roman" panose="02020603050405020304" pitchFamily="18" charset="0"/>
                          <a:cs typeface="Times New Roman" panose="02020603050405020304" pitchFamily="18" charset="0"/>
                        </a:rPr>
                        <a:t>SLR-35-01</a:t>
                      </a:r>
                    </a:p>
                  </a:txBody>
                  <a:tcPr anchor="ctr"/>
                </a:tc>
                <a:extLst>
                  <a:ext uri="{0D108BD9-81ED-4DB2-BD59-A6C34878D82A}">
                    <a16:rowId xmlns:a16="http://schemas.microsoft.com/office/drawing/2014/main" val="698281492"/>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Annex 7, drawing</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Amended marking requirement (requirement for horizontal part of the downward facing arrow)</a:t>
                      </a:r>
                      <a:endParaRPr lang="en-GB" sz="1400" spc="-1"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i="1" strike="noStrike" kern="1200" spc="-1" dirty="0">
                          <a:solidFill>
                            <a:schemeClr val="tx1">
                              <a:lumMod val="65000"/>
                              <a:lumOff val="35000"/>
                            </a:schemeClr>
                          </a:solidFill>
                          <a:latin typeface="Times New Roman" panose="02020603050405020304" pitchFamily="18" charset="0"/>
                          <a:ea typeface="+mn-ea"/>
                          <a:cs typeface="Times New Roman" panose="02020603050405020304" pitchFamily="18" charset="0"/>
                        </a:rPr>
                        <a:t>SLR-40</a:t>
                      </a:r>
                    </a:p>
                  </a:txBody>
                  <a:tcPr anchor="ctr"/>
                </a:tc>
                <a:extLst>
                  <a:ext uri="{0D108BD9-81ED-4DB2-BD59-A6C34878D82A}">
                    <a16:rowId xmlns:a16="http://schemas.microsoft.com/office/drawing/2014/main" val="1118713636"/>
                  </a:ext>
                </a:extLst>
              </a:tr>
            </a:tbl>
          </a:graphicData>
        </a:graphic>
      </p:graphicFrame>
      <p:sp>
        <p:nvSpPr>
          <p:cNvPr id="2" name="TextBox 1">
            <a:extLst>
              <a:ext uri="{FF2B5EF4-FFF2-40B4-BE49-F238E27FC236}">
                <a16:creationId xmlns:a16="http://schemas.microsoft.com/office/drawing/2014/main" id="{A1030F26-998F-4AAC-9808-6FFCD56C70AD}"/>
              </a:ext>
            </a:extLst>
          </p:cNvPr>
          <p:cNvSpPr txBox="1"/>
          <p:nvPr/>
        </p:nvSpPr>
        <p:spPr>
          <a:xfrm>
            <a:off x="612359" y="6229096"/>
            <a:ext cx="8963720" cy="276999"/>
          </a:xfrm>
          <a:prstGeom prst="rect">
            <a:avLst/>
          </a:prstGeom>
          <a:noFill/>
        </p:spPr>
        <p:txBody>
          <a:bodyPr wrap="square" rtlCol="0">
            <a:spAutoFit/>
          </a:bodyPr>
          <a:lstStyle/>
          <a:p>
            <a:r>
              <a:rPr lang="de-DE" sz="1200" i="1" dirty="0"/>
              <a:t>The document colours refer to an older version of the draft version of the R148.01 series, see GRE-84-14 for details</a:t>
            </a:r>
          </a:p>
        </p:txBody>
      </p:sp>
      <p:sp>
        <p:nvSpPr>
          <p:cNvPr id="9" name="CustomShape 13">
            <a:extLst>
              <a:ext uri="{FF2B5EF4-FFF2-40B4-BE49-F238E27FC236}">
                <a16:creationId xmlns:a16="http://schemas.microsoft.com/office/drawing/2014/main" id="{7C1C0BA9-E6FF-4794-A054-FD17A023F4AD}"/>
              </a:ext>
            </a:extLst>
          </p:cNvPr>
          <p:cNvSpPr/>
          <p:nvPr/>
        </p:nvSpPr>
        <p:spPr>
          <a:xfrm>
            <a:off x="231032"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dirty="0">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3</a:t>
            </a:fld>
            <a:endParaRPr lang="de-DE" sz="1000" b="0" strike="noStrike" spc="-1" dirty="0">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stomShape 2">
            <a:extLst>
              <a:ext uri="{FF2B5EF4-FFF2-40B4-BE49-F238E27FC236}">
                <a16:creationId xmlns:a16="http://schemas.microsoft.com/office/drawing/2014/main" id="{0C5D4CC0-C3E8-4B08-BA13-5D17E21A89A3}"/>
              </a:ext>
            </a:extLst>
          </p:cNvPr>
          <p:cNvSpPr/>
          <p:nvPr/>
        </p:nvSpPr>
        <p:spPr>
          <a:xfrm>
            <a:off x="612360" y="129960"/>
            <a:ext cx="10782000" cy="64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en-GB" sz="1800" b="1" strike="noStrike" spc="-1" dirty="0">
                <a:solidFill>
                  <a:srgbClr val="000000"/>
                </a:solidFill>
                <a:latin typeface="Tw Cen MT"/>
                <a:ea typeface="DejaVu Sans"/>
              </a:rPr>
              <a:t>GRE IWG „Simplification of Lighting and Light-Signalling Regulations“</a:t>
            </a:r>
            <a:endParaRPr lang="en-GB" sz="1800" b="0" strike="noStrike" spc="-1" dirty="0">
              <a:latin typeface="Arial"/>
            </a:endParaRPr>
          </a:p>
          <a:p>
            <a:pPr algn="r">
              <a:lnSpc>
                <a:spcPct val="100000"/>
              </a:lnSpc>
            </a:pPr>
            <a:r>
              <a:rPr lang="en-GB" sz="1800" b="1" strike="noStrike" spc="-1" dirty="0">
                <a:solidFill>
                  <a:srgbClr val="000000"/>
                </a:solidFill>
                <a:latin typeface="Tw Cen MT"/>
                <a:ea typeface="DejaVu Sans"/>
              </a:rPr>
              <a:t>Reg. 148 Stage II, Step 1 – Precise description 2/4</a:t>
            </a:r>
            <a:endParaRPr lang="en-GB" sz="1800" b="0" strike="noStrike" spc="-1" dirty="0">
              <a:latin typeface="Arial"/>
            </a:endParaRPr>
          </a:p>
        </p:txBody>
      </p:sp>
      <p:grpSp>
        <p:nvGrpSpPr>
          <p:cNvPr id="14" name="Group 13">
            <a:extLst>
              <a:ext uri="{FF2B5EF4-FFF2-40B4-BE49-F238E27FC236}">
                <a16:creationId xmlns:a16="http://schemas.microsoft.com/office/drawing/2014/main" id="{04BEB73E-ACD2-44CA-8E6B-C884ACB1CF5C}"/>
              </a:ext>
            </a:extLst>
          </p:cNvPr>
          <p:cNvGrpSpPr/>
          <p:nvPr/>
        </p:nvGrpSpPr>
        <p:grpSpPr>
          <a:xfrm>
            <a:off x="689880" y="173403"/>
            <a:ext cx="576000" cy="585125"/>
            <a:chOff x="689880" y="173403"/>
            <a:chExt cx="576000" cy="585125"/>
          </a:xfrm>
        </p:grpSpPr>
        <p:sp>
          <p:nvSpPr>
            <p:cNvPr id="15" name="CustomShape 4">
              <a:extLst>
                <a:ext uri="{FF2B5EF4-FFF2-40B4-BE49-F238E27FC236}">
                  <a16:creationId xmlns:a16="http://schemas.microsoft.com/office/drawing/2014/main" id="{F86C7949-70BF-4AF2-A16A-9522D0BA45D7}"/>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16" name="CustomShape 5">
              <a:extLst>
                <a:ext uri="{FF2B5EF4-FFF2-40B4-BE49-F238E27FC236}">
                  <a16:creationId xmlns:a16="http://schemas.microsoft.com/office/drawing/2014/main" id="{AA0D00A8-8FA4-4B49-9927-498CFFE78E16}"/>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graphicFrame>
        <p:nvGraphicFramePr>
          <p:cNvPr id="30" name="Table 4">
            <a:extLst>
              <a:ext uri="{FF2B5EF4-FFF2-40B4-BE49-F238E27FC236}">
                <a16:creationId xmlns:a16="http://schemas.microsoft.com/office/drawing/2014/main" id="{F0F6CBAC-49B7-4EDC-97C7-E2112053D863}"/>
              </a:ext>
            </a:extLst>
          </p:cNvPr>
          <p:cNvGraphicFramePr/>
          <p:nvPr/>
        </p:nvGraphicFramePr>
        <p:xfrm>
          <a:off x="612360" y="1249902"/>
          <a:ext cx="11072821" cy="5029200"/>
        </p:xfrm>
        <a:graphic>
          <a:graphicData uri="http://schemas.openxmlformats.org/drawingml/2006/table">
            <a:tbl>
              <a:tblPr>
                <a:tableStyleId>{BC89EF96-8CEA-46FF-86C4-4CE0E7609802}</a:tableStyleId>
              </a:tblPr>
              <a:tblGrid>
                <a:gridCol w="1787400">
                  <a:extLst>
                    <a:ext uri="{9D8B030D-6E8A-4147-A177-3AD203B41FA5}">
                      <a16:colId xmlns:a16="http://schemas.microsoft.com/office/drawing/2014/main" val="20000"/>
                    </a:ext>
                  </a:extLst>
                </a:gridCol>
                <a:gridCol w="7418797">
                  <a:extLst>
                    <a:ext uri="{9D8B030D-6E8A-4147-A177-3AD203B41FA5}">
                      <a16:colId xmlns:a16="http://schemas.microsoft.com/office/drawing/2014/main" val="20001"/>
                    </a:ext>
                  </a:extLst>
                </a:gridCol>
                <a:gridCol w="1866624">
                  <a:extLst>
                    <a:ext uri="{9D8B030D-6E8A-4147-A177-3AD203B41FA5}">
                      <a16:colId xmlns:a16="http://schemas.microsoft.com/office/drawing/2014/main" val="1338922626"/>
                    </a:ext>
                  </a:extLst>
                </a:gridCol>
              </a:tblGrid>
              <a:tr h="0">
                <a:tc gridSpan="3">
                  <a:txBody>
                    <a:bodyPr/>
                    <a:lstStyle/>
                    <a:p>
                      <a:pPr>
                        <a:lnSpc>
                          <a:spcPct val="100000"/>
                        </a:lnSpc>
                      </a:pPr>
                      <a:r>
                        <a:rPr lang="de-DE" sz="1600" b="1" strike="noStrike" spc="-1" dirty="0" err="1">
                          <a:latin typeface="Times New Roman" panose="02020603050405020304" pitchFamily="18" charset="0"/>
                          <a:cs typeface="Times New Roman" panose="02020603050405020304" pitchFamily="18" charset="0"/>
                        </a:rPr>
                        <a:t>Clarification</a:t>
                      </a:r>
                      <a:r>
                        <a:rPr lang="de-DE" sz="1600" b="1" strike="noStrike" spc="-1" dirty="0">
                          <a:latin typeface="Times New Roman" panose="02020603050405020304" pitchFamily="18" charset="0"/>
                          <a:cs typeface="Times New Roman" panose="02020603050405020304" pitchFamily="18" charset="0"/>
                        </a:rPr>
                        <a:t> / </a:t>
                      </a:r>
                      <a:r>
                        <a:rPr lang="de-DE" sz="1600" b="1" strike="noStrike" spc="-1" dirty="0" err="1">
                          <a:latin typeface="Times New Roman" panose="02020603050405020304" pitchFamily="18" charset="0"/>
                          <a:cs typeface="Times New Roman" panose="02020603050405020304" pitchFamily="18" charset="0"/>
                        </a:rPr>
                        <a:t>improvements</a:t>
                      </a:r>
                      <a:endParaRPr lang="de-DE" sz="1600" b="1" strike="noStrike" spc="-1"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hMerge="1">
                  <a:txBody>
                    <a:bodyPr/>
                    <a:lstStyle/>
                    <a:p>
                      <a:pPr>
                        <a:lnSpc>
                          <a:spcPct val="100000"/>
                        </a:lnSpc>
                      </a:pPr>
                      <a:endParaRPr lang="de-DE" sz="1400" b="0" strike="noStrike" spc="-1" dirty="0">
                        <a:latin typeface="Arial"/>
                      </a:endParaRPr>
                    </a:p>
                  </a:txBody>
                  <a:tcPr>
                    <a:lnT w="12240">
                      <a:solidFill>
                        <a:srgbClr val="A35DD1"/>
                      </a:solidFill>
                    </a:lnT>
                    <a:lnB w="12240">
                      <a:solidFill>
                        <a:srgbClr val="A35DD1"/>
                      </a:solidFill>
                    </a:lnB>
                    <a:noFill/>
                  </a:tcPr>
                </a:tc>
                <a:tc hMerge="1">
                  <a:txBody>
                    <a:bodyPr/>
                    <a:lstStyle/>
                    <a:p>
                      <a:pPr>
                        <a:lnSpc>
                          <a:spcPct val="100000"/>
                        </a:lnSpc>
                      </a:pPr>
                      <a:endParaRPr lang="de-DE" sz="1400" b="1" strike="noStrike" spc="-1" dirty="0">
                        <a:latin typeface="Arial"/>
                      </a:endParaRPr>
                    </a:p>
                  </a:txBody>
                  <a:tcPr>
                    <a:lnT w="12240" cap="flat" cmpd="sng" algn="ctr">
                      <a:solidFill>
                        <a:srgbClr val="A35DD1"/>
                      </a:solidFill>
                      <a:prstDash val="solid"/>
                      <a:round/>
                      <a:headEnd type="none" w="med" len="med"/>
                      <a:tailEnd type="none" w="med" len="med"/>
                    </a:lnT>
                    <a:lnB w="12240" cap="flat" cmpd="sng" algn="ctr">
                      <a:solidFill>
                        <a:srgbClr val="A35DD1"/>
                      </a:solidFill>
                      <a:prstDash val="solid"/>
                      <a:round/>
                      <a:headEnd type="none" w="med" len="med"/>
                      <a:tailEnd type="none" w="med" len="med"/>
                    </a:lnB>
                    <a:noFill/>
                  </a:tcPr>
                </a:tc>
                <a:extLst>
                  <a:ext uri="{0D108BD9-81ED-4DB2-BD59-A6C34878D82A}">
                    <a16:rowId xmlns:a16="http://schemas.microsoft.com/office/drawing/2014/main" val="2780883112"/>
                  </a:ext>
                </a:extLst>
              </a:tr>
              <a:tr h="0">
                <a:tc>
                  <a:txBody>
                    <a:bodyPr/>
                    <a:lstStyle/>
                    <a:p>
                      <a:pPr>
                        <a:lnSpc>
                          <a:spcPct val="100000"/>
                        </a:lnSpc>
                      </a:pPr>
                      <a:r>
                        <a:rPr lang="de-DE" sz="1400" b="1" strike="noStrike" spc="-1" dirty="0">
                          <a:latin typeface="Times New Roman" panose="02020603050405020304" pitchFamily="18" charset="0"/>
                          <a:cs typeface="Times New Roman" panose="02020603050405020304" pitchFamily="18" charset="0"/>
                        </a:rPr>
                        <a:t>Par.</a:t>
                      </a:r>
                    </a:p>
                  </a:txBody>
                  <a:tcPr/>
                </a:tc>
                <a:tc>
                  <a:txBody>
                    <a:bodyPr/>
                    <a:lstStyle/>
                    <a:p>
                      <a:pPr>
                        <a:lnSpc>
                          <a:spcPct val="100000"/>
                        </a:lnSpc>
                      </a:pPr>
                      <a:r>
                        <a:rPr lang="de-DE" sz="1400" b="1" strike="noStrike" spc="-1" dirty="0">
                          <a:latin typeface="Times New Roman" panose="02020603050405020304" pitchFamily="18" charset="0"/>
                          <a:cs typeface="Times New Roman" panose="02020603050405020304" pitchFamily="18" charset="0"/>
                        </a:rPr>
                        <a:t>Content</a:t>
                      </a:r>
                    </a:p>
                  </a:txBody>
                  <a:tcPr/>
                </a:tc>
                <a:tc>
                  <a:txBody>
                    <a:bodyPr/>
                    <a:lstStyle/>
                    <a:p>
                      <a:pPr>
                        <a:lnSpc>
                          <a:spcPct val="100000"/>
                        </a:lnSpc>
                      </a:pPr>
                      <a:r>
                        <a:rPr lang="de-DE" sz="1400" b="1" strike="noStrike" spc="-1" dirty="0" err="1">
                          <a:latin typeface="Times New Roman" panose="02020603050405020304" pitchFamily="18" charset="0"/>
                          <a:cs typeface="Times New Roman" panose="02020603050405020304" pitchFamily="18" charset="0"/>
                        </a:rPr>
                        <a:t>Document</a:t>
                      </a:r>
                      <a:r>
                        <a:rPr lang="de-DE" sz="1400" b="1" strike="noStrike" spc="-1" dirty="0">
                          <a:latin typeface="Times New Roman" panose="02020603050405020304" pitchFamily="18" charset="0"/>
                          <a:cs typeface="Times New Roman" panose="02020603050405020304" pitchFamily="18" charset="0"/>
                        </a:rPr>
                        <a:t> / </a:t>
                      </a:r>
                      <a:r>
                        <a:rPr lang="de-DE" sz="1400" b="1" i="1" strike="noStrike" spc="-1" dirty="0">
                          <a:latin typeface="Times New Roman" panose="02020603050405020304" pitchFamily="18" charset="0"/>
                          <a:cs typeface="Times New Roman" panose="02020603050405020304" pitchFamily="18" charset="0"/>
                        </a:rPr>
                        <a:t>Session</a:t>
                      </a:r>
                    </a:p>
                  </a:txBody>
                  <a:tcPr/>
                </a:tc>
                <a:extLst>
                  <a:ext uri="{0D108BD9-81ED-4DB2-BD59-A6C34878D82A}">
                    <a16:rowId xmlns:a16="http://schemas.microsoft.com/office/drawing/2014/main" val="10000"/>
                  </a:ext>
                </a:extLst>
              </a:tr>
              <a:tr h="0">
                <a:tc>
                  <a:txBody>
                    <a:bodyPr/>
                    <a:lstStyle/>
                    <a:p>
                      <a:pPr>
                        <a:lnSpc>
                          <a:spcPct val="100000"/>
                        </a:lnSpc>
                      </a:pPr>
                      <a:r>
                        <a:rPr lang="de-DE" sz="1400" b="0" strike="noStrike" spc="-1" dirty="0">
                          <a:latin typeface="Times New Roman" panose="02020603050405020304" pitchFamily="18" charset="0"/>
                          <a:cs typeface="Times New Roman" panose="02020603050405020304" pitchFamily="18" charset="0"/>
                        </a:rPr>
                        <a:t>All values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spc="-1" dirty="0">
                          <a:latin typeface="Times New Roman" panose="02020603050405020304" pitchFamily="18" charset="0"/>
                          <a:cs typeface="Times New Roman" panose="02020603050405020304" pitchFamily="18" charset="0"/>
                        </a:rPr>
                        <a:t>Introduction of scientific notation </a:t>
                      </a:r>
                      <a:r>
                        <a:rPr lang="en-US" sz="1400" spc="-1" dirty="0">
                          <a:latin typeface="Times New Roman" panose="02020603050405020304" pitchFamily="18" charset="0"/>
                          <a:cs typeface="Times New Roman" panose="02020603050405020304" pitchFamily="18" charset="0"/>
                        </a:rPr>
                        <a:t>in order to assure that not more than 3 significant digits are shown for the required luminous intensity and luminous flux values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SLR-43-05-Rev.1</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SLR-48-08</a:t>
                      </a:r>
                    </a:p>
                  </a:txBody>
                  <a:tcPr/>
                </a:tc>
                <a:extLst>
                  <a:ext uri="{0D108BD9-81ED-4DB2-BD59-A6C34878D82A}">
                    <a16:rowId xmlns:a16="http://schemas.microsoft.com/office/drawing/2014/main" val="217891470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rgbClr val="000000"/>
                          </a:solidFill>
                          <a:latin typeface="Times New Roman" panose="02020603050405020304" pitchFamily="18" charset="0"/>
                          <a:ea typeface="+mn-ea"/>
                          <a:cs typeface="Times New Roman" panose="02020603050405020304" pitchFamily="18" charset="0"/>
                        </a:rPr>
                        <a:t>Introduction</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pc="-1" dirty="0">
                          <a:latin typeface="Times New Roman" panose="02020603050405020304" pitchFamily="18" charset="0"/>
                          <a:cs typeface="Times New Roman" panose="02020603050405020304" pitchFamily="18" charset="0"/>
                        </a:rPr>
                        <a:t>Updated the introductory text to reflect the new series of amendments</a:t>
                      </a:r>
                      <a:endParaRPr lang="en-GB" sz="1400"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SLR-40-12-Rev.1</a:t>
                      </a:r>
                    </a:p>
                  </a:txBody>
                  <a:tcPr/>
                </a:tc>
                <a:extLst>
                  <a:ext uri="{0D108BD9-81ED-4DB2-BD59-A6C34878D82A}">
                    <a16:rowId xmlns:a16="http://schemas.microsoft.com/office/drawing/2014/main" val="2502415642"/>
                  </a:ext>
                </a:extLst>
              </a:tr>
              <a:tr h="0">
                <a:tc>
                  <a:txBody>
                    <a:bodyPr/>
                    <a:lstStyle/>
                    <a:p>
                      <a:pPr>
                        <a:lnSpc>
                          <a:spcPct val="100000"/>
                        </a:lnSpc>
                      </a:pPr>
                      <a:r>
                        <a:rPr lang="de-DE" sz="1400" b="0" strike="noStrike" spc="-1" dirty="0">
                          <a:latin typeface="Times New Roman" panose="02020603050405020304" pitchFamily="18" charset="0"/>
                          <a:cs typeface="Times New Roman" panose="02020603050405020304" pitchFamily="18" charset="0"/>
                        </a:rPr>
                        <a:t>Diff. Paras.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Renumbered for clearer order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chemeClr val="tx1"/>
                          </a:solidFill>
                          <a:latin typeface="Times New Roman" panose="02020603050405020304" pitchFamily="18" charset="0"/>
                          <a:ea typeface="Times New Roman"/>
                          <a:cs typeface="Times New Roman" panose="02020603050405020304" pitchFamily="18" charset="0"/>
                        </a:rPr>
                        <a:t>SLR-38-03 Rev.1, SLR-38-04 Rev.1 </a:t>
                      </a:r>
                      <a:endParaRPr lang="de-DE" sz="1400" b="0" strike="noStrike" spc="-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0">
                <a:tc>
                  <a:txBody>
                    <a:bodyPr/>
                    <a:lstStyle/>
                    <a:p>
                      <a:pPr>
                        <a:lnSpc>
                          <a:spcPct val="100000"/>
                        </a:lnSpc>
                      </a:pPr>
                      <a:r>
                        <a:rPr lang="de-DE" sz="1400" b="0" strike="noStrike" spc="-1" dirty="0">
                          <a:latin typeface="Times New Roman" panose="02020603050405020304" pitchFamily="18" charset="0"/>
                          <a:cs typeface="Times New Roman" panose="02020603050405020304" pitchFamily="18" charset="0"/>
                        </a:rPr>
                        <a:t>Diff. Paras.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Clarification of the phrases “rated voltage” / “range of voltage” / “input voltage” and “wattage”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1" strike="noStrike" spc="-1" dirty="0">
                          <a:solidFill>
                            <a:schemeClr val="tx1"/>
                          </a:solidFill>
                          <a:latin typeface="Times New Roman" panose="02020603050405020304" pitchFamily="18" charset="0"/>
                          <a:cs typeface="Times New Roman" panose="02020603050405020304" pitchFamily="18" charset="0"/>
                        </a:rPr>
                        <a:t>SLR-48</a:t>
                      </a:r>
                    </a:p>
                  </a:txBody>
                  <a:tcPr/>
                </a:tc>
                <a:extLst>
                  <a:ext uri="{0D108BD9-81ED-4DB2-BD59-A6C34878D82A}">
                    <a16:rowId xmlns:a16="http://schemas.microsoft.com/office/drawing/2014/main" val="2046862595"/>
                  </a:ext>
                </a:extLst>
              </a:tr>
              <a:tr h="0">
                <a:tc>
                  <a:txBody>
                    <a:bodyPr/>
                    <a:lstStyle/>
                    <a:p>
                      <a:pPr>
                        <a:lnSpc>
                          <a:spcPct val="100000"/>
                        </a:lnSpc>
                      </a:pPr>
                      <a:r>
                        <a:rPr lang="de-DE" sz="1400" b="0" strike="noStrike" spc="-1" dirty="0">
                          <a:latin typeface="Times New Roman" panose="02020603050405020304" pitchFamily="18" charset="0"/>
                          <a:cs typeface="Times New Roman" panose="02020603050405020304" pitchFamily="18" charset="0"/>
                        </a:rPr>
                        <a:t>3.x</a:t>
                      </a:r>
                    </a:p>
                  </a:txBody>
                  <a:tcPr/>
                </a:tc>
                <a:tc>
                  <a:txBody>
                    <a:bodyPr/>
                    <a:lstStyle/>
                    <a:p>
                      <a:pPr>
                        <a:lnSpc>
                          <a:spcPct val="100000"/>
                        </a:lnSpc>
                      </a:pPr>
                      <a:r>
                        <a:rPr lang="de-DE" sz="1400" b="0" strike="noStrike" spc="-1" dirty="0">
                          <a:latin typeface="Times New Roman" panose="02020603050405020304" pitchFamily="18" charset="0"/>
                          <a:cs typeface="Times New Roman" panose="02020603050405020304" pitchFamily="18" charset="0"/>
                        </a:rPr>
                        <a:t>Rearranged and </a:t>
                      </a:r>
                      <a:r>
                        <a:rPr lang="de-DE" sz="1400" b="0" strike="noStrike" spc="-1" dirty="0" err="1">
                          <a:latin typeface="Times New Roman" panose="02020603050405020304" pitchFamily="18" charset="0"/>
                          <a:cs typeface="Times New Roman" panose="02020603050405020304" pitchFamily="18" charset="0"/>
                        </a:rPr>
                        <a:t>restructured</a:t>
                      </a:r>
                      <a:r>
                        <a:rPr lang="de-DE" sz="1400" b="0" strike="noStrike" spc="-1" dirty="0">
                          <a:latin typeface="Times New Roman" panose="02020603050405020304" pitchFamily="18" charset="0"/>
                          <a:cs typeface="Times New Roman" panose="02020603050405020304" pitchFamily="18" charset="0"/>
                        </a:rPr>
                        <a:t> </a:t>
                      </a:r>
                      <a:r>
                        <a:rPr lang="de-DE" sz="1400" b="0" strike="noStrike" spc="-1" dirty="0" err="1">
                          <a:latin typeface="Times New Roman" panose="02020603050405020304" pitchFamily="18" charset="0"/>
                          <a:cs typeface="Times New Roman" panose="02020603050405020304" pitchFamily="18" charset="0"/>
                        </a:rPr>
                        <a:t>provisions</a:t>
                      </a:r>
                      <a:r>
                        <a:rPr lang="de-DE" sz="1400" b="0" strike="noStrike" spc="-1" dirty="0">
                          <a:latin typeface="Times New Roman" panose="02020603050405020304" pitchFamily="18" charset="0"/>
                          <a:cs typeface="Times New Roman" panose="02020603050405020304" pitchFamily="18" charset="0"/>
                        </a:rPr>
                        <a:t> </a:t>
                      </a:r>
                      <a:r>
                        <a:rPr lang="de-DE" sz="1400" b="0" strike="noStrike" spc="-1" dirty="0" err="1">
                          <a:latin typeface="Times New Roman" panose="02020603050405020304" pitchFamily="18" charset="0"/>
                          <a:cs typeface="Times New Roman" panose="02020603050405020304" pitchFamily="18" charset="0"/>
                        </a:rPr>
                        <a:t>for</a:t>
                      </a:r>
                      <a:r>
                        <a:rPr lang="de-DE" sz="1400" b="0" strike="noStrike" spc="-1" dirty="0">
                          <a:latin typeface="Times New Roman" panose="02020603050405020304" pitchFamily="18" charset="0"/>
                          <a:cs typeface="Times New Roman" panose="02020603050405020304" pitchFamily="18" charset="0"/>
                        </a:rPr>
                        <a:t> </a:t>
                      </a:r>
                      <a:r>
                        <a:rPr lang="de-DE" sz="1400" b="1" strike="noStrike" spc="-1" dirty="0">
                          <a:latin typeface="Times New Roman" panose="02020603050405020304" pitchFamily="18" charset="0"/>
                          <a:cs typeface="Times New Roman" panose="02020603050405020304" pitchFamily="18" charset="0"/>
                        </a:rPr>
                        <a:t>type </a:t>
                      </a:r>
                      <a:r>
                        <a:rPr lang="de-DE" sz="1400" b="1" strike="noStrike" spc="-1" dirty="0" err="1">
                          <a:latin typeface="Times New Roman" panose="02020603050405020304" pitchFamily="18" charset="0"/>
                          <a:cs typeface="Times New Roman" panose="02020603050405020304" pitchFamily="18" charset="0"/>
                        </a:rPr>
                        <a:t>approval</a:t>
                      </a:r>
                      <a:endParaRPr lang="de-DE" sz="1400" b="1"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1" strike="noStrike" spc="-1" dirty="0">
                          <a:latin typeface="Times New Roman" panose="02020603050405020304" pitchFamily="18" charset="0"/>
                          <a:cs typeface="Times New Roman" panose="02020603050405020304" pitchFamily="18" charset="0"/>
                        </a:rPr>
                        <a:t>SLR-48 / SLR-49</a:t>
                      </a:r>
                    </a:p>
                  </a:txBody>
                  <a:tcPr/>
                </a:tc>
                <a:extLst>
                  <a:ext uri="{0D108BD9-81ED-4DB2-BD59-A6C34878D82A}">
                    <a16:rowId xmlns:a16="http://schemas.microsoft.com/office/drawing/2014/main" val="3162789228"/>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3.1.2.1., 3.1.2.2.</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de-DE" sz="1400" b="0" strike="noStrike" spc="-1" dirty="0">
                          <a:latin typeface="Times New Roman" panose="02020603050405020304" pitchFamily="18" charset="0"/>
                          <a:cs typeface="Times New Roman" panose="02020603050405020304" pitchFamily="18" charset="0"/>
                        </a:rPr>
                        <a:t>Clarified a provision for devices mounted behind the rear window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SLR-35-01</a:t>
                      </a:r>
                    </a:p>
                  </a:txBody>
                  <a:tcPr/>
                </a:tc>
                <a:extLst>
                  <a:ext uri="{0D108BD9-81ED-4DB2-BD59-A6C34878D82A}">
                    <a16:rowId xmlns:a16="http://schemas.microsoft.com/office/drawing/2014/main" val="406418493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strike="noStrike" spc="-1" dirty="0">
                          <a:latin typeface="Times New Roman" panose="02020603050405020304" pitchFamily="18" charset="0"/>
                          <a:cs typeface="Times New Roman" panose="02020603050405020304" pitchFamily="18" charset="0"/>
                        </a:rPr>
                        <a:t>3.2.4., Table 1</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The rows of the table were reduced by merging the different categories of a function</a:t>
                      </a:r>
                    </a:p>
                  </a:txBody>
                  <a:tcPr/>
                </a:tc>
                <a:tc>
                  <a:txBody>
                    <a:bodyPr/>
                    <a:lstStyle/>
                    <a:p>
                      <a:pPr>
                        <a:lnSpc>
                          <a:spcPct val="100000"/>
                        </a:lnSpc>
                      </a:pPr>
                      <a:endParaRPr lang="de-DE" sz="1400" b="0" i="1" strike="noStrike" spc="-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0">
                <a:tc>
                  <a:txBody>
                    <a:bodyPr/>
                    <a:lstStyle/>
                    <a:p>
                      <a:pPr>
                        <a:lnSpc>
                          <a:spcPct val="100000"/>
                        </a:lnSpc>
                      </a:pPr>
                      <a:r>
                        <a:rPr lang="de-DE" sz="1400" strike="noStrike" spc="-1" dirty="0">
                          <a:latin typeface="Times New Roman" panose="02020603050405020304" pitchFamily="18" charset="0"/>
                          <a:cs typeface="Times New Roman" panose="02020603050405020304" pitchFamily="18" charset="0"/>
                        </a:rPr>
                        <a:t>3.3.4.5.</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Rewritten to consider the correct light source module marking requirements</a:t>
                      </a:r>
                    </a:p>
                  </a:txBody>
                  <a:tcPr/>
                </a:tc>
                <a:tc>
                  <a:txBody>
                    <a:bodyPr/>
                    <a:lstStyle/>
                    <a:p>
                      <a:pPr>
                        <a:lnSpc>
                          <a:spcPct val="100000"/>
                        </a:lnSpc>
                      </a:pPr>
                      <a:r>
                        <a:rPr lang="de-DE" sz="1400" strike="noStrike" spc="-1" dirty="0">
                          <a:latin typeface="Times New Roman" panose="02020603050405020304" pitchFamily="18" charset="0"/>
                          <a:cs typeface="Times New Roman" panose="02020603050405020304" pitchFamily="18" charset="0"/>
                        </a:rPr>
                        <a:t>SLR-32-01-Rev.1</a:t>
                      </a:r>
                      <a:endParaRPr lang="de-DE" sz="1400" b="0" strike="noStrike" spc="-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3.3.</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rgbClr val="000000"/>
                          </a:solidFill>
                          <a:latin typeface="Times New Roman" panose="02020603050405020304" pitchFamily="18" charset="0"/>
                          <a:ea typeface="+mn-ea"/>
                          <a:cs typeface="Times New Roman" panose="02020603050405020304" pitchFamily="18" charset="0"/>
                        </a:rPr>
                        <a:t>Restructured and aligned as much as possible with Regulations 149 and 150</a:t>
                      </a:r>
                      <a:endParaRPr lang="en-GB"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b="0" i="1" strike="noStrike" spc="-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22480266"/>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3.5.</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The general provisions for conformity of production are kept in this paragraph</a:t>
                      </a:r>
                      <a:endParaRPr lang="en-GB" sz="1400" spc="-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de-DE" sz="1400" b="0" strike="noStrike" spc="-1" dirty="0">
                          <a:latin typeface="Times New Roman" panose="02020603050405020304" pitchFamily="18" charset="0"/>
                          <a:cs typeface="Times New Roman" panose="02020603050405020304" pitchFamily="18" charset="0"/>
                        </a:rPr>
                        <a:t>SLR-32-21</a:t>
                      </a:r>
                    </a:p>
                  </a:txBody>
                  <a:tcPr/>
                </a:tc>
                <a:extLst>
                  <a:ext uri="{0D108BD9-81ED-4DB2-BD59-A6C34878D82A}">
                    <a16:rowId xmlns:a16="http://schemas.microsoft.com/office/drawing/2014/main" val="3951663046"/>
                  </a:ext>
                </a:extLst>
              </a:tr>
              <a:tr h="0">
                <a:tc>
                  <a:txBody>
                    <a:bodyPr/>
                    <a:lstStyle/>
                    <a:p>
                      <a:pPr>
                        <a:lnSpc>
                          <a:spcPct val="100000"/>
                        </a:lnSpc>
                      </a:pPr>
                      <a:r>
                        <a:rPr lang="de-DE" sz="1400" strike="noStrike" spc="-1" dirty="0">
                          <a:latin typeface="Times New Roman" panose="02020603050405020304" pitchFamily="18" charset="0"/>
                          <a:cs typeface="Times New Roman" panose="02020603050405020304" pitchFamily="18" charset="0"/>
                        </a:rPr>
                        <a:t>4.6.</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All </a:t>
                      </a:r>
                      <a:r>
                        <a:rPr lang="en-GB" sz="1400" b="1" spc="-1" dirty="0">
                          <a:latin typeface="Times New Roman" panose="02020603050405020304" pitchFamily="18" charset="0"/>
                          <a:cs typeface="Times New Roman" panose="02020603050405020304" pitchFamily="18" charset="0"/>
                        </a:rPr>
                        <a:t>failure provisions were merged </a:t>
                      </a:r>
                      <a:r>
                        <a:rPr lang="en-GB" sz="1400" spc="-1" dirty="0">
                          <a:latin typeface="Times New Roman" panose="02020603050405020304" pitchFamily="18" charset="0"/>
                          <a:cs typeface="Times New Roman" panose="02020603050405020304" pitchFamily="18" charset="0"/>
                        </a:rPr>
                        <a:t>under Par. 4.6. to avoid paragraph jumping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trike="noStrike" spc="-1" dirty="0">
                          <a:latin typeface="Times New Roman" panose="02020603050405020304" pitchFamily="18" charset="0"/>
                          <a:cs typeface="Times New Roman" panose="02020603050405020304" pitchFamily="18" charset="0"/>
                        </a:rPr>
                        <a:t>SLR-32-02/Rev.1</a:t>
                      </a:r>
                      <a:endParaRPr lang="de-DE" sz="1400" b="0" strike="noStrike" spc="-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32069728"/>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4.6.1.2.</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rgbClr val="000000"/>
                          </a:solidFill>
                          <a:latin typeface="Times New Roman" panose="02020603050405020304" pitchFamily="18" charset="0"/>
                          <a:ea typeface="+mn-ea"/>
                          <a:cs typeface="Times New Roman" panose="02020603050405020304" pitchFamily="18" charset="0"/>
                        </a:rPr>
                        <a:t>Small text correction to reflect the changes in Annex 2</a:t>
                      </a:r>
                      <a:endParaRPr lang="en-GB" sz="1400" b="0" strike="noStrike" spc="-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de-DE" sz="1400" b="0" i="1" strike="noStrike" spc="-1" dirty="0">
                          <a:latin typeface="Times New Roman" panose="02020603050405020304" pitchFamily="18" charset="0"/>
                          <a:cs typeface="Times New Roman" panose="02020603050405020304" pitchFamily="18" charset="0"/>
                        </a:rPr>
                        <a:t>SLR-37</a:t>
                      </a:r>
                      <a:endParaRPr lang="de-DE" sz="1400" b="0" i="1" strike="noStrike" spc="-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764559"/>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4.6.1.3.- 4.6.1.6.</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An additional sentence was added to ensure the valid provisions for each function are clear.</a:t>
                      </a:r>
                      <a:endParaRPr lang="en-GB" sz="1400" spc="-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de-DE" sz="1400" b="0" strike="noStrike" spc="-1" dirty="0">
                          <a:latin typeface="Times New Roman" panose="02020603050405020304" pitchFamily="18" charset="0"/>
                          <a:cs typeface="Times New Roman" panose="02020603050405020304" pitchFamily="18" charset="0"/>
                        </a:rPr>
                        <a:t>SLR-37-05-Rev.1</a:t>
                      </a:r>
                    </a:p>
                  </a:txBody>
                  <a:tcPr/>
                </a:tc>
                <a:extLst>
                  <a:ext uri="{0D108BD9-81ED-4DB2-BD59-A6C34878D82A}">
                    <a16:rowId xmlns:a16="http://schemas.microsoft.com/office/drawing/2014/main" val="3602558613"/>
                  </a:ext>
                </a:extLst>
              </a:tr>
            </a:tbl>
          </a:graphicData>
        </a:graphic>
      </p:graphicFrame>
      <p:sp>
        <p:nvSpPr>
          <p:cNvPr id="9" name="CustomShape 13">
            <a:extLst>
              <a:ext uri="{FF2B5EF4-FFF2-40B4-BE49-F238E27FC236}">
                <a16:creationId xmlns:a16="http://schemas.microsoft.com/office/drawing/2014/main" id="{0B2C35F9-AB27-4C0F-9679-B542C96ADE0B}"/>
              </a:ext>
            </a:extLst>
          </p:cNvPr>
          <p:cNvSpPr/>
          <p:nvPr/>
        </p:nvSpPr>
        <p:spPr>
          <a:xfrm>
            <a:off x="231032"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dirty="0">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4</a:t>
            </a:fld>
            <a:endParaRPr lang="de-DE" sz="1000" b="0" strike="noStrike" spc="-1" dirty="0">
              <a:latin typeface="Arial"/>
            </a:endParaRPr>
          </a:p>
        </p:txBody>
      </p:sp>
    </p:spTree>
    <p:extLst>
      <p:ext uri="{BB962C8B-B14F-4D97-AF65-F5344CB8AC3E}">
        <p14:creationId xmlns:p14="http://schemas.microsoft.com/office/powerpoint/2010/main" val="1559026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stomShape 2">
            <a:extLst>
              <a:ext uri="{FF2B5EF4-FFF2-40B4-BE49-F238E27FC236}">
                <a16:creationId xmlns:a16="http://schemas.microsoft.com/office/drawing/2014/main" id="{269C9E05-6933-42B0-88E6-A802A7131771}"/>
              </a:ext>
            </a:extLst>
          </p:cNvPr>
          <p:cNvSpPr/>
          <p:nvPr/>
        </p:nvSpPr>
        <p:spPr>
          <a:xfrm>
            <a:off x="612360" y="129960"/>
            <a:ext cx="10782000" cy="64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en-GB" sz="1800" b="1" strike="noStrike" spc="-1" dirty="0">
                <a:solidFill>
                  <a:srgbClr val="000000"/>
                </a:solidFill>
                <a:latin typeface="Tw Cen MT"/>
                <a:ea typeface="DejaVu Sans"/>
              </a:rPr>
              <a:t>GRE IWG „Simplification of Lighting and Light-Signalling Regulations“</a:t>
            </a:r>
            <a:endParaRPr lang="en-GB" sz="1800" b="0" strike="noStrike" spc="-1" dirty="0">
              <a:latin typeface="Arial"/>
            </a:endParaRPr>
          </a:p>
          <a:p>
            <a:pPr algn="r">
              <a:lnSpc>
                <a:spcPct val="100000"/>
              </a:lnSpc>
            </a:pPr>
            <a:r>
              <a:rPr lang="en-GB" sz="1800" b="1" strike="noStrike" spc="-1" dirty="0">
                <a:solidFill>
                  <a:srgbClr val="000000"/>
                </a:solidFill>
                <a:latin typeface="Tw Cen MT"/>
                <a:ea typeface="DejaVu Sans"/>
              </a:rPr>
              <a:t>Reg. 148 Stage II, Step 1 – Precise description 3/4</a:t>
            </a:r>
            <a:endParaRPr lang="en-GB" sz="1800" b="0" strike="noStrike" spc="-1" dirty="0">
              <a:latin typeface="Arial"/>
            </a:endParaRPr>
          </a:p>
        </p:txBody>
      </p:sp>
      <p:grpSp>
        <p:nvGrpSpPr>
          <p:cNvPr id="4" name="Group 3">
            <a:extLst>
              <a:ext uri="{FF2B5EF4-FFF2-40B4-BE49-F238E27FC236}">
                <a16:creationId xmlns:a16="http://schemas.microsoft.com/office/drawing/2014/main" id="{5EAD11BD-22CA-4567-A8C7-1AA5EA9A7D34}"/>
              </a:ext>
            </a:extLst>
          </p:cNvPr>
          <p:cNvGrpSpPr/>
          <p:nvPr/>
        </p:nvGrpSpPr>
        <p:grpSpPr>
          <a:xfrm>
            <a:off x="689880" y="173403"/>
            <a:ext cx="576000" cy="585125"/>
            <a:chOff x="689880" y="173403"/>
            <a:chExt cx="576000" cy="585125"/>
          </a:xfrm>
        </p:grpSpPr>
        <p:sp>
          <p:nvSpPr>
            <p:cNvPr id="5" name="CustomShape 4">
              <a:extLst>
                <a:ext uri="{FF2B5EF4-FFF2-40B4-BE49-F238E27FC236}">
                  <a16:creationId xmlns:a16="http://schemas.microsoft.com/office/drawing/2014/main" id="{A7321A2B-1E68-43A3-B28C-E04D3415C765}"/>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6" name="CustomShape 5">
              <a:extLst>
                <a:ext uri="{FF2B5EF4-FFF2-40B4-BE49-F238E27FC236}">
                  <a16:creationId xmlns:a16="http://schemas.microsoft.com/office/drawing/2014/main" id="{D48C1E23-32A6-4066-B438-6BF3B1B608E2}"/>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graphicFrame>
        <p:nvGraphicFramePr>
          <p:cNvPr id="7" name="Table 4">
            <a:extLst>
              <a:ext uri="{FF2B5EF4-FFF2-40B4-BE49-F238E27FC236}">
                <a16:creationId xmlns:a16="http://schemas.microsoft.com/office/drawing/2014/main" id="{C4B3C7A8-F13B-4208-8A6D-7040CE49A2F6}"/>
              </a:ext>
            </a:extLst>
          </p:cNvPr>
          <p:cNvGraphicFramePr/>
          <p:nvPr/>
        </p:nvGraphicFramePr>
        <p:xfrm>
          <a:off x="612360" y="1249902"/>
          <a:ext cx="10913333" cy="4846320"/>
        </p:xfrm>
        <a:graphic>
          <a:graphicData uri="http://schemas.openxmlformats.org/drawingml/2006/table">
            <a:tbl>
              <a:tblPr>
                <a:tableStyleId>{BC89EF96-8CEA-46FF-86C4-4CE0E7609802}</a:tableStyleId>
              </a:tblPr>
              <a:tblGrid>
                <a:gridCol w="1787400">
                  <a:extLst>
                    <a:ext uri="{9D8B030D-6E8A-4147-A177-3AD203B41FA5}">
                      <a16:colId xmlns:a16="http://schemas.microsoft.com/office/drawing/2014/main" val="20000"/>
                    </a:ext>
                  </a:extLst>
                </a:gridCol>
                <a:gridCol w="7418797">
                  <a:extLst>
                    <a:ext uri="{9D8B030D-6E8A-4147-A177-3AD203B41FA5}">
                      <a16:colId xmlns:a16="http://schemas.microsoft.com/office/drawing/2014/main" val="20001"/>
                    </a:ext>
                  </a:extLst>
                </a:gridCol>
                <a:gridCol w="1707136">
                  <a:extLst>
                    <a:ext uri="{9D8B030D-6E8A-4147-A177-3AD203B41FA5}">
                      <a16:colId xmlns:a16="http://schemas.microsoft.com/office/drawing/2014/main" val="1338922626"/>
                    </a:ext>
                  </a:extLst>
                </a:gridCol>
              </a:tblGrid>
              <a:tr h="0">
                <a:tc gridSpan="3">
                  <a:txBody>
                    <a:bodyPr/>
                    <a:lstStyle/>
                    <a:p>
                      <a:pPr>
                        <a:lnSpc>
                          <a:spcPct val="100000"/>
                        </a:lnSpc>
                      </a:pPr>
                      <a:r>
                        <a:rPr lang="de-DE" sz="1600" b="1" strike="noStrike" spc="-1" dirty="0">
                          <a:latin typeface="Times New Roman" panose="02020603050405020304" pitchFamily="18" charset="0"/>
                          <a:cs typeface="Times New Roman" panose="02020603050405020304" pitchFamily="18" charset="0"/>
                        </a:rPr>
                        <a:t>Clarification / </a:t>
                      </a:r>
                      <a:r>
                        <a:rPr lang="de-DE" sz="1600" b="1" strike="noStrike" spc="-1" dirty="0" err="1">
                          <a:latin typeface="Times New Roman" panose="02020603050405020304" pitchFamily="18" charset="0"/>
                          <a:cs typeface="Times New Roman" panose="02020603050405020304" pitchFamily="18" charset="0"/>
                        </a:rPr>
                        <a:t>improvements</a:t>
                      </a:r>
                      <a:endParaRPr lang="de-DE" sz="1600" b="1" strike="noStrike" spc="-1"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hMerge="1">
                  <a:txBody>
                    <a:bodyPr/>
                    <a:lstStyle/>
                    <a:p>
                      <a:pPr>
                        <a:lnSpc>
                          <a:spcPct val="100000"/>
                        </a:lnSpc>
                      </a:pPr>
                      <a:endParaRPr lang="de-DE" sz="1400" b="0" strike="noStrike" spc="-1" dirty="0">
                        <a:latin typeface="Arial"/>
                      </a:endParaRPr>
                    </a:p>
                  </a:txBody>
                  <a:tcPr>
                    <a:lnT w="12240">
                      <a:solidFill>
                        <a:srgbClr val="A35DD1"/>
                      </a:solidFill>
                    </a:lnT>
                    <a:lnB w="12240">
                      <a:solidFill>
                        <a:srgbClr val="A35DD1"/>
                      </a:solidFill>
                    </a:lnB>
                    <a:noFill/>
                  </a:tcPr>
                </a:tc>
                <a:tc hMerge="1">
                  <a:txBody>
                    <a:bodyPr/>
                    <a:lstStyle/>
                    <a:p>
                      <a:pPr>
                        <a:lnSpc>
                          <a:spcPct val="100000"/>
                        </a:lnSpc>
                      </a:pPr>
                      <a:endParaRPr lang="de-DE" sz="1400" b="1" strike="noStrike" spc="-1" dirty="0">
                        <a:latin typeface="Arial"/>
                      </a:endParaRPr>
                    </a:p>
                  </a:txBody>
                  <a:tcPr>
                    <a:lnT w="12240" cap="flat" cmpd="sng" algn="ctr">
                      <a:solidFill>
                        <a:srgbClr val="A35DD1"/>
                      </a:solidFill>
                      <a:prstDash val="solid"/>
                      <a:round/>
                      <a:headEnd type="none" w="med" len="med"/>
                      <a:tailEnd type="none" w="med" len="med"/>
                    </a:lnT>
                    <a:lnB w="12240" cap="flat" cmpd="sng" algn="ctr">
                      <a:solidFill>
                        <a:srgbClr val="A35DD1"/>
                      </a:solidFill>
                      <a:prstDash val="solid"/>
                      <a:round/>
                      <a:headEnd type="none" w="med" len="med"/>
                      <a:tailEnd type="none" w="med" len="med"/>
                    </a:lnB>
                    <a:noFill/>
                  </a:tcPr>
                </a:tc>
                <a:extLst>
                  <a:ext uri="{0D108BD9-81ED-4DB2-BD59-A6C34878D82A}">
                    <a16:rowId xmlns:a16="http://schemas.microsoft.com/office/drawing/2014/main" val="2780883112"/>
                  </a:ext>
                </a:extLst>
              </a:tr>
              <a:tr h="0">
                <a:tc>
                  <a:txBody>
                    <a:bodyPr/>
                    <a:lstStyle/>
                    <a:p>
                      <a:pPr>
                        <a:lnSpc>
                          <a:spcPct val="100000"/>
                        </a:lnSpc>
                      </a:pPr>
                      <a:r>
                        <a:rPr lang="de-DE" sz="1400" b="1" strike="noStrike" spc="-1" dirty="0">
                          <a:latin typeface="Times New Roman" panose="02020603050405020304" pitchFamily="18" charset="0"/>
                          <a:cs typeface="Times New Roman" panose="02020603050405020304" pitchFamily="18" charset="0"/>
                        </a:rPr>
                        <a:t>Par.</a:t>
                      </a:r>
                    </a:p>
                  </a:txBody>
                  <a:tcPr/>
                </a:tc>
                <a:tc>
                  <a:txBody>
                    <a:bodyPr/>
                    <a:lstStyle/>
                    <a:p>
                      <a:pPr>
                        <a:lnSpc>
                          <a:spcPct val="100000"/>
                        </a:lnSpc>
                      </a:pPr>
                      <a:r>
                        <a:rPr lang="de-DE" sz="1400" b="1" strike="noStrike" spc="-1" dirty="0">
                          <a:latin typeface="Times New Roman" panose="02020603050405020304" pitchFamily="18" charset="0"/>
                          <a:cs typeface="Times New Roman" panose="02020603050405020304" pitchFamily="18" charset="0"/>
                        </a:rPr>
                        <a:t>Content</a:t>
                      </a:r>
                    </a:p>
                  </a:txBody>
                  <a:tcPr/>
                </a:tc>
                <a:tc>
                  <a:txBody>
                    <a:bodyPr/>
                    <a:lstStyle/>
                    <a:p>
                      <a:pPr>
                        <a:lnSpc>
                          <a:spcPct val="100000"/>
                        </a:lnSpc>
                      </a:pPr>
                      <a:r>
                        <a:rPr lang="de-DE" sz="1400" b="1" strike="noStrike" spc="-1" dirty="0" err="1">
                          <a:latin typeface="Times New Roman" panose="02020603050405020304" pitchFamily="18" charset="0"/>
                          <a:cs typeface="Times New Roman" panose="02020603050405020304" pitchFamily="18" charset="0"/>
                        </a:rPr>
                        <a:t>Document</a:t>
                      </a:r>
                      <a:r>
                        <a:rPr lang="de-DE" sz="1400" b="1" strike="noStrike" spc="-1" dirty="0">
                          <a:latin typeface="Times New Roman" panose="02020603050405020304" pitchFamily="18" charset="0"/>
                          <a:cs typeface="Times New Roman" panose="02020603050405020304" pitchFamily="18" charset="0"/>
                        </a:rPr>
                        <a:t> / </a:t>
                      </a:r>
                      <a:r>
                        <a:rPr lang="de-DE" sz="1400" b="1" i="1" strike="noStrike" spc="-1" dirty="0">
                          <a:latin typeface="Times New Roman" panose="02020603050405020304" pitchFamily="18" charset="0"/>
                          <a:cs typeface="Times New Roman" panose="02020603050405020304" pitchFamily="18" charset="0"/>
                        </a:rPr>
                        <a:t>Session</a:t>
                      </a:r>
                    </a:p>
                  </a:txBody>
                  <a:tcPr/>
                </a:tc>
                <a:extLst>
                  <a:ext uri="{0D108BD9-81ED-4DB2-BD59-A6C34878D82A}">
                    <a16:rowId xmlns:a16="http://schemas.microsoft.com/office/drawing/2014/main" val="10000"/>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4.8.3.</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Headline added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spc="-1" dirty="0">
                        <a:solidFill>
                          <a:srgbClr val="000000"/>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rgbClr val="000000"/>
                          </a:solidFill>
                          <a:latin typeface="Times New Roman" panose="02020603050405020304" pitchFamily="18" charset="0"/>
                          <a:ea typeface="+mn-ea"/>
                          <a:cs typeface="Times New Roman" panose="02020603050405020304" pitchFamily="18" charset="0"/>
                        </a:rPr>
                        <a:t>Newly structured and clarified </a:t>
                      </a:r>
                      <a:r>
                        <a:rPr lang="en-GB" sz="1400" b="1" strike="noStrike" spc="-1" dirty="0">
                          <a:solidFill>
                            <a:srgbClr val="000000"/>
                          </a:solidFill>
                          <a:latin typeface="Times New Roman" panose="02020603050405020304" pitchFamily="18" charset="0"/>
                          <a:ea typeface="+mn-ea"/>
                          <a:cs typeface="Times New Roman" panose="02020603050405020304" pitchFamily="18" charset="0"/>
                        </a:rPr>
                        <a:t>general text for photometric requirements</a:t>
                      </a:r>
                      <a:r>
                        <a:rPr lang="en-GB" sz="1400" b="0" strike="noStrike" spc="-1" dirty="0">
                          <a:solidFill>
                            <a:srgbClr val="000000"/>
                          </a:solidFill>
                          <a:latin typeface="Times New Roman" panose="02020603050405020304" pitchFamily="18" charset="0"/>
                          <a:ea typeface="+mn-ea"/>
                          <a:cs typeface="Times New Roman" panose="02020603050405020304" pitchFamily="18" charset="0"/>
                        </a:rPr>
                        <a:t>. </a:t>
                      </a:r>
                      <a:endParaRPr lang="en-GB" sz="1400" b="0" strike="noStrike" spc="-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en-GB" sz="1400" b="0" strike="noStrike" spc="-1" dirty="0">
                          <a:solidFill>
                            <a:schemeClr val="tx1"/>
                          </a:solidFill>
                          <a:latin typeface="Times New Roman" panose="02020603050405020304" pitchFamily="18" charset="0"/>
                          <a:ea typeface="Times New Roman"/>
                          <a:cs typeface="Times New Roman" panose="02020603050405020304" pitchFamily="18" charset="0"/>
                        </a:rPr>
                        <a:t>SLR-38-03 Rev.1, SLR-38-04 Rev.1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1" strike="noStrike" spc="-1" dirty="0">
                          <a:latin typeface="Times New Roman" panose="02020603050405020304" pitchFamily="18" charset="0"/>
                          <a:cs typeface="Times New Roman" panose="02020603050405020304" pitchFamily="18" charset="0"/>
                        </a:rPr>
                        <a:t>SLR-37</a:t>
                      </a:r>
                      <a:endParaRPr lang="de-DE" sz="1400" b="0" i="1" strike="noStrike" spc="-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22480266"/>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4.8.3.1.</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Merged all existing provisions regarding luminous intensities in one paragraph</a:t>
                      </a:r>
                      <a:endParaRPr lang="en-GB" sz="1400"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chemeClr val="tx1"/>
                          </a:solidFill>
                          <a:latin typeface="Times New Roman" panose="02020603050405020304" pitchFamily="18" charset="0"/>
                          <a:ea typeface="Times New Roman"/>
                          <a:cs typeface="Times New Roman" panose="02020603050405020304" pitchFamily="18" charset="0"/>
                        </a:rPr>
                        <a:t>SLR-38-03 Rev.1, SLR-38-04 Rev.1 </a:t>
                      </a:r>
                      <a:endParaRPr lang="de-DE" sz="1400" b="0" strike="noStrike" spc="-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32069728"/>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4.8.7., 4.8.8. &amp; 4.8.10.</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Transferred to 4.8.2.4. to 4.8.2.6.</a:t>
                      </a:r>
                      <a:endParaRPr lang="en-GB" sz="1400"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chemeClr val="tx1"/>
                          </a:solidFill>
                          <a:latin typeface="Times New Roman" panose="02020603050405020304" pitchFamily="18" charset="0"/>
                          <a:ea typeface="Times New Roman"/>
                          <a:cs typeface="Times New Roman" panose="02020603050405020304" pitchFamily="18" charset="0"/>
                        </a:rPr>
                        <a:t>SLR-38-03 Rev.1, SLR-38-04 Rev.1 </a:t>
                      </a:r>
                      <a:endParaRPr lang="de-DE" sz="1400" b="0" strike="noStrike" spc="-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25892520"/>
                  </a:ext>
                </a:extLst>
              </a:tr>
              <a:tr h="0">
                <a:tc>
                  <a:txBody>
                    <a:bodyPr/>
                    <a:lstStyle/>
                    <a:p>
                      <a:pPr>
                        <a:lnSpc>
                          <a:spcPct val="100000"/>
                        </a:lnSpc>
                      </a:pPr>
                      <a:r>
                        <a:rPr lang="de-DE" sz="1400" strike="noStrike" spc="-1" dirty="0">
                          <a:latin typeface="Times New Roman" panose="02020603050405020304" pitchFamily="18" charset="0"/>
                          <a:cs typeface="Times New Roman" panose="02020603050405020304" pitchFamily="18" charset="0"/>
                        </a:rPr>
                        <a:t>5.x.</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en-GB" sz="1400" spc="-1" dirty="0">
                          <a:latin typeface="Times New Roman" panose="02020603050405020304" pitchFamily="18" charset="0"/>
                          <a:cs typeface="Times New Roman" panose="02020603050405020304" pitchFamily="18" charset="0"/>
                        </a:rPr>
                        <a:t>All specific technical requirements are </a:t>
                      </a:r>
                      <a:r>
                        <a:rPr lang="en-GB" sz="1400" b="1" spc="-1" dirty="0">
                          <a:latin typeface="Times New Roman" panose="02020603050405020304" pitchFamily="18" charset="0"/>
                          <a:cs typeface="Times New Roman" panose="02020603050405020304" pitchFamily="18" charset="0"/>
                        </a:rPr>
                        <a:t>rearranged in Par. 5 </a:t>
                      </a:r>
                      <a:r>
                        <a:rPr lang="en-GB" sz="1400" spc="-1" dirty="0">
                          <a:latin typeface="Times New Roman" panose="02020603050405020304" pitchFamily="18" charset="0"/>
                          <a:cs typeface="Times New Roman" panose="02020603050405020304" pitchFamily="18" charset="0"/>
                        </a:rPr>
                        <a:t>according to a fixed framework. Every subparagraph (5.x.x) now has a title followed by the requirements for that specific function.</a:t>
                      </a:r>
                    </a:p>
                    <a:p>
                      <a:pPr>
                        <a:lnSpc>
                          <a:spcPct val="100000"/>
                        </a:lnSpc>
                      </a:pPr>
                      <a:endParaRPr lang="en-GB" sz="1400" spc="-1" dirty="0">
                        <a:latin typeface="Times New Roman" panose="02020603050405020304" pitchFamily="18" charset="0"/>
                        <a:cs typeface="Times New Roman" panose="02020603050405020304" pitchFamily="18" charset="0"/>
                      </a:endParaRPr>
                    </a:p>
                    <a:p>
                      <a:pPr>
                        <a:lnSpc>
                          <a:spcPct val="100000"/>
                        </a:lnSpc>
                      </a:pPr>
                      <a:r>
                        <a:rPr lang="en-GB" sz="1400" spc="-1" dirty="0">
                          <a:latin typeface="Times New Roman" panose="02020603050405020304" pitchFamily="18" charset="0"/>
                          <a:cs typeface="Times New Roman" panose="02020603050405020304" pitchFamily="18" charset="0"/>
                        </a:rPr>
                        <a:t>The framework for each subparagraph (function) states:</a:t>
                      </a:r>
                    </a:p>
                    <a:p>
                      <a:pPr>
                        <a:lnSpc>
                          <a:spcPct val="100000"/>
                        </a:lnSpc>
                      </a:pPr>
                      <a:r>
                        <a:rPr lang="en-GB" sz="1400" spc="-1" dirty="0">
                          <a:latin typeface="Times New Roman" panose="02020603050405020304" pitchFamily="18" charset="0"/>
                          <a:cs typeface="Times New Roman" panose="02020603050405020304" pitchFamily="18" charset="0"/>
                        </a:rPr>
                        <a:t>5.x.1. Luminous intensity and standard light distribution</a:t>
                      </a:r>
                    </a:p>
                    <a:p>
                      <a:pPr>
                        <a:lnSpc>
                          <a:spcPct val="100000"/>
                        </a:lnSpc>
                      </a:pPr>
                      <a:r>
                        <a:rPr lang="en-GB" sz="1400" spc="-1" dirty="0">
                          <a:latin typeface="Times New Roman" panose="02020603050405020304" pitchFamily="18" charset="0"/>
                          <a:cs typeface="Times New Roman" panose="02020603050405020304" pitchFamily="18" charset="0"/>
                        </a:rPr>
                        <a:t>5.x.2. Minimum luminous intensity within the angles of geometric visibility</a:t>
                      </a:r>
                    </a:p>
                    <a:p>
                      <a:pPr>
                        <a:lnSpc>
                          <a:spcPct val="100000"/>
                        </a:lnSpc>
                      </a:pPr>
                      <a:r>
                        <a:rPr lang="en-GB" sz="1400" spc="-1" dirty="0">
                          <a:latin typeface="Times New Roman" panose="02020603050405020304" pitchFamily="18" charset="0"/>
                          <a:cs typeface="Times New Roman" panose="02020603050405020304" pitchFamily="18" charset="0"/>
                        </a:rPr>
                        <a:t>5.x.3. Minimum or maximum area of apparent surface</a:t>
                      </a:r>
                    </a:p>
                    <a:p>
                      <a:pPr>
                        <a:lnSpc>
                          <a:spcPct val="100000"/>
                        </a:lnSpc>
                      </a:pPr>
                      <a:r>
                        <a:rPr lang="en-GB" sz="1400" spc="-1" dirty="0">
                          <a:latin typeface="Times New Roman" panose="02020603050405020304" pitchFamily="18" charset="0"/>
                          <a:cs typeface="Times New Roman" panose="02020603050405020304" pitchFamily="18" charset="0"/>
                        </a:rPr>
                        <a:t>5.x.4. Measurement</a:t>
                      </a:r>
                    </a:p>
                    <a:p>
                      <a:pPr>
                        <a:lnSpc>
                          <a:spcPct val="100000"/>
                        </a:lnSpc>
                      </a:pPr>
                      <a:r>
                        <a:rPr lang="en-GB" sz="1400" spc="-1" dirty="0">
                          <a:latin typeface="Times New Roman" panose="02020603050405020304" pitchFamily="18" charset="0"/>
                          <a:cs typeface="Times New Roman" panose="02020603050405020304" pitchFamily="18" charset="0"/>
                        </a:rPr>
                        <a:t>5.x.5. Additional specific requirements</a:t>
                      </a:r>
                    </a:p>
                    <a:p>
                      <a:pPr>
                        <a:lnSpc>
                          <a:spcPct val="100000"/>
                        </a:lnSpc>
                      </a:pPr>
                      <a:r>
                        <a:rPr lang="en-GB" sz="1400" spc="-1" dirty="0">
                          <a:latin typeface="Times New Roman" panose="02020603050405020304" pitchFamily="18" charset="0"/>
                          <a:cs typeface="Times New Roman" panose="02020603050405020304" pitchFamily="18" charset="0"/>
                        </a:rPr>
                        <a:t>5.x.6. Failure provisions (only link to Par. 4.6.)</a:t>
                      </a:r>
                    </a:p>
                    <a:p>
                      <a:pPr>
                        <a:lnSpc>
                          <a:spcPct val="100000"/>
                        </a:lnSpc>
                      </a:pPr>
                      <a:r>
                        <a:rPr lang="en-GB" sz="1400" spc="-1" dirty="0">
                          <a:latin typeface="Times New Roman" panose="02020603050405020304" pitchFamily="18" charset="0"/>
                          <a:cs typeface="Times New Roman" panose="02020603050405020304" pitchFamily="18" charset="0"/>
                        </a:rPr>
                        <a:t>5.x.7. Colour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trike="noStrike" spc="-1" dirty="0">
                          <a:latin typeface="Times New Roman" panose="02020603050405020304" pitchFamily="18" charset="0"/>
                          <a:cs typeface="Times New Roman" panose="02020603050405020304" pitchFamily="18" charset="0"/>
                        </a:rPr>
                        <a:t>SLR-32-02/Rev.1</a:t>
                      </a:r>
                      <a:endParaRPr lang="de-DE" sz="1400" b="0" strike="noStrike" spc="-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94549763"/>
                  </a:ext>
                </a:extLst>
              </a:tr>
            </a:tbl>
          </a:graphicData>
        </a:graphic>
      </p:graphicFrame>
      <p:sp>
        <p:nvSpPr>
          <p:cNvPr id="8" name="CustomShape 13">
            <a:extLst>
              <a:ext uri="{FF2B5EF4-FFF2-40B4-BE49-F238E27FC236}">
                <a16:creationId xmlns:a16="http://schemas.microsoft.com/office/drawing/2014/main" id="{7CCC03E8-3BF2-4D42-90F0-92747DAEE49F}"/>
              </a:ext>
            </a:extLst>
          </p:cNvPr>
          <p:cNvSpPr/>
          <p:nvPr/>
        </p:nvSpPr>
        <p:spPr>
          <a:xfrm>
            <a:off x="231032"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dirty="0">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5</a:t>
            </a:fld>
            <a:endParaRPr lang="de-DE" sz="1000" b="0" strike="noStrike" spc="-1" dirty="0">
              <a:latin typeface="Arial"/>
            </a:endParaRPr>
          </a:p>
        </p:txBody>
      </p:sp>
    </p:spTree>
    <p:extLst>
      <p:ext uri="{BB962C8B-B14F-4D97-AF65-F5344CB8AC3E}">
        <p14:creationId xmlns:p14="http://schemas.microsoft.com/office/powerpoint/2010/main" val="225593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stomShape 2">
            <a:extLst>
              <a:ext uri="{FF2B5EF4-FFF2-40B4-BE49-F238E27FC236}">
                <a16:creationId xmlns:a16="http://schemas.microsoft.com/office/drawing/2014/main" id="{0C5D4CC0-C3E8-4B08-BA13-5D17E21A89A3}"/>
              </a:ext>
            </a:extLst>
          </p:cNvPr>
          <p:cNvSpPr/>
          <p:nvPr/>
        </p:nvSpPr>
        <p:spPr>
          <a:xfrm>
            <a:off x="612360" y="129960"/>
            <a:ext cx="10782000" cy="64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en-GB" sz="1800" b="1" strike="noStrike" spc="-1" dirty="0">
                <a:solidFill>
                  <a:srgbClr val="000000"/>
                </a:solidFill>
                <a:latin typeface="Tw Cen MT"/>
                <a:ea typeface="DejaVu Sans"/>
              </a:rPr>
              <a:t>GRE IWG „Simplification of Lighting and Light-Signalling Regulations“</a:t>
            </a:r>
            <a:endParaRPr lang="en-GB" sz="1800" b="0" strike="noStrike" spc="-1" dirty="0">
              <a:latin typeface="Arial"/>
            </a:endParaRPr>
          </a:p>
          <a:p>
            <a:pPr algn="r">
              <a:lnSpc>
                <a:spcPct val="100000"/>
              </a:lnSpc>
            </a:pPr>
            <a:r>
              <a:rPr lang="en-GB" sz="1800" b="1" strike="noStrike" spc="-1" dirty="0">
                <a:solidFill>
                  <a:srgbClr val="000000"/>
                </a:solidFill>
                <a:latin typeface="Tw Cen MT"/>
                <a:ea typeface="DejaVu Sans"/>
              </a:rPr>
              <a:t>Reg. 148 Stage II, Step 1 – Precise description </a:t>
            </a:r>
            <a:r>
              <a:rPr lang="en-GB" b="1" spc="-1" dirty="0">
                <a:solidFill>
                  <a:srgbClr val="000000"/>
                </a:solidFill>
                <a:latin typeface="Tw Cen MT"/>
                <a:ea typeface="DejaVu Sans"/>
              </a:rPr>
              <a:t>4</a:t>
            </a:r>
            <a:r>
              <a:rPr lang="en-GB" sz="1800" b="1" strike="noStrike" spc="-1" dirty="0">
                <a:solidFill>
                  <a:srgbClr val="000000"/>
                </a:solidFill>
                <a:latin typeface="Tw Cen MT"/>
                <a:ea typeface="DejaVu Sans"/>
              </a:rPr>
              <a:t>/4</a:t>
            </a:r>
            <a:endParaRPr lang="en-GB" sz="1800" b="0" strike="noStrike" spc="-1" dirty="0">
              <a:latin typeface="Arial"/>
            </a:endParaRPr>
          </a:p>
        </p:txBody>
      </p:sp>
      <p:grpSp>
        <p:nvGrpSpPr>
          <p:cNvPr id="14" name="Group 13">
            <a:extLst>
              <a:ext uri="{FF2B5EF4-FFF2-40B4-BE49-F238E27FC236}">
                <a16:creationId xmlns:a16="http://schemas.microsoft.com/office/drawing/2014/main" id="{04BEB73E-ACD2-44CA-8E6B-C884ACB1CF5C}"/>
              </a:ext>
            </a:extLst>
          </p:cNvPr>
          <p:cNvGrpSpPr/>
          <p:nvPr/>
        </p:nvGrpSpPr>
        <p:grpSpPr>
          <a:xfrm>
            <a:off x="689880" y="173403"/>
            <a:ext cx="576000" cy="585125"/>
            <a:chOff x="689880" y="173403"/>
            <a:chExt cx="576000" cy="585125"/>
          </a:xfrm>
        </p:grpSpPr>
        <p:sp>
          <p:nvSpPr>
            <p:cNvPr id="15" name="CustomShape 4">
              <a:extLst>
                <a:ext uri="{FF2B5EF4-FFF2-40B4-BE49-F238E27FC236}">
                  <a16:creationId xmlns:a16="http://schemas.microsoft.com/office/drawing/2014/main" id="{F86C7949-70BF-4AF2-A16A-9522D0BA45D7}"/>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16" name="CustomShape 5">
              <a:extLst>
                <a:ext uri="{FF2B5EF4-FFF2-40B4-BE49-F238E27FC236}">
                  <a16:creationId xmlns:a16="http://schemas.microsoft.com/office/drawing/2014/main" id="{AA0D00A8-8FA4-4B49-9927-498CFFE78E16}"/>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graphicFrame>
        <p:nvGraphicFramePr>
          <p:cNvPr id="30" name="Table 4">
            <a:extLst>
              <a:ext uri="{FF2B5EF4-FFF2-40B4-BE49-F238E27FC236}">
                <a16:creationId xmlns:a16="http://schemas.microsoft.com/office/drawing/2014/main" id="{F0F6CBAC-49B7-4EDC-97C7-E2112053D863}"/>
              </a:ext>
            </a:extLst>
          </p:cNvPr>
          <p:cNvGraphicFramePr/>
          <p:nvPr/>
        </p:nvGraphicFramePr>
        <p:xfrm>
          <a:off x="612360" y="1249902"/>
          <a:ext cx="10934598" cy="4328160"/>
        </p:xfrm>
        <a:graphic>
          <a:graphicData uri="http://schemas.openxmlformats.org/drawingml/2006/table">
            <a:tbl>
              <a:tblPr>
                <a:tableStyleId>{BC89EF96-8CEA-46FF-86C4-4CE0E7609802}</a:tableStyleId>
              </a:tblPr>
              <a:tblGrid>
                <a:gridCol w="1787400">
                  <a:extLst>
                    <a:ext uri="{9D8B030D-6E8A-4147-A177-3AD203B41FA5}">
                      <a16:colId xmlns:a16="http://schemas.microsoft.com/office/drawing/2014/main" val="20000"/>
                    </a:ext>
                  </a:extLst>
                </a:gridCol>
                <a:gridCol w="7418797">
                  <a:extLst>
                    <a:ext uri="{9D8B030D-6E8A-4147-A177-3AD203B41FA5}">
                      <a16:colId xmlns:a16="http://schemas.microsoft.com/office/drawing/2014/main" val="20001"/>
                    </a:ext>
                  </a:extLst>
                </a:gridCol>
                <a:gridCol w="1728401">
                  <a:extLst>
                    <a:ext uri="{9D8B030D-6E8A-4147-A177-3AD203B41FA5}">
                      <a16:colId xmlns:a16="http://schemas.microsoft.com/office/drawing/2014/main" val="1338922626"/>
                    </a:ext>
                  </a:extLst>
                </a:gridCol>
              </a:tblGrid>
              <a:tr h="0">
                <a:tc gridSpan="3">
                  <a:txBody>
                    <a:bodyPr/>
                    <a:lstStyle/>
                    <a:p>
                      <a:pPr>
                        <a:lnSpc>
                          <a:spcPct val="100000"/>
                        </a:lnSpc>
                      </a:pPr>
                      <a:r>
                        <a:rPr lang="de-DE" sz="1600" b="1" strike="noStrike" spc="-1" dirty="0" err="1">
                          <a:latin typeface="Times New Roman" panose="02020603050405020304" pitchFamily="18" charset="0"/>
                          <a:cs typeface="Times New Roman" panose="02020603050405020304" pitchFamily="18" charset="0"/>
                        </a:rPr>
                        <a:t>Clarification</a:t>
                      </a:r>
                      <a:r>
                        <a:rPr lang="de-DE" sz="1600" b="1" strike="noStrike" spc="-1" dirty="0">
                          <a:latin typeface="Times New Roman" panose="02020603050405020304" pitchFamily="18" charset="0"/>
                          <a:cs typeface="Times New Roman" panose="02020603050405020304" pitchFamily="18" charset="0"/>
                        </a:rPr>
                        <a:t> / </a:t>
                      </a:r>
                      <a:r>
                        <a:rPr lang="de-DE" sz="1600" b="1" strike="noStrike" spc="-1" dirty="0" err="1">
                          <a:latin typeface="Times New Roman" panose="02020603050405020304" pitchFamily="18" charset="0"/>
                          <a:cs typeface="Times New Roman" panose="02020603050405020304" pitchFamily="18" charset="0"/>
                        </a:rPr>
                        <a:t>improvements</a:t>
                      </a:r>
                      <a:endParaRPr lang="de-DE" sz="1600" b="1" strike="noStrike" spc="-1" dirty="0">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c hMerge="1">
                  <a:txBody>
                    <a:bodyPr/>
                    <a:lstStyle/>
                    <a:p>
                      <a:pPr>
                        <a:lnSpc>
                          <a:spcPct val="100000"/>
                        </a:lnSpc>
                      </a:pPr>
                      <a:endParaRPr lang="de-DE" sz="1400" b="0" strike="noStrike" spc="-1" dirty="0">
                        <a:latin typeface="Arial"/>
                      </a:endParaRPr>
                    </a:p>
                  </a:txBody>
                  <a:tcPr>
                    <a:lnT w="12240">
                      <a:solidFill>
                        <a:srgbClr val="A35DD1"/>
                      </a:solidFill>
                    </a:lnT>
                    <a:lnB w="12240">
                      <a:solidFill>
                        <a:srgbClr val="A35DD1"/>
                      </a:solidFill>
                    </a:lnB>
                    <a:noFill/>
                  </a:tcPr>
                </a:tc>
                <a:tc hMerge="1">
                  <a:txBody>
                    <a:bodyPr/>
                    <a:lstStyle/>
                    <a:p>
                      <a:pPr>
                        <a:lnSpc>
                          <a:spcPct val="100000"/>
                        </a:lnSpc>
                      </a:pPr>
                      <a:endParaRPr lang="de-DE" sz="1400" b="1" strike="noStrike" spc="-1" dirty="0">
                        <a:latin typeface="Arial"/>
                      </a:endParaRPr>
                    </a:p>
                  </a:txBody>
                  <a:tcPr>
                    <a:lnT w="12240" cap="flat" cmpd="sng" algn="ctr">
                      <a:solidFill>
                        <a:srgbClr val="A35DD1"/>
                      </a:solidFill>
                      <a:prstDash val="solid"/>
                      <a:round/>
                      <a:headEnd type="none" w="med" len="med"/>
                      <a:tailEnd type="none" w="med" len="med"/>
                    </a:lnT>
                    <a:lnB w="12240" cap="flat" cmpd="sng" algn="ctr">
                      <a:solidFill>
                        <a:srgbClr val="A35DD1"/>
                      </a:solidFill>
                      <a:prstDash val="solid"/>
                      <a:round/>
                      <a:headEnd type="none" w="med" len="med"/>
                      <a:tailEnd type="none" w="med" len="med"/>
                    </a:lnB>
                    <a:noFill/>
                  </a:tcPr>
                </a:tc>
                <a:extLst>
                  <a:ext uri="{0D108BD9-81ED-4DB2-BD59-A6C34878D82A}">
                    <a16:rowId xmlns:a16="http://schemas.microsoft.com/office/drawing/2014/main" val="2780883112"/>
                  </a:ext>
                </a:extLst>
              </a:tr>
              <a:tr h="0">
                <a:tc>
                  <a:txBody>
                    <a:bodyPr/>
                    <a:lstStyle/>
                    <a:p>
                      <a:pPr>
                        <a:lnSpc>
                          <a:spcPct val="100000"/>
                        </a:lnSpc>
                      </a:pPr>
                      <a:r>
                        <a:rPr lang="de-DE" sz="1400" b="1" strike="noStrike" spc="-1" dirty="0">
                          <a:latin typeface="Times New Roman" panose="02020603050405020304" pitchFamily="18" charset="0"/>
                          <a:cs typeface="Times New Roman" panose="02020603050405020304" pitchFamily="18" charset="0"/>
                        </a:rPr>
                        <a:t>Par.</a:t>
                      </a:r>
                    </a:p>
                  </a:txBody>
                  <a:tcPr/>
                </a:tc>
                <a:tc>
                  <a:txBody>
                    <a:bodyPr/>
                    <a:lstStyle/>
                    <a:p>
                      <a:pPr>
                        <a:lnSpc>
                          <a:spcPct val="100000"/>
                        </a:lnSpc>
                      </a:pPr>
                      <a:r>
                        <a:rPr lang="de-DE" sz="1400" b="1" strike="noStrike" spc="-1" dirty="0">
                          <a:latin typeface="Times New Roman" panose="02020603050405020304" pitchFamily="18" charset="0"/>
                          <a:cs typeface="Times New Roman" panose="02020603050405020304" pitchFamily="18" charset="0"/>
                        </a:rPr>
                        <a:t>Content</a:t>
                      </a:r>
                    </a:p>
                  </a:txBody>
                  <a:tcPr/>
                </a:tc>
                <a:tc>
                  <a:txBody>
                    <a:bodyPr/>
                    <a:lstStyle/>
                    <a:p>
                      <a:pPr>
                        <a:lnSpc>
                          <a:spcPct val="100000"/>
                        </a:lnSpc>
                      </a:pPr>
                      <a:r>
                        <a:rPr lang="de-DE" sz="1400" b="1" strike="noStrike" spc="-1" dirty="0" err="1">
                          <a:latin typeface="Times New Roman" panose="02020603050405020304" pitchFamily="18" charset="0"/>
                          <a:cs typeface="Times New Roman" panose="02020603050405020304" pitchFamily="18" charset="0"/>
                        </a:rPr>
                        <a:t>Document</a:t>
                      </a:r>
                      <a:r>
                        <a:rPr lang="de-DE" sz="1400" b="1" strike="noStrike" spc="-1" dirty="0">
                          <a:latin typeface="Times New Roman" panose="02020603050405020304" pitchFamily="18" charset="0"/>
                          <a:cs typeface="Times New Roman" panose="02020603050405020304" pitchFamily="18" charset="0"/>
                        </a:rPr>
                        <a:t> / </a:t>
                      </a:r>
                      <a:r>
                        <a:rPr lang="de-DE" sz="1400" b="1" i="1" strike="noStrike" spc="-1" dirty="0">
                          <a:latin typeface="Times New Roman" panose="02020603050405020304" pitchFamily="18" charset="0"/>
                          <a:cs typeface="Times New Roman" panose="02020603050405020304" pitchFamily="18" charset="0"/>
                        </a:rPr>
                        <a:t>Session</a:t>
                      </a:r>
                    </a:p>
                  </a:txBody>
                  <a:tcPr/>
                </a:tc>
                <a:extLst>
                  <a:ext uri="{0D108BD9-81ED-4DB2-BD59-A6C34878D82A}">
                    <a16:rowId xmlns:a16="http://schemas.microsoft.com/office/drawing/2014/main" val="10000"/>
                  </a:ext>
                </a:extLst>
              </a:tr>
              <a:tr h="0">
                <a:tc>
                  <a:txBody>
                    <a:bodyPr/>
                    <a:lstStyle/>
                    <a:p>
                      <a:pPr>
                        <a:lnSpc>
                          <a:spcPct val="100000"/>
                        </a:lnSpc>
                      </a:pPr>
                      <a:r>
                        <a:rPr lang="en-GB" sz="1400" b="0" strike="noStrike" spc="-1" noProof="0" dirty="0">
                          <a:latin typeface="Times New Roman" panose="02020603050405020304" pitchFamily="18" charset="0"/>
                          <a:cs typeface="Times New Roman" panose="02020603050405020304" pitchFamily="18" charset="0"/>
                        </a:rPr>
                        <a:t>5.x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spc="-1" dirty="0">
                          <a:latin typeface="Times New Roman" panose="02020603050405020304" pitchFamily="18" charset="0"/>
                          <a:cs typeface="Times New Roman" panose="02020603050405020304" pitchFamily="18" charset="0"/>
                        </a:rPr>
                        <a:t>Tables aligned with the new structure </a:t>
                      </a:r>
                      <a:r>
                        <a:rPr lang="en-GB" sz="1400" spc="-1" dirty="0">
                          <a:latin typeface="Times New Roman" panose="02020603050405020304" pitchFamily="18" charset="0"/>
                          <a:cs typeface="Times New Roman" panose="02020603050405020304" pitchFamily="18" charset="0"/>
                        </a:rPr>
                        <a:t>in 4.8.3.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chemeClr val="tx1"/>
                          </a:solidFill>
                          <a:latin typeface="Times New Roman" panose="02020603050405020304" pitchFamily="18" charset="0"/>
                          <a:ea typeface="Times New Roman"/>
                          <a:cs typeface="Times New Roman" panose="02020603050405020304" pitchFamily="18" charset="0"/>
                        </a:rPr>
                        <a:t>SLR-38-03 Rev.1, SLR-38-04 Rev.1 </a:t>
                      </a:r>
                      <a:endParaRPr lang="de-DE" sz="1400" b="0" strike="noStrike" spc="-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78914709"/>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5.x.1.,</a:t>
                      </a:r>
                      <a:endParaRPr lang="de-DE" sz="1400" b="0" strike="noStrike" spc="-1" dirty="0">
                        <a:latin typeface="Times New Roman" panose="02020603050405020304" pitchFamily="18" charset="0"/>
                        <a:cs typeface="Times New Roman" panose="02020603050405020304" pitchFamily="18" charset="0"/>
                      </a:endParaRPr>
                    </a:p>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5.x.2.</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en-GB" sz="1400" b="0" strike="noStrike" spc="-1" dirty="0">
                          <a:solidFill>
                            <a:srgbClr val="000000"/>
                          </a:solidFill>
                          <a:latin typeface="Times New Roman" panose="02020603050405020304" pitchFamily="18" charset="0"/>
                          <a:ea typeface="+mn-ea"/>
                          <a:cs typeface="Times New Roman" panose="02020603050405020304" pitchFamily="18" charset="0"/>
                        </a:rPr>
                        <a:t>Merged the two subparagraphs and clarified the text according to the general provisions in Par. 4.8.3. Done for all functions under paragraphs 5.1., 5.2., 5.3., 5.4., 5.5., 5.6., 5.7. and 5.8.</a:t>
                      </a:r>
                      <a:endParaRPr lang="en-GB"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1" strike="noStrike" spc="-1" dirty="0">
                          <a:latin typeface="Times New Roman" panose="02020603050405020304" pitchFamily="18" charset="0"/>
                          <a:cs typeface="Times New Roman" panose="02020603050405020304" pitchFamily="18" charset="0"/>
                        </a:rPr>
                        <a:t>SLR-37</a:t>
                      </a:r>
                      <a:endParaRPr lang="de-DE" sz="1400" b="0" i="1" strike="noStrike" spc="-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02415642"/>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5.1.4., 5.2.4., 5.3.4., 5.5.4.</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rgbClr val="000000"/>
                          </a:solidFill>
                          <a:latin typeface="Times New Roman" panose="02020603050405020304" pitchFamily="18" charset="0"/>
                          <a:ea typeface="+mn-ea"/>
                          <a:cs typeface="Times New Roman" panose="02020603050405020304" pitchFamily="18" charset="0"/>
                        </a:rPr>
                        <a:t>Partially moved requirements from Annex 2 to the subparagraphs of the relevant functions</a:t>
                      </a:r>
                      <a:endParaRPr lang="en-GB"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1" strike="noStrike" spc="-1" dirty="0">
                          <a:latin typeface="Times New Roman" panose="02020603050405020304" pitchFamily="18" charset="0"/>
                          <a:cs typeface="Times New Roman" panose="02020603050405020304" pitchFamily="18" charset="0"/>
                        </a:rPr>
                        <a:t>SLR-37</a:t>
                      </a:r>
                      <a:endParaRPr lang="de-DE" sz="1400" b="0" i="1" strike="noStrike" spc="-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5.7.4.</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rgbClr val="000000"/>
                          </a:solidFill>
                          <a:latin typeface="Times New Roman" panose="02020603050405020304" pitchFamily="18" charset="0"/>
                          <a:ea typeface="+mn-ea"/>
                          <a:cs typeface="Times New Roman" panose="02020603050405020304" pitchFamily="18" charset="0"/>
                        </a:rPr>
                        <a:t>Moved requirement from Annex 3 to main text.</a:t>
                      </a:r>
                      <a:endParaRPr lang="en-GB"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1" strike="noStrike" spc="-1" dirty="0">
                          <a:latin typeface="Times New Roman" panose="02020603050405020304" pitchFamily="18" charset="0"/>
                          <a:cs typeface="Times New Roman" panose="02020603050405020304" pitchFamily="18" charset="0"/>
                        </a:rPr>
                        <a:t>SLR-37</a:t>
                      </a:r>
                      <a:endParaRPr lang="de-DE" sz="1400" b="0" i="1" strike="noStrike" spc="-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New Par. 6</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en-GB" sz="1400" b="1" spc="-1" dirty="0">
                          <a:solidFill>
                            <a:srgbClr val="000000"/>
                          </a:solidFill>
                          <a:latin typeface="Times New Roman" panose="02020603050405020304" pitchFamily="18" charset="0"/>
                          <a:cs typeface="Times New Roman" panose="02020603050405020304" pitchFamily="18" charset="0"/>
                        </a:rPr>
                        <a:t>Provisions for conformity of production </a:t>
                      </a:r>
                      <a:r>
                        <a:rPr lang="en-GB" sz="1400" spc="-1" dirty="0">
                          <a:solidFill>
                            <a:srgbClr val="000000"/>
                          </a:solidFill>
                          <a:latin typeface="Times New Roman" panose="02020603050405020304" pitchFamily="18" charset="0"/>
                          <a:cs typeface="Times New Roman" panose="02020603050405020304" pitchFamily="18" charset="0"/>
                        </a:rPr>
                        <a:t>from Par. 3.5. and Annexes 4 and 5 are collected here.</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SLR-32-21</a:t>
                      </a:r>
                    </a:p>
                  </a:txBody>
                  <a:tcPr/>
                </a:tc>
                <a:extLst>
                  <a:ext uri="{0D108BD9-81ED-4DB2-BD59-A6C34878D82A}">
                    <a16:rowId xmlns:a16="http://schemas.microsoft.com/office/drawing/2014/main" val="10003"/>
                  </a:ext>
                </a:extLst>
              </a:tr>
              <a:tr h="0">
                <a:tc>
                  <a:txBody>
                    <a:bodyPr/>
                    <a:lstStyle/>
                    <a:p>
                      <a:pPr>
                        <a:lnSpc>
                          <a:spcPct val="100000"/>
                        </a:lnSpc>
                      </a:pPr>
                      <a:r>
                        <a:rPr lang="de-DE" sz="1400" strike="noStrike" spc="-1" dirty="0">
                          <a:latin typeface="Times New Roman" panose="02020603050405020304" pitchFamily="18" charset="0"/>
                          <a:cs typeface="Times New Roman" panose="02020603050405020304" pitchFamily="18" charset="0"/>
                        </a:rPr>
                        <a:t>6.1.</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Correct paragraph links for conformity of production requirements</a:t>
                      </a:r>
                    </a:p>
                  </a:txBody>
                  <a:tcPr/>
                </a:tc>
                <a:tc>
                  <a:txBody>
                    <a:bodyPr/>
                    <a:lstStyle/>
                    <a:p>
                      <a:pPr>
                        <a:lnSpc>
                          <a:spcPct val="100000"/>
                        </a:lnSpc>
                      </a:pPr>
                      <a:endParaRPr lang="de-DE" sz="1400" b="0" i="1" strike="noStrike" spc="-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22480266"/>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Annex 1, item 9.1.6.</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Added an item to the communication form to follow the provisions of par. 4.5.4. (a)</a:t>
                      </a:r>
                      <a:endParaRPr lang="en-GB" sz="1400"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SLR-35-01</a:t>
                      </a:r>
                    </a:p>
                  </a:txBody>
                  <a:tcPr/>
                </a:tc>
                <a:extLst>
                  <a:ext uri="{0D108BD9-81ED-4DB2-BD59-A6C34878D82A}">
                    <a16:rowId xmlns:a16="http://schemas.microsoft.com/office/drawing/2014/main" val="3951663046"/>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Annex 2, 2.7.1., 2.7.2.</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rgbClr val="000000"/>
                          </a:solidFill>
                          <a:latin typeface="Times New Roman" panose="02020603050405020304" pitchFamily="18" charset="0"/>
                          <a:ea typeface="+mn-ea"/>
                          <a:cs typeface="Times New Roman" panose="02020603050405020304" pitchFamily="18" charset="0"/>
                        </a:rPr>
                        <a:t>Removed requirements as already contained in the main body text</a:t>
                      </a:r>
                      <a:endParaRPr lang="en-GB"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1" strike="noStrike" spc="-1" dirty="0">
                          <a:latin typeface="Times New Roman" panose="02020603050405020304" pitchFamily="18" charset="0"/>
                          <a:cs typeface="Times New Roman" panose="02020603050405020304" pitchFamily="18" charset="0"/>
                        </a:rPr>
                        <a:t>SLR-37</a:t>
                      </a:r>
                    </a:p>
                  </a:txBody>
                  <a:tcPr/>
                </a:tc>
                <a:extLst>
                  <a:ext uri="{0D108BD9-81ED-4DB2-BD59-A6C34878D82A}">
                    <a16:rowId xmlns:a16="http://schemas.microsoft.com/office/drawing/2014/main" val="3032069728"/>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Annex 2</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rgbClr val="000000"/>
                          </a:solidFill>
                          <a:latin typeface="Times New Roman" panose="02020603050405020304" pitchFamily="18" charset="0"/>
                          <a:ea typeface="+mn-ea"/>
                          <a:cs typeface="Times New Roman" panose="02020603050405020304" pitchFamily="18" charset="0"/>
                        </a:rPr>
                        <a:t>Changed „light distribution in space“ to „Angles of geometric visibility“ to be in line with Par. 4. / 5.</a:t>
                      </a:r>
                      <a:endParaRPr lang="en-GB"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1" strike="noStrike" spc="-1" dirty="0">
                          <a:latin typeface="Times New Roman" panose="02020603050405020304" pitchFamily="18" charset="0"/>
                          <a:cs typeface="Times New Roman" panose="02020603050405020304" pitchFamily="18" charset="0"/>
                        </a:rPr>
                        <a:t>SLR-37</a:t>
                      </a:r>
                    </a:p>
                  </a:txBody>
                  <a:tcPr/>
                </a:tc>
                <a:extLst>
                  <a:ext uri="{0D108BD9-81ED-4DB2-BD59-A6C34878D82A}">
                    <a16:rowId xmlns:a16="http://schemas.microsoft.com/office/drawing/2014/main" val="2276455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strike="noStrike" spc="-1" dirty="0">
                          <a:latin typeface="Times New Roman" panose="02020603050405020304" pitchFamily="18" charset="0"/>
                          <a:cs typeface="Times New Roman" panose="02020603050405020304" pitchFamily="18" charset="0"/>
                        </a:rPr>
                        <a:t>Annex 2, Table A2-1</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The layout of the table was simplified to increase the readability and to avoid confusion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b="0" i="1" strike="noStrike" spc="-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02558613"/>
                  </a:ext>
                </a:extLst>
              </a:tr>
            </a:tbl>
          </a:graphicData>
        </a:graphic>
      </p:graphicFrame>
      <p:sp>
        <p:nvSpPr>
          <p:cNvPr id="9" name="CustomShape 13">
            <a:extLst>
              <a:ext uri="{FF2B5EF4-FFF2-40B4-BE49-F238E27FC236}">
                <a16:creationId xmlns:a16="http://schemas.microsoft.com/office/drawing/2014/main" id="{3F505325-25FD-4A09-8A21-EB03407D8A38}"/>
              </a:ext>
            </a:extLst>
          </p:cNvPr>
          <p:cNvSpPr/>
          <p:nvPr/>
        </p:nvSpPr>
        <p:spPr>
          <a:xfrm>
            <a:off x="231032"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dirty="0">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6</a:t>
            </a:fld>
            <a:endParaRPr lang="de-DE" sz="1000" b="0" strike="noStrike" spc="-1" dirty="0">
              <a:latin typeface="Arial"/>
            </a:endParaRPr>
          </a:p>
        </p:txBody>
      </p:sp>
    </p:spTree>
    <p:extLst>
      <p:ext uri="{BB962C8B-B14F-4D97-AF65-F5344CB8AC3E}">
        <p14:creationId xmlns:p14="http://schemas.microsoft.com/office/powerpoint/2010/main" val="40573745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0418E24-D6A3-4B3F-9EC1-DB70847313E7}"/>
</file>

<file path=customXml/itemProps2.xml><?xml version="1.0" encoding="utf-8"?>
<ds:datastoreItem xmlns:ds="http://schemas.openxmlformats.org/officeDocument/2006/customXml" ds:itemID="{27DF2186-91A5-4978-BD84-66F4D062481E}"/>
</file>

<file path=customXml/itemProps3.xml><?xml version="1.0" encoding="utf-8"?>
<ds:datastoreItem xmlns:ds="http://schemas.openxmlformats.org/officeDocument/2006/customXml" ds:itemID="{52895E37-F448-47BB-A09F-762BB8181CBB}"/>
</file>

<file path=docProps/app.xml><?xml version="1.0" encoding="utf-8"?>
<Properties xmlns="http://schemas.openxmlformats.org/officeDocument/2006/extended-properties" xmlns:vt="http://schemas.openxmlformats.org/officeDocument/2006/docPropsVTypes">
  <Template>Executive</Template>
  <TotalTime>690</TotalTime>
  <Words>1283</Words>
  <Application>Microsoft Office PowerPoint</Application>
  <PresentationFormat>Widescreen</PresentationFormat>
  <Paragraphs>214</Paragraphs>
  <Slides>6</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6</vt:i4>
      </vt:variant>
    </vt:vector>
  </HeadingPairs>
  <TitlesOfParts>
    <vt:vector size="14" baseType="lpstr">
      <vt:lpstr>Arial</vt:lpstr>
      <vt:lpstr>Calibri</vt:lpstr>
      <vt:lpstr>Century Gothic</vt:lpstr>
      <vt:lpstr>Courier New</vt:lpstr>
      <vt:lpstr>Palatino Linotype</vt:lpstr>
      <vt:lpstr>Times New Roman</vt:lpstr>
      <vt:lpstr>Tw Cen MT</vt:lpstr>
      <vt:lpstr>Executive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FIATGROUP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Gert-juergen Langhammer</dc:creator>
  <cp:lastModifiedBy>Davide Puglisi</cp:lastModifiedBy>
  <cp:revision>106</cp:revision>
  <cp:lastPrinted>2020-08-25T13:48:43Z</cp:lastPrinted>
  <dcterms:created xsi:type="dcterms:W3CDTF">2020-08-25T09:44:35Z</dcterms:created>
  <dcterms:modified xsi:type="dcterms:W3CDTF">2021-10-15T08:43:25Z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