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8" r:id="rId5"/>
    <p:sldId id="288" r:id="rId6"/>
    <p:sldId id="276" r:id="rId7"/>
    <p:sldId id="285" r:id="rId8"/>
    <p:sldId id="267" r:id="rId9"/>
    <p:sldId id="283" r:id="rId10"/>
    <p:sldId id="273" r:id="rId11"/>
    <p:sldId id="290" r:id="rId12"/>
    <p:sldId id="281" r:id="rId13"/>
    <p:sldId id="287" r:id="rId14"/>
    <p:sldId id="256" r:id="rId1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13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3F7BB"/>
    <a:srgbClr val="FFFF5D"/>
    <a:srgbClr val="D9D9D9"/>
    <a:srgbClr val="BFBFBF"/>
    <a:srgbClr val="C00000"/>
    <a:srgbClr val="CFBA3D"/>
    <a:srgbClr val="4F81BD"/>
    <a:srgbClr val="385D8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>
      <p:cViewPr varScale="1">
        <p:scale>
          <a:sx n="82" d="100"/>
          <a:sy n="82" d="100"/>
        </p:scale>
        <p:origin x="1493" y="96"/>
      </p:cViewPr>
      <p:guideLst>
        <p:guide orient="horz" pos="4201"/>
        <p:guide pos="13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193B2208-8189-4D3F-B41A-B7D5F8213E17}"/>
    <pc:docChg chg="modSld">
      <pc:chgData name="Konstantin Glukhenkiy" userId="24b49d37-c936-4e44-8fab-4bfac34f62f4" providerId="ADAL" clId="{193B2208-8189-4D3F-B41A-B7D5F8213E17}" dt="2021-10-11T08:05:51.867" v="14" actId="6549"/>
      <pc:docMkLst>
        <pc:docMk/>
      </pc:docMkLst>
      <pc:sldChg chg="modSp mod">
        <pc:chgData name="Konstantin Glukhenkiy" userId="24b49d37-c936-4e44-8fab-4bfac34f62f4" providerId="ADAL" clId="{193B2208-8189-4D3F-B41A-B7D5F8213E17}" dt="2021-10-11T08:05:51.867" v="14" actId="6549"/>
        <pc:sldMkLst>
          <pc:docMk/>
          <pc:sldMk cId="1551764488" sldId="278"/>
        </pc:sldMkLst>
        <pc:spChg chg="mod">
          <ac:chgData name="Konstantin Glukhenkiy" userId="24b49d37-c936-4e44-8fab-4bfac34f62f4" providerId="ADAL" clId="{193B2208-8189-4D3F-B41A-B7D5F8213E17}" dt="2021-10-11T08:05:51.867" v="14" actId="6549"/>
          <ac:spMkLst>
            <pc:docMk/>
            <pc:sldMk cId="1551764488" sldId="278"/>
            <ac:spMk id="3" creationId="{C31485EC-363B-4DC6-882B-56D6B67A66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11/10/2021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85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88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90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1</a:t>
            </a:fld>
            <a:endParaRPr lang="de-DE" dirty="0"/>
          </a:p>
        </p:txBody>
      </p:sp>
      <p:sp>
        <p:nvSpPr>
          <p:cNvPr id="29" name="Foliennummernplatzhalter 1">
            <a:extLst>
              <a:ext uri="{FF2B5EF4-FFF2-40B4-BE49-F238E27FC236}">
                <a16:creationId xmlns:a16="http://schemas.microsoft.com/office/drawing/2014/main" id="{221EC307-8A1B-4E2F-B74E-B9711E4D07E2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0" name="Tekstvak 3">
            <a:extLst>
              <a:ext uri="{FF2B5EF4-FFF2-40B4-BE49-F238E27FC236}">
                <a16:creationId xmlns:a16="http://schemas.microsoft.com/office/drawing/2014/main" id="{F76753FF-70EB-4601-A957-21C111C4D649}"/>
              </a:ext>
            </a:extLst>
          </p:cNvPr>
          <p:cNvSpPr txBox="1"/>
          <p:nvPr/>
        </p:nvSpPr>
        <p:spPr>
          <a:xfrm>
            <a:off x="3878027" y="6075145"/>
            <a:ext cx="2149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DETA-41-06e Rev.1</a:t>
            </a:r>
          </a:p>
          <a:p>
            <a:pPr algn="ctr"/>
            <a:r>
              <a:rPr lang="nl-NL" b="1" dirty="0"/>
              <a:t>Based on SLR-48-15</a:t>
            </a:r>
            <a:endParaRPr lang="en-GB" b="1" dirty="0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FBD0EE36-97B6-447D-B981-E8D00C8F3D1D}"/>
              </a:ext>
            </a:extLst>
          </p:cNvPr>
          <p:cNvSpPr txBox="1"/>
          <p:nvPr/>
        </p:nvSpPr>
        <p:spPr>
          <a:xfrm>
            <a:off x="416496" y="3356992"/>
            <a:ext cx="9145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de-DE" sz="2800" b="1" dirty="0" err="1"/>
              <a:t>Proposal</a:t>
            </a:r>
            <a:r>
              <a:rPr lang="de-DE" sz="2800" b="1" dirty="0"/>
              <a:t> </a:t>
            </a:r>
            <a:r>
              <a:rPr lang="de-DE" sz="2800" b="1" dirty="0" err="1"/>
              <a:t>for</a:t>
            </a:r>
            <a:r>
              <a:rPr lang="de-DE" sz="2800" b="1" dirty="0"/>
              <a:t> </a:t>
            </a:r>
            <a:r>
              <a:rPr lang="de-DE" sz="2800" b="1" dirty="0" err="1"/>
              <a:t>extension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DETA </a:t>
            </a:r>
            <a:r>
              <a:rPr lang="de-DE" sz="2800" b="1" dirty="0" err="1"/>
              <a:t>to</a:t>
            </a:r>
            <a:r>
              <a:rPr lang="de-DE" sz="2800" b="1" dirty="0"/>
              <a:t> </a:t>
            </a:r>
            <a:r>
              <a:rPr lang="de-DE" sz="2800" b="1" dirty="0" err="1"/>
              <a:t>improve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  <a:r>
              <a:rPr lang="de-DE" sz="2800" b="1" dirty="0" err="1"/>
              <a:t>use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</a:p>
          <a:p>
            <a:pPr algn="ctr">
              <a:spcAft>
                <a:spcPts val="1200"/>
              </a:spcAft>
            </a:pPr>
            <a:r>
              <a:rPr lang="de-DE" sz="2800" b="1" dirty="0"/>
              <a:t>UNIQUE IDENTIFIER </a:t>
            </a:r>
            <a:r>
              <a:rPr lang="de-DE" sz="2800" b="1" dirty="0" err="1"/>
              <a:t>for</a:t>
            </a:r>
            <a:r>
              <a:rPr lang="de-DE" sz="2800" b="1" dirty="0"/>
              <a:t> UN Regulations</a:t>
            </a:r>
          </a:p>
          <a:p>
            <a:pPr algn="ctr">
              <a:spcAft>
                <a:spcPts val="1200"/>
              </a:spcAft>
            </a:pPr>
            <a:endParaRPr lang="de-DE" sz="2800" b="1" dirty="0"/>
          </a:p>
          <a:p>
            <a:pPr algn="ctr">
              <a:spcAft>
                <a:spcPts val="1200"/>
              </a:spcAft>
            </a:pPr>
            <a:r>
              <a:rPr lang="de-DE" dirty="0"/>
              <a:t>As introduced and accepted by WP.29 IWG on DETA</a:t>
            </a:r>
          </a:p>
        </p:txBody>
      </p:sp>
      <p:grpSp>
        <p:nvGrpSpPr>
          <p:cNvPr id="37" name="Gruppo 2">
            <a:extLst>
              <a:ext uri="{FF2B5EF4-FFF2-40B4-BE49-F238E27FC236}">
                <a16:creationId xmlns:a16="http://schemas.microsoft.com/office/drawing/2014/main" id="{7F627BA2-5BCC-42CF-AE68-07D7C68E6686}"/>
              </a:ext>
            </a:extLst>
          </p:cNvPr>
          <p:cNvGrpSpPr/>
          <p:nvPr/>
        </p:nvGrpSpPr>
        <p:grpSpPr>
          <a:xfrm>
            <a:off x="3078936" y="1340768"/>
            <a:ext cx="3748126" cy="1107997"/>
            <a:chOff x="9397001" y="4706843"/>
            <a:chExt cx="2124075" cy="627905"/>
          </a:xfrm>
        </p:grpSpPr>
        <p:sp>
          <p:nvSpPr>
            <p:cNvPr id="38" name="Rechteck 3">
              <a:extLst>
                <a:ext uri="{FF2B5EF4-FFF2-40B4-BE49-F238E27FC236}">
                  <a16:creationId xmlns:a16="http://schemas.microsoft.com/office/drawing/2014/main" id="{7CADDA45-DC15-4588-A522-179D43D8693D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/>
            </a:p>
          </p:txBody>
        </p:sp>
        <p:sp>
          <p:nvSpPr>
            <p:cNvPr id="39" name="Rechteck: abgerundete Ecken 50">
              <a:extLst>
                <a:ext uri="{FF2B5EF4-FFF2-40B4-BE49-F238E27FC236}">
                  <a16:creationId xmlns:a16="http://schemas.microsoft.com/office/drawing/2014/main" id="{9A80AA61-CDB5-4437-865D-190B7029DB14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feld 53">
              <a:extLst>
                <a:ext uri="{FF2B5EF4-FFF2-40B4-BE49-F238E27FC236}">
                  <a16:creationId xmlns:a16="http://schemas.microsoft.com/office/drawing/2014/main" id="{67C360B1-1EB4-4E67-BE16-387F99C35B5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27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41" name="Textfeld 54">
              <a:extLst>
                <a:ext uri="{FF2B5EF4-FFF2-40B4-BE49-F238E27FC236}">
                  <a16:creationId xmlns:a16="http://schemas.microsoft.com/office/drawing/2014/main" id="{DA7A1E5B-E643-4778-983C-A22E5804881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70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1485EC-363B-4DC6-882B-56D6B67A66C5}"/>
              </a:ext>
            </a:extLst>
          </p:cNvPr>
          <p:cNvSpPr txBox="1"/>
          <p:nvPr/>
        </p:nvSpPr>
        <p:spPr>
          <a:xfrm>
            <a:off x="8091238" y="280401"/>
            <a:ext cx="1183337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b="1"/>
              <a:t>GRE-85-02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5176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82C378-B8B4-49EB-A859-2C2AB51E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9079F2-00B6-40B2-BA4E-1F8231688697}"/>
              </a:ext>
            </a:extLst>
          </p:cNvPr>
          <p:cNvSpPr/>
          <p:nvPr/>
        </p:nvSpPr>
        <p:spPr>
          <a:xfrm>
            <a:off x="1992065" y="1916832"/>
            <a:ext cx="623003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80149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34">
            <a:extLst>
              <a:ext uri="{FF2B5EF4-FFF2-40B4-BE49-F238E27FC236}">
                <a16:creationId xmlns:a16="http://schemas.microsoft.com/office/drawing/2014/main" id="{FCDC3641-DB53-4B67-8D41-E664462B807C}"/>
              </a:ext>
            </a:extLst>
          </p:cNvPr>
          <p:cNvSpPr/>
          <p:nvPr/>
        </p:nvSpPr>
        <p:spPr>
          <a:xfrm>
            <a:off x="2839072" y="1435789"/>
            <a:ext cx="662563" cy="528393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grpSp>
        <p:nvGrpSpPr>
          <p:cNvPr id="4" name="Gruppo 2">
            <a:extLst>
              <a:ext uri="{FF2B5EF4-FFF2-40B4-BE49-F238E27FC236}">
                <a16:creationId xmlns:a16="http://schemas.microsoft.com/office/drawing/2014/main" id="{131E3EC2-1A1C-4A03-A4F9-BEB7C22851A0}"/>
              </a:ext>
            </a:extLst>
          </p:cNvPr>
          <p:cNvGrpSpPr/>
          <p:nvPr/>
        </p:nvGrpSpPr>
        <p:grpSpPr>
          <a:xfrm>
            <a:off x="568112" y="4080957"/>
            <a:ext cx="1725811" cy="542456"/>
            <a:chOff x="9397001" y="4706843"/>
            <a:chExt cx="2124075" cy="667638"/>
          </a:xfrm>
        </p:grpSpPr>
        <p:sp>
          <p:nvSpPr>
            <p:cNvPr id="5" name="Rechteck 3">
              <a:extLst>
                <a:ext uri="{FF2B5EF4-FFF2-40B4-BE49-F238E27FC236}">
                  <a16:creationId xmlns:a16="http://schemas.microsoft.com/office/drawing/2014/main" id="{38564574-47CE-44A5-83A9-6F3817F99082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6" name="Rechteck: abgerundete Ecken 50">
              <a:extLst>
                <a:ext uri="{FF2B5EF4-FFF2-40B4-BE49-F238E27FC236}">
                  <a16:creationId xmlns:a16="http://schemas.microsoft.com/office/drawing/2014/main" id="{C128A2C8-A5E3-4ACA-A454-A62F4630B257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7" name="Textfeld 53">
              <a:extLst>
                <a:ext uri="{FF2B5EF4-FFF2-40B4-BE49-F238E27FC236}">
                  <a16:creationId xmlns:a16="http://schemas.microsoft.com/office/drawing/2014/main" id="{92BDD96B-CD37-4DC7-A337-AA7DE7C7AAAF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8" name="Textfeld 54">
              <a:extLst>
                <a:ext uri="{FF2B5EF4-FFF2-40B4-BE49-F238E27FC236}">
                  <a16:creationId xmlns:a16="http://schemas.microsoft.com/office/drawing/2014/main" id="{9DCA0288-3CF4-4B98-8BA5-7F4884C8576C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8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10" name="Rechteck 34">
            <a:extLst>
              <a:ext uri="{FF2B5EF4-FFF2-40B4-BE49-F238E27FC236}">
                <a16:creationId xmlns:a16="http://schemas.microsoft.com/office/drawing/2014/main" id="{81CE0313-2F7F-4E0C-A3AD-DC89A2239752}"/>
              </a:ext>
            </a:extLst>
          </p:cNvPr>
          <p:cNvSpPr/>
          <p:nvPr/>
        </p:nvSpPr>
        <p:spPr>
          <a:xfrm>
            <a:off x="669393" y="2295632"/>
            <a:ext cx="1496521" cy="1148085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11" name="Textfeld 66">
            <a:extLst>
              <a:ext uri="{FF2B5EF4-FFF2-40B4-BE49-F238E27FC236}">
                <a16:creationId xmlns:a16="http://schemas.microsoft.com/office/drawing/2014/main" id="{A4721774-BE78-4E6D-A531-3704DE72E6CE}"/>
              </a:ext>
            </a:extLst>
          </p:cNvPr>
          <p:cNvSpPr txBox="1"/>
          <p:nvPr/>
        </p:nvSpPr>
        <p:spPr>
          <a:xfrm>
            <a:off x="565148" y="2266199"/>
            <a:ext cx="172581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R1  S1  2aY  F1  AR</a:t>
            </a:r>
          </a:p>
        </p:txBody>
      </p:sp>
      <p:sp>
        <p:nvSpPr>
          <p:cNvPr id="12" name="TextBox 101">
            <a:extLst>
              <a:ext uri="{FF2B5EF4-FFF2-40B4-BE49-F238E27FC236}">
                <a16:creationId xmlns:a16="http://schemas.microsoft.com/office/drawing/2014/main" id="{2F9A089A-581B-4893-8D39-28D37064C010}"/>
              </a:ext>
            </a:extLst>
          </p:cNvPr>
          <p:cNvSpPr txBox="1"/>
          <p:nvPr/>
        </p:nvSpPr>
        <p:spPr>
          <a:xfrm>
            <a:off x="1079863" y="2571677"/>
            <a:ext cx="46222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E</a:t>
            </a:r>
            <a:r>
              <a:rPr lang="en-US" sz="1463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Oval 102">
            <a:extLst>
              <a:ext uri="{FF2B5EF4-FFF2-40B4-BE49-F238E27FC236}">
                <a16:creationId xmlns:a16="http://schemas.microsoft.com/office/drawing/2014/main" id="{1B6DEB82-D662-4EC0-ACCC-2A4B6B68FE55}"/>
              </a:ext>
            </a:extLst>
          </p:cNvPr>
          <p:cNvSpPr/>
          <p:nvPr/>
        </p:nvSpPr>
        <p:spPr>
          <a:xfrm>
            <a:off x="1040095" y="2595939"/>
            <a:ext cx="462220" cy="4622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14" name="TextBox 117">
            <a:extLst>
              <a:ext uri="{FF2B5EF4-FFF2-40B4-BE49-F238E27FC236}">
                <a16:creationId xmlns:a16="http://schemas.microsoft.com/office/drawing/2014/main" id="{A6FB454D-4F5C-4139-BCE6-A6C5C033BE65}"/>
              </a:ext>
            </a:extLst>
          </p:cNvPr>
          <p:cNvSpPr txBox="1"/>
          <p:nvPr/>
        </p:nvSpPr>
        <p:spPr>
          <a:xfrm>
            <a:off x="841469" y="3079242"/>
            <a:ext cx="830222" cy="37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625" dirty="0">
                <a:solidFill>
                  <a:schemeClr val="bg1"/>
                </a:solidFill>
              </a:rPr>
              <a:t>148R00</a:t>
            </a:r>
          </a:p>
        </p:txBody>
      </p:sp>
      <p:cxnSp>
        <p:nvCxnSpPr>
          <p:cNvPr id="15" name="Gerade Verbindung mit Pfeil 70">
            <a:extLst>
              <a:ext uri="{FF2B5EF4-FFF2-40B4-BE49-F238E27FC236}">
                <a16:creationId xmlns:a16="http://schemas.microsoft.com/office/drawing/2014/main" id="{94D67149-2C83-44EF-849D-09D63296C603}"/>
              </a:ext>
            </a:extLst>
          </p:cNvPr>
          <p:cNvCxnSpPr>
            <a:cxnSpLocks/>
          </p:cNvCxnSpPr>
          <p:nvPr/>
        </p:nvCxnSpPr>
        <p:spPr>
          <a:xfrm>
            <a:off x="963161" y="2631418"/>
            <a:ext cx="0" cy="378696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72">
            <a:extLst>
              <a:ext uri="{FF2B5EF4-FFF2-40B4-BE49-F238E27FC236}">
                <a16:creationId xmlns:a16="http://schemas.microsoft.com/office/drawing/2014/main" id="{74842AD2-15CA-49E5-9568-5F8230B79336}"/>
              </a:ext>
            </a:extLst>
          </p:cNvPr>
          <p:cNvCxnSpPr>
            <a:cxnSpLocks/>
          </p:cNvCxnSpPr>
          <p:nvPr/>
        </p:nvCxnSpPr>
        <p:spPr>
          <a:xfrm flipH="1">
            <a:off x="1835485" y="2520476"/>
            <a:ext cx="303542" cy="0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74">
            <a:extLst>
              <a:ext uri="{FF2B5EF4-FFF2-40B4-BE49-F238E27FC236}">
                <a16:creationId xmlns:a16="http://schemas.microsoft.com/office/drawing/2014/main" id="{4D99B4B8-DFD3-4044-9CD4-7D4D6F367C23}"/>
              </a:ext>
            </a:extLst>
          </p:cNvPr>
          <p:cNvCxnSpPr>
            <a:cxnSpLocks/>
          </p:cNvCxnSpPr>
          <p:nvPr/>
        </p:nvCxnSpPr>
        <p:spPr>
          <a:xfrm>
            <a:off x="918542" y="2641243"/>
            <a:ext cx="99639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75">
            <a:extLst>
              <a:ext uri="{FF2B5EF4-FFF2-40B4-BE49-F238E27FC236}">
                <a16:creationId xmlns:a16="http://schemas.microsoft.com/office/drawing/2014/main" id="{EEB1ED8A-368E-4C71-B577-CF4A644B1E8E}"/>
              </a:ext>
            </a:extLst>
          </p:cNvPr>
          <p:cNvCxnSpPr>
            <a:cxnSpLocks/>
          </p:cNvCxnSpPr>
          <p:nvPr/>
        </p:nvCxnSpPr>
        <p:spPr>
          <a:xfrm flipH="1">
            <a:off x="1035157" y="3116383"/>
            <a:ext cx="428463" cy="0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8">
            <a:extLst>
              <a:ext uri="{FF2B5EF4-FFF2-40B4-BE49-F238E27FC236}">
                <a16:creationId xmlns:a16="http://schemas.microsoft.com/office/drawing/2014/main" id="{3B6E1BEA-7490-4BAF-974C-03E9518D96F8}"/>
              </a:ext>
            </a:extLst>
          </p:cNvPr>
          <p:cNvSpPr/>
          <p:nvPr/>
        </p:nvSpPr>
        <p:spPr>
          <a:xfrm>
            <a:off x="1513469" y="2672405"/>
            <a:ext cx="562975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63" dirty="0">
                <a:solidFill>
                  <a:schemeClr val="bg1"/>
                </a:solidFill>
              </a:rPr>
              <a:t>0170</a:t>
            </a:r>
            <a:endParaRPr lang="de-DE" sz="1463" dirty="0"/>
          </a:p>
        </p:txBody>
      </p:sp>
      <p:sp>
        <p:nvSpPr>
          <p:cNvPr id="20" name="TextBox 101">
            <a:extLst>
              <a:ext uri="{FF2B5EF4-FFF2-40B4-BE49-F238E27FC236}">
                <a16:creationId xmlns:a16="http://schemas.microsoft.com/office/drawing/2014/main" id="{8BF19510-78E4-47B4-B3B2-54CB636EFD0E}"/>
              </a:ext>
            </a:extLst>
          </p:cNvPr>
          <p:cNvSpPr txBox="1"/>
          <p:nvPr/>
        </p:nvSpPr>
        <p:spPr>
          <a:xfrm>
            <a:off x="2974701" y="1449793"/>
            <a:ext cx="46222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E</a:t>
            </a:r>
            <a:r>
              <a:rPr lang="en-US" sz="1463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" name="Oval 102">
            <a:extLst>
              <a:ext uri="{FF2B5EF4-FFF2-40B4-BE49-F238E27FC236}">
                <a16:creationId xmlns:a16="http://schemas.microsoft.com/office/drawing/2014/main" id="{9ABDEF78-95BD-474A-A2E5-9AB729947D12}"/>
              </a:ext>
            </a:extLst>
          </p:cNvPr>
          <p:cNvSpPr/>
          <p:nvPr/>
        </p:nvSpPr>
        <p:spPr>
          <a:xfrm>
            <a:off x="2934934" y="1474055"/>
            <a:ext cx="462220" cy="4622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CDA9D7-840B-4164-97E5-A2707BDDED63}"/>
              </a:ext>
            </a:extLst>
          </p:cNvPr>
          <p:cNvSpPr txBox="1"/>
          <p:nvPr/>
        </p:nvSpPr>
        <p:spPr>
          <a:xfrm>
            <a:off x="4347634" y="1568477"/>
            <a:ext cx="382259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3.3.2.1.1. „</a:t>
            </a:r>
            <a:r>
              <a:rPr lang="de-DE" sz="1463" dirty="0">
                <a:highlight>
                  <a:srgbClr val="FFFF00"/>
                </a:highlight>
              </a:rPr>
              <a:t>Approval mark</a:t>
            </a:r>
            <a:r>
              <a:rPr lang="de-DE" sz="1463" dirty="0"/>
              <a:t>“</a:t>
            </a:r>
          </a:p>
        </p:txBody>
      </p:sp>
      <p:sp>
        <p:nvSpPr>
          <p:cNvPr id="24" name="Rechteck 34">
            <a:extLst>
              <a:ext uri="{FF2B5EF4-FFF2-40B4-BE49-F238E27FC236}">
                <a16:creationId xmlns:a16="http://schemas.microsoft.com/office/drawing/2014/main" id="{A4050256-F5A0-4F66-BF9B-92ADAAC26348}"/>
              </a:ext>
            </a:extLst>
          </p:cNvPr>
          <p:cNvSpPr/>
          <p:nvPr/>
        </p:nvSpPr>
        <p:spPr>
          <a:xfrm>
            <a:off x="2832862" y="2041920"/>
            <a:ext cx="662563" cy="297279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25" name="Rechteck 8">
            <a:extLst>
              <a:ext uri="{FF2B5EF4-FFF2-40B4-BE49-F238E27FC236}">
                <a16:creationId xmlns:a16="http://schemas.microsoft.com/office/drawing/2014/main" id="{DA784EBD-E20E-41F3-ABCC-3393B1CFA65F}"/>
              </a:ext>
            </a:extLst>
          </p:cNvPr>
          <p:cNvSpPr/>
          <p:nvPr/>
        </p:nvSpPr>
        <p:spPr>
          <a:xfrm>
            <a:off x="2906568" y="2040889"/>
            <a:ext cx="562975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63" dirty="0">
                <a:solidFill>
                  <a:schemeClr val="bg1"/>
                </a:solidFill>
              </a:rPr>
              <a:t>0170</a:t>
            </a:r>
            <a:endParaRPr lang="de-DE" sz="1463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BFE11E-01D4-45D1-B138-B6CB9FC88549}"/>
              </a:ext>
            </a:extLst>
          </p:cNvPr>
          <p:cNvSpPr txBox="1"/>
          <p:nvPr/>
        </p:nvSpPr>
        <p:spPr>
          <a:xfrm>
            <a:off x="4347633" y="2040889"/>
            <a:ext cx="43786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3.3.2.1.2. „</a:t>
            </a:r>
            <a:r>
              <a:rPr lang="en-GB" sz="1463" dirty="0">
                <a:highlight>
                  <a:srgbClr val="FFFF00"/>
                </a:highlight>
              </a:rPr>
              <a:t>four to six digit sequential number</a:t>
            </a:r>
            <a:r>
              <a:rPr lang="de-DE" sz="1463" dirty="0"/>
              <a:t>“</a:t>
            </a:r>
          </a:p>
        </p:txBody>
      </p:sp>
      <p:sp>
        <p:nvSpPr>
          <p:cNvPr id="27" name="Rechteck 34">
            <a:extLst>
              <a:ext uri="{FF2B5EF4-FFF2-40B4-BE49-F238E27FC236}">
                <a16:creationId xmlns:a16="http://schemas.microsoft.com/office/drawing/2014/main" id="{9FCD8890-4AA9-4C7A-B61F-AB168C26E962}"/>
              </a:ext>
            </a:extLst>
          </p:cNvPr>
          <p:cNvSpPr/>
          <p:nvPr/>
        </p:nvSpPr>
        <p:spPr>
          <a:xfrm>
            <a:off x="2839072" y="2795535"/>
            <a:ext cx="662563" cy="297280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892C399-563A-40A2-89BA-602E3864ED2A}"/>
              </a:ext>
            </a:extLst>
          </p:cNvPr>
          <p:cNvSpPr txBox="1"/>
          <p:nvPr/>
        </p:nvSpPr>
        <p:spPr>
          <a:xfrm>
            <a:off x="4347634" y="2812153"/>
            <a:ext cx="451351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3.3.2.1.4. „Regulation Number + „R“ + Series“</a:t>
            </a:r>
          </a:p>
        </p:txBody>
      </p:sp>
      <p:sp>
        <p:nvSpPr>
          <p:cNvPr id="30" name="TextBox 117">
            <a:extLst>
              <a:ext uri="{FF2B5EF4-FFF2-40B4-BE49-F238E27FC236}">
                <a16:creationId xmlns:a16="http://schemas.microsoft.com/office/drawing/2014/main" id="{E68D2A9D-D3E9-4CD3-B1D0-13668DDAC2BA}"/>
              </a:ext>
            </a:extLst>
          </p:cNvPr>
          <p:cNvSpPr txBox="1"/>
          <p:nvPr/>
        </p:nvSpPr>
        <p:spPr>
          <a:xfrm>
            <a:off x="2749033" y="2745953"/>
            <a:ext cx="830222" cy="37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625" dirty="0">
                <a:solidFill>
                  <a:schemeClr val="bg1"/>
                </a:solidFill>
              </a:rPr>
              <a:t>148R00</a:t>
            </a:r>
          </a:p>
        </p:txBody>
      </p:sp>
      <p:sp>
        <p:nvSpPr>
          <p:cNvPr id="31" name="Rechteck 34">
            <a:extLst>
              <a:ext uri="{FF2B5EF4-FFF2-40B4-BE49-F238E27FC236}">
                <a16:creationId xmlns:a16="http://schemas.microsoft.com/office/drawing/2014/main" id="{72B62D48-A7BF-4EE8-A5EA-7B9C3001216F}"/>
              </a:ext>
            </a:extLst>
          </p:cNvPr>
          <p:cNvSpPr/>
          <p:nvPr/>
        </p:nvSpPr>
        <p:spPr>
          <a:xfrm>
            <a:off x="2839072" y="2413950"/>
            <a:ext cx="1467573" cy="297279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32" name="Textfeld 66">
            <a:extLst>
              <a:ext uri="{FF2B5EF4-FFF2-40B4-BE49-F238E27FC236}">
                <a16:creationId xmlns:a16="http://schemas.microsoft.com/office/drawing/2014/main" id="{7E89D033-6C54-442B-8A74-AA00E2DFD33C}"/>
              </a:ext>
            </a:extLst>
          </p:cNvPr>
          <p:cNvSpPr txBox="1"/>
          <p:nvPr/>
        </p:nvSpPr>
        <p:spPr>
          <a:xfrm>
            <a:off x="2867406" y="2421129"/>
            <a:ext cx="172581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R1  S1  2a  F1  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B17643-C47C-4B0F-9F2F-FADD936E64C4}"/>
              </a:ext>
            </a:extLst>
          </p:cNvPr>
          <p:cNvSpPr txBox="1"/>
          <p:nvPr/>
        </p:nvSpPr>
        <p:spPr>
          <a:xfrm>
            <a:off x="4347633" y="2421129"/>
            <a:ext cx="245363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3.3.2.1.3. „Symbols“</a:t>
            </a:r>
          </a:p>
        </p:txBody>
      </p:sp>
      <p:sp>
        <p:nvSpPr>
          <p:cNvPr id="34" name="Rechteck 34">
            <a:extLst>
              <a:ext uri="{FF2B5EF4-FFF2-40B4-BE49-F238E27FC236}">
                <a16:creationId xmlns:a16="http://schemas.microsoft.com/office/drawing/2014/main" id="{1A10C6D7-F0CA-462D-AA36-FE9EF23C2ACE}"/>
              </a:ext>
            </a:extLst>
          </p:cNvPr>
          <p:cNvSpPr/>
          <p:nvPr/>
        </p:nvSpPr>
        <p:spPr>
          <a:xfrm>
            <a:off x="2832862" y="3193729"/>
            <a:ext cx="662563" cy="604923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cxnSp>
        <p:nvCxnSpPr>
          <p:cNvPr id="35" name="Gerade Verbindung mit Pfeil 70">
            <a:extLst>
              <a:ext uri="{FF2B5EF4-FFF2-40B4-BE49-F238E27FC236}">
                <a16:creationId xmlns:a16="http://schemas.microsoft.com/office/drawing/2014/main" id="{35E5081B-2371-4FAF-8955-38A0A55D0B35}"/>
              </a:ext>
            </a:extLst>
          </p:cNvPr>
          <p:cNvCxnSpPr>
            <a:cxnSpLocks/>
          </p:cNvCxnSpPr>
          <p:nvPr/>
        </p:nvCxnSpPr>
        <p:spPr>
          <a:xfrm>
            <a:off x="2903083" y="3304671"/>
            <a:ext cx="0" cy="378696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72">
            <a:extLst>
              <a:ext uri="{FF2B5EF4-FFF2-40B4-BE49-F238E27FC236}">
                <a16:creationId xmlns:a16="http://schemas.microsoft.com/office/drawing/2014/main" id="{FD5FA52D-8291-4639-B50D-4CC3F81380F4}"/>
              </a:ext>
            </a:extLst>
          </p:cNvPr>
          <p:cNvCxnSpPr>
            <a:cxnSpLocks/>
          </p:cNvCxnSpPr>
          <p:nvPr/>
        </p:nvCxnSpPr>
        <p:spPr>
          <a:xfrm flipH="1">
            <a:off x="3165579" y="3397437"/>
            <a:ext cx="303542" cy="0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75">
            <a:extLst>
              <a:ext uri="{FF2B5EF4-FFF2-40B4-BE49-F238E27FC236}">
                <a16:creationId xmlns:a16="http://schemas.microsoft.com/office/drawing/2014/main" id="{A68967C7-C06B-487E-B441-DEAD64473936}"/>
              </a:ext>
            </a:extLst>
          </p:cNvPr>
          <p:cNvCxnSpPr>
            <a:cxnSpLocks/>
          </p:cNvCxnSpPr>
          <p:nvPr/>
        </p:nvCxnSpPr>
        <p:spPr>
          <a:xfrm flipH="1">
            <a:off x="2975079" y="3686654"/>
            <a:ext cx="428463" cy="0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74">
            <a:extLst>
              <a:ext uri="{FF2B5EF4-FFF2-40B4-BE49-F238E27FC236}">
                <a16:creationId xmlns:a16="http://schemas.microsoft.com/office/drawing/2014/main" id="{E20E9F51-DF3F-4670-B1E0-048CE5AF4D7D}"/>
              </a:ext>
            </a:extLst>
          </p:cNvPr>
          <p:cNvCxnSpPr>
            <a:cxnSpLocks/>
          </p:cNvCxnSpPr>
          <p:nvPr/>
        </p:nvCxnSpPr>
        <p:spPr>
          <a:xfrm>
            <a:off x="2849328" y="3288841"/>
            <a:ext cx="99639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6A106ED-3424-40C8-A793-BCF6ECB1CA82}"/>
              </a:ext>
            </a:extLst>
          </p:cNvPr>
          <p:cNvSpPr txBox="1"/>
          <p:nvPr/>
        </p:nvSpPr>
        <p:spPr>
          <a:xfrm>
            <a:off x="4347634" y="3311410"/>
            <a:ext cx="382259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3.3.2.1.5. „Additional symbols“</a:t>
            </a:r>
          </a:p>
        </p:txBody>
      </p:sp>
      <p:sp>
        <p:nvSpPr>
          <p:cNvPr id="40" name="Textfeld 66">
            <a:extLst>
              <a:ext uri="{FF2B5EF4-FFF2-40B4-BE49-F238E27FC236}">
                <a16:creationId xmlns:a16="http://schemas.microsoft.com/office/drawing/2014/main" id="{B6D0088C-F7E7-4F99-AF23-D0800C4805F3}"/>
              </a:ext>
            </a:extLst>
          </p:cNvPr>
          <p:cNvSpPr txBox="1"/>
          <p:nvPr/>
        </p:nvSpPr>
        <p:spPr>
          <a:xfrm>
            <a:off x="2951631" y="3123612"/>
            <a:ext cx="42846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D879C9-13D0-4B4E-8573-1923E66E740B}"/>
              </a:ext>
            </a:extLst>
          </p:cNvPr>
          <p:cNvSpPr txBox="1"/>
          <p:nvPr/>
        </p:nvSpPr>
        <p:spPr>
          <a:xfrm>
            <a:off x="300543" y="1898822"/>
            <a:ext cx="216711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 „</a:t>
            </a:r>
            <a:r>
              <a:rPr lang="de-DE" sz="1463" dirty="0">
                <a:highlight>
                  <a:srgbClr val="FFFF00"/>
                </a:highlight>
              </a:rPr>
              <a:t>Approval Marking</a:t>
            </a:r>
            <a:r>
              <a:rPr lang="de-DE" sz="1463" dirty="0"/>
              <a:t>“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145CAE8-98F4-4B11-8AFD-562C50F06BDA}"/>
              </a:ext>
            </a:extLst>
          </p:cNvPr>
          <p:cNvSpPr txBox="1"/>
          <p:nvPr/>
        </p:nvSpPr>
        <p:spPr>
          <a:xfrm>
            <a:off x="4347634" y="4197459"/>
            <a:ext cx="382259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3.3.3. „</a:t>
            </a:r>
            <a:r>
              <a:rPr lang="de-DE" sz="1463" dirty="0">
                <a:highlight>
                  <a:srgbClr val="FFFF00"/>
                </a:highlight>
              </a:rPr>
              <a:t>Unique Identifier</a:t>
            </a:r>
            <a:r>
              <a:rPr lang="de-DE" sz="1463" dirty="0"/>
              <a:t>“</a:t>
            </a: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3C266E68-4ABF-46C6-B287-2B33218137D1}"/>
              </a:ext>
            </a:extLst>
          </p:cNvPr>
          <p:cNvSpPr/>
          <p:nvPr/>
        </p:nvSpPr>
        <p:spPr>
          <a:xfrm flipH="1">
            <a:off x="2344654" y="1444838"/>
            <a:ext cx="407312" cy="240825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2" name="Rechteck 3">
            <a:extLst>
              <a:ext uri="{FF2B5EF4-FFF2-40B4-BE49-F238E27FC236}">
                <a16:creationId xmlns:a16="http://schemas.microsoft.com/office/drawing/2014/main" id="{18E5C111-E55C-4346-8CEE-846226D60665}"/>
              </a:ext>
            </a:extLst>
          </p:cNvPr>
          <p:cNvSpPr/>
          <p:nvPr/>
        </p:nvSpPr>
        <p:spPr>
          <a:xfrm>
            <a:off x="566892" y="5556138"/>
            <a:ext cx="2640300" cy="25802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B5300345-304D-438E-AEDA-57571512228E}"/>
              </a:ext>
            </a:extLst>
          </p:cNvPr>
          <p:cNvSpPr txBox="1"/>
          <p:nvPr/>
        </p:nvSpPr>
        <p:spPr>
          <a:xfrm>
            <a:off x="488504" y="5508092"/>
            <a:ext cx="271868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dirty="0"/>
              <a:t>E1*148R00/00*0170*00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03E6D6-2B73-4365-BA90-877ACB172044}"/>
              </a:ext>
            </a:extLst>
          </p:cNvPr>
          <p:cNvSpPr txBox="1"/>
          <p:nvPr/>
        </p:nvSpPr>
        <p:spPr>
          <a:xfrm>
            <a:off x="4346414" y="5542364"/>
            <a:ext cx="499907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„</a:t>
            </a:r>
            <a:r>
              <a:rPr lang="de-DE" sz="1463" dirty="0">
                <a:highlight>
                  <a:srgbClr val="FFFF00"/>
                </a:highlight>
              </a:rPr>
              <a:t>Approval number</a:t>
            </a:r>
            <a:r>
              <a:rPr lang="de-DE" sz="1463" dirty="0"/>
              <a:t>“ acc. to schedule 4 of the 1958 agreement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935E6A6-6B7C-4EB8-A440-0C327FF36233}"/>
              </a:ext>
            </a:extLst>
          </p:cNvPr>
          <p:cNvSpPr txBox="1"/>
          <p:nvPr/>
        </p:nvSpPr>
        <p:spPr>
          <a:xfrm>
            <a:off x="344494" y="4865885"/>
            <a:ext cx="2407472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3.3.4. „</a:t>
            </a:r>
            <a:r>
              <a:rPr lang="de-DE" sz="1463" i="1" dirty="0">
                <a:highlight>
                  <a:srgbClr val="FFFF00"/>
                </a:highlight>
              </a:rPr>
              <a:t>Other marking</a:t>
            </a:r>
            <a:r>
              <a:rPr lang="de-DE" sz="1463" dirty="0"/>
              <a:t>“</a:t>
            </a:r>
          </a:p>
        </p:txBody>
      </p:sp>
      <p:pic>
        <p:nvPicPr>
          <p:cNvPr id="1026" name="Picture 2" descr="Acme Looney Tunes">
            <a:extLst>
              <a:ext uri="{FF2B5EF4-FFF2-40B4-BE49-F238E27FC236}">
                <a16:creationId xmlns:a16="http://schemas.microsoft.com/office/drawing/2014/main" id="{31244774-57B6-4D4B-834A-70F510B47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479" y="4830578"/>
            <a:ext cx="440830" cy="44083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hteck 34">
            <a:extLst>
              <a:ext uri="{FF2B5EF4-FFF2-40B4-BE49-F238E27FC236}">
                <a16:creationId xmlns:a16="http://schemas.microsoft.com/office/drawing/2014/main" id="{12E9D6E7-5FDF-468C-90B1-7ACB280DE1C9}"/>
              </a:ext>
            </a:extLst>
          </p:cNvPr>
          <p:cNvSpPr/>
          <p:nvPr/>
        </p:nvSpPr>
        <p:spPr>
          <a:xfrm>
            <a:off x="3284383" y="4837452"/>
            <a:ext cx="440830" cy="428476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47" name="Textfeld 66">
            <a:extLst>
              <a:ext uri="{FF2B5EF4-FFF2-40B4-BE49-F238E27FC236}">
                <a16:creationId xmlns:a16="http://schemas.microsoft.com/office/drawing/2014/main" id="{9E479C3B-2AA4-4474-9FB4-9E679C74F371}"/>
              </a:ext>
            </a:extLst>
          </p:cNvPr>
          <p:cNvSpPr txBox="1"/>
          <p:nvPr/>
        </p:nvSpPr>
        <p:spPr>
          <a:xfrm>
            <a:off x="3254511" y="4888066"/>
            <a:ext cx="51400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12V</a:t>
            </a:r>
          </a:p>
        </p:txBody>
      </p:sp>
      <p:sp>
        <p:nvSpPr>
          <p:cNvPr id="48" name="Rechteck 34">
            <a:extLst>
              <a:ext uri="{FF2B5EF4-FFF2-40B4-BE49-F238E27FC236}">
                <a16:creationId xmlns:a16="http://schemas.microsoft.com/office/drawing/2014/main" id="{D28CCE31-2E9C-4E90-B3F2-4CE4C91081EE}"/>
              </a:ext>
            </a:extLst>
          </p:cNvPr>
          <p:cNvSpPr/>
          <p:nvPr/>
        </p:nvSpPr>
        <p:spPr>
          <a:xfrm>
            <a:off x="3833671" y="4837934"/>
            <a:ext cx="440830" cy="428476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0178B3D-8879-43DC-A25A-DFA7326A2475}"/>
              </a:ext>
            </a:extLst>
          </p:cNvPr>
          <p:cNvSpPr txBox="1"/>
          <p:nvPr/>
        </p:nvSpPr>
        <p:spPr>
          <a:xfrm>
            <a:off x="4353087" y="4784837"/>
            <a:ext cx="4765602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3.3.4.x. 	Trademark, Modulemarking, Voltage,(Substitute) 	light source category ….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40DB91-9963-42BE-A6E8-A618EA7C0160}"/>
              </a:ext>
            </a:extLst>
          </p:cNvPr>
          <p:cNvCxnSpPr/>
          <p:nvPr/>
        </p:nvCxnSpPr>
        <p:spPr>
          <a:xfrm>
            <a:off x="344494" y="4689204"/>
            <a:ext cx="8923993" cy="2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2F4F29C-9CF8-4E14-9E23-4BA13DD9AD8D}"/>
              </a:ext>
            </a:extLst>
          </p:cNvPr>
          <p:cNvCxnSpPr/>
          <p:nvPr/>
        </p:nvCxnSpPr>
        <p:spPr>
          <a:xfrm>
            <a:off x="359801" y="3930543"/>
            <a:ext cx="8923994" cy="2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F0089F6-8ED4-42E6-8A65-44E26B27F96A}"/>
              </a:ext>
            </a:extLst>
          </p:cNvPr>
          <p:cNvCxnSpPr/>
          <p:nvPr/>
        </p:nvCxnSpPr>
        <p:spPr>
          <a:xfrm>
            <a:off x="360646" y="5444268"/>
            <a:ext cx="8923994" cy="2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DF4DFE63-8B82-4D18-9A7F-428EF424C681}"/>
              </a:ext>
            </a:extLst>
          </p:cNvPr>
          <p:cNvSpPr txBox="1"/>
          <p:nvPr/>
        </p:nvSpPr>
        <p:spPr>
          <a:xfrm flipH="1">
            <a:off x="9091551" y="1786000"/>
            <a:ext cx="234278" cy="27938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63" dirty="0"/>
              <a:t>ALTERNATIVES</a:t>
            </a:r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00A2577E-EDAB-43F0-A297-DE0B4A820EA2}"/>
              </a:ext>
            </a:extLst>
          </p:cNvPr>
          <p:cNvSpPr/>
          <p:nvPr/>
        </p:nvSpPr>
        <p:spPr>
          <a:xfrm flipH="1">
            <a:off x="8315812" y="2421128"/>
            <a:ext cx="708424" cy="350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B913769C-C163-4570-B12E-AB115B94D6A4}"/>
              </a:ext>
            </a:extLst>
          </p:cNvPr>
          <p:cNvSpPr/>
          <p:nvPr/>
        </p:nvSpPr>
        <p:spPr>
          <a:xfrm flipH="1">
            <a:off x="8305335" y="4119111"/>
            <a:ext cx="708424" cy="350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5" name="Right Brace 64">
            <a:extLst>
              <a:ext uri="{FF2B5EF4-FFF2-40B4-BE49-F238E27FC236}">
                <a16:creationId xmlns:a16="http://schemas.microsoft.com/office/drawing/2014/main" id="{7ABA92C3-796D-4DCF-9199-409CD8854272}"/>
              </a:ext>
            </a:extLst>
          </p:cNvPr>
          <p:cNvSpPr/>
          <p:nvPr/>
        </p:nvSpPr>
        <p:spPr>
          <a:xfrm>
            <a:off x="7767578" y="1403717"/>
            <a:ext cx="407312" cy="240825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6" name="Textfeld 66">
            <a:extLst>
              <a:ext uri="{FF2B5EF4-FFF2-40B4-BE49-F238E27FC236}">
                <a16:creationId xmlns:a16="http://schemas.microsoft.com/office/drawing/2014/main" id="{61E89DBA-3927-467C-A692-3D3D3AF03793}"/>
              </a:ext>
            </a:extLst>
          </p:cNvPr>
          <p:cNvSpPr txBox="1"/>
          <p:nvPr/>
        </p:nvSpPr>
        <p:spPr>
          <a:xfrm>
            <a:off x="3738867" y="4890217"/>
            <a:ext cx="65752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P21W</a:t>
            </a:r>
          </a:p>
        </p:txBody>
      </p:sp>
      <p:sp>
        <p:nvSpPr>
          <p:cNvPr id="61" name="Textfeld 84">
            <a:extLst>
              <a:ext uri="{FF2B5EF4-FFF2-40B4-BE49-F238E27FC236}">
                <a16:creationId xmlns:a16="http://schemas.microsoft.com/office/drawing/2014/main" id="{F010F086-DADE-43DC-A84A-B8EE0C47F6AF}"/>
              </a:ext>
            </a:extLst>
          </p:cNvPr>
          <p:cNvSpPr txBox="1"/>
          <p:nvPr/>
        </p:nvSpPr>
        <p:spPr>
          <a:xfrm>
            <a:off x="431390" y="116632"/>
            <a:ext cx="8991559" cy="669414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de-DE" dirty="0"/>
              <a:t>Explanation to „approval mark“ / „approval marking“ / „approval number“ ……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E82861-8BAB-4955-864A-9E751FB77FE3}"/>
              </a:ext>
            </a:extLst>
          </p:cNvPr>
          <p:cNvSpPr txBox="1"/>
          <p:nvPr/>
        </p:nvSpPr>
        <p:spPr>
          <a:xfrm>
            <a:off x="421494" y="908720"/>
            <a:ext cx="8923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The explanation below is based on the text of Regulation No. 148, draft series 01</a:t>
            </a:r>
          </a:p>
        </p:txBody>
      </p:sp>
    </p:spTree>
    <p:extLst>
      <p:ext uri="{BB962C8B-B14F-4D97-AF65-F5344CB8AC3E}">
        <p14:creationId xmlns:p14="http://schemas.microsoft.com/office/powerpoint/2010/main" val="67049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566029" y="4427960"/>
            <a:ext cx="1718712" cy="13321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86108AD-C417-43FD-99F9-9F58D8591D78}"/>
              </a:ext>
            </a:extLst>
          </p:cNvPr>
          <p:cNvSpPr txBox="1"/>
          <p:nvPr/>
        </p:nvSpPr>
        <p:spPr>
          <a:xfrm>
            <a:off x="615615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Approval marking</a:t>
            </a:r>
            <a:endParaRPr lang="en-US" sz="975" b="1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D3E4F260-A6DF-44CE-9A17-50A00C031545}"/>
              </a:ext>
            </a:extLst>
          </p:cNvPr>
          <p:cNvSpPr txBox="1"/>
          <p:nvPr/>
        </p:nvSpPr>
        <p:spPr>
          <a:xfrm>
            <a:off x="560512" y="4429459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R1  S1  2aY  F1  AR  </a:t>
            </a:r>
          </a:p>
        </p:txBody>
      </p:sp>
      <p:sp>
        <p:nvSpPr>
          <p:cNvPr id="66" name="TextBox 101">
            <a:extLst>
              <a:ext uri="{FF2B5EF4-FFF2-40B4-BE49-F238E27FC236}">
                <a16:creationId xmlns:a16="http://schemas.microsoft.com/office/drawing/2014/main" id="{2A9229F4-64D7-4D87-84E6-385C02492068}"/>
              </a:ext>
            </a:extLst>
          </p:cNvPr>
          <p:cNvSpPr txBox="1"/>
          <p:nvPr/>
        </p:nvSpPr>
        <p:spPr>
          <a:xfrm>
            <a:off x="1207776" y="4794970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67" name="Oval 102">
            <a:extLst>
              <a:ext uri="{FF2B5EF4-FFF2-40B4-BE49-F238E27FC236}">
                <a16:creationId xmlns:a16="http://schemas.microsoft.com/office/drawing/2014/main" id="{CB0FB276-DE15-4B95-B377-C59E7BDE6CA5}"/>
              </a:ext>
            </a:extLst>
          </p:cNvPr>
          <p:cNvSpPr/>
          <p:nvPr/>
        </p:nvSpPr>
        <p:spPr>
          <a:xfrm>
            <a:off x="1183017" y="4834241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68" name="TextBox 117">
            <a:extLst>
              <a:ext uri="{FF2B5EF4-FFF2-40B4-BE49-F238E27FC236}">
                <a16:creationId xmlns:a16="http://schemas.microsoft.com/office/drawing/2014/main" id="{4FD1D5B2-C4C3-4B85-AF45-A476459538F1}"/>
              </a:ext>
            </a:extLst>
          </p:cNvPr>
          <p:cNvSpPr txBox="1"/>
          <p:nvPr/>
        </p:nvSpPr>
        <p:spPr>
          <a:xfrm>
            <a:off x="899520" y="5352812"/>
            <a:ext cx="104217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950" dirty="0"/>
              <a:t>148R00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0FDC5AF0-FE26-4081-B6B1-723378DA68B3}"/>
              </a:ext>
            </a:extLst>
          </p:cNvPr>
          <p:cNvCxnSpPr>
            <a:cxnSpLocks/>
          </p:cNvCxnSpPr>
          <p:nvPr/>
        </p:nvCxnSpPr>
        <p:spPr>
          <a:xfrm>
            <a:off x="1106083" y="4869720"/>
            <a:ext cx="0" cy="378696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3235A3E8-88E9-40A3-8B1E-15E68EA08F37}"/>
              </a:ext>
            </a:extLst>
          </p:cNvPr>
          <p:cNvCxnSpPr>
            <a:cxnSpLocks/>
          </p:cNvCxnSpPr>
          <p:nvPr/>
        </p:nvCxnSpPr>
        <p:spPr>
          <a:xfrm>
            <a:off x="1053725" y="4755720"/>
            <a:ext cx="99639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AB87CCC7-C7B7-43C8-8AFA-A75014943927}"/>
              </a:ext>
            </a:extLst>
          </p:cNvPr>
          <p:cNvCxnSpPr>
            <a:cxnSpLocks/>
          </p:cNvCxnSpPr>
          <p:nvPr/>
        </p:nvCxnSpPr>
        <p:spPr>
          <a:xfrm flipH="1">
            <a:off x="1894948" y="4716408"/>
            <a:ext cx="303542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6A422D1C-2681-4764-AE62-67726EAA40BD}"/>
              </a:ext>
            </a:extLst>
          </p:cNvPr>
          <p:cNvCxnSpPr>
            <a:cxnSpLocks/>
          </p:cNvCxnSpPr>
          <p:nvPr/>
        </p:nvCxnSpPr>
        <p:spPr>
          <a:xfrm>
            <a:off x="1095923" y="4900676"/>
            <a:ext cx="0" cy="378696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3F810AED-0694-47D7-B0B3-A99C97480721}"/>
              </a:ext>
            </a:extLst>
          </p:cNvPr>
          <p:cNvCxnSpPr>
            <a:cxnSpLocks/>
          </p:cNvCxnSpPr>
          <p:nvPr/>
        </p:nvCxnSpPr>
        <p:spPr>
          <a:xfrm>
            <a:off x="1041144" y="4895023"/>
            <a:ext cx="996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BB3F9AE3-2463-4B93-B59E-16F1215A2756}"/>
              </a:ext>
            </a:extLst>
          </p:cNvPr>
          <p:cNvCxnSpPr>
            <a:cxnSpLocks/>
          </p:cNvCxnSpPr>
          <p:nvPr/>
        </p:nvCxnSpPr>
        <p:spPr>
          <a:xfrm flipH="1">
            <a:off x="1162595" y="5385165"/>
            <a:ext cx="428463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>
            <a:extLst>
              <a:ext uri="{FF2B5EF4-FFF2-40B4-BE49-F238E27FC236}">
                <a16:creationId xmlns:a16="http://schemas.microsoft.com/office/drawing/2014/main" id="{E506AA3E-D906-4CAF-BFE0-3A297EE3AB8E}"/>
              </a:ext>
            </a:extLst>
          </p:cNvPr>
          <p:cNvSpPr/>
          <p:nvPr/>
        </p:nvSpPr>
        <p:spPr>
          <a:xfrm>
            <a:off x="1641170" y="4823273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Legal Basis / Motivation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3B72FD-1A9B-4313-901E-DFEAFF68D376}"/>
              </a:ext>
            </a:extLst>
          </p:cNvPr>
          <p:cNvSpPr txBox="1"/>
          <p:nvPr/>
        </p:nvSpPr>
        <p:spPr>
          <a:xfrm>
            <a:off x="419141" y="2365444"/>
            <a:ext cx="8991559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b="1" dirty="0"/>
              <a:t>Device markings (depending on Regulation text)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dirty="0"/>
              <a:t>Approval marking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dirty="0"/>
              <a:t>Other marking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dirty="0"/>
              <a:t>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040DF-ED1B-43C2-9642-F240D89CCAB5}"/>
              </a:ext>
            </a:extLst>
          </p:cNvPr>
          <p:cNvSpPr txBox="1"/>
          <p:nvPr/>
        </p:nvSpPr>
        <p:spPr>
          <a:xfrm>
            <a:off x="419141" y="3985528"/>
            <a:ext cx="899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Marking example for lighting &amp; light-signalling Regulations</a:t>
            </a:r>
          </a:p>
        </p:txBody>
      </p:sp>
      <p:sp>
        <p:nvSpPr>
          <p:cNvPr id="79" name="Rechteck 43">
            <a:extLst>
              <a:ext uri="{FF2B5EF4-FFF2-40B4-BE49-F238E27FC236}">
                <a16:creationId xmlns:a16="http://schemas.microsoft.com/office/drawing/2014/main" id="{12867741-B8CF-4487-8210-C88978A2E23B}"/>
              </a:ext>
            </a:extLst>
          </p:cNvPr>
          <p:cNvSpPr/>
          <p:nvPr/>
        </p:nvSpPr>
        <p:spPr>
          <a:xfrm>
            <a:off x="2618232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0" name="Textfeld 64">
            <a:extLst>
              <a:ext uri="{FF2B5EF4-FFF2-40B4-BE49-F238E27FC236}">
                <a16:creationId xmlns:a16="http://schemas.microsoft.com/office/drawing/2014/main" id="{401E244C-9520-4ED0-98F7-EE43FC276C7D}"/>
              </a:ext>
            </a:extLst>
          </p:cNvPr>
          <p:cNvSpPr txBox="1"/>
          <p:nvPr/>
        </p:nvSpPr>
        <p:spPr>
          <a:xfrm>
            <a:off x="2623477" y="4559489"/>
            <a:ext cx="172581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P21W</a:t>
            </a:r>
          </a:p>
          <a:p>
            <a:pPr algn="ctr"/>
            <a:r>
              <a:rPr lang="de-DE" sz="1625" dirty="0"/>
              <a:t>P21/5W</a:t>
            </a:r>
          </a:p>
          <a:p>
            <a:pPr algn="ctr"/>
            <a:r>
              <a:rPr lang="de-DE" sz="1625" dirty="0"/>
              <a:t>PY21W</a:t>
            </a:r>
          </a:p>
          <a:p>
            <a:pPr algn="ctr"/>
            <a:r>
              <a:rPr lang="de-DE" sz="1625" dirty="0"/>
              <a:t>MD E4 3349</a:t>
            </a:r>
          </a:p>
        </p:txBody>
      </p:sp>
      <p:sp>
        <p:nvSpPr>
          <p:cNvPr id="81" name="Textfeld 52">
            <a:extLst>
              <a:ext uri="{FF2B5EF4-FFF2-40B4-BE49-F238E27FC236}">
                <a16:creationId xmlns:a16="http://schemas.microsoft.com/office/drawing/2014/main" id="{911526E5-739B-48B9-9511-D289A246554F}"/>
              </a:ext>
            </a:extLst>
          </p:cNvPr>
          <p:cNvSpPr txBox="1"/>
          <p:nvPr/>
        </p:nvSpPr>
        <p:spPr>
          <a:xfrm>
            <a:off x="2629237" y="5757633"/>
            <a:ext cx="1655414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Light sources / modules used in the device</a:t>
            </a:r>
            <a:endParaRPr lang="en-US" sz="975" b="1" dirty="0"/>
          </a:p>
        </p:txBody>
      </p:sp>
      <p:sp>
        <p:nvSpPr>
          <p:cNvPr id="82" name="Rechteck 43">
            <a:extLst>
              <a:ext uri="{FF2B5EF4-FFF2-40B4-BE49-F238E27FC236}">
                <a16:creationId xmlns:a16="http://schemas.microsoft.com/office/drawing/2014/main" id="{F7E38654-FE56-4E39-9188-4CA5D847BBE1}"/>
              </a:ext>
            </a:extLst>
          </p:cNvPr>
          <p:cNvSpPr/>
          <p:nvPr/>
        </p:nvSpPr>
        <p:spPr>
          <a:xfrm>
            <a:off x="4637614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4" name="Textfeld 52">
            <a:extLst>
              <a:ext uri="{FF2B5EF4-FFF2-40B4-BE49-F238E27FC236}">
                <a16:creationId xmlns:a16="http://schemas.microsoft.com/office/drawing/2014/main" id="{E046C800-7B96-4F84-8B58-44F7E78B5571}"/>
              </a:ext>
            </a:extLst>
          </p:cNvPr>
          <p:cNvSpPr txBox="1"/>
          <p:nvPr/>
        </p:nvSpPr>
        <p:spPr>
          <a:xfrm>
            <a:off x="4648619" y="5859952"/>
            <a:ext cx="1655414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Trademark / Logo of manufacturer</a:t>
            </a:r>
            <a:endParaRPr lang="en-US" sz="975" b="1" dirty="0"/>
          </a:p>
        </p:txBody>
      </p:sp>
      <p:pic>
        <p:nvPicPr>
          <p:cNvPr id="1026" name="Picture 2" descr="Bildergebnis für ACME">
            <a:extLst>
              <a:ext uri="{FF2B5EF4-FFF2-40B4-BE49-F238E27FC236}">
                <a16:creationId xmlns:a16="http://schemas.microsoft.com/office/drawing/2014/main" id="{119FBF80-2F19-4B9E-8A7B-6B2D55218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" t="23037" r="16026" b="34889"/>
          <a:stretch/>
        </p:blipFill>
        <p:spPr bwMode="auto">
          <a:xfrm>
            <a:off x="4956910" y="4834696"/>
            <a:ext cx="1080120" cy="3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hteck 43">
            <a:extLst>
              <a:ext uri="{FF2B5EF4-FFF2-40B4-BE49-F238E27FC236}">
                <a16:creationId xmlns:a16="http://schemas.microsoft.com/office/drawing/2014/main" id="{A2BE3195-3F70-4C71-AF4D-18D715FA0698}"/>
              </a:ext>
            </a:extLst>
          </p:cNvPr>
          <p:cNvSpPr/>
          <p:nvPr/>
        </p:nvSpPr>
        <p:spPr>
          <a:xfrm>
            <a:off x="6704185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25" name="Textfeld 52">
            <a:extLst>
              <a:ext uri="{FF2B5EF4-FFF2-40B4-BE49-F238E27FC236}">
                <a16:creationId xmlns:a16="http://schemas.microsoft.com/office/drawing/2014/main" id="{51A1671C-580F-434C-9B04-01A54C751F86}"/>
              </a:ext>
            </a:extLst>
          </p:cNvPr>
          <p:cNvSpPr txBox="1"/>
          <p:nvPr/>
        </p:nvSpPr>
        <p:spPr>
          <a:xfrm>
            <a:off x="6715190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Rated voltage</a:t>
            </a:r>
            <a:endParaRPr lang="en-US" sz="975" b="1" dirty="0"/>
          </a:p>
        </p:txBody>
      </p:sp>
      <p:sp>
        <p:nvSpPr>
          <p:cNvPr id="27" name="Textfeld 64">
            <a:extLst>
              <a:ext uri="{FF2B5EF4-FFF2-40B4-BE49-F238E27FC236}">
                <a16:creationId xmlns:a16="http://schemas.microsoft.com/office/drawing/2014/main" id="{A7C8BF55-C036-4362-9072-431018647F77}"/>
              </a:ext>
            </a:extLst>
          </p:cNvPr>
          <p:cNvSpPr txBox="1"/>
          <p:nvPr/>
        </p:nvSpPr>
        <p:spPr>
          <a:xfrm>
            <a:off x="6707796" y="4877443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12V</a:t>
            </a:r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2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899560"/>
            <a:ext cx="8991559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de-DE" sz="1400" b="1" dirty="0"/>
              <a:t>Legal Basis: 1958 Agreement Revision 3 Schedule 5: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“… the approval markings required by UN Regulations may be replaced by a Unique Identifier (UI) preceded 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by the symbol            , unless specified otherwise in the UN Regulations.”</a:t>
            </a:r>
            <a:endParaRPr lang="de-DE" sz="1400" dirty="0"/>
          </a:p>
        </p:txBody>
      </p:sp>
      <p:grpSp>
        <p:nvGrpSpPr>
          <p:cNvPr id="30" name="Groep 31">
            <a:extLst>
              <a:ext uri="{FF2B5EF4-FFF2-40B4-BE49-F238E27FC236}">
                <a16:creationId xmlns:a16="http://schemas.microsoft.com/office/drawing/2014/main" id="{26F86A66-622F-44A5-9833-C16B9ACD58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80887" y="1674864"/>
            <a:ext cx="388110" cy="163037"/>
            <a:chOff x="1426" y="1702"/>
            <a:chExt cx="5146" cy="3137"/>
          </a:xfrm>
        </p:grpSpPr>
        <p:grpSp>
          <p:nvGrpSpPr>
            <p:cNvPr id="31" name="Group 6">
              <a:extLst>
                <a:ext uri="{FF2B5EF4-FFF2-40B4-BE49-F238E27FC236}">
                  <a16:creationId xmlns:a16="http://schemas.microsoft.com/office/drawing/2014/main" id="{5F406B60-44B6-472A-A78A-0FC37E9B9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702"/>
              <a:ext cx="5102" cy="3137"/>
              <a:chOff x="1426" y="1702"/>
              <a:chExt cx="5102" cy="3137"/>
            </a:xfrm>
          </p:grpSpPr>
          <p:sp>
            <p:nvSpPr>
              <p:cNvPr id="33" name="Arc 7">
                <a:extLst>
                  <a:ext uri="{FF2B5EF4-FFF2-40B4-BE49-F238E27FC236}">
                    <a16:creationId xmlns:a16="http://schemas.microsoft.com/office/drawing/2014/main" id="{ED57DE2E-9006-4BF8-A18A-7E77FBA1C6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673" y="1704"/>
                <a:ext cx="852" cy="1687"/>
              </a:xfrm>
              <a:custGeom>
                <a:avLst/>
                <a:gdLst>
                  <a:gd name="T0" fmla="*/ 14 w 21600"/>
                  <a:gd name="T1" fmla="*/ 0 h 21600"/>
                  <a:gd name="T2" fmla="*/ 34 w 21600"/>
                  <a:gd name="T3" fmla="*/ 145 h 21600"/>
                  <a:gd name="T4" fmla="*/ 0 w 21600"/>
                  <a:gd name="T5" fmla="*/ 14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cxnSp>
            <p:nvCxnSpPr>
              <p:cNvPr id="34" name="Line 8">
                <a:extLst>
                  <a:ext uri="{FF2B5EF4-FFF2-40B4-BE49-F238E27FC236}">
                    <a16:creationId xmlns:a16="http://schemas.microsoft.com/office/drawing/2014/main" id="{D9872143-9E88-438E-8023-EAF008ABB8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19" y="1704"/>
                <a:ext cx="409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Line 9">
                <a:extLst>
                  <a:ext uri="{FF2B5EF4-FFF2-40B4-BE49-F238E27FC236}">
                    <a16:creationId xmlns:a16="http://schemas.microsoft.com/office/drawing/2014/main" id="{9E6F15FD-5730-4AB5-905D-9D0FC86847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24" y="4837"/>
                <a:ext cx="409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Arc 10">
                <a:extLst>
                  <a:ext uri="{FF2B5EF4-FFF2-40B4-BE49-F238E27FC236}">
                    <a16:creationId xmlns:a16="http://schemas.microsoft.com/office/drawing/2014/main" id="{79304C2C-B083-464B-91EC-E532631643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5661" y="3130"/>
                <a:ext cx="867" cy="1694"/>
              </a:xfrm>
              <a:custGeom>
                <a:avLst/>
                <a:gdLst>
                  <a:gd name="T0" fmla="*/ 15 w 21600"/>
                  <a:gd name="T1" fmla="*/ 0 h 21600"/>
                  <a:gd name="T2" fmla="*/ 35 w 21600"/>
                  <a:gd name="T3" fmla="*/ 146 h 21600"/>
                  <a:gd name="T4" fmla="*/ 0 w 21600"/>
                  <a:gd name="T5" fmla="*/ 1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grpSp>
            <p:nvGrpSpPr>
              <p:cNvPr id="37" name="Group 11">
                <a:extLst>
                  <a:ext uri="{FF2B5EF4-FFF2-40B4-BE49-F238E27FC236}">
                    <a16:creationId xmlns:a16="http://schemas.microsoft.com/office/drawing/2014/main" id="{1F5B8F98-826E-4B26-8D39-BB0B4FF94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6" y="1702"/>
                <a:ext cx="850" cy="3127"/>
                <a:chOff x="1426" y="1702"/>
                <a:chExt cx="850" cy="3127"/>
              </a:xfrm>
            </p:grpSpPr>
            <p:sp>
              <p:nvSpPr>
                <p:cNvPr id="38" name="Arc 12">
                  <a:extLst>
                    <a:ext uri="{FF2B5EF4-FFF2-40B4-BE49-F238E27FC236}">
                      <a16:creationId xmlns:a16="http://schemas.microsoft.com/office/drawing/2014/main" id="{CFE7A703-F83D-4BCD-8A06-ACCC182E6E4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426" y="1702"/>
                  <a:ext cx="849" cy="1688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45 h 21600"/>
                    <a:gd name="T4" fmla="*/ 0 w 21600"/>
                    <a:gd name="T5" fmla="*/ 145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39" name="Arc 13">
                  <a:extLst>
                    <a:ext uri="{FF2B5EF4-FFF2-40B4-BE49-F238E27FC236}">
                      <a16:creationId xmlns:a16="http://schemas.microsoft.com/office/drawing/2014/main" id="{DDD1D03E-B348-4181-A721-9F035847D42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 flipV="1">
                  <a:off x="1428" y="3116"/>
                  <a:ext cx="848" cy="1713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50 h 21600"/>
                    <a:gd name="T4" fmla="*/ 0 w 21600"/>
                    <a:gd name="T5" fmla="*/ 15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</p:grpSp>
        </p:grpSp>
        <p:sp>
          <p:nvSpPr>
            <p:cNvPr id="32" name="Text Box 14">
              <a:extLst>
                <a:ext uri="{FF2B5EF4-FFF2-40B4-BE49-F238E27FC236}">
                  <a16:creationId xmlns:a16="http://schemas.microsoft.com/office/drawing/2014/main" id="{A3546167-BC6D-42E6-A090-D573EE68F79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097" y="2126"/>
              <a:ext cx="4475" cy="26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142" tIns="571" rIns="1142" bIns="571" anchor="t" anchorCtr="0" upright="1"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UI</a:t>
              </a:r>
              <a:endParaRPr lang="nl-NL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31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7A46986D-C866-4300-9AE7-9B16A5140D77}"/>
              </a:ext>
            </a:extLst>
          </p:cNvPr>
          <p:cNvGrpSpPr/>
          <p:nvPr/>
        </p:nvGrpSpPr>
        <p:grpSpPr>
          <a:xfrm>
            <a:off x="7329264" y="4649706"/>
            <a:ext cx="1725811" cy="542456"/>
            <a:chOff x="9397001" y="4706843"/>
            <a:chExt cx="2124075" cy="667638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0192FEB9-D3D1-4074-BBA0-99743A4EDF9E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51" name="Rechteck: abgerundete Ecken 50">
              <a:extLst>
                <a:ext uri="{FF2B5EF4-FFF2-40B4-BE49-F238E27FC236}">
                  <a16:creationId xmlns:a16="http://schemas.microsoft.com/office/drawing/2014/main" id="{54EE03B9-AFDE-458C-AEF4-91E3375EF003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BF2891A9-576B-4971-98A9-079742B98FE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57CE4D0C-0805-4FE2-AB2E-2838BCF97C8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8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0F898B55-E36F-4A95-BB1E-0D9DC881385C}"/>
              </a:ext>
            </a:extLst>
          </p:cNvPr>
          <p:cNvSpPr txBox="1"/>
          <p:nvPr/>
        </p:nvSpPr>
        <p:spPr>
          <a:xfrm>
            <a:off x="411050" y="5868561"/>
            <a:ext cx="8991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With UI </a:t>
            </a:r>
            <a:r>
              <a:rPr lang="de-DE" sz="1600" b="1" dirty="0" err="1">
                <a:solidFill>
                  <a:srgbClr val="FF0000"/>
                </a:solidFill>
              </a:rPr>
              <a:t>currently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required</a:t>
            </a:r>
            <a:r>
              <a:rPr lang="de-DE" sz="1600" b="1" dirty="0">
                <a:solidFill>
                  <a:srgbClr val="FF0000"/>
                </a:solidFill>
              </a:rPr>
              <a:t> information becomes invisible, unless you are one of the existing user groups in DETA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E29674C-38FF-47CB-A75D-86FCDD68967A}"/>
              </a:ext>
            </a:extLst>
          </p:cNvPr>
          <p:cNvGrpSpPr/>
          <p:nvPr/>
        </p:nvGrpSpPr>
        <p:grpSpPr>
          <a:xfrm>
            <a:off x="7329264" y="1763303"/>
            <a:ext cx="1725811" cy="1233649"/>
            <a:chOff x="9397000" y="1751934"/>
            <a:chExt cx="2124075" cy="1518338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EC905F2F-BF22-47D0-A340-C7BEF3FD2CF1}"/>
                </a:ext>
              </a:extLst>
            </p:cNvPr>
            <p:cNvSpPr/>
            <p:nvPr/>
          </p:nvSpPr>
          <p:spPr>
            <a:xfrm>
              <a:off x="9397000" y="1788159"/>
              <a:ext cx="2124075" cy="1413028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C0A8B6E1-300C-42B3-B888-869C3C259C41}"/>
                </a:ext>
              </a:extLst>
            </p:cNvPr>
            <p:cNvSpPr txBox="1"/>
            <p:nvPr/>
          </p:nvSpPr>
          <p:spPr>
            <a:xfrm>
              <a:off x="9397000" y="1751934"/>
              <a:ext cx="212407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>
                  <a:solidFill>
                    <a:schemeClr val="bg1"/>
                  </a:solidFill>
                </a:rPr>
                <a:t>R1  S1  2aY  F1  AR</a:t>
              </a:r>
            </a:p>
          </p:txBody>
        </p:sp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23D6DA7C-C87C-403E-9BE3-B65F3220CBED}"/>
                </a:ext>
              </a:extLst>
            </p:cNvPr>
            <p:cNvSpPr txBox="1"/>
            <p:nvPr/>
          </p:nvSpPr>
          <p:spPr>
            <a:xfrm>
              <a:off x="10184397" y="2127907"/>
              <a:ext cx="568886" cy="6060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bg1"/>
                  </a:solidFill>
                </a:rPr>
                <a:t>E</a:t>
              </a:r>
              <a:r>
                <a:rPr lang="en-US" sz="1463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9" name="Oval 102">
              <a:extLst>
                <a:ext uri="{FF2B5EF4-FFF2-40B4-BE49-F238E27FC236}">
                  <a16:creationId xmlns:a16="http://schemas.microsoft.com/office/drawing/2014/main" id="{36F2F10B-662F-4DBF-BDF7-2B1022FB6896}"/>
                </a:ext>
              </a:extLst>
            </p:cNvPr>
            <p:cNvSpPr/>
            <p:nvPr/>
          </p:nvSpPr>
          <p:spPr>
            <a:xfrm>
              <a:off x="10135452" y="2157768"/>
              <a:ext cx="568886" cy="56888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117">
              <a:extLst>
                <a:ext uri="{FF2B5EF4-FFF2-40B4-BE49-F238E27FC236}">
                  <a16:creationId xmlns:a16="http://schemas.microsoft.com/office/drawing/2014/main" id="{88092391-52C5-452D-8152-61002B336D86}"/>
                </a:ext>
              </a:extLst>
            </p:cNvPr>
            <p:cNvSpPr txBox="1"/>
            <p:nvPr/>
          </p:nvSpPr>
          <p:spPr>
            <a:xfrm>
              <a:off x="9890989" y="2804819"/>
              <a:ext cx="1021812" cy="465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>
                  <a:solidFill>
                    <a:schemeClr val="bg1"/>
                  </a:solidFill>
                </a:rPr>
                <a:t>148R00</a:t>
              </a:r>
            </a:p>
          </p:txBody>
        </p:sp>
        <p:cxnSp>
          <p:nvCxnSpPr>
            <p:cNvPr id="71" name="Gerade Verbindung mit Pfeil 70">
              <a:extLst>
                <a:ext uri="{FF2B5EF4-FFF2-40B4-BE49-F238E27FC236}">
                  <a16:creationId xmlns:a16="http://schemas.microsoft.com/office/drawing/2014/main" id="{ABB3312B-EF83-4197-B1FA-D9D47B7AC8F0}"/>
                </a:ext>
              </a:extLst>
            </p:cNvPr>
            <p:cNvCxnSpPr>
              <a:cxnSpLocks/>
            </p:cNvCxnSpPr>
            <p:nvPr/>
          </p:nvCxnSpPr>
          <p:spPr>
            <a:xfrm>
              <a:off x="9961801" y="2226444"/>
              <a:ext cx="0" cy="46608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mit Pfeil 72">
              <a:extLst>
                <a:ext uri="{FF2B5EF4-FFF2-40B4-BE49-F238E27FC236}">
                  <a16:creationId xmlns:a16="http://schemas.microsoft.com/office/drawing/2014/main" id="{1105DBC3-C7ED-4670-933C-314F1B62C1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61790" y="2089900"/>
              <a:ext cx="37359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CF74FB2B-AB6C-4590-B1C8-A00467AAF54D}"/>
                </a:ext>
              </a:extLst>
            </p:cNvPr>
            <p:cNvCxnSpPr>
              <a:cxnSpLocks/>
            </p:cNvCxnSpPr>
            <p:nvPr/>
          </p:nvCxnSpPr>
          <p:spPr>
            <a:xfrm>
              <a:off x="9906884" y="2238536"/>
              <a:ext cx="122633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mit Pfeil 75">
              <a:extLst>
                <a:ext uri="{FF2B5EF4-FFF2-40B4-BE49-F238E27FC236}">
                  <a16:creationId xmlns:a16="http://schemas.microsoft.com/office/drawing/2014/main" id="{E8F202CD-C5F6-4C1B-B0D9-001CD0FF4F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29374" y="2827146"/>
              <a:ext cx="527339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66CD033-F08D-48FC-A4CA-0790067920E2}"/>
                </a:ext>
              </a:extLst>
            </p:cNvPr>
            <p:cNvSpPr/>
            <p:nvPr/>
          </p:nvSpPr>
          <p:spPr>
            <a:xfrm>
              <a:off x="10718066" y="2251879"/>
              <a:ext cx="692892" cy="3907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63" dirty="0">
                  <a:solidFill>
                    <a:schemeClr val="bg1"/>
                  </a:solidFill>
                </a:rPr>
                <a:t>3170</a:t>
              </a:r>
              <a:endParaRPr lang="de-DE" sz="1463" dirty="0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BF81A8-B1A1-46E0-8909-320971711D31}"/>
              </a:ext>
            </a:extLst>
          </p:cNvPr>
          <p:cNvSpPr txBox="1"/>
          <p:nvPr/>
        </p:nvSpPr>
        <p:spPr>
          <a:xfrm>
            <a:off x="411049" y="3891528"/>
            <a:ext cx="8991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</a:rPr>
              <a:t>MAY BE REPLACED BY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9A82F3-5D3A-4EBB-BE5D-4FF6170B6393}"/>
              </a:ext>
            </a:extLst>
          </p:cNvPr>
          <p:cNvSpPr txBox="1"/>
          <p:nvPr/>
        </p:nvSpPr>
        <p:spPr>
          <a:xfrm>
            <a:off x="462711" y="1115231"/>
            <a:ext cx="6403954" cy="2489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(traditional)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 Marking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 (Example R148):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number of the type approval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contracting party (country) who is responsible for the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Regulation Number the device was type approved to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status of the Regulation at the time of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different functions that are included in the device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height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position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 to the number of devices necessary (D or Y)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b="1" u="sng" dirty="0">
                <a:latin typeface="Calibri" panose="020F0502020204030204" pitchFamily="34" charset="0"/>
                <a:cs typeface="Calibri" panose="020F0502020204030204" pitchFamily="34" charset="0"/>
              </a:rPr>
              <a:t>IMPORTANT: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411049" y="1061292"/>
            <a:ext cx="9011899" cy="27453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15722-43C4-40C6-B1F6-01CA58740E6B}"/>
              </a:ext>
            </a:extLst>
          </p:cNvPr>
          <p:cNvSpPr txBox="1"/>
          <p:nvPr/>
        </p:nvSpPr>
        <p:spPr>
          <a:xfrm>
            <a:off x="5494735" y="1475271"/>
            <a:ext cx="1300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3170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E1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148R</a:t>
            </a:r>
          </a:p>
          <a:p>
            <a:pPr algn="ctr"/>
            <a:r>
              <a:rPr lang="de-DE" sz="1200" dirty="0"/>
              <a:t>(series)</a:t>
            </a:r>
            <a:r>
              <a:rPr lang="de-DE" sz="1200" b="1" dirty="0">
                <a:solidFill>
                  <a:schemeClr val="accent1"/>
                </a:solidFill>
              </a:rPr>
              <a:t> 00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R1 S1 2aY F1 AR</a:t>
            </a: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r>
              <a:rPr lang="de-DE" sz="1200" dirty="0"/>
              <a:t>(2a)</a:t>
            </a:r>
            <a:r>
              <a:rPr lang="de-DE" sz="1200" b="1" dirty="0">
                <a:solidFill>
                  <a:schemeClr val="accent1"/>
                </a:solidFill>
              </a:rPr>
              <a:t>Y</a:t>
            </a:r>
          </a:p>
        </p:txBody>
      </p:sp>
      <p:cxnSp>
        <p:nvCxnSpPr>
          <p:cNvPr id="33" name="Gerade Verbindung mit Pfeil 70">
            <a:extLst>
              <a:ext uri="{FF2B5EF4-FFF2-40B4-BE49-F238E27FC236}">
                <a16:creationId xmlns:a16="http://schemas.microsoft.com/office/drawing/2014/main" id="{FBAAF35E-38C7-401E-AD4F-D80BFF54DAF6}"/>
              </a:ext>
            </a:extLst>
          </p:cNvPr>
          <p:cNvCxnSpPr>
            <a:cxnSpLocks/>
          </p:cNvCxnSpPr>
          <p:nvPr/>
        </p:nvCxnSpPr>
        <p:spPr>
          <a:xfrm>
            <a:off x="6144261" y="2456478"/>
            <a:ext cx="0" cy="132066"/>
          </a:xfrm>
          <a:prstGeom prst="straightConnector1">
            <a:avLst/>
          </a:prstGeom>
          <a:ln w="19050">
            <a:solidFill>
              <a:schemeClr val="accent1"/>
            </a:solidFill>
            <a:headEnd w="lg" len="lg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74">
            <a:extLst>
              <a:ext uri="{FF2B5EF4-FFF2-40B4-BE49-F238E27FC236}">
                <a16:creationId xmlns:a16="http://schemas.microsoft.com/office/drawing/2014/main" id="{32C28E2B-56EA-4E0D-899B-6F377CAC61F7}"/>
              </a:ext>
            </a:extLst>
          </p:cNvPr>
          <p:cNvCxnSpPr>
            <a:cxnSpLocks/>
          </p:cNvCxnSpPr>
          <p:nvPr/>
        </p:nvCxnSpPr>
        <p:spPr>
          <a:xfrm>
            <a:off x="6125055" y="2452903"/>
            <a:ext cx="42887" cy="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A1E120-17FB-400E-B9AF-8F7FF1F606F7}"/>
              </a:ext>
            </a:extLst>
          </p:cNvPr>
          <p:cNvGrpSpPr/>
          <p:nvPr/>
        </p:nvGrpSpPr>
        <p:grpSpPr>
          <a:xfrm rot="5400000">
            <a:off x="6110810" y="2620537"/>
            <a:ext cx="42887" cy="139667"/>
            <a:chOff x="7690929" y="2778817"/>
            <a:chExt cx="52784" cy="171898"/>
          </a:xfrm>
        </p:grpSpPr>
        <p:cxnSp>
          <p:nvCxnSpPr>
            <p:cNvPr id="37" name="Gerade Verbindung mit Pfeil 70">
              <a:extLst>
                <a:ext uri="{FF2B5EF4-FFF2-40B4-BE49-F238E27FC236}">
                  <a16:creationId xmlns:a16="http://schemas.microsoft.com/office/drawing/2014/main" id="{810A8C10-9F88-4A99-8078-12E13466D1CD}"/>
                </a:ext>
              </a:extLst>
            </p:cNvPr>
            <p:cNvCxnSpPr>
              <a:cxnSpLocks/>
            </p:cNvCxnSpPr>
            <p:nvPr/>
          </p:nvCxnSpPr>
          <p:spPr>
            <a:xfrm>
              <a:off x="7714567" y="2788172"/>
              <a:ext cx="0" cy="16254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w="lg" len="lg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74">
              <a:extLst>
                <a:ext uri="{FF2B5EF4-FFF2-40B4-BE49-F238E27FC236}">
                  <a16:creationId xmlns:a16="http://schemas.microsoft.com/office/drawing/2014/main" id="{75962269-3240-4F74-9240-7A10E3294197}"/>
                </a:ext>
              </a:extLst>
            </p:cNvPr>
            <p:cNvCxnSpPr>
              <a:cxnSpLocks/>
            </p:cNvCxnSpPr>
            <p:nvPr/>
          </p:nvCxnSpPr>
          <p:spPr>
            <a:xfrm>
              <a:off x="7690929" y="2778817"/>
              <a:ext cx="52784" cy="0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feld 28">
            <a:extLst>
              <a:ext uri="{FF2B5EF4-FFF2-40B4-BE49-F238E27FC236}">
                <a16:creationId xmlns:a16="http://schemas.microsoft.com/office/drawing/2014/main" id="{7745F39A-115C-4895-96B3-693055718C84}"/>
              </a:ext>
            </a:extLst>
          </p:cNvPr>
          <p:cNvSpPr txBox="1"/>
          <p:nvPr/>
        </p:nvSpPr>
        <p:spPr>
          <a:xfrm>
            <a:off x="462711" y="4341413"/>
            <a:ext cx="64039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(new)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 Marking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unique number for accessing the DETA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b="1" u="sng" dirty="0">
                <a:latin typeface="Calibri" panose="020F0502020204030204" pitchFamily="34" charset="0"/>
                <a:cs typeface="Calibri" panose="020F0502020204030204" pitchFamily="34" charset="0"/>
              </a:rPr>
              <a:t>IMPORTANT: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hteck 43">
            <a:extLst>
              <a:ext uri="{FF2B5EF4-FFF2-40B4-BE49-F238E27FC236}">
                <a16:creationId xmlns:a16="http://schemas.microsoft.com/office/drawing/2014/main" id="{3D156838-96BF-41EB-BD50-E7096109C02D}"/>
              </a:ext>
            </a:extLst>
          </p:cNvPr>
          <p:cNvSpPr/>
          <p:nvPr/>
        </p:nvSpPr>
        <p:spPr>
          <a:xfrm>
            <a:off x="431390" y="4340188"/>
            <a:ext cx="8991558" cy="125415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8D5E03-9E4F-4849-BC8B-33DE1A84E816}"/>
              </a:ext>
            </a:extLst>
          </p:cNvPr>
          <p:cNvSpPr txBox="1"/>
          <p:nvPr/>
        </p:nvSpPr>
        <p:spPr>
          <a:xfrm>
            <a:off x="5517861" y="4797514"/>
            <a:ext cx="1300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270650</a:t>
            </a:r>
            <a:endParaRPr lang="de-DE" sz="1200" dirty="0"/>
          </a:p>
        </p:txBody>
      </p:sp>
      <p:sp>
        <p:nvSpPr>
          <p:cNvPr id="41" name="Textfeld 84">
            <a:extLst>
              <a:ext uri="{FF2B5EF4-FFF2-40B4-BE49-F238E27FC236}">
                <a16:creationId xmlns:a16="http://schemas.microsoft.com/office/drawing/2014/main" id="{621BB20D-05AD-4A21-A27B-BE74696C6E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Text of the Regulation (R148, R149, R150)</a:t>
            </a:r>
          </a:p>
        </p:txBody>
      </p:sp>
      <p:sp>
        <p:nvSpPr>
          <p:cNvPr id="36" name="Foliennummernplatzhalter 1">
            <a:extLst>
              <a:ext uri="{FF2B5EF4-FFF2-40B4-BE49-F238E27FC236}">
                <a16:creationId xmlns:a16="http://schemas.microsoft.com/office/drawing/2014/main" id="{0DAB74BB-28D6-49CC-8731-CAAE00BC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9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929E6794-CD0D-4C65-A01C-1521EE908212}"/>
              </a:ext>
            </a:extLst>
          </p:cNvPr>
          <p:cNvSpPr/>
          <p:nvPr/>
        </p:nvSpPr>
        <p:spPr>
          <a:xfrm>
            <a:off x="5097016" y="959604"/>
            <a:ext cx="4305586" cy="5400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68725" algn="l"/>
              </a:tabLst>
            </a:pPr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A44693-89CC-422D-B2A5-CEA4E39D2EE2}"/>
              </a:ext>
            </a:extLst>
          </p:cNvPr>
          <p:cNvSpPr/>
          <p:nvPr/>
        </p:nvSpPr>
        <p:spPr>
          <a:xfrm>
            <a:off x="449907" y="980728"/>
            <a:ext cx="4305586" cy="540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5C2C5E-2B65-4A82-921F-E566217F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0" name="Rechteck 3">
            <a:extLst>
              <a:ext uri="{FF2B5EF4-FFF2-40B4-BE49-F238E27FC236}">
                <a16:creationId xmlns:a16="http://schemas.microsoft.com/office/drawing/2014/main" id="{0D1530F3-1D48-42E1-95C4-DF98261D8407}"/>
              </a:ext>
            </a:extLst>
          </p:cNvPr>
          <p:cNvSpPr/>
          <p:nvPr/>
        </p:nvSpPr>
        <p:spPr>
          <a:xfrm>
            <a:off x="560512" y="4749597"/>
            <a:ext cx="1725811" cy="4867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" name="Rechteck 43">
            <a:extLst>
              <a:ext uri="{FF2B5EF4-FFF2-40B4-BE49-F238E27FC236}">
                <a16:creationId xmlns:a16="http://schemas.microsoft.com/office/drawing/2014/main" id="{37A9604C-A10D-48DC-8CCC-70324A73C6B8}"/>
              </a:ext>
            </a:extLst>
          </p:cNvPr>
          <p:cNvSpPr/>
          <p:nvPr/>
        </p:nvSpPr>
        <p:spPr>
          <a:xfrm>
            <a:off x="1689170" y="1844824"/>
            <a:ext cx="1718712" cy="13321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" name="Textfeld 52">
            <a:extLst>
              <a:ext uri="{FF2B5EF4-FFF2-40B4-BE49-F238E27FC236}">
                <a16:creationId xmlns:a16="http://schemas.microsoft.com/office/drawing/2014/main" id="{C1AF48B4-2B05-4A90-AA1B-2CF1A10AB1F1}"/>
              </a:ext>
            </a:extLst>
          </p:cNvPr>
          <p:cNvSpPr txBox="1"/>
          <p:nvPr/>
        </p:nvSpPr>
        <p:spPr>
          <a:xfrm>
            <a:off x="431390" y="1249744"/>
            <a:ext cx="430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Redefine the approval marking</a:t>
            </a:r>
            <a:endParaRPr lang="en-US" sz="1050" dirty="0"/>
          </a:p>
        </p:txBody>
      </p:sp>
      <p:sp>
        <p:nvSpPr>
          <p:cNvPr id="8" name="Textfeld 64">
            <a:extLst>
              <a:ext uri="{FF2B5EF4-FFF2-40B4-BE49-F238E27FC236}">
                <a16:creationId xmlns:a16="http://schemas.microsoft.com/office/drawing/2014/main" id="{E323DCB7-1E00-4C4B-90EC-B06BE3EF4512}"/>
              </a:ext>
            </a:extLst>
          </p:cNvPr>
          <p:cNvSpPr txBox="1"/>
          <p:nvPr/>
        </p:nvSpPr>
        <p:spPr>
          <a:xfrm>
            <a:off x="1683653" y="1846323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R1  S1  2aY  F1  AR  </a:t>
            </a:r>
          </a:p>
        </p:txBody>
      </p:sp>
      <p:sp>
        <p:nvSpPr>
          <p:cNvPr id="9" name="TextBox 101">
            <a:extLst>
              <a:ext uri="{FF2B5EF4-FFF2-40B4-BE49-F238E27FC236}">
                <a16:creationId xmlns:a16="http://schemas.microsoft.com/office/drawing/2014/main" id="{E6AA712F-9977-4610-A388-B8390F05D099}"/>
              </a:ext>
            </a:extLst>
          </p:cNvPr>
          <p:cNvSpPr txBox="1"/>
          <p:nvPr/>
        </p:nvSpPr>
        <p:spPr>
          <a:xfrm>
            <a:off x="2330917" y="2211834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10" name="Oval 102">
            <a:extLst>
              <a:ext uri="{FF2B5EF4-FFF2-40B4-BE49-F238E27FC236}">
                <a16:creationId xmlns:a16="http://schemas.microsoft.com/office/drawing/2014/main" id="{57BF5BFC-0C32-42A4-8528-5518C45B2C14}"/>
              </a:ext>
            </a:extLst>
          </p:cNvPr>
          <p:cNvSpPr/>
          <p:nvPr/>
        </p:nvSpPr>
        <p:spPr>
          <a:xfrm>
            <a:off x="2306158" y="2251105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11" name="TextBox 117">
            <a:extLst>
              <a:ext uri="{FF2B5EF4-FFF2-40B4-BE49-F238E27FC236}">
                <a16:creationId xmlns:a16="http://schemas.microsoft.com/office/drawing/2014/main" id="{CC631B4C-C785-45DD-9855-ED7C1A5118D7}"/>
              </a:ext>
            </a:extLst>
          </p:cNvPr>
          <p:cNvSpPr txBox="1"/>
          <p:nvPr/>
        </p:nvSpPr>
        <p:spPr>
          <a:xfrm>
            <a:off x="2022661" y="2769676"/>
            <a:ext cx="104217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950" dirty="0"/>
              <a:t>148R00</a:t>
            </a:r>
          </a:p>
        </p:txBody>
      </p:sp>
      <p:cxnSp>
        <p:nvCxnSpPr>
          <p:cNvPr id="14" name="Gerade Verbindung mit Pfeil 70">
            <a:extLst>
              <a:ext uri="{FF2B5EF4-FFF2-40B4-BE49-F238E27FC236}">
                <a16:creationId xmlns:a16="http://schemas.microsoft.com/office/drawing/2014/main" id="{0F3F96E1-20C0-43D0-A527-D6C717A3C6A4}"/>
              </a:ext>
            </a:extLst>
          </p:cNvPr>
          <p:cNvCxnSpPr>
            <a:cxnSpLocks/>
          </p:cNvCxnSpPr>
          <p:nvPr/>
        </p:nvCxnSpPr>
        <p:spPr>
          <a:xfrm flipH="1">
            <a:off x="3018089" y="2133272"/>
            <a:ext cx="303542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71">
            <a:extLst>
              <a:ext uri="{FF2B5EF4-FFF2-40B4-BE49-F238E27FC236}">
                <a16:creationId xmlns:a16="http://schemas.microsoft.com/office/drawing/2014/main" id="{2CEFD4E3-C70A-4FE8-A614-DED6CCBF290B}"/>
              </a:ext>
            </a:extLst>
          </p:cNvPr>
          <p:cNvCxnSpPr>
            <a:cxnSpLocks/>
          </p:cNvCxnSpPr>
          <p:nvPr/>
        </p:nvCxnSpPr>
        <p:spPr>
          <a:xfrm>
            <a:off x="2213546" y="2317540"/>
            <a:ext cx="0" cy="378696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84">
            <a:extLst>
              <a:ext uri="{FF2B5EF4-FFF2-40B4-BE49-F238E27FC236}">
                <a16:creationId xmlns:a16="http://schemas.microsoft.com/office/drawing/2014/main" id="{6259AB9F-A24B-4759-A8CA-E255D06252E0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Possible solutions</a:t>
            </a:r>
          </a:p>
        </p:txBody>
      </p:sp>
      <p:cxnSp>
        <p:nvCxnSpPr>
          <p:cNvPr id="16" name="Gerader Verbinder 72">
            <a:extLst>
              <a:ext uri="{FF2B5EF4-FFF2-40B4-BE49-F238E27FC236}">
                <a16:creationId xmlns:a16="http://schemas.microsoft.com/office/drawing/2014/main" id="{952BA8B6-2D1B-45DB-8889-2E5626C07DDE}"/>
              </a:ext>
            </a:extLst>
          </p:cNvPr>
          <p:cNvCxnSpPr>
            <a:cxnSpLocks/>
          </p:cNvCxnSpPr>
          <p:nvPr/>
        </p:nvCxnSpPr>
        <p:spPr>
          <a:xfrm>
            <a:off x="2164285" y="2311887"/>
            <a:ext cx="996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73">
            <a:extLst>
              <a:ext uri="{FF2B5EF4-FFF2-40B4-BE49-F238E27FC236}">
                <a16:creationId xmlns:a16="http://schemas.microsoft.com/office/drawing/2014/main" id="{B03478C8-A4C6-4FAA-9D61-8C731C88E923}"/>
              </a:ext>
            </a:extLst>
          </p:cNvPr>
          <p:cNvCxnSpPr>
            <a:cxnSpLocks/>
          </p:cNvCxnSpPr>
          <p:nvPr/>
        </p:nvCxnSpPr>
        <p:spPr>
          <a:xfrm flipH="1">
            <a:off x="2285736" y="2802029"/>
            <a:ext cx="428463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74">
            <a:extLst>
              <a:ext uri="{FF2B5EF4-FFF2-40B4-BE49-F238E27FC236}">
                <a16:creationId xmlns:a16="http://schemas.microsoft.com/office/drawing/2014/main" id="{A72AB8E7-D7E8-4592-BF5C-FDD3BF0E72F9}"/>
              </a:ext>
            </a:extLst>
          </p:cNvPr>
          <p:cNvSpPr/>
          <p:nvPr/>
        </p:nvSpPr>
        <p:spPr>
          <a:xfrm>
            <a:off x="2764311" y="2240137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9553A480-0C21-412D-892C-CBCC6067E8A5}"/>
              </a:ext>
            </a:extLst>
          </p:cNvPr>
          <p:cNvSpPr/>
          <p:nvPr/>
        </p:nvSpPr>
        <p:spPr>
          <a:xfrm>
            <a:off x="2330917" y="3542084"/>
            <a:ext cx="50871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Box 101">
            <a:extLst>
              <a:ext uri="{FF2B5EF4-FFF2-40B4-BE49-F238E27FC236}">
                <a16:creationId xmlns:a16="http://schemas.microsoft.com/office/drawing/2014/main" id="{A3D688C2-6BEE-44FC-96CA-600756F9726C}"/>
              </a:ext>
            </a:extLst>
          </p:cNvPr>
          <p:cNvSpPr txBox="1"/>
          <p:nvPr/>
        </p:nvSpPr>
        <p:spPr>
          <a:xfrm>
            <a:off x="850110" y="4727110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23" name="Oval 102">
            <a:extLst>
              <a:ext uri="{FF2B5EF4-FFF2-40B4-BE49-F238E27FC236}">
                <a16:creationId xmlns:a16="http://schemas.microsoft.com/office/drawing/2014/main" id="{093F048A-1752-4E75-BF7D-82BB78B67AAC}"/>
              </a:ext>
            </a:extLst>
          </p:cNvPr>
          <p:cNvSpPr/>
          <p:nvPr/>
        </p:nvSpPr>
        <p:spPr>
          <a:xfrm>
            <a:off x="825351" y="4766381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29" name="Rechteck 74">
            <a:extLst>
              <a:ext uri="{FF2B5EF4-FFF2-40B4-BE49-F238E27FC236}">
                <a16:creationId xmlns:a16="http://schemas.microsoft.com/office/drawing/2014/main" id="{66966922-3B94-44D1-848A-1634B1910583}"/>
              </a:ext>
            </a:extLst>
          </p:cNvPr>
          <p:cNvSpPr/>
          <p:nvPr/>
        </p:nvSpPr>
        <p:spPr>
          <a:xfrm>
            <a:off x="1253024" y="4699014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30" name="Textfeld 52">
            <a:extLst>
              <a:ext uri="{FF2B5EF4-FFF2-40B4-BE49-F238E27FC236}">
                <a16:creationId xmlns:a16="http://schemas.microsoft.com/office/drawing/2014/main" id="{07A78EDC-E132-4B43-BFA4-3C5A8BA9E1DF}"/>
              </a:ext>
            </a:extLst>
          </p:cNvPr>
          <p:cNvSpPr txBox="1"/>
          <p:nvPr/>
        </p:nvSpPr>
        <p:spPr>
          <a:xfrm>
            <a:off x="437704" y="5795540"/>
            <a:ext cx="4299272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Result: All the necessary information is available</a:t>
            </a:r>
          </a:p>
          <a:p>
            <a:pPr algn="ctr"/>
            <a:r>
              <a:rPr lang="en-US" sz="1400" b="1" dirty="0"/>
              <a:t>as it is not replaced by the UI</a:t>
            </a:r>
            <a:endParaRPr lang="en-US" sz="900" b="1" dirty="0"/>
          </a:p>
        </p:txBody>
      </p:sp>
      <p:sp>
        <p:nvSpPr>
          <p:cNvPr id="32" name="Rechteck 43">
            <a:extLst>
              <a:ext uri="{FF2B5EF4-FFF2-40B4-BE49-F238E27FC236}">
                <a16:creationId xmlns:a16="http://schemas.microsoft.com/office/drawing/2014/main" id="{F21730F5-204F-4C39-8F2C-31165430C6A5}"/>
              </a:ext>
            </a:extLst>
          </p:cNvPr>
          <p:cNvSpPr/>
          <p:nvPr/>
        </p:nvSpPr>
        <p:spPr>
          <a:xfrm>
            <a:off x="5246549" y="2780928"/>
            <a:ext cx="1718712" cy="13321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33" name="Textfeld 52">
            <a:extLst>
              <a:ext uri="{FF2B5EF4-FFF2-40B4-BE49-F238E27FC236}">
                <a16:creationId xmlns:a16="http://schemas.microsoft.com/office/drawing/2014/main" id="{2034615D-D364-4BE0-A76D-70659CEE984E}"/>
              </a:ext>
            </a:extLst>
          </p:cNvPr>
          <p:cNvSpPr txBox="1"/>
          <p:nvPr/>
        </p:nvSpPr>
        <p:spPr>
          <a:xfrm>
            <a:off x="5097016" y="1259468"/>
            <a:ext cx="430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Amend DETA</a:t>
            </a:r>
            <a:endParaRPr lang="en-US" sz="1050" dirty="0"/>
          </a:p>
        </p:txBody>
      </p:sp>
      <p:sp>
        <p:nvSpPr>
          <p:cNvPr id="34" name="Textfeld 64">
            <a:extLst>
              <a:ext uri="{FF2B5EF4-FFF2-40B4-BE49-F238E27FC236}">
                <a16:creationId xmlns:a16="http://schemas.microsoft.com/office/drawing/2014/main" id="{351C30EA-9F9E-464D-80D6-DDA48B7935B9}"/>
              </a:ext>
            </a:extLst>
          </p:cNvPr>
          <p:cNvSpPr txBox="1"/>
          <p:nvPr/>
        </p:nvSpPr>
        <p:spPr>
          <a:xfrm>
            <a:off x="5241032" y="2782427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R1  S1  2aY  F1  AR  </a:t>
            </a:r>
          </a:p>
        </p:txBody>
      </p:sp>
      <p:sp>
        <p:nvSpPr>
          <p:cNvPr id="35" name="TextBox 101">
            <a:extLst>
              <a:ext uri="{FF2B5EF4-FFF2-40B4-BE49-F238E27FC236}">
                <a16:creationId xmlns:a16="http://schemas.microsoft.com/office/drawing/2014/main" id="{4CF1E2DA-6E70-49C1-A143-CAE4365008B8}"/>
              </a:ext>
            </a:extLst>
          </p:cNvPr>
          <p:cNvSpPr txBox="1"/>
          <p:nvPr/>
        </p:nvSpPr>
        <p:spPr>
          <a:xfrm>
            <a:off x="5888296" y="3147938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36" name="Oval 102">
            <a:extLst>
              <a:ext uri="{FF2B5EF4-FFF2-40B4-BE49-F238E27FC236}">
                <a16:creationId xmlns:a16="http://schemas.microsoft.com/office/drawing/2014/main" id="{53EC02D9-C11D-4314-AF89-7AA0156BC93C}"/>
              </a:ext>
            </a:extLst>
          </p:cNvPr>
          <p:cNvSpPr/>
          <p:nvPr/>
        </p:nvSpPr>
        <p:spPr>
          <a:xfrm>
            <a:off x="5863537" y="3187209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37" name="TextBox 117">
            <a:extLst>
              <a:ext uri="{FF2B5EF4-FFF2-40B4-BE49-F238E27FC236}">
                <a16:creationId xmlns:a16="http://schemas.microsoft.com/office/drawing/2014/main" id="{1D25675C-5AF7-47D5-9410-11BCB47BE068}"/>
              </a:ext>
            </a:extLst>
          </p:cNvPr>
          <p:cNvSpPr txBox="1"/>
          <p:nvPr/>
        </p:nvSpPr>
        <p:spPr>
          <a:xfrm>
            <a:off x="5580040" y="3705780"/>
            <a:ext cx="104217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950" dirty="0"/>
              <a:t>148R00</a:t>
            </a:r>
          </a:p>
        </p:txBody>
      </p:sp>
      <p:cxnSp>
        <p:nvCxnSpPr>
          <p:cNvPr id="38" name="Gerade Verbindung mit Pfeil 70">
            <a:extLst>
              <a:ext uri="{FF2B5EF4-FFF2-40B4-BE49-F238E27FC236}">
                <a16:creationId xmlns:a16="http://schemas.microsoft.com/office/drawing/2014/main" id="{BF9B74DE-6CCA-4146-8767-837D4B89D1A5}"/>
              </a:ext>
            </a:extLst>
          </p:cNvPr>
          <p:cNvCxnSpPr>
            <a:cxnSpLocks/>
          </p:cNvCxnSpPr>
          <p:nvPr/>
        </p:nvCxnSpPr>
        <p:spPr>
          <a:xfrm flipH="1">
            <a:off x="6575468" y="3069376"/>
            <a:ext cx="303542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71">
            <a:extLst>
              <a:ext uri="{FF2B5EF4-FFF2-40B4-BE49-F238E27FC236}">
                <a16:creationId xmlns:a16="http://schemas.microsoft.com/office/drawing/2014/main" id="{5CF8B4B9-E690-4A82-9D7B-B926D73C5CD2}"/>
              </a:ext>
            </a:extLst>
          </p:cNvPr>
          <p:cNvCxnSpPr>
            <a:cxnSpLocks/>
          </p:cNvCxnSpPr>
          <p:nvPr/>
        </p:nvCxnSpPr>
        <p:spPr>
          <a:xfrm>
            <a:off x="5770925" y="3253644"/>
            <a:ext cx="0" cy="378696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72">
            <a:extLst>
              <a:ext uri="{FF2B5EF4-FFF2-40B4-BE49-F238E27FC236}">
                <a16:creationId xmlns:a16="http://schemas.microsoft.com/office/drawing/2014/main" id="{4431784B-B200-4303-9EF8-6A19CAE268F1}"/>
              </a:ext>
            </a:extLst>
          </p:cNvPr>
          <p:cNvCxnSpPr>
            <a:cxnSpLocks/>
          </p:cNvCxnSpPr>
          <p:nvPr/>
        </p:nvCxnSpPr>
        <p:spPr>
          <a:xfrm>
            <a:off x="5721664" y="3247991"/>
            <a:ext cx="996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73">
            <a:extLst>
              <a:ext uri="{FF2B5EF4-FFF2-40B4-BE49-F238E27FC236}">
                <a16:creationId xmlns:a16="http://schemas.microsoft.com/office/drawing/2014/main" id="{F0C16107-C8A9-479D-BE98-BDBBE2F2F863}"/>
              </a:ext>
            </a:extLst>
          </p:cNvPr>
          <p:cNvCxnSpPr>
            <a:cxnSpLocks/>
          </p:cNvCxnSpPr>
          <p:nvPr/>
        </p:nvCxnSpPr>
        <p:spPr>
          <a:xfrm flipH="1">
            <a:off x="5843115" y="3738133"/>
            <a:ext cx="428463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74">
            <a:extLst>
              <a:ext uri="{FF2B5EF4-FFF2-40B4-BE49-F238E27FC236}">
                <a16:creationId xmlns:a16="http://schemas.microsoft.com/office/drawing/2014/main" id="{97D6FE07-6AA0-46CC-8DD3-E80A5AAEA707}"/>
              </a:ext>
            </a:extLst>
          </p:cNvPr>
          <p:cNvSpPr/>
          <p:nvPr/>
        </p:nvSpPr>
        <p:spPr>
          <a:xfrm>
            <a:off x="6321690" y="3176241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48" name="Textfeld 52">
            <a:extLst>
              <a:ext uri="{FF2B5EF4-FFF2-40B4-BE49-F238E27FC236}">
                <a16:creationId xmlns:a16="http://schemas.microsoft.com/office/drawing/2014/main" id="{8A7DB1F5-A29D-4BD7-B885-D6E27842F310}"/>
              </a:ext>
            </a:extLst>
          </p:cNvPr>
          <p:cNvSpPr txBox="1"/>
          <p:nvPr/>
        </p:nvSpPr>
        <p:spPr>
          <a:xfrm>
            <a:off x="5097016" y="5805264"/>
            <a:ext cx="432048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Result: All the necessary information is available</a:t>
            </a:r>
          </a:p>
          <a:p>
            <a:pPr algn="ctr"/>
            <a:r>
              <a:rPr lang="en-US" sz="1400" b="1" dirty="0"/>
              <a:t>but part of DETA</a:t>
            </a:r>
            <a:endParaRPr lang="en-US" sz="900" b="1" dirty="0"/>
          </a:p>
        </p:txBody>
      </p:sp>
      <p:sp>
        <p:nvSpPr>
          <p:cNvPr id="55" name="Rechteck 3">
            <a:extLst>
              <a:ext uri="{FF2B5EF4-FFF2-40B4-BE49-F238E27FC236}">
                <a16:creationId xmlns:a16="http://schemas.microsoft.com/office/drawing/2014/main" id="{2A8CAD9F-1E6E-49A5-ABCC-6B5BD346CA5F}"/>
              </a:ext>
            </a:extLst>
          </p:cNvPr>
          <p:cNvSpPr/>
          <p:nvPr/>
        </p:nvSpPr>
        <p:spPr>
          <a:xfrm>
            <a:off x="2867149" y="4749597"/>
            <a:ext cx="1725811" cy="4867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6" name="Rechteck: abgerundete Ecken 50">
            <a:extLst>
              <a:ext uri="{FF2B5EF4-FFF2-40B4-BE49-F238E27FC236}">
                <a16:creationId xmlns:a16="http://schemas.microsoft.com/office/drawing/2014/main" id="{5BC7E999-2330-42C4-89E8-017E46363C28}"/>
              </a:ext>
            </a:extLst>
          </p:cNvPr>
          <p:cNvSpPr/>
          <p:nvPr/>
        </p:nvSpPr>
        <p:spPr>
          <a:xfrm>
            <a:off x="2986441" y="4825159"/>
            <a:ext cx="481049" cy="351747"/>
          </a:xfrm>
          <a:prstGeom prst="roundRect">
            <a:avLst>
              <a:gd name="adj" fmla="val 33388"/>
            </a:avLst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>
              <a:solidFill>
                <a:schemeClr val="bg1"/>
              </a:solidFill>
            </a:endParaRPr>
          </a:p>
        </p:txBody>
      </p:sp>
      <p:sp>
        <p:nvSpPr>
          <p:cNvPr id="57" name="Textfeld 53">
            <a:extLst>
              <a:ext uri="{FF2B5EF4-FFF2-40B4-BE49-F238E27FC236}">
                <a16:creationId xmlns:a16="http://schemas.microsoft.com/office/drawing/2014/main" id="{21AA17B5-F3FC-45EE-BEDE-77279AC1DF43}"/>
              </a:ext>
            </a:extLst>
          </p:cNvPr>
          <p:cNvSpPr txBox="1"/>
          <p:nvPr/>
        </p:nvSpPr>
        <p:spPr>
          <a:xfrm>
            <a:off x="2934275" y="4745962"/>
            <a:ext cx="591780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25" dirty="0">
                <a:solidFill>
                  <a:schemeClr val="bg1"/>
                </a:solidFill>
              </a:rPr>
              <a:t>UI</a:t>
            </a:r>
          </a:p>
        </p:txBody>
      </p:sp>
      <p:sp>
        <p:nvSpPr>
          <p:cNvPr id="58" name="Textfeld 54">
            <a:extLst>
              <a:ext uri="{FF2B5EF4-FFF2-40B4-BE49-F238E27FC236}">
                <a16:creationId xmlns:a16="http://schemas.microsoft.com/office/drawing/2014/main" id="{624A0AEC-34BE-4A0E-B5B5-11C428E40CD4}"/>
              </a:ext>
            </a:extLst>
          </p:cNvPr>
          <p:cNvSpPr txBox="1"/>
          <p:nvPr/>
        </p:nvSpPr>
        <p:spPr>
          <a:xfrm>
            <a:off x="3512969" y="4813481"/>
            <a:ext cx="107999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dirty="0">
                <a:solidFill>
                  <a:schemeClr val="bg1"/>
                </a:solidFill>
              </a:rPr>
              <a:t>270650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B665050-1AFE-4324-BAE5-2618589A1D5F}"/>
              </a:ext>
            </a:extLst>
          </p:cNvPr>
          <p:cNvSpPr txBox="1"/>
          <p:nvPr/>
        </p:nvSpPr>
        <p:spPr>
          <a:xfrm>
            <a:off x="2338469" y="4813481"/>
            <a:ext cx="48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OR</a:t>
            </a:r>
          </a:p>
        </p:txBody>
      </p:sp>
      <p:sp>
        <p:nvSpPr>
          <p:cNvPr id="62" name="Rechteck 3">
            <a:extLst>
              <a:ext uri="{FF2B5EF4-FFF2-40B4-BE49-F238E27FC236}">
                <a16:creationId xmlns:a16="http://schemas.microsoft.com/office/drawing/2014/main" id="{07F5294A-6F67-49E9-88CB-C4F76A6D52FD}"/>
              </a:ext>
            </a:extLst>
          </p:cNvPr>
          <p:cNvSpPr/>
          <p:nvPr/>
        </p:nvSpPr>
        <p:spPr>
          <a:xfrm>
            <a:off x="7670477" y="1982751"/>
            <a:ext cx="1487637" cy="4867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3" name="Rechteck: abgerundete Ecken 50">
            <a:extLst>
              <a:ext uri="{FF2B5EF4-FFF2-40B4-BE49-F238E27FC236}">
                <a16:creationId xmlns:a16="http://schemas.microsoft.com/office/drawing/2014/main" id="{21CF354D-3A7F-40C5-86DC-ADFF8796DDFC}"/>
              </a:ext>
            </a:extLst>
          </p:cNvPr>
          <p:cNvSpPr/>
          <p:nvPr/>
        </p:nvSpPr>
        <p:spPr>
          <a:xfrm>
            <a:off x="7749129" y="2058313"/>
            <a:ext cx="481049" cy="351747"/>
          </a:xfrm>
          <a:prstGeom prst="roundRect">
            <a:avLst>
              <a:gd name="adj" fmla="val 33388"/>
            </a:avLst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>
              <a:solidFill>
                <a:schemeClr val="bg1"/>
              </a:solidFill>
            </a:endParaRPr>
          </a:p>
        </p:txBody>
      </p:sp>
      <p:sp>
        <p:nvSpPr>
          <p:cNvPr id="64" name="Textfeld 53">
            <a:extLst>
              <a:ext uri="{FF2B5EF4-FFF2-40B4-BE49-F238E27FC236}">
                <a16:creationId xmlns:a16="http://schemas.microsoft.com/office/drawing/2014/main" id="{6DF50FD2-8399-4EFF-A5BB-144654C1871E}"/>
              </a:ext>
            </a:extLst>
          </p:cNvPr>
          <p:cNvSpPr txBox="1"/>
          <p:nvPr/>
        </p:nvSpPr>
        <p:spPr>
          <a:xfrm>
            <a:off x="7696963" y="1979116"/>
            <a:ext cx="591780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25" dirty="0">
                <a:solidFill>
                  <a:schemeClr val="bg1"/>
                </a:solidFill>
              </a:rPr>
              <a:t>UI</a:t>
            </a:r>
          </a:p>
        </p:txBody>
      </p:sp>
      <p:sp>
        <p:nvSpPr>
          <p:cNvPr id="65" name="Textfeld 54">
            <a:extLst>
              <a:ext uri="{FF2B5EF4-FFF2-40B4-BE49-F238E27FC236}">
                <a16:creationId xmlns:a16="http://schemas.microsoft.com/office/drawing/2014/main" id="{FED4E7FA-7231-4FA6-BFC8-E635A672D15A}"/>
              </a:ext>
            </a:extLst>
          </p:cNvPr>
          <p:cNvSpPr txBox="1"/>
          <p:nvPr/>
        </p:nvSpPr>
        <p:spPr>
          <a:xfrm>
            <a:off x="8275657" y="2046635"/>
            <a:ext cx="107999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dirty="0">
                <a:solidFill>
                  <a:schemeClr val="bg1"/>
                </a:solidFill>
              </a:rPr>
              <a:t>270650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2E45875-0332-45EF-AB64-722594E00671}"/>
              </a:ext>
            </a:extLst>
          </p:cNvPr>
          <p:cNvSpPr txBox="1"/>
          <p:nvPr/>
        </p:nvSpPr>
        <p:spPr>
          <a:xfrm>
            <a:off x="7005763" y="3104976"/>
            <a:ext cx="48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OR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8F459EE-066E-4D4A-A7B5-A39BCC2D7751}"/>
              </a:ext>
            </a:extLst>
          </p:cNvPr>
          <p:cNvSpPr txBox="1"/>
          <p:nvPr/>
        </p:nvSpPr>
        <p:spPr>
          <a:xfrm>
            <a:off x="8175424" y="2480912"/>
            <a:ext cx="483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+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BF62003-6CAE-4523-9BBD-2487190550EB}"/>
              </a:ext>
            </a:extLst>
          </p:cNvPr>
          <p:cNvSpPr txBox="1"/>
          <p:nvPr/>
        </p:nvSpPr>
        <p:spPr>
          <a:xfrm>
            <a:off x="8175424" y="3861048"/>
            <a:ext cx="483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+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CA77C56-D3B3-4D81-AF1C-8EB81956880C}"/>
              </a:ext>
            </a:extLst>
          </p:cNvPr>
          <p:cNvSpPr txBox="1"/>
          <p:nvPr/>
        </p:nvSpPr>
        <p:spPr>
          <a:xfrm>
            <a:off x="7928693" y="4263772"/>
            <a:ext cx="99579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New usergroup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F833756-30AF-4240-96A4-C81CF64F784F}"/>
              </a:ext>
            </a:extLst>
          </p:cNvPr>
          <p:cNvSpPr txBox="1"/>
          <p:nvPr/>
        </p:nvSpPr>
        <p:spPr>
          <a:xfrm>
            <a:off x="431390" y="959604"/>
            <a:ext cx="430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Solution A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F2759CE-AAC3-44CA-AED2-D793EF5272F4}"/>
              </a:ext>
            </a:extLst>
          </p:cNvPr>
          <p:cNvSpPr txBox="1"/>
          <p:nvPr/>
        </p:nvSpPr>
        <p:spPr>
          <a:xfrm>
            <a:off x="5088658" y="960376"/>
            <a:ext cx="430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Solution B</a:t>
            </a:r>
          </a:p>
        </p:txBody>
      </p:sp>
      <p:sp>
        <p:nvSpPr>
          <p:cNvPr id="97" name="Flussdiagramm: Mehrere Dokumente 55">
            <a:extLst>
              <a:ext uri="{FF2B5EF4-FFF2-40B4-BE49-F238E27FC236}">
                <a16:creationId xmlns:a16="http://schemas.microsoft.com/office/drawing/2014/main" id="{7E3A3654-2197-4653-8D1B-1C4546988039}"/>
              </a:ext>
            </a:extLst>
          </p:cNvPr>
          <p:cNvSpPr/>
          <p:nvPr/>
        </p:nvSpPr>
        <p:spPr>
          <a:xfrm>
            <a:off x="7868770" y="2925832"/>
            <a:ext cx="1116678" cy="965149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4" dirty="0"/>
          </a:p>
        </p:txBody>
      </p:sp>
      <p:sp>
        <p:nvSpPr>
          <p:cNvPr id="98" name="Textfeld 56">
            <a:extLst>
              <a:ext uri="{FF2B5EF4-FFF2-40B4-BE49-F238E27FC236}">
                <a16:creationId xmlns:a16="http://schemas.microsoft.com/office/drawing/2014/main" id="{C3FB9BFB-4061-49E7-8A85-95966F352E8A}"/>
              </a:ext>
            </a:extLst>
          </p:cNvPr>
          <p:cNvSpPr txBox="1"/>
          <p:nvPr/>
        </p:nvSpPr>
        <p:spPr>
          <a:xfrm>
            <a:off x="7842000" y="3062721"/>
            <a:ext cx="947551" cy="730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3" b="1" dirty="0"/>
              <a:t>Electronic database (DETA)</a:t>
            </a:r>
          </a:p>
          <a:p>
            <a:pPr marL="232172" indent="-232172">
              <a:buFontTx/>
              <a:buChar char="-"/>
            </a:pPr>
            <a:r>
              <a:rPr lang="en-US" sz="813" dirty="0"/>
              <a:t>Information</a:t>
            </a:r>
          </a:p>
          <a:p>
            <a:pPr marL="232172" indent="-232172">
              <a:buFontTx/>
              <a:buChar char="-"/>
            </a:pPr>
            <a:r>
              <a:rPr lang="en-US" sz="813" dirty="0"/>
              <a:t>Information</a:t>
            </a:r>
          </a:p>
          <a:p>
            <a:pPr marL="232172" indent="-232172">
              <a:buFontTx/>
              <a:buChar char="-"/>
            </a:pPr>
            <a:r>
              <a:rPr lang="en-US" sz="813" dirty="0"/>
              <a:t>Information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B84366D-82DE-4C9C-AAAB-D0ECDF1FA0B8}"/>
              </a:ext>
            </a:extLst>
          </p:cNvPr>
          <p:cNvSpPr/>
          <p:nvPr/>
        </p:nvSpPr>
        <p:spPr>
          <a:xfrm>
            <a:off x="7529604" y="1844824"/>
            <a:ext cx="1725811" cy="315019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27C02B1-06F2-4B70-8862-34369FF9C22E}"/>
              </a:ext>
            </a:extLst>
          </p:cNvPr>
          <p:cNvCxnSpPr/>
          <p:nvPr/>
        </p:nvCxnSpPr>
        <p:spPr>
          <a:xfrm>
            <a:off x="128464" y="788716"/>
            <a:ext cx="4824536" cy="580863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E0FDB72D-C9A5-4033-993C-BF0B53952AA3}"/>
              </a:ext>
            </a:extLst>
          </p:cNvPr>
          <p:cNvCxnSpPr>
            <a:cxnSpLocks/>
          </p:cNvCxnSpPr>
          <p:nvPr/>
        </p:nvCxnSpPr>
        <p:spPr>
          <a:xfrm flipH="1">
            <a:off x="200472" y="620688"/>
            <a:ext cx="4824536" cy="59046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73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252799C0-B935-4C68-A6FA-FD820799B7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1615341" y="2058504"/>
            <a:ext cx="1458045" cy="1661393"/>
          </a:xfrm>
          <a:prstGeom prst="rect">
            <a:avLst/>
          </a:prstGeom>
        </p:spPr>
      </p:pic>
      <p:sp>
        <p:nvSpPr>
          <p:cNvPr id="8" name="TextBox 101">
            <a:extLst>
              <a:ext uri="{FF2B5EF4-FFF2-40B4-BE49-F238E27FC236}">
                <a16:creationId xmlns:a16="http://schemas.microsoft.com/office/drawing/2014/main" id="{705E722D-083D-4ADF-A3B9-F8FBCF5F0BEF}"/>
              </a:ext>
            </a:extLst>
          </p:cNvPr>
          <p:cNvSpPr txBox="1"/>
          <p:nvPr/>
        </p:nvSpPr>
        <p:spPr>
          <a:xfrm>
            <a:off x="828353" y="4403365"/>
            <a:ext cx="460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</a:t>
            </a:r>
            <a:r>
              <a:rPr lang="en-US" sz="1463" dirty="0"/>
              <a:t>6</a:t>
            </a:r>
          </a:p>
        </p:txBody>
      </p:sp>
      <p:sp>
        <p:nvSpPr>
          <p:cNvPr id="9" name="Oval 102">
            <a:extLst>
              <a:ext uri="{FF2B5EF4-FFF2-40B4-BE49-F238E27FC236}">
                <a16:creationId xmlns:a16="http://schemas.microsoft.com/office/drawing/2014/main" id="{A5859265-DF81-4C10-966E-9B3546E69D9E}"/>
              </a:ext>
            </a:extLst>
          </p:cNvPr>
          <p:cNvSpPr/>
          <p:nvPr/>
        </p:nvSpPr>
        <p:spPr>
          <a:xfrm>
            <a:off x="807708" y="4440586"/>
            <a:ext cx="432671" cy="4326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10" name="TextBox 117">
            <a:extLst>
              <a:ext uri="{FF2B5EF4-FFF2-40B4-BE49-F238E27FC236}">
                <a16:creationId xmlns:a16="http://schemas.microsoft.com/office/drawing/2014/main" id="{6748488D-24AF-42CD-A913-CF51DEE2BB42}"/>
              </a:ext>
            </a:extLst>
          </p:cNvPr>
          <p:cNvSpPr txBox="1"/>
          <p:nvPr/>
        </p:nvSpPr>
        <p:spPr>
          <a:xfrm>
            <a:off x="444933" y="4751022"/>
            <a:ext cx="1181003" cy="37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463" dirty="0"/>
              <a:t>R14900</a:t>
            </a:r>
          </a:p>
        </p:txBody>
      </p:sp>
      <p:sp>
        <p:nvSpPr>
          <p:cNvPr id="11" name="TextBox 117">
            <a:extLst>
              <a:ext uri="{FF2B5EF4-FFF2-40B4-BE49-F238E27FC236}">
                <a16:creationId xmlns:a16="http://schemas.microsoft.com/office/drawing/2014/main" id="{255F36AE-08C8-416D-A2B6-AB5C1A53DF49}"/>
              </a:ext>
            </a:extLst>
          </p:cNvPr>
          <p:cNvSpPr txBox="1"/>
          <p:nvPr/>
        </p:nvSpPr>
        <p:spPr>
          <a:xfrm>
            <a:off x="540192" y="4022319"/>
            <a:ext cx="957561" cy="36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300" dirty="0"/>
              <a:t>F3  K PL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672B281-DC5B-470C-8F8C-71454B7D24EB}"/>
              </a:ext>
            </a:extLst>
          </p:cNvPr>
          <p:cNvCxnSpPr>
            <a:cxnSpLocks/>
          </p:cNvCxnSpPr>
          <p:nvPr/>
        </p:nvCxnSpPr>
        <p:spPr>
          <a:xfrm>
            <a:off x="759124" y="4359532"/>
            <a:ext cx="20857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C1FED407-C37C-4B75-8B4D-F53919618107}"/>
              </a:ext>
            </a:extLst>
          </p:cNvPr>
          <p:cNvGrpSpPr/>
          <p:nvPr/>
        </p:nvGrpSpPr>
        <p:grpSpPr>
          <a:xfrm>
            <a:off x="1430202" y="4064645"/>
            <a:ext cx="2936338" cy="1259400"/>
            <a:chOff x="7732472" y="1951392"/>
            <a:chExt cx="3613954" cy="1550031"/>
          </a:xfrm>
        </p:grpSpPr>
        <p:sp>
          <p:nvSpPr>
            <p:cNvPr id="35" name="TextBox 117">
              <a:extLst>
                <a:ext uri="{FF2B5EF4-FFF2-40B4-BE49-F238E27FC236}">
                  <a16:creationId xmlns:a16="http://schemas.microsoft.com/office/drawing/2014/main" id="{F8AFB8E7-5007-4070-A93F-3712C612E5B3}"/>
                </a:ext>
              </a:extLst>
            </p:cNvPr>
            <p:cNvSpPr txBox="1"/>
            <p:nvPr/>
          </p:nvSpPr>
          <p:spPr>
            <a:xfrm>
              <a:off x="8112001" y="1951392"/>
              <a:ext cx="3234425" cy="1550031"/>
            </a:xfrm>
            <a:prstGeom prst="rect">
              <a:avLst/>
            </a:prstGeom>
            <a:noFill/>
          </p:spPr>
          <p:txBody>
            <a:bodyPr wrap="square" lIns="29250" tIns="29250" rIns="29250" bIns="29250" rtlCol="0">
              <a:spAutoFit/>
            </a:bodyPr>
            <a:lstStyle/>
            <a:p>
              <a:r>
                <a:rPr lang="en-US" sz="1300" dirty="0"/>
                <a:t>00 XEWR 11111 22222 33333 44444</a:t>
              </a:r>
            </a:p>
            <a:p>
              <a:r>
                <a:rPr lang="en-US" sz="1300" dirty="0"/>
                <a:t>00 XCV 55555 66666 77777</a:t>
              </a:r>
            </a:p>
            <a:p>
              <a:r>
                <a:rPr lang="en-US" sz="1300" dirty="0"/>
                <a:t>00 XCWT 88888 99999</a:t>
              </a:r>
            </a:p>
            <a:p>
              <a:r>
                <a:rPr lang="en-US" sz="1300" dirty="0"/>
                <a:t>00 XCVR 121210 112211</a:t>
              </a:r>
            </a:p>
            <a:p>
              <a:r>
                <a:rPr lang="en-US" sz="1300" dirty="0"/>
                <a:t>00 XCWR 14441 14442</a:t>
              </a:r>
            </a:p>
            <a:p>
              <a:r>
                <a:rPr lang="en-US" sz="1300" dirty="0"/>
                <a:t>00 XCWR 552200 552201</a:t>
              </a:r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5171C585-22E3-4038-BCA3-A40255D73568}"/>
                </a:ext>
              </a:extLst>
            </p:cNvPr>
            <p:cNvCxnSpPr/>
            <p:nvPr/>
          </p:nvCxnSpPr>
          <p:spPr>
            <a:xfrm>
              <a:off x="8515071" y="2021028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0F20B166-8CA2-4E15-B934-DF9F4C4F72AB}"/>
                </a:ext>
              </a:extLst>
            </p:cNvPr>
            <p:cNvCxnSpPr/>
            <p:nvPr/>
          </p:nvCxnSpPr>
          <p:spPr>
            <a:xfrm>
              <a:off x="8493525" y="2262630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46570491-E6FC-474C-996F-FCF22D3C1270}"/>
                </a:ext>
              </a:extLst>
            </p:cNvPr>
            <p:cNvCxnSpPr/>
            <p:nvPr/>
          </p:nvCxnSpPr>
          <p:spPr>
            <a:xfrm>
              <a:off x="8529956" y="251315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E57D66FD-65A7-467F-8DE4-B549D58FEEFB}"/>
                </a:ext>
              </a:extLst>
            </p:cNvPr>
            <p:cNvCxnSpPr/>
            <p:nvPr/>
          </p:nvCxnSpPr>
          <p:spPr>
            <a:xfrm>
              <a:off x="8490567" y="2759221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24A16EAD-657B-40D4-930F-3796C8FA532D}"/>
                </a:ext>
              </a:extLst>
            </p:cNvPr>
            <p:cNvCxnSpPr/>
            <p:nvPr/>
          </p:nvCxnSpPr>
          <p:spPr>
            <a:xfrm>
              <a:off x="8522537" y="299636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8445D94-D6DF-4EBD-A7A2-BD55E9619A97}"/>
                </a:ext>
              </a:extLst>
            </p:cNvPr>
            <p:cNvCxnSpPr/>
            <p:nvPr/>
          </p:nvCxnSpPr>
          <p:spPr>
            <a:xfrm>
              <a:off x="8523285" y="3242432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EBE2DBF-FA77-4F70-B26C-8A0ACE2A3C49}"/>
                </a:ext>
              </a:extLst>
            </p:cNvPr>
            <p:cNvCxnSpPr>
              <a:cxnSpLocks/>
            </p:cNvCxnSpPr>
            <p:nvPr/>
          </p:nvCxnSpPr>
          <p:spPr>
            <a:xfrm>
              <a:off x="8957403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38B6513F-85A4-4439-9C8C-7459643285AA}"/>
                </a:ext>
              </a:extLst>
            </p:cNvPr>
            <p:cNvCxnSpPr>
              <a:cxnSpLocks/>
            </p:cNvCxnSpPr>
            <p:nvPr/>
          </p:nvCxnSpPr>
          <p:spPr>
            <a:xfrm>
              <a:off x="10086650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35E68E7A-ED80-41DE-B02F-5843DEB6CFF9}"/>
                </a:ext>
              </a:extLst>
            </p:cNvPr>
            <p:cNvCxnSpPr>
              <a:cxnSpLocks/>
            </p:cNvCxnSpPr>
            <p:nvPr/>
          </p:nvCxnSpPr>
          <p:spPr>
            <a:xfrm>
              <a:off x="8780474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D1BC1724-E6B0-43B8-A6D1-D90FC255789C}"/>
                </a:ext>
              </a:extLst>
            </p:cNvPr>
            <p:cNvCxnSpPr>
              <a:cxnSpLocks/>
            </p:cNvCxnSpPr>
            <p:nvPr/>
          </p:nvCxnSpPr>
          <p:spPr>
            <a:xfrm>
              <a:off x="9360937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9AAFD246-020C-4E32-8CAC-1D16AC1C95ED}"/>
                </a:ext>
              </a:extLst>
            </p:cNvPr>
            <p:cNvCxnSpPr>
              <a:cxnSpLocks/>
            </p:cNvCxnSpPr>
            <p:nvPr/>
          </p:nvCxnSpPr>
          <p:spPr>
            <a:xfrm>
              <a:off x="8948482" y="251265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F878C629-26EB-457F-8190-BED97C00FA2C}"/>
                </a:ext>
              </a:extLst>
            </p:cNvPr>
            <p:cNvCxnSpPr>
              <a:cxnSpLocks/>
            </p:cNvCxnSpPr>
            <p:nvPr/>
          </p:nvCxnSpPr>
          <p:spPr>
            <a:xfrm>
              <a:off x="9595253" y="275922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1E9947D2-4886-4217-8407-3F411F358ABE}"/>
                </a:ext>
              </a:extLst>
            </p:cNvPr>
            <p:cNvCxnSpPr>
              <a:cxnSpLocks/>
            </p:cNvCxnSpPr>
            <p:nvPr/>
          </p:nvCxnSpPr>
          <p:spPr>
            <a:xfrm>
              <a:off x="9538900" y="2996367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C83E0FE5-05E9-4704-A340-059D88A7E69B}"/>
                </a:ext>
              </a:extLst>
            </p:cNvPr>
            <p:cNvCxnSpPr>
              <a:cxnSpLocks/>
            </p:cNvCxnSpPr>
            <p:nvPr/>
          </p:nvCxnSpPr>
          <p:spPr>
            <a:xfrm>
              <a:off x="9651155" y="3242095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Bildergebnis für valeo">
              <a:extLst>
                <a:ext uri="{FF2B5EF4-FFF2-40B4-BE49-F238E27FC236}">
                  <a16:creationId xmlns:a16="http://schemas.microsoft.com/office/drawing/2014/main" id="{ECBB9009-003D-45B4-BB4A-EF8E3A8532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604" y="2052248"/>
              <a:ext cx="3062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ella">
              <a:extLst>
                <a:ext uri="{FF2B5EF4-FFF2-40B4-BE49-F238E27FC236}">
                  <a16:creationId xmlns:a16="http://schemas.microsoft.com/office/drawing/2014/main" id="{7A8D4180-C161-4A7C-974C-C891E141E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934" y="2303722"/>
              <a:ext cx="21159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ildergebnis für Koito">
              <a:extLst>
                <a:ext uri="{FF2B5EF4-FFF2-40B4-BE49-F238E27FC236}">
                  <a16:creationId xmlns:a16="http://schemas.microsoft.com/office/drawing/2014/main" id="{84DB51D1-E823-4E80-9EDF-6ADCF54A0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472" y="2555196"/>
              <a:ext cx="400517" cy="100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Bildergebnis für Varroc">
              <a:extLst>
                <a:ext uri="{FF2B5EF4-FFF2-40B4-BE49-F238E27FC236}">
                  <a16:creationId xmlns:a16="http://schemas.microsoft.com/office/drawing/2014/main" id="{CAA68A03-A8C0-43D4-8939-C8A478FAED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017"/>
            <a:stretch/>
          </p:blipFill>
          <p:spPr bwMode="auto">
            <a:xfrm>
              <a:off x="7848992" y="2763462"/>
              <a:ext cx="167476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Bildergebnis für Automotive Lighting">
              <a:extLst>
                <a:ext uri="{FF2B5EF4-FFF2-40B4-BE49-F238E27FC236}">
                  <a16:creationId xmlns:a16="http://schemas.microsoft.com/office/drawing/2014/main" id="{7DE84C9D-35A7-47E1-BC14-2349F6D10E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688"/>
            <a:stretch/>
          </p:blipFill>
          <p:spPr bwMode="auto">
            <a:xfrm>
              <a:off x="7829854" y="3014936"/>
              <a:ext cx="2057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Bildergebnis für ZKW">
              <a:extLst>
                <a:ext uri="{FF2B5EF4-FFF2-40B4-BE49-F238E27FC236}">
                  <a16:creationId xmlns:a16="http://schemas.microsoft.com/office/drawing/2014/main" id="{FBF64418-F870-4C58-BEFF-E74CBB6939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4276" y="3266410"/>
              <a:ext cx="296908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Rechteck 58">
            <a:extLst>
              <a:ext uri="{FF2B5EF4-FFF2-40B4-BE49-F238E27FC236}">
                <a16:creationId xmlns:a16="http://schemas.microsoft.com/office/drawing/2014/main" id="{9D5E3C15-1650-4720-B61D-DFDDFD9BBD0F}"/>
              </a:ext>
            </a:extLst>
          </p:cNvPr>
          <p:cNvSpPr/>
          <p:nvPr/>
        </p:nvSpPr>
        <p:spPr>
          <a:xfrm>
            <a:off x="609171" y="4052551"/>
            <a:ext cx="3654763" cy="127149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0" name="Pfeil: nach rechts 59">
            <a:extLst>
              <a:ext uri="{FF2B5EF4-FFF2-40B4-BE49-F238E27FC236}">
                <a16:creationId xmlns:a16="http://schemas.microsoft.com/office/drawing/2014/main" id="{FF8C0BAB-B111-4AF3-B180-4EC9D36DFDF0}"/>
              </a:ext>
            </a:extLst>
          </p:cNvPr>
          <p:cNvSpPr/>
          <p:nvPr/>
        </p:nvSpPr>
        <p:spPr>
          <a:xfrm>
            <a:off x="4338316" y="2519883"/>
            <a:ext cx="1267768" cy="9307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6FB1B36-3B5D-4D53-B315-87DBDF691A41}"/>
              </a:ext>
            </a:extLst>
          </p:cNvPr>
          <p:cNvSpPr txBox="1"/>
          <p:nvPr/>
        </p:nvSpPr>
        <p:spPr>
          <a:xfrm>
            <a:off x="200472" y="1340768"/>
            <a:ext cx="428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Approval marking</a:t>
            </a:r>
            <a:endParaRPr lang="en-US" dirty="0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132B4836-F24F-4EDC-B598-B1075962E1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6859253" y="2065580"/>
            <a:ext cx="1458045" cy="1661393"/>
          </a:xfrm>
          <a:prstGeom prst="rect">
            <a:avLst/>
          </a:prstGeom>
        </p:spPr>
      </p:pic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B608B181-1848-4779-B521-3F56E6F8E6AE}"/>
              </a:ext>
            </a:extLst>
          </p:cNvPr>
          <p:cNvSpPr/>
          <p:nvPr/>
        </p:nvSpPr>
        <p:spPr>
          <a:xfrm>
            <a:off x="6069789" y="4539724"/>
            <a:ext cx="420891" cy="2752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CD4A3C5-2FDE-44A1-B958-48F521041538}"/>
              </a:ext>
            </a:extLst>
          </p:cNvPr>
          <p:cNvSpPr txBox="1"/>
          <p:nvPr/>
        </p:nvSpPr>
        <p:spPr>
          <a:xfrm>
            <a:off x="5986622" y="4451523"/>
            <a:ext cx="58061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75" dirty="0"/>
              <a:t>UI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2FB4B138-F38E-4469-B934-81142254A671}"/>
              </a:ext>
            </a:extLst>
          </p:cNvPr>
          <p:cNvSpPr txBox="1"/>
          <p:nvPr/>
        </p:nvSpPr>
        <p:spPr>
          <a:xfrm>
            <a:off x="6485280" y="4519231"/>
            <a:ext cx="107534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1234567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1C777981-543D-4F8B-B21A-AD5437A63BFC}"/>
              </a:ext>
            </a:extLst>
          </p:cNvPr>
          <p:cNvSpPr/>
          <p:nvPr/>
        </p:nvSpPr>
        <p:spPr>
          <a:xfrm>
            <a:off x="6024647" y="4479075"/>
            <a:ext cx="1249507" cy="383203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489E1E7-1F4D-45F7-8538-F21E72F86F9B}"/>
              </a:ext>
            </a:extLst>
          </p:cNvPr>
          <p:cNvSpPr/>
          <p:nvPr/>
        </p:nvSpPr>
        <p:spPr>
          <a:xfrm>
            <a:off x="489392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8783E584-059A-4695-82A3-79DC65FB6BC6}"/>
              </a:ext>
            </a:extLst>
          </p:cNvPr>
          <p:cNvSpPr/>
          <p:nvPr/>
        </p:nvSpPr>
        <p:spPr>
          <a:xfrm>
            <a:off x="5507653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2E5E7D8-E28B-4375-9E66-A17E61FFE815}"/>
              </a:ext>
            </a:extLst>
          </p:cNvPr>
          <p:cNvSpPr txBox="1"/>
          <p:nvPr/>
        </p:nvSpPr>
        <p:spPr>
          <a:xfrm>
            <a:off x="5313040" y="1340768"/>
            <a:ext cx="453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</a:t>
            </a:r>
            <a:endParaRPr lang="en-US" dirty="0"/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24F28078-43F3-49BB-950D-B68B273A9C90}"/>
              </a:ext>
            </a:extLst>
          </p:cNvPr>
          <p:cNvGrpSpPr/>
          <p:nvPr/>
        </p:nvGrpSpPr>
        <p:grpSpPr>
          <a:xfrm>
            <a:off x="7975245" y="4260840"/>
            <a:ext cx="1143448" cy="965149"/>
            <a:chOff x="7030627" y="5099641"/>
            <a:chExt cx="2099793" cy="1772370"/>
          </a:xfrm>
        </p:grpSpPr>
        <p:sp>
          <p:nvSpPr>
            <p:cNvPr id="56" name="Flussdiagramm: Mehrere Dokumente 55">
              <a:extLst>
                <a:ext uri="{FF2B5EF4-FFF2-40B4-BE49-F238E27FC236}">
                  <a16:creationId xmlns:a16="http://schemas.microsoft.com/office/drawing/2014/main" id="{882C44BE-089A-439D-93D9-1DBBC86E83CE}"/>
                </a:ext>
              </a:extLst>
            </p:cNvPr>
            <p:cNvSpPr/>
            <p:nvPr/>
          </p:nvSpPr>
          <p:spPr>
            <a:xfrm>
              <a:off x="7079787" y="5099641"/>
              <a:ext cx="2050633" cy="1772370"/>
            </a:xfrm>
            <a:prstGeom prst="flowChartMultidocumen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0AEEC3C9-66C1-4F13-B6C9-C25C4C2E1045}"/>
                </a:ext>
              </a:extLst>
            </p:cNvPr>
            <p:cNvSpPr txBox="1"/>
            <p:nvPr/>
          </p:nvSpPr>
          <p:spPr>
            <a:xfrm>
              <a:off x="7030627" y="5351020"/>
              <a:ext cx="1740054" cy="1340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3" b="1" dirty="0"/>
                <a:t>Electronic database (DETA)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</p:txBody>
        </p:sp>
      </p:grpSp>
      <p:sp>
        <p:nvSpPr>
          <p:cNvPr id="76" name="Textfeld 75">
            <a:extLst>
              <a:ext uri="{FF2B5EF4-FFF2-40B4-BE49-F238E27FC236}">
                <a16:creationId xmlns:a16="http://schemas.microsoft.com/office/drawing/2014/main" id="{FE40F49C-BD55-40FD-8E9E-8EBBE94BF433}"/>
              </a:ext>
            </a:extLst>
          </p:cNvPr>
          <p:cNvSpPr txBox="1"/>
          <p:nvPr/>
        </p:nvSpPr>
        <p:spPr>
          <a:xfrm>
            <a:off x="7871097" y="3955724"/>
            <a:ext cx="13739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Database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A4DEFDED-D98D-4132-B4C1-E1BCDB8C4480}"/>
              </a:ext>
            </a:extLst>
          </p:cNvPr>
          <p:cNvSpPr/>
          <p:nvPr/>
        </p:nvSpPr>
        <p:spPr>
          <a:xfrm>
            <a:off x="7435255" y="3265499"/>
            <a:ext cx="326078" cy="103912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633BDA-31A6-4B14-9FA1-F8DD7BE72A9F}"/>
              </a:ext>
            </a:extLst>
          </p:cNvPr>
          <p:cNvSpPr txBox="1"/>
          <p:nvPr/>
        </p:nvSpPr>
        <p:spPr>
          <a:xfrm>
            <a:off x="7456519" y="4357498"/>
            <a:ext cx="51043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50" b="1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50396F6D-5D22-442B-90DD-8315B8A3FD26}"/>
              </a:ext>
            </a:extLst>
          </p:cNvPr>
          <p:cNvSpPr txBox="1"/>
          <p:nvPr/>
        </p:nvSpPr>
        <p:spPr>
          <a:xfrm>
            <a:off x="5881230" y="3957787"/>
            <a:ext cx="13739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Marking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5D047E5C-8AF2-4852-817C-9C62786D6AD5}"/>
              </a:ext>
            </a:extLst>
          </p:cNvPr>
          <p:cNvCxnSpPr/>
          <p:nvPr/>
        </p:nvCxnSpPr>
        <p:spPr>
          <a:xfrm>
            <a:off x="669901" y="3859169"/>
            <a:ext cx="3510168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68F5192-2099-4B02-947E-2E692183752D}"/>
              </a:ext>
            </a:extLst>
          </p:cNvPr>
          <p:cNvSpPr txBox="1"/>
          <p:nvPr/>
        </p:nvSpPr>
        <p:spPr>
          <a:xfrm>
            <a:off x="1981726" y="3650032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60+ mm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A729B296-CC4D-4577-A4AC-F9A684FEBC74}"/>
              </a:ext>
            </a:extLst>
          </p:cNvPr>
          <p:cNvCxnSpPr>
            <a:cxnSpLocks/>
          </p:cNvCxnSpPr>
          <p:nvPr/>
        </p:nvCxnSpPr>
        <p:spPr>
          <a:xfrm flipH="1">
            <a:off x="430067" y="4051101"/>
            <a:ext cx="5372" cy="1259399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AE390EF5-67D2-4594-A6C8-7F180B250506}"/>
              </a:ext>
            </a:extLst>
          </p:cNvPr>
          <p:cNvSpPr txBox="1"/>
          <p:nvPr/>
        </p:nvSpPr>
        <p:spPr>
          <a:xfrm rot="16200000">
            <a:off x="-58770" y="4431267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35+ mm</a:t>
            </a:r>
          </a:p>
        </p:txBody>
      </p: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156B793A-42C6-4DFC-AE1B-CD385135C329}"/>
              </a:ext>
            </a:extLst>
          </p:cNvPr>
          <p:cNvCxnSpPr>
            <a:cxnSpLocks/>
          </p:cNvCxnSpPr>
          <p:nvPr/>
        </p:nvCxnSpPr>
        <p:spPr>
          <a:xfrm>
            <a:off x="6000399" y="4390513"/>
            <a:ext cx="1254819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23A4A8E3-85F7-4B9A-BDCE-335AF975FD5D}"/>
              </a:ext>
            </a:extLst>
          </p:cNvPr>
          <p:cNvSpPr txBox="1"/>
          <p:nvPr/>
        </p:nvSpPr>
        <p:spPr>
          <a:xfrm>
            <a:off x="6289668" y="4181376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20 mm</a:t>
            </a:r>
          </a:p>
        </p:txBody>
      </p: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C916B0C7-24A4-4CC7-9637-C7DBCA79BB95}"/>
              </a:ext>
            </a:extLst>
          </p:cNvPr>
          <p:cNvCxnSpPr>
            <a:cxnSpLocks/>
          </p:cNvCxnSpPr>
          <p:nvPr/>
        </p:nvCxnSpPr>
        <p:spPr>
          <a:xfrm>
            <a:off x="5929107" y="4454289"/>
            <a:ext cx="0" cy="4496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feld 83">
            <a:extLst>
              <a:ext uri="{FF2B5EF4-FFF2-40B4-BE49-F238E27FC236}">
                <a16:creationId xmlns:a16="http://schemas.microsoft.com/office/drawing/2014/main" id="{AF982332-7023-4430-A3A8-06BF59CDDD91}"/>
              </a:ext>
            </a:extLst>
          </p:cNvPr>
          <p:cNvSpPr txBox="1"/>
          <p:nvPr/>
        </p:nvSpPr>
        <p:spPr>
          <a:xfrm rot="16200000">
            <a:off x="5434898" y="4371110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9 mm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AD8B8C0-0B6F-452F-BF4F-499A395D9E6E}"/>
              </a:ext>
            </a:extLst>
          </p:cNvPr>
          <p:cNvSpPr txBox="1"/>
          <p:nvPr/>
        </p:nvSpPr>
        <p:spPr>
          <a:xfrm>
            <a:off x="489971" y="5413876"/>
            <a:ext cx="3784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>
                <a:solidFill>
                  <a:srgbClr val="FF0000"/>
                </a:solidFill>
              </a:rPr>
              <a:t>The presence of the marking in front of the optics could have an influence on the quality of the optical system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68BB85F5-06AD-4F72-9BC3-9742CED52C75}"/>
              </a:ext>
            </a:extLst>
          </p:cNvPr>
          <p:cNvSpPr/>
          <p:nvPr/>
        </p:nvSpPr>
        <p:spPr>
          <a:xfrm>
            <a:off x="1706923" y="2501257"/>
            <a:ext cx="1311369" cy="68824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2" name="Foliennummernplatzhalter 1">
            <a:extLst>
              <a:ext uri="{FF2B5EF4-FFF2-40B4-BE49-F238E27FC236}">
                <a16:creationId xmlns:a16="http://schemas.microsoft.com/office/drawing/2014/main" id="{D2CF53ED-E05F-4BF0-BD0B-7B4265FE6C21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2BD0804D-36FA-45D0-A6A1-29820D4E73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Reason for the chosen solution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CB9D3D-F97F-481C-8C5B-0C8C2EACC646}"/>
              </a:ext>
            </a:extLst>
          </p:cNvPr>
          <p:cNvSpPr/>
          <p:nvPr/>
        </p:nvSpPr>
        <p:spPr>
          <a:xfrm>
            <a:off x="761613" y="4978090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1122</a:t>
            </a:r>
            <a:endParaRPr lang="de-DE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BDEE49-3510-4488-B073-9DDAA4E66E62}"/>
              </a:ext>
            </a:extLst>
          </p:cNvPr>
          <p:cNvSpPr/>
          <p:nvPr/>
        </p:nvSpPr>
        <p:spPr>
          <a:xfrm>
            <a:off x="430067" y="980728"/>
            <a:ext cx="8951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Example: Device used as a beam contributor for different AFS systems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442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09A5ACF-E5CA-4820-A90A-5D18B3F02DE5}"/>
              </a:ext>
            </a:extLst>
          </p:cNvPr>
          <p:cNvSpPr/>
          <p:nvPr/>
        </p:nvSpPr>
        <p:spPr>
          <a:xfrm>
            <a:off x="431389" y="1062488"/>
            <a:ext cx="8991559" cy="3250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BB0BF99-DAD0-46D1-A34E-3F5D1F5D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6</a:t>
            </a:fld>
            <a:endParaRPr lang="de-D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431347-2C97-42F4-9F65-F35C061FDCDF}"/>
              </a:ext>
            </a:extLst>
          </p:cNvPr>
          <p:cNvGrpSpPr/>
          <p:nvPr/>
        </p:nvGrpSpPr>
        <p:grpSpPr>
          <a:xfrm>
            <a:off x="430423" y="1916832"/>
            <a:ext cx="4340444" cy="3628406"/>
            <a:chOff x="529751" y="2023353"/>
            <a:chExt cx="5342085" cy="446573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42BC369-E617-4512-A272-B96660EC0323}"/>
                </a:ext>
              </a:extLst>
            </p:cNvPr>
            <p:cNvSpPr/>
            <p:nvPr/>
          </p:nvSpPr>
          <p:spPr>
            <a:xfrm>
              <a:off x="529751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 dirty="0"/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853977F4-4C01-4CEF-AE8B-AF1F42054FA9}"/>
                </a:ext>
              </a:extLst>
            </p:cNvPr>
            <p:cNvSpPr txBox="1"/>
            <p:nvPr/>
          </p:nvSpPr>
          <p:spPr>
            <a:xfrm>
              <a:off x="639442" y="2047119"/>
              <a:ext cx="5122702" cy="21686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A: </a:t>
              </a:r>
              <a:r>
                <a:rPr lang="de-DE" sz="1600" u="sng" dirty="0" err="1"/>
                <a:t>Document</a:t>
              </a:r>
              <a:r>
                <a:rPr lang="de-DE" sz="1600" u="sng" dirty="0"/>
                <a:t>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</a:t>
              </a:r>
              <a:r>
                <a:rPr lang="de-DE" sz="1600" b="1" dirty="0" err="1"/>
                <a:t>new</a:t>
              </a:r>
              <a:r>
                <a:rPr lang="de-DE" sz="1600" b="1" dirty="0"/>
                <a:t> „Summary“ </a:t>
              </a:r>
              <a:r>
                <a:rPr lang="de-DE" sz="1600" b="1" dirty="0" err="1"/>
                <a:t>document</a:t>
              </a:r>
              <a:r>
                <a:rPr lang="de-DE" sz="1600" b="1" dirty="0"/>
                <a:t> in DETA (PDF)</a:t>
              </a:r>
            </a:p>
            <a:p>
              <a:pPr marL="221853">
                <a:spcBef>
                  <a:spcPts val="488"/>
                </a:spcBef>
              </a:pPr>
              <a:r>
                <a:rPr lang="de-DE" sz="1600" dirty="0" err="1"/>
                <a:t>showing</a:t>
              </a:r>
              <a:r>
                <a:rPr lang="de-DE" sz="1600" dirty="0"/>
                <a:t> for example, depending on GRs decisions for each Regulation: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F0BD01E8-3212-4C0F-9F49-31030DC3AA74}"/>
              </a:ext>
            </a:extLst>
          </p:cNvPr>
          <p:cNvSpPr txBox="1"/>
          <p:nvPr/>
        </p:nvSpPr>
        <p:spPr>
          <a:xfrm>
            <a:off x="569068" y="1052736"/>
            <a:ext cx="8841632" cy="36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88"/>
              </a:spcBef>
            </a:pPr>
            <a:r>
              <a:rPr lang="de-DE" b="1" dirty="0">
                <a:solidFill>
                  <a:srgbClr val="FF0000"/>
                </a:solidFill>
              </a:rPr>
              <a:t>Proposal - Make the relevant information available to those dependent on the content</a:t>
            </a:r>
            <a:endParaRPr lang="de-DE" dirty="0">
              <a:solidFill>
                <a:srgbClr val="FF0000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D53AF7-7ECD-4BF8-AF93-63EDABDF4661}"/>
              </a:ext>
            </a:extLst>
          </p:cNvPr>
          <p:cNvGrpSpPr/>
          <p:nvPr/>
        </p:nvGrpSpPr>
        <p:grpSpPr>
          <a:xfrm>
            <a:off x="5097372" y="1916832"/>
            <a:ext cx="4340444" cy="3628406"/>
            <a:chOff x="6005738" y="2023353"/>
            <a:chExt cx="5342085" cy="446573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Rechteck 9">
              <a:extLst>
                <a:ext uri="{FF2B5EF4-FFF2-40B4-BE49-F238E27FC236}">
                  <a16:creationId xmlns:a16="http://schemas.microsoft.com/office/drawing/2014/main" id="{0E5D756A-7907-479E-8719-8129C1E8E69B}"/>
                </a:ext>
              </a:extLst>
            </p:cNvPr>
            <p:cNvSpPr/>
            <p:nvPr/>
          </p:nvSpPr>
          <p:spPr>
            <a:xfrm>
              <a:off x="6005738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403CAA4-A5EA-407A-BD80-0BCB54C0ABE4}"/>
                </a:ext>
              </a:extLst>
            </p:cNvPr>
            <p:cNvSpPr txBox="1"/>
            <p:nvPr/>
          </p:nvSpPr>
          <p:spPr>
            <a:xfrm>
              <a:off x="6087750" y="2047119"/>
              <a:ext cx="5040693" cy="11806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B: Usergroup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new usergroup in DETA</a:t>
              </a:r>
            </a:p>
          </p:txBody>
        </p:sp>
      </p:grpSp>
      <p:sp>
        <p:nvSpPr>
          <p:cNvPr id="12" name="Textfeld 84">
            <a:extLst>
              <a:ext uri="{FF2B5EF4-FFF2-40B4-BE49-F238E27FC236}">
                <a16:creationId xmlns:a16="http://schemas.microsoft.com/office/drawing/2014/main" id="{09120E36-BFF7-41AA-8C11-5CF6598B16E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23253" y="3151758"/>
            <a:ext cx="4162195" cy="114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level: Public (e.g. </a:t>
            </a:r>
            <a:r>
              <a:rPr lang="de-DE" sz="1600" dirty="0" err="1"/>
              <a:t>law</a:t>
            </a:r>
            <a:r>
              <a:rPr lang="de-DE" sz="1600" dirty="0"/>
              <a:t> </a:t>
            </a:r>
            <a:r>
              <a:rPr lang="de-DE" sz="1600" dirty="0" err="1"/>
              <a:t>enforcement</a:t>
            </a:r>
            <a:r>
              <a:rPr lang="de-DE" sz="1600" dirty="0"/>
              <a:t>, </a:t>
            </a:r>
            <a:r>
              <a:rPr lang="de-DE" sz="1600" dirty="0" err="1"/>
              <a:t>repair</a:t>
            </a:r>
            <a:r>
              <a:rPr lang="de-DE" sz="1600" dirty="0"/>
              <a:t> </a:t>
            </a:r>
            <a:r>
              <a:rPr lang="de-DE" sz="1600" dirty="0" err="1"/>
              <a:t>shops</a:t>
            </a:r>
            <a:r>
              <a:rPr lang="de-DE" sz="1600" dirty="0"/>
              <a:t>, etc.)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rights: Read only the „Summary“ document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E3CBD-ABA5-46F3-962C-A2BAAC04C588}"/>
              </a:ext>
            </a:extLst>
          </p:cNvPr>
          <p:cNvSpPr/>
          <p:nvPr/>
        </p:nvSpPr>
        <p:spPr>
          <a:xfrm>
            <a:off x="344488" y="3645024"/>
            <a:ext cx="4337254" cy="1205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Description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Traditional markings / Explaining text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If they exist, limitations to the installation and/or use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08984" y="4542219"/>
            <a:ext cx="416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public</a:t>
            </a:r>
            <a:r>
              <a:rPr lang="de-DE" sz="1600" dirty="0"/>
              <a:t> </a:t>
            </a:r>
            <a:r>
              <a:rPr lang="de-DE" sz="1600" dirty="0" err="1"/>
              <a:t>has</a:t>
            </a:r>
            <a:r>
              <a:rPr lang="de-DE" sz="1600" dirty="0"/>
              <a:t>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„Summary“ </a:t>
            </a:r>
            <a:r>
              <a:rPr lang="de-DE" sz="1600" dirty="0" err="1"/>
              <a:t>document</a:t>
            </a:r>
            <a:r>
              <a:rPr lang="de-DE" sz="1600" dirty="0"/>
              <a:t> </a:t>
            </a:r>
            <a:r>
              <a:rPr lang="de-DE" sz="1600" dirty="0" err="1"/>
              <a:t>stored</a:t>
            </a:r>
            <a:r>
              <a:rPr lang="de-DE" sz="1600" dirty="0"/>
              <a:t> in DETA </a:t>
            </a:r>
            <a:br>
              <a:rPr lang="de-DE" sz="1600" dirty="0"/>
            </a:br>
            <a:r>
              <a:rPr lang="de-DE" sz="1600" dirty="0"/>
              <a:t>via a </a:t>
            </a:r>
            <a:r>
              <a:rPr lang="de-DE" sz="1600" u="sng" dirty="0"/>
              <a:t>separate web </a:t>
            </a:r>
            <a:r>
              <a:rPr lang="de-DE" sz="1600" u="sng" dirty="0" err="1"/>
              <a:t>application</a:t>
            </a:r>
            <a:r>
              <a:rPr lang="de-DE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87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87990DD-700F-4059-A1BE-87FCB388A25E}"/>
              </a:ext>
            </a:extLst>
          </p:cNvPr>
          <p:cNvSpPr/>
          <p:nvPr/>
        </p:nvSpPr>
        <p:spPr>
          <a:xfrm>
            <a:off x="3476602" y="2824480"/>
            <a:ext cx="5262654" cy="2296759"/>
          </a:xfrm>
          <a:prstGeom prst="rect">
            <a:avLst/>
          </a:prstGeom>
          <a:solidFill>
            <a:srgbClr val="F3F7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C10DF8-266B-4B07-BE35-47CD7FC97A80}"/>
              </a:ext>
            </a:extLst>
          </p:cNvPr>
          <p:cNvSpPr/>
          <p:nvPr/>
        </p:nvSpPr>
        <p:spPr>
          <a:xfrm>
            <a:off x="3465452" y="1850031"/>
            <a:ext cx="5262654" cy="9134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7D8343-E167-403B-9012-94323901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8646" y="6372696"/>
            <a:ext cx="2228850" cy="296664"/>
          </a:xfrm>
        </p:spPr>
        <p:txBody>
          <a:bodyPr/>
          <a:lstStyle/>
          <a:p>
            <a:fld id="{19402824-367F-4233-B96A-3B383EFE3CC8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D478ACE-5FBD-4E2F-8C5B-CF9706E88598}"/>
              </a:ext>
            </a:extLst>
          </p:cNvPr>
          <p:cNvSpPr/>
          <p:nvPr/>
        </p:nvSpPr>
        <p:spPr>
          <a:xfrm>
            <a:off x="448090" y="1850031"/>
            <a:ext cx="2770585" cy="32351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05895E-F792-4CAC-BE56-1AAC091E3A78}"/>
              </a:ext>
            </a:extLst>
          </p:cNvPr>
          <p:cNvSpPr txBox="1"/>
          <p:nvPr/>
        </p:nvSpPr>
        <p:spPr>
          <a:xfrm>
            <a:off x="1227736" y="1851590"/>
            <a:ext cx="1129469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u="sng" dirty="0"/>
              <a:t>Summary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684190B-DDE7-4FD4-82DD-F297F4259146}"/>
              </a:ext>
            </a:extLst>
          </p:cNvPr>
          <p:cNvGrpSpPr/>
          <p:nvPr/>
        </p:nvGrpSpPr>
        <p:grpSpPr>
          <a:xfrm>
            <a:off x="1004047" y="2192662"/>
            <a:ext cx="1651180" cy="542456"/>
            <a:chOff x="1966200" y="1960321"/>
            <a:chExt cx="2032222" cy="667637"/>
          </a:xfrm>
        </p:grpSpPr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68AD6B47-6F15-44E4-89E9-306625B79EF6}"/>
                </a:ext>
              </a:extLst>
            </p:cNvPr>
            <p:cNvSpPr/>
            <p:nvPr/>
          </p:nvSpPr>
          <p:spPr>
            <a:xfrm>
              <a:off x="2030404" y="2067029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D22E7505-0B07-4E48-B1FF-2B21FC4B5A81}"/>
                </a:ext>
              </a:extLst>
            </p:cNvPr>
            <p:cNvSpPr txBox="1"/>
            <p:nvPr/>
          </p:nvSpPr>
          <p:spPr>
            <a:xfrm>
              <a:off x="1966200" y="1960321"/>
              <a:ext cx="728344" cy="667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/>
                <a:t>UI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19145B1-EFD8-4ADE-83E0-F0976DD3DB31}"/>
                </a:ext>
              </a:extLst>
            </p:cNvPr>
            <p:cNvSpPr txBox="1"/>
            <p:nvPr/>
          </p:nvSpPr>
          <p:spPr>
            <a:xfrm>
              <a:off x="2669202" y="2052656"/>
              <a:ext cx="1329220" cy="482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/>
                <a:t>270650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E35141A2-4743-4E1D-A85D-CF0C2A75BD53}"/>
              </a:ext>
            </a:extLst>
          </p:cNvPr>
          <p:cNvSpPr txBox="1"/>
          <p:nvPr/>
        </p:nvSpPr>
        <p:spPr>
          <a:xfrm>
            <a:off x="3473691" y="1857770"/>
            <a:ext cx="5779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HEADLINE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FD6C1F7-F740-4D94-B4FD-C16821458F15}"/>
              </a:ext>
            </a:extLst>
          </p:cNvPr>
          <p:cNvSpPr txBox="1"/>
          <p:nvPr/>
        </p:nvSpPr>
        <p:spPr>
          <a:xfrm>
            <a:off x="3465451" y="2302889"/>
            <a:ext cx="5779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UNIQUE IDENTIFIER</a:t>
            </a:r>
            <a:r>
              <a:rPr lang="de-DE" sz="1400" dirty="0"/>
              <a:t> as on the device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7A3593D2-81CB-4284-A585-65326A46240E}"/>
              </a:ext>
            </a:extLst>
          </p:cNvPr>
          <p:cNvSpPr txBox="1"/>
          <p:nvPr/>
        </p:nvSpPr>
        <p:spPr>
          <a:xfrm>
            <a:off x="3473288" y="3061320"/>
            <a:ext cx="525481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 b="1" u="sng" dirty="0"/>
              <a:t>TRADITIONAL MARKING</a:t>
            </a:r>
            <a:br>
              <a:rPr lang="de-DE" sz="1400" dirty="0"/>
            </a:br>
            <a:r>
              <a:rPr lang="de-DE" sz="1400" dirty="0"/>
              <a:t>The alternative marking as in the Regulation / Explaining text for the device.</a:t>
            </a: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/>
            <a:stCxn id="8" idx="1"/>
            <a:endCxn id="3" idx="3"/>
          </p:cNvCxnSpPr>
          <p:nvPr/>
        </p:nvCxnSpPr>
        <p:spPr>
          <a:xfrm flipH="1">
            <a:off x="2357205" y="2011659"/>
            <a:ext cx="1116486" cy="11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93C44B7E-E7B0-48CA-A294-83167D8D02F6}"/>
              </a:ext>
            </a:extLst>
          </p:cNvPr>
          <p:cNvCxnSpPr>
            <a:cxnSpLocks/>
            <a:stCxn id="54" idx="1"/>
            <a:endCxn id="95" idx="3"/>
          </p:cNvCxnSpPr>
          <p:nvPr/>
        </p:nvCxnSpPr>
        <p:spPr>
          <a:xfrm flipH="1">
            <a:off x="3129375" y="2456778"/>
            <a:ext cx="336076" cy="5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DB67C40A-FA8D-4208-9EA8-FA816BDA8FB2}"/>
              </a:ext>
            </a:extLst>
          </p:cNvPr>
          <p:cNvCxnSpPr>
            <a:cxnSpLocks/>
            <a:stCxn id="56" idx="1"/>
            <a:endCxn id="82" idx="3"/>
          </p:cNvCxnSpPr>
          <p:nvPr/>
        </p:nvCxnSpPr>
        <p:spPr>
          <a:xfrm flipH="1">
            <a:off x="3118800" y="3430652"/>
            <a:ext cx="354488" cy="2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>
            <a:extLst>
              <a:ext uri="{FF2B5EF4-FFF2-40B4-BE49-F238E27FC236}">
                <a16:creationId xmlns:a16="http://schemas.microsoft.com/office/drawing/2014/main" id="{678C16F4-655E-45EE-892E-F982CE8F2BBC}"/>
              </a:ext>
            </a:extLst>
          </p:cNvPr>
          <p:cNvSpPr/>
          <p:nvPr/>
        </p:nvSpPr>
        <p:spPr>
          <a:xfrm>
            <a:off x="538171" y="2817430"/>
            <a:ext cx="2580629" cy="123051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C0968E59-EEA5-422E-A02B-EE5403F1A584}"/>
              </a:ext>
            </a:extLst>
          </p:cNvPr>
          <p:cNvSpPr/>
          <p:nvPr/>
        </p:nvSpPr>
        <p:spPr>
          <a:xfrm>
            <a:off x="548746" y="2157852"/>
            <a:ext cx="2580629" cy="6089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A7355583-2B37-4CA2-AA69-635F9C3C5F63}"/>
              </a:ext>
            </a:extLst>
          </p:cNvPr>
          <p:cNvGrpSpPr/>
          <p:nvPr/>
        </p:nvGrpSpPr>
        <p:grpSpPr>
          <a:xfrm>
            <a:off x="976154" y="2876173"/>
            <a:ext cx="1725811" cy="1183244"/>
            <a:chOff x="708499" y="3690429"/>
            <a:chExt cx="1725811" cy="1183244"/>
          </a:xfrm>
        </p:grpSpPr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3F44E60E-E170-4F43-8088-A804AB96190C}"/>
                </a:ext>
              </a:extLst>
            </p:cNvPr>
            <p:cNvSpPr txBox="1"/>
            <p:nvPr/>
          </p:nvSpPr>
          <p:spPr>
            <a:xfrm>
              <a:off x="708499" y="3690429"/>
              <a:ext cx="1725811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/>
                <a:t>R1  S1  2aY  F1  AR  </a:t>
              </a:r>
            </a:p>
          </p:txBody>
        </p:sp>
        <p:sp>
          <p:nvSpPr>
            <p:cNvPr id="83" name="TextBox 101">
              <a:extLst>
                <a:ext uri="{FF2B5EF4-FFF2-40B4-BE49-F238E27FC236}">
                  <a16:creationId xmlns:a16="http://schemas.microsoft.com/office/drawing/2014/main" id="{F64DB6B2-0C6C-49DE-8804-2D6531DE4D2F}"/>
                </a:ext>
              </a:extLst>
            </p:cNvPr>
            <p:cNvSpPr txBox="1"/>
            <p:nvPr/>
          </p:nvSpPr>
          <p:spPr>
            <a:xfrm>
              <a:off x="1348259" y="3995907"/>
              <a:ext cx="46222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/>
                <a:t>E</a:t>
              </a:r>
              <a:r>
                <a:rPr lang="en-US" sz="1463" dirty="0"/>
                <a:t>1</a:t>
              </a:r>
            </a:p>
          </p:txBody>
        </p:sp>
        <p:sp>
          <p:nvSpPr>
            <p:cNvPr id="84" name="Oval 102">
              <a:extLst>
                <a:ext uri="{FF2B5EF4-FFF2-40B4-BE49-F238E27FC236}">
                  <a16:creationId xmlns:a16="http://schemas.microsoft.com/office/drawing/2014/main" id="{37EC569A-D21E-441C-9167-5BD8FCB21FCA}"/>
                </a:ext>
              </a:extLst>
            </p:cNvPr>
            <p:cNvSpPr/>
            <p:nvPr/>
          </p:nvSpPr>
          <p:spPr>
            <a:xfrm>
              <a:off x="1308491" y="4020168"/>
              <a:ext cx="462220" cy="4622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117">
              <a:extLst>
                <a:ext uri="{FF2B5EF4-FFF2-40B4-BE49-F238E27FC236}">
                  <a16:creationId xmlns:a16="http://schemas.microsoft.com/office/drawing/2014/main" id="{572C0CE6-6ABE-46F8-B07C-69FC6ED2BC52}"/>
                </a:ext>
              </a:extLst>
            </p:cNvPr>
            <p:cNvSpPr txBox="1"/>
            <p:nvPr/>
          </p:nvSpPr>
          <p:spPr>
            <a:xfrm>
              <a:off x="1115049" y="4495493"/>
              <a:ext cx="836854" cy="378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/>
                <a:t>148R00</a:t>
              </a:r>
            </a:p>
          </p:txBody>
        </p:sp>
        <p:cxnSp>
          <p:nvCxnSpPr>
            <p:cNvPr id="88" name="Gerade Verbindung mit Pfeil 87">
              <a:extLst>
                <a:ext uri="{FF2B5EF4-FFF2-40B4-BE49-F238E27FC236}">
                  <a16:creationId xmlns:a16="http://schemas.microsoft.com/office/drawing/2014/main" id="{3D29B476-DA8C-421E-8C82-6C8D5301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55647"/>
              <a:ext cx="0" cy="37869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C1064F50-D279-4256-9286-16CF32C9331B}"/>
                </a:ext>
              </a:extLst>
            </p:cNvPr>
            <p:cNvCxnSpPr>
              <a:cxnSpLocks/>
            </p:cNvCxnSpPr>
            <p:nvPr/>
          </p:nvCxnSpPr>
          <p:spPr>
            <a:xfrm>
              <a:off x="1179199" y="3941648"/>
              <a:ext cx="99639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mit Pfeil 89">
              <a:extLst>
                <a:ext uri="{FF2B5EF4-FFF2-40B4-BE49-F238E27FC236}">
                  <a16:creationId xmlns:a16="http://schemas.microsoft.com/office/drawing/2014/main" id="{1FD04FD5-DB85-4788-A788-D9F5B6D939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41908" y="3944705"/>
              <a:ext cx="303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mit Pfeil 90">
              <a:extLst>
                <a:ext uri="{FF2B5EF4-FFF2-40B4-BE49-F238E27FC236}">
                  <a16:creationId xmlns:a16="http://schemas.microsoft.com/office/drawing/2014/main" id="{FFB1E799-EB45-4FC8-91AD-B9D0EDEAEEF5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86604"/>
              <a:ext cx="0" cy="3786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B835CC43-8383-4F4B-B79E-D4B5026C2A78}"/>
                </a:ext>
              </a:extLst>
            </p:cNvPr>
            <p:cNvCxnSpPr>
              <a:cxnSpLocks/>
            </p:cNvCxnSpPr>
            <p:nvPr/>
          </p:nvCxnSpPr>
          <p:spPr>
            <a:xfrm>
              <a:off x="1186938" y="4080951"/>
              <a:ext cx="9963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mit Pfeil 102">
              <a:extLst>
                <a:ext uri="{FF2B5EF4-FFF2-40B4-BE49-F238E27FC236}">
                  <a16:creationId xmlns:a16="http://schemas.microsoft.com/office/drawing/2014/main" id="{6F72B61C-7D2C-4341-B63F-8A744D73BF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3553" y="4540613"/>
              <a:ext cx="42846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BCFD91F6-2B09-4814-AE85-05BF40E41454}"/>
                </a:ext>
              </a:extLst>
            </p:cNvPr>
            <p:cNvSpPr/>
            <p:nvPr/>
          </p:nvSpPr>
          <p:spPr>
            <a:xfrm>
              <a:off x="1789086" y="4009200"/>
              <a:ext cx="562975" cy="542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63" dirty="0"/>
                <a:t>3169</a:t>
              </a:r>
            </a:p>
            <a:p>
              <a:pPr algn="ctr"/>
              <a:r>
                <a:rPr lang="en-US" sz="1463" dirty="0"/>
                <a:t>3170</a:t>
              </a:r>
            </a:p>
          </p:txBody>
        </p:sp>
      </p:grpSp>
      <p:sp>
        <p:nvSpPr>
          <p:cNvPr id="112" name="Textfeld 111">
            <a:extLst>
              <a:ext uri="{FF2B5EF4-FFF2-40B4-BE49-F238E27FC236}">
                <a16:creationId xmlns:a16="http://schemas.microsoft.com/office/drawing/2014/main" id="{DA25AF2A-1B3F-4EE0-96F1-A6B61AD63C51}"/>
              </a:ext>
            </a:extLst>
          </p:cNvPr>
          <p:cNvSpPr txBox="1"/>
          <p:nvPr/>
        </p:nvSpPr>
        <p:spPr>
          <a:xfrm>
            <a:off x="423883" y="5301208"/>
            <a:ext cx="8933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/>
              <a:t>The above information, except for the alternative marking, is available somewhere in the existing documents in DETA. According to the </a:t>
            </a:r>
            <a:r>
              <a:rPr lang="en-GB" sz="1600" i="1" dirty="0"/>
              <a:t>currently proposed </a:t>
            </a:r>
            <a:r>
              <a:rPr lang="en-GB" sz="1600" i="1" dirty="0" err="1"/>
              <a:t>usergroups</a:t>
            </a:r>
            <a:r>
              <a:rPr lang="en-GB" sz="1600" i="1" dirty="0"/>
              <a:t> matrix</a:t>
            </a:r>
            <a:r>
              <a:rPr lang="en-US" sz="1600" i="1" dirty="0"/>
              <a:t>, this information could be found by </a:t>
            </a:r>
            <a:r>
              <a:rPr lang="en-GB" sz="1600" i="1" dirty="0"/>
              <a:t>authorised</a:t>
            </a:r>
            <a:r>
              <a:rPr lang="en-US" sz="1600" i="1" dirty="0"/>
              <a:t> experts only, but not by anyone else. The existing documents also contain a lot of information that is not for public view in any case!</a:t>
            </a:r>
            <a:endParaRPr lang="de-DE" sz="1600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184BAF-61AC-4D8A-B709-CE3DA1E437E1}"/>
              </a:ext>
            </a:extLst>
          </p:cNvPr>
          <p:cNvSpPr txBox="1"/>
          <p:nvPr/>
        </p:nvSpPr>
        <p:spPr>
          <a:xfrm>
            <a:off x="3475609" y="4099912"/>
            <a:ext cx="525317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/>
              <a:t>EXPLAINING / ADDITIONAL TEXT</a:t>
            </a:r>
            <a:endParaRPr lang="it-IT" sz="1400" dirty="0"/>
          </a:p>
          <a:p>
            <a:r>
              <a:rPr lang="it-IT" sz="1400" dirty="0"/>
              <a:t>Explaining text to the symbols / markings /device if necessary.</a:t>
            </a:r>
          </a:p>
          <a:p>
            <a:r>
              <a:rPr lang="it-IT" sz="1400" dirty="0"/>
              <a:t>The intention is to provide equivalent information to the existing marking</a:t>
            </a:r>
          </a:p>
        </p:txBody>
      </p:sp>
      <p:sp>
        <p:nvSpPr>
          <p:cNvPr id="35" name="Textfeld 84">
            <a:extLst>
              <a:ext uri="{FF2B5EF4-FFF2-40B4-BE49-F238E27FC236}">
                <a16:creationId xmlns:a16="http://schemas.microsoft.com/office/drawing/2014/main" id="{4D6F3809-D1B6-4623-8122-251B1544A35D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 – Part A</a:t>
            </a:r>
          </a:p>
        </p:txBody>
      </p:sp>
      <p:sp>
        <p:nvSpPr>
          <p:cNvPr id="37" name="Rechteck 81">
            <a:extLst>
              <a:ext uri="{FF2B5EF4-FFF2-40B4-BE49-F238E27FC236}">
                <a16:creationId xmlns:a16="http://schemas.microsoft.com/office/drawing/2014/main" id="{7FB09BC2-5568-414D-86CC-DFAD2A55394E}"/>
              </a:ext>
            </a:extLst>
          </p:cNvPr>
          <p:cNvSpPr/>
          <p:nvPr/>
        </p:nvSpPr>
        <p:spPr>
          <a:xfrm>
            <a:off x="534428" y="4138745"/>
            <a:ext cx="2580629" cy="8765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/>
          <p:nvPr/>
        </p:nvSpPr>
        <p:spPr>
          <a:xfrm>
            <a:off x="1196407" y="4406473"/>
            <a:ext cx="1458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Information text</a:t>
            </a:r>
          </a:p>
        </p:txBody>
      </p:sp>
      <p:cxnSp>
        <p:nvCxnSpPr>
          <p:cNvPr id="44" name="Gerader Verbinder 66">
            <a:extLst>
              <a:ext uri="{FF2B5EF4-FFF2-40B4-BE49-F238E27FC236}">
                <a16:creationId xmlns:a16="http://schemas.microsoft.com/office/drawing/2014/main" id="{C929592F-3CBE-49EF-9110-78A8A1D45A30}"/>
              </a:ext>
            </a:extLst>
          </p:cNvPr>
          <p:cNvCxnSpPr>
            <a:cxnSpLocks/>
            <a:stCxn id="5" idx="1"/>
            <a:endCxn id="37" idx="3"/>
          </p:cNvCxnSpPr>
          <p:nvPr/>
        </p:nvCxnSpPr>
        <p:spPr>
          <a:xfrm flipH="1">
            <a:off x="3115057" y="4576966"/>
            <a:ext cx="360552" cy="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">
            <a:extLst>
              <a:ext uri="{FF2B5EF4-FFF2-40B4-BE49-F238E27FC236}">
                <a16:creationId xmlns:a16="http://schemas.microsoft.com/office/drawing/2014/main" id="{E5289FD8-632C-405E-B2DB-C2C8C122A6ED}"/>
              </a:ext>
            </a:extLst>
          </p:cNvPr>
          <p:cNvSpPr/>
          <p:nvPr/>
        </p:nvSpPr>
        <p:spPr>
          <a:xfrm>
            <a:off x="431389" y="1062488"/>
            <a:ext cx="8991559" cy="3250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2" name="Textfeld 7">
            <a:extLst>
              <a:ext uri="{FF2B5EF4-FFF2-40B4-BE49-F238E27FC236}">
                <a16:creationId xmlns:a16="http://schemas.microsoft.com/office/drawing/2014/main" id="{E48FE354-3380-48A1-985C-E05992192907}"/>
              </a:ext>
            </a:extLst>
          </p:cNvPr>
          <p:cNvSpPr txBox="1"/>
          <p:nvPr/>
        </p:nvSpPr>
        <p:spPr>
          <a:xfrm>
            <a:off x="569068" y="1052736"/>
            <a:ext cx="8841632" cy="36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8"/>
              </a:spcBef>
            </a:pPr>
            <a:r>
              <a:rPr lang="de-DE" b="1" dirty="0">
                <a:solidFill>
                  <a:srgbClr val="FF0000"/>
                </a:solidFill>
              </a:rPr>
              <a:t>Part A – „Summary“ </a:t>
            </a:r>
            <a:r>
              <a:rPr lang="de-DE" b="1" dirty="0" err="1">
                <a:solidFill>
                  <a:srgbClr val="FF0000"/>
                </a:solidFill>
              </a:rPr>
              <a:t>document</a:t>
            </a:r>
            <a:r>
              <a:rPr lang="de-DE" b="1" dirty="0">
                <a:solidFill>
                  <a:srgbClr val="FF0000"/>
                </a:solidFill>
              </a:rPr>
              <a:t> managment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31D4CC-DD39-4A17-A9C3-85AC99F8A303}"/>
              </a:ext>
            </a:extLst>
          </p:cNvPr>
          <p:cNvSpPr txBox="1"/>
          <p:nvPr/>
        </p:nvSpPr>
        <p:spPr>
          <a:xfrm rot="5400000">
            <a:off x="8016218" y="3649696"/>
            <a:ext cx="2296759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Depending on        GR‘s decision</a:t>
            </a:r>
          </a:p>
        </p:txBody>
      </p:sp>
    </p:spTree>
    <p:extLst>
      <p:ext uri="{BB962C8B-B14F-4D97-AF65-F5344CB8AC3E}">
        <p14:creationId xmlns:p14="http://schemas.microsoft.com/office/powerpoint/2010/main" val="14902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1">
            <a:extLst>
              <a:ext uri="{FF2B5EF4-FFF2-40B4-BE49-F238E27FC236}">
                <a16:creationId xmlns:a16="http://schemas.microsoft.com/office/drawing/2014/main" id="{4ED1CEB2-FB6F-4086-B71E-E23229D4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8</a:t>
            </a:fld>
            <a:endParaRPr lang="de-DE" dirty="0"/>
          </a:p>
        </p:txBody>
      </p:sp>
      <p:sp>
        <p:nvSpPr>
          <p:cNvPr id="46" name="Flowchart: Decision 45">
            <a:extLst>
              <a:ext uri="{FF2B5EF4-FFF2-40B4-BE49-F238E27FC236}">
                <a16:creationId xmlns:a16="http://schemas.microsoft.com/office/drawing/2014/main" id="{00350A8B-4AE9-4632-B5FF-8A7D61129A65}"/>
              </a:ext>
            </a:extLst>
          </p:cNvPr>
          <p:cNvSpPr/>
          <p:nvPr/>
        </p:nvSpPr>
        <p:spPr>
          <a:xfrm>
            <a:off x="1685702" y="3575110"/>
            <a:ext cx="2311199" cy="784104"/>
          </a:xfrm>
          <a:prstGeom prst="flowChartDecis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138" dirty="0">
              <a:solidFill>
                <a:schemeClr val="tx1"/>
              </a:solidFill>
            </a:endParaRP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A56E9738-4BDD-4305-B588-D0C7637F45EA}"/>
              </a:ext>
            </a:extLst>
          </p:cNvPr>
          <p:cNvCxnSpPr>
            <a:cxnSpLocks/>
            <a:stCxn id="62" idx="3"/>
            <a:endCxn id="76" idx="0"/>
          </p:cNvCxnSpPr>
          <p:nvPr/>
        </p:nvCxnSpPr>
        <p:spPr>
          <a:xfrm>
            <a:off x="6325311" y="1636542"/>
            <a:ext cx="1539174" cy="297241"/>
          </a:xfrm>
          <a:prstGeom prst="bentConnector2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70423016-97C8-4DAC-B1D1-CFC9A6C937D1}"/>
              </a:ext>
            </a:extLst>
          </p:cNvPr>
          <p:cNvCxnSpPr>
            <a:cxnSpLocks/>
            <a:stCxn id="62" idx="1"/>
            <a:endCxn id="6" idx="0"/>
          </p:cNvCxnSpPr>
          <p:nvPr/>
        </p:nvCxnSpPr>
        <p:spPr>
          <a:xfrm rot="10800000" flipV="1">
            <a:off x="2042801" y="1636542"/>
            <a:ext cx="1978255" cy="267742"/>
          </a:xfrm>
          <a:prstGeom prst="bentConnector2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7A3CD1F-248F-402F-921F-08DCAFF93BC2}"/>
              </a:ext>
            </a:extLst>
          </p:cNvPr>
          <p:cNvSpPr txBox="1"/>
          <p:nvPr/>
        </p:nvSpPr>
        <p:spPr>
          <a:xfrm>
            <a:off x="992896" y="5988913"/>
            <a:ext cx="7727341" cy="39241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de-DE" dirty="0"/>
              <a:t>All </a:t>
            </a:r>
            <a:r>
              <a:rPr lang="de-DE" dirty="0" err="1"/>
              <a:t>decisions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GR </a:t>
            </a:r>
            <a:r>
              <a:rPr lang="de-DE" dirty="0" err="1"/>
              <a:t>separately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Regulation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8993D29-8440-46BE-A2B7-846F4CF9028E}"/>
              </a:ext>
            </a:extLst>
          </p:cNvPr>
          <p:cNvSpPr txBox="1"/>
          <p:nvPr/>
        </p:nvSpPr>
        <p:spPr>
          <a:xfrm>
            <a:off x="6357383" y="1180331"/>
            <a:ext cx="2916098" cy="50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b="1" dirty="0"/>
              <a:t>NO</a:t>
            </a:r>
            <a:r>
              <a:rPr lang="de-DE" sz="1463" dirty="0"/>
              <a:t> </a:t>
            </a:r>
            <a:r>
              <a:rPr lang="de-DE" sz="1200" i="1" dirty="0"/>
              <a:t>(</a:t>
            </a:r>
            <a:r>
              <a:rPr lang="en-GB" sz="1200" i="1" dirty="0"/>
              <a:t>“</a:t>
            </a:r>
            <a:r>
              <a:rPr lang="de-DE" sz="1200" i="1" dirty="0"/>
              <a:t>…</a:t>
            </a:r>
            <a:r>
              <a:rPr lang="en-US" sz="1200" i="1" dirty="0"/>
              <a:t>unless specified otherwise in the UN Regulations…” e.g. R44, R129</a:t>
            </a:r>
            <a:r>
              <a:rPr lang="de-DE" sz="1200" i="1" dirty="0"/>
              <a:t>)</a:t>
            </a:r>
          </a:p>
        </p:txBody>
      </p:sp>
      <p:sp>
        <p:nvSpPr>
          <p:cNvPr id="62" name="Flowchart: Decision 61">
            <a:extLst>
              <a:ext uri="{FF2B5EF4-FFF2-40B4-BE49-F238E27FC236}">
                <a16:creationId xmlns:a16="http://schemas.microsoft.com/office/drawing/2014/main" id="{A2D76466-FB7A-4798-BC77-9FF601E06138}"/>
              </a:ext>
            </a:extLst>
          </p:cNvPr>
          <p:cNvSpPr/>
          <p:nvPr/>
        </p:nvSpPr>
        <p:spPr>
          <a:xfrm>
            <a:off x="4021055" y="1124744"/>
            <a:ext cx="2304256" cy="1023595"/>
          </a:xfrm>
          <a:prstGeom prst="flowChartDecis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138" dirty="0"/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EFDB0026-A4BA-4245-A110-B31422FEDE98}"/>
              </a:ext>
            </a:extLst>
          </p:cNvPr>
          <p:cNvCxnSpPr>
            <a:cxnSpLocks/>
            <a:stCxn id="46" idx="2"/>
          </p:cNvCxnSpPr>
          <p:nvPr/>
        </p:nvCxnSpPr>
        <p:spPr>
          <a:xfrm rot="5400000">
            <a:off x="2542952" y="4657564"/>
            <a:ext cx="596701" cy="12700"/>
          </a:xfrm>
          <a:prstGeom prst="bentConnector3">
            <a:avLst>
              <a:gd name="adj1" fmla="val -2677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CD27187F-62B4-45FD-B363-E200084E4726}"/>
              </a:ext>
            </a:extLst>
          </p:cNvPr>
          <p:cNvSpPr txBox="1"/>
          <p:nvPr/>
        </p:nvSpPr>
        <p:spPr>
          <a:xfrm>
            <a:off x="2828228" y="4454737"/>
            <a:ext cx="51713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63"/>
            </a:lvl1pPr>
          </a:lstStyle>
          <a:p>
            <a:r>
              <a:rPr lang="de-DE" b="1" dirty="0"/>
              <a:t>YES</a:t>
            </a:r>
          </a:p>
        </p:txBody>
      </p:sp>
      <p:cxnSp>
        <p:nvCxnSpPr>
          <p:cNvPr id="79" name="Connector: Elbow 11">
            <a:extLst>
              <a:ext uri="{FF2B5EF4-FFF2-40B4-BE49-F238E27FC236}">
                <a16:creationId xmlns:a16="http://schemas.microsoft.com/office/drawing/2014/main" id="{1F7A8B4A-00AC-4E7F-B54E-A800682E7CC8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3996901" y="3967162"/>
            <a:ext cx="760530" cy="3519"/>
          </a:xfrm>
          <a:prstGeom prst="bentConnector3">
            <a:avLst>
              <a:gd name="adj1" fmla="val -1349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53">
            <a:extLst>
              <a:ext uri="{FF2B5EF4-FFF2-40B4-BE49-F238E27FC236}">
                <a16:creationId xmlns:a16="http://schemas.microsoft.com/office/drawing/2014/main" id="{31C55C27-D255-4337-B0EF-7869245F88D4}"/>
              </a:ext>
            </a:extLst>
          </p:cNvPr>
          <p:cNvSpPr txBox="1"/>
          <p:nvPr/>
        </p:nvSpPr>
        <p:spPr>
          <a:xfrm>
            <a:off x="4017388" y="3693594"/>
            <a:ext cx="54064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b="1" dirty="0"/>
              <a:t>NO</a:t>
            </a:r>
          </a:p>
        </p:txBody>
      </p:sp>
      <p:sp>
        <p:nvSpPr>
          <p:cNvPr id="111" name="TextBox 52">
            <a:extLst>
              <a:ext uri="{FF2B5EF4-FFF2-40B4-BE49-F238E27FC236}">
                <a16:creationId xmlns:a16="http://schemas.microsoft.com/office/drawing/2014/main" id="{6B8A49D0-493F-422E-89A0-8BCAD5C9CA6F}"/>
              </a:ext>
            </a:extLst>
          </p:cNvPr>
          <p:cNvSpPr txBox="1"/>
          <p:nvPr/>
        </p:nvSpPr>
        <p:spPr>
          <a:xfrm>
            <a:off x="1598429" y="1182480"/>
            <a:ext cx="2555519" cy="50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b="1" dirty="0"/>
              <a:t>YES</a:t>
            </a:r>
            <a:r>
              <a:rPr lang="de-DE" sz="1463" dirty="0"/>
              <a:t> </a:t>
            </a:r>
            <a:r>
              <a:rPr lang="de-DE" sz="1200" i="1" dirty="0"/>
              <a:t>(</a:t>
            </a:r>
            <a:r>
              <a:rPr lang="en-GB" sz="1200" i="1" dirty="0"/>
              <a:t>“</a:t>
            </a:r>
            <a:r>
              <a:rPr lang="de-DE" sz="1200" i="1" dirty="0"/>
              <a:t>… </a:t>
            </a:r>
            <a:r>
              <a:rPr lang="en-US" sz="1200" i="1" dirty="0"/>
              <a:t>may be replaced by a UI…” e.g. R148, R149, R150) </a:t>
            </a:r>
            <a:endParaRPr lang="de-DE" sz="1200" i="1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A02669E-7980-46BA-8FF6-81B20777A22E}"/>
              </a:ext>
            </a:extLst>
          </p:cNvPr>
          <p:cNvSpPr/>
          <p:nvPr/>
        </p:nvSpPr>
        <p:spPr>
          <a:xfrm>
            <a:off x="4508854" y="1231462"/>
            <a:ext cx="13587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/>
              <a:t>UI </a:t>
            </a:r>
            <a:r>
              <a:rPr lang="de-DE" sz="1400" dirty="0" err="1"/>
              <a:t>marking</a:t>
            </a:r>
            <a:r>
              <a:rPr lang="de-DE" sz="1400" dirty="0"/>
              <a:t> </a:t>
            </a:r>
            <a:r>
              <a:rPr lang="de-DE" sz="1400" dirty="0" err="1"/>
              <a:t>allowed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Regulation?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6E17C46-610D-42BD-A0B8-ED0BEC58153A}"/>
              </a:ext>
            </a:extLst>
          </p:cNvPr>
          <p:cNvSpPr/>
          <p:nvPr/>
        </p:nvSpPr>
        <p:spPr>
          <a:xfrm>
            <a:off x="1905224" y="3743412"/>
            <a:ext cx="18962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/>
              <a:t>Summary document necessary?</a:t>
            </a:r>
          </a:p>
        </p:txBody>
      </p:sp>
      <p:sp>
        <p:nvSpPr>
          <p:cNvPr id="116" name="Textfeld 84">
            <a:extLst>
              <a:ext uri="{FF2B5EF4-FFF2-40B4-BE49-F238E27FC236}">
                <a16:creationId xmlns:a16="http://schemas.microsoft.com/office/drawing/2014/main" id="{8D23A10A-6164-4144-8018-24BB11017E58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 – Part A</a:t>
            </a:r>
          </a:p>
        </p:txBody>
      </p:sp>
      <p:cxnSp>
        <p:nvCxnSpPr>
          <p:cNvPr id="119" name="Connector: Elbow 11">
            <a:extLst>
              <a:ext uri="{FF2B5EF4-FFF2-40B4-BE49-F238E27FC236}">
                <a16:creationId xmlns:a16="http://schemas.microsoft.com/office/drawing/2014/main" id="{972A31AA-EEBA-4428-B60A-1E4AE0D62FE4}"/>
              </a:ext>
            </a:extLst>
          </p:cNvPr>
          <p:cNvCxnSpPr>
            <a:cxnSpLocks/>
            <a:stCxn id="5" idx="3"/>
            <a:endCxn id="122" idx="1"/>
          </p:cNvCxnSpPr>
          <p:nvPr/>
        </p:nvCxnSpPr>
        <p:spPr>
          <a:xfrm flipV="1">
            <a:off x="3646909" y="5257395"/>
            <a:ext cx="1055142" cy="3474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B29A9E4-8C0C-463F-8DCD-9B0C266AC05D}"/>
              </a:ext>
            </a:extLst>
          </p:cNvPr>
          <p:cNvGrpSpPr/>
          <p:nvPr/>
        </p:nvGrpSpPr>
        <p:grpSpPr>
          <a:xfrm>
            <a:off x="4702051" y="4821065"/>
            <a:ext cx="961504" cy="965149"/>
            <a:chOff x="4016896" y="4736739"/>
            <a:chExt cx="961504" cy="965149"/>
          </a:xfrm>
        </p:grpSpPr>
        <p:sp>
          <p:nvSpPr>
            <p:cNvPr id="121" name="Flussdiagramm: Mehrere Dokumente 55">
              <a:extLst>
                <a:ext uri="{FF2B5EF4-FFF2-40B4-BE49-F238E27FC236}">
                  <a16:creationId xmlns:a16="http://schemas.microsoft.com/office/drawing/2014/main" id="{A2E9C272-0A77-4FA0-9821-2A7325935F52}"/>
                </a:ext>
              </a:extLst>
            </p:cNvPr>
            <p:cNvSpPr/>
            <p:nvPr/>
          </p:nvSpPr>
          <p:spPr>
            <a:xfrm>
              <a:off x="4074146" y="4736739"/>
              <a:ext cx="904254" cy="965149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122" name="Textfeld 56">
              <a:extLst>
                <a:ext uri="{FF2B5EF4-FFF2-40B4-BE49-F238E27FC236}">
                  <a16:creationId xmlns:a16="http://schemas.microsoft.com/office/drawing/2014/main" id="{69D31BF7-EED7-4A50-87C7-DA3CC3BBA836}"/>
                </a:ext>
              </a:extLst>
            </p:cNvPr>
            <p:cNvSpPr txBox="1"/>
            <p:nvPr/>
          </p:nvSpPr>
          <p:spPr>
            <a:xfrm>
              <a:off x="4016896" y="4873628"/>
              <a:ext cx="947551" cy="598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3" b="1" dirty="0"/>
                <a:t>Summary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F548BFC7-65C2-4D38-B3C2-0A40B8BB5B0B}"/>
              </a:ext>
            </a:extLst>
          </p:cNvPr>
          <p:cNvGrpSpPr/>
          <p:nvPr/>
        </p:nvGrpSpPr>
        <p:grpSpPr>
          <a:xfrm>
            <a:off x="4702051" y="3505238"/>
            <a:ext cx="961504" cy="965149"/>
            <a:chOff x="3936504" y="3174112"/>
            <a:chExt cx="961504" cy="965149"/>
          </a:xfrm>
        </p:grpSpPr>
        <p:sp>
          <p:nvSpPr>
            <p:cNvPr id="124" name="Flussdiagramm: Mehrere Dokumente 55">
              <a:extLst>
                <a:ext uri="{FF2B5EF4-FFF2-40B4-BE49-F238E27FC236}">
                  <a16:creationId xmlns:a16="http://schemas.microsoft.com/office/drawing/2014/main" id="{F9EA758E-21E0-4469-A95C-C1052EB445DC}"/>
                </a:ext>
              </a:extLst>
            </p:cNvPr>
            <p:cNvSpPr/>
            <p:nvPr/>
          </p:nvSpPr>
          <p:spPr>
            <a:xfrm>
              <a:off x="3993754" y="3174112"/>
              <a:ext cx="904254" cy="965149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125" name="Textfeld 56">
              <a:extLst>
                <a:ext uri="{FF2B5EF4-FFF2-40B4-BE49-F238E27FC236}">
                  <a16:creationId xmlns:a16="http://schemas.microsoft.com/office/drawing/2014/main" id="{6FCDCB62-B083-4F14-8B8E-7D4CB397681E}"/>
                </a:ext>
              </a:extLst>
            </p:cNvPr>
            <p:cNvSpPr txBox="1"/>
            <p:nvPr/>
          </p:nvSpPr>
          <p:spPr>
            <a:xfrm>
              <a:off x="3936504" y="3311001"/>
              <a:ext cx="947551" cy="598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3" b="1" dirty="0"/>
                <a:t>Summary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</p:txBody>
        </p: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2D49AB8-88D2-482C-8377-BD9FAF030C75}"/>
              </a:ext>
            </a:extLst>
          </p:cNvPr>
          <p:cNvCxnSpPr>
            <a:cxnSpLocks/>
          </p:cNvCxnSpPr>
          <p:nvPr/>
        </p:nvCxnSpPr>
        <p:spPr>
          <a:xfrm flipV="1">
            <a:off x="4856227" y="3590904"/>
            <a:ext cx="671390" cy="8089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90AB035B-2FF4-47B9-A56A-8C2CF2D8096E}"/>
              </a:ext>
            </a:extLst>
          </p:cNvPr>
          <p:cNvCxnSpPr>
            <a:cxnSpLocks/>
          </p:cNvCxnSpPr>
          <p:nvPr/>
        </p:nvCxnSpPr>
        <p:spPr>
          <a:xfrm>
            <a:off x="4856227" y="3590904"/>
            <a:ext cx="671390" cy="8089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>
            <a:extLst>
              <a:ext uri="{FF2B5EF4-FFF2-40B4-BE49-F238E27FC236}">
                <a16:creationId xmlns:a16="http://schemas.microsoft.com/office/drawing/2014/main" id="{00990C71-881A-4299-A999-D5A1784EE04D}"/>
              </a:ext>
            </a:extLst>
          </p:cNvPr>
          <p:cNvSpPr/>
          <p:nvPr/>
        </p:nvSpPr>
        <p:spPr>
          <a:xfrm>
            <a:off x="2047803" y="4968162"/>
            <a:ext cx="1599106" cy="585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38">
              <a:solidFill>
                <a:schemeClr val="tx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2066F0-F1F9-4E09-A7C1-8E3143EAE22D}"/>
              </a:ext>
            </a:extLst>
          </p:cNvPr>
          <p:cNvSpPr/>
          <p:nvPr/>
        </p:nvSpPr>
        <p:spPr>
          <a:xfrm>
            <a:off x="1899516" y="5132115"/>
            <a:ext cx="1896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/>
              <a:t>Content?</a:t>
            </a:r>
          </a:p>
        </p:txBody>
      </p:sp>
      <p:cxnSp>
        <p:nvCxnSpPr>
          <p:cNvPr id="60" name="Connector: Elbow 15">
            <a:extLst>
              <a:ext uri="{FF2B5EF4-FFF2-40B4-BE49-F238E27FC236}">
                <a16:creationId xmlns:a16="http://schemas.microsoft.com/office/drawing/2014/main" id="{96A018C9-A309-425A-AF99-5D909CA87633}"/>
              </a:ext>
            </a:extLst>
          </p:cNvPr>
          <p:cNvCxnSpPr>
            <a:cxnSpLocks/>
            <a:stCxn id="53" idx="2"/>
            <a:endCxn id="46" idx="0"/>
          </p:cNvCxnSpPr>
          <p:nvPr/>
        </p:nvCxnSpPr>
        <p:spPr>
          <a:xfrm rot="16200000" flipH="1">
            <a:off x="2358390" y="3092198"/>
            <a:ext cx="962190" cy="3633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9BD21D36-CB0B-45EC-82AB-156A03A49948}"/>
              </a:ext>
            </a:extLst>
          </p:cNvPr>
          <p:cNvGrpSpPr/>
          <p:nvPr/>
        </p:nvGrpSpPr>
        <p:grpSpPr>
          <a:xfrm>
            <a:off x="2134249" y="2136330"/>
            <a:ext cx="1490962" cy="549277"/>
            <a:chOff x="2176472" y="1319082"/>
            <a:chExt cx="1490962" cy="54927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1181F48-E61F-421A-B3BD-865A435AB788}"/>
                </a:ext>
              </a:extLst>
            </p:cNvPr>
            <p:cNvSpPr txBox="1"/>
            <p:nvPr/>
          </p:nvSpPr>
          <p:spPr>
            <a:xfrm>
              <a:off x="3126787" y="1319082"/>
              <a:ext cx="540647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63" b="1" dirty="0"/>
                <a:t>YES</a:t>
              </a:r>
            </a:p>
          </p:txBody>
        </p:sp>
        <p:sp>
          <p:nvSpPr>
            <p:cNvPr id="53" name="Rechteck 3">
              <a:extLst>
                <a:ext uri="{FF2B5EF4-FFF2-40B4-BE49-F238E27FC236}">
                  <a16:creationId xmlns:a16="http://schemas.microsoft.com/office/drawing/2014/main" id="{5205459E-5083-416A-A10E-6ED5CA657263}"/>
                </a:ext>
              </a:extLst>
            </p:cNvPr>
            <p:cNvSpPr/>
            <p:nvPr/>
          </p:nvSpPr>
          <p:spPr>
            <a:xfrm>
              <a:off x="2196445" y="1367913"/>
              <a:ext cx="1366894" cy="42775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54" name="Rechteck: abgerundete Ecken 50">
              <a:extLst>
                <a:ext uri="{FF2B5EF4-FFF2-40B4-BE49-F238E27FC236}">
                  <a16:creationId xmlns:a16="http://schemas.microsoft.com/office/drawing/2014/main" id="{6754E213-5285-4E9D-91DB-1626D831BF7B}"/>
                </a:ext>
              </a:extLst>
            </p:cNvPr>
            <p:cNvSpPr/>
            <p:nvPr/>
          </p:nvSpPr>
          <p:spPr>
            <a:xfrm>
              <a:off x="2228638" y="1405100"/>
              <a:ext cx="481049" cy="351747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55" name="Textfeld 53">
              <a:extLst>
                <a:ext uri="{FF2B5EF4-FFF2-40B4-BE49-F238E27FC236}">
                  <a16:creationId xmlns:a16="http://schemas.microsoft.com/office/drawing/2014/main" id="{59128626-6B4E-430C-A443-DB6C8BCEBC59}"/>
                </a:ext>
              </a:extLst>
            </p:cNvPr>
            <p:cNvSpPr txBox="1"/>
            <p:nvPr/>
          </p:nvSpPr>
          <p:spPr>
            <a:xfrm>
              <a:off x="2176472" y="1325903"/>
              <a:ext cx="591780" cy="542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56" name="Textfeld 54">
              <a:extLst>
                <a:ext uri="{FF2B5EF4-FFF2-40B4-BE49-F238E27FC236}">
                  <a16:creationId xmlns:a16="http://schemas.microsoft.com/office/drawing/2014/main" id="{8E25F31F-E749-46BC-92CF-CAE84C0893BB}"/>
                </a:ext>
              </a:extLst>
            </p:cNvPr>
            <p:cNvSpPr txBox="1"/>
            <p:nvPr/>
          </p:nvSpPr>
          <p:spPr>
            <a:xfrm>
              <a:off x="2643582" y="1383995"/>
              <a:ext cx="94126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A708DD-006A-4928-A7F9-9184B19AA7C4}"/>
              </a:ext>
            </a:extLst>
          </p:cNvPr>
          <p:cNvGrpSpPr/>
          <p:nvPr/>
        </p:nvGrpSpPr>
        <p:grpSpPr>
          <a:xfrm>
            <a:off x="393127" y="1959629"/>
            <a:ext cx="1348423" cy="961192"/>
            <a:chOff x="393127" y="1959629"/>
            <a:chExt cx="1348423" cy="961192"/>
          </a:xfrm>
        </p:grpSpPr>
        <p:sp>
          <p:nvSpPr>
            <p:cNvPr id="64" name="Rechteck 34">
              <a:extLst>
                <a:ext uri="{FF2B5EF4-FFF2-40B4-BE49-F238E27FC236}">
                  <a16:creationId xmlns:a16="http://schemas.microsoft.com/office/drawing/2014/main" id="{1DC66C91-2B09-429E-BD02-D4315A2A4B42}"/>
                </a:ext>
              </a:extLst>
            </p:cNvPr>
            <p:cNvSpPr/>
            <p:nvPr/>
          </p:nvSpPr>
          <p:spPr>
            <a:xfrm>
              <a:off x="538749" y="1982626"/>
              <a:ext cx="1102937" cy="897031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65" name="Textfeld 66">
              <a:extLst>
                <a:ext uri="{FF2B5EF4-FFF2-40B4-BE49-F238E27FC236}">
                  <a16:creationId xmlns:a16="http://schemas.microsoft.com/office/drawing/2014/main" id="{A019C815-3EBF-46E3-9077-EB14C9B66FED}"/>
                </a:ext>
              </a:extLst>
            </p:cNvPr>
            <p:cNvSpPr txBox="1"/>
            <p:nvPr/>
          </p:nvSpPr>
          <p:spPr>
            <a:xfrm>
              <a:off x="393127" y="1959629"/>
              <a:ext cx="13484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>
                  <a:solidFill>
                    <a:schemeClr val="bg1"/>
                  </a:solidFill>
                </a:rPr>
                <a:t>R1  S1  2aY  F1  AR</a:t>
              </a:r>
            </a:p>
          </p:txBody>
        </p:sp>
        <p:sp>
          <p:nvSpPr>
            <p:cNvPr id="66" name="TextBox 101">
              <a:extLst>
                <a:ext uri="{FF2B5EF4-FFF2-40B4-BE49-F238E27FC236}">
                  <a16:creationId xmlns:a16="http://schemas.microsoft.com/office/drawing/2014/main" id="{4B97EE20-3DE9-4AF6-913A-119A4511E66B}"/>
                </a:ext>
              </a:extLst>
            </p:cNvPr>
            <p:cNvSpPr txBox="1"/>
            <p:nvPr/>
          </p:nvSpPr>
          <p:spPr>
            <a:xfrm>
              <a:off x="874135" y="2207734"/>
              <a:ext cx="4187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E</a:t>
              </a:r>
              <a:r>
                <a:rPr lang="en-US" sz="11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7" name="Oval 102">
              <a:extLst>
                <a:ext uri="{FF2B5EF4-FFF2-40B4-BE49-F238E27FC236}">
                  <a16:creationId xmlns:a16="http://schemas.microsoft.com/office/drawing/2014/main" id="{A6B20EF0-7093-4ADA-A3D5-E09185B7E0C1}"/>
                </a:ext>
              </a:extLst>
            </p:cNvPr>
            <p:cNvSpPr/>
            <p:nvPr/>
          </p:nvSpPr>
          <p:spPr>
            <a:xfrm>
              <a:off x="861918" y="2217264"/>
              <a:ext cx="361145" cy="361145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117">
              <a:extLst>
                <a:ext uri="{FF2B5EF4-FFF2-40B4-BE49-F238E27FC236}">
                  <a16:creationId xmlns:a16="http://schemas.microsoft.com/office/drawing/2014/main" id="{D0B8CB93-ECB4-4949-8460-CB2DD93D6F3E}"/>
                </a:ext>
              </a:extLst>
            </p:cNvPr>
            <p:cNvSpPr txBox="1"/>
            <p:nvPr/>
          </p:nvSpPr>
          <p:spPr>
            <a:xfrm>
              <a:off x="704553" y="2557003"/>
              <a:ext cx="648676" cy="363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148R</a:t>
              </a:r>
            </a:p>
          </p:txBody>
        </p:sp>
        <p:cxnSp>
          <p:nvCxnSpPr>
            <p:cNvPr id="69" name="Gerade Verbindung mit Pfeil 70">
              <a:extLst>
                <a:ext uri="{FF2B5EF4-FFF2-40B4-BE49-F238E27FC236}">
                  <a16:creationId xmlns:a16="http://schemas.microsoft.com/office/drawing/2014/main" id="{D7EA74B8-0B10-40DE-9699-3C2ECC66ECAF}"/>
                </a:ext>
              </a:extLst>
            </p:cNvPr>
            <p:cNvCxnSpPr>
              <a:cxnSpLocks/>
            </p:cNvCxnSpPr>
            <p:nvPr/>
          </p:nvCxnSpPr>
          <p:spPr>
            <a:xfrm>
              <a:off x="764099" y="2273266"/>
              <a:ext cx="0" cy="29588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mit Pfeil 72">
              <a:extLst>
                <a:ext uri="{FF2B5EF4-FFF2-40B4-BE49-F238E27FC236}">
                  <a16:creationId xmlns:a16="http://schemas.microsoft.com/office/drawing/2014/main" id="{14CCC7CE-4201-453F-A753-9C81C96D61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81540" y="2186584"/>
              <a:ext cx="237166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4">
              <a:extLst>
                <a:ext uri="{FF2B5EF4-FFF2-40B4-BE49-F238E27FC236}">
                  <a16:creationId xmlns:a16="http://schemas.microsoft.com/office/drawing/2014/main" id="{C71221A2-4910-43C8-8DCE-1F730CDF62A0}"/>
                </a:ext>
              </a:extLst>
            </p:cNvPr>
            <p:cNvCxnSpPr>
              <a:cxnSpLocks/>
            </p:cNvCxnSpPr>
            <p:nvPr/>
          </p:nvCxnSpPr>
          <p:spPr>
            <a:xfrm>
              <a:off x="729236" y="2280943"/>
              <a:ext cx="77851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mit Pfeil 75">
              <a:extLst>
                <a:ext uri="{FF2B5EF4-FFF2-40B4-BE49-F238E27FC236}">
                  <a16:creationId xmlns:a16="http://schemas.microsoft.com/office/drawing/2014/main" id="{324EAF00-DB9A-4FE4-8F08-F356620B2E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9205" y="2652183"/>
              <a:ext cx="33477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hteck 8">
              <a:extLst>
                <a:ext uri="{FF2B5EF4-FFF2-40B4-BE49-F238E27FC236}">
                  <a16:creationId xmlns:a16="http://schemas.microsoft.com/office/drawing/2014/main" id="{EE92A7C8-0E4C-4851-8BBA-82639E1A98BD}"/>
                </a:ext>
              </a:extLst>
            </p:cNvPr>
            <p:cNvSpPr/>
            <p:nvPr/>
          </p:nvSpPr>
          <p:spPr>
            <a:xfrm>
              <a:off x="1231778" y="2277009"/>
              <a:ext cx="47320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3170</a:t>
              </a:r>
              <a:endParaRPr lang="de-DE" sz="1100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F9B6069-A5B6-4B42-A4DD-777A384C3B29}"/>
              </a:ext>
            </a:extLst>
          </p:cNvPr>
          <p:cNvSpPr/>
          <p:nvPr/>
        </p:nvSpPr>
        <p:spPr>
          <a:xfrm>
            <a:off x="1660746" y="2220732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OR</a:t>
            </a:r>
            <a:endParaRPr lang="de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704AA9-23D8-43A4-A6C6-2338B74B5602}"/>
              </a:ext>
            </a:extLst>
          </p:cNvPr>
          <p:cNvSpPr/>
          <p:nvPr/>
        </p:nvSpPr>
        <p:spPr>
          <a:xfrm>
            <a:off x="431390" y="1904284"/>
            <a:ext cx="3222819" cy="10883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932D5DB-EE9B-43D6-8901-48A020697047}"/>
              </a:ext>
            </a:extLst>
          </p:cNvPr>
          <p:cNvGrpSpPr/>
          <p:nvPr/>
        </p:nvGrpSpPr>
        <p:grpSpPr>
          <a:xfrm>
            <a:off x="7190273" y="1933783"/>
            <a:ext cx="1348423" cy="961192"/>
            <a:chOff x="393127" y="1959629"/>
            <a:chExt cx="1348423" cy="961192"/>
          </a:xfrm>
        </p:grpSpPr>
        <p:sp>
          <p:nvSpPr>
            <p:cNvPr id="75" name="Rechteck 34">
              <a:extLst>
                <a:ext uri="{FF2B5EF4-FFF2-40B4-BE49-F238E27FC236}">
                  <a16:creationId xmlns:a16="http://schemas.microsoft.com/office/drawing/2014/main" id="{570002F0-E0C3-48D0-9F0E-3C75F986F083}"/>
                </a:ext>
              </a:extLst>
            </p:cNvPr>
            <p:cNvSpPr/>
            <p:nvPr/>
          </p:nvSpPr>
          <p:spPr>
            <a:xfrm>
              <a:off x="538749" y="1982626"/>
              <a:ext cx="1102937" cy="897031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76" name="Textfeld 66">
              <a:extLst>
                <a:ext uri="{FF2B5EF4-FFF2-40B4-BE49-F238E27FC236}">
                  <a16:creationId xmlns:a16="http://schemas.microsoft.com/office/drawing/2014/main" id="{CA6A4D9D-7CF0-4848-BDC5-74AD4B84D1C9}"/>
                </a:ext>
              </a:extLst>
            </p:cNvPr>
            <p:cNvSpPr txBox="1"/>
            <p:nvPr/>
          </p:nvSpPr>
          <p:spPr>
            <a:xfrm>
              <a:off x="393127" y="1959629"/>
              <a:ext cx="13484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>
                  <a:solidFill>
                    <a:schemeClr val="bg1"/>
                  </a:solidFill>
                </a:rPr>
                <a:t>R1  S1  2aY  F1  AR</a:t>
              </a:r>
            </a:p>
          </p:txBody>
        </p:sp>
        <p:sp>
          <p:nvSpPr>
            <p:cNvPr id="77" name="TextBox 101">
              <a:extLst>
                <a:ext uri="{FF2B5EF4-FFF2-40B4-BE49-F238E27FC236}">
                  <a16:creationId xmlns:a16="http://schemas.microsoft.com/office/drawing/2014/main" id="{EEE9CFB2-4950-4CA2-913E-5178FAC369B4}"/>
                </a:ext>
              </a:extLst>
            </p:cNvPr>
            <p:cNvSpPr txBox="1"/>
            <p:nvPr/>
          </p:nvSpPr>
          <p:spPr>
            <a:xfrm>
              <a:off x="874135" y="2207734"/>
              <a:ext cx="4187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E</a:t>
              </a:r>
              <a:r>
                <a:rPr lang="en-US" sz="11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1" name="Oval 102">
              <a:extLst>
                <a:ext uri="{FF2B5EF4-FFF2-40B4-BE49-F238E27FC236}">
                  <a16:creationId xmlns:a16="http://schemas.microsoft.com/office/drawing/2014/main" id="{7C3F52F6-F298-427E-B5BE-3C2502D6BF80}"/>
                </a:ext>
              </a:extLst>
            </p:cNvPr>
            <p:cNvSpPr/>
            <p:nvPr/>
          </p:nvSpPr>
          <p:spPr>
            <a:xfrm>
              <a:off x="861918" y="2217264"/>
              <a:ext cx="361145" cy="361145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82" name="TextBox 117">
              <a:extLst>
                <a:ext uri="{FF2B5EF4-FFF2-40B4-BE49-F238E27FC236}">
                  <a16:creationId xmlns:a16="http://schemas.microsoft.com/office/drawing/2014/main" id="{79BAC144-3943-4F83-ADCB-C112D84B5C97}"/>
                </a:ext>
              </a:extLst>
            </p:cNvPr>
            <p:cNvSpPr txBox="1"/>
            <p:nvPr/>
          </p:nvSpPr>
          <p:spPr>
            <a:xfrm>
              <a:off x="704553" y="2557003"/>
              <a:ext cx="648676" cy="363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148R</a:t>
              </a:r>
            </a:p>
          </p:txBody>
        </p:sp>
        <p:cxnSp>
          <p:nvCxnSpPr>
            <p:cNvPr id="83" name="Gerade Verbindung mit Pfeil 70">
              <a:extLst>
                <a:ext uri="{FF2B5EF4-FFF2-40B4-BE49-F238E27FC236}">
                  <a16:creationId xmlns:a16="http://schemas.microsoft.com/office/drawing/2014/main" id="{353EE9C0-3043-4602-B1F7-48302DCD7CCD}"/>
                </a:ext>
              </a:extLst>
            </p:cNvPr>
            <p:cNvCxnSpPr>
              <a:cxnSpLocks/>
            </p:cNvCxnSpPr>
            <p:nvPr/>
          </p:nvCxnSpPr>
          <p:spPr>
            <a:xfrm>
              <a:off x="764099" y="2273266"/>
              <a:ext cx="0" cy="29588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mit Pfeil 72">
              <a:extLst>
                <a:ext uri="{FF2B5EF4-FFF2-40B4-BE49-F238E27FC236}">
                  <a16:creationId xmlns:a16="http://schemas.microsoft.com/office/drawing/2014/main" id="{2B17E0BD-EA7C-4F2D-B8D9-A0E40735C9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81540" y="2186584"/>
              <a:ext cx="237166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74">
              <a:extLst>
                <a:ext uri="{FF2B5EF4-FFF2-40B4-BE49-F238E27FC236}">
                  <a16:creationId xmlns:a16="http://schemas.microsoft.com/office/drawing/2014/main" id="{03933472-92F0-451C-99D6-E7ABC4ECC43A}"/>
                </a:ext>
              </a:extLst>
            </p:cNvPr>
            <p:cNvCxnSpPr>
              <a:cxnSpLocks/>
            </p:cNvCxnSpPr>
            <p:nvPr/>
          </p:nvCxnSpPr>
          <p:spPr>
            <a:xfrm>
              <a:off x="729236" y="2280943"/>
              <a:ext cx="77851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mit Pfeil 75">
              <a:extLst>
                <a:ext uri="{FF2B5EF4-FFF2-40B4-BE49-F238E27FC236}">
                  <a16:creationId xmlns:a16="http://schemas.microsoft.com/office/drawing/2014/main" id="{02D900EA-62CE-41B3-9CB6-A23A3E1DC4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9205" y="2652183"/>
              <a:ext cx="33477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hteck 8">
              <a:extLst>
                <a:ext uri="{FF2B5EF4-FFF2-40B4-BE49-F238E27FC236}">
                  <a16:creationId xmlns:a16="http://schemas.microsoft.com/office/drawing/2014/main" id="{95847A78-B061-4F89-94C3-F1297D7E6F3A}"/>
                </a:ext>
              </a:extLst>
            </p:cNvPr>
            <p:cNvSpPr/>
            <p:nvPr/>
          </p:nvSpPr>
          <p:spPr>
            <a:xfrm>
              <a:off x="1231778" y="2277009"/>
              <a:ext cx="47320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3170</a:t>
              </a:r>
              <a:endParaRPr lang="de-DE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8716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7D8343-E167-403B-9012-94323901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en-US" smtClean="0"/>
              <a:t>9</a:t>
            </a:fld>
            <a:endParaRPr lang="en-US" dirty="0"/>
          </a:p>
        </p:txBody>
      </p:sp>
      <p:sp>
        <p:nvSpPr>
          <p:cNvPr id="48" name="Textfeld 84">
            <a:extLst>
              <a:ext uri="{FF2B5EF4-FFF2-40B4-BE49-F238E27FC236}">
                <a16:creationId xmlns:a16="http://schemas.microsoft.com/office/drawing/2014/main" id="{C7E642D9-458D-482F-86DA-D8E3FEE848D6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 – Part B</a:t>
            </a:r>
          </a:p>
        </p:txBody>
      </p:sp>
      <p:sp>
        <p:nvSpPr>
          <p:cNvPr id="49" name="Rechteck 5">
            <a:extLst>
              <a:ext uri="{FF2B5EF4-FFF2-40B4-BE49-F238E27FC236}">
                <a16:creationId xmlns:a16="http://schemas.microsoft.com/office/drawing/2014/main" id="{E1BBC2F8-4B52-4D36-9033-2ED49D27B6D3}"/>
              </a:ext>
            </a:extLst>
          </p:cNvPr>
          <p:cNvSpPr/>
          <p:nvPr/>
        </p:nvSpPr>
        <p:spPr>
          <a:xfrm>
            <a:off x="431389" y="1062488"/>
            <a:ext cx="8991559" cy="3250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0" name="Textfeld 7">
            <a:extLst>
              <a:ext uri="{FF2B5EF4-FFF2-40B4-BE49-F238E27FC236}">
                <a16:creationId xmlns:a16="http://schemas.microsoft.com/office/drawing/2014/main" id="{A478A726-C8A2-4B67-87C6-D9FB7A4748D3}"/>
              </a:ext>
            </a:extLst>
          </p:cNvPr>
          <p:cNvSpPr txBox="1"/>
          <p:nvPr/>
        </p:nvSpPr>
        <p:spPr>
          <a:xfrm>
            <a:off x="569068" y="1052736"/>
            <a:ext cx="8841632" cy="36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8"/>
              </a:spcBef>
            </a:pPr>
            <a:r>
              <a:rPr lang="de-DE" b="1" dirty="0">
                <a:solidFill>
                  <a:srgbClr val="FF0000"/>
                </a:solidFill>
              </a:rPr>
              <a:t>Part B – Usergroup managment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8" name="Grafik 7">
            <a:extLst>
              <a:ext uri="{FF2B5EF4-FFF2-40B4-BE49-F238E27FC236}">
                <a16:creationId xmlns:a16="http://schemas.microsoft.com/office/drawing/2014/main" id="{D5087AF0-2D87-49EE-ADA2-647961C2B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88" y="1916832"/>
            <a:ext cx="9110347" cy="420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0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81B2D2-4D5D-4477-819A-8E66040FB488}">
  <ds:schemaRefs>
    <ds:schemaRef ds:uri="http://schemas.microsoft.com/office/2006/documentManagement/types"/>
    <ds:schemaRef ds:uri="4b4a1c0d-4a69-4996-a84a-fc699b9f49d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cccb6d4-dbe5-46d2-b4d3-5733603d8cc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A773F7-2232-4222-9DC4-98664352E1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4338A0-522E-4BF3-BD07-879539CB1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1143</Words>
  <Application>Microsoft Office PowerPoint</Application>
  <PresentationFormat>A4 Paper (210x297 mm)</PresentationFormat>
  <Paragraphs>251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secretariat</cp:lastModifiedBy>
  <cp:revision>477</cp:revision>
  <dcterms:created xsi:type="dcterms:W3CDTF">2016-01-06T07:52:50Z</dcterms:created>
  <dcterms:modified xsi:type="dcterms:W3CDTF">2021-10-11T08:05:58Z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1e6743f2-12c7-4edd-9d1f-c7648963e091_Enabled">
    <vt:lpwstr>true</vt:lpwstr>
  </property>
  <property fmtid="{D5CDD505-2E9C-101B-9397-08002B2CF9AE}" pid="4" name="MSIP_Label_1e6743f2-12c7-4edd-9d1f-c7648963e091_SetDate">
    <vt:lpwstr>2021-06-14T09:06:38Z</vt:lpwstr>
  </property>
  <property fmtid="{D5CDD505-2E9C-101B-9397-08002B2CF9AE}" pid="5" name="MSIP_Label_1e6743f2-12c7-4edd-9d1f-c7648963e091_Method">
    <vt:lpwstr>Privileged</vt:lpwstr>
  </property>
  <property fmtid="{D5CDD505-2E9C-101B-9397-08002B2CF9AE}" pid="6" name="MSIP_Label_1e6743f2-12c7-4edd-9d1f-c7648963e091_Name">
    <vt:lpwstr>Internal Usage (no visual markings)</vt:lpwstr>
  </property>
  <property fmtid="{D5CDD505-2E9C-101B-9397-08002B2CF9AE}" pid="7" name="MSIP_Label_1e6743f2-12c7-4edd-9d1f-c7648963e091_SiteId">
    <vt:lpwstr>2d5eb7e2-d3ee-4bf5-bc62-79d5ae9cd9e1</vt:lpwstr>
  </property>
  <property fmtid="{D5CDD505-2E9C-101B-9397-08002B2CF9AE}" pid="8" name="MSIP_Label_1e6743f2-12c7-4edd-9d1f-c7648963e091_ActionId">
    <vt:lpwstr>76371ada-bd67-43da-ba36-5c7a53f9d81c</vt:lpwstr>
  </property>
  <property fmtid="{D5CDD505-2E9C-101B-9397-08002B2CF9AE}" pid="9" name="MSIP_Label_1e6743f2-12c7-4edd-9d1f-c7648963e091_ContentBits">
    <vt:lpwstr>0</vt:lpwstr>
  </property>
</Properties>
</file>