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1164" r:id="rId2"/>
    <p:sldId id="1165" r:id="rId3"/>
    <p:sldId id="1171" r:id="rId4"/>
    <p:sldId id="257" r:id="rId5"/>
    <p:sldId id="1187" r:id="rId6"/>
    <p:sldId id="1184" r:id="rId7"/>
    <p:sldId id="264" r:id="rId8"/>
    <p:sldId id="266" r:id="rId9"/>
    <p:sldId id="275" r:id="rId10"/>
    <p:sldId id="1168" r:id="rId11"/>
    <p:sldId id="1169" r:id="rId12"/>
    <p:sldId id="270" r:id="rId13"/>
    <p:sldId id="272" r:id="rId14"/>
    <p:sldId id="1167" r:id="rId15"/>
    <p:sldId id="276" r:id="rId16"/>
    <p:sldId id="1170" r:id="rId17"/>
    <p:sldId id="274" r:id="rId18"/>
    <p:sldId id="1188" r:id="rId19"/>
    <p:sldId id="269" r:id="rId20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164"/>
            <p14:sldId id="1165"/>
            <p14:sldId id="1171"/>
            <p14:sldId id="257"/>
            <p14:sldId id="1187"/>
            <p14:sldId id="1184"/>
            <p14:sldId id="264"/>
            <p14:sldId id="266"/>
            <p14:sldId id="275"/>
            <p14:sldId id="1168"/>
            <p14:sldId id="1169"/>
            <p14:sldId id="270"/>
            <p14:sldId id="272"/>
            <p14:sldId id="1167"/>
            <p14:sldId id="276"/>
            <p14:sldId id="1170"/>
            <p14:sldId id="274"/>
            <p14:sldId id="118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/>
  <p:cmAuthor id="8" name="Martins, Margarida" initials="MM" lastIdx="1" clrIdx="7">
    <p:extLst>
      <p:ext uri="{19B8F6BF-5375-455C-9EA6-DF929625EA0E}">
        <p15:presenceInfo xmlns:p15="http://schemas.microsoft.com/office/powerpoint/2012/main" userId="Martins, Margarida" providerId="None"/>
      </p:ext>
    </p:extLst>
  </p:cmAuthor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AB4"/>
    <a:srgbClr val="E46C0A"/>
    <a:srgbClr val="25D129"/>
    <a:srgbClr val="DC4234"/>
    <a:srgbClr val="00AEB3"/>
    <a:srgbClr val="FFCC00"/>
    <a:srgbClr val="ED7D31"/>
    <a:srgbClr val="A6A6A6"/>
    <a:srgbClr val="70A814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7864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33727-63B0-4418-B7C9-47F1225774B5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8647D2C-A945-4E76-BB75-3A4DC4413948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Initial chapter review – experts and compilers</a:t>
          </a:r>
        </a:p>
      </dgm:t>
    </dgm:pt>
    <dgm:pt modelId="{11F27EBD-9DFD-4E90-9B46-FEDDCB9D5445}" type="parTrans" cxnId="{58D6B57B-DDFC-4E90-9C15-03DB717268F7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96931E-5CAE-46C5-89C5-F71360AAB4E9}" type="sibTrans" cxnId="{58D6B57B-DDFC-4E90-9C15-03DB717268F7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075186-9E85-4D03-A7CF-1FF5B0AF8684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Compilers and data users – 6 months</a:t>
          </a:r>
        </a:p>
      </dgm:t>
    </dgm:pt>
    <dgm:pt modelId="{88620FD3-BFBF-4FB6-9092-DEEC1B798B9F}" type="parTrans" cxnId="{10E74E13-3A96-4373-AA82-7CB557CAA359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59E7C3-A8B2-48A6-AAE3-2E1EE2183619}" type="sibTrans" cxnId="{10E74E13-3A96-4373-AA82-7CB557CAA359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EE3987-1B42-4A9D-90B1-0C5377D92B94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IWGPS review</a:t>
          </a:r>
        </a:p>
      </dgm:t>
    </dgm:pt>
    <dgm:pt modelId="{C2C78C7E-E01F-48A1-AE00-1E128FD94558}" type="parTrans" cxnId="{15009FED-1083-4942-83E8-BBABC892CE6A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3B3D79-AE66-40AB-ACA2-77F1DF75CA7A}" type="sibTrans" cxnId="{15009FED-1083-4942-83E8-BBABC892CE6A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659590-65E2-4239-B20A-432B2A0E717E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Formal consultation of countries</a:t>
          </a:r>
        </a:p>
      </dgm:t>
    </dgm:pt>
    <dgm:pt modelId="{906C247F-EEF5-4F96-A237-A7E836FBEF4D}" type="parTrans" cxnId="{FFEE7297-BEB8-4163-8672-E077C8E1FA0F}">
      <dgm:prSet/>
      <dgm:spPr/>
      <dgm:t>
        <a:bodyPr/>
        <a:lstStyle/>
        <a:p>
          <a:endParaRPr lang="en-US" sz="1800"/>
        </a:p>
      </dgm:t>
    </dgm:pt>
    <dgm:pt modelId="{711629A0-6CE4-4953-88D8-32E6FC5865FB}" type="sibTrans" cxnId="{FFEE7297-BEB8-4163-8672-E077C8E1FA0F}">
      <dgm:prSet/>
      <dgm:spPr/>
      <dgm:t>
        <a:bodyPr/>
        <a:lstStyle/>
        <a:p>
          <a:endParaRPr lang="en-US" sz="1800"/>
        </a:p>
      </dgm:t>
    </dgm:pt>
    <dgm:pt modelId="{B4B4FEFC-195C-4179-A303-CA5E4C47362E}">
      <dgm:prSet custT="1"/>
      <dgm:spPr/>
      <dgm:t>
        <a:bodyPr/>
        <a:lstStyle/>
        <a:p>
          <a:r>
            <a:rPr lang="en-US" sz="1800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Outside review</a:t>
          </a:r>
          <a:endParaRPr lang="en-US" sz="1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2604D0C-2E91-4F09-A4F2-771A1F9A5237}" type="parTrans" cxnId="{3ECBDA19-1A70-4616-9D8E-F8025F2D615D}">
      <dgm:prSet/>
      <dgm:spPr/>
      <dgm:t>
        <a:bodyPr/>
        <a:lstStyle/>
        <a:p>
          <a:endParaRPr lang="en-US"/>
        </a:p>
      </dgm:t>
    </dgm:pt>
    <dgm:pt modelId="{DAEC0ECA-3803-47C4-BD07-D7ADB3992042}" type="sibTrans" cxnId="{3ECBDA19-1A70-4616-9D8E-F8025F2D615D}">
      <dgm:prSet/>
      <dgm:spPr/>
      <dgm:t>
        <a:bodyPr/>
        <a:lstStyle/>
        <a:p>
          <a:endParaRPr lang="en-US"/>
        </a:p>
      </dgm:t>
    </dgm:pt>
    <dgm:pt modelId="{D970E97E-27B2-49F5-B01C-5185D161CF0D}" type="pres">
      <dgm:prSet presAssocID="{BDF33727-63B0-4418-B7C9-47F1225774B5}" presName="linear" presStyleCnt="0">
        <dgm:presLayoutVars>
          <dgm:dir/>
          <dgm:animLvl val="lvl"/>
          <dgm:resizeHandles val="exact"/>
        </dgm:presLayoutVars>
      </dgm:prSet>
      <dgm:spPr/>
    </dgm:pt>
    <dgm:pt modelId="{B8BA0ACA-6B9A-4BF7-9198-AA16CA8FB419}" type="pres">
      <dgm:prSet presAssocID="{18647D2C-A945-4E76-BB75-3A4DC4413948}" presName="parentLin" presStyleCnt="0"/>
      <dgm:spPr/>
    </dgm:pt>
    <dgm:pt modelId="{E4EA84FC-A134-4D8C-95BF-0D88051DA92C}" type="pres">
      <dgm:prSet presAssocID="{18647D2C-A945-4E76-BB75-3A4DC4413948}" presName="parentLeftMargin" presStyleLbl="node1" presStyleIdx="0" presStyleCnt="5"/>
      <dgm:spPr/>
    </dgm:pt>
    <dgm:pt modelId="{A22BFB87-4283-4DF2-8A65-BB59AA446F3F}" type="pres">
      <dgm:prSet presAssocID="{18647D2C-A945-4E76-BB75-3A4DC44139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43DACCD-69AE-4476-9213-9D16F2EFA033}" type="pres">
      <dgm:prSet presAssocID="{18647D2C-A945-4E76-BB75-3A4DC4413948}" presName="negativeSpace" presStyleCnt="0"/>
      <dgm:spPr/>
    </dgm:pt>
    <dgm:pt modelId="{0176E9CF-43CA-48A8-9D07-151DF6B3E1E0}" type="pres">
      <dgm:prSet presAssocID="{18647D2C-A945-4E76-BB75-3A4DC4413948}" presName="childText" presStyleLbl="conFgAcc1" presStyleIdx="0" presStyleCnt="5">
        <dgm:presLayoutVars>
          <dgm:bulletEnabled val="1"/>
        </dgm:presLayoutVars>
      </dgm:prSet>
      <dgm:spPr/>
    </dgm:pt>
    <dgm:pt modelId="{28AB2114-46B8-42D9-B9B6-F4738E087D28}" type="pres">
      <dgm:prSet presAssocID="{E396931E-5CAE-46C5-89C5-F71360AAB4E9}" presName="spaceBetweenRectangles" presStyleCnt="0"/>
      <dgm:spPr/>
    </dgm:pt>
    <dgm:pt modelId="{50610C88-D864-45BF-A99B-B9E7A6959D48}" type="pres">
      <dgm:prSet presAssocID="{55075186-9E85-4D03-A7CF-1FF5B0AF8684}" presName="parentLin" presStyleCnt="0"/>
      <dgm:spPr/>
    </dgm:pt>
    <dgm:pt modelId="{6BEB0B06-B31E-4D21-9F82-D915B2BD84FD}" type="pres">
      <dgm:prSet presAssocID="{55075186-9E85-4D03-A7CF-1FF5B0AF8684}" presName="parentLeftMargin" presStyleLbl="node1" presStyleIdx="0" presStyleCnt="5"/>
      <dgm:spPr/>
    </dgm:pt>
    <dgm:pt modelId="{B277579D-FE02-4879-AF8E-86E1921AE448}" type="pres">
      <dgm:prSet presAssocID="{55075186-9E85-4D03-A7CF-1FF5B0AF868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6D5B2F9-4F3E-492C-97B5-AD54492D7E02}" type="pres">
      <dgm:prSet presAssocID="{55075186-9E85-4D03-A7CF-1FF5B0AF8684}" presName="negativeSpace" presStyleCnt="0"/>
      <dgm:spPr/>
    </dgm:pt>
    <dgm:pt modelId="{50CB3AD2-78AC-4479-B2E9-34DBD22B4A77}" type="pres">
      <dgm:prSet presAssocID="{55075186-9E85-4D03-A7CF-1FF5B0AF8684}" presName="childText" presStyleLbl="conFgAcc1" presStyleIdx="1" presStyleCnt="5">
        <dgm:presLayoutVars>
          <dgm:bulletEnabled val="1"/>
        </dgm:presLayoutVars>
      </dgm:prSet>
      <dgm:spPr/>
    </dgm:pt>
    <dgm:pt modelId="{D19FC5A2-7A61-437F-AEB5-34A827020546}" type="pres">
      <dgm:prSet presAssocID="{0A59E7C3-A8B2-48A6-AAE3-2E1EE2183619}" presName="spaceBetweenRectangles" presStyleCnt="0"/>
      <dgm:spPr/>
    </dgm:pt>
    <dgm:pt modelId="{05459DE4-D169-4B52-9FF4-D6B408E2D240}" type="pres">
      <dgm:prSet presAssocID="{B4B4FEFC-195C-4179-A303-CA5E4C47362E}" presName="parentLin" presStyleCnt="0"/>
      <dgm:spPr/>
    </dgm:pt>
    <dgm:pt modelId="{D7D8C58D-9B06-4C37-9FF3-B45A112CBFC9}" type="pres">
      <dgm:prSet presAssocID="{B4B4FEFC-195C-4179-A303-CA5E4C47362E}" presName="parentLeftMargin" presStyleLbl="node1" presStyleIdx="1" presStyleCnt="5"/>
      <dgm:spPr/>
    </dgm:pt>
    <dgm:pt modelId="{1ACCA4E0-A11C-45E8-BEBC-29A7811B211D}" type="pres">
      <dgm:prSet presAssocID="{B4B4FEFC-195C-4179-A303-CA5E4C4736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56E084B-F2FA-4E04-83C8-E7E3B236E4C6}" type="pres">
      <dgm:prSet presAssocID="{B4B4FEFC-195C-4179-A303-CA5E4C47362E}" presName="negativeSpace" presStyleCnt="0"/>
      <dgm:spPr/>
    </dgm:pt>
    <dgm:pt modelId="{FDCC6F6E-363E-4420-8844-ED2D9C3BA26D}" type="pres">
      <dgm:prSet presAssocID="{B4B4FEFC-195C-4179-A303-CA5E4C47362E}" presName="childText" presStyleLbl="conFgAcc1" presStyleIdx="2" presStyleCnt="5">
        <dgm:presLayoutVars>
          <dgm:bulletEnabled val="1"/>
        </dgm:presLayoutVars>
      </dgm:prSet>
      <dgm:spPr/>
    </dgm:pt>
    <dgm:pt modelId="{86564696-D63C-40AB-A4E7-36FE8F354592}" type="pres">
      <dgm:prSet presAssocID="{DAEC0ECA-3803-47C4-BD07-D7ADB3992042}" presName="spaceBetweenRectangles" presStyleCnt="0"/>
      <dgm:spPr/>
    </dgm:pt>
    <dgm:pt modelId="{FB66CE56-A93D-43A3-8779-8334BFA72930}" type="pres">
      <dgm:prSet presAssocID="{7BEE3987-1B42-4A9D-90B1-0C5377D92B94}" presName="parentLin" presStyleCnt="0"/>
      <dgm:spPr/>
    </dgm:pt>
    <dgm:pt modelId="{6B127DD7-5B21-4003-861C-FB3F9CA7F928}" type="pres">
      <dgm:prSet presAssocID="{7BEE3987-1B42-4A9D-90B1-0C5377D92B94}" presName="parentLeftMargin" presStyleLbl="node1" presStyleIdx="2" presStyleCnt="5"/>
      <dgm:spPr/>
    </dgm:pt>
    <dgm:pt modelId="{F2188B40-9B9F-4FD4-BD58-5572FDC9C2A4}" type="pres">
      <dgm:prSet presAssocID="{7BEE3987-1B42-4A9D-90B1-0C5377D92B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B50BAEC-83A4-4A2F-B6B2-D4DFCEBF9249}" type="pres">
      <dgm:prSet presAssocID="{7BEE3987-1B42-4A9D-90B1-0C5377D92B94}" presName="negativeSpace" presStyleCnt="0"/>
      <dgm:spPr/>
    </dgm:pt>
    <dgm:pt modelId="{90DC0C0E-6F2E-42F2-B27F-7D316FC79865}" type="pres">
      <dgm:prSet presAssocID="{7BEE3987-1B42-4A9D-90B1-0C5377D92B94}" presName="childText" presStyleLbl="conFgAcc1" presStyleIdx="3" presStyleCnt="5">
        <dgm:presLayoutVars>
          <dgm:bulletEnabled val="1"/>
        </dgm:presLayoutVars>
      </dgm:prSet>
      <dgm:spPr/>
    </dgm:pt>
    <dgm:pt modelId="{2550EAA6-7069-4BA2-908E-C1B12C922DD1}" type="pres">
      <dgm:prSet presAssocID="{013B3D79-AE66-40AB-ACA2-77F1DF75CA7A}" presName="spaceBetweenRectangles" presStyleCnt="0"/>
      <dgm:spPr/>
    </dgm:pt>
    <dgm:pt modelId="{42D6B00F-AE60-4FC7-80DB-100CEB616C41}" type="pres">
      <dgm:prSet presAssocID="{9E659590-65E2-4239-B20A-432B2A0E717E}" presName="parentLin" presStyleCnt="0"/>
      <dgm:spPr/>
    </dgm:pt>
    <dgm:pt modelId="{1463C113-9954-45CE-A901-0BF137A2E9B7}" type="pres">
      <dgm:prSet presAssocID="{9E659590-65E2-4239-B20A-432B2A0E717E}" presName="parentLeftMargin" presStyleLbl="node1" presStyleIdx="3" presStyleCnt="5"/>
      <dgm:spPr/>
    </dgm:pt>
    <dgm:pt modelId="{4E86CDF1-7690-4DA8-85D1-E723FEF37E9E}" type="pres">
      <dgm:prSet presAssocID="{9E659590-65E2-4239-B20A-432B2A0E717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C0F12A9-583C-4E90-8CF4-DDE8B7C4F63C}" type="pres">
      <dgm:prSet presAssocID="{9E659590-65E2-4239-B20A-432B2A0E717E}" presName="negativeSpace" presStyleCnt="0"/>
      <dgm:spPr/>
    </dgm:pt>
    <dgm:pt modelId="{01D446FF-3CAE-4A67-AD17-BD24DB89DDA3}" type="pres">
      <dgm:prSet presAssocID="{9E659590-65E2-4239-B20A-432B2A0E717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1F3FD10-73E4-4096-A13B-82DED30106D9}" type="presOf" srcId="{18647D2C-A945-4E76-BB75-3A4DC4413948}" destId="{A22BFB87-4283-4DF2-8A65-BB59AA446F3F}" srcOrd="1" destOrd="0" presId="urn:microsoft.com/office/officeart/2005/8/layout/list1"/>
    <dgm:cxn modelId="{10E74E13-3A96-4373-AA82-7CB557CAA359}" srcId="{BDF33727-63B0-4418-B7C9-47F1225774B5}" destId="{55075186-9E85-4D03-A7CF-1FF5B0AF8684}" srcOrd="1" destOrd="0" parTransId="{88620FD3-BFBF-4FB6-9092-DEEC1B798B9F}" sibTransId="{0A59E7C3-A8B2-48A6-AAE3-2E1EE2183619}"/>
    <dgm:cxn modelId="{3ECBDA19-1A70-4616-9D8E-F8025F2D615D}" srcId="{BDF33727-63B0-4418-B7C9-47F1225774B5}" destId="{B4B4FEFC-195C-4179-A303-CA5E4C47362E}" srcOrd="2" destOrd="0" parTransId="{62604D0C-2E91-4F09-A4F2-771A1F9A5237}" sibTransId="{DAEC0ECA-3803-47C4-BD07-D7ADB3992042}"/>
    <dgm:cxn modelId="{A20D022A-8853-4234-957D-AA2A6724040F}" type="presOf" srcId="{B4B4FEFC-195C-4179-A303-CA5E4C47362E}" destId="{D7D8C58D-9B06-4C37-9FF3-B45A112CBFC9}" srcOrd="0" destOrd="0" presId="urn:microsoft.com/office/officeart/2005/8/layout/list1"/>
    <dgm:cxn modelId="{C87D6536-FC91-41AD-9672-756B76B002A8}" type="presOf" srcId="{BDF33727-63B0-4418-B7C9-47F1225774B5}" destId="{D970E97E-27B2-49F5-B01C-5185D161CF0D}" srcOrd="0" destOrd="0" presId="urn:microsoft.com/office/officeart/2005/8/layout/list1"/>
    <dgm:cxn modelId="{37F37A43-0E33-42A6-AE52-6E91B7136EE5}" type="presOf" srcId="{7BEE3987-1B42-4A9D-90B1-0C5377D92B94}" destId="{6B127DD7-5B21-4003-861C-FB3F9CA7F928}" srcOrd="0" destOrd="0" presId="urn:microsoft.com/office/officeart/2005/8/layout/list1"/>
    <dgm:cxn modelId="{9F3CB147-736B-43A2-A809-56B27187649D}" type="presOf" srcId="{7BEE3987-1B42-4A9D-90B1-0C5377D92B94}" destId="{F2188B40-9B9F-4FD4-BD58-5572FDC9C2A4}" srcOrd="1" destOrd="0" presId="urn:microsoft.com/office/officeart/2005/8/layout/list1"/>
    <dgm:cxn modelId="{C29AA177-2360-4346-B346-D87F9A96BA72}" type="presOf" srcId="{55075186-9E85-4D03-A7CF-1FF5B0AF8684}" destId="{6BEB0B06-B31E-4D21-9F82-D915B2BD84FD}" srcOrd="0" destOrd="0" presId="urn:microsoft.com/office/officeart/2005/8/layout/list1"/>
    <dgm:cxn modelId="{58D6B57B-DDFC-4E90-9C15-03DB717268F7}" srcId="{BDF33727-63B0-4418-B7C9-47F1225774B5}" destId="{18647D2C-A945-4E76-BB75-3A4DC4413948}" srcOrd="0" destOrd="0" parTransId="{11F27EBD-9DFD-4E90-9B46-FEDDCB9D5445}" sibTransId="{E396931E-5CAE-46C5-89C5-F71360AAB4E9}"/>
    <dgm:cxn modelId="{91E0FE90-F196-454B-AC3F-F960D51D0FFE}" type="presOf" srcId="{B4B4FEFC-195C-4179-A303-CA5E4C47362E}" destId="{1ACCA4E0-A11C-45E8-BEBC-29A7811B211D}" srcOrd="1" destOrd="0" presId="urn:microsoft.com/office/officeart/2005/8/layout/list1"/>
    <dgm:cxn modelId="{FFEE7297-BEB8-4163-8672-E077C8E1FA0F}" srcId="{BDF33727-63B0-4418-B7C9-47F1225774B5}" destId="{9E659590-65E2-4239-B20A-432B2A0E717E}" srcOrd="4" destOrd="0" parTransId="{906C247F-EEF5-4F96-A237-A7E836FBEF4D}" sibTransId="{711629A0-6CE4-4953-88D8-32E6FC5865FB}"/>
    <dgm:cxn modelId="{C82344E4-AD05-45CA-A4ED-C000C4E63290}" type="presOf" srcId="{9E659590-65E2-4239-B20A-432B2A0E717E}" destId="{4E86CDF1-7690-4DA8-85D1-E723FEF37E9E}" srcOrd="1" destOrd="0" presId="urn:microsoft.com/office/officeart/2005/8/layout/list1"/>
    <dgm:cxn modelId="{15009FED-1083-4942-83E8-BBABC892CE6A}" srcId="{BDF33727-63B0-4418-B7C9-47F1225774B5}" destId="{7BEE3987-1B42-4A9D-90B1-0C5377D92B94}" srcOrd="3" destOrd="0" parTransId="{C2C78C7E-E01F-48A1-AE00-1E128FD94558}" sibTransId="{013B3D79-AE66-40AB-ACA2-77F1DF75CA7A}"/>
    <dgm:cxn modelId="{37A45CF8-7DE6-4949-AEAD-8BCAD1CF0756}" type="presOf" srcId="{9E659590-65E2-4239-B20A-432B2A0E717E}" destId="{1463C113-9954-45CE-A901-0BF137A2E9B7}" srcOrd="0" destOrd="0" presId="urn:microsoft.com/office/officeart/2005/8/layout/list1"/>
    <dgm:cxn modelId="{DA50ACF8-30B1-430F-B404-A5DBDAC4018B}" type="presOf" srcId="{18647D2C-A945-4E76-BB75-3A4DC4413948}" destId="{E4EA84FC-A134-4D8C-95BF-0D88051DA92C}" srcOrd="0" destOrd="0" presId="urn:microsoft.com/office/officeart/2005/8/layout/list1"/>
    <dgm:cxn modelId="{9B2A9CFB-480A-4576-9787-3F1387F14A28}" type="presOf" srcId="{55075186-9E85-4D03-A7CF-1FF5B0AF8684}" destId="{B277579D-FE02-4879-AF8E-86E1921AE448}" srcOrd="1" destOrd="0" presId="urn:microsoft.com/office/officeart/2005/8/layout/list1"/>
    <dgm:cxn modelId="{761DD7C7-8649-4F59-8A88-497FFAF35CF2}" type="presParOf" srcId="{D970E97E-27B2-49F5-B01C-5185D161CF0D}" destId="{B8BA0ACA-6B9A-4BF7-9198-AA16CA8FB419}" srcOrd="0" destOrd="0" presId="urn:microsoft.com/office/officeart/2005/8/layout/list1"/>
    <dgm:cxn modelId="{44C34414-4582-459E-9629-A690EBD4DDBC}" type="presParOf" srcId="{B8BA0ACA-6B9A-4BF7-9198-AA16CA8FB419}" destId="{E4EA84FC-A134-4D8C-95BF-0D88051DA92C}" srcOrd="0" destOrd="0" presId="urn:microsoft.com/office/officeart/2005/8/layout/list1"/>
    <dgm:cxn modelId="{BC3AC4D3-CD19-432A-8893-D7CFBFFABDF8}" type="presParOf" srcId="{B8BA0ACA-6B9A-4BF7-9198-AA16CA8FB419}" destId="{A22BFB87-4283-4DF2-8A65-BB59AA446F3F}" srcOrd="1" destOrd="0" presId="urn:microsoft.com/office/officeart/2005/8/layout/list1"/>
    <dgm:cxn modelId="{0F0CEE78-5F91-4BF8-BB8E-6DCBB4E17576}" type="presParOf" srcId="{D970E97E-27B2-49F5-B01C-5185D161CF0D}" destId="{F43DACCD-69AE-4476-9213-9D16F2EFA033}" srcOrd="1" destOrd="0" presId="urn:microsoft.com/office/officeart/2005/8/layout/list1"/>
    <dgm:cxn modelId="{400605F8-2D7F-4DAB-8CD9-DCB3E59586E2}" type="presParOf" srcId="{D970E97E-27B2-49F5-B01C-5185D161CF0D}" destId="{0176E9CF-43CA-48A8-9D07-151DF6B3E1E0}" srcOrd="2" destOrd="0" presId="urn:microsoft.com/office/officeart/2005/8/layout/list1"/>
    <dgm:cxn modelId="{3793D988-F00E-4D4A-BBD2-E5490C4F9EE1}" type="presParOf" srcId="{D970E97E-27B2-49F5-B01C-5185D161CF0D}" destId="{28AB2114-46B8-42D9-B9B6-F4738E087D28}" srcOrd="3" destOrd="0" presId="urn:microsoft.com/office/officeart/2005/8/layout/list1"/>
    <dgm:cxn modelId="{9C28CDC3-9406-4EFD-B646-58A031D2B63E}" type="presParOf" srcId="{D970E97E-27B2-49F5-B01C-5185D161CF0D}" destId="{50610C88-D864-45BF-A99B-B9E7A6959D48}" srcOrd="4" destOrd="0" presId="urn:microsoft.com/office/officeart/2005/8/layout/list1"/>
    <dgm:cxn modelId="{B8572A82-D123-4B24-B25A-687AF482C862}" type="presParOf" srcId="{50610C88-D864-45BF-A99B-B9E7A6959D48}" destId="{6BEB0B06-B31E-4D21-9F82-D915B2BD84FD}" srcOrd="0" destOrd="0" presId="urn:microsoft.com/office/officeart/2005/8/layout/list1"/>
    <dgm:cxn modelId="{D19CCB15-6DEE-4005-B19D-FD62564D0C73}" type="presParOf" srcId="{50610C88-D864-45BF-A99B-B9E7A6959D48}" destId="{B277579D-FE02-4879-AF8E-86E1921AE448}" srcOrd="1" destOrd="0" presId="urn:microsoft.com/office/officeart/2005/8/layout/list1"/>
    <dgm:cxn modelId="{B676E32D-3DC3-4BE4-A044-356401181846}" type="presParOf" srcId="{D970E97E-27B2-49F5-B01C-5185D161CF0D}" destId="{A6D5B2F9-4F3E-492C-97B5-AD54492D7E02}" srcOrd="5" destOrd="0" presId="urn:microsoft.com/office/officeart/2005/8/layout/list1"/>
    <dgm:cxn modelId="{F77C6AAF-B546-499A-A298-DAED37DB2D0B}" type="presParOf" srcId="{D970E97E-27B2-49F5-B01C-5185D161CF0D}" destId="{50CB3AD2-78AC-4479-B2E9-34DBD22B4A77}" srcOrd="6" destOrd="0" presId="urn:microsoft.com/office/officeart/2005/8/layout/list1"/>
    <dgm:cxn modelId="{658D18B8-01C8-4B4A-9EA1-68779FEB8DA2}" type="presParOf" srcId="{D970E97E-27B2-49F5-B01C-5185D161CF0D}" destId="{D19FC5A2-7A61-437F-AEB5-34A827020546}" srcOrd="7" destOrd="0" presId="urn:microsoft.com/office/officeart/2005/8/layout/list1"/>
    <dgm:cxn modelId="{AB46C468-3C70-4D74-BFFC-5A13541E0516}" type="presParOf" srcId="{D970E97E-27B2-49F5-B01C-5185D161CF0D}" destId="{05459DE4-D169-4B52-9FF4-D6B408E2D240}" srcOrd="8" destOrd="0" presId="urn:microsoft.com/office/officeart/2005/8/layout/list1"/>
    <dgm:cxn modelId="{31B7BB4B-E88C-4667-9B3C-07265576779E}" type="presParOf" srcId="{05459DE4-D169-4B52-9FF4-D6B408E2D240}" destId="{D7D8C58D-9B06-4C37-9FF3-B45A112CBFC9}" srcOrd="0" destOrd="0" presId="urn:microsoft.com/office/officeart/2005/8/layout/list1"/>
    <dgm:cxn modelId="{1EF99C1A-96D4-4A02-AEB8-A4FAE15B82DD}" type="presParOf" srcId="{05459DE4-D169-4B52-9FF4-D6B408E2D240}" destId="{1ACCA4E0-A11C-45E8-BEBC-29A7811B211D}" srcOrd="1" destOrd="0" presId="urn:microsoft.com/office/officeart/2005/8/layout/list1"/>
    <dgm:cxn modelId="{E5EBADD9-C33D-4C9B-8202-16C2BCC72601}" type="presParOf" srcId="{D970E97E-27B2-49F5-B01C-5185D161CF0D}" destId="{E56E084B-F2FA-4E04-83C8-E7E3B236E4C6}" srcOrd="9" destOrd="0" presId="urn:microsoft.com/office/officeart/2005/8/layout/list1"/>
    <dgm:cxn modelId="{B962B64D-42B2-4A9D-AD17-F0B8B8A9205C}" type="presParOf" srcId="{D970E97E-27B2-49F5-B01C-5185D161CF0D}" destId="{FDCC6F6E-363E-4420-8844-ED2D9C3BA26D}" srcOrd="10" destOrd="0" presId="urn:microsoft.com/office/officeart/2005/8/layout/list1"/>
    <dgm:cxn modelId="{5EF54055-FE8D-4D4B-B4E0-EDB0190FBEAC}" type="presParOf" srcId="{D970E97E-27B2-49F5-B01C-5185D161CF0D}" destId="{86564696-D63C-40AB-A4E7-36FE8F354592}" srcOrd="11" destOrd="0" presId="urn:microsoft.com/office/officeart/2005/8/layout/list1"/>
    <dgm:cxn modelId="{D0EAEFAC-F555-42FD-B081-93E440D9F038}" type="presParOf" srcId="{D970E97E-27B2-49F5-B01C-5185D161CF0D}" destId="{FB66CE56-A93D-43A3-8779-8334BFA72930}" srcOrd="12" destOrd="0" presId="urn:microsoft.com/office/officeart/2005/8/layout/list1"/>
    <dgm:cxn modelId="{38F02D3F-D8CC-4BF7-AB72-9689BA5E3A1B}" type="presParOf" srcId="{FB66CE56-A93D-43A3-8779-8334BFA72930}" destId="{6B127DD7-5B21-4003-861C-FB3F9CA7F928}" srcOrd="0" destOrd="0" presId="urn:microsoft.com/office/officeart/2005/8/layout/list1"/>
    <dgm:cxn modelId="{632E4E54-EA9D-4228-8230-14A888A5B770}" type="presParOf" srcId="{FB66CE56-A93D-43A3-8779-8334BFA72930}" destId="{F2188B40-9B9F-4FD4-BD58-5572FDC9C2A4}" srcOrd="1" destOrd="0" presId="urn:microsoft.com/office/officeart/2005/8/layout/list1"/>
    <dgm:cxn modelId="{A8B96508-B006-41B0-908A-AA9746686920}" type="presParOf" srcId="{D970E97E-27B2-49F5-B01C-5185D161CF0D}" destId="{5B50BAEC-83A4-4A2F-B6B2-D4DFCEBF9249}" srcOrd="13" destOrd="0" presId="urn:microsoft.com/office/officeart/2005/8/layout/list1"/>
    <dgm:cxn modelId="{A35A4757-78BF-41AA-AADE-2C532A3F1D9E}" type="presParOf" srcId="{D970E97E-27B2-49F5-B01C-5185D161CF0D}" destId="{90DC0C0E-6F2E-42F2-B27F-7D316FC79865}" srcOrd="14" destOrd="0" presId="urn:microsoft.com/office/officeart/2005/8/layout/list1"/>
    <dgm:cxn modelId="{92B3E82A-108D-47A0-8788-561ECB171345}" type="presParOf" srcId="{D970E97E-27B2-49F5-B01C-5185D161CF0D}" destId="{2550EAA6-7069-4BA2-908E-C1B12C922DD1}" srcOrd="15" destOrd="0" presId="urn:microsoft.com/office/officeart/2005/8/layout/list1"/>
    <dgm:cxn modelId="{7DA5B0A9-234A-483C-964D-2DC0B2462259}" type="presParOf" srcId="{D970E97E-27B2-49F5-B01C-5185D161CF0D}" destId="{42D6B00F-AE60-4FC7-80DB-100CEB616C41}" srcOrd="16" destOrd="0" presId="urn:microsoft.com/office/officeart/2005/8/layout/list1"/>
    <dgm:cxn modelId="{014362D0-30B6-41CD-84C7-DEBAD8511014}" type="presParOf" srcId="{42D6B00F-AE60-4FC7-80DB-100CEB616C41}" destId="{1463C113-9954-45CE-A901-0BF137A2E9B7}" srcOrd="0" destOrd="0" presId="urn:microsoft.com/office/officeart/2005/8/layout/list1"/>
    <dgm:cxn modelId="{0F38403C-0280-4FD7-907A-1D3A0517B638}" type="presParOf" srcId="{42D6B00F-AE60-4FC7-80DB-100CEB616C41}" destId="{4E86CDF1-7690-4DA8-85D1-E723FEF37E9E}" srcOrd="1" destOrd="0" presId="urn:microsoft.com/office/officeart/2005/8/layout/list1"/>
    <dgm:cxn modelId="{DE1FF15F-50CF-4095-BD30-CBA6E070FA33}" type="presParOf" srcId="{D970E97E-27B2-49F5-B01C-5185D161CF0D}" destId="{7C0F12A9-583C-4E90-8CF4-DDE8B7C4F63C}" srcOrd="17" destOrd="0" presId="urn:microsoft.com/office/officeart/2005/8/layout/list1"/>
    <dgm:cxn modelId="{DBACAAE5-329D-4729-92DF-514E4D6F4A2A}" type="presParOf" srcId="{D970E97E-27B2-49F5-B01C-5185D161CF0D}" destId="{01D446FF-3CAE-4A67-AD17-BD24DB89DDA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33727-63B0-4418-B7C9-47F1225774B5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5075186-9E85-4D03-A7CF-1FF5B0AF8684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Release – November 19, 2020</a:t>
          </a:r>
        </a:p>
      </dgm:t>
    </dgm:pt>
    <dgm:pt modelId="{88620FD3-BFBF-4FB6-9092-DEEC1B798B9F}" type="parTrans" cxnId="{10E74E13-3A96-4373-AA82-7CB557CAA359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59E7C3-A8B2-48A6-AAE3-2E1EE2183619}" type="sibTrans" cxnId="{10E74E13-3A96-4373-AA82-7CB557CAA359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EE3987-1B42-4A9D-90B1-0C5377D92B94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Print version – December 2020</a:t>
          </a:r>
        </a:p>
      </dgm:t>
    </dgm:pt>
    <dgm:pt modelId="{C2C78C7E-E01F-48A1-AE00-1E128FD94558}" type="parTrans" cxnId="{15009FED-1083-4942-83E8-BBABC892CE6A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3B3D79-AE66-40AB-ACA2-77F1DF75CA7A}" type="sibTrans" cxnId="{15009FED-1083-4942-83E8-BBABC892CE6A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2ED58E-C652-4AD5-A342-71A08C9CAB9B}">
      <dgm:prSet phldrT="[Text]" custT="1"/>
      <dgm:spPr/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Translation – Ongoing</a:t>
          </a:r>
        </a:p>
      </dgm:t>
    </dgm:pt>
    <dgm:pt modelId="{9D988D8C-BFD7-41A4-A841-D095EA69A76C}" type="sibTrans" cxnId="{01B190C3-858F-411C-A658-18E57ACC6C49}">
      <dgm:prSet/>
      <dgm:spPr/>
      <dgm:t>
        <a:bodyPr/>
        <a:lstStyle/>
        <a:p>
          <a:endParaRPr lang="en-US"/>
        </a:p>
      </dgm:t>
    </dgm:pt>
    <dgm:pt modelId="{A4DDCCDB-75B8-4E95-8F60-D7FFC30698FA}" type="parTrans" cxnId="{01B190C3-858F-411C-A658-18E57ACC6C49}">
      <dgm:prSet/>
      <dgm:spPr/>
      <dgm:t>
        <a:bodyPr/>
        <a:lstStyle/>
        <a:p>
          <a:endParaRPr lang="en-US"/>
        </a:p>
      </dgm:t>
    </dgm:pt>
    <dgm:pt modelId="{40420EBD-5B1A-474E-8B6F-ECB325500748}" type="pres">
      <dgm:prSet presAssocID="{BDF33727-63B0-4418-B7C9-47F1225774B5}" presName="linear" presStyleCnt="0">
        <dgm:presLayoutVars>
          <dgm:dir/>
          <dgm:animLvl val="lvl"/>
          <dgm:resizeHandles val="exact"/>
        </dgm:presLayoutVars>
      </dgm:prSet>
      <dgm:spPr/>
    </dgm:pt>
    <dgm:pt modelId="{BFA546AF-DA66-4917-83A2-051E6949E982}" type="pres">
      <dgm:prSet presAssocID="{55075186-9E85-4D03-A7CF-1FF5B0AF8684}" presName="parentLin" presStyleCnt="0"/>
      <dgm:spPr/>
    </dgm:pt>
    <dgm:pt modelId="{6B76C243-596E-4F96-9EA7-DA6CDC8E446F}" type="pres">
      <dgm:prSet presAssocID="{55075186-9E85-4D03-A7CF-1FF5B0AF8684}" presName="parentLeftMargin" presStyleLbl="node1" presStyleIdx="0" presStyleCnt="3"/>
      <dgm:spPr/>
    </dgm:pt>
    <dgm:pt modelId="{8291871D-F78D-4B90-8055-8481DF2CD1D4}" type="pres">
      <dgm:prSet presAssocID="{55075186-9E85-4D03-A7CF-1FF5B0AF86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4863BC-9999-42FE-8402-70D5FFDC84F0}" type="pres">
      <dgm:prSet presAssocID="{55075186-9E85-4D03-A7CF-1FF5B0AF8684}" presName="negativeSpace" presStyleCnt="0"/>
      <dgm:spPr/>
    </dgm:pt>
    <dgm:pt modelId="{EF102B83-689F-4ABA-A5AD-1A79292B5649}" type="pres">
      <dgm:prSet presAssocID="{55075186-9E85-4D03-A7CF-1FF5B0AF8684}" presName="childText" presStyleLbl="conFgAcc1" presStyleIdx="0" presStyleCnt="3">
        <dgm:presLayoutVars>
          <dgm:bulletEnabled val="1"/>
        </dgm:presLayoutVars>
      </dgm:prSet>
      <dgm:spPr/>
    </dgm:pt>
    <dgm:pt modelId="{F5605F84-D021-427E-B3F6-A5DDF32A0EE3}" type="pres">
      <dgm:prSet presAssocID="{0A59E7C3-A8B2-48A6-AAE3-2E1EE2183619}" presName="spaceBetweenRectangles" presStyleCnt="0"/>
      <dgm:spPr/>
    </dgm:pt>
    <dgm:pt modelId="{7BBEDBE1-59DE-479B-AA41-1A226DC527CC}" type="pres">
      <dgm:prSet presAssocID="{7BEE3987-1B42-4A9D-90B1-0C5377D92B94}" presName="parentLin" presStyleCnt="0"/>
      <dgm:spPr/>
    </dgm:pt>
    <dgm:pt modelId="{0D0BC2E0-E0BB-4136-9E6A-921816D93727}" type="pres">
      <dgm:prSet presAssocID="{7BEE3987-1B42-4A9D-90B1-0C5377D92B94}" presName="parentLeftMargin" presStyleLbl="node1" presStyleIdx="0" presStyleCnt="3"/>
      <dgm:spPr/>
    </dgm:pt>
    <dgm:pt modelId="{CFCEDE96-988C-48FD-9B12-A566ADA8683C}" type="pres">
      <dgm:prSet presAssocID="{7BEE3987-1B42-4A9D-90B1-0C5377D92B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808C8B-F0A1-4E63-8700-E0C23710A5A3}" type="pres">
      <dgm:prSet presAssocID="{7BEE3987-1B42-4A9D-90B1-0C5377D92B94}" presName="negativeSpace" presStyleCnt="0"/>
      <dgm:spPr/>
    </dgm:pt>
    <dgm:pt modelId="{5683FA7F-F308-42CC-AD39-5C01A448BF5D}" type="pres">
      <dgm:prSet presAssocID="{7BEE3987-1B42-4A9D-90B1-0C5377D92B94}" presName="childText" presStyleLbl="conFgAcc1" presStyleIdx="1" presStyleCnt="3">
        <dgm:presLayoutVars>
          <dgm:bulletEnabled val="1"/>
        </dgm:presLayoutVars>
      </dgm:prSet>
      <dgm:spPr/>
    </dgm:pt>
    <dgm:pt modelId="{F807DC3F-ABF3-4CC0-858B-1D668AFFD899}" type="pres">
      <dgm:prSet presAssocID="{013B3D79-AE66-40AB-ACA2-77F1DF75CA7A}" presName="spaceBetweenRectangles" presStyleCnt="0"/>
      <dgm:spPr/>
    </dgm:pt>
    <dgm:pt modelId="{8E0E7FAC-04B8-4164-B982-C7482A6C67D4}" type="pres">
      <dgm:prSet presAssocID="{4B2ED58E-C652-4AD5-A342-71A08C9CAB9B}" presName="parentLin" presStyleCnt="0"/>
      <dgm:spPr/>
    </dgm:pt>
    <dgm:pt modelId="{5B85F372-E165-48D5-A4AA-180F8207D2F8}" type="pres">
      <dgm:prSet presAssocID="{4B2ED58E-C652-4AD5-A342-71A08C9CAB9B}" presName="parentLeftMargin" presStyleLbl="node1" presStyleIdx="1" presStyleCnt="3"/>
      <dgm:spPr/>
    </dgm:pt>
    <dgm:pt modelId="{DCAEDE38-27D3-48FC-933D-F6C8920633A3}" type="pres">
      <dgm:prSet presAssocID="{4B2ED58E-C652-4AD5-A342-71A08C9CAB9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9531B2E-3BA4-46F7-AFA0-F80A7D360A80}" type="pres">
      <dgm:prSet presAssocID="{4B2ED58E-C652-4AD5-A342-71A08C9CAB9B}" presName="negativeSpace" presStyleCnt="0"/>
      <dgm:spPr/>
    </dgm:pt>
    <dgm:pt modelId="{2BC36420-0BB8-4535-B5F6-48444EA00590}" type="pres">
      <dgm:prSet presAssocID="{4B2ED58E-C652-4AD5-A342-71A08C9CAB9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E74E13-3A96-4373-AA82-7CB557CAA359}" srcId="{BDF33727-63B0-4418-B7C9-47F1225774B5}" destId="{55075186-9E85-4D03-A7CF-1FF5B0AF8684}" srcOrd="0" destOrd="0" parTransId="{88620FD3-BFBF-4FB6-9092-DEEC1B798B9F}" sibTransId="{0A59E7C3-A8B2-48A6-AAE3-2E1EE2183619}"/>
    <dgm:cxn modelId="{05F3CC3E-C232-4055-BE32-F99EA48B9D6B}" type="presOf" srcId="{55075186-9E85-4D03-A7CF-1FF5B0AF8684}" destId="{8291871D-F78D-4B90-8055-8481DF2CD1D4}" srcOrd="1" destOrd="0" presId="urn:microsoft.com/office/officeart/2005/8/layout/list1"/>
    <dgm:cxn modelId="{3CD7E67C-0102-4F9B-9D1A-49D0DA2E8EB9}" type="presOf" srcId="{BDF33727-63B0-4418-B7C9-47F1225774B5}" destId="{40420EBD-5B1A-474E-8B6F-ECB325500748}" srcOrd="0" destOrd="0" presId="urn:microsoft.com/office/officeart/2005/8/layout/list1"/>
    <dgm:cxn modelId="{FEE28CB8-6C49-4667-AE99-E6B5ABC5BF91}" type="presOf" srcId="{4B2ED58E-C652-4AD5-A342-71A08C9CAB9B}" destId="{5B85F372-E165-48D5-A4AA-180F8207D2F8}" srcOrd="0" destOrd="0" presId="urn:microsoft.com/office/officeart/2005/8/layout/list1"/>
    <dgm:cxn modelId="{01B190C3-858F-411C-A658-18E57ACC6C49}" srcId="{BDF33727-63B0-4418-B7C9-47F1225774B5}" destId="{4B2ED58E-C652-4AD5-A342-71A08C9CAB9B}" srcOrd="2" destOrd="0" parTransId="{A4DDCCDB-75B8-4E95-8F60-D7FFC30698FA}" sibTransId="{9D988D8C-BFD7-41A4-A841-D095EA69A76C}"/>
    <dgm:cxn modelId="{508E09C5-64D7-4B32-ADFE-45C5D527D177}" type="presOf" srcId="{55075186-9E85-4D03-A7CF-1FF5B0AF8684}" destId="{6B76C243-596E-4F96-9EA7-DA6CDC8E446F}" srcOrd="0" destOrd="0" presId="urn:microsoft.com/office/officeart/2005/8/layout/list1"/>
    <dgm:cxn modelId="{4772E1CA-26CB-4BF2-A5A3-5D7A84780D9E}" type="presOf" srcId="{7BEE3987-1B42-4A9D-90B1-0C5377D92B94}" destId="{CFCEDE96-988C-48FD-9B12-A566ADA8683C}" srcOrd="1" destOrd="0" presId="urn:microsoft.com/office/officeart/2005/8/layout/list1"/>
    <dgm:cxn modelId="{3C96ABCF-EE51-4BCB-9538-54B3C2692636}" type="presOf" srcId="{7BEE3987-1B42-4A9D-90B1-0C5377D92B94}" destId="{0D0BC2E0-E0BB-4136-9E6A-921816D93727}" srcOrd="0" destOrd="0" presId="urn:microsoft.com/office/officeart/2005/8/layout/list1"/>
    <dgm:cxn modelId="{15009FED-1083-4942-83E8-BBABC892CE6A}" srcId="{BDF33727-63B0-4418-B7C9-47F1225774B5}" destId="{7BEE3987-1B42-4A9D-90B1-0C5377D92B94}" srcOrd="1" destOrd="0" parTransId="{C2C78C7E-E01F-48A1-AE00-1E128FD94558}" sibTransId="{013B3D79-AE66-40AB-ACA2-77F1DF75CA7A}"/>
    <dgm:cxn modelId="{E0BC0AF2-A0EA-42FA-8384-56CB7C012136}" type="presOf" srcId="{4B2ED58E-C652-4AD5-A342-71A08C9CAB9B}" destId="{DCAEDE38-27D3-48FC-933D-F6C8920633A3}" srcOrd="1" destOrd="0" presId="urn:microsoft.com/office/officeart/2005/8/layout/list1"/>
    <dgm:cxn modelId="{0E755981-3906-479A-82CD-51373DFAE47E}" type="presParOf" srcId="{40420EBD-5B1A-474E-8B6F-ECB325500748}" destId="{BFA546AF-DA66-4917-83A2-051E6949E982}" srcOrd="0" destOrd="0" presId="urn:microsoft.com/office/officeart/2005/8/layout/list1"/>
    <dgm:cxn modelId="{97EBE091-AB2F-4852-8C6E-4DDCD01A5001}" type="presParOf" srcId="{BFA546AF-DA66-4917-83A2-051E6949E982}" destId="{6B76C243-596E-4F96-9EA7-DA6CDC8E446F}" srcOrd="0" destOrd="0" presId="urn:microsoft.com/office/officeart/2005/8/layout/list1"/>
    <dgm:cxn modelId="{248BB089-6211-402B-B5E2-A1CE01F114C3}" type="presParOf" srcId="{BFA546AF-DA66-4917-83A2-051E6949E982}" destId="{8291871D-F78D-4B90-8055-8481DF2CD1D4}" srcOrd="1" destOrd="0" presId="urn:microsoft.com/office/officeart/2005/8/layout/list1"/>
    <dgm:cxn modelId="{C31E829B-FF52-4464-B1CC-785FC2FB5F73}" type="presParOf" srcId="{40420EBD-5B1A-474E-8B6F-ECB325500748}" destId="{7F4863BC-9999-42FE-8402-70D5FFDC84F0}" srcOrd="1" destOrd="0" presId="urn:microsoft.com/office/officeart/2005/8/layout/list1"/>
    <dgm:cxn modelId="{00C23360-CA8A-47EF-885B-E0B518D75861}" type="presParOf" srcId="{40420EBD-5B1A-474E-8B6F-ECB325500748}" destId="{EF102B83-689F-4ABA-A5AD-1A79292B5649}" srcOrd="2" destOrd="0" presId="urn:microsoft.com/office/officeart/2005/8/layout/list1"/>
    <dgm:cxn modelId="{98545254-D85C-4918-BC46-7C23086BC1D1}" type="presParOf" srcId="{40420EBD-5B1A-474E-8B6F-ECB325500748}" destId="{F5605F84-D021-427E-B3F6-A5DDF32A0EE3}" srcOrd="3" destOrd="0" presId="urn:microsoft.com/office/officeart/2005/8/layout/list1"/>
    <dgm:cxn modelId="{063BEBE2-6752-49F5-A4E7-4F3EF75086F4}" type="presParOf" srcId="{40420EBD-5B1A-474E-8B6F-ECB325500748}" destId="{7BBEDBE1-59DE-479B-AA41-1A226DC527CC}" srcOrd="4" destOrd="0" presId="urn:microsoft.com/office/officeart/2005/8/layout/list1"/>
    <dgm:cxn modelId="{3F1BA747-B2D0-4CB5-9A2D-41D6DA512C5A}" type="presParOf" srcId="{7BBEDBE1-59DE-479B-AA41-1A226DC527CC}" destId="{0D0BC2E0-E0BB-4136-9E6A-921816D93727}" srcOrd="0" destOrd="0" presId="urn:microsoft.com/office/officeart/2005/8/layout/list1"/>
    <dgm:cxn modelId="{29540C4C-0191-4A61-A7D2-324E216D839E}" type="presParOf" srcId="{7BBEDBE1-59DE-479B-AA41-1A226DC527CC}" destId="{CFCEDE96-988C-48FD-9B12-A566ADA8683C}" srcOrd="1" destOrd="0" presId="urn:microsoft.com/office/officeart/2005/8/layout/list1"/>
    <dgm:cxn modelId="{DEC67FCD-2DCD-4A55-B857-1D4A329269B5}" type="presParOf" srcId="{40420EBD-5B1A-474E-8B6F-ECB325500748}" destId="{02808C8B-F0A1-4E63-8700-E0C23710A5A3}" srcOrd="5" destOrd="0" presId="urn:microsoft.com/office/officeart/2005/8/layout/list1"/>
    <dgm:cxn modelId="{4CC4E728-7722-4C0F-AF2F-455B7725508E}" type="presParOf" srcId="{40420EBD-5B1A-474E-8B6F-ECB325500748}" destId="{5683FA7F-F308-42CC-AD39-5C01A448BF5D}" srcOrd="6" destOrd="0" presId="urn:microsoft.com/office/officeart/2005/8/layout/list1"/>
    <dgm:cxn modelId="{F02B8E93-F032-4165-ACD0-879E4BADB275}" type="presParOf" srcId="{40420EBD-5B1A-474E-8B6F-ECB325500748}" destId="{F807DC3F-ABF3-4CC0-858B-1D668AFFD899}" srcOrd="7" destOrd="0" presId="urn:microsoft.com/office/officeart/2005/8/layout/list1"/>
    <dgm:cxn modelId="{5D6D2564-55BE-40D0-8306-6FF174E6FC95}" type="presParOf" srcId="{40420EBD-5B1A-474E-8B6F-ECB325500748}" destId="{8E0E7FAC-04B8-4164-B982-C7482A6C67D4}" srcOrd="8" destOrd="0" presId="urn:microsoft.com/office/officeart/2005/8/layout/list1"/>
    <dgm:cxn modelId="{6E368FF7-C544-4620-822E-1F233D3350DF}" type="presParOf" srcId="{8E0E7FAC-04B8-4164-B982-C7482A6C67D4}" destId="{5B85F372-E165-48D5-A4AA-180F8207D2F8}" srcOrd="0" destOrd="0" presId="urn:microsoft.com/office/officeart/2005/8/layout/list1"/>
    <dgm:cxn modelId="{25F93B41-AADC-435C-B7D2-2FCE377E0F5A}" type="presParOf" srcId="{8E0E7FAC-04B8-4164-B982-C7482A6C67D4}" destId="{DCAEDE38-27D3-48FC-933D-F6C8920633A3}" srcOrd="1" destOrd="0" presId="urn:microsoft.com/office/officeart/2005/8/layout/list1"/>
    <dgm:cxn modelId="{0E8C8D91-528D-4D6A-AE68-7FA2D6F49E12}" type="presParOf" srcId="{40420EBD-5B1A-474E-8B6F-ECB325500748}" destId="{89531B2E-3BA4-46F7-AFA0-F80A7D360A80}" srcOrd="9" destOrd="0" presId="urn:microsoft.com/office/officeart/2005/8/layout/list1"/>
    <dgm:cxn modelId="{66C82585-AA33-4B0C-91DF-B49A6C669839}" type="presParOf" srcId="{40420EBD-5B1A-474E-8B6F-ECB325500748}" destId="{2BC36420-0BB8-4535-B5F6-48444EA005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6E9CF-43CA-48A8-9D07-151DF6B3E1E0}">
      <dsp:nvSpPr>
        <dsp:cNvPr id="0" name=""/>
        <dsp:cNvSpPr/>
      </dsp:nvSpPr>
      <dsp:spPr>
        <a:xfrm>
          <a:off x="0" y="358779"/>
          <a:ext cx="945211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BFB87-4283-4DF2-8A65-BB59AA446F3F}">
      <dsp:nvSpPr>
        <dsp:cNvPr id="0" name=""/>
        <dsp:cNvSpPr/>
      </dsp:nvSpPr>
      <dsp:spPr>
        <a:xfrm>
          <a:off x="472605" y="78339"/>
          <a:ext cx="6616479" cy="5608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87" tIns="0" rIns="2500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Initial chapter review – experts and compilers</a:t>
          </a:r>
        </a:p>
      </dsp:txBody>
      <dsp:txXfrm>
        <a:off x="499985" y="105719"/>
        <a:ext cx="6561719" cy="506120"/>
      </dsp:txXfrm>
    </dsp:sp>
    <dsp:sp modelId="{50CB3AD2-78AC-4479-B2E9-34DBD22B4A77}">
      <dsp:nvSpPr>
        <dsp:cNvPr id="0" name=""/>
        <dsp:cNvSpPr/>
      </dsp:nvSpPr>
      <dsp:spPr>
        <a:xfrm>
          <a:off x="0" y="1220619"/>
          <a:ext cx="945211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0786"/>
              <a:satOff val="-14880"/>
              <a:lumOff val="19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7579D-FE02-4879-AF8E-86E1921AE448}">
      <dsp:nvSpPr>
        <dsp:cNvPr id="0" name=""/>
        <dsp:cNvSpPr/>
      </dsp:nvSpPr>
      <dsp:spPr>
        <a:xfrm>
          <a:off x="472605" y="940179"/>
          <a:ext cx="6616479" cy="560880"/>
        </a:xfrm>
        <a:prstGeom prst="roundRect">
          <a:avLst/>
        </a:prstGeom>
        <a:solidFill>
          <a:schemeClr val="accent1">
            <a:shade val="50000"/>
            <a:hueOff val="280786"/>
            <a:satOff val="-14880"/>
            <a:lumOff val="19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87" tIns="0" rIns="2500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Compilers and data users – 6 months</a:t>
          </a:r>
        </a:p>
      </dsp:txBody>
      <dsp:txXfrm>
        <a:off x="499985" y="967559"/>
        <a:ext cx="6561719" cy="506120"/>
      </dsp:txXfrm>
    </dsp:sp>
    <dsp:sp modelId="{FDCC6F6E-363E-4420-8844-ED2D9C3BA26D}">
      <dsp:nvSpPr>
        <dsp:cNvPr id="0" name=""/>
        <dsp:cNvSpPr/>
      </dsp:nvSpPr>
      <dsp:spPr>
        <a:xfrm>
          <a:off x="0" y="2082459"/>
          <a:ext cx="945211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561571"/>
              <a:satOff val="-29761"/>
              <a:lumOff val="39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CA4E0-A11C-45E8-BEBC-29A7811B211D}">
      <dsp:nvSpPr>
        <dsp:cNvPr id="0" name=""/>
        <dsp:cNvSpPr/>
      </dsp:nvSpPr>
      <dsp:spPr>
        <a:xfrm>
          <a:off x="472605" y="1802019"/>
          <a:ext cx="6616479" cy="560880"/>
        </a:xfrm>
        <a:prstGeom prst="roundRect">
          <a:avLst/>
        </a:prstGeom>
        <a:solidFill>
          <a:schemeClr val="accent1">
            <a:shade val="50000"/>
            <a:hueOff val="561571"/>
            <a:satOff val="-29761"/>
            <a:lumOff val="39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87" tIns="0" rIns="2500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Outside review</a:t>
          </a:r>
          <a:endParaRPr lang="en-US" sz="180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99985" y="1829399"/>
        <a:ext cx="6561719" cy="506120"/>
      </dsp:txXfrm>
    </dsp:sp>
    <dsp:sp modelId="{90DC0C0E-6F2E-42F2-B27F-7D316FC79865}">
      <dsp:nvSpPr>
        <dsp:cNvPr id="0" name=""/>
        <dsp:cNvSpPr/>
      </dsp:nvSpPr>
      <dsp:spPr>
        <a:xfrm>
          <a:off x="0" y="2944299"/>
          <a:ext cx="945211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561571"/>
              <a:satOff val="-29761"/>
              <a:lumOff val="39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88B40-9B9F-4FD4-BD58-5572FDC9C2A4}">
      <dsp:nvSpPr>
        <dsp:cNvPr id="0" name=""/>
        <dsp:cNvSpPr/>
      </dsp:nvSpPr>
      <dsp:spPr>
        <a:xfrm>
          <a:off x="472605" y="2663859"/>
          <a:ext cx="6616479" cy="560880"/>
        </a:xfrm>
        <a:prstGeom prst="roundRect">
          <a:avLst/>
        </a:prstGeom>
        <a:solidFill>
          <a:schemeClr val="accent1">
            <a:shade val="50000"/>
            <a:hueOff val="561571"/>
            <a:satOff val="-29761"/>
            <a:lumOff val="39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87" tIns="0" rIns="2500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IWGPS review</a:t>
          </a:r>
        </a:p>
      </dsp:txBody>
      <dsp:txXfrm>
        <a:off x="499985" y="2691239"/>
        <a:ext cx="6561719" cy="506120"/>
      </dsp:txXfrm>
    </dsp:sp>
    <dsp:sp modelId="{01D446FF-3CAE-4A67-AD17-BD24DB89DDA3}">
      <dsp:nvSpPr>
        <dsp:cNvPr id="0" name=""/>
        <dsp:cNvSpPr/>
      </dsp:nvSpPr>
      <dsp:spPr>
        <a:xfrm>
          <a:off x="0" y="3806139"/>
          <a:ext cx="945211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0786"/>
              <a:satOff val="-14880"/>
              <a:lumOff val="19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6CDF1-7690-4DA8-85D1-E723FEF37E9E}">
      <dsp:nvSpPr>
        <dsp:cNvPr id="0" name=""/>
        <dsp:cNvSpPr/>
      </dsp:nvSpPr>
      <dsp:spPr>
        <a:xfrm>
          <a:off x="472605" y="3525699"/>
          <a:ext cx="6616479" cy="560880"/>
        </a:xfrm>
        <a:prstGeom prst="roundRect">
          <a:avLst/>
        </a:prstGeom>
        <a:solidFill>
          <a:schemeClr val="accent1">
            <a:shade val="50000"/>
            <a:hueOff val="280786"/>
            <a:satOff val="-14880"/>
            <a:lumOff val="19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87" tIns="0" rIns="2500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Formal consultation of countries</a:t>
          </a:r>
        </a:p>
      </dsp:txBody>
      <dsp:txXfrm>
        <a:off x="499985" y="3553079"/>
        <a:ext cx="656171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02B83-689F-4ABA-A5AD-1A79292B5649}">
      <dsp:nvSpPr>
        <dsp:cNvPr id="0" name=""/>
        <dsp:cNvSpPr/>
      </dsp:nvSpPr>
      <dsp:spPr>
        <a:xfrm>
          <a:off x="0" y="476795"/>
          <a:ext cx="73914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1871D-F78D-4B90-8055-8481DF2CD1D4}">
      <dsp:nvSpPr>
        <dsp:cNvPr id="0" name=""/>
        <dsp:cNvSpPr/>
      </dsp:nvSpPr>
      <dsp:spPr>
        <a:xfrm>
          <a:off x="369570" y="4475"/>
          <a:ext cx="5173980" cy="9446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Release – November 19, 2020</a:t>
          </a:r>
        </a:p>
      </dsp:txBody>
      <dsp:txXfrm>
        <a:off x="415684" y="50589"/>
        <a:ext cx="5081752" cy="852412"/>
      </dsp:txXfrm>
    </dsp:sp>
    <dsp:sp modelId="{5683FA7F-F308-42CC-AD39-5C01A448BF5D}">
      <dsp:nvSpPr>
        <dsp:cNvPr id="0" name=""/>
        <dsp:cNvSpPr/>
      </dsp:nvSpPr>
      <dsp:spPr>
        <a:xfrm>
          <a:off x="0" y="1928315"/>
          <a:ext cx="73914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467976"/>
              <a:satOff val="-24801"/>
              <a:lumOff val="33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DE96-988C-48FD-9B12-A566ADA8683C}">
      <dsp:nvSpPr>
        <dsp:cNvPr id="0" name=""/>
        <dsp:cNvSpPr/>
      </dsp:nvSpPr>
      <dsp:spPr>
        <a:xfrm>
          <a:off x="369570" y="1455995"/>
          <a:ext cx="5173980" cy="944640"/>
        </a:xfrm>
        <a:prstGeom prst="roundRect">
          <a:avLst/>
        </a:prstGeom>
        <a:solidFill>
          <a:schemeClr val="accent1">
            <a:shade val="50000"/>
            <a:hueOff val="467976"/>
            <a:satOff val="-24801"/>
            <a:lumOff val="33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Print version – December 2020</a:t>
          </a:r>
        </a:p>
      </dsp:txBody>
      <dsp:txXfrm>
        <a:off x="415684" y="1502109"/>
        <a:ext cx="5081752" cy="852412"/>
      </dsp:txXfrm>
    </dsp:sp>
    <dsp:sp modelId="{2BC36420-0BB8-4535-B5F6-48444EA00590}">
      <dsp:nvSpPr>
        <dsp:cNvPr id="0" name=""/>
        <dsp:cNvSpPr/>
      </dsp:nvSpPr>
      <dsp:spPr>
        <a:xfrm>
          <a:off x="0" y="3379835"/>
          <a:ext cx="73914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467976"/>
              <a:satOff val="-24801"/>
              <a:lumOff val="33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EDE38-27D3-48FC-933D-F6C8920633A3}">
      <dsp:nvSpPr>
        <dsp:cNvPr id="0" name=""/>
        <dsp:cNvSpPr/>
      </dsp:nvSpPr>
      <dsp:spPr>
        <a:xfrm>
          <a:off x="369570" y="2907515"/>
          <a:ext cx="5173980" cy="944640"/>
        </a:xfrm>
        <a:prstGeom prst="roundRect">
          <a:avLst/>
        </a:prstGeom>
        <a:solidFill>
          <a:schemeClr val="accent1">
            <a:shade val="50000"/>
            <a:hueOff val="467976"/>
            <a:satOff val="-24801"/>
            <a:lumOff val="33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Translation – Ongoing</a:t>
          </a:r>
        </a:p>
      </dsp:txBody>
      <dsp:txXfrm>
        <a:off x="415684" y="2953629"/>
        <a:ext cx="5081752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775A79D1-2E7B-41A1-8E81-8153E7F8BC0E}" type="datetime1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1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1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0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5212"/>
          <a:stretch/>
        </p:blipFill>
        <p:spPr>
          <a:xfrm>
            <a:off x="5623560" y="749808"/>
            <a:ext cx="1103811" cy="11439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560" y="749808"/>
            <a:ext cx="317020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7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Statistics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4" r:id="rId3"/>
    <p:sldLayoutId id="2147483755" r:id="rId4"/>
    <p:sldLayoutId id="2147483756" r:id="rId5"/>
    <p:sldLayoutId id="2147483758" r:id="rId6"/>
    <p:sldLayoutId id="2147483757" r:id="rId7"/>
    <p:sldLayoutId id="2147483707" r:id="rId8"/>
    <p:sldLayoutId id="2147483759" r:id="rId9"/>
    <p:sldLayoutId id="2147483748" r:id="rId10"/>
    <p:sldLayoutId id="2147483744" r:id="rId11"/>
    <p:sldLayoutId id="2147483750" r:id="rId12"/>
    <p:sldLayoutId id="2147483747" r:id="rId13"/>
    <p:sldLayoutId id="2147483752" r:id="rId14"/>
    <p:sldLayoutId id="2147483751" r:id="rId15"/>
    <p:sldLayoutId id="2147483745" r:id="rId16"/>
    <p:sldLayoutId id="2147483746" r:id="rId17"/>
    <p:sldLayoutId id="2147483749" r:id="rId18"/>
    <p:sldLayoutId id="2147483753" r:id="rId19"/>
    <p:sldLayoutId id="2147483743" r:id="rId20"/>
    <p:sldLayoutId id="2147483761" r:id="rId21"/>
  </p:sldLayoutIdLst>
  <p:transition>
    <p:fade/>
  </p:transition>
  <p:hf sldNum="0"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n/Data/Statistics/cpi-manual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tavareslimamartin@imf.org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unece.org/stats/documents/2014.05.cpi.html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 CPI Manual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10,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Group of Experts on Consumer Price Indices</a:t>
            </a:r>
          </a:p>
          <a:p>
            <a:endParaRPr lang="en-US" dirty="0"/>
          </a:p>
          <a:p>
            <a:r>
              <a:rPr lang="en-US" dirty="0"/>
              <a:t>Brian Graf, Senior Economist</a:t>
            </a:r>
          </a:p>
          <a:p>
            <a:r>
              <a:rPr lang="en-US" dirty="0"/>
              <a:t>Real Sector Division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3EC2A6-370D-5C43-9143-4C5479E0DB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CA11B8-4A00-C740-9EE1-BF1EAAA3E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99204D7-4D41-4E0E-97F8-96381A67AE11}"/>
              </a:ext>
            </a:extLst>
          </p:cNvPr>
          <p:cNvSpPr txBox="1">
            <a:spLocks/>
          </p:cNvSpPr>
          <p:nvPr/>
        </p:nvSpPr>
        <p:spPr>
          <a:xfrm>
            <a:off x="5741048" y="4572278"/>
            <a:ext cx="5515284" cy="465240"/>
          </a:xfrm>
          <a:prstGeom prst="rect">
            <a:avLst/>
          </a:prstGeom>
        </p:spPr>
        <p:txBody>
          <a:bodyPr vert="horz" lIns="0" tIns="9144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7" indent="0" algn="ctr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14" indent="0" algn="ctr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72" indent="0" algn="ctr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28" indent="0" algn="ctr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85" indent="0" algn="ctr" defTabSz="91431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42" indent="0" algn="ctr" defTabSz="91431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00" indent="0" algn="ctr" defTabSz="91431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57" indent="0" algn="ctr" defTabSz="91431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0432975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6BB4-8EFA-48E0-9FDF-792A215B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9FF7F-AB21-416C-B563-4D7BA387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918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broader</a:t>
            </a:r>
            <a:r>
              <a:rPr lang="en-US" b="1" dirty="0"/>
              <a:t> consistency with the </a:t>
            </a:r>
            <a:r>
              <a:rPr lang="en-US" b="1" i="1" dirty="0"/>
              <a:t>System of National Accounts 2008</a:t>
            </a:r>
            <a:r>
              <a:rPr lang="en-US" dirty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Eliminate repetition and ensure consistency </a:t>
            </a:r>
            <a:r>
              <a:rPr lang="en-US" dirty="0"/>
              <a:t>between chapters.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Feedback and experiences </a:t>
            </a:r>
            <a:r>
              <a:rPr lang="en-GB" dirty="0"/>
              <a:t>with 2004 Manual.</a:t>
            </a:r>
            <a:endParaRPr lang="en-US" dirty="0"/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b="1" dirty="0"/>
              <a:t>Incorporate the </a:t>
            </a:r>
            <a:r>
              <a:rPr lang="en-US" b="1" i="1" dirty="0"/>
              <a:t>Practical Guide </a:t>
            </a:r>
            <a:r>
              <a:rPr lang="en-US" i="1" dirty="0"/>
              <a:t>to Compiling Consumer Price Indices </a:t>
            </a:r>
            <a:r>
              <a:rPr lang="en-US" dirty="0"/>
              <a:t>into the Manual. </a:t>
            </a:r>
          </a:p>
          <a:p>
            <a:pPr lvl="3">
              <a:lnSpc>
                <a:spcPts val="2300"/>
              </a:lnSpc>
              <a:buFont typeface="ArialMT"/>
              <a:buChar char="►"/>
            </a:pPr>
            <a:r>
              <a:rPr lang="en-US" sz="1800" dirty="0"/>
              <a:t>The CPI Guide replaced by the Manual and discontinued.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chapters now conclude with overview of</a:t>
            </a:r>
            <a:r>
              <a:rPr lang="en-US" b="1" dirty="0"/>
              <a:t> key recommendations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2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6BB4-8EFA-48E0-9FDF-792A215B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9FF7F-AB21-416C-B563-4D7BA387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918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Standardizing terminology – create more uniformity and consistency across countries:</a:t>
            </a:r>
          </a:p>
          <a:p>
            <a:pPr lvl="2"/>
            <a:r>
              <a:rPr lang="en-US" dirty="0"/>
              <a:t>Product, item, and variety</a:t>
            </a:r>
          </a:p>
          <a:p>
            <a:pPr lvl="3"/>
            <a:r>
              <a:rPr lang="en-US" dirty="0"/>
              <a:t>Variety -- The individual product for which prices are collected during the collection period. It includes the detailed specification of the product or item observed.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Elementary aggregate has been defined more clearly</a:t>
            </a:r>
            <a:r>
              <a:rPr lang="en-US" dirty="0"/>
              <a:t> to mean the lowest level of groups of goods and services for which expenditure weights are assigned and held constant for a period of time. </a:t>
            </a:r>
          </a:p>
          <a:p>
            <a:pPr lvl="2">
              <a:lnSpc>
                <a:spcPts val="2300"/>
              </a:lnSpc>
              <a:buFont typeface="ArialMT"/>
              <a:buChar char="►"/>
            </a:pPr>
            <a:r>
              <a:rPr lang="en-US" sz="1800" dirty="0"/>
              <a:t>This change was made in response to the use of alternative sources, such as scanner data, to develop detailed weights below the elementary aggregate level. </a:t>
            </a:r>
          </a:p>
          <a:p>
            <a:pPr lvl="2">
              <a:lnSpc>
                <a:spcPts val="2300"/>
              </a:lnSpc>
              <a:buFont typeface="ArialMT"/>
              <a:buChar char="►"/>
            </a:pPr>
            <a:r>
              <a:rPr lang="en-US" sz="1800" dirty="0"/>
              <a:t>There is need to ensure consistency across countries when referring to elementary aggregates.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9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3BBB-ADE2-E648-88DB-90D134D8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Changes/Updates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E4DA-E11F-524B-86ED-0D0AC2073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Three new chapters</a:t>
            </a:r>
          </a:p>
          <a:p>
            <a:pPr lvl="2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Overview of compiling CPIs</a:t>
            </a:r>
          </a:p>
          <a:p>
            <a:pPr lvl="2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Scanner data</a:t>
            </a:r>
          </a:p>
          <a:p>
            <a:pPr lvl="2">
              <a:lnSpc>
                <a:spcPts val="24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Updating weights and linking index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Rewrites</a:t>
            </a:r>
          </a:p>
          <a:p>
            <a:pPr lvl="1">
              <a:lnSpc>
                <a:spcPts val="2400"/>
              </a:lnSpc>
            </a:pPr>
            <a:r>
              <a:rPr lang="en-US" sz="1800" dirty="0"/>
              <a:t>Sampling</a:t>
            </a:r>
          </a:p>
          <a:p>
            <a:pPr lvl="2">
              <a:lnSpc>
                <a:spcPts val="23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Focus on </a:t>
            </a:r>
            <a:r>
              <a:rPr lang="en-US" sz="1800" b="1" dirty="0"/>
              <a:t>multi-stage sampling </a:t>
            </a:r>
            <a:r>
              <a:rPr lang="en-US" sz="1800" dirty="0"/>
              <a:t>process in practice</a:t>
            </a:r>
          </a:p>
          <a:p>
            <a:pPr lvl="2">
              <a:lnSpc>
                <a:spcPts val="2300"/>
              </a:lnSpc>
              <a:buFont typeface="Wingdings" panose="05000000000000000000" pitchFamily="2" charset="2"/>
              <a:buChar char="q"/>
            </a:pPr>
            <a:r>
              <a:rPr lang="en-US" sz="1800" b="1" dirty="0"/>
              <a:t>Practical</a:t>
            </a:r>
            <a:r>
              <a:rPr lang="en-US" sz="1800" dirty="0"/>
              <a:t> realities faced by compilers and availability of sampling frames</a:t>
            </a:r>
          </a:p>
          <a:p>
            <a:pPr lvl="1">
              <a:lnSpc>
                <a:spcPts val="2400"/>
              </a:lnSpc>
              <a:spcBef>
                <a:spcPts val="1200"/>
              </a:spcBef>
            </a:pPr>
            <a:r>
              <a:rPr lang="en-US" sz="1800" dirty="0"/>
              <a:t>Missing prices and quality adjustment</a:t>
            </a:r>
          </a:p>
          <a:p>
            <a:pPr lvl="2">
              <a:lnSpc>
                <a:spcPts val="23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More detailed </a:t>
            </a:r>
            <a:r>
              <a:rPr lang="en-US" sz="1800" b="1" dirty="0"/>
              <a:t>examples</a:t>
            </a:r>
            <a:r>
              <a:rPr lang="en-US" sz="1800" dirty="0"/>
              <a:t> and clearer guidance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5B082-6865-49A8-8A4B-21311DCD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972" y="975666"/>
            <a:ext cx="3895408" cy="20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0271-AE18-DC4B-9FA8-3ABD16C1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Changes/Updates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165E-679E-3145-8620-FB846AF84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Treatment of internet purchases and collection of online prices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Innovations in the collection of prices</a:t>
            </a:r>
          </a:p>
          <a:p>
            <a:pPr lvl="2">
              <a:lnSpc>
                <a:spcPts val="2300"/>
              </a:lnSpc>
              <a:spcBef>
                <a:spcPts val="1200"/>
              </a:spcBef>
              <a:buFont typeface="ArialMT"/>
              <a:buChar char="►"/>
            </a:pPr>
            <a:r>
              <a:rPr lang="en-US" sz="1800" dirty="0"/>
              <a:t>Web scraping</a:t>
            </a:r>
          </a:p>
          <a:p>
            <a:pPr lvl="2">
              <a:lnSpc>
                <a:spcPts val="2300"/>
              </a:lnSpc>
              <a:spcBef>
                <a:spcPts val="1200"/>
              </a:spcBef>
              <a:buFont typeface="ArialMT"/>
              <a:buChar char="►"/>
            </a:pPr>
            <a:r>
              <a:rPr lang="en-US" sz="1800" dirty="0"/>
              <a:t> Hand-held computers/tablets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Data editing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Theory and concepts</a:t>
            </a:r>
          </a:p>
          <a:p>
            <a:pPr lvl="2">
              <a:lnSpc>
                <a:spcPts val="2300"/>
              </a:lnSpc>
              <a:spcBef>
                <a:spcPts val="1200"/>
              </a:spcBef>
              <a:buFont typeface="ArialMT"/>
              <a:buChar char="►"/>
            </a:pPr>
            <a:r>
              <a:rPr lang="en-US" sz="1800" dirty="0"/>
              <a:t>Treatment of scanner data in the calculation of elementary aggregates</a:t>
            </a:r>
          </a:p>
          <a:p>
            <a:pPr lvl="2">
              <a:lnSpc>
                <a:spcPts val="2300"/>
              </a:lnSpc>
              <a:spcBef>
                <a:spcPts val="1200"/>
              </a:spcBef>
              <a:buFont typeface="ArialMT"/>
              <a:buChar char="►"/>
            </a:pPr>
            <a:r>
              <a:rPr lang="en-US" sz="1800" dirty="0"/>
              <a:t>Quality adjustment methods to deal with scanner data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4BBC2-1131-440F-A214-1558B3C4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906" y="579265"/>
            <a:ext cx="1961905" cy="923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227431-B05A-4C60-B13F-3B94D1232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834" y="1672926"/>
            <a:ext cx="2441800" cy="1143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F1251-79F9-4BB9-8F6F-67A030222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274" y="2932311"/>
            <a:ext cx="1666667" cy="5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297704-24F2-4695-8039-1766CE0D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941" y="3606924"/>
            <a:ext cx="1939046" cy="63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7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6BB4-8EFA-48E0-9FDF-792A215B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–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9FF7F-AB21-416C-B563-4D7BA387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“Snapshot” </a:t>
            </a:r>
            <a:r>
              <a:rPr lang="en-US" dirty="0"/>
              <a:t>of recommendations and best practice at time of endorsement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Challenge: </a:t>
            </a:r>
            <a:r>
              <a:rPr lang="en-US" dirty="0"/>
              <a:t>dynamic nature of compilation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Guidance Notes </a:t>
            </a:r>
            <a:r>
              <a:rPr lang="en-US" dirty="0"/>
              <a:t>to be issued as needed to ensure Manual remains current</a:t>
            </a:r>
          </a:p>
          <a:p>
            <a:pPr lvl="2">
              <a:lnSpc>
                <a:spcPts val="2300"/>
              </a:lnSpc>
              <a:spcBef>
                <a:spcPts val="1200"/>
              </a:spcBef>
              <a:buFont typeface="ArialMT"/>
              <a:buChar char="►"/>
            </a:pPr>
            <a:r>
              <a:rPr lang="en-US" sz="1800" dirty="0"/>
              <a:t>Recognize that methods continue to evolve</a:t>
            </a:r>
          </a:p>
          <a:p>
            <a:pPr lvl="3">
              <a:lnSpc>
                <a:spcPts val="2300"/>
              </a:lnSpc>
              <a:spcBef>
                <a:spcPts val="1200"/>
              </a:spcBef>
              <a:buFont typeface="ArialMT"/>
              <a:buChar char="►"/>
            </a:pPr>
            <a:r>
              <a:rPr lang="en-US" sz="1800" dirty="0"/>
              <a:t>Research drives development of new best practices</a:t>
            </a:r>
          </a:p>
          <a:p>
            <a:pPr lvl="2">
              <a:lnSpc>
                <a:spcPts val="2300"/>
              </a:lnSpc>
              <a:spcBef>
                <a:spcPts val="1200"/>
              </a:spcBef>
              <a:buFont typeface="ArialMT"/>
              <a:buChar char="►"/>
            </a:pPr>
            <a:r>
              <a:rPr lang="en-US" sz="1800" dirty="0"/>
              <a:t>Guidance Notes issued to update relevant chapter in the Manual</a:t>
            </a:r>
          </a:p>
        </p:txBody>
      </p:sp>
    </p:spTree>
    <p:extLst>
      <p:ext uri="{BB962C8B-B14F-4D97-AF65-F5344CB8AC3E}">
        <p14:creationId xmlns:p14="http://schemas.microsoft.com/office/powerpoint/2010/main" val="100915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6BB4-8EFA-48E0-9FDF-792A215B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–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9FF7F-AB21-416C-B563-4D7BA387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Research Agenda</a:t>
            </a:r>
          </a:p>
          <a:p>
            <a:pPr lvl="2">
              <a:lnSpc>
                <a:spcPts val="2300"/>
              </a:lnSpc>
              <a:spcBef>
                <a:spcPts val="1800"/>
              </a:spcBef>
              <a:buFont typeface="ArialMT"/>
              <a:buChar char="►"/>
            </a:pPr>
            <a:r>
              <a:rPr lang="en-US" sz="1800" b="1" dirty="0"/>
              <a:t>Identifies topics </a:t>
            </a:r>
            <a:r>
              <a:rPr lang="en-US" sz="1800" dirty="0"/>
              <a:t>for further research and discussion</a:t>
            </a:r>
          </a:p>
          <a:p>
            <a:pPr lvl="2">
              <a:lnSpc>
                <a:spcPts val="2300"/>
              </a:lnSpc>
              <a:spcBef>
                <a:spcPts val="1800"/>
              </a:spcBef>
              <a:buFont typeface="ArialMT"/>
              <a:buChar char="►"/>
            </a:pPr>
            <a:r>
              <a:rPr lang="en-US" sz="1800" b="1" dirty="0"/>
              <a:t>Foster the development </a:t>
            </a:r>
            <a:r>
              <a:rPr lang="en-US" sz="1800" dirty="0"/>
              <a:t>of new methodologies</a:t>
            </a:r>
          </a:p>
          <a:p>
            <a:pPr lvl="2">
              <a:lnSpc>
                <a:spcPts val="2300"/>
              </a:lnSpc>
              <a:spcBef>
                <a:spcPts val="1800"/>
              </a:spcBef>
              <a:buFont typeface="ArialMT"/>
              <a:buChar char="►"/>
            </a:pPr>
            <a:r>
              <a:rPr lang="en-US" sz="1800" b="1" dirty="0"/>
              <a:t>Encourage collaboration and guide the agendas </a:t>
            </a:r>
            <a:r>
              <a:rPr lang="en-US" sz="1800" dirty="0"/>
              <a:t>for upcoming meetings </a:t>
            </a:r>
          </a:p>
          <a:p>
            <a:pPr lvl="4">
              <a:lnSpc>
                <a:spcPts val="2300"/>
              </a:lnSpc>
              <a:spcBef>
                <a:spcPts val="1800"/>
              </a:spcBef>
              <a:buFont typeface="ArialMT"/>
              <a:buChar char="►"/>
            </a:pPr>
            <a:r>
              <a:rPr lang="en-US" sz="1800" dirty="0"/>
              <a:t>UNECE-ILO Group of Experts on Consumer Price Indices  </a:t>
            </a:r>
          </a:p>
          <a:p>
            <a:pPr lvl="4">
              <a:lnSpc>
                <a:spcPts val="2300"/>
              </a:lnSpc>
              <a:spcBef>
                <a:spcPts val="1800"/>
              </a:spcBef>
              <a:buFont typeface="ArialMT"/>
              <a:buChar char="►"/>
            </a:pPr>
            <a:r>
              <a:rPr lang="en-US" sz="1800" dirty="0"/>
              <a:t>Ottawa Group</a:t>
            </a:r>
          </a:p>
        </p:txBody>
      </p:sp>
    </p:spTree>
    <p:extLst>
      <p:ext uri="{BB962C8B-B14F-4D97-AF65-F5344CB8AC3E}">
        <p14:creationId xmlns:p14="http://schemas.microsoft.com/office/powerpoint/2010/main" val="189809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7D1A-472B-47EC-B44D-3A78226D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C1AA-D548-41A5-8688-8C15DB333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Presentation and introduction</a:t>
            </a:r>
            <a:r>
              <a:rPr lang="en-US" dirty="0"/>
              <a:t> of updated Manual </a:t>
            </a:r>
          </a:p>
          <a:p>
            <a:pPr marL="801688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Regional seminars </a:t>
            </a:r>
            <a:r>
              <a:rPr lang="en-US" dirty="0"/>
              <a:t>on CPI Manual</a:t>
            </a:r>
          </a:p>
          <a:p>
            <a:pPr marL="801688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Introduce and discuss changes and updates made to the Consumer Price Index (CPI) Manual;</a:t>
            </a:r>
          </a:p>
          <a:p>
            <a:pPr marL="801688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Identify and reinforce key recommendations through discussion and practical exercises; and</a:t>
            </a:r>
          </a:p>
          <a:p>
            <a:pPr marL="801688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Demonstrate the link between producing accurate, reliable CPI data, developing sound policy decisions based on these data, and the importance of disseminating data fit for surveillance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Digital Manual</a:t>
            </a:r>
          </a:p>
        </p:txBody>
      </p:sp>
    </p:spTree>
    <p:extLst>
      <p:ext uri="{BB962C8B-B14F-4D97-AF65-F5344CB8AC3E}">
        <p14:creationId xmlns:p14="http://schemas.microsoft.com/office/powerpoint/2010/main" val="322695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0EB0-B516-4CF3-81FA-83D240E2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FFF35-C98F-48D0-AC07-063ED3E9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Draft chapters </a:t>
            </a:r>
            <a:r>
              <a:rPr lang="en-US" dirty="0"/>
              <a:t>available – September 2020</a:t>
            </a:r>
          </a:p>
          <a:p>
            <a:pPr marL="342900" indent="-34290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Review by main reviewers </a:t>
            </a:r>
            <a:r>
              <a:rPr lang="en-US" dirty="0"/>
              <a:t>– Ongoing</a:t>
            </a:r>
          </a:p>
          <a:p>
            <a:pPr marL="342900" indent="-34290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Incorporate comments from reviewers </a:t>
            </a:r>
            <a:r>
              <a:rPr lang="en-US" dirty="0"/>
              <a:t>– Ongoing</a:t>
            </a:r>
          </a:p>
          <a:p>
            <a:pPr marL="342900" indent="-34290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Chapters 1, 9, and 11 </a:t>
            </a:r>
            <a:r>
              <a:rPr lang="en-US" dirty="0"/>
              <a:t>– Ongoing (target – mid-summer 2021)</a:t>
            </a:r>
            <a:endParaRPr lang="en-US" b="1" dirty="0"/>
          </a:p>
          <a:p>
            <a:pPr marL="342900" indent="-34290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Compiler review</a:t>
            </a:r>
          </a:p>
          <a:p>
            <a:pPr marL="342900" indent="-34290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Review by IWGPS</a:t>
            </a:r>
            <a:endParaRPr lang="en-US" dirty="0"/>
          </a:p>
          <a:p>
            <a:pPr marL="342900" indent="-34290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IWGPS discussion on final version</a:t>
            </a:r>
            <a:endParaRPr lang="en-US" dirty="0"/>
          </a:p>
          <a:p>
            <a:pPr marL="342900" indent="-34290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Formal editing</a:t>
            </a:r>
            <a:endParaRPr lang="en-US" dirty="0"/>
          </a:p>
          <a:p>
            <a:pPr marL="342900" indent="-342900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Theory publication will </a:t>
            </a:r>
            <a:r>
              <a:rPr lang="en-US" b="1" u="sng" dirty="0"/>
              <a:t>not</a:t>
            </a:r>
            <a:r>
              <a:rPr lang="en-US" b="1" dirty="0"/>
              <a:t> be endorsed by the UNSC</a:t>
            </a:r>
          </a:p>
        </p:txBody>
      </p:sp>
    </p:spTree>
    <p:extLst>
      <p:ext uri="{BB962C8B-B14F-4D97-AF65-F5344CB8AC3E}">
        <p14:creationId xmlns:p14="http://schemas.microsoft.com/office/powerpoint/2010/main" val="369435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57DE-4CCB-4DC3-824F-0646D240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CCB1C-52F8-4136-A1FC-5C91926ED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sz="3200" u="sng" dirty="0">
              <a:hlinkClick r:id="rId2"/>
            </a:endParaRPr>
          </a:p>
          <a:p>
            <a:pPr algn="ctr"/>
            <a:r>
              <a:rPr lang="en-US" sz="3200" u="sng" dirty="0">
                <a:hlinkClick r:id="rId2"/>
              </a:rPr>
              <a:t>https://www.imf.org/en/Data/Statistics/cpi-manual</a:t>
            </a:r>
            <a:endParaRPr lang="en-US" sz="3200" u="sn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8221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58E8A-8F4A-4F31-B001-F3DD871C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880" y="1259840"/>
            <a:ext cx="9144000" cy="3886200"/>
          </a:xfrm>
        </p:spPr>
        <p:txBody>
          <a:bodyPr/>
          <a:lstStyle/>
          <a:p>
            <a:pPr algn="ctr"/>
            <a:r>
              <a:rPr lang="en-US" sz="3200" b="1" dirty="0"/>
              <a:t>Thank you!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Comments welcome</a:t>
            </a:r>
          </a:p>
          <a:p>
            <a:pPr algn="ctr"/>
            <a:r>
              <a:rPr lang="en-US" sz="2400" b="1" dirty="0">
                <a:hlinkClick r:id="rId2"/>
              </a:rPr>
              <a:t>bgraf@imf.org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973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F7E7-B06B-45B2-82BF-A79B0025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A333-D18F-41C0-A371-9530931A9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Why update the Manual?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Background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Key milestones and progress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Key changes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Going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5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8B7F32-8D68-441A-8C2F-DE941995D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30" y="4374363"/>
            <a:ext cx="3082013" cy="1678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E30334-FE2A-4304-BB21-FD2469D30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30" y="3339195"/>
            <a:ext cx="2609250" cy="160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8F7E7-B06B-45B2-82BF-A79B0025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update the Manual?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8A695-7156-408E-9FF5-502451A79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61" y="1917014"/>
            <a:ext cx="1756094" cy="1789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25195E-E4DD-4509-9108-4C68EC64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078" y="1767519"/>
            <a:ext cx="2550816" cy="1044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7A8D9B-6F98-4F7C-9BA8-C5B95312C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980" y="2681381"/>
            <a:ext cx="2428571" cy="149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22BB1-4E1E-4989-8A1E-320239ED2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0257" y="4801823"/>
            <a:ext cx="2518602" cy="1423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F57186-BDEB-4AAB-9FFC-38AF60894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0314" y="3943512"/>
            <a:ext cx="2076190" cy="1314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0A55B2-45D9-4604-9580-2CFA8A3561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43" y="1204715"/>
            <a:ext cx="1901555" cy="15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E797-14D1-41AF-80A7-8B128B22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3C92C-5218-4956-91E5-3E65A16FB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6" y="1385938"/>
            <a:ext cx="8461248" cy="4876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2014 UNECE-ILO CPI </a:t>
            </a:r>
            <a:r>
              <a:rPr lang="en-US" b="1" dirty="0"/>
              <a:t>Group of Experts Meeting </a:t>
            </a:r>
            <a:r>
              <a:rPr lang="en-US" sz="1700" dirty="0">
                <a:hlinkClick r:id="rId3"/>
              </a:rPr>
              <a:t>http://www.unece.org/stats/documents/2014.05.cpi.html</a:t>
            </a:r>
            <a:r>
              <a:rPr lang="en-US" sz="17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2014 IWGPS </a:t>
            </a:r>
            <a:r>
              <a:rPr lang="en-US" b="1" dirty="0"/>
              <a:t>endorsement for updating the CPI manual</a:t>
            </a:r>
          </a:p>
          <a:p>
            <a:pPr lvl="2">
              <a:lnSpc>
                <a:spcPts val="2300"/>
              </a:lnSpc>
              <a:buFont typeface="ArialMT"/>
              <a:buChar char="►"/>
            </a:pPr>
            <a:r>
              <a:rPr lang="en-US" sz="1800" dirty="0"/>
              <a:t>IMF as the lead agency</a:t>
            </a:r>
          </a:p>
          <a:p>
            <a:pPr lvl="2">
              <a:lnSpc>
                <a:spcPts val="2300"/>
              </a:lnSpc>
              <a:buFont typeface="ArialMT"/>
              <a:buChar char="►"/>
            </a:pPr>
            <a:r>
              <a:rPr lang="en-US" sz="1800" dirty="0"/>
              <a:t>World Bank current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Multiple layers of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Two publications</a:t>
            </a:r>
          </a:p>
          <a:p>
            <a:pPr lvl="2">
              <a:lnSpc>
                <a:spcPts val="2300"/>
              </a:lnSpc>
              <a:buFont typeface="ArialMT"/>
              <a:buChar char="►"/>
            </a:pPr>
            <a:r>
              <a:rPr lang="en-US" sz="1800" b="1" i="1" dirty="0"/>
              <a:t>Consumer Price Index Manual: Concepts and Practices </a:t>
            </a:r>
            <a:r>
              <a:rPr lang="en-US" sz="1800" b="1" dirty="0"/>
              <a:t>(Manual)</a:t>
            </a:r>
          </a:p>
          <a:p>
            <a:pPr lvl="2">
              <a:lnSpc>
                <a:spcPts val="2300"/>
              </a:lnSpc>
              <a:buFont typeface="ArialMT"/>
              <a:buChar char="►"/>
            </a:pPr>
            <a:r>
              <a:rPr lang="en-US" sz="1800" i="1" dirty="0"/>
              <a:t>Consumer Price Index: Theory</a:t>
            </a:r>
          </a:p>
          <a:p>
            <a:pPr lvl="1"/>
            <a:endParaRPr lang="en-US" i="1" dirty="0"/>
          </a:p>
          <a:p>
            <a:pPr marL="349250" lvl="1" indent="0">
              <a:buNone/>
            </a:pP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880B71-47DC-441B-AE31-CCAED3F3B864}"/>
              </a:ext>
            </a:extLst>
          </p:cNvPr>
          <p:cNvSpPr txBox="1">
            <a:spLocks/>
          </p:cNvSpPr>
          <p:nvPr/>
        </p:nvSpPr>
        <p:spPr>
          <a:xfrm>
            <a:off x="1525555" y="4057992"/>
            <a:ext cx="8912258" cy="89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itchFamily="2" charset="2"/>
              <a:buChar char="§"/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85800" indent="-33655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4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035050" indent="-34925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SzPct val="67000"/>
              <a:buFont typeface="Wingdings" pitchFamily="2" charset="2"/>
              <a:buChar char="v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33655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720850" indent="-34925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700" i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4DC81F-21BE-45A0-B586-9534B7FA3336}"/>
              </a:ext>
            </a:extLst>
          </p:cNvPr>
          <p:cNvSpPr txBox="1">
            <a:spLocks/>
          </p:cNvSpPr>
          <p:nvPr/>
        </p:nvSpPr>
        <p:spPr>
          <a:xfrm>
            <a:off x="1524000" y="4456059"/>
            <a:ext cx="5484845" cy="129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itchFamily="2" charset="2"/>
              <a:buChar char="§"/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85800" indent="-336550" algn="l" defTabSz="914400" rtl="0" eaLnBrk="1" latinLnBrk="0" hangingPunct="1">
              <a:lnSpc>
                <a:spcPts val="22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4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035050" indent="-34925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SzPct val="67000"/>
              <a:buFont typeface="Wingdings" pitchFamily="2" charset="2"/>
              <a:buChar char="v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-33655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720850" indent="-349250" algn="l" defTabSz="914400" rtl="0" eaLnBrk="1" latinLnBrk="0" hangingPunct="1">
              <a:lnSpc>
                <a:spcPts val="1800"/>
              </a:lnSpc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700" i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2150" lvl="2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D177F-7DA9-4D38-93A8-8F13C15EE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397" y="974767"/>
            <a:ext cx="1397905" cy="640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6D58A0-850C-4DEA-94ED-233E57EBA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445" y="1914005"/>
            <a:ext cx="1811810" cy="687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F60FF9-B301-4CF6-BE34-25CB883AA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731" y="2846184"/>
            <a:ext cx="2497714" cy="614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3EB181-D913-418F-9199-6104223E8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0588" y="3666403"/>
            <a:ext cx="1782000" cy="640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D5EDD1-ABB1-4538-9978-11928EEB8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7874" y="4548917"/>
            <a:ext cx="1752381" cy="68571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3C44CC7-15C6-429F-BFC4-7A6E5E5754B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54" y="5344589"/>
            <a:ext cx="2144404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E797-14D1-41AF-80A7-8B128B22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D3A9738-D082-497B-99F2-350B18D45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689858"/>
              </p:ext>
            </p:extLst>
          </p:nvPr>
        </p:nvGraphicFramePr>
        <p:xfrm>
          <a:off x="1043609" y="1699591"/>
          <a:ext cx="9452113" cy="4363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984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59164-A4B7-45C3-9944-326A1B61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39" y="222937"/>
            <a:ext cx="11316748" cy="741797"/>
          </a:xfrm>
        </p:spPr>
        <p:txBody>
          <a:bodyPr/>
          <a:lstStyle/>
          <a:p>
            <a:r>
              <a:rPr lang="en-US" dirty="0"/>
              <a:t>Feedback received from 57 countries…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464471-C4A5-4AFA-9357-278357DD7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34" y="851716"/>
            <a:ext cx="11316096" cy="547226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BDFCD18-CFD2-45E8-9F50-956E06BAF7D6}"/>
              </a:ext>
            </a:extLst>
          </p:cNvPr>
          <p:cNvSpPr txBox="1">
            <a:spLocks/>
          </p:cNvSpPr>
          <p:nvPr/>
        </p:nvSpPr>
        <p:spPr>
          <a:xfrm>
            <a:off x="415270" y="6323978"/>
            <a:ext cx="8461248" cy="430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Char char="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Includes consultation of compilers and the formal consultation</a:t>
            </a:r>
          </a:p>
        </p:txBody>
      </p:sp>
    </p:spTree>
    <p:extLst>
      <p:ext uri="{BB962C8B-B14F-4D97-AF65-F5344CB8AC3E}">
        <p14:creationId xmlns:p14="http://schemas.microsoft.com/office/powerpoint/2010/main" val="14237930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2040B7DA-103A-4BB7-8D91-5E2F3BBC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023026-0DD4-45DC-ADE7-A87E76F5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76" y="491385"/>
            <a:ext cx="4743724" cy="6122441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A791E39-BCBE-48E5-8F2C-2EC6F5827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ECB420F-0B02-49C1-91EB-D889D46CA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Endorsed</a:t>
            </a:r>
          </a:p>
          <a:p>
            <a:r>
              <a:rPr lang="en-US" dirty="0"/>
              <a:t>51</a:t>
            </a:r>
            <a:r>
              <a:rPr lang="en-US" baseline="30000" dirty="0"/>
              <a:t>st</a:t>
            </a:r>
            <a:r>
              <a:rPr lang="en-US" dirty="0"/>
              <a:t> Meeting of the United Nations Statistical Commission</a:t>
            </a:r>
          </a:p>
          <a:p>
            <a:r>
              <a:rPr lang="en-US" dirty="0"/>
              <a:t>March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627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E797-14D1-41AF-80A7-8B128B22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</a:t>
            </a:r>
          </a:p>
        </p:txBody>
      </p:sp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120C10CB-AD25-4849-B98E-062D6E911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495306"/>
              </p:ext>
            </p:extLst>
          </p:nvPr>
        </p:nvGraphicFramePr>
        <p:xfrm>
          <a:off x="2244566" y="1894985"/>
          <a:ext cx="7391400" cy="4190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677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6BB4-8EFA-48E0-9FDF-792A215B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9FF7F-AB21-416C-B563-4D7BA387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0362"/>
            <a:ext cx="10972800" cy="479180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/>
              <a:t>More prescriptive</a:t>
            </a:r>
            <a:r>
              <a:rPr lang="en-US" dirty="0"/>
              <a:t>:</a:t>
            </a:r>
          </a:p>
          <a:p>
            <a:pPr lvl="2">
              <a:lnSpc>
                <a:spcPts val="2300"/>
              </a:lnSpc>
              <a:buFont typeface="ArialMT"/>
              <a:buChar char="►"/>
            </a:pPr>
            <a:r>
              <a:rPr lang="en-US" sz="1800" dirty="0"/>
              <a:t>Wherever possible, the Manual provides more prescriptive advice. </a:t>
            </a:r>
          </a:p>
          <a:p>
            <a:pPr lvl="2">
              <a:lnSpc>
                <a:spcPts val="2300"/>
              </a:lnSpc>
              <a:buFont typeface="ArialMT"/>
              <a:buChar char="►"/>
            </a:pPr>
            <a:r>
              <a:rPr lang="en-US" sz="1800" dirty="0"/>
              <a:t>Second-, and in some cases, third-best options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Reflect </a:t>
            </a:r>
            <a:r>
              <a:rPr lang="en-US" b="1" dirty="0"/>
              <a:t>advances in technology </a:t>
            </a:r>
            <a:r>
              <a:rPr lang="en-US" dirty="0"/>
              <a:t>that have given rise to e-commerce and the digital economy.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Reflect </a:t>
            </a:r>
            <a:r>
              <a:rPr lang="en-US" b="1" dirty="0"/>
              <a:t>improvements made to the concepts and methods </a:t>
            </a:r>
            <a:r>
              <a:rPr lang="en-US" dirty="0"/>
              <a:t>used to compile CPIs.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New data sources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Reflect evolving </a:t>
            </a:r>
            <a:r>
              <a:rPr lang="en-US" b="1" dirty="0"/>
              <a:t>data user needs</a:t>
            </a:r>
            <a:r>
              <a:rPr lang="en-US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CAB6D-F9E2-4467-AFD9-DC61E8C9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985" y="262647"/>
            <a:ext cx="4242518" cy="18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SPR_PresentationTemplate-General" id="{D8309B28-5908-4C41-A85B-D6D9C0DDD4BE}" vid="{E08A752A-43DA-6749-9B9F-6730B3D1F1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IMF-STA_PresentationTemplate-General</Template>
  <TotalTime>2648</TotalTime>
  <Words>763</Words>
  <Application>Microsoft Office PowerPoint</Application>
  <PresentationFormat>Widescreen</PresentationFormat>
  <Paragraphs>128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.HelveticaNeueDeskInterface-Regular</vt:lpstr>
      <vt:lpstr>Arial</vt:lpstr>
      <vt:lpstr>Arial Black</vt:lpstr>
      <vt:lpstr>ArialMT</vt:lpstr>
      <vt:lpstr>Calibri</vt:lpstr>
      <vt:lpstr>Lucida Grande</vt:lpstr>
      <vt:lpstr>LucidaGrande</vt:lpstr>
      <vt:lpstr>Wingdings</vt:lpstr>
      <vt:lpstr>Custom Design</vt:lpstr>
      <vt:lpstr>2020 CPI Manual</vt:lpstr>
      <vt:lpstr>Outline</vt:lpstr>
      <vt:lpstr>Why update the Manual?</vt:lpstr>
      <vt:lpstr>Background</vt:lpstr>
      <vt:lpstr>Review</vt:lpstr>
      <vt:lpstr>Feedback received from 57 countries…</vt:lpstr>
      <vt:lpstr>PowerPoint Presentation</vt:lpstr>
      <vt:lpstr>Publication</vt:lpstr>
      <vt:lpstr>Key updates</vt:lpstr>
      <vt:lpstr>Key updates</vt:lpstr>
      <vt:lpstr>Key updates</vt:lpstr>
      <vt:lpstr>Key Changes/Updates</vt:lpstr>
      <vt:lpstr>Key Changes/Updates</vt:lpstr>
      <vt:lpstr>Manual – Going forward</vt:lpstr>
      <vt:lpstr>Manual – Going forward</vt:lpstr>
      <vt:lpstr>Outreach</vt:lpstr>
      <vt:lpstr>Theory publication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(up to three lines in length)</dc:title>
  <dc:creator>Graf, Brian E.</dc:creator>
  <cp:lastModifiedBy>Graf, Brian E.</cp:lastModifiedBy>
  <cp:revision>69</cp:revision>
  <cp:lastPrinted>2019-04-29T18:33:28Z</cp:lastPrinted>
  <dcterms:created xsi:type="dcterms:W3CDTF">2019-04-05T12:36:16Z</dcterms:created>
  <dcterms:modified xsi:type="dcterms:W3CDTF">2021-06-04T13:37:43Z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eDOCS AutoSave">
    <vt:lpwstr/>
  </property>
</Properties>
</file>