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</p:sldMasterIdLst>
  <p:notesMasterIdLst>
    <p:notesMasterId r:id="rId9"/>
  </p:notesMasterIdLst>
  <p:handoutMasterIdLst>
    <p:handoutMasterId r:id="rId10"/>
  </p:handoutMasterIdLst>
  <p:sldIdLst>
    <p:sldId id="260" r:id="rId4"/>
    <p:sldId id="264" r:id="rId5"/>
    <p:sldId id="263" r:id="rId6"/>
    <p:sldId id="265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5212" autoAdjust="0"/>
  </p:normalViewPr>
  <p:slideViewPr>
    <p:cSldViewPr snapToGrid="0" showGuides="1">
      <p:cViewPr varScale="1">
        <p:scale>
          <a:sx n="58" d="100"/>
          <a:sy n="58" d="100"/>
        </p:scale>
        <p:origin x="13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5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6\cpisrv3\CWFILES\Presentations\UNECE%202021%20COVID%20Weigh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Data!$D$2</c:f>
              <c:strCache>
                <c:ptCount val="1"/>
                <c:pt idx="0">
                  <c:v>CPI-U (lag = 2-3 years)</c:v>
                </c:pt>
              </c:strCache>
            </c:strRef>
          </c:tx>
          <c:spPr>
            <a:ln w="349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multiLvlStrRef>
              <c:f>Data!$B$3:$C$231</c:f>
              <c:multiLvlStrCache>
                <c:ptCount val="229"/>
                <c:lvl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May</c:v>
                  </c:pt>
                  <c:pt idx="6">
                    <c:v>Jun</c:v>
                  </c:pt>
                  <c:pt idx="7">
                    <c:v>Jul</c:v>
                  </c:pt>
                  <c:pt idx="8">
                    <c:v>Aug</c:v>
                  </c:pt>
                  <c:pt idx="9">
                    <c:v>Sep</c:v>
                  </c:pt>
                  <c:pt idx="10">
                    <c:v>Oct</c:v>
                  </c:pt>
                  <c:pt idx="11">
                    <c:v>Nov</c:v>
                  </c:pt>
                  <c:pt idx="12">
                    <c:v>Dec</c:v>
                  </c:pt>
                  <c:pt idx="13">
                    <c:v>Jan</c:v>
                  </c:pt>
                  <c:pt idx="14">
                    <c:v>Feb</c:v>
                  </c:pt>
                  <c:pt idx="15">
                    <c:v>Mar</c:v>
                  </c:pt>
                  <c:pt idx="16">
                    <c:v>Apr</c:v>
                  </c:pt>
                  <c:pt idx="17">
                    <c:v>May</c:v>
                  </c:pt>
                  <c:pt idx="18">
                    <c:v>Jun</c:v>
                  </c:pt>
                  <c:pt idx="19">
                    <c:v>Jul</c:v>
                  </c:pt>
                  <c:pt idx="20">
                    <c:v>Aug</c:v>
                  </c:pt>
                  <c:pt idx="21">
                    <c:v>Sep</c:v>
                  </c:pt>
                  <c:pt idx="22">
                    <c:v>Oct</c:v>
                  </c:pt>
                  <c:pt idx="23">
                    <c:v>Nov</c:v>
                  </c:pt>
                  <c:pt idx="24">
                    <c:v>Dec</c:v>
                  </c:pt>
                  <c:pt idx="25">
                    <c:v>Jan</c:v>
                  </c:pt>
                  <c:pt idx="26">
                    <c:v>Feb</c:v>
                  </c:pt>
                  <c:pt idx="27">
                    <c:v>Mar</c:v>
                  </c:pt>
                  <c:pt idx="28">
                    <c:v>Apr</c:v>
                  </c:pt>
                  <c:pt idx="29">
                    <c:v>May</c:v>
                  </c:pt>
                  <c:pt idx="30">
                    <c:v>Jun</c:v>
                  </c:pt>
                  <c:pt idx="31">
                    <c:v>Jul</c:v>
                  </c:pt>
                  <c:pt idx="32">
                    <c:v>Aug</c:v>
                  </c:pt>
                  <c:pt idx="33">
                    <c:v>Sep</c:v>
                  </c:pt>
                  <c:pt idx="34">
                    <c:v>Oct</c:v>
                  </c:pt>
                  <c:pt idx="35">
                    <c:v>Nov</c:v>
                  </c:pt>
                  <c:pt idx="36">
                    <c:v>Dec</c:v>
                  </c:pt>
                  <c:pt idx="37">
                    <c:v>Jan</c:v>
                  </c:pt>
                  <c:pt idx="38">
                    <c:v>Feb</c:v>
                  </c:pt>
                  <c:pt idx="39">
                    <c:v>Mar</c:v>
                  </c:pt>
                  <c:pt idx="40">
                    <c:v>Apr</c:v>
                  </c:pt>
                  <c:pt idx="41">
                    <c:v>May</c:v>
                  </c:pt>
                  <c:pt idx="42">
                    <c:v>Jun</c:v>
                  </c:pt>
                  <c:pt idx="43">
                    <c:v>Jul</c:v>
                  </c:pt>
                  <c:pt idx="44">
                    <c:v>Aug</c:v>
                  </c:pt>
                  <c:pt idx="45">
                    <c:v>Sep</c:v>
                  </c:pt>
                  <c:pt idx="46">
                    <c:v>Oct</c:v>
                  </c:pt>
                  <c:pt idx="47">
                    <c:v>Nov</c:v>
                  </c:pt>
                  <c:pt idx="48">
                    <c:v>Dec</c:v>
                  </c:pt>
                  <c:pt idx="49">
                    <c:v>Jan</c:v>
                  </c:pt>
                  <c:pt idx="50">
                    <c:v>Feb</c:v>
                  </c:pt>
                  <c:pt idx="51">
                    <c:v>Mar</c:v>
                  </c:pt>
                  <c:pt idx="52">
                    <c:v>Apr</c:v>
                  </c:pt>
                  <c:pt idx="53">
                    <c:v>May</c:v>
                  </c:pt>
                  <c:pt idx="54">
                    <c:v>Jun</c:v>
                  </c:pt>
                  <c:pt idx="55">
                    <c:v>Jul</c:v>
                  </c:pt>
                  <c:pt idx="56">
                    <c:v>Aug</c:v>
                  </c:pt>
                  <c:pt idx="57">
                    <c:v>Sep</c:v>
                  </c:pt>
                  <c:pt idx="58">
                    <c:v>Oct</c:v>
                  </c:pt>
                  <c:pt idx="59">
                    <c:v>Nov</c:v>
                  </c:pt>
                  <c:pt idx="60">
                    <c:v>Dec</c:v>
                  </c:pt>
                  <c:pt idx="61">
                    <c:v>Jan</c:v>
                  </c:pt>
                  <c:pt idx="62">
                    <c:v>Feb</c:v>
                  </c:pt>
                  <c:pt idx="63">
                    <c:v>Mar</c:v>
                  </c:pt>
                  <c:pt idx="64">
                    <c:v>Apr</c:v>
                  </c:pt>
                  <c:pt idx="65">
                    <c:v>May</c:v>
                  </c:pt>
                  <c:pt idx="66">
                    <c:v>Jun</c:v>
                  </c:pt>
                  <c:pt idx="67">
                    <c:v>Jul</c:v>
                  </c:pt>
                  <c:pt idx="68">
                    <c:v>Aug</c:v>
                  </c:pt>
                  <c:pt idx="69">
                    <c:v>Sep</c:v>
                  </c:pt>
                  <c:pt idx="70">
                    <c:v>Oct</c:v>
                  </c:pt>
                  <c:pt idx="71">
                    <c:v>Nov</c:v>
                  </c:pt>
                  <c:pt idx="72">
                    <c:v>Dec</c:v>
                  </c:pt>
                  <c:pt idx="73">
                    <c:v>Jan</c:v>
                  </c:pt>
                  <c:pt idx="74">
                    <c:v>Feb</c:v>
                  </c:pt>
                  <c:pt idx="75">
                    <c:v>Mar</c:v>
                  </c:pt>
                  <c:pt idx="76">
                    <c:v>Apr</c:v>
                  </c:pt>
                  <c:pt idx="77">
                    <c:v>May</c:v>
                  </c:pt>
                  <c:pt idx="78">
                    <c:v>Jun</c:v>
                  </c:pt>
                  <c:pt idx="79">
                    <c:v>Jul</c:v>
                  </c:pt>
                  <c:pt idx="80">
                    <c:v>Aug</c:v>
                  </c:pt>
                  <c:pt idx="81">
                    <c:v>Sep</c:v>
                  </c:pt>
                  <c:pt idx="82">
                    <c:v>Oct</c:v>
                  </c:pt>
                  <c:pt idx="83">
                    <c:v>Nov</c:v>
                  </c:pt>
                  <c:pt idx="84">
                    <c:v>Dec</c:v>
                  </c:pt>
                  <c:pt idx="85">
                    <c:v>Jan</c:v>
                  </c:pt>
                  <c:pt idx="86">
                    <c:v>Feb</c:v>
                  </c:pt>
                  <c:pt idx="87">
                    <c:v>Mar</c:v>
                  </c:pt>
                  <c:pt idx="88">
                    <c:v>Apr</c:v>
                  </c:pt>
                  <c:pt idx="89">
                    <c:v>May</c:v>
                  </c:pt>
                  <c:pt idx="90">
                    <c:v>Jun</c:v>
                  </c:pt>
                  <c:pt idx="91">
                    <c:v>Jul</c:v>
                  </c:pt>
                  <c:pt idx="92">
                    <c:v>Aug</c:v>
                  </c:pt>
                  <c:pt idx="93">
                    <c:v>Sep</c:v>
                  </c:pt>
                  <c:pt idx="94">
                    <c:v>Oct</c:v>
                  </c:pt>
                  <c:pt idx="95">
                    <c:v>Nov</c:v>
                  </c:pt>
                  <c:pt idx="96">
                    <c:v>Dec</c:v>
                  </c:pt>
                  <c:pt idx="97">
                    <c:v>Jan</c:v>
                  </c:pt>
                  <c:pt idx="98">
                    <c:v>Feb</c:v>
                  </c:pt>
                  <c:pt idx="99">
                    <c:v>Mar</c:v>
                  </c:pt>
                  <c:pt idx="100">
                    <c:v>Apr</c:v>
                  </c:pt>
                  <c:pt idx="101">
                    <c:v>May</c:v>
                  </c:pt>
                  <c:pt idx="102">
                    <c:v>Jun</c:v>
                  </c:pt>
                  <c:pt idx="103">
                    <c:v>Jul</c:v>
                  </c:pt>
                  <c:pt idx="104">
                    <c:v>Aug</c:v>
                  </c:pt>
                  <c:pt idx="105">
                    <c:v>Sep</c:v>
                  </c:pt>
                  <c:pt idx="106">
                    <c:v>Oct</c:v>
                  </c:pt>
                  <c:pt idx="107">
                    <c:v>Nov</c:v>
                  </c:pt>
                  <c:pt idx="108">
                    <c:v>Dec</c:v>
                  </c:pt>
                  <c:pt idx="109">
                    <c:v>Jan</c:v>
                  </c:pt>
                  <c:pt idx="110">
                    <c:v>Feb</c:v>
                  </c:pt>
                  <c:pt idx="111">
                    <c:v>Mar</c:v>
                  </c:pt>
                  <c:pt idx="112">
                    <c:v>Apr</c:v>
                  </c:pt>
                  <c:pt idx="113">
                    <c:v>May</c:v>
                  </c:pt>
                  <c:pt idx="114">
                    <c:v>Jun</c:v>
                  </c:pt>
                  <c:pt idx="115">
                    <c:v>Jul</c:v>
                  </c:pt>
                  <c:pt idx="116">
                    <c:v>Aug</c:v>
                  </c:pt>
                  <c:pt idx="117">
                    <c:v>Sep</c:v>
                  </c:pt>
                  <c:pt idx="118">
                    <c:v>Oct</c:v>
                  </c:pt>
                  <c:pt idx="119">
                    <c:v>Nov</c:v>
                  </c:pt>
                  <c:pt idx="120">
                    <c:v>Dec</c:v>
                  </c:pt>
                  <c:pt idx="121">
                    <c:v>Jan</c:v>
                  </c:pt>
                  <c:pt idx="122">
                    <c:v>Feb</c:v>
                  </c:pt>
                  <c:pt idx="123">
                    <c:v>Mar</c:v>
                  </c:pt>
                  <c:pt idx="124">
                    <c:v>Apr</c:v>
                  </c:pt>
                  <c:pt idx="125">
                    <c:v>May</c:v>
                  </c:pt>
                  <c:pt idx="126">
                    <c:v>Jun</c:v>
                  </c:pt>
                  <c:pt idx="127">
                    <c:v>Jul</c:v>
                  </c:pt>
                  <c:pt idx="128">
                    <c:v>Aug</c:v>
                  </c:pt>
                  <c:pt idx="129">
                    <c:v>Sep</c:v>
                  </c:pt>
                  <c:pt idx="130">
                    <c:v>Oct</c:v>
                  </c:pt>
                  <c:pt idx="131">
                    <c:v>Nov</c:v>
                  </c:pt>
                  <c:pt idx="132">
                    <c:v>Dec</c:v>
                  </c:pt>
                  <c:pt idx="133">
                    <c:v>Jan</c:v>
                  </c:pt>
                  <c:pt idx="134">
                    <c:v>Feb</c:v>
                  </c:pt>
                  <c:pt idx="135">
                    <c:v>Mar</c:v>
                  </c:pt>
                  <c:pt idx="136">
                    <c:v>Apr</c:v>
                  </c:pt>
                  <c:pt idx="137">
                    <c:v>May</c:v>
                  </c:pt>
                  <c:pt idx="138">
                    <c:v>Jun</c:v>
                  </c:pt>
                  <c:pt idx="139">
                    <c:v>Jul</c:v>
                  </c:pt>
                  <c:pt idx="140">
                    <c:v>Aug</c:v>
                  </c:pt>
                  <c:pt idx="141">
                    <c:v>Sep</c:v>
                  </c:pt>
                  <c:pt idx="142">
                    <c:v>Oct</c:v>
                  </c:pt>
                  <c:pt idx="143">
                    <c:v>Nov</c:v>
                  </c:pt>
                  <c:pt idx="144">
                    <c:v>Dec</c:v>
                  </c:pt>
                  <c:pt idx="145">
                    <c:v>Jan</c:v>
                  </c:pt>
                  <c:pt idx="146">
                    <c:v>Feb</c:v>
                  </c:pt>
                  <c:pt idx="147">
                    <c:v>Mar</c:v>
                  </c:pt>
                  <c:pt idx="148">
                    <c:v>Apr</c:v>
                  </c:pt>
                  <c:pt idx="149">
                    <c:v>May</c:v>
                  </c:pt>
                  <c:pt idx="150">
                    <c:v>Jun</c:v>
                  </c:pt>
                  <c:pt idx="151">
                    <c:v>Jul</c:v>
                  </c:pt>
                  <c:pt idx="152">
                    <c:v>Aug</c:v>
                  </c:pt>
                  <c:pt idx="153">
                    <c:v>Sep</c:v>
                  </c:pt>
                  <c:pt idx="154">
                    <c:v>Oct</c:v>
                  </c:pt>
                  <c:pt idx="155">
                    <c:v>Nov</c:v>
                  </c:pt>
                  <c:pt idx="156">
                    <c:v>Dec</c:v>
                  </c:pt>
                  <c:pt idx="157">
                    <c:v>Jan</c:v>
                  </c:pt>
                  <c:pt idx="158">
                    <c:v>Feb</c:v>
                  </c:pt>
                  <c:pt idx="159">
                    <c:v>Mar</c:v>
                  </c:pt>
                  <c:pt idx="160">
                    <c:v>Apr</c:v>
                  </c:pt>
                  <c:pt idx="161">
                    <c:v>May</c:v>
                  </c:pt>
                  <c:pt idx="162">
                    <c:v>Jun</c:v>
                  </c:pt>
                  <c:pt idx="163">
                    <c:v>Jul</c:v>
                  </c:pt>
                  <c:pt idx="164">
                    <c:v>Aug</c:v>
                  </c:pt>
                  <c:pt idx="165">
                    <c:v>Sep</c:v>
                  </c:pt>
                  <c:pt idx="166">
                    <c:v>Oct</c:v>
                  </c:pt>
                  <c:pt idx="167">
                    <c:v>Nov</c:v>
                  </c:pt>
                  <c:pt idx="168">
                    <c:v>Dec</c:v>
                  </c:pt>
                  <c:pt idx="169">
                    <c:v>Jan</c:v>
                  </c:pt>
                  <c:pt idx="170">
                    <c:v>Feb</c:v>
                  </c:pt>
                  <c:pt idx="171">
                    <c:v>Mar</c:v>
                  </c:pt>
                  <c:pt idx="172">
                    <c:v>Apr</c:v>
                  </c:pt>
                  <c:pt idx="173">
                    <c:v>May</c:v>
                  </c:pt>
                  <c:pt idx="174">
                    <c:v>Jun</c:v>
                  </c:pt>
                  <c:pt idx="175">
                    <c:v>Jul</c:v>
                  </c:pt>
                  <c:pt idx="176">
                    <c:v>Aug</c:v>
                  </c:pt>
                  <c:pt idx="177">
                    <c:v>Sep</c:v>
                  </c:pt>
                  <c:pt idx="178">
                    <c:v>Oct</c:v>
                  </c:pt>
                  <c:pt idx="179">
                    <c:v>Nov</c:v>
                  </c:pt>
                  <c:pt idx="180">
                    <c:v>Dec</c:v>
                  </c:pt>
                  <c:pt idx="181">
                    <c:v>Jan</c:v>
                  </c:pt>
                  <c:pt idx="182">
                    <c:v>Feb</c:v>
                  </c:pt>
                  <c:pt idx="183">
                    <c:v>Mar</c:v>
                  </c:pt>
                  <c:pt idx="184">
                    <c:v>Apr</c:v>
                  </c:pt>
                  <c:pt idx="185">
                    <c:v>May</c:v>
                  </c:pt>
                  <c:pt idx="186">
                    <c:v>Jun</c:v>
                  </c:pt>
                  <c:pt idx="187">
                    <c:v>Jul</c:v>
                  </c:pt>
                  <c:pt idx="188">
                    <c:v>Aug</c:v>
                  </c:pt>
                  <c:pt idx="189">
                    <c:v>Sep</c:v>
                  </c:pt>
                  <c:pt idx="190">
                    <c:v>Oct</c:v>
                  </c:pt>
                  <c:pt idx="191">
                    <c:v>Nov</c:v>
                  </c:pt>
                  <c:pt idx="192">
                    <c:v>Dec</c:v>
                  </c:pt>
                  <c:pt idx="193">
                    <c:v>Jan</c:v>
                  </c:pt>
                  <c:pt idx="194">
                    <c:v>Feb</c:v>
                  </c:pt>
                  <c:pt idx="195">
                    <c:v>Mar</c:v>
                  </c:pt>
                  <c:pt idx="196">
                    <c:v>Apr</c:v>
                  </c:pt>
                  <c:pt idx="197">
                    <c:v>May</c:v>
                  </c:pt>
                  <c:pt idx="198">
                    <c:v>Jun</c:v>
                  </c:pt>
                  <c:pt idx="199">
                    <c:v>Jul</c:v>
                  </c:pt>
                  <c:pt idx="200">
                    <c:v>Aug</c:v>
                  </c:pt>
                  <c:pt idx="201">
                    <c:v>Sep</c:v>
                  </c:pt>
                  <c:pt idx="202">
                    <c:v>Oct</c:v>
                  </c:pt>
                  <c:pt idx="203">
                    <c:v>Nov</c:v>
                  </c:pt>
                  <c:pt idx="204">
                    <c:v>Dec</c:v>
                  </c:pt>
                  <c:pt idx="205">
                    <c:v>Jan</c:v>
                  </c:pt>
                  <c:pt idx="206">
                    <c:v>Feb</c:v>
                  </c:pt>
                  <c:pt idx="207">
                    <c:v>Mar</c:v>
                  </c:pt>
                  <c:pt idx="208">
                    <c:v>Apr</c:v>
                  </c:pt>
                  <c:pt idx="209">
                    <c:v>May</c:v>
                  </c:pt>
                  <c:pt idx="210">
                    <c:v>Jun</c:v>
                  </c:pt>
                  <c:pt idx="211">
                    <c:v>Jul</c:v>
                  </c:pt>
                  <c:pt idx="212">
                    <c:v>Aug</c:v>
                  </c:pt>
                  <c:pt idx="213">
                    <c:v>Sep</c:v>
                  </c:pt>
                  <c:pt idx="214">
                    <c:v>Oct</c:v>
                  </c:pt>
                  <c:pt idx="215">
                    <c:v>Nov</c:v>
                  </c:pt>
                  <c:pt idx="216">
                    <c:v>Dec</c:v>
                  </c:pt>
                  <c:pt idx="217">
                    <c:v>Jan</c:v>
                  </c:pt>
                  <c:pt idx="218">
                    <c:v>Feb</c:v>
                  </c:pt>
                  <c:pt idx="219">
                    <c:v>Mar</c:v>
                  </c:pt>
                  <c:pt idx="220">
                    <c:v>Apr</c:v>
                  </c:pt>
                  <c:pt idx="221">
                    <c:v>May</c:v>
                  </c:pt>
                  <c:pt idx="222">
                    <c:v>Jun</c:v>
                  </c:pt>
                  <c:pt idx="223">
                    <c:v>Jul</c:v>
                  </c:pt>
                  <c:pt idx="224">
                    <c:v>Aug</c:v>
                  </c:pt>
                  <c:pt idx="225">
                    <c:v>Sep</c:v>
                  </c:pt>
                  <c:pt idx="226">
                    <c:v>Oct</c:v>
                  </c:pt>
                  <c:pt idx="227">
                    <c:v>Nov</c:v>
                  </c:pt>
                  <c:pt idx="228">
                    <c:v>Dec</c:v>
                  </c:pt>
                </c:lvl>
                <c:lvl>
                  <c:pt idx="1">
                    <c:v>2002</c:v>
                  </c:pt>
                  <c:pt idx="13">
                    <c:v>2003</c:v>
                  </c:pt>
                  <c:pt idx="25">
                    <c:v>2004</c:v>
                  </c:pt>
                  <c:pt idx="36">
                    <c:v>2005</c:v>
                  </c:pt>
                  <c:pt idx="49">
                    <c:v>2006</c:v>
                  </c:pt>
                  <c:pt idx="61">
                    <c:v>2007</c:v>
                  </c:pt>
                  <c:pt idx="73">
                    <c:v>2008</c:v>
                  </c:pt>
                  <c:pt idx="85">
                    <c:v>2009</c:v>
                  </c:pt>
                  <c:pt idx="97">
                    <c:v>2010</c:v>
                  </c:pt>
                  <c:pt idx="109">
                    <c:v>2011</c:v>
                  </c:pt>
                  <c:pt idx="121">
                    <c:v>2012</c:v>
                  </c:pt>
                  <c:pt idx="133">
                    <c:v>2013</c:v>
                  </c:pt>
                  <c:pt idx="145">
                    <c:v>2014</c:v>
                  </c:pt>
                  <c:pt idx="157">
                    <c:v>2015</c:v>
                  </c:pt>
                  <c:pt idx="169">
                    <c:v>2016</c:v>
                  </c:pt>
                  <c:pt idx="181">
                    <c:v>2017</c:v>
                  </c:pt>
                  <c:pt idx="193">
                    <c:v>2018</c:v>
                  </c:pt>
                  <c:pt idx="205">
                    <c:v>2019</c:v>
                  </c:pt>
                  <c:pt idx="217">
                    <c:v>2020</c:v>
                  </c:pt>
                </c:lvl>
              </c:multiLvlStrCache>
            </c:multiLvlStrRef>
          </c:cat>
          <c:val>
            <c:numRef>
              <c:f>Data!$D$3:$D$231</c:f>
              <c:numCache>
                <c:formatCode>#,##0.000</c:formatCode>
                <c:ptCount val="229"/>
                <c:pt idx="0">
                  <c:v>100</c:v>
                </c:pt>
                <c:pt idx="1">
                  <c:v>100.26116026660203</c:v>
                </c:pt>
                <c:pt idx="2">
                  <c:v>100.64928598079841</c:v>
                </c:pt>
                <c:pt idx="3">
                  <c:v>101.19198115479725</c:v>
                </c:pt>
                <c:pt idx="4">
                  <c:v>101.76632717128247</c:v>
                </c:pt>
                <c:pt idx="5">
                  <c:v>101.74424116180336</c:v>
                </c:pt>
                <c:pt idx="6">
                  <c:v>101.82703592252861</c:v>
                </c:pt>
                <c:pt idx="7">
                  <c:v>101.93931757351368</c:v>
                </c:pt>
                <c:pt idx="8">
                  <c:v>102.25452245732284</c:v>
                </c:pt>
                <c:pt idx="9">
                  <c:v>102.43583845124692</c:v>
                </c:pt>
                <c:pt idx="10">
                  <c:v>102.63166739723518</c:v>
                </c:pt>
                <c:pt idx="11">
                  <c:v>102.62971983796878</c:v>
                </c:pt>
                <c:pt idx="12">
                  <c:v>102.39973963306363</c:v>
                </c:pt>
                <c:pt idx="13">
                  <c:v>102.82629631633783</c:v>
                </c:pt>
                <c:pt idx="14">
                  <c:v>103.64143561528317</c:v>
                </c:pt>
                <c:pt idx="15">
                  <c:v>104.26920302484373</c:v>
                </c:pt>
                <c:pt idx="16">
                  <c:v>104.0161630113744</c:v>
                </c:pt>
                <c:pt idx="17">
                  <c:v>103.86391703696718</c:v>
                </c:pt>
                <c:pt idx="18">
                  <c:v>103.99321989022872</c:v>
                </c:pt>
                <c:pt idx="19">
                  <c:v>104.09957388549796</c:v>
                </c:pt>
                <c:pt idx="20">
                  <c:v>104.48523806247916</c:v>
                </c:pt>
                <c:pt idx="21">
                  <c:v>104.807727860917</c:v>
                </c:pt>
                <c:pt idx="22">
                  <c:v>104.72927643156402</c:v>
                </c:pt>
                <c:pt idx="23">
                  <c:v>104.4335887188011</c:v>
                </c:pt>
                <c:pt idx="24">
                  <c:v>104.31259315818683</c:v>
                </c:pt>
                <c:pt idx="25">
                  <c:v>104.84477510341976</c:v>
                </c:pt>
                <c:pt idx="26">
                  <c:v>105.42123687409737</c:v>
                </c:pt>
                <c:pt idx="27">
                  <c:v>106.0935573798922</c:v>
                </c:pt>
                <c:pt idx="28">
                  <c:v>106.42400097331057</c:v>
                </c:pt>
                <c:pt idx="29">
                  <c:v>107.01705345468163</c:v>
                </c:pt>
                <c:pt idx="30">
                  <c:v>107.36299847231101</c:v>
                </c:pt>
                <c:pt idx="31">
                  <c:v>107.22618066410817</c:v>
                </c:pt>
                <c:pt idx="32">
                  <c:v>107.25586935503645</c:v>
                </c:pt>
                <c:pt idx="33">
                  <c:v>107.46305032412178</c:v>
                </c:pt>
                <c:pt idx="34">
                  <c:v>108.06264070849932</c:v>
                </c:pt>
                <c:pt idx="35">
                  <c:v>108.12102125390365</c:v>
                </c:pt>
                <c:pt idx="36">
                  <c:v>107.721124032829</c:v>
                </c:pt>
                <c:pt idx="37">
                  <c:v>107.92261697160266</c:v>
                </c:pt>
                <c:pt idx="38">
                  <c:v>108.55162691530205</c:v>
                </c:pt>
                <c:pt idx="39">
                  <c:v>109.39683724704858</c:v>
                </c:pt>
                <c:pt idx="40">
                  <c:v>110.13716559192352</c:v>
                </c:pt>
                <c:pt idx="41">
                  <c:v>110.04768879154011</c:v>
                </c:pt>
                <c:pt idx="42">
                  <c:v>110.08205912357762</c:v>
                </c:pt>
                <c:pt idx="43">
                  <c:v>110.57278828737975</c:v>
                </c:pt>
                <c:pt idx="44">
                  <c:v>111.14007029541196</c:v>
                </c:pt>
                <c:pt idx="45">
                  <c:v>112.50094319948965</c:v>
                </c:pt>
                <c:pt idx="46">
                  <c:v>112.75001406584758</c:v>
                </c:pt>
                <c:pt idx="47">
                  <c:v>111.8572252742759</c:v>
                </c:pt>
                <c:pt idx="48">
                  <c:v>111.36823407193641</c:v>
                </c:pt>
                <c:pt idx="49">
                  <c:v>112.22360928435356</c:v>
                </c:pt>
                <c:pt idx="50">
                  <c:v>112.47105930273904</c:v>
                </c:pt>
                <c:pt idx="51">
                  <c:v>113.1163580170106</c:v>
                </c:pt>
                <c:pt idx="52">
                  <c:v>114.03556661671035</c:v>
                </c:pt>
                <c:pt idx="53">
                  <c:v>114.59580020507887</c:v>
                </c:pt>
                <c:pt idx="54">
                  <c:v>114.84300918563231</c:v>
                </c:pt>
                <c:pt idx="55">
                  <c:v>115.17779432522265</c:v>
                </c:pt>
                <c:pt idx="56">
                  <c:v>115.43511696060426</c:v>
                </c:pt>
                <c:pt idx="57">
                  <c:v>114.85716410145136</c:v>
                </c:pt>
                <c:pt idx="58">
                  <c:v>114.23939589587367</c:v>
                </c:pt>
                <c:pt idx="59">
                  <c:v>114.0596151283716</c:v>
                </c:pt>
                <c:pt idx="60">
                  <c:v>114.23049157962377</c:v>
                </c:pt>
                <c:pt idx="61">
                  <c:v>114.57169172371093</c:v>
                </c:pt>
                <c:pt idx="62">
                  <c:v>115.18492555085757</c:v>
                </c:pt>
                <c:pt idx="63">
                  <c:v>116.2338289483984</c:v>
                </c:pt>
                <c:pt idx="64">
                  <c:v>116.98875575958559</c:v>
                </c:pt>
                <c:pt idx="65">
                  <c:v>117.70323755982363</c:v>
                </c:pt>
                <c:pt idx="66">
                  <c:v>117.93142740529376</c:v>
                </c:pt>
                <c:pt idx="67">
                  <c:v>117.90145292330374</c:v>
                </c:pt>
                <c:pt idx="68">
                  <c:v>117.68539026588394</c:v>
                </c:pt>
                <c:pt idx="69">
                  <c:v>118.00961276649213</c:v>
                </c:pt>
                <c:pt idx="70">
                  <c:v>118.26211368888009</c:v>
                </c:pt>
                <c:pt idx="71">
                  <c:v>118.96480578041964</c:v>
                </c:pt>
                <c:pt idx="72">
                  <c:v>118.88470406729195</c:v>
                </c:pt>
                <c:pt idx="73">
                  <c:v>119.47561010904732</c:v>
                </c:pt>
                <c:pt idx="74">
                  <c:v>119.82282946542881</c:v>
                </c:pt>
                <c:pt idx="75">
                  <c:v>120.86152168378723</c:v>
                </c:pt>
                <c:pt idx="76">
                  <c:v>121.59454980450595</c:v>
                </c:pt>
                <c:pt idx="77">
                  <c:v>122.61825979366424</c:v>
                </c:pt>
                <c:pt idx="78">
                  <c:v>123.85409795982822</c:v>
                </c:pt>
                <c:pt idx="79">
                  <c:v>124.50434133101498</c:v>
                </c:pt>
                <c:pt idx="80">
                  <c:v>124.00717114423112</c:v>
                </c:pt>
                <c:pt idx="81">
                  <c:v>123.83567015875362</c:v>
                </c:pt>
                <c:pt idx="82">
                  <c:v>122.58514913615035</c:v>
                </c:pt>
                <c:pt idx="83">
                  <c:v>120.23714527173387</c:v>
                </c:pt>
                <c:pt idx="84">
                  <c:v>118.993721401042</c:v>
                </c:pt>
                <c:pt idx="85">
                  <c:v>119.51144593153602</c:v>
                </c:pt>
                <c:pt idx="86">
                  <c:v>120.10587034193217</c:v>
                </c:pt>
                <c:pt idx="87">
                  <c:v>120.39787850092047</c:v>
                </c:pt>
                <c:pt idx="88">
                  <c:v>120.69813163198567</c:v>
                </c:pt>
                <c:pt idx="89">
                  <c:v>121.04676812601301</c:v>
                </c:pt>
                <c:pt idx="90">
                  <c:v>122.08691085023135</c:v>
                </c:pt>
                <c:pt idx="91">
                  <c:v>121.89329154318067</c:v>
                </c:pt>
                <c:pt idx="92">
                  <c:v>122.16679688656544</c:v>
                </c:pt>
                <c:pt idx="93">
                  <c:v>122.24311321465065</c:v>
                </c:pt>
                <c:pt idx="94">
                  <c:v>122.36066713101252</c:v>
                </c:pt>
                <c:pt idx="95">
                  <c:v>122.44723342704131</c:v>
                </c:pt>
                <c:pt idx="96">
                  <c:v>122.23170464248274</c:v>
                </c:pt>
                <c:pt idx="97">
                  <c:v>122.64943403683876</c:v>
                </c:pt>
                <c:pt idx="98">
                  <c:v>122.679885339081</c:v>
                </c:pt>
                <c:pt idx="99">
                  <c:v>123.18354389498587</c:v>
                </c:pt>
                <c:pt idx="100">
                  <c:v>123.39783324144125</c:v>
                </c:pt>
                <c:pt idx="101">
                  <c:v>123.49332442782415</c:v>
                </c:pt>
                <c:pt idx="102">
                  <c:v>123.37273105286444</c:v>
                </c:pt>
                <c:pt idx="103">
                  <c:v>123.39908945715815</c:v>
                </c:pt>
                <c:pt idx="104">
                  <c:v>123.56919841830016</c:v>
                </c:pt>
                <c:pt idx="105">
                  <c:v>123.64112466125636</c:v>
                </c:pt>
                <c:pt idx="106">
                  <c:v>123.7951821268081</c:v>
                </c:pt>
                <c:pt idx="107">
                  <c:v>123.84734477357446</c:v>
                </c:pt>
                <c:pt idx="108">
                  <c:v>124.05990615297715</c:v>
                </c:pt>
                <c:pt idx="109">
                  <c:v>124.65108807365901</c:v>
                </c:pt>
                <c:pt idx="110">
                  <c:v>125.2655185775657</c:v>
                </c:pt>
                <c:pt idx="111">
                  <c:v>126.48729843674967</c:v>
                </c:pt>
                <c:pt idx="112">
                  <c:v>127.30132368860303</c:v>
                </c:pt>
                <c:pt idx="113">
                  <c:v>127.90028233262906</c:v>
                </c:pt>
                <c:pt idx="114">
                  <c:v>127.76331578331701</c:v>
                </c:pt>
                <c:pt idx="115">
                  <c:v>127.87668244808714</c:v>
                </c:pt>
                <c:pt idx="116">
                  <c:v>128.22919933518725</c:v>
                </c:pt>
                <c:pt idx="117">
                  <c:v>128.42374378471956</c:v>
                </c:pt>
                <c:pt idx="118">
                  <c:v>128.15924079096274</c:v>
                </c:pt>
                <c:pt idx="119">
                  <c:v>128.05087398601879</c:v>
                </c:pt>
                <c:pt idx="120">
                  <c:v>127.73522841517712</c:v>
                </c:pt>
                <c:pt idx="121">
                  <c:v>128.29729166753768</c:v>
                </c:pt>
                <c:pt idx="122">
                  <c:v>128.86192140124308</c:v>
                </c:pt>
                <c:pt idx="123">
                  <c:v>129.84070531429515</c:v>
                </c:pt>
                <c:pt idx="124">
                  <c:v>130.23281467323463</c:v>
                </c:pt>
                <c:pt idx="125">
                  <c:v>130.08009314749492</c:v>
                </c:pt>
                <c:pt idx="126">
                  <c:v>129.88949972177255</c:v>
                </c:pt>
                <c:pt idx="127">
                  <c:v>129.67768390417538</c:v>
                </c:pt>
                <c:pt idx="128">
                  <c:v>130.39925768038017</c:v>
                </c:pt>
                <c:pt idx="129">
                  <c:v>130.98120199688415</c:v>
                </c:pt>
                <c:pt idx="130">
                  <c:v>130.9303121796153</c:v>
                </c:pt>
                <c:pt idx="131">
                  <c:v>130.30968372297443</c:v>
                </c:pt>
                <c:pt idx="132">
                  <c:v>129.95888314361071</c:v>
                </c:pt>
                <c:pt idx="133">
                  <c:v>130.34355040497525</c:v>
                </c:pt>
                <c:pt idx="134">
                  <c:v>131.41103616660411</c:v>
                </c:pt>
                <c:pt idx="135">
                  <c:v>131.75431278806934</c:v>
                </c:pt>
                <c:pt idx="136">
                  <c:v>131.61763846529948</c:v>
                </c:pt>
                <c:pt idx="137">
                  <c:v>131.85153860434713</c:v>
                </c:pt>
                <c:pt idx="138">
                  <c:v>132.16797648598472</c:v>
                </c:pt>
                <c:pt idx="139">
                  <c:v>132.2204326515992</c:v>
                </c:pt>
                <c:pt idx="140">
                  <c:v>132.3795294872001</c:v>
                </c:pt>
                <c:pt idx="141">
                  <c:v>132.53323990111988</c:v>
                </c:pt>
                <c:pt idx="142">
                  <c:v>132.19221308171137</c:v>
                </c:pt>
                <c:pt idx="143">
                  <c:v>131.92195277784651</c:v>
                </c:pt>
                <c:pt idx="144">
                  <c:v>131.91035465802273</c:v>
                </c:pt>
                <c:pt idx="145">
                  <c:v>132.40161738315177</c:v>
                </c:pt>
                <c:pt idx="146">
                  <c:v>132.89115214244964</c:v>
                </c:pt>
                <c:pt idx="147">
                  <c:v>133.74694819520502</c:v>
                </c:pt>
                <c:pt idx="148">
                  <c:v>134.18765420074928</c:v>
                </c:pt>
                <c:pt idx="149">
                  <c:v>134.65633972543961</c:v>
                </c:pt>
                <c:pt idx="150">
                  <c:v>134.90726288442391</c:v>
                </c:pt>
                <c:pt idx="151">
                  <c:v>134.85445221820447</c:v>
                </c:pt>
                <c:pt idx="152">
                  <c:v>134.62902804204438</c:v>
                </c:pt>
                <c:pt idx="153">
                  <c:v>134.73061661708388</c:v>
                </c:pt>
                <c:pt idx="154">
                  <c:v>134.39184039914863</c:v>
                </c:pt>
                <c:pt idx="155">
                  <c:v>133.6661900977989</c:v>
                </c:pt>
                <c:pt idx="156">
                  <c:v>132.90872415986149</c:v>
                </c:pt>
                <c:pt idx="157">
                  <c:v>132.2831707371347</c:v>
                </c:pt>
                <c:pt idx="158">
                  <c:v>132.85745756724785</c:v>
                </c:pt>
                <c:pt idx="159">
                  <c:v>133.64804657725307</c:v>
                </c:pt>
                <c:pt idx="160">
                  <c:v>133.92019515031791</c:v>
                </c:pt>
                <c:pt idx="161">
                  <c:v>134.60237873192506</c:v>
                </c:pt>
                <c:pt idx="162">
                  <c:v>135.07436094997047</c:v>
                </c:pt>
                <c:pt idx="163">
                  <c:v>135.0833237011318</c:v>
                </c:pt>
                <c:pt idx="164">
                  <c:v>134.89204618756264</c:v>
                </c:pt>
                <c:pt idx="165">
                  <c:v>134.68172303522599</c:v>
                </c:pt>
                <c:pt idx="166">
                  <c:v>134.62150837222859</c:v>
                </c:pt>
                <c:pt idx="167">
                  <c:v>134.3369681788663</c:v>
                </c:pt>
                <c:pt idx="168">
                  <c:v>133.87807923476674</c:v>
                </c:pt>
                <c:pt idx="169">
                  <c:v>134.09933648389784</c:v>
                </c:pt>
                <c:pt idx="170">
                  <c:v>134.20959214034895</c:v>
                </c:pt>
                <c:pt idx="171">
                  <c:v>134.78799307224276</c:v>
                </c:pt>
                <c:pt idx="172">
                  <c:v>135.42670504991659</c:v>
                </c:pt>
                <c:pt idx="173">
                  <c:v>135.97451254524</c:v>
                </c:pt>
                <c:pt idx="174">
                  <c:v>136.42102771634868</c:v>
                </c:pt>
                <c:pt idx="175">
                  <c:v>136.20072490470997</c:v>
                </c:pt>
                <c:pt idx="176">
                  <c:v>136.3254718977542</c:v>
                </c:pt>
                <c:pt idx="177">
                  <c:v>136.65305405894949</c:v>
                </c:pt>
                <c:pt idx="178">
                  <c:v>136.82371209638015</c:v>
                </c:pt>
                <c:pt idx="179">
                  <c:v>136.61079946110587</c:v>
                </c:pt>
                <c:pt idx="180">
                  <c:v>136.65579967685582</c:v>
                </c:pt>
                <c:pt idx="181">
                  <c:v>137.45222199097091</c:v>
                </c:pt>
                <c:pt idx="182">
                  <c:v>137.88455614191727</c:v>
                </c:pt>
                <c:pt idx="183">
                  <c:v>137.99667348842823</c:v>
                </c:pt>
                <c:pt idx="184">
                  <c:v>138.40590968908785</c:v>
                </c:pt>
                <c:pt idx="185">
                  <c:v>138.52375992676585</c:v>
                </c:pt>
                <c:pt idx="186">
                  <c:v>138.64949306761503</c:v>
                </c:pt>
                <c:pt idx="187">
                  <c:v>138.55390201771246</c:v>
                </c:pt>
                <c:pt idx="188">
                  <c:v>138.96896678420558</c:v>
                </c:pt>
                <c:pt idx="189">
                  <c:v>139.70448514871075</c:v>
                </c:pt>
                <c:pt idx="190">
                  <c:v>139.6164408116075</c:v>
                </c:pt>
                <c:pt idx="191">
                  <c:v>139.62008114276193</c:v>
                </c:pt>
                <c:pt idx="192">
                  <c:v>139.53788699646131</c:v>
                </c:pt>
                <c:pt idx="193">
                  <c:v>140.297900540288</c:v>
                </c:pt>
                <c:pt idx="194">
                  <c:v>140.93415718727337</c:v>
                </c:pt>
                <c:pt idx="195">
                  <c:v>141.25295264671166</c:v>
                </c:pt>
                <c:pt idx="196">
                  <c:v>141.81422895233928</c:v>
                </c:pt>
                <c:pt idx="197">
                  <c:v>142.40430407539694</c:v>
                </c:pt>
                <c:pt idx="198">
                  <c:v>142.63128957252266</c:v>
                </c:pt>
                <c:pt idx="199">
                  <c:v>142.64062938315269</c:v>
                </c:pt>
                <c:pt idx="200">
                  <c:v>142.71994344988366</c:v>
                </c:pt>
                <c:pt idx="201">
                  <c:v>142.88563981994156</c:v>
                </c:pt>
                <c:pt idx="202">
                  <c:v>143.13847494511492</c:v>
                </c:pt>
                <c:pt idx="203">
                  <c:v>142.65853782564886</c:v>
                </c:pt>
                <c:pt idx="204">
                  <c:v>142.20337515273965</c:v>
                </c:pt>
                <c:pt idx="205">
                  <c:v>142.47423103116728</c:v>
                </c:pt>
                <c:pt idx="206">
                  <c:v>143.07648095533821</c:v>
                </c:pt>
                <c:pt idx="207">
                  <c:v>143.88381451450147</c:v>
                </c:pt>
                <c:pt idx="208">
                  <c:v>144.6452974622328</c:v>
                </c:pt>
                <c:pt idx="209">
                  <c:v>144.95342149319887</c:v>
                </c:pt>
                <c:pt idx="210">
                  <c:v>144.98232463853262</c:v>
                </c:pt>
                <c:pt idx="211">
                  <c:v>145.22434561791218</c:v>
                </c:pt>
                <c:pt idx="212">
                  <c:v>145.21702713714748</c:v>
                </c:pt>
                <c:pt idx="213">
                  <c:v>145.33095503674497</c:v>
                </c:pt>
                <c:pt idx="214">
                  <c:v>145.66347226186906</c:v>
                </c:pt>
                <c:pt idx="215">
                  <c:v>145.58539664073669</c:v>
                </c:pt>
                <c:pt idx="216">
                  <c:v>145.45291392979362</c:v>
                </c:pt>
                <c:pt idx="217">
                  <c:v>146.0172773448636</c:v>
                </c:pt>
                <c:pt idx="218">
                  <c:v>146.41749580830358</c:v>
                </c:pt>
                <c:pt idx="219">
                  <c:v>146.09875297289119</c:v>
                </c:pt>
                <c:pt idx="220">
                  <c:v>145.12182625985719</c:v>
                </c:pt>
                <c:pt idx="221">
                  <c:v>145.12463059402782</c:v>
                </c:pt>
                <c:pt idx="222">
                  <c:v>145.91856579723876</c:v>
                </c:pt>
                <c:pt idx="223">
                  <c:v>146.65674228585797</c:v>
                </c:pt>
                <c:pt idx="224">
                  <c:v>147.11913706189478</c:v>
                </c:pt>
                <c:pt idx="225">
                  <c:v>147.32418367616322</c:v>
                </c:pt>
                <c:pt idx="226">
                  <c:v>147.38538371945378</c:v>
                </c:pt>
                <c:pt idx="227">
                  <c:v>147.29530022356926</c:v>
                </c:pt>
                <c:pt idx="228">
                  <c:v>147.43358471945089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Data!$F$2</c:f>
              <c:strCache>
                <c:ptCount val="1"/>
                <c:pt idx="0">
                  <c:v>CPI-U (lag = 2 years)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multiLvlStrRef>
              <c:f>Data!$B$3:$C$231</c:f>
              <c:multiLvlStrCache>
                <c:ptCount val="229"/>
                <c:lvl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May</c:v>
                  </c:pt>
                  <c:pt idx="6">
                    <c:v>Jun</c:v>
                  </c:pt>
                  <c:pt idx="7">
                    <c:v>Jul</c:v>
                  </c:pt>
                  <c:pt idx="8">
                    <c:v>Aug</c:v>
                  </c:pt>
                  <c:pt idx="9">
                    <c:v>Sep</c:v>
                  </c:pt>
                  <c:pt idx="10">
                    <c:v>Oct</c:v>
                  </c:pt>
                  <c:pt idx="11">
                    <c:v>Nov</c:v>
                  </c:pt>
                  <c:pt idx="12">
                    <c:v>Dec</c:v>
                  </c:pt>
                  <c:pt idx="13">
                    <c:v>Jan</c:v>
                  </c:pt>
                  <c:pt idx="14">
                    <c:v>Feb</c:v>
                  </c:pt>
                  <c:pt idx="15">
                    <c:v>Mar</c:v>
                  </c:pt>
                  <c:pt idx="16">
                    <c:v>Apr</c:v>
                  </c:pt>
                  <c:pt idx="17">
                    <c:v>May</c:v>
                  </c:pt>
                  <c:pt idx="18">
                    <c:v>Jun</c:v>
                  </c:pt>
                  <c:pt idx="19">
                    <c:v>Jul</c:v>
                  </c:pt>
                  <c:pt idx="20">
                    <c:v>Aug</c:v>
                  </c:pt>
                  <c:pt idx="21">
                    <c:v>Sep</c:v>
                  </c:pt>
                  <c:pt idx="22">
                    <c:v>Oct</c:v>
                  </c:pt>
                  <c:pt idx="23">
                    <c:v>Nov</c:v>
                  </c:pt>
                  <c:pt idx="24">
                    <c:v>Dec</c:v>
                  </c:pt>
                  <c:pt idx="25">
                    <c:v>Jan</c:v>
                  </c:pt>
                  <c:pt idx="26">
                    <c:v>Feb</c:v>
                  </c:pt>
                  <c:pt idx="27">
                    <c:v>Mar</c:v>
                  </c:pt>
                  <c:pt idx="28">
                    <c:v>Apr</c:v>
                  </c:pt>
                  <c:pt idx="29">
                    <c:v>May</c:v>
                  </c:pt>
                  <c:pt idx="30">
                    <c:v>Jun</c:v>
                  </c:pt>
                  <c:pt idx="31">
                    <c:v>Jul</c:v>
                  </c:pt>
                  <c:pt idx="32">
                    <c:v>Aug</c:v>
                  </c:pt>
                  <c:pt idx="33">
                    <c:v>Sep</c:v>
                  </c:pt>
                  <c:pt idx="34">
                    <c:v>Oct</c:v>
                  </c:pt>
                  <c:pt idx="35">
                    <c:v>Nov</c:v>
                  </c:pt>
                  <c:pt idx="36">
                    <c:v>Dec</c:v>
                  </c:pt>
                  <c:pt idx="37">
                    <c:v>Jan</c:v>
                  </c:pt>
                  <c:pt idx="38">
                    <c:v>Feb</c:v>
                  </c:pt>
                  <c:pt idx="39">
                    <c:v>Mar</c:v>
                  </c:pt>
                  <c:pt idx="40">
                    <c:v>Apr</c:v>
                  </c:pt>
                  <c:pt idx="41">
                    <c:v>May</c:v>
                  </c:pt>
                  <c:pt idx="42">
                    <c:v>Jun</c:v>
                  </c:pt>
                  <c:pt idx="43">
                    <c:v>Jul</c:v>
                  </c:pt>
                  <c:pt idx="44">
                    <c:v>Aug</c:v>
                  </c:pt>
                  <c:pt idx="45">
                    <c:v>Sep</c:v>
                  </c:pt>
                  <c:pt idx="46">
                    <c:v>Oct</c:v>
                  </c:pt>
                  <c:pt idx="47">
                    <c:v>Nov</c:v>
                  </c:pt>
                  <c:pt idx="48">
                    <c:v>Dec</c:v>
                  </c:pt>
                  <c:pt idx="49">
                    <c:v>Jan</c:v>
                  </c:pt>
                  <c:pt idx="50">
                    <c:v>Feb</c:v>
                  </c:pt>
                  <c:pt idx="51">
                    <c:v>Mar</c:v>
                  </c:pt>
                  <c:pt idx="52">
                    <c:v>Apr</c:v>
                  </c:pt>
                  <c:pt idx="53">
                    <c:v>May</c:v>
                  </c:pt>
                  <c:pt idx="54">
                    <c:v>Jun</c:v>
                  </c:pt>
                  <c:pt idx="55">
                    <c:v>Jul</c:v>
                  </c:pt>
                  <c:pt idx="56">
                    <c:v>Aug</c:v>
                  </c:pt>
                  <c:pt idx="57">
                    <c:v>Sep</c:v>
                  </c:pt>
                  <c:pt idx="58">
                    <c:v>Oct</c:v>
                  </c:pt>
                  <c:pt idx="59">
                    <c:v>Nov</c:v>
                  </c:pt>
                  <c:pt idx="60">
                    <c:v>Dec</c:v>
                  </c:pt>
                  <c:pt idx="61">
                    <c:v>Jan</c:v>
                  </c:pt>
                  <c:pt idx="62">
                    <c:v>Feb</c:v>
                  </c:pt>
                  <c:pt idx="63">
                    <c:v>Mar</c:v>
                  </c:pt>
                  <c:pt idx="64">
                    <c:v>Apr</c:v>
                  </c:pt>
                  <c:pt idx="65">
                    <c:v>May</c:v>
                  </c:pt>
                  <c:pt idx="66">
                    <c:v>Jun</c:v>
                  </c:pt>
                  <c:pt idx="67">
                    <c:v>Jul</c:v>
                  </c:pt>
                  <c:pt idx="68">
                    <c:v>Aug</c:v>
                  </c:pt>
                  <c:pt idx="69">
                    <c:v>Sep</c:v>
                  </c:pt>
                  <c:pt idx="70">
                    <c:v>Oct</c:v>
                  </c:pt>
                  <c:pt idx="71">
                    <c:v>Nov</c:v>
                  </c:pt>
                  <c:pt idx="72">
                    <c:v>Dec</c:v>
                  </c:pt>
                  <c:pt idx="73">
                    <c:v>Jan</c:v>
                  </c:pt>
                  <c:pt idx="74">
                    <c:v>Feb</c:v>
                  </c:pt>
                  <c:pt idx="75">
                    <c:v>Mar</c:v>
                  </c:pt>
                  <c:pt idx="76">
                    <c:v>Apr</c:v>
                  </c:pt>
                  <c:pt idx="77">
                    <c:v>May</c:v>
                  </c:pt>
                  <c:pt idx="78">
                    <c:v>Jun</c:v>
                  </c:pt>
                  <c:pt idx="79">
                    <c:v>Jul</c:v>
                  </c:pt>
                  <c:pt idx="80">
                    <c:v>Aug</c:v>
                  </c:pt>
                  <c:pt idx="81">
                    <c:v>Sep</c:v>
                  </c:pt>
                  <c:pt idx="82">
                    <c:v>Oct</c:v>
                  </c:pt>
                  <c:pt idx="83">
                    <c:v>Nov</c:v>
                  </c:pt>
                  <c:pt idx="84">
                    <c:v>Dec</c:v>
                  </c:pt>
                  <c:pt idx="85">
                    <c:v>Jan</c:v>
                  </c:pt>
                  <c:pt idx="86">
                    <c:v>Feb</c:v>
                  </c:pt>
                  <c:pt idx="87">
                    <c:v>Mar</c:v>
                  </c:pt>
                  <c:pt idx="88">
                    <c:v>Apr</c:v>
                  </c:pt>
                  <c:pt idx="89">
                    <c:v>May</c:v>
                  </c:pt>
                  <c:pt idx="90">
                    <c:v>Jun</c:v>
                  </c:pt>
                  <c:pt idx="91">
                    <c:v>Jul</c:v>
                  </c:pt>
                  <c:pt idx="92">
                    <c:v>Aug</c:v>
                  </c:pt>
                  <c:pt idx="93">
                    <c:v>Sep</c:v>
                  </c:pt>
                  <c:pt idx="94">
                    <c:v>Oct</c:v>
                  </c:pt>
                  <c:pt idx="95">
                    <c:v>Nov</c:v>
                  </c:pt>
                  <c:pt idx="96">
                    <c:v>Dec</c:v>
                  </c:pt>
                  <c:pt idx="97">
                    <c:v>Jan</c:v>
                  </c:pt>
                  <c:pt idx="98">
                    <c:v>Feb</c:v>
                  </c:pt>
                  <c:pt idx="99">
                    <c:v>Mar</c:v>
                  </c:pt>
                  <c:pt idx="100">
                    <c:v>Apr</c:v>
                  </c:pt>
                  <c:pt idx="101">
                    <c:v>May</c:v>
                  </c:pt>
                  <c:pt idx="102">
                    <c:v>Jun</c:v>
                  </c:pt>
                  <c:pt idx="103">
                    <c:v>Jul</c:v>
                  </c:pt>
                  <c:pt idx="104">
                    <c:v>Aug</c:v>
                  </c:pt>
                  <c:pt idx="105">
                    <c:v>Sep</c:v>
                  </c:pt>
                  <c:pt idx="106">
                    <c:v>Oct</c:v>
                  </c:pt>
                  <c:pt idx="107">
                    <c:v>Nov</c:v>
                  </c:pt>
                  <c:pt idx="108">
                    <c:v>Dec</c:v>
                  </c:pt>
                  <c:pt idx="109">
                    <c:v>Jan</c:v>
                  </c:pt>
                  <c:pt idx="110">
                    <c:v>Feb</c:v>
                  </c:pt>
                  <c:pt idx="111">
                    <c:v>Mar</c:v>
                  </c:pt>
                  <c:pt idx="112">
                    <c:v>Apr</c:v>
                  </c:pt>
                  <c:pt idx="113">
                    <c:v>May</c:v>
                  </c:pt>
                  <c:pt idx="114">
                    <c:v>Jun</c:v>
                  </c:pt>
                  <c:pt idx="115">
                    <c:v>Jul</c:v>
                  </c:pt>
                  <c:pt idx="116">
                    <c:v>Aug</c:v>
                  </c:pt>
                  <c:pt idx="117">
                    <c:v>Sep</c:v>
                  </c:pt>
                  <c:pt idx="118">
                    <c:v>Oct</c:v>
                  </c:pt>
                  <c:pt idx="119">
                    <c:v>Nov</c:v>
                  </c:pt>
                  <c:pt idx="120">
                    <c:v>Dec</c:v>
                  </c:pt>
                  <c:pt idx="121">
                    <c:v>Jan</c:v>
                  </c:pt>
                  <c:pt idx="122">
                    <c:v>Feb</c:v>
                  </c:pt>
                  <c:pt idx="123">
                    <c:v>Mar</c:v>
                  </c:pt>
                  <c:pt idx="124">
                    <c:v>Apr</c:v>
                  </c:pt>
                  <c:pt idx="125">
                    <c:v>May</c:v>
                  </c:pt>
                  <c:pt idx="126">
                    <c:v>Jun</c:v>
                  </c:pt>
                  <c:pt idx="127">
                    <c:v>Jul</c:v>
                  </c:pt>
                  <c:pt idx="128">
                    <c:v>Aug</c:v>
                  </c:pt>
                  <c:pt idx="129">
                    <c:v>Sep</c:v>
                  </c:pt>
                  <c:pt idx="130">
                    <c:v>Oct</c:v>
                  </c:pt>
                  <c:pt idx="131">
                    <c:v>Nov</c:v>
                  </c:pt>
                  <c:pt idx="132">
                    <c:v>Dec</c:v>
                  </c:pt>
                  <c:pt idx="133">
                    <c:v>Jan</c:v>
                  </c:pt>
                  <c:pt idx="134">
                    <c:v>Feb</c:v>
                  </c:pt>
                  <c:pt idx="135">
                    <c:v>Mar</c:v>
                  </c:pt>
                  <c:pt idx="136">
                    <c:v>Apr</c:v>
                  </c:pt>
                  <c:pt idx="137">
                    <c:v>May</c:v>
                  </c:pt>
                  <c:pt idx="138">
                    <c:v>Jun</c:v>
                  </c:pt>
                  <c:pt idx="139">
                    <c:v>Jul</c:v>
                  </c:pt>
                  <c:pt idx="140">
                    <c:v>Aug</c:v>
                  </c:pt>
                  <c:pt idx="141">
                    <c:v>Sep</c:v>
                  </c:pt>
                  <c:pt idx="142">
                    <c:v>Oct</c:v>
                  </c:pt>
                  <c:pt idx="143">
                    <c:v>Nov</c:v>
                  </c:pt>
                  <c:pt idx="144">
                    <c:v>Dec</c:v>
                  </c:pt>
                  <c:pt idx="145">
                    <c:v>Jan</c:v>
                  </c:pt>
                  <c:pt idx="146">
                    <c:v>Feb</c:v>
                  </c:pt>
                  <c:pt idx="147">
                    <c:v>Mar</c:v>
                  </c:pt>
                  <c:pt idx="148">
                    <c:v>Apr</c:v>
                  </c:pt>
                  <c:pt idx="149">
                    <c:v>May</c:v>
                  </c:pt>
                  <c:pt idx="150">
                    <c:v>Jun</c:v>
                  </c:pt>
                  <c:pt idx="151">
                    <c:v>Jul</c:v>
                  </c:pt>
                  <c:pt idx="152">
                    <c:v>Aug</c:v>
                  </c:pt>
                  <c:pt idx="153">
                    <c:v>Sep</c:v>
                  </c:pt>
                  <c:pt idx="154">
                    <c:v>Oct</c:v>
                  </c:pt>
                  <c:pt idx="155">
                    <c:v>Nov</c:v>
                  </c:pt>
                  <c:pt idx="156">
                    <c:v>Dec</c:v>
                  </c:pt>
                  <c:pt idx="157">
                    <c:v>Jan</c:v>
                  </c:pt>
                  <c:pt idx="158">
                    <c:v>Feb</c:v>
                  </c:pt>
                  <c:pt idx="159">
                    <c:v>Mar</c:v>
                  </c:pt>
                  <c:pt idx="160">
                    <c:v>Apr</c:v>
                  </c:pt>
                  <c:pt idx="161">
                    <c:v>May</c:v>
                  </c:pt>
                  <c:pt idx="162">
                    <c:v>Jun</c:v>
                  </c:pt>
                  <c:pt idx="163">
                    <c:v>Jul</c:v>
                  </c:pt>
                  <c:pt idx="164">
                    <c:v>Aug</c:v>
                  </c:pt>
                  <c:pt idx="165">
                    <c:v>Sep</c:v>
                  </c:pt>
                  <c:pt idx="166">
                    <c:v>Oct</c:v>
                  </c:pt>
                  <c:pt idx="167">
                    <c:v>Nov</c:v>
                  </c:pt>
                  <c:pt idx="168">
                    <c:v>Dec</c:v>
                  </c:pt>
                  <c:pt idx="169">
                    <c:v>Jan</c:v>
                  </c:pt>
                  <c:pt idx="170">
                    <c:v>Feb</c:v>
                  </c:pt>
                  <c:pt idx="171">
                    <c:v>Mar</c:v>
                  </c:pt>
                  <c:pt idx="172">
                    <c:v>Apr</c:v>
                  </c:pt>
                  <c:pt idx="173">
                    <c:v>May</c:v>
                  </c:pt>
                  <c:pt idx="174">
                    <c:v>Jun</c:v>
                  </c:pt>
                  <c:pt idx="175">
                    <c:v>Jul</c:v>
                  </c:pt>
                  <c:pt idx="176">
                    <c:v>Aug</c:v>
                  </c:pt>
                  <c:pt idx="177">
                    <c:v>Sep</c:v>
                  </c:pt>
                  <c:pt idx="178">
                    <c:v>Oct</c:v>
                  </c:pt>
                  <c:pt idx="179">
                    <c:v>Nov</c:v>
                  </c:pt>
                  <c:pt idx="180">
                    <c:v>Dec</c:v>
                  </c:pt>
                  <c:pt idx="181">
                    <c:v>Jan</c:v>
                  </c:pt>
                  <c:pt idx="182">
                    <c:v>Feb</c:v>
                  </c:pt>
                  <c:pt idx="183">
                    <c:v>Mar</c:v>
                  </c:pt>
                  <c:pt idx="184">
                    <c:v>Apr</c:v>
                  </c:pt>
                  <c:pt idx="185">
                    <c:v>May</c:v>
                  </c:pt>
                  <c:pt idx="186">
                    <c:v>Jun</c:v>
                  </c:pt>
                  <c:pt idx="187">
                    <c:v>Jul</c:v>
                  </c:pt>
                  <c:pt idx="188">
                    <c:v>Aug</c:v>
                  </c:pt>
                  <c:pt idx="189">
                    <c:v>Sep</c:v>
                  </c:pt>
                  <c:pt idx="190">
                    <c:v>Oct</c:v>
                  </c:pt>
                  <c:pt idx="191">
                    <c:v>Nov</c:v>
                  </c:pt>
                  <c:pt idx="192">
                    <c:v>Dec</c:v>
                  </c:pt>
                  <c:pt idx="193">
                    <c:v>Jan</c:v>
                  </c:pt>
                  <c:pt idx="194">
                    <c:v>Feb</c:v>
                  </c:pt>
                  <c:pt idx="195">
                    <c:v>Mar</c:v>
                  </c:pt>
                  <c:pt idx="196">
                    <c:v>Apr</c:v>
                  </c:pt>
                  <c:pt idx="197">
                    <c:v>May</c:v>
                  </c:pt>
                  <c:pt idx="198">
                    <c:v>Jun</c:v>
                  </c:pt>
                  <c:pt idx="199">
                    <c:v>Jul</c:v>
                  </c:pt>
                  <c:pt idx="200">
                    <c:v>Aug</c:v>
                  </c:pt>
                  <c:pt idx="201">
                    <c:v>Sep</c:v>
                  </c:pt>
                  <c:pt idx="202">
                    <c:v>Oct</c:v>
                  </c:pt>
                  <c:pt idx="203">
                    <c:v>Nov</c:v>
                  </c:pt>
                  <c:pt idx="204">
                    <c:v>Dec</c:v>
                  </c:pt>
                  <c:pt idx="205">
                    <c:v>Jan</c:v>
                  </c:pt>
                  <c:pt idx="206">
                    <c:v>Feb</c:v>
                  </c:pt>
                  <c:pt idx="207">
                    <c:v>Mar</c:v>
                  </c:pt>
                  <c:pt idx="208">
                    <c:v>Apr</c:v>
                  </c:pt>
                  <c:pt idx="209">
                    <c:v>May</c:v>
                  </c:pt>
                  <c:pt idx="210">
                    <c:v>Jun</c:v>
                  </c:pt>
                  <c:pt idx="211">
                    <c:v>Jul</c:v>
                  </c:pt>
                  <c:pt idx="212">
                    <c:v>Aug</c:v>
                  </c:pt>
                  <c:pt idx="213">
                    <c:v>Sep</c:v>
                  </c:pt>
                  <c:pt idx="214">
                    <c:v>Oct</c:v>
                  </c:pt>
                  <c:pt idx="215">
                    <c:v>Nov</c:v>
                  </c:pt>
                  <c:pt idx="216">
                    <c:v>Dec</c:v>
                  </c:pt>
                  <c:pt idx="217">
                    <c:v>Jan</c:v>
                  </c:pt>
                  <c:pt idx="218">
                    <c:v>Feb</c:v>
                  </c:pt>
                  <c:pt idx="219">
                    <c:v>Mar</c:v>
                  </c:pt>
                  <c:pt idx="220">
                    <c:v>Apr</c:v>
                  </c:pt>
                  <c:pt idx="221">
                    <c:v>May</c:v>
                  </c:pt>
                  <c:pt idx="222">
                    <c:v>Jun</c:v>
                  </c:pt>
                  <c:pt idx="223">
                    <c:v>Jul</c:v>
                  </c:pt>
                  <c:pt idx="224">
                    <c:v>Aug</c:v>
                  </c:pt>
                  <c:pt idx="225">
                    <c:v>Sep</c:v>
                  </c:pt>
                  <c:pt idx="226">
                    <c:v>Oct</c:v>
                  </c:pt>
                  <c:pt idx="227">
                    <c:v>Nov</c:v>
                  </c:pt>
                  <c:pt idx="228">
                    <c:v>Dec</c:v>
                  </c:pt>
                </c:lvl>
                <c:lvl>
                  <c:pt idx="1">
                    <c:v>2002</c:v>
                  </c:pt>
                  <c:pt idx="13">
                    <c:v>2003</c:v>
                  </c:pt>
                  <c:pt idx="25">
                    <c:v>2004</c:v>
                  </c:pt>
                  <c:pt idx="36">
                    <c:v>2005</c:v>
                  </c:pt>
                  <c:pt idx="49">
                    <c:v>2006</c:v>
                  </c:pt>
                  <c:pt idx="61">
                    <c:v>2007</c:v>
                  </c:pt>
                  <c:pt idx="73">
                    <c:v>2008</c:v>
                  </c:pt>
                  <c:pt idx="85">
                    <c:v>2009</c:v>
                  </c:pt>
                  <c:pt idx="97">
                    <c:v>2010</c:v>
                  </c:pt>
                  <c:pt idx="109">
                    <c:v>2011</c:v>
                  </c:pt>
                  <c:pt idx="121">
                    <c:v>2012</c:v>
                  </c:pt>
                  <c:pt idx="133">
                    <c:v>2013</c:v>
                  </c:pt>
                  <c:pt idx="145">
                    <c:v>2014</c:v>
                  </c:pt>
                  <c:pt idx="157">
                    <c:v>2015</c:v>
                  </c:pt>
                  <c:pt idx="169">
                    <c:v>2016</c:v>
                  </c:pt>
                  <c:pt idx="181">
                    <c:v>2017</c:v>
                  </c:pt>
                  <c:pt idx="193">
                    <c:v>2018</c:v>
                  </c:pt>
                  <c:pt idx="205">
                    <c:v>2019</c:v>
                  </c:pt>
                  <c:pt idx="217">
                    <c:v>2020</c:v>
                  </c:pt>
                </c:lvl>
              </c:multiLvlStrCache>
            </c:multiLvlStrRef>
          </c:cat>
          <c:val>
            <c:numRef>
              <c:f>Data!$F$3:$F$231</c:f>
              <c:numCache>
                <c:formatCode>#,##0.000</c:formatCode>
                <c:ptCount val="229"/>
                <c:pt idx="0">
                  <c:v>100</c:v>
                </c:pt>
                <c:pt idx="1">
                  <c:v>100.24289</c:v>
                </c:pt>
                <c:pt idx="2">
                  <c:v>100.63157</c:v>
                </c:pt>
                <c:pt idx="3">
                  <c:v>101.17215</c:v>
                </c:pt>
                <c:pt idx="4">
                  <c:v>101.73371</c:v>
                </c:pt>
                <c:pt idx="5">
                  <c:v>101.71696</c:v>
                </c:pt>
                <c:pt idx="6">
                  <c:v>101.80467</c:v>
                </c:pt>
                <c:pt idx="7">
                  <c:v>101.89796</c:v>
                </c:pt>
                <c:pt idx="8">
                  <c:v>102.21084999999999</c:v>
                </c:pt>
                <c:pt idx="9">
                  <c:v>102.39848000000001</c:v>
                </c:pt>
                <c:pt idx="10">
                  <c:v>102.59023999999999</c:v>
                </c:pt>
                <c:pt idx="11">
                  <c:v>102.58685</c:v>
                </c:pt>
                <c:pt idx="12">
                  <c:v>102.35711999999999</c:v>
                </c:pt>
                <c:pt idx="13">
                  <c:v>102.74803</c:v>
                </c:pt>
                <c:pt idx="14">
                  <c:v>103.54288</c:v>
                </c:pt>
                <c:pt idx="15">
                  <c:v>104.2526</c:v>
                </c:pt>
                <c:pt idx="16">
                  <c:v>103.99588</c:v>
                </c:pt>
                <c:pt idx="17">
                  <c:v>103.88872000000001</c:v>
                </c:pt>
                <c:pt idx="18">
                  <c:v>104.00305</c:v>
                </c:pt>
                <c:pt idx="19">
                  <c:v>104.11445999999999</c:v>
                </c:pt>
                <c:pt idx="20">
                  <c:v>104.45775</c:v>
                </c:pt>
                <c:pt idx="21">
                  <c:v>104.76661</c:v>
                </c:pt>
                <c:pt idx="22">
                  <c:v>104.6943</c:v>
                </c:pt>
                <c:pt idx="23">
                  <c:v>104.37867</c:v>
                </c:pt>
                <c:pt idx="24">
                  <c:v>104.21917999999999</c:v>
                </c:pt>
                <c:pt idx="25">
                  <c:v>104.7552</c:v>
                </c:pt>
                <c:pt idx="26">
                  <c:v>105.33235999999999</c:v>
                </c:pt>
                <c:pt idx="27">
                  <c:v>106.01537999999999</c:v>
                </c:pt>
                <c:pt idx="28">
                  <c:v>106.32982</c:v>
                </c:pt>
                <c:pt idx="29">
                  <c:v>106.90919</c:v>
                </c:pt>
                <c:pt idx="30">
                  <c:v>107.25275999999999</c:v>
                </c:pt>
                <c:pt idx="31">
                  <c:v>107.10908999999999</c:v>
                </c:pt>
                <c:pt idx="32">
                  <c:v>107.13517</c:v>
                </c:pt>
                <c:pt idx="33">
                  <c:v>107.34687</c:v>
                </c:pt>
                <c:pt idx="34">
                  <c:v>107.95789000000001</c:v>
                </c:pt>
                <c:pt idx="35">
                  <c:v>108.02472</c:v>
                </c:pt>
                <c:pt idx="36">
                  <c:v>107.63669</c:v>
                </c:pt>
                <c:pt idx="37">
                  <c:v>107.84471000000001</c:v>
                </c:pt>
                <c:pt idx="38">
                  <c:v>108.45184</c:v>
                </c:pt>
                <c:pt idx="39">
                  <c:v>109.2079</c:v>
                </c:pt>
                <c:pt idx="40">
                  <c:v>109.90239</c:v>
                </c:pt>
                <c:pt idx="41">
                  <c:v>109.83405</c:v>
                </c:pt>
                <c:pt idx="42">
                  <c:v>109.8535</c:v>
                </c:pt>
                <c:pt idx="43">
                  <c:v>110.26934</c:v>
                </c:pt>
                <c:pt idx="44">
                  <c:v>110.8013</c:v>
                </c:pt>
                <c:pt idx="45">
                  <c:v>112.14899</c:v>
                </c:pt>
                <c:pt idx="46">
                  <c:v>112.3703</c:v>
                </c:pt>
                <c:pt idx="47">
                  <c:v>111.54494</c:v>
                </c:pt>
                <c:pt idx="48">
                  <c:v>111.12278999999999</c:v>
                </c:pt>
                <c:pt idx="49">
                  <c:v>111.96187999999999</c:v>
                </c:pt>
                <c:pt idx="50">
                  <c:v>112.2178</c:v>
                </c:pt>
                <c:pt idx="51">
                  <c:v>112.85962000000001</c:v>
                </c:pt>
                <c:pt idx="52">
                  <c:v>113.77831</c:v>
                </c:pt>
                <c:pt idx="53">
                  <c:v>114.33718</c:v>
                </c:pt>
                <c:pt idx="54">
                  <c:v>114.59052</c:v>
                </c:pt>
                <c:pt idx="55">
                  <c:v>114.91365999999999</c:v>
                </c:pt>
                <c:pt idx="56">
                  <c:v>115.16531999999999</c:v>
                </c:pt>
                <c:pt idx="57">
                  <c:v>114.59437</c:v>
                </c:pt>
                <c:pt idx="58">
                  <c:v>113.98925</c:v>
                </c:pt>
                <c:pt idx="59">
                  <c:v>113.81301999999999</c:v>
                </c:pt>
                <c:pt idx="60">
                  <c:v>113.97359</c:v>
                </c:pt>
                <c:pt idx="61">
                  <c:v>114.29713</c:v>
                </c:pt>
                <c:pt idx="62">
                  <c:v>114.88887</c:v>
                </c:pt>
                <c:pt idx="63">
                  <c:v>115.92898</c:v>
                </c:pt>
                <c:pt idx="64">
                  <c:v>116.68588</c:v>
                </c:pt>
                <c:pt idx="65">
                  <c:v>117.35934</c:v>
                </c:pt>
                <c:pt idx="66">
                  <c:v>117.57666999999999</c:v>
                </c:pt>
                <c:pt idx="67">
                  <c:v>117.54704</c:v>
                </c:pt>
                <c:pt idx="68">
                  <c:v>117.31577</c:v>
                </c:pt>
                <c:pt idx="69">
                  <c:v>117.63115999999999</c:v>
                </c:pt>
                <c:pt idx="70">
                  <c:v>117.90459</c:v>
                </c:pt>
                <c:pt idx="71">
                  <c:v>118.61973</c:v>
                </c:pt>
                <c:pt idx="72">
                  <c:v>118.51739000000001</c:v>
                </c:pt>
                <c:pt idx="73">
                  <c:v>119.09909</c:v>
                </c:pt>
                <c:pt idx="74">
                  <c:v>119.44763</c:v>
                </c:pt>
                <c:pt idx="75">
                  <c:v>120.48272</c:v>
                </c:pt>
                <c:pt idx="76">
                  <c:v>121.21375</c:v>
                </c:pt>
                <c:pt idx="77">
                  <c:v>122.23455</c:v>
                </c:pt>
                <c:pt idx="78">
                  <c:v>123.45569</c:v>
                </c:pt>
                <c:pt idx="79">
                  <c:v>124.11105000000001</c:v>
                </c:pt>
                <c:pt idx="80">
                  <c:v>123.61743</c:v>
                </c:pt>
                <c:pt idx="81">
                  <c:v>123.44616000000001</c:v>
                </c:pt>
                <c:pt idx="82">
                  <c:v>122.20808</c:v>
                </c:pt>
                <c:pt idx="83">
                  <c:v>119.87854</c:v>
                </c:pt>
                <c:pt idx="84">
                  <c:v>118.64617</c:v>
                </c:pt>
                <c:pt idx="85">
                  <c:v>119.12636999999999</c:v>
                </c:pt>
                <c:pt idx="86">
                  <c:v>119.67909</c:v>
                </c:pt>
                <c:pt idx="87">
                  <c:v>119.96679</c:v>
                </c:pt>
                <c:pt idx="88">
                  <c:v>120.25417</c:v>
                </c:pt>
                <c:pt idx="89">
                  <c:v>120.61071</c:v>
                </c:pt>
                <c:pt idx="90">
                  <c:v>121.63006</c:v>
                </c:pt>
                <c:pt idx="91">
                  <c:v>121.43722</c:v>
                </c:pt>
                <c:pt idx="92">
                  <c:v>121.70887999999999</c:v>
                </c:pt>
                <c:pt idx="93">
                  <c:v>121.76691</c:v>
                </c:pt>
                <c:pt idx="94">
                  <c:v>121.88844</c:v>
                </c:pt>
                <c:pt idx="95">
                  <c:v>121.95589</c:v>
                </c:pt>
                <c:pt idx="96">
                  <c:v>121.73966</c:v>
                </c:pt>
                <c:pt idx="97">
                  <c:v>122.15528999999999</c:v>
                </c:pt>
                <c:pt idx="98">
                  <c:v>122.18051</c:v>
                </c:pt>
                <c:pt idx="99">
                  <c:v>122.68803</c:v>
                </c:pt>
                <c:pt idx="100">
                  <c:v>122.89489</c:v>
                </c:pt>
                <c:pt idx="101">
                  <c:v>122.98999000000001</c:v>
                </c:pt>
                <c:pt idx="102">
                  <c:v>122.85999</c:v>
                </c:pt>
                <c:pt idx="103">
                  <c:v>122.88754</c:v>
                </c:pt>
                <c:pt idx="104">
                  <c:v>123.05186999999999</c:v>
                </c:pt>
                <c:pt idx="105">
                  <c:v>123.13925</c:v>
                </c:pt>
                <c:pt idx="106">
                  <c:v>123.29944</c:v>
                </c:pt>
                <c:pt idx="107">
                  <c:v>123.34305000000001</c:v>
                </c:pt>
                <c:pt idx="108">
                  <c:v>123.54639</c:v>
                </c:pt>
                <c:pt idx="109">
                  <c:v>124.16388999999999</c:v>
                </c:pt>
                <c:pt idx="110">
                  <c:v>124.78012</c:v>
                </c:pt>
                <c:pt idx="111">
                  <c:v>126.03567</c:v>
                </c:pt>
                <c:pt idx="112">
                  <c:v>126.87152</c:v>
                </c:pt>
                <c:pt idx="113">
                  <c:v>127.45447</c:v>
                </c:pt>
                <c:pt idx="114">
                  <c:v>127.29284</c:v>
                </c:pt>
                <c:pt idx="115">
                  <c:v>127.38867</c:v>
                </c:pt>
                <c:pt idx="116">
                  <c:v>127.71406</c:v>
                </c:pt>
                <c:pt idx="117">
                  <c:v>127.91333</c:v>
                </c:pt>
                <c:pt idx="118">
                  <c:v>127.63454</c:v>
                </c:pt>
                <c:pt idx="119">
                  <c:v>127.52252</c:v>
                </c:pt>
                <c:pt idx="120">
                  <c:v>127.22203</c:v>
                </c:pt>
                <c:pt idx="121">
                  <c:v>127.77746</c:v>
                </c:pt>
                <c:pt idx="122">
                  <c:v>128.31699</c:v>
                </c:pt>
                <c:pt idx="123">
                  <c:v>129.29239999999999</c:v>
                </c:pt>
                <c:pt idx="124">
                  <c:v>129.69425000000001</c:v>
                </c:pt>
                <c:pt idx="125">
                  <c:v>129.55237</c:v>
                </c:pt>
                <c:pt idx="126">
                  <c:v>129.38713999999999</c:v>
                </c:pt>
                <c:pt idx="127">
                  <c:v>129.17371</c:v>
                </c:pt>
                <c:pt idx="128">
                  <c:v>129.88564</c:v>
                </c:pt>
                <c:pt idx="129">
                  <c:v>130.45381</c:v>
                </c:pt>
                <c:pt idx="130">
                  <c:v>130.38938999999999</c:v>
                </c:pt>
                <c:pt idx="131">
                  <c:v>129.76760999999999</c:v>
                </c:pt>
                <c:pt idx="132">
                  <c:v>129.43055000000001</c:v>
                </c:pt>
                <c:pt idx="133">
                  <c:v>129.81269</c:v>
                </c:pt>
                <c:pt idx="134">
                  <c:v>130.8597</c:v>
                </c:pt>
                <c:pt idx="135">
                  <c:v>131.20088999999999</c:v>
                </c:pt>
                <c:pt idx="136">
                  <c:v>131.07939999999999</c:v>
                </c:pt>
                <c:pt idx="137">
                  <c:v>131.30556999999999</c:v>
                </c:pt>
                <c:pt idx="138">
                  <c:v>131.60329999999999</c:v>
                </c:pt>
                <c:pt idx="139">
                  <c:v>131.64535000000001</c:v>
                </c:pt>
                <c:pt idx="140">
                  <c:v>131.83004</c:v>
                </c:pt>
                <c:pt idx="141">
                  <c:v>131.98164</c:v>
                </c:pt>
                <c:pt idx="142">
                  <c:v>131.66291000000001</c:v>
                </c:pt>
                <c:pt idx="143">
                  <c:v>131.39927</c:v>
                </c:pt>
                <c:pt idx="144">
                  <c:v>131.36750000000001</c:v>
                </c:pt>
                <c:pt idx="145">
                  <c:v>131.84717000000001</c:v>
                </c:pt>
                <c:pt idx="146">
                  <c:v>132.34616</c:v>
                </c:pt>
                <c:pt idx="147">
                  <c:v>133.20151999999999</c:v>
                </c:pt>
                <c:pt idx="148">
                  <c:v>133.63503</c:v>
                </c:pt>
                <c:pt idx="149">
                  <c:v>134.09898999999999</c:v>
                </c:pt>
                <c:pt idx="150">
                  <c:v>134.33962</c:v>
                </c:pt>
                <c:pt idx="151">
                  <c:v>134.28675000000001</c:v>
                </c:pt>
                <c:pt idx="152">
                  <c:v>134.0607</c:v>
                </c:pt>
                <c:pt idx="153">
                  <c:v>134.14751999999999</c:v>
                </c:pt>
                <c:pt idx="154">
                  <c:v>133.80089000000001</c:v>
                </c:pt>
                <c:pt idx="155">
                  <c:v>133.08046999999999</c:v>
                </c:pt>
                <c:pt idx="156">
                  <c:v>132.32971000000001</c:v>
                </c:pt>
                <c:pt idx="157">
                  <c:v>131.72549000000001</c:v>
                </c:pt>
                <c:pt idx="158">
                  <c:v>132.28048999999999</c:v>
                </c:pt>
                <c:pt idx="159">
                  <c:v>133.07176999999999</c:v>
                </c:pt>
                <c:pt idx="160">
                  <c:v>133.35203999999999</c:v>
                </c:pt>
                <c:pt idx="161">
                  <c:v>134.02499</c:v>
                </c:pt>
                <c:pt idx="162">
                  <c:v>134.476</c:v>
                </c:pt>
                <c:pt idx="163">
                  <c:v>134.49319</c:v>
                </c:pt>
                <c:pt idx="164">
                  <c:v>134.30207999999999</c:v>
                </c:pt>
                <c:pt idx="165">
                  <c:v>134.05115000000001</c:v>
                </c:pt>
                <c:pt idx="166">
                  <c:v>133.98229000000001</c:v>
                </c:pt>
                <c:pt idx="167">
                  <c:v>133.70015000000001</c:v>
                </c:pt>
                <c:pt idx="168">
                  <c:v>133.23116999999999</c:v>
                </c:pt>
                <c:pt idx="169">
                  <c:v>133.45877999999999</c:v>
                </c:pt>
                <c:pt idx="170">
                  <c:v>133.61026000000001</c:v>
                </c:pt>
                <c:pt idx="171">
                  <c:v>134.17649</c:v>
                </c:pt>
                <c:pt idx="172">
                  <c:v>134.79902999999999</c:v>
                </c:pt>
                <c:pt idx="173">
                  <c:v>135.34229999999999</c:v>
                </c:pt>
                <c:pt idx="174">
                  <c:v>135.79526999999999</c:v>
                </c:pt>
                <c:pt idx="175">
                  <c:v>135.57389000000001</c:v>
                </c:pt>
                <c:pt idx="176">
                  <c:v>135.69725</c:v>
                </c:pt>
                <c:pt idx="177">
                  <c:v>136.02163999999999</c:v>
                </c:pt>
                <c:pt idx="178">
                  <c:v>136.19221999999999</c:v>
                </c:pt>
                <c:pt idx="179">
                  <c:v>135.98213999999999</c:v>
                </c:pt>
                <c:pt idx="180">
                  <c:v>136.01868999999999</c:v>
                </c:pt>
                <c:pt idx="181">
                  <c:v>136.8373</c:v>
                </c:pt>
                <c:pt idx="182">
                  <c:v>137.27736999999999</c:v>
                </c:pt>
                <c:pt idx="183">
                  <c:v>137.38461000000001</c:v>
                </c:pt>
                <c:pt idx="184">
                  <c:v>137.75434000000001</c:v>
                </c:pt>
                <c:pt idx="185">
                  <c:v>137.86831000000001</c:v>
                </c:pt>
                <c:pt idx="186">
                  <c:v>137.9572</c:v>
                </c:pt>
                <c:pt idx="187">
                  <c:v>137.80951999999999</c:v>
                </c:pt>
                <c:pt idx="188">
                  <c:v>138.17585</c:v>
                </c:pt>
                <c:pt idx="189">
                  <c:v>138.92115999999999</c:v>
                </c:pt>
                <c:pt idx="190">
                  <c:v>138.83874</c:v>
                </c:pt>
                <c:pt idx="191">
                  <c:v>138.8227</c:v>
                </c:pt>
                <c:pt idx="192">
                  <c:v>138.74292</c:v>
                </c:pt>
                <c:pt idx="193">
                  <c:v>139.49152000000001</c:v>
                </c:pt>
                <c:pt idx="194">
                  <c:v>140.13086000000001</c:v>
                </c:pt>
                <c:pt idx="195">
                  <c:v>140.45751999999999</c:v>
                </c:pt>
                <c:pt idx="196">
                  <c:v>141.00954999999999</c:v>
                </c:pt>
                <c:pt idx="197">
                  <c:v>141.60244</c:v>
                </c:pt>
                <c:pt idx="198">
                  <c:v>141.83360999999999</c:v>
                </c:pt>
                <c:pt idx="199">
                  <c:v>141.83360999999999</c:v>
                </c:pt>
                <c:pt idx="200">
                  <c:v>141.91936000000001</c:v>
                </c:pt>
                <c:pt idx="201">
                  <c:v>142.07988</c:v>
                </c:pt>
                <c:pt idx="202">
                  <c:v>142.32714999999999</c:v>
                </c:pt>
                <c:pt idx="203">
                  <c:v>141.85205999999999</c:v>
                </c:pt>
                <c:pt idx="204">
                  <c:v>141.39102</c:v>
                </c:pt>
                <c:pt idx="205">
                  <c:v>141.68852999999999</c:v>
                </c:pt>
                <c:pt idx="206">
                  <c:v>142.26157000000001</c:v>
                </c:pt>
                <c:pt idx="207">
                  <c:v>143.01000999999999</c:v>
                </c:pt>
                <c:pt idx="208">
                  <c:v>143.72557</c:v>
                </c:pt>
                <c:pt idx="209">
                  <c:v>144.03063</c:v>
                </c:pt>
                <c:pt idx="210">
                  <c:v>144.08385000000001</c:v>
                </c:pt>
                <c:pt idx="211">
                  <c:v>144.29514</c:v>
                </c:pt>
                <c:pt idx="212">
                  <c:v>144.32048</c:v>
                </c:pt>
                <c:pt idx="213">
                  <c:v>144.43743000000001</c:v>
                </c:pt>
                <c:pt idx="214">
                  <c:v>144.73958999999999</c:v>
                </c:pt>
                <c:pt idx="215">
                  <c:v>144.66405</c:v>
                </c:pt>
                <c:pt idx="216">
                  <c:v>144.52633</c:v>
                </c:pt>
                <c:pt idx="217">
                  <c:v>145.08296999999999</c:v>
                </c:pt>
                <c:pt idx="218">
                  <c:v>145.49972</c:v>
                </c:pt>
                <c:pt idx="219">
                  <c:v>145.17303000000001</c:v>
                </c:pt>
                <c:pt idx="220">
                  <c:v>144.19951</c:v>
                </c:pt>
                <c:pt idx="221">
                  <c:v>144.19291000000001</c:v>
                </c:pt>
                <c:pt idx="222">
                  <c:v>144.98310000000001</c:v>
                </c:pt>
                <c:pt idx="223">
                  <c:v>145.69621000000001</c:v>
                </c:pt>
                <c:pt idx="224">
                  <c:v>146.17424</c:v>
                </c:pt>
                <c:pt idx="225">
                  <c:v>146.39179999999999</c:v>
                </c:pt>
                <c:pt idx="226">
                  <c:v>146.44203999999999</c:v>
                </c:pt>
                <c:pt idx="227">
                  <c:v>146.36528999999999</c:v>
                </c:pt>
                <c:pt idx="228">
                  <c:v>146.49481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Data!$G$2</c:f>
              <c:strCache>
                <c:ptCount val="1"/>
                <c:pt idx="0">
                  <c:v>CPI-U (lag = 1 year)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multiLvlStrRef>
              <c:f>Data!$B$3:$C$231</c:f>
              <c:multiLvlStrCache>
                <c:ptCount val="229"/>
                <c:lvl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May</c:v>
                  </c:pt>
                  <c:pt idx="6">
                    <c:v>Jun</c:v>
                  </c:pt>
                  <c:pt idx="7">
                    <c:v>Jul</c:v>
                  </c:pt>
                  <c:pt idx="8">
                    <c:v>Aug</c:v>
                  </c:pt>
                  <c:pt idx="9">
                    <c:v>Sep</c:v>
                  </c:pt>
                  <c:pt idx="10">
                    <c:v>Oct</c:v>
                  </c:pt>
                  <c:pt idx="11">
                    <c:v>Nov</c:v>
                  </c:pt>
                  <c:pt idx="12">
                    <c:v>Dec</c:v>
                  </c:pt>
                  <c:pt idx="13">
                    <c:v>Jan</c:v>
                  </c:pt>
                  <c:pt idx="14">
                    <c:v>Feb</c:v>
                  </c:pt>
                  <c:pt idx="15">
                    <c:v>Mar</c:v>
                  </c:pt>
                  <c:pt idx="16">
                    <c:v>Apr</c:v>
                  </c:pt>
                  <c:pt idx="17">
                    <c:v>May</c:v>
                  </c:pt>
                  <c:pt idx="18">
                    <c:v>Jun</c:v>
                  </c:pt>
                  <c:pt idx="19">
                    <c:v>Jul</c:v>
                  </c:pt>
                  <c:pt idx="20">
                    <c:v>Aug</c:v>
                  </c:pt>
                  <c:pt idx="21">
                    <c:v>Sep</c:v>
                  </c:pt>
                  <c:pt idx="22">
                    <c:v>Oct</c:v>
                  </c:pt>
                  <c:pt idx="23">
                    <c:v>Nov</c:v>
                  </c:pt>
                  <c:pt idx="24">
                    <c:v>Dec</c:v>
                  </c:pt>
                  <c:pt idx="25">
                    <c:v>Jan</c:v>
                  </c:pt>
                  <c:pt idx="26">
                    <c:v>Feb</c:v>
                  </c:pt>
                  <c:pt idx="27">
                    <c:v>Mar</c:v>
                  </c:pt>
                  <c:pt idx="28">
                    <c:v>Apr</c:v>
                  </c:pt>
                  <c:pt idx="29">
                    <c:v>May</c:v>
                  </c:pt>
                  <c:pt idx="30">
                    <c:v>Jun</c:v>
                  </c:pt>
                  <c:pt idx="31">
                    <c:v>Jul</c:v>
                  </c:pt>
                  <c:pt idx="32">
                    <c:v>Aug</c:v>
                  </c:pt>
                  <c:pt idx="33">
                    <c:v>Sep</c:v>
                  </c:pt>
                  <c:pt idx="34">
                    <c:v>Oct</c:v>
                  </c:pt>
                  <c:pt idx="35">
                    <c:v>Nov</c:v>
                  </c:pt>
                  <c:pt idx="36">
                    <c:v>Dec</c:v>
                  </c:pt>
                  <c:pt idx="37">
                    <c:v>Jan</c:v>
                  </c:pt>
                  <c:pt idx="38">
                    <c:v>Feb</c:v>
                  </c:pt>
                  <c:pt idx="39">
                    <c:v>Mar</c:v>
                  </c:pt>
                  <c:pt idx="40">
                    <c:v>Apr</c:v>
                  </c:pt>
                  <c:pt idx="41">
                    <c:v>May</c:v>
                  </c:pt>
                  <c:pt idx="42">
                    <c:v>Jun</c:v>
                  </c:pt>
                  <c:pt idx="43">
                    <c:v>Jul</c:v>
                  </c:pt>
                  <c:pt idx="44">
                    <c:v>Aug</c:v>
                  </c:pt>
                  <c:pt idx="45">
                    <c:v>Sep</c:v>
                  </c:pt>
                  <c:pt idx="46">
                    <c:v>Oct</c:v>
                  </c:pt>
                  <c:pt idx="47">
                    <c:v>Nov</c:v>
                  </c:pt>
                  <c:pt idx="48">
                    <c:v>Dec</c:v>
                  </c:pt>
                  <c:pt idx="49">
                    <c:v>Jan</c:v>
                  </c:pt>
                  <c:pt idx="50">
                    <c:v>Feb</c:v>
                  </c:pt>
                  <c:pt idx="51">
                    <c:v>Mar</c:v>
                  </c:pt>
                  <c:pt idx="52">
                    <c:v>Apr</c:v>
                  </c:pt>
                  <c:pt idx="53">
                    <c:v>May</c:v>
                  </c:pt>
                  <c:pt idx="54">
                    <c:v>Jun</c:v>
                  </c:pt>
                  <c:pt idx="55">
                    <c:v>Jul</c:v>
                  </c:pt>
                  <c:pt idx="56">
                    <c:v>Aug</c:v>
                  </c:pt>
                  <c:pt idx="57">
                    <c:v>Sep</c:v>
                  </c:pt>
                  <c:pt idx="58">
                    <c:v>Oct</c:v>
                  </c:pt>
                  <c:pt idx="59">
                    <c:v>Nov</c:v>
                  </c:pt>
                  <c:pt idx="60">
                    <c:v>Dec</c:v>
                  </c:pt>
                  <c:pt idx="61">
                    <c:v>Jan</c:v>
                  </c:pt>
                  <c:pt idx="62">
                    <c:v>Feb</c:v>
                  </c:pt>
                  <c:pt idx="63">
                    <c:v>Mar</c:v>
                  </c:pt>
                  <c:pt idx="64">
                    <c:v>Apr</c:v>
                  </c:pt>
                  <c:pt idx="65">
                    <c:v>May</c:v>
                  </c:pt>
                  <c:pt idx="66">
                    <c:v>Jun</c:v>
                  </c:pt>
                  <c:pt idx="67">
                    <c:v>Jul</c:v>
                  </c:pt>
                  <c:pt idx="68">
                    <c:v>Aug</c:v>
                  </c:pt>
                  <c:pt idx="69">
                    <c:v>Sep</c:v>
                  </c:pt>
                  <c:pt idx="70">
                    <c:v>Oct</c:v>
                  </c:pt>
                  <c:pt idx="71">
                    <c:v>Nov</c:v>
                  </c:pt>
                  <c:pt idx="72">
                    <c:v>Dec</c:v>
                  </c:pt>
                  <c:pt idx="73">
                    <c:v>Jan</c:v>
                  </c:pt>
                  <c:pt idx="74">
                    <c:v>Feb</c:v>
                  </c:pt>
                  <c:pt idx="75">
                    <c:v>Mar</c:v>
                  </c:pt>
                  <c:pt idx="76">
                    <c:v>Apr</c:v>
                  </c:pt>
                  <c:pt idx="77">
                    <c:v>May</c:v>
                  </c:pt>
                  <c:pt idx="78">
                    <c:v>Jun</c:v>
                  </c:pt>
                  <c:pt idx="79">
                    <c:v>Jul</c:v>
                  </c:pt>
                  <c:pt idx="80">
                    <c:v>Aug</c:v>
                  </c:pt>
                  <c:pt idx="81">
                    <c:v>Sep</c:v>
                  </c:pt>
                  <c:pt idx="82">
                    <c:v>Oct</c:v>
                  </c:pt>
                  <c:pt idx="83">
                    <c:v>Nov</c:v>
                  </c:pt>
                  <c:pt idx="84">
                    <c:v>Dec</c:v>
                  </c:pt>
                  <c:pt idx="85">
                    <c:v>Jan</c:v>
                  </c:pt>
                  <c:pt idx="86">
                    <c:v>Feb</c:v>
                  </c:pt>
                  <c:pt idx="87">
                    <c:v>Mar</c:v>
                  </c:pt>
                  <c:pt idx="88">
                    <c:v>Apr</c:v>
                  </c:pt>
                  <c:pt idx="89">
                    <c:v>May</c:v>
                  </c:pt>
                  <c:pt idx="90">
                    <c:v>Jun</c:v>
                  </c:pt>
                  <c:pt idx="91">
                    <c:v>Jul</c:v>
                  </c:pt>
                  <c:pt idx="92">
                    <c:v>Aug</c:v>
                  </c:pt>
                  <c:pt idx="93">
                    <c:v>Sep</c:v>
                  </c:pt>
                  <c:pt idx="94">
                    <c:v>Oct</c:v>
                  </c:pt>
                  <c:pt idx="95">
                    <c:v>Nov</c:v>
                  </c:pt>
                  <c:pt idx="96">
                    <c:v>Dec</c:v>
                  </c:pt>
                  <c:pt idx="97">
                    <c:v>Jan</c:v>
                  </c:pt>
                  <c:pt idx="98">
                    <c:v>Feb</c:v>
                  </c:pt>
                  <c:pt idx="99">
                    <c:v>Mar</c:v>
                  </c:pt>
                  <c:pt idx="100">
                    <c:v>Apr</c:v>
                  </c:pt>
                  <c:pt idx="101">
                    <c:v>May</c:v>
                  </c:pt>
                  <c:pt idx="102">
                    <c:v>Jun</c:v>
                  </c:pt>
                  <c:pt idx="103">
                    <c:v>Jul</c:v>
                  </c:pt>
                  <c:pt idx="104">
                    <c:v>Aug</c:v>
                  </c:pt>
                  <c:pt idx="105">
                    <c:v>Sep</c:v>
                  </c:pt>
                  <c:pt idx="106">
                    <c:v>Oct</c:v>
                  </c:pt>
                  <c:pt idx="107">
                    <c:v>Nov</c:v>
                  </c:pt>
                  <c:pt idx="108">
                    <c:v>Dec</c:v>
                  </c:pt>
                  <c:pt idx="109">
                    <c:v>Jan</c:v>
                  </c:pt>
                  <c:pt idx="110">
                    <c:v>Feb</c:v>
                  </c:pt>
                  <c:pt idx="111">
                    <c:v>Mar</c:v>
                  </c:pt>
                  <c:pt idx="112">
                    <c:v>Apr</c:v>
                  </c:pt>
                  <c:pt idx="113">
                    <c:v>May</c:v>
                  </c:pt>
                  <c:pt idx="114">
                    <c:v>Jun</c:v>
                  </c:pt>
                  <c:pt idx="115">
                    <c:v>Jul</c:v>
                  </c:pt>
                  <c:pt idx="116">
                    <c:v>Aug</c:v>
                  </c:pt>
                  <c:pt idx="117">
                    <c:v>Sep</c:v>
                  </c:pt>
                  <c:pt idx="118">
                    <c:v>Oct</c:v>
                  </c:pt>
                  <c:pt idx="119">
                    <c:v>Nov</c:v>
                  </c:pt>
                  <c:pt idx="120">
                    <c:v>Dec</c:v>
                  </c:pt>
                  <c:pt idx="121">
                    <c:v>Jan</c:v>
                  </c:pt>
                  <c:pt idx="122">
                    <c:v>Feb</c:v>
                  </c:pt>
                  <c:pt idx="123">
                    <c:v>Mar</c:v>
                  </c:pt>
                  <c:pt idx="124">
                    <c:v>Apr</c:v>
                  </c:pt>
                  <c:pt idx="125">
                    <c:v>May</c:v>
                  </c:pt>
                  <c:pt idx="126">
                    <c:v>Jun</c:v>
                  </c:pt>
                  <c:pt idx="127">
                    <c:v>Jul</c:v>
                  </c:pt>
                  <c:pt idx="128">
                    <c:v>Aug</c:v>
                  </c:pt>
                  <c:pt idx="129">
                    <c:v>Sep</c:v>
                  </c:pt>
                  <c:pt idx="130">
                    <c:v>Oct</c:v>
                  </c:pt>
                  <c:pt idx="131">
                    <c:v>Nov</c:v>
                  </c:pt>
                  <c:pt idx="132">
                    <c:v>Dec</c:v>
                  </c:pt>
                  <c:pt idx="133">
                    <c:v>Jan</c:v>
                  </c:pt>
                  <c:pt idx="134">
                    <c:v>Feb</c:v>
                  </c:pt>
                  <c:pt idx="135">
                    <c:v>Mar</c:v>
                  </c:pt>
                  <c:pt idx="136">
                    <c:v>Apr</c:v>
                  </c:pt>
                  <c:pt idx="137">
                    <c:v>May</c:v>
                  </c:pt>
                  <c:pt idx="138">
                    <c:v>Jun</c:v>
                  </c:pt>
                  <c:pt idx="139">
                    <c:v>Jul</c:v>
                  </c:pt>
                  <c:pt idx="140">
                    <c:v>Aug</c:v>
                  </c:pt>
                  <c:pt idx="141">
                    <c:v>Sep</c:v>
                  </c:pt>
                  <c:pt idx="142">
                    <c:v>Oct</c:v>
                  </c:pt>
                  <c:pt idx="143">
                    <c:v>Nov</c:v>
                  </c:pt>
                  <c:pt idx="144">
                    <c:v>Dec</c:v>
                  </c:pt>
                  <c:pt idx="145">
                    <c:v>Jan</c:v>
                  </c:pt>
                  <c:pt idx="146">
                    <c:v>Feb</c:v>
                  </c:pt>
                  <c:pt idx="147">
                    <c:v>Mar</c:v>
                  </c:pt>
                  <c:pt idx="148">
                    <c:v>Apr</c:v>
                  </c:pt>
                  <c:pt idx="149">
                    <c:v>May</c:v>
                  </c:pt>
                  <c:pt idx="150">
                    <c:v>Jun</c:v>
                  </c:pt>
                  <c:pt idx="151">
                    <c:v>Jul</c:v>
                  </c:pt>
                  <c:pt idx="152">
                    <c:v>Aug</c:v>
                  </c:pt>
                  <c:pt idx="153">
                    <c:v>Sep</c:v>
                  </c:pt>
                  <c:pt idx="154">
                    <c:v>Oct</c:v>
                  </c:pt>
                  <c:pt idx="155">
                    <c:v>Nov</c:v>
                  </c:pt>
                  <c:pt idx="156">
                    <c:v>Dec</c:v>
                  </c:pt>
                  <c:pt idx="157">
                    <c:v>Jan</c:v>
                  </c:pt>
                  <c:pt idx="158">
                    <c:v>Feb</c:v>
                  </c:pt>
                  <c:pt idx="159">
                    <c:v>Mar</c:v>
                  </c:pt>
                  <c:pt idx="160">
                    <c:v>Apr</c:v>
                  </c:pt>
                  <c:pt idx="161">
                    <c:v>May</c:v>
                  </c:pt>
                  <c:pt idx="162">
                    <c:v>Jun</c:v>
                  </c:pt>
                  <c:pt idx="163">
                    <c:v>Jul</c:v>
                  </c:pt>
                  <c:pt idx="164">
                    <c:v>Aug</c:v>
                  </c:pt>
                  <c:pt idx="165">
                    <c:v>Sep</c:v>
                  </c:pt>
                  <c:pt idx="166">
                    <c:v>Oct</c:v>
                  </c:pt>
                  <c:pt idx="167">
                    <c:v>Nov</c:v>
                  </c:pt>
                  <c:pt idx="168">
                    <c:v>Dec</c:v>
                  </c:pt>
                  <c:pt idx="169">
                    <c:v>Jan</c:v>
                  </c:pt>
                  <c:pt idx="170">
                    <c:v>Feb</c:v>
                  </c:pt>
                  <c:pt idx="171">
                    <c:v>Mar</c:v>
                  </c:pt>
                  <c:pt idx="172">
                    <c:v>Apr</c:v>
                  </c:pt>
                  <c:pt idx="173">
                    <c:v>May</c:v>
                  </c:pt>
                  <c:pt idx="174">
                    <c:v>Jun</c:v>
                  </c:pt>
                  <c:pt idx="175">
                    <c:v>Jul</c:v>
                  </c:pt>
                  <c:pt idx="176">
                    <c:v>Aug</c:v>
                  </c:pt>
                  <c:pt idx="177">
                    <c:v>Sep</c:v>
                  </c:pt>
                  <c:pt idx="178">
                    <c:v>Oct</c:v>
                  </c:pt>
                  <c:pt idx="179">
                    <c:v>Nov</c:v>
                  </c:pt>
                  <c:pt idx="180">
                    <c:v>Dec</c:v>
                  </c:pt>
                  <c:pt idx="181">
                    <c:v>Jan</c:v>
                  </c:pt>
                  <c:pt idx="182">
                    <c:v>Feb</c:v>
                  </c:pt>
                  <c:pt idx="183">
                    <c:v>Mar</c:v>
                  </c:pt>
                  <c:pt idx="184">
                    <c:v>Apr</c:v>
                  </c:pt>
                  <c:pt idx="185">
                    <c:v>May</c:v>
                  </c:pt>
                  <c:pt idx="186">
                    <c:v>Jun</c:v>
                  </c:pt>
                  <c:pt idx="187">
                    <c:v>Jul</c:v>
                  </c:pt>
                  <c:pt idx="188">
                    <c:v>Aug</c:v>
                  </c:pt>
                  <c:pt idx="189">
                    <c:v>Sep</c:v>
                  </c:pt>
                  <c:pt idx="190">
                    <c:v>Oct</c:v>
                  </c:pt>
                  <c:pt idx="191">
                    <c:v>Nov</c:v>
                  </c:pt>
                  <c:pt idx="192">
                    <c:v>Dec</c:v>
                  </c:pt>
                  <c:pt idx="193">
                    <c:v>Jan</c:v>
                  </c:pt>
                  <c:pt idx="194">
                    <c:v>Feb</c:v>
                  </c:pt>
                  <c:pt idx="195">
                    <c:v>Mar</c:v>
                  </c:pt>
                  <c:pt idx="196">
                    <c:v>Apr</c:v>
                  </c:pt>
                  <c:pt idx="197">
                    <c:v>May</c:v>
                  </c:pt>
                  <c:pt idx="198">
                    <c:v>Jun</c:v>
                  </c:pt>
                  <c:pt idx="199">
                    <c:v>Jul</c:v>
                  </c:pt>
                  <c:pt idx="200">
                    <c:v>Aug</c:v>
                  </c:pt>
                  <c:pt idx="201">
                    <c:v>Sep</c:v>
                  </c:pt>
                  <c:pt idx="202">
                    <c:v>Oct</c:v>
                  </c:pt>
                  <c:pt idx="203">
                    <c:v>Nov</c:v>
                  </c:pt>
                  <c:pt idx="204">
                    <c:v>Dec</c:v>
                  </c:pt>
                  <c:pt idx="205">
                    <c:v>Jan</c:v>
                  </c:pt>
                  <c:pt idx="206">
                    <c:v>Feb</c:v>
                  </c:pt>
                  <c:pt idx="207">
                    <c:v>Mar</c:v>
                  </c:pt>
                  <c:pt idx="208">
                    <c:v>Apr</c:v>
                  </c:pt>
                  <c:pt idx="209">
                    <c:v>May</c:v>
                  </c:pt>
                  <c:pt idx="210">
                    <c:v>Jun</c:v>
                  </c:pt>
                  <c:pt idx="211">
                    <c:v>Jul</c:v>
                  </c:pt>
                  <c:pt idx="212">
                    <c:v>Aug</c:v>
                  </c:pt>
                  <c:pt idx="213">
                    <c:v>Sep</c:v>
                  </c:pt>
                  <c:pt idx="214">
                    <c:v>Oct</c:v>
                  </c:pt>
                  <c:pt idx="215">
                    <c:v>Nov</c:v>
                  </c:pt>
                  <c:pt idx="216">
                    <c:v>Dec</c:v>
                  </c:pt>
                  <c:pt idx="217">
                    <c:v>Jan</c:v>
                  </c:pt>
                  <c:pt idx="218">
                    <c:v>Feb</c:v>
                  </c:pt>
                  <c:pt idx="219">
                    <c:v>Mar</c:v>
                  </c:pt>
                  <c:pt idx="220">
                    <c:v>Apr</c:v>
                  </c:pt>
                  <c:pt idx="221">
                    <c:v>May</c:v>
                  </c:pt>
                  <c:pt idx="222">
                    <c:v>Jun</c:v>
                  </c:pt>
                  <c:pt idx="223">
                    <c:v>Jul</c:v>
                  </c:pt>
                  <c:pt idx="224">
                    <c:v>Aug</c:v>
                  </c:pt>
                  <c:pt idx="225">
                    <c:v>Sep</c:v>
                  </c:pt>
                  <c:pt idx="226">
                    <c:v>Oct</c:v>
                  </c:pt>
                  <c:pt idx="227">
                    <c:v>Nov</c:v>
                  </c:pt>
                  <c:pt idx="228">
                    <c:v>Dec</c:v>
                  </c:pt>
                </c:lvl>
                <c:lvl>
                  <c:pt idx="1">
                    <c:v>2002</c:v>
                  </c:pt>
                  <c:pt idx="13">
                    <c:v>2003</c:v>
                  </c:pt>
                  <c:pt idx="25">
                    <c:v>2004</c:v>
                  </c:pt>
                  <c:pt idx="36">
                    <c:v>2005</c:v>
                  </c:pt>
                  <c:pt idx="49">
                    <c:v>2006</c:v>
                  </c:pt>
                  <c:pt idx="61">
                    <c:v>2007</c:v>
                  </c:pt>
                  <c:pt idx="73">
                    <c:v>2008</c:v>
                  </c:pt>
                  <c:pt idx="85">
                    <c:v>2009</c:v>
                  </c:pt>
                  <c:pt idx="97">
                    <c:v>2010</c:v>
                  </c:pt>
                  <c:pt idx="109">
                    <c:v>2011</c:v>
                  </c:pt>
                  <c:pt idx="121">
                    <c:v>2012</c:v>
                  </c:pt>
                  <c:pt idx="133">
                    <c:v>2013</c:v>
                  </c:pt>
                  <c:pt idx="145">
                    <c:v>2014</c:v>
                  </c:pt>
                  <c:pt idx="157">
                    <c:v>2015</c:v>
                  </c:pt>
                  <c:pt idx="169">
                    <c:v>2016</c:v>
                  </c:pt>
                  <c:pt idx="181">
                    <c:v>2017</c:v>
                  </c:pt>
                  <c:pt idx="193">
                    <c:v>2018</c:v>
                  </c:pt>
                  <c:pt idx="205">
                    <c:v>2019</c:v>
                  </c:pt>
                  <c:pt idx="217">
                    <c:v>2020</c:v>
                  </c:pt>
                </c:lvl>
              </c:multiLvlStrCache>
            </c:multiLvlStrRef>
          </c:cat>
          <c:val>
            <c:numRef>
              <c:f>Data!$G$3:$G$231</c:f>
              <c:numCache>
                <c:formatCode>#,##0.000</c:formatCode>
                <c:ptCount val="229"/>
                <c:pt idx="0">
                  <c:v>100</c:v>
                </c:pt>
                <c:pt idx="1">
                  <c:v>100.27443</c:v>
                </c:pt>
                <c:pt idx="2">
                  <c:v>100.68274</c:v>
                </c:pt>
                <c:pt idx="3">
                  <c:v>101.23638</c:v>
                </c:pt>
                <c:pt idx="4">
                  <c:v>101.7809</c:v>
                </c:pt>
                <c:pt idx="5">
                  <c:v>101.75158</c:v>
                </c:pt>
                <c:pt idx="6">
                  <c:v>101.81847</c:v>
                </c:pt>
                <c:pt idx="7">
                  <c:v>101.93667000000001</c:v>
                </c:pt>
                <c:pt idx="8">
                  <c:v>102.21614</c:v>
                </c:pt>
                <c:pt idx="9">
                  <c:v>102.38625999999999</c:v>
                </c:pt>
                <c:pt idx="10">
                  <c:v>102.57021</c:v>
                </c:pt>
                <c:pt idx="11">
                  <c:v>102.54715</c:v>
                </c:pt>
                <c:pt idx="12">
                  <c:v>102.2871</c:v>
                </c:pt>
                <c:pt idx="13">
                  <c:v>102.71321</c:v>
                </c:pt>
                <c:pt idx="14">
                  <c:v>103.48746</c:v>
                </c:pt>
                <c:pt idx="15">
                  <c:v>104.15643</c:v>
                </c:pt>
                <c:pt idx="16">
                  <c:v>103.90466000000001</c:v>
                </c:pt>
                <c:pt idx="17">
                  <c:v>103.77511</c:v>
                </c:pt>
                <c:pt idx="18">
                  <c:v>103.87734</c:v>
                </c:pt>
                <c:pt idx="19">
                  <c:v>103.96136</c:v>
                </c:pt>
                <c:pt idx="20">
                  <c:v>104.33623</c:v>
                </c:pt>
                <c:pt idx="21">
                  <c:v>104.61503999999999</c:v>
                </c:pt>
                <c:pt idx="22">
                  <c:v>104.52768</c:v>
                </c:pt>
                <c:pt idx="23">
                  <c:v>104.20245</c:v>
                </c:pt>
                <c:pt idx="24">
                  <c:v>104.07057</c:v>
                </c:pt>
                <c:pt idx="25">
                  <c:v>104.61783</c:v>
                </c:pt>
                <c:pt idx="26">
                  <c:v>105.18881</c:v>
                </c:pt>
                <c:pt idx="27">
                  <c:v>105.81910999999999</c:v>
                </c:pt>
                <c:pt idx="28">
                  <c:v>106.09365</c:v>
                </c:pt>
                <c:pt idx="29">
                  <c:v>106.66619</c:v>
                </c:pt>
                <c:pt idx="30">
                  <c:v>106.98916</c:v>
                </c:pt>
                <c:pt idx="31">
                  <c:v>106.86385</c:v>
                </c:pt>
                <c:pt idx="32">
                  <c:v>106.89225999999999</c:v>
                </c:pt>
                <c:pt idx="33">
                  <c:v>107.10393999999999</c:v>
                </c:pt>
                <c:pt idx="34">
                  <c:v>107.65441</c:v>
                </c:pt>
                <c:pt idx="35">
                  <c:v>107.76152999999999</c:v>
                </c:pt>
                <c:pt idx="36">
                  <c:v>107.40763</c:v>
                </c:pt>
                <c:pt idx="37">
                  <c:v>107.59835</c:v>
                </c:pt>
                <c:pt idx="38">
                  <c:v>108.19132</c:v>
                </c:pt>
                <c:pt idx="39">
                  <c:v>108.95393</c:v>
                </c:pt>
                <c:pt idx="40">
                  <c:v>109.64669000000001</c:v>
                </c:pt>
                <c:pt idx="41">
                  <c:v>109.58824</c:v>
                </c:pt>
                <c:pt idx="42">
                  <c:v>109.60353000000001</c:v>
                </c:pt>
                <c:pt idx="43">
                  <c:v>109.9815</c:v>
                </c:pt>
                <c:pt idx="44">
                  <c:v>110.50735</c:v>
                </c:pt>
                <c:pt idx="45">
                  <c:v>111.86955</c:v>
                </c:pt>
                <c:pt idx="46">
                  <c:v>112.098</c:v>
                </c:pt>
                <c:pt idx="47">
                  <c:v>111.27545000000001</c:v>
                </c:pt>
                <c:pt idx="48">
                  <c:v>110.86923</c:v>
                </c:pt>
                <c:pt idx="49">
                  <c:v>111.66970999999999</c:v>
                </c:pt>
                <c:pt idx="50">
                  <c:v>111.94256</c:v>
                </c:pt>
                <c:pt idx="51">
                  <c:v>112.59511999999999</c:v>
                </c:pt>
                <c:pt idx="52">
                  <c:v>113.51858</c:v>
                </c:pt>
                <c:pt idx="53">
                  <c:v>114.05843</c:v>
                </c:pt>
                <c:pt idx="54">
                  <c:v>114.32943</c:v>
                </c:pt>
                <c:pt idx="55">
                  <c:v>114.66553999999999</c:v>
                </c:pt>
                <c:pt idx="56">
                  <c:v>114.89865</c:v>
                </c:pt>
                <c:pt idx="57">
                  <c:v>114.28161</c:v>
                </c:pt>
                <c:pt idx="58">
                  <c:v>113.67315000000001</c:v>
                </c:pt>
                <c:pt idx="59">
                  <c:v>113.49453</c:v>
                </c:pt>
                <c:pt idx="60">
                  <c:v>113.65478</c:v>
                </c:pt>
                <c:pt idx="61">
                  <c:v>113.99227999999999</c:v>
                </c:pt>
                <c:pt idx="62">
                  <c:v>114.5772</c:v>
                </c:pt>
                <c:pt idx="63">
                  <c:v>115.59808</c:v>
                </c:pt>
                <c:pt idx="64">
                  <c:v>116.35704</c:v>
                </c:pt>
                <c:pt idx="65">
                  <c:v>117.00303</c:v>
                </c:pt>
                <c:pt idx="66">
                  <c:v>117.2199</c:v>
                </c:pt>
                <c:pt idx="67">
                  <c:v>117.17814</c:v>
                </c:pt>
                <c:pt idx="68">
                  <c:v>116.95236</c:v>
                </c:pt>
                <c:pt idx="69">
                  <c:v>117.27647</c:v>
                </c:pt>
                <c:pt idx="70">
                  <c:v>117.53951000000001</c:v>
                </c:pt>
                <c:pt idx="71">
                  <c:v>118.21579</c:v>
                </c:pt>
                <c:pt idx="72">
                  <c:v>118.12130000000001</c:v>
                </c:pt>
                <c:pt idx="73">
                  <c:v>118.6681</c:v>
                </c:pt>
                <c:pt idx="74">
                  <c:v>119.03118000000001</c:v>
                </c:pt>
                <c:pt idx="75">
                  <c:v>120.05296</c:v>
                </c:pt>
                <c:pt idx="76">
                  <c:v>120.77553</c:v>
                </c:pt>
                <c:pt idx="77">
                  <c:v>121.78202</c:v>
                </c:pt>
                <c:pt idx="78">
                  <c:v>122.96725000000001</c:v>
                </c:pt>
                <c:pt idx="79">
                  <c:v>123.58762</c:v>
                </c:pt>
                <c:pt idx="80">
                  <c:v>123.13126</c:v>
                </c:pt>
                <c:pt idx="81">
                  <c:v>122.97642999999999</c:v>
                </c:pt>
                <c:pt idx="82">
                  <c:v>121.75554</c:v>
                </c:pt>
                <c:pt idx="83">
                  <c:v>119.47217000000001</c:v>
                </c:pt>
                <c:pt idx="84">
                  <c:v>118.26295</c:v>
                </c:pt>
                <c:pt idx="85">
                  <c:v>118.74529</c:v>
                </c:pt>
                <c:pt idx="86">
                  <c:v>119.30508</c:v>
                </c:pt>
                <c:pt idx="87">
                  <c:v>119.58506</c:v>
                </c:pt>
                <c:pt idx="88">
                  <c:v>119.86911000000001</c:v>
                </c:pt>
                <c:pt idx="89">
                  <c:v>120.21817</c:v>
                </c:pt>
                <c:pt idx="90">
                  <c:v>121.22739</c:v>
                </c:pt>
                <c:pt idx="91">
                  <c:v>121.01183</c:v>
                </c:pt>
                <c:pt idx="92">
                  <c:v>121.28648</c:v>
                </c:pt>
                <c:pt idx="93">
                  <c:v>121.34045</c:v>
                </c:pt>
                <c:pt idx="94">
                  <c:v>121.43792000000001</c:v>
                </c:pt>
                <c:pt idx="95">
                  <c:v>121.50239999999999</c:v>
                </c:pt>
                <c:pt idx="96">
                  <c:v>121.27907</c:v>
                </c:pt>
                <c:pt idx="97">
                  <c:v>121.72974000000001</c:v>
                </c:pt>
                <c:pt idx="98">
                  <c:v>121.7426</c:v>
                </c:pt>
                <c:pt idx="99">
                  <c:v>122.24612999999999</c:v>
                </c:pt>
                <c:pt idx="100">
                  <c:v>122.45586</c:v>
                </c:pt>
                <c:pt idx="101">
                  <c:v>122.53662</c:v>
                </c:pt>
                <c:pt idx="102">
                  <c:v>122.41924</c:v>
                </c:pt>
                <c:pt idx="103">
                  <c:v>122.42382000000001</c:v>
                </c:pt>
                <c:pt idx="104">
                  <c:v>122.58217</c:v>
                </c:pt>
                <c:pt idx="105">
                  <c:v>122.65383</c:v>
                </c:pt>
                <c:pt idx="106">
                  <c:v>122.82859999999999</c:v>
                </c:pt>
                <c:pt idx="107">
                  <c:v>122.87407</c:v>
                </c:pt>
                <c:pt idx="108">
                  <c:v>123.08816</c:v>
                </c:pt>
                <c:pt idx="109">
                  <c:v>123.66873</c:v>
                </c:pt>
                <c:pt idx="110">
                  <c:v>124.26648</c:v>
                </c:pt>
                <c:pt idx="111">
                  <c:v>125.47761</c:v>
                </c:pt>
                <c:pt idx="112">
                  <c:v>126.28735</c:v>
                </c:pt>
                <c:pt idx="113">
                  <c:v>126.84632999999999</c:v>
                </c:pt>
                <c:pt idx="114">
                  <c:v>126.73338</c:v>
                </c:pt>
                <c:pt idx="115">
                  <c:v>126.83819</c:v>
                </c:pt>
                <c:pt idx="116">
                  <c:v>127.18194</c:v>
                </c:pt>
                <c:pt idx="117">
                  <c:v>127.38682</c:v>
                </c:pt>
                <c:pt idx="118">
                  <c:v>127.11239999999999</c:v>
                </c:pt>
                <c:pt idx="119">
                  <c:v>126.95753000000001</c:v>
                </c:pt>
                <c:pt idx="120">
                  <c:v>126.66088999999999</c:v>
                </c:pt>
                <c:pt idx="121">
                  <c:v>127.22395</c:v>
                </c:pt>
                <c:pt idx="122">
                  <c:v>127.7589</c:v>
                </c:pt>
                <c:pt idx="123">
                  <c:v>128.7124</c:v>
                </c:pt>
                <c:pt idx="124">
                  <c:v>129.11196000000001</c:v>
                </c:pt>
                <c:pt idx="125">
                  <c:v>128.95780999999999</c:v>
                </c:pt>
                <c:pt idx="126">
                  <c:v>128.76802000000001</c:v>
                </c:pt>
                <c:pt idx="127">
                  <c:v>128.55269999999999</c:v>
                </c:pt>
                <c:pt idx="128">
                  <c:v>129.22337999999999</c:v>
                </c:pt>
                <c:pt idx="129">
                  <c:v>129.81444999999999</c:v>
                </c:pt>
                <c:pt idx="130">
                  <c:v>129.76267999999999</c:v>
                </c:pt>
                <c:pt idx="131">
                  <c:v>129.16775999999999</c:v>
                </c:pt>
                <c:pt idx="132">
                  <c:v>128.81478999999999</c:v>
                </c:pt>
                <c:pt idx="133">
                  <c:v>129.20025000000001</c:v>
                </c:pt>
                <c:pt idx="134">
                  <c:v>130.24897000000001</c:v>
                </c:pt>
                <c:pt idx="135">
                  <c:v>130.60302999999999</c:v>
                </c:pt>
                <c:pt idx="136">
                  <c:v>130.46564000000001</c:v>
                </c:pt>
                <c:pt idx="137">
                  <c:v>130.68118999999999</c:v>
                </c:pt>
                <c:pt idx="138">
                  <c:v>130.96707000000001</c:v>
                </c:pt>
                <c:pt idx="139">
                  <c:v>131.01656</c:v>
                </c:pt>
                <c:pt idx="140">
                  <c:v>131.20169999999999</c:v>
                </c:pt>
                <c:pt idx="141">
                  <c:v>131.33852999999999</c:v>
                </c:pt>
                <c:pt idx="142">
                  <c:v>131.03317999999999</c:v>
                </c:pt>
                <c:pt idx="143">
                  <c:v>130.75400999999999</c:v>
                </c:pt>
                <c:pt idx="144">
                  <c:v>130.72749999999999</c:v>
                </c:pt>
                <c:pt idx="145">
                  <c:v>131.23226</c:v>
                </c:pt>
                <c:pt idx="146">
                  <c:v>131.72826000000001</c:v>
                </c:pt>
                <c:pt idx="147">
                  <c:v>132.57001</c:v>
                </c:pt>
                <c:pt idx="148">
                  <c:v>132.99145999999999</c:v>
                </c:pt>
                <c:pt idx="149">
                  <c:v>133.43493000000001</c:v>
                </c:pt>
                <c:pt idx="150">
                  <c:v>133.67212000000001</c:v>
                </c:pt>
                <c:pt idx="151">
                  <c:v>133.65179000000001</c:v>
                </c:pt>
                <c:pt idx="152">
                  <c:v>133.41379000000001</c:v>
                </c:pt>
                <c:pt idx="153">
                  <c:v>133.46598</c:v>
                </c:pt>
                <c:pt idx="154">
                  <c:v>133.1002</c:v>
                </c:pt>
                <c:pt idx="155">
                  <c:v>132.36136999999999</c:v>
                </c:pt>
                <c:pt idx="156">
                  <c:v>131.64348000000001</c:v>
                </c:pt>
                <c:pt idx="157">
                  <c:v>131.09121999999999</c:v>
                </c:pt>
                <c:pt idx="158">
                  <c:v>131.65078</c:v>
                </c:pt>
                <c:pt idx="159">
                  <c:v>132.42921000000001</c:v>
                </c:pt>
                <c:pt idx="160">
                  <c:v>132.70864</c:v>
                </c:pt>
                <c:pt idx="161">
                  <c:v>133.3528</c:v>
                </c:pt>
                <c:pt idx="162">
                  <c:v>133.78050999999999</c:v>
                </c:pt>
                <c:pt idx="163">
                  <c:v>133.80360999999999</c:v>
                </c:pt>
                <c:pt idx="164">
                  <c:v>133.62495999999999</c:v>
                </c:pt>
                <c:pt idx="165">
                  <c:v>133.38691</c:v>
                </c:pt>
                <c:pt idx="166">
                  <c:v>133.33004</c:v>
                </c:pt>
                <c:pt idx="167">
                  <c:v>133.06188</c:v>
                </c:pt>
                <c:pt idx="168">
                  <c:v>132.61148</c:v>
                </c:pt>
                <c:pt idx="169">
                  <c:v>132.85136</c:v>
                </c:pt>
                <c:pt idx="170">
                  <c:v>132.97843</c:v>
                </c:pt>
                <c:pt idx="171">
                  <c:v>133.63659999999999</c:v>
                </c:pt>
                <c:pt idx="172">
                  <c:v>134.28811999999999</c:v>
                </c:pt>
                <c:pt idx="173">
                  <c:v>134.86353</c:v>
                </c:pt>
                <c:pt idx="174">
                  <c:v>135.30535</c:v>
                </c:pt>
                <c:pt idx="175">
                  <c:v>135.05015</c:v>
                </c:pt>
                <c:pt idx="176">
                  <c:v>135.17063999999999</c:v>
                </c:pt>
                <c:pt idx="177">
                  <c:v>135.49757</c:v>
                </c:pt>
                <c:pt idx="178">
                  <c:v>135.66394</c:v>
                </c:pt>
                <c:pt idx="179">
                  <c:v>135.39876000000001</c:v>
                </c:pt>
                <c:pt idx="180">
                  <c:v>135.43679</c:v>
                </c:pt>
                <c:pt idx="181">
                  <c:v>136.29097999999999</c:v>
                </c:pt>
                <c:pt idx="182">
                  <c:v>136.70124000000001</c:v>
                </c:pt>
                <c:pt idx="183">
                  <c:v>136.77408</c:v>
                </c:pt>
                <c:pt idx="184">
                  <c:v>137.16586000000001</c:v>
                </c:pt>
                <c:pt idx="185">
                  <c:v>137.25403</c:v>
                </c:pt>
                <c:pt idx="186">
                  <c:v>137.36855</c:v>
                </c:pt>
                <c:pt idx="187">
                  <c:v>137.20733999999999</c:v>
                </c:pt>
                <c:pt idx="188">
                  <c:v>137.60111000000001</c:v>
                </c:pt>
                <c:pt idx="189">
                  <c:v>138.38174000000001</c:v>
                </c:pt>
                <c:pt idx="190">
                  <c:v>138.26621</c:v>
                </c:pt>
                <c:pt idx="191">
                  <c:v>138.27932999999999</c:v>
                </c:pt>
                <c:pt idx="192">
                  <c:v>138.15584000000001</c:v>
                </c:pt>
                <c:pt idx="193">
                  <c:v>138.88237000000001</c:v>
                </c:pt>
                <c:pt idx="194">
                  <c:v>139.48430999999999</c:v>
                </c:pt>
                <c:pt idx="195">
                  <c:v>139.84546</c:v>
                </c:pt>
                <c:pt idx="196">
                  <c:v>140.36273</c:v>
                </c:pt>
                <c:pt idx="197">
                  <c:v>140.89590000000001</c:v>
                </c:pt>
                <c:pt idx="198">
                  <c:v>141.11367000000001</c:v>
                </c:pt>
                <c:pt idx="199">
                  <c:v>141.12334999999999</c:v>
                </c:pt>
                <c:pt idx="200">
                  <c:v>141.19040000000001</c:v>
                </c:pt>
                <c:pt idx="201">
                  <c:v>141.36949999999999</c:v>
                </c:pt>
                <c:pt idx="202">
                  <c:v>141.58528000000001</c:v>
                </c:pt>
                <c:pt idx="203">
                  <c:v>141.15916999999999</c:v>
                </c:pt>
                <c:pt idx="204">
                  <c:v>140.77477999999999</c:v>
                </c:pt>
                <c:pt idx="205">
                  <c:v>141.1189</c:v>
                </c:pt>
                <c:pt idx="206">
                  <c:v>141.73173</c:v>
                </c:pt>
                <c:pt idx="207">
                  <c:v>142.44705999999999</c:v>
                </c:pt>
                <c:pt idx="208">
                  <c:v>143.10686999999999</c:v>
                </c:pt>
                <c:pt idx="209">
                  <c:v>143.40678</c:v>
                </c:pt>
                <c:pt idx="210">
                  <c:v>143.48534000000001</c:v>
                </c:pt>
                <c:pt idx="211">
                  <c:v>143.67780999999999</c:v>
                </c:pt>
                <c:pt idx="212">
                  <c:v>143.71161000000001</c:v>
                </c:pt>
                <c:pt idx="213">
                  <c:v>143.82565</c:v>
                </c:pt>
                <c:pt idx="214">
                  <c:v>144.10843</c:v>
                </c:pt>
                <c:pt idx="215">
                  <c:v>144.03496000000001</c:v>
                </c:pt>
                <c:pt idx="216">
                  <c:v>143.88281000000001</c:v>
                </c:pt>
                <c:pt idx="217">
                  <c:v>144.43455</c:v>
                </c:pt>
                <c:pt idx="218">
                  <c:v>144.85391999999999</c:v>
                </c:pt>
                <c:pt idx="219">
                  <c:v>144.53953000000001</c:v>
                </c:pt>
                <c:pt idx="220">
                  <c:v>143.50988000000001</c:v>
                </c:pt>
                <c:pt idx="221">
                  <c:v>143.44396</c:v>
                </c:pt>
                <c:pt idx="222">
                  <c:v>144.25261</c:v>
                </c:pt>
                <c:pt idx="223">
                  <c:v>144.99605</c:v>
                </c:pt>
                <c:pt idx="224">
                  <c:v>145.47942</c:v>
                </c:pt>
                <c:pt idx="225">
                  <c:v>145.66813999999999</c:v>
                </c:pt>
                <c:pt idx="226">
                  <c:v>145.66414</c:v>
                </c:pt>
                <c:pt idx="227">
                  <c:v>145.56602000000001</c:v>
                </c:pt>
                <c:pt idx="228">
                  <c:v>145.64572000000001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Data!$H$2</c:f>
              <c:strCache>
                <c:ptCount val="1"/>
                <c:pt idx="0">
                  <c:v>CPI-U (lag = 0 years)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Data!$B$3:$C$231</c:f>
              <c:multiLvlStrCache>
                <c:ptCount val="229"/>
                <c:lvl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May</c:v>
                  </c:pt>
                  <c:pt idx="6">
                    <c:v>Jun</c:v>
                  </c:pt>
                  <c:pt idx="7">
                    <c:v>Jul</c:v>
                  </c:pt>
                  <c:pt idx="8">
                    <c:v>Aug</c:v>
                  </c:pt>
                  <c:pt idx="9">
                    <c:v>Sep</c:v>
                  </c:pt>
                  <c:pt idx="10">
                    <c:v>Oct</c:v>
                  </c:pt>
                  <c:pt idx="11">
                    <c:v>Nov</c:v>
                  </c:pt>
                  <c:pt idx="12">
                    <c:v>Dec</c:v>
                  </c:pt>
                  <c:pt idx="13">
                    <c:v>Jan</c:v>
                  </c:pt>
                  <c:pt idx="14">
                    <c:v>Feb</c:v>
                  </c:pt>
                  <c:pt idx="15">
                    <c:v>Mar</c:v>
                  </c:pt>
                  <c:pt idx="16">
                    <c:v>Apr</c:v>
                  </c:pt>
                  <c:pt idx="17">
                    <c:v>May</c:v>
                  </c:pt>
                  <c:pt idx="18">
                    <c:v>Jun</c:v>
                  </c:pt>
                  <c:pt idx="19">
                    <c:v>Jul</c:v>
                  </c:pt>
                  <c:pt idx="20">
                    <c:v>Aug</c:v>
                  </c:pt>
                  <c:pt idx="21">
                    <c:v>Sep</c:v>
                  </c:pt>
                  <c:pt idx="22">
                    <c:v>Oct</c:v>
                  </c:pt>
                  <c:pt idx="23">
                    <c:v>Nov</c:v>
                  </c:pt>
                  <c:pt idx="24">
                    <c:v>Dec</c:v>
                  </c:pt>
                  <c:pt idx="25">
                    <c:v>Jan</c:v>
                  </c:pt>
                  <c:pt idx="26">
                    <c:v>Feb</c:v>
                  </c:pt>
                  <c:pt idx="27">
                    <c:v>Mar</c:v>
                  </c:pt>
                  <c:pt idx="28">
                    <c:v>Apr</c:v>
                  </c:pt>
                  <c:pt idx="29">
                    <c:v>May</c:v>
                  </c:pt>
                  <c:pt idx="30">
                    <c:v>Jun</c:v>
                  </c:pt>
                  <c:pt idx="31">
                    <c:v>Jul</c:v>
                  </c:pt>
                  <c:pt idx="32">
                    <c:v>Aug</c:v>
                  </c:pt>
                  <c:pt idx="33">
                    <c:v>Sep</c:v>
                  </c:pt>
                  <c:pt idx="34">
                    <c:v>Oct</c:v>
                  </c:pt>
                  <c:pt idx="35">
                    <c:v>Nov</c:v>
                  </c:pt>
                  <c:pt idx="36">
                    <c:v>Dec</c:v>
                  </c:pt>
                  <c:pt idx="37">
                    <c:v>Jan</c:v>
                  </c:pt>
                  <c:pt idx="38">
                    <c:v>Feb</c:v>
                  </c:pt>
                  <c:pt idx="39">
                    <c:v>Mar</c:v>
                  </c:pt>
                  <c:pt idx="40">
                    <c:v>Apr</c:v>
                  </c:pt>
                  <c:pt idx="41">
                    <c:v>May</c:v>
                  </c:pt>
                  <c:pt idx="42">
                    <c:v>Jun</c:v>
                  </c:pt>
                  <c:pt idx="43">
                    <c:v>Jul</c:v>
                  </c:pt>
                  <c:pt idx="44">
                    <c:v>Aug</c:v>
                  </c:pt>
                  <c:pt idx="45">
                    <c:v>Sep</c:v>
                  </c:pt>
                  <c:pt idx="46">
                    <c:v>Oct</c:v>
                  </c:pt>
                  <c:pt idx="47">
                    <c:v>Nov</c:v>
                  </c:pt>
                  <c:pt idx="48">
                    <c:v>Dec</c:v>
                  </c:pt>
                  <c:pt idx="49">
                    <c:v>Jan</c:v>
                  </c:pt>
                  <c:pt idx="50">
                    <c:v>Feb</c:v>
                  </c:pt>
                  <c:pt idx="51">
                    <c:v>Mar</c:v>
                  </c:pt>
                  <c:pt idx="52">
                    <c:v>Apr</c:v>
                  </c:pt>
                  <c:pt idx="53">
                    <c:v>May</c:v>
                  </c:pt>
                  <c:pt idx="54">
                    <c:v>Jun</c:v>
                  </c:pt>
                  <c:pt idx="55">
                    <c:v>Jul</c:v>
                  </c:pt>
                  <c:pt idx="56">
                    <c:v>Aug</c:v>
                  </c:pt>
                  <c:pt idx="57">
                    <c:v>Sep</c:v>
                  </c:pt>
                  <c:pt idx="58">
                    <c:v>Oct</c:v>
                  </c:pt>
                  <c:pt idx="59">
                    <c:v>Nov</c:v>
                  </c:pt>
                  <c:pt idx="60">
                    <c:v>Dec</c:v>
                  </c:pt>
                  <c:pt idx="61">
                    <c:v>Jan</c:v>
                  </c:pt>
                  <c:pt idx="62">
                    <c:v>Feb</c:v>
                  </c:pt>
                  <c:pt idx="63">
                    <c:v>Mar</c:v>
                  </c:pt>
                  <c:pt idx="64">
                    <c:v>Apr</c:v>
                  </c:pt>
                  <c:pt idx="65">
                    <c:v>May</c:v>
                  </c:pt>
                  <c:pt idx="66">
                    <c:v>Jun</c:v>
                  </c:pt>
                  <c:pt idx="67">
                    <c:v>Jul</c:v>
                  </c:pt>
                  <c:pt idx="68">
                    <c:v>Aug</c:v>
                  </c:pt>
                  <c:pt idx="69">
                    <c:v>Sep</c:v>
                  </c:pt>
                  <c:pt idx="70">
                    <c:v>Oct</c:v>
                  </c:pt>
                  <c:pt idx="71">
                    <c:v>Nov</c:v>
                  </c:pt>
                  <c:pt idx="72">
                    <c:v>Dec</c:v>
                  </c:pt>
                  <c:pt idx="73">
                    <c:v>Jan</c:v>
                  </c:pt>
                  <c:pt idx="74">
                    <c:v>Feb</c:v>
                  </c:pt>
                  <c:pt idx="75">
                    <c:v>Mar</c:v>
                  </c:pt>
                  <c:pt idx="76">
                    <c:v>Apr</c:v>
                  </c:pt>
                  <c:pt idx="77">
                    <c:v>May</c:v>
                  </c:pt>
                  <c:pt idx="78">
                    <c:v>Jun</c:v>
                  </c:pt>
                  <c:pt idx="79">
                    <c:v>Jul</c:v>
                  </c:pt>
                  <c:pt idx="80">
                    <c:v>Aug</c:v>
                  </c:pt>
                  <c:pt idx="81">
                    <c:v>Sep</c:v>
                  </c:pt>
                  <c:pt idx="82">
                    <c:v>Oct</c:v>
                  </c:pt>
                  <c:pt idx="83">
                    <c:v>Nov</c:v>
                  </c:pt>
                  <c:pt idx="84">
                    <c:v>Dec</c:v>
                  </c:pt>
                  <c:pt idx="85">
                    <c:v>Jan</c:v>
                  </c:pt>
                  <c:pt idx="86">
                    <c:v>Feb</c:v>
                  </c:pt>
                  <c:pt idx="87">
                    <c:v>Mar</c:v>
                  </c:pt>
                  <c:pt idx="88">
                    <c:v>Apr</c:v>
                  </c:pt>
                  <c:pt idx="89">
                    <c:v>May</c:v>
                  </c:pt>
                  <c:pt idx="90">
                    <c:v>Jun</c:v>
                  </c:pt>
                  <c:pt idx="91">
                    <c:v>Jul</c:v>
                  </c:pt>
                  <c:pt idx="92">
                    <c:v>Aug</c:v>
                  </c:pt>
                  <c:pt idx="93">
                    <c:v>Sep</c:v>
                  </c:pt>
                  <c:pt idx="94">
                    <c:v>Oct</c:v>
                  </c:pt>
                  <c:pt idx="95">
                    <c:v>Nov</c:v>
                  </c:pt>
                  <c:pt idx="96">
                    <c:v>Dec</c:v>
                  </c:pt>
                  <c:pt idx="97">
                    <c:v>Jan</c:v>
                  </c:pt>
                  <c:pt idx="98">
                    <c:v>Feb</c:v>
                  </c:pt>
                  <c:pt idx="99">
                    <c:v>Mar</c:v>
                  </c:pt>
                  <c:pt idx="100">
                    <c:v>Apr</c:v>
                  </c:pt>
                  <c:pt idx="101">
                    <c:v>May</c:v>
                  </c:pt>
                  <c:pt idx="102">
                    <c:v>Jun</c:v>
                  </c:pt>
                  <c:pt idx="103">
                    <c:v>Jul</c:v>
                  </c:pt>
                  <c:pt idx="104">
                    <c:v>Aug</c:v>
                  </c:pt>
                  <c:pt idx="105">
                    <c:v>Sep</c:v>
                  </c:pt>
                  <c:pt idx="106">
                    <c:v>Oct</c:v>
                  </c:pt>
                  <c:pt idx="107">
                    <c:v>Nov</c:v>
                  </c:pt>
                  <c:pt idx="108">
                    <c:v>Dec</c:v>
                  </c:pt>
                  <c:pt idx="109">
                    <c:v>Jan</c:v>
                  </c:pt>
                  <c:pt idx="110">
                    <c:v>Feb</c:v>
                  </c:pt>
                  <c:pt idx="111">
                    <c:v>Mar</c:v>
                  </c:pt>
                  <c:pt idx="112">
                    <c:v>Apr</c:v>
                  </c:pt>
                  <c:pt idx="113">
                    <c:v>May</c:v>
                  </c:pt>
                  <c:pt idx="114">
                    <c:v>Jun</c:v>
                  </c:pt>
                  <c:pt idx="115">
                    <c:v>Jul</c:v>
                  </c:pt>
                  <c:pt idx="116">
                    <c:v>Aug</c:v>
                  </c:pt>
                  <c:pt idx="117">
                    <c:v>Sep</c:v>
                  </c:pt>
                  <c:pt idx="118">
                    <c:v>Oct</c:v>
                  </c:pt>
                  <c:pt idx="119">
                    <c:v>Nov</c:v>
                  </c:pt>
                  <c:pt idx="120">
                    <c:v>Dec</c:v>
                  </c:pt>
                  <c:pt idx="121">
                    <c:v>Jan</c:v>
                  </c:pt>
                  <c:pt idx="122">
                    <c:v>Feb</c:v>
                  </c:pt>
                  <c:pt idx="123">
                    <c:v>Mar</c:v>
                  </c:pt>
                  <c:pt idx="124">
                    <c:v>Apr</c:v>
                  </c:pt>
                  <c:pt idx="125">
                    <c:v>May</c:v>
                  </c:pt>
                  <c:pt idx="126">
                    <c:v>Jun</c:v>
                  </c:pt>
                  <c:pt idx="127">
                    <c:v>Jul</c:v>
                  </c:pt>
                  <c:pt idx="128">
                    <c:v>Aug</c:v>
                  </c:pt>
                  <c:pt idx="129">
                    <c:v>Sep</c:v>
                  </c:pt>
                  <c:pt idx="130">
                    <c:v>Oct</c:v>
                  </c:pt>
                  <c:pt idx="131">
                    <c:v>Nov</c:v>
                  </c:pt>
                  <c:pt idx="132">
                    <c:v>Dec</c:v>
                  </c:pt>
                  <c:pt idx="133">
                    <c:v>Jan</c:v>
                  </c:pt>
                  <c:pt idx="134">
                    <c:v>Feb</c:v>
                  </c:pt>
                  <c:pt idx="135">
                    <c:v>Mar</c:v>
                  </c:pt>
                  <c:pt idx="136">
                    <c:v>Apr</c:v>
                  </c:pt>
                  <c:pt idx="137">
                    <c:v>May</c:v>
                  </c:pt>
                  <c:pt idx="138">
                    <c:v>Jun</c:v>
                  </c:pt>
                  <c:pt idx="139">
                    <c:v>Jul</c:v>
                  </c:pt>
                  <c:pt idx="140">
                    <c:v>Aug</c:v>
                  </c:pt>
                  <c:pt idx="141">
                    <c:v>Sep</c:v>
                  </c:pt>
                  <c:pt idx="142">
                    <c:v>Oct</c:v>
                  </c:pt>
                  <c:pt idx="143">
                    <c:v>Nov</c:v>
                  </c:pt>
                  <c:pt idx="144">
                    <c:v>Dec</c:v>
                  </c:pt>
                  <c:pt idx="145">
                    <c:v>Jan</c:v>
                  </c:pt>
                  <c:pt idx="146">
                    <c:v>Feb</c:v>
                  </c:pt>
                  <c:pt idx="147">
                    <c:v>Mar</c:v>
                  </c:pt>
                  <c:pt idx="148">
                    <c:v>Apr</c:v>
                  </c:pt>
                  <c:pt idx="149">
                    <c:v>May</c:v>
                  </c:pt>
                  <c:pt idx="150">
                    <c:v>Jun</c:v>
                  </c:pt>
                  <c:pt idx="151">
                    <c:v>Jul</c:v>
                  </c:pt>
                  <c:pt idx="152">
                    <c:v>Aug</c:v>
                  </c:pt>
                  <c:pt idx="153">
                    <c:v>Sep</c:v>
                  </c:pt>
                  <c:pt idx="154">
                    <c:v>Oct</c:v>
                  </c:pt>
                  <c:pt idx="155">
                    <c:v>Nov</c:v>
                  </c:pt>
                  <c:pt idx="156">
                    <c:v>Dec</c:v>
                  </c:pt>
                  <c:pt idx="157">
                    <c:v>Jan</c:v>
                  </c:pt>
                  <c:pt idx="158">
                    <c:v>Feb</c:v>
                  </c:pt>
                  <c:pt idx="159">
                    <c:v>Mar</c:v>
                  </c:pt>
                  <c:pt idx="160">
                    <c:v>Apr</c:v>
                  </c:pt>
                  <c:pt idx="161">
                    <c:v>May</c:v>
                  </c:pt>
                  <c:pt idx="162">
                    <c:v>Jun</c:v>
                  </c:pt>
                  <c:pt idx="163">
                    <c:v>Jul</c:v>
                  </c:pt>
                  <c:pt idx="164">
                    <c:v>Aug</c:v>
                  </c:pt>
                  <c:pt idx="165">
                    <c:v>Sep</c:v>
                  </c:pt>
                  <c:pt idx="166">
                    <c:v>Oct</c:v>
                  </c:pt>
                  <c:pt idx="167">
                    <c:v>Nov</c:v>
                  </c:pt>
                  <c:pt idx="168">
                    <c:v>Dec</c:v>
                  </c:pt>
                  <c:pt idx="169">
                    <c:v>Jan</c:v>
                  </c:pt>
                  <c:pt idx="170">
                    <c:v>Feb</c:v>
                  </c:pt>
                  <c:pt idx="171">
                    <c:v>Mar</c:v>
                  </c:pt>
                  <c:pt idx="172">
                    <c:v>Apr</c:v>
                  </c:pt>
                  <c:pt idx="173">
                    <c:v>May</c:v>
                  </c:pt>
                  <c:pt idx="174">
                    <c:v>Jun</c:v>
                  </c:pt>
                  <c:pt idx="175">
                    <c:v>Jul</c:v>
                  </c:pt>
                  <c:pt idx="176">
                    <c:v>Aug</c:v>
                  </c:pt>
                  <c:pt idx="177">
                    <c:v>Sep</c:v>
                  </c:pt>
                  <c:pt idx="178">
                    <c:v>Oct</c:v>
                  </c:pt>
                  <c:pt idx="179">
                    <c:v>Nov</c:v>
                  </c:pt>
                  <c:pt idx="180">
                    <c:v>Dec</c:v>
                  </c:pt>
                  <c:pt idx="181">
                    <c:v>Jan</c:v>
                  </c:pt>
                  <c:pt idx="182">
                    <c:v>Feb</c:v>
                  </c:pt>
                  <c:pt idx="183">
                    <c:v>Mar</c:v>
                  </c:pt>
                  <c:pt idx="184">
                    <c:v>Apr</c:v>
                  </c:pt>
                  <c:pt idx="185">
                    <c:v>May</c:v>
                  </c:pt>
                  <c:pt idx="186">
                    <c:v>Jun</c:v>
                  </c:pt>
                  <c:pt idx="187">
                    <c:v>Jul</c:v>
                  </c:pt>
                  <c:pt idx="188">
                    <c:v>Aug</c:v>
                  </c:pt>
                  <c:pt idx="189">
                    <c:v>Sep</c:v>
                  </c:pt>
                  <c:pt idx="190">
                    <c:v>Oct</c:v>
                  </c:pt>
                  <c:pt idx="191">
                    <c:v>Nov</c:v>
                  </c:pt>
                  <c:pt idx="192">
                    <c:v>Dec</c:v>
                  </c:pt>
                  <c:pt idx="193">
                    <c:v>Jan</c:v>
                  </c:pt>
                  <c:pt idx="194">
                    <c:v>Feb</c:v>
                  </c:pt>
                  <c:pt idx="195">
                    <c:v>Mar</c:v>
                  </c:pt>
                  <c:pt idx="196">
                    <c:v>Apr</c:v>
                  </c:pt>
                  <c:pt idx="197">
                    <c:v>May</c:v>
                  </c:pt>
                  <c:pt idx="198">
                    <c:v>Jun</c:v>
                  </c:pt>
                  <c:pt idx="199">
                    <c:v>Jul</c:v>
                  </c:pt>
                  <c:pt idx="200">
                    <c:v>Aug</c:v>
                  </c:pt>
                  <c:pt idx="201">
                    <c:v>Sep</c:v>
                  </c:pt>
                  <c:pt idx="202">
                    <c:v>Oct</c:v>
                  </c:pt>
                  <c:pt idx="203">
                    <c:v>Nov</c:v>
                  </c:pt>
                  <c:pt idx="204">
                    <c:v>Dec</c:v>
                  </c:pt>
                  <c:pt idx="205">
                    <c:v>Jan</c:v>
                  </c:pt>
                  <c:pt idx="206">
                    <c:v>Feb</c:v>
                  </c:pt>
                  <c:pt idx="207">
                    <c:v>Mar</c:v>
                  </c:pt>
                  <c:pt idx="208">
                    <c:v>Apr</c:v>
                  </c:pt>
                  <c:pt idx="209">
                    <c:v>May</c:v>
                  </c:pt>
                  <c:pt idx="210">
                    <c:v>Jun</c:v>
                  </c:pt>
                  <c:pt idx="211">
                    <c:v>Jul</c:v>
                  </c:pt>
                  <c:pt idx="212">
                    <c:v>Aug</c:v>
                  </c:pt>
                  <c:pt idx="213">
                    <c:v>Sep</c:v>
                  </c:pt>
                  <c:pt idx="214">
                    <c:v>Oct</c:v>
                  </c:pt>
                  <c:pt idx="215">
                    <c:v>Nov</c:v>
                  </c:pt>
                  <c:pt idx="216">
                    <c:v>Dec</c:v>
                  </c:pt>
                  <c:pt idx="217">
                    <c:v>Jan</c:v>
                  </c:pt>
                  <c:pt idx="218">
                    <c:v>Feb</c:v>
                  </c:pt>
                  <c:pt idx="219">
                    <c:v>Mar</c:v>
                  </c:pt>
                  <c:pt idx="220">
                    <c:v>Apr</c:v>
                  </c:pt>
                  <c:pt idx="221">
                    <c:v>May</c:v>
                  </c:pt>
                  <c:pt idx="222">
                    <c:v>Jun</c:v>
                  </c:pt>
                  <c:pt idx="223">
                    <c:v>Jul</c:v>
                  </c:pt>
                  <c:pt idx="224">
                    <c:v>Aug</c:v>
                  </c:pt>
                  <c:pt idx="225">
                    <c:v>Sep</c:v>
                  </c:pt>
                  <c:pt idx="226">
                    <c:v>Oct</c:v>
                  </c:pt>
                  <c:pt idx="227">
                    <c:v>Nov</c:v>
                  </c:pt>
                  <c:pt idx="228">
                    <c:v>Dec</c:v>
                  </c:pt>
                </c:lvl>
                <c:lvl>
                  <c:pt idx="1">
                    <c:v>2002</c:v>
                  </c:pt>
                  <c:pt idx="13">
                    <c:v>2003</c:v>
                  </c:pt>
                  <c:pt idx="25">
                    <c:v>2004</c:v>
                  </c:pt>
                  <c:pt idx="36">
                    <c:v>2005</c:v>
                  </c:pt>
                  <c:pt idx="49">
                    <c:v>2006</c:v>
                  </c:pt>
                  <c:pt idx="61">
                    <c:v>2007</c:v>
                  </c:pt>
                  <c:pt idx="73">
                    <c:v>2008</c:v>
                  </c:pt>
                  <c:pt idx="85">
                    <c:v>2009</c:v>
                  </c:pt>
                  <c:pt idx="97">
                    <c:v>2010</c:v>
                  </c:pt>
                  <c:pt idx="109">
                    <c:v>2011</c:v>
                  </c:pt>
                  <c:pt idx="121">
                    <c:v>2012</c:v>
                  </c:pt>
                  <c:pt idx="133">
                    <c:v>2013</c:v>
                  </c:pt>
                  <c:pt idx="145">
                    <c:v>2014</c:v>
                  </c:pt>
                  <c:pt idx="157">
                    <c:v>2015</c:v>
                  </c:pt>
                  <c:pt idx="169">
                    <c:v>2016</c:v>
                  </c:pt>
                  <c:pt idx="181">
                    <c:v>2017</c:v>
                  </c:pt>
                  <c:pt idx="193">
                    <c:v>2018</c:v>
                  </c:pt>
                  <c:pt idx="205">
                    <c:v>2019</c:v>
                  </c:pt>
                  <c:pt idx="217">
                    <c:v>2020</c:v>
                  </c:pt>
                </c:lvl>
              </c:multiLvlStrCache>
            </c:multiLvlStrRef>
          </c:cat>
          <c:val>
            <c:numRef>
              <c:f>Data!$H$3:$H$231</c:f>
              <c:numCache>
                <c:formatCode>#,##0.000</c:formatCode>
                <c:ptCount val="229"/>
                <c:pt idx="0">
                  <c:v>100</c:v>
                </c:pt>
                <c:pt idx="1">
                  <c:v>100.22329000000001</c:v>
                </c:pt>
                <c:pt idx="2">
                  <c:v>100.53815</c:v>
                </c:pt>
                <c:pt idx="3">
                  <c:v>101.06268</c:v>
                </c:pt>
                <c:pt idx="4">
                  <c:v>101.61967</c:v>
                </c:pt>
                <c:pt idx="5">
                  <c:v>101.55122</c:v>
                </c:pt>
                <c:pt idx="6">
                  <c:v>101.61818</c:v>
                </c:pt>
                <c:pt idx="7">
                  <c:v>101.71737</c:v>
                </c:pt>
                <c:pt idx="8">
                  <c:v>102.00142</c:v>
                </c:pt>
                <c:pt idx="9">
                  <c:v>102.15988</c:v>
                </c:pt>
                <c:pt idx="10">
                  <c:v>102.36145999999999</c:v>
                </c:pt>
                <c:pt idx="11">
                  <c:v>102.34815999999999</c:v>
                </c:pt>
                <c:pt idx="12">
                  <c:v>102.10968</c:v>
                </c:pt>
                <c:pt idx="13">
                  <c:v>102.51633</c:v>
                </c:pt>
                <c:pt idx="14">
                  <c:v>103.21759</c:v>
                </c:pt>
                <c:pt idx="15">
                  <c:v>103.82915</c:v>
                </c:pt>
                <c:pt idx="16">
                  <c:v>103.55731</c:v>
                </c:pt>
                <c:pt idx="17">
                  <c:v>103.41065999999999</c:v>
                </c:pt>
                <c:pt idx="18">
                  <c:v>103.51123</c:v>
                </c:pt>
                <c:pt idx="19">
                  <c:v>103.59854</c:v>
                </c:pt>
                <c:pt idx="20">
                  <c:v>103.95455</c:v>
                </c:pt>
                <c:pt idx="21">
                  <c:v>104.24807</c:v>
                </c:pt>
                <c:pt idx="22">
                  <c:v>104.14716</c:v>
                </c:pt>
                <c:pt idx="23">
                  <c:v>103.85075000000001</c:v>
                </c:pt>
                <c:pt idx="24">
                  <c:v>103.74288</c:v>
                </c:pt>
                <c:pt idx="25">
                  <c:v>104.2034</c:v>
                </c:pt>
                <c:pt idx="26">
                  <c:v>104.77257</c:v>
                </c:pt>
                <c:pt idx="27">
                  <c:v>105.41482999999999</c:v>
                </c:pt>
                <c:pt idx="28">
                  <c:v>105.67162</c:v>
                </c:pt>
                <c:pt idx="29">
                  <c:v>106.20516000000001</c:v>
                </c:pt>
                <c:pt idx="30">
                  <c:v>106.50579</c:v>
                </c:pt>
                <c:pt idx="31">
                  <c:v>106.34520999999999</c:v>
                </c:pt>
                <c:pt idx="32">
                  <c:v>106.36658</c:v>
                </c:pt>
                <c:pt idx="33">
                  <c:v>106.61091999999999</c:v>
                </c:pt>
                <c:pt idx="34">
                  <c:v>107.18168</c:v>
                </c:pt>
                <c:pt idx="35">
                  <c:v>107.27676</c:v>
                </c:pt>
                <c:pt idx="36">
                  <c:v>106.8978</c:v>
                </c:pt>
                <c:pt idx="37">
                  <c:v>107.06407</c:v>
                </c:pt>
                <c:pt idx="38">
                  <c:v>107.63036</c:v>
                </c:pt>
                <c:pt idx="39">
                  <c:v>108.36618</c:v>
                </c:pt>
                <c:pt idx="40">
                  <c:v>109.04295999999999</c:v>
                </c:pt>
                <c:pt idx="41">
                  <c:v>108.98894</c:v>
                </c:pt>
                <c:pt idx="42">
                  <c:v>108.97756</c:v>
                </c:pt>
                <c:pt idx="43">
                  <c:v>109.35196000000001</c:v>
                </c:pt>
                <c:pt idx="44">
                  <c:v>109.85689000000001</c:v>
                </c:pt>
                <c:pt idx="45">
                  <c:v>111.16051</c:v>
                </c:pt>
                <c:pt idx="46">
                  <c:v>111.40127</c:v>
                </c:pt>
                <c:pt idx="47">
                  <c:v>110.57143000000001</c:v>
                </c:pt>
                <c:pt idx="48">
                  <c:v>110.18173</c:v>
                </c:pt>
                <c:pt idx="49">
                  <c:v>110.94108</c:v>
                </c:pt>
                <c:pt idx="50">
                  <c:v>111.20253</c:v>
                </c:pt>
                <c:pt idx="51">
                  <c:v>111.82017999999999</c:v>
                </c:pt>
                <c:pt idx="52">
                  <c:v>112.70823</c:v>
                </c:pt>
                <c:pt idx="53">
                  <c:v>113.23545</c:v>
                </c:pt>
                <c:pt idx="54">
                  <c:v>113.46966999999999</c:v>
                </c:pt>
                <c:pt idx="55">
                  <c:v>113.79743999999999</c:v>
                </c:pt>
                <c:pt idx="56">
                  <c:v>114.01667</c:v>
                </c:pt>
                <c:pt idx="57">
                  <c:v>113.43753</c:v>
                </c:pt>
                <c:pt idx="58">
                  <c:v>112.82052</c:v>
                </c:pt>
                <c:pt idx="59">
                  <c:v>112.64574</c:v>
                </c:pt>
                <c:pt idx="60">
                  <c:v>112.79362</c:v>
                </c:pt>
                <c:pt idx="61">
                  <c:v>113.07527</c:v>
                </c:pt>
                <c:pt idx="62">
                  <c:v>113.64259</c:v>
                </c:pt>
                <c:pt idx="63">
                  <c:v>114.60379</c:v>
                </c:pt>
                <c:pt idx="64">
                  <c:v>115.31989</c:v>
                </c:pt>
                <c:pt idx="65">
                  <c:v>115.93917</c:v>
                </c:pt>
                <c:pt idx="66">
                  <c:v>116.13558999999999</c:v>
                </c:pt>
                <c:pt idx="67">
                  <c:v>116.06992</c:v>
                </c:pt>
                <c:pt idx="68">
                  <c:v>115.85845</c:v>
                </c:pt>
                <c:pt idx="69">
                  <c:v>116.17364000000001</c:v>
                </c:pt>
                <c:pt idx="70">
                  <c:v>116.42941999999999</c:v>
                </c:pt>
                <c:pt idx="71">
                  <c:v>117.07459</c:v>
                </c:pt>
                <c:pt idx="72">
                  <c:v>116.97544000000001</c:v>
                </c:pt>
                <c:pt idx="73">
                  <c:v>117.50557999999999</c:v>
                </c:pt>
                <c:pt idx="74">
                  <c:v>117.83814</c:v>
                </c:pt>
                <c:pt idx="75">
                  <c:v>118.82043</c:v>
                </c:pt>
                <c:pt idx="76">
                  <c:v>119.54161000000001</c:v>
                </c:pt>
                <c:pt idx="77">
                  <c:v>120.5206</c:v>
                </c:pt>
                <c:pt idx="78">
                  <c:v>121.67497</c:v>
                </c:pt>
                <c:pt idx="79">
                  <c:v>122.24973</c:v>
                </c:pt>
                <c:pt idx="80">
                  <c:v>121.80032</c:v>
                </c:pt>
                <c:pt idx="81">
                  <c:v>121.68571</c:v>
                </c:pt>
                <c:pt idx="82">
                  <c:v>120.50963</c:v>
                </c:pt>
                <c:pt idx="83">
                  <c:v>118.2373</c:v>
                </c:pt>
                <c:pt idx="84">
                  <c:v>117.04961</c:v>
                </c:pt>
                <c:pt idx="85">
                  <c:v>117.51115</c:v>
                </c:pt>
                <c:pt idx="86">
                  <c:v>118.01219</c:v>
                </c:pt>
                <c:pt idx="87">
                  <c:v>118.20928000000001</c:v>
                </c:pt>
                <c:pt idx="88">
                  <c:v>118.45896999999999</c:v>
                </c:pt>
                <c:pt idx="89">
                  <c:v>118.76783</c:v>
                </c:pt>
                <c:pt idx="90">
                  <c:v>119.78581</c:v>
                </c:pt>
                <c:pt idx="91">
                  <c:v>119.56729</c:v>
                </c:pt>
                <c:pt idx="92">
                  <c:v>119.81872</c:v>
                </c:pt>
                <c:pt idx="93">
                  <c:v>119.87653</c:v>
                </c:pt>
                <c:pt idx="94">
                  <c:v>119.97389</c:v>
                </c:pt>
                <c:pt idx="95">
                  <c:v>120.05692000000001</c:v>
                </c:pt>
                <c:pt idx="96">
                  <c:v>119.85359</c:v>
                </c:pt>
                <c:pt idx="97">
                  <c:v>120.22667</c:v>
                </c:pt>
                <c:pt idx="98">
                  <c:v>120.22562000000001</c:v>
                </c:pt>
                <c:pt idx="99">
                  <c:v>120.71467</c:v>
                </c:pt>
                <c:pt idx="100">
                  <c:v>120.91168999999999</c:v>
                </c:pt>
                <c:pt idx="101">
                  <c:v>120.97955</c:v>
                </c:pt>
                <c:pt idx="102">
                  <c:v>120.85697999999999</c:v>
                </c:pt>
                <c:pt idx="103">
                  <c:v>120.86208000000001</c:v>
                </c:pt>
                <c:pt idx="104">
                  <c:v>121.00156</c:v>
                </c:pt>
                <c:pt idx="105">
                  <c:v>121.05713</c:v>
                </c:pt>
                <c:pt idx="106">
                  <c:v>121.17632999999999</c:v>
                </c:pt>
                <c:pt idx="107">
                  <c:v>121.18625</c:v>
                </c:pt>
                <c:pt idx="108">
                  <c:v>121.41016</c:v>
                </c:pt>
                <c:pt idx="109">
                  <c:v>121.94341</c:v>
                </c:pt>
                <c:pt idx="110">
                  <c:v>122.51456</c:v>
                </c:pt>
                <c:pt idx="111">
                  <c:v>123.64855</c:v>
                </c:pt>
                <c:pt idx="112">
                  <c:v>124.41955</c:v>
                </c:pt>
                <c:pt idx="113">
                  <c:v>124.95576</c:v>
                </c:pt>
                <c:pt idx="114">
                  <c:v>124.80439</c:v>
                </c:pt>
                <c:pt idx="115">
                  <c:v>124.88030999999999</c:v>
                </c:pt>
                <c:pt idx="116">
                  <c:v>125.20647</c:v>
                </c:pt>
                <c:pt idx="117">
                  <c:v>125.44766</c:v>
                </c:pt>
                <c:pt idx="118">
                  <c:v>125.18858</c:v>
                </c:pt>
                <c:pt idx="119">
                  <c:v>125.05477999999999</c:v>
                </c:pt>
                <c:pt idx="120">
                  <c:v>124.76967</c:v>
                </c:pt>
                <c:pt idx="121">
                  <c:v>125.30135</c:v>
                </c:pt>
                <c:pt idx="122">
                  <c:v>125.83626</c:v>
                </c:pt>
                <c:pt idx="123">
                  <c:v>126.77238</c:v>
                </c:pt>
                <c:pt idx="124">
                  <c:v>127.155</c:v>
                </c:pt>
                <c:pt idx="125">
                  <c:v>127.00485999999999</c:v>
                </c:pt>
                <c:pt idx="126">
                  <c:v>126.82764</c:v>
                </c:pt>
                <c:pt idx="127">
                  <c:v>126.61172999999999</c:v>
                </c:pt>
                <c:pt idx="128">
                  <c:v>127.25794999999999</c:v>
                </c:pt>
                <c:pt idx="129">
                  <c:v>127.80719999999999</c:v>
                </c:pt>
                <c:pt idx="130">
                  <c:v>127.77237</c:v>
                </c:pt>
                <c:pt idx="131">
                  <c:v>127.17888000000001</c:v>
                </c:pt>
                <c:pt idx="132">
                  <c:v>126.82856</c:v>
                </c:pt>
                <c:pt idx="133">
                  <c:v>127.20749000000001</c:v>
                </c:pt>
                <c:pt idx="134">
                  <c:v>128.20975000000001</c:v>
                </c:pt>
                <c:pt idx="135">
                  <c:v>128.53462999999999</c:v>
                </c:pt>
                <c:pt idx="136">
                  <c:v>128.37118000000001</c:v>
                </c:pt>
                <c:pt idx="137">
                  <c:v>128.58314999999999</c:v>
                </c:pt>
                <c:pt idx="138">
                  <c:v>128.86069000000001</c:v>
                </c:pt>
                <c:pt idx="139">
                  <c:v>128.88039000000001</c:v>
                </c:pt>
                <c:pt idx="140">
                  <c:v>129.04122000000001</c:v>
                </c:pt>
                <c:pt idx="141">
                  <c:v>129.14789999999999</c:v>
                </c:pt>
                <c:pt idx="142">
                  <c:v>128.81130999999999</c:v>
                </c:pt>
                <c:pt idx="143">
                  <c:v>128.55017000000001</c:v>
                </c:pt>
                <c:pt idx="144">
                  <c:v>128.52721</c:v>
                </c:pt>
                <c:pt idx="145">
                  <c:v>129.00474</c:v>
                </c:pt>
                <c:pt idx="146">
                  <c:v>129.47844000000001</c:v>
                </c:pt>
                <c:pt idx="147">
                  <c:v>130.24821</c:v>
                </c:pt>
                <c:pt idx="148">
                  <c:v>130.65136999999999</c:v>
                </c:pt>
                <c:pt idx="149">
                  <c:v>131.09114</c:v>
                </c:pt>
                <c:pt idx="150">
                  <c:v>131.32166000000001</c:v>
                </c:pt>
                <c:pt idx="151">
                  <c:v>131.27354</c:v>
                </c:pt>
                <c:pt idx="152">
                  <c:v>131.03297000000001</c:v>
                </c:pt>
                <c:pt idx="153">
                  <c:v>131.08788999999999</c:v>
                </c:pt>
                <c:pt idx="154">
                  <c:v>130.78549000000001</c:v>
                </c:pt>
                <c:pt idx="155">
                  <c:v>130.08232000000001</c:v>
                </c:pt>
                <c:pt idx="156">
                  <c:v>129.36819</c:v>
                </c:pt>
                <c:pt idx="157">
                  <c:v>128.67644999999999</c:v>
                </c:pt>
                <c:pt idx="158">
                  <c:v>129.20828</c:v>
                </c:pt>
                <c:pt idx="159">
                  <c:v>130.01390000000001</c:v>
                </c:pt>
                <c:pt idx="160">
                  <c:v>130.31604999999999</c:v>
                </c:pt>
                <c:pt idx="161">
                  <c:v>130.98728</c:v>
                </c:pt>
                <c:pt idx="162">
                  <c:v>131.35443000000001</c:v>
                </c:pt>
                <c:pt idx="163">
                  <c:v>131.32402999999999</c:v>
                </c:pt>
                <c:pt idx="164">
                  <c:v>131.08913999999999</c:v>
                </c:pt>
                <c:pt idx="165">
                  <c:v>130.80409</c:v>
                </c:pt>
                <c:pt idx="166">
                  <c:v>130.77449999999999</c:v>
                </c:pt>
                <c:pt idx="167">
                  <c:v>130.49746999999999</c:v>
                </c:pt>
                <c:pt idx="168">
                  <c:v>130.00307000000001</c:v>
                </c:pt>
                <c:pt idx="169">
                  <c:v>130.19347999999999</c:v>
                </c:pt>
                <c:pt idx="170">
                  <c:v>130.28178</c:v>
                </c:pt>
                <c:pt idx="171">
                  <c:v>130.90459999999999</c:v>
                </c:pt>
                <c:pt idx="172">
                  <c:v>131.53369000000001</c:v>
                </c:pt>
                <c:pt idx="173">
                  <c:v>132.09478999999999</c:v>
                </c:pt>
                <c:pt idx="174">
                  <c:v>132.52076</c:v>
                </c:pt>
                <c:pt idx="175">
                  <c:v>132.28334000000001</c:v>
                </c:pt>
                <c:pt idx="176">
                  <c:v>132.38874999999999</c:v>
                </c:pt>
                <c:pt idx="177">
                  <c:v>132.69300000000001</c:v>
                </c:pt>
                <c:pt idx="178">
                  <c:v>132.87918999999999</c:v>
                </c:pt>
                <c:pt idx="179">
                  <c:v>132.63068000000001</c:v>
                </c:pt>
                <c:pt idx="180">
                  <c:v>132.68364</c:v>
                </c:pt>
                <c:pt idx="181">
                  <c:v>133.42092</c:v>
                </c:pt>
                <c:pt idx="182">
                  <c:v>133.82580999999999</c:v>
                </c:pt>
                <c:pt idx="183">
                  <c:v>133.86098000000001</c:v>
                </c:pt>
                <c:pt idx="184">
                  <c:v>134.17176000000001</c:v>
                </c:pt>
                <c:pt idx="185">
                  <c:v>134.26742999999999</c:v>
                </c:pt>
                <c:pt idx="186">
                  <c:v>134.34299999999999</c:v>
                </c:pt>
                <c:pt idx="187">
                  <c:v>134.17636999999999</c:v>
                </c:pt>
                <c:pt idx="188">
                  <c:v>134.51537999999999</c:v>
                </c:pt>
                <c:pt idx="189">
                  <c:v>135.23571000000001</c:v>
                </c:pt>
                <c:pt idx="190">
                  <c:v>135.15364</c:v>
                </c:pt>
                <c:pt idx="191">
                  <c:v>135.10577000000001</c:v>
                </c:pt>
                <c:pt idx="192">
                  <c:v>135.00183999999999</c:v>
                </c:pt>
                <c:pt idx="193">
                  <c:v>135.68559999999999</c:v>
                </c:pt>
                <c:pt idx="194">
                  <c:v>136.22355999999999</c:v>
                </c:pt>
                <c:pt idx="195">
                  <c:v>136.53804</c:v>
                </c:pt>
                <c:pt idx="196">
                  <c:v>137.00513000000001</c:v>
                </c:pt>
                <c:pt idx="197">
                  <c:v>137.50121999999999</c:v>
                </c:pt>
                <c:pt idx="198">
                  <c:v>137.68924000000001</c:v>
                </c:pt>
                <c:pt idx="199">
                  <c:v>137.67807999999999</c:v>
                </c:pt>
                <c:pt idx="200">
                  <c:v>137.71396999999999</c:v>
                </c:pt>
                <c:pt idx="201">
                  <c:v>137.84241</c:v>
                </c:pt>
                <c:pt idx="202">
                  <c:v>138.05296000000001</c:v>
                </c:pt>
                <c:pt idx="203">
                  <c:v>137.63719</c:v>
                </c:pt>
                <c:pt idx="204">
                  <c:v>137.25915000000001</c:v>
                </c:pt>
                <c:pt idx="205">
                  <c:v>137.55860999999999</c:v>
                </c:pt>
                <c:pt idx="206">
                  <c:v>138.10856999999999</c:v>
                </c:pt>
                <c:pt idx="207">
                  <c:v>138.76263</c:v>
                </c:pt>
                <c:pt idx="208">
                  <c:v>139.40328</c:v>
                </c:pt>
                <c:pt idx="209">
                  <c:v>139.69477000000001</c:v>
                </c:pt>
                <c:pt idx="210">
                  <c:v>139.75369000000001</c:v>
                </c:pt>
                <c:pt idx="211">
                  <c:v>139.92444</c:v>
                </c:pt>
                <c:pt idx="212">
                  <c:v>139.91243</c:v>
                </c:pt>
                <c:pt idx="213">
                  <c:v>139.93892</c:v>
                </c:pt>
                <c:pt idx="214">
                  <c:v>140.15082000000001</c:v>
                </c:pt>
                <c:pt idx="215">
                  <c:v>140.06863999999999</c:v>
                </c:pt>
                <c:pt idx="216">
                  <c:v>139.92767000000001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Data!$I$2</c:f>
              <c:strCache>
                <c:ptCount val="1"/>
                <c:pt idx="0">
                  <c:v>Final C-CPI-U (lag = 0-1 months)</c:v>
                </c:pt>
              </c:strCache>
            </c:strRef>
          </c:tx>
          <c:spPr>
            <a:ln w="3492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Data!$B$3:$C$231</c:f>
              <c:multiLvlStrCache>
                <c:ptCount val="229"/>
                <c:lvl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May</c:v>
                  </c:pt>
                  <c:pt idx="6">
                    <c:v>Jun</c:v>
                  </c:pt>
                  <c:pt idx="7">
                    <c:v>Jul</c:v>
                  </c:pt>
                  <c:pt idx="8">
                    <c:v>Aug</c:v>
                  </c:pt>
                  <c:pt idx="9">
                    <c:v>Sep</c:v>
                  </c:pt>
                  <c:pt idx="10">
                    <c:v>Oct</c:v>
                  </c:pt>
                  <c:pt idx="11">
                    <c:v>Nov</c:v>
                  </c:pt>
                  <c:pt idx="12">
                    <c:v>Dec</c:v>
                  </c:pt>
                  <c:pt idx="13">
                    <c:v>Jan</c:v>
                  </c:pt>
                  <c:pt idx="14">
                    <c:v>Feb</c:v>
                  </c:pt>
                  <c:pt idx="15">
                    <c:v>Mar</c:v>
                  </c:pt>
                  <c:pt idx="16">
                    <c:v>Apr</c:v>
                  </c:pt>
                  <c:pt idx="17">
                    <c:v>May</c:v>
                  </c:pt>
                  <c:pt idx="18">
                    <c:v>Jun</c:v>
                  </c:pt>
                  <c:pt idx="19">
                    <c:v>Jul</c:v>
                  </c:pt>
                  <c:pt idx="20">
                    <c:v>Aug</c:v>
                  </c:pt>
                  <c:pt idx="21">
                    <c:v>Sep</c:v>
                  </c:pt>
                  <c:pt idx="22">
                    <c:v>Oct</c:v>
                  </c:pt>
                  <c:pt idx="23">
                    <c:v>Nov</c:v>
                  </c:pt>
                  <c:pt idx="24">
                    <c:v>Dec</c:v>
                  </c:pt>
                  <c:pt idx="25">
                    <c:v>Jan</c:v>
                  </c:pt>
                  <c:pt idx="26">
                    <c:v>Feb</c:v>
                  </c:pt>
                  <c:pt idx="27">
                    <c:v>Mar</c:v>
                  </c:pt>
                  <c:pt idx="28">
                    <c:v>Apr</c:v>
                  </c:pt>
                  <c:pt idx="29">
                    <c:v>May</c:v>
                  </c:pt>
                  <c:pt idx="30">
                    <c:v>Jun</c:v>
                  </c:pt>
                  <c:pt idx="31">
                    <c:v>Jul</c:v>
                  </c:pt>
                  <c:pt idx="32">
                    <c:v>Aug</c:v>
                  </c:pt>
                  <c:pt idx="33">
                    <c:v>Sep</c:v>
                  </c:pt>
                  <c:pt idx="34">
                    <c:v>Oct</c:v>
                  </c:pt>
                  <c:pt idx="35">
                    <c:v>Nov</c:v>
                  </c:pt>
                  <c:pt idx="36">
                    <c:v>Dec</c:v>
                  </c:pt>
                  <c:pt idx="37">
                    <c:v>Jan</c:v>
                  </c:pt>
                  <c:pt idx="38">
                    <c:v>Feb</c:v>
                  </c:pt>
                  <c:pt idx="39">
                    <c:v>Mar</c:v>
                  </c:pt>
                  <c:pt idx="40">
                    <c:v>Apr</c:v>
                  </c:pt>
                  <c:pt idx="41">
                    <c:v>May</c:v>
                  </c:pt>
                  <c:pt idx="42">
                    <c:v>Jun</c:v>
                  </c:pt>
                  <c:pt idx="43">
                    <c:v>Jul</c:v>
                  </c:pt>
                  <c:pt idx="44">
                    <c:v>Aug</c:v>
                  </c:pt>
                  <c:pt idx="45">
                    <c:v>Sep</c:v>
                  </c:pt>
                  <c:pt idx="46">
                    <c:v>Oct</c:v>
                  </c:pt>
                  <c:pt idx="47">
                    <c:v>Nov</c:v>
                  </c:pt>
                  <c:pt idx="48">
                    <c:v>Dec</c:v>
                  </c:pt>
                  <c:pt idx="49">
                    <c:v>Jan</c:v>
                  </c:pt>
                  <c:pt idx="50">
                    <c:v>Feb</c:v>
                  </c:pt>
                  <c:pt idx="51">
                    <c:v>Mar</c:v>
                  </c:pt>
                  <c:pt idx="52">
                    <c:v>Apr</c:v>
                  </c:pt>
                  <c:pt idx="53">
                    <c:v>May</c:v>
                  </c:pt>
                  <c:pt idx="54">
                    <c:v>Jun</c:v>
                  </c:pt>
                  <c:pt idx="55">
                    <c:v>Jul</c:v>
                  </c:pt>
                  <c:pt idx="56">
                    <c:v>Aug</c:v>
                  </c:pt>
                  <c:pt idx="57">
                    <c:v>Sep</c:v>
                  </c:pt>
                  <c:pt idx="58">
                    <c:v>Oct</c:v>
                  </c:pt>
                  <c:pt idx="59">
                    <c:v>Nov</c:v>
                  </c:pt>
                  <c:pt idx="60">
                    <c:v>Dec</c:v>
                  </c:pt>
                  <c:pt idx="61">
                    <c:v>Jan</c:v>
                  </c:pt>
                  <c:pt idx="62">
                    <c:v>Feb</c:v>
                  </c:pt>
                  <c:pt idx="63">
                    <c:v>Mar</c:v>
                  </c:pt>
                  <c:pt idx="64">
                    <c:v>Apr</c:v>
                  </c:pt>
                  <c:pt idx="65">
                    <c:v>May</c:v>
                  </c:pt>
                  <c:pt idx="66">
                    <c:v>Jun</c:v>
                  </c:pt>
                  <c:pt idx="67">
                    <c:v>Jul</c:v>
                  </c:pt>
                  <c:pt idx="68">
                    <c:v>Aug</c:v>
                  </c:pt>
                  <c:pt idx="69">
                    <c:v>Sep</c:v>
                  </c:pt>
                  <c:pt idx="70">
                    <c:v>Oct</c:v>
                  </c:pt>
                  <c:pt idx="71">
                    <c:v>Nov</c:v>
                  </c:pt>
                  <c:pt idx="72">
                    <c:v>Dec</c:v>
                  </c:pt>
                  <c:pt idx="73">
                    <c:v>Jan</c:v>
                  </c:pt>
                  <c:pt idx="74">
                    <c:v>Feb</c:v>
                  </c:pt>
                  <c:pt idx="75">
                    <c:v>Mar</c:v>
                  </c:pt>
                  <c:pt idx="76">
                    <c:v>Apr</c:v>
                  </c:pt>
                  <c:pt idx="77">
                    <c:v>May</c:v>
                  </c:pt>
                  <c:pt idx="78">
                    <c:v>Jun</c:v>
                  </c:pt>
                  <c:pt idx="79">
                    <c:v>Jul</c:v>
                  </c:pt>
                  <c:pt idx="80">
                    <c:v>Aug</c:v>
                  </c:pt>
                  <c:pt idx="81">
                    <c:v>Sep</c:v>
                  </c:pt>
                  <c:pt idx="82">
                    <c:v>Oct</c:v>
                  </c:pt>
                  <c:pt idx="83">
                    <c:v>Nov</c:v>
                  </c:pt>
                  <c:pt idx="84">
                    <c:v>Dec</c:v>
                  </c:pt>
                  <c:pt idx="85">
                    <c:v>Jan</c:v>
                  </c:pt>
                  <c:pt idx="86">
                    <c:v>Feb</c:v>
                  </c:pt>
                  <c:pt idx="87">
                    <c:v>Mar</c:v>
                  </c:pt>
                  <c:pt idx="88">
                    <c:v>Apr</c:v>
                  </c:pt>
                  <c:pt idx="89">
                    <c:v>May</c:v>
                  </c:pt>
                  <c:pt idx="90">
                    <c:v>Jun</c:v>
                  </c:pt>
                  <c:pt idx="91">
                    <c:v>Jul</c:v>
                  </c:pt>
                  <c:pt idx="92">
                    <c:v>Aug</c:v>
                  </c:pt>
                  <c:pt idx="93">
                    <c:v>Sep</c:v>
                  </c:pt>
                  <c:pt idx="94">
                    <c:v>Oct</c:v>
                  </c:pt>
                  <c:pt idx="95">
                    <c:v>Nov</c:v>
                  </c:pt>
                  <c:pt idx="96">
                    <c:v>Dec</c:v>
                  </c:pt>
                  <c:pt idx="97">
                    <c:v>Jan</c:v>
                  </c:pt>
                  <c:pt idx="98">
                    <c:v>Feb</c:v>
                  </c:pt>
                  <c:pt idx="99">
                    <c:v>Mar</c:v>
                  </c:pt>
                  <c:pt idx="100">
                    <c:v>Apr</c:v>
                  </c:pt>
                  <c:pt idx="101">
                    <c:v>May</c:v>
                  </c:pt>
                  <c:pt idx="102">
                    <c:v>Jun</c:v>
                  </c:pt>
                  <c:pt idx="103">
                    <c:v>Jul</c:v>
                  </c:pt>
                  <c:pt idx="104">
                    <c:v>Aug</c:v>
                  </c:pt>
                  <c:pt idx="105">
                    <c:v>Sep</c:v>
                  </c:pt>
                  <c:pt idx="106">
                    <c:v>Oct</c:v>
                  </c:pt>
                  <c:pt idx="107">
                    <c:v>Nov</c:v>
                  </c:pt>
                  <c:pt idx="108">
                    <c:v>Dec</c:v>
                  </c:pt>
                  <c:pt idx="109">
                    <c:v>Jan</c:v>
                  </c:pt>
                  <c:pt idx="110">
                    <c:v>Feb</c:v>
                  </c:pt>
                  <c:pt idx="111">
                    <c:v>Mar</c:v>
                  </c:pt>
                  <c:pt idx="112">
                    <c:v>Apr</c:v>
                  </c:pt>
                  <c:pt idx="113">
                    <c:v>May</c:v>
                  </c:pt>
                  <c:pt idx="114">
                    <c:v>Jun</c:v>
                  </c:pt>
                  <c:pt idx="115">
                    <c:v>Jul</c:v>
                  </c:pt>
                  <c:pt idx="116">
                    <c:v>Aug</c:v>
                  </c:pt>
                  <c:pt idx="117">
                    <c:v>Sep</c:v>
                  </c:pt>
                  <c:pt idx="118">
                    <c:v>Oct</c:v>
                  </c:pt>
                  <c:pt idx="119">
                    <c:v>Nov</c:v>
                  </c:pt>
                  <c:pt idx="120">
                    <c:v>Dec</c:v>
                  </c:pt>
                  <c:pt idx="121">
                    <c:v>Jan</c:v>
                  </c:pt>
                  <c:pt idx="122">
                    <c:v>Feb</c:v>
                  </c:pt>
                  <c:pt idx="123">
                    <c:v>Mar</c:v>
                  </c:pt>
                  <c:pt idx="124">
                    <c:v>Apr</c:v>
                  </c:pt>
                  <c:pt idx="125">
                    <c:v>May</c:v>
                  </c:pt>
                  <c:pt idx="126">
                    <c:v>Jun</c:v>
                  </c:pt>
                  <c:pt idx="127">
                    <c:v>Jul</c:v>
                  </c:pt>
                  <c:pt idx="128">
                    <c:v>Aug</c:v>
                  </c:pt>
                  <c:pt idx="129">
                    <c:v>Sep</c:v>
                  </c:pt>
                  <c:pt idx="130">
                    <c:v>Oct</c:v>
                  </c:pt>
                  <c:pt idx="131">
                    <c:v>Nov</c:v>
                  </c:pt>
                  <c:pt idx="132">
                    <c:v>Dec</c:v>
                  </c:pt>
                  <c:pt idx="133">
                    <c:v>Jan</c:v>
                  </c:pt>
                  <c:pt idx="134">
                    <c:v>Feb</c:v>
                  </c:pt>
                  <c:pt idx="135">
                    <c:v>Mar</c:v>
                  </c:pt>
                  <c:pt idx="136">
                    <c:v>Apr</c:v>
                  </c:pt>
                  <c:pt idx="137">
                    <c:v>May</c:v>
                  </c:pt>
                  <c:pt idx="138">
                    <c:v>Jun</c:v>
                  </c:pt>
                  <c:pt idx="139">
                    <c:v>Jul</c:v>
                  </c:pt>
                  <c:pt idx="140">
                    <c:v>Aug</c:v>
                  </c:pt>
                  <c:pt idx="141">
                    <c:v>Sep</c:v>
                  </c:pt>
                  <c:pt idx="142">
                    <c:v>Oct</c:v>
                  </c:pt>
                  <c:pt idx="143">
                    <c:v>Nov</c:v>
                  </c:pt>
                  <c:pt idx="144">
                    <c:v>Dec</c:v>
                  </c:pt>
                  <c:pt idx="145">
                    <c:v>Jan</c:v>
                  </c:pt>
                  <c:pt idx="146">
                    <c:v>Feb</c:v>
                  </c:pt>
                  <c:pt idx="147">
                    <c:v>Mar</c:v>
                  </c:pt>
                  <c:pt idx="148">
                    <c:v>Apr</c:v>
                  </c:pt>
                  <c:pt idx="149">
                    <c:v>May</c:v>
                  </c:pt>
                  <c:pt idx="150">
                    <c:v>Jun</c:v>
                  </c:pt>
                  <c:pt idx="151">
                    <c:v>Jul</c:v>
                  </c:pt>
                  <c:pt idx="152">
                    <c:v>Aug</c:v>
                  </c:pt>
                  <c:pt idx="153">
                    <c:v>Sep</c:v>
                  </c:pt>
                  <c:pt idx="154">
                    <c:v>Oct</c:v>
                  </c:pt>
                  <c:pt idx="155">
                    <c:v>Nov</c:v>
                  </c:pt>
                  <c:pt idx="156">
                    <c:v>Dec</c:v>
                  </c:pt>
                  <c:pt idx="157">
                    <c:v>Jan</c:v>
                  </c:pt>
                  <c:pt idx="158">
                    <c:v>Feb</c:v>
                  </c:pt>
                  <c:pt idx="159">
                    <c:v>Mar</c:v>
                  </c:pt>
                  <c:pt idx="160">
                    <c:v>Apr</c:v>
                  </c:pt>
                  <c:pt idx="161">
                    <c:v>May</c:v>
                  </c:pt>
                  <c:pt idx="162">
                    <c:v>Jun</c:v>
                  </c:pt>
                  <c:pt idx="163">
                    <c:v>Jul</c:v>
                  </c:pt>
                  <c:pt idx="164">
                    <c:v>Aug</c:v>
                  </c:pt>
                  <c:pt idx="165">
                    <c:v>Sep</c:v>
                  </c:pt>
                  <c:pt idx="166">
                    <c:v>Oct</c:v>
                  </c:pt>
                  <c:pt idx="167">
                    <c:v>Nov</c:v>
                  </c:pt>
                  <c:pt idx="168">
                    <c:v>Dec</c:v>
                  </c:pt>
                  <c:pt idx="169">
                    <c:v>Jan</c:v>
                  </c:pt>
                  <c:pt idx="170">
                    <c:v>Feb</c:v>
                  </c:pt>
                  <c:pt idx="171">
                    <c:v>Mar</c:v>
                  </c:pt>
                  <c:pt idx="172">
                    <c:v>Apr</c:v>
                  </c:pt>
                  <c:pt idx="173">
                    <c:v>May</c:v>
                  </c:pt>
                  <c:pt idx="174">
                    <c:v>Jun</c:v>
                  </c:pt>
                  <c:pt idx="175">
                    <c:v>Jul</c:v>
                  </c:pt>
                  <c:pt idx="176">
                    <c:v>Aug</c:v>
                  </c:pt>
                  <c:pt idx="177">
                    <c:v>Sep</c:v>
                  </c:pt>
                  <c:pt idx="178">
                    <c:v>Oct</c:v>
                  </c:pt>
                  <c:pt idx="179">
                    <c:v>Nov</c:v>
                  </c:pt>
                  <c:pt idx="180">
                    <c:v>Dec</c:v>
                  </c:pt>
                  <c:pt idx="181">
                    <c:v>Jan</c:v>
                  </c:pt>
                  <c:pt idx="182">
                    <c:v>Feb</c:v>
                  </c:pt>
                  <c:pt idx="183">
                    <c:v>Mar</c:v>
                  </c:pt>
                  <c:pt idx="184">
                    <c:v>Apr</c:v>
                  </c:pt>
                  <c:pt idx="185">
                    <c:v>May</c:v>
                  </c:pt>
                  <c:pt idx="186">
                    <c:v>Jun</c:v>
                  </c:pt>
                  <c:pt idx="187">
                    <c:v>Jul</c:v>
                  </c:pt>
                  <c:pt idx="188">
                    <c:v>Aug</c:v>
                  </c:pt>
                  <c:pt idx="189">
                    <c:v>Sep</c:v>
                  </c:pt>
                  <c:pt idx="190">
                    <c:v>Oct</c:v>
                  </c:pt>
                  <c:pt idx="191">
                    <c:v>Nov</c:v>
                  </c:pt>
                  <c:pt idx="192">
                    <c:v>Dec</c:v>
                  </c:pt>
                  <c:pt idx="193">
                    <c:v>Jan</c:v>
                  </c:pt>
                  <c:pt idx="194">
                    <c:v>Feb</c:v>
                  </c:pt>
                  <c:pt idx="195">
                    <c:v>Mar</c:v>
                  </c:pt>
                  <c:pt idx="196">
                    <c:v>Apr</c:v>
                  </c:pt>
                  <c:pt idx="197">
                    <c:v>May</c:v>
                  </c:pt>
                  <c:pt idx="198">
                    <c:v>Jun</c:v>
                  </c:pt>
                  <c:pt idx="199">
                    <c:v>Jul</c:v>
                  </c:pt>
                  <c:pt idx="200">
                    <c:v>Aug</c:v>
                  </c:pt>
                  <c:pt idx="201">
                    <c:v>Sep</c:v>
                  </c:pt>
                  <c:pt idx="202">
                    <c:v>Oct</c:v>
                  </c:pt>
                  <c:pt idx="203">
                    <c:v>Nov</c:v>
                  </c:pt>
                  <c:pt idx="204">
                    <c:v>Dec</c:v>
                  </c:pt>
                  <c:pt idx="205">
                    <c:v>Jan</c:v>
                  </c:pt>
                  <c:pt idx="206">
                    <c:v>Feb</c:v>
                  </c:pt>
                  <c:pt idx="207">
                    <c:v>Mar</c:v>
                  </c:pt>
                  <c:pt idx="208">
                    <c:v>Apr</c:v>
                  </c:pt>
                  <c:pt idx="209">
                    <c:v>May</c:v>
                  </c:pt>
                  <c:pt idx="210">
                    <c:v>Jun</c:v>
                  </c:pt>
                  <c:pt idx="211">
                    <c:v>Jul</c:v>
                  </c:pt>
                  <c:pt idx="212">
                    <c:v>Aug</c:v>
                  </c:pt>
                  <c:pt idx="213">
                    <c:v>Sep</c:v>
                  </c:pt>
                  <c:pt idx="214">
                    <c:v>Oct</c:v>
                  </c:pt>
                  <c:pt idx="215">
                    <c:v>Nov</c:v>
                  </c:pt>
                  <c:pt idx="216">
                    <c:v>Dec</c:v>
                  </c:pt>
                  <c:pt idx="217">
                    <c:v>Jan</c:v>
                  </c:pt>
                  <c:pt idx="218">
                    <c:v>Feb</c:v>
                  </c:pt>
                  <c:pt idx="219">
                    <c:v>Mar</c:v>
                  </c:pt>
                  <c:pt idx="220">
                    <c:v>Apr</c:v>
                  </c:pt>
                  <c:pt idx="221">
                    <c:v>May</c:v>
                  </c:pt>
                  <c:pt idx="222">
                    <c:v>Jun</c:v>
                  </c:pt>
                  <c:pt idx="223">
                    <c:v>Jul</c:v>
                  </c:pt>
                  <c:pt idx="224">
                    <c:v>Aug</c:v>
                  </c:pt>
                  <c:pt idx="225">
                    <c:v>Sep</c:v>
                  </c:pt>
                  <c:pt idx="226">
                    <c:v>Oct</c:v>
                  </c:pt>
                  <c:pt idx="227">
                    <c:v>Nov</c:v>
                  </c:pt>
                  <c:pt idx="228">
                    <c:v>Dec</c:v>
                  </c:pt>
                </c:lvl>
                <c:lvl>
                  <c:pt idx="1">
                    <c:v>2002</c:v>
                  </c:pt>
                  <c:pt idx="13">
                    <c:v>2003</c:v>
                  </c:pt>
                  <c:pt idx="25">
                    <c:v>2004</c:v>
                  </c:pt>
                  <c:pt idx="36">
                    <c:v>2005</c:v>
                  </c:pt>
                  <c:pt idx="49">
                    <c:v>2006</c:v>
                  </c:pt>
                  <c:pt idx="61">
                    <c:v>2007</c:v>
                  </c:pt>
                  <c:pt idx="73">
                    <c:v>2008</c:v>
                  </c:pt>
                  <c:pt idx="85">
                    <c:v>2009</c:v>
                  </c:pt>
                  <c:pt idx="97">
                    <c:v>2010</c:v>
                  </c:pt>
                  <c:pt idx="109">
                    <c:v>2011</c:v>
                  </c:pt>
                  <c:pt idx="121">
                    <c:v>2012</c:v>
                  </c:pt>
                  <c:pt idx="133">
                    <c:v>2013</c:v>
                  </c:pt>
                  <c:pt idx="145">
                    <c:v>2014</c:v>
                  </c:pt>
                  <c:pt idx="157">
                    <c:v>2015</c:v>
                  </c:pt>
                  <c:pt idx="169">
                    <c:v>2016</c:v>
                  </c:pt>
                  <c:pt idx="181">
                    <c:v>2017</c:v>
                  </c:pt>
                  <c:pt idx="193">
                    <c:v>2018</c:v>
                  </c:pt>
                  <c:pt idx="205">
                    <c:v>2019</c:v>
                  </c:pt>
                  <c:pt idx="217">
                    <c:v>2020</c:v>
                  </c:pt>
                </c:lvl>
              </c:multiLvlStrCache>
            </c:multiLvlStrRef>
          </c:cat>
          <c:val>
            <c:numRef>
              <c:f>Data!$I$3:$I$231</c:f>
              <c:numCache>
                <c:formatCode>#,##0.000</c:formatCode>
                <c:ptCount val="229"/>
                <c:pt idx="0">
                  <c:v>100</c:v>
                </c:pt>
                <c:pt idx="1">
                  <c:v>100.28623583690148</c:v>
                </c:pt>
                <c:pt idx="2">
                  <c:v>100.60983834321823</c:v>
                </c:pt>
                <c:pt idx="3">
                  <c:v>101.15420972631023</c:v>
                </c:pt>
                <c:pt idx="4">
                  <c:v>101.6995116693501</c:v>
                </c:pt>
                <c:pt idx="5">
                  <c:v>101.64124127269599</c:v>
                </c:pt>
                <c:pt idx="6">
                  <c:v>101.64909291579538</c:v>
                </c:pt>
                <c:pt idx="7">
                  <c:v>101.79913091187287</c:v>
                </c:pt>
                <c:pt idx="8">
                  <c:v>102.0845946730404</c:v>
                </c:pt>
                <c:pt idx="9">
                  <c:v>102.29663857101485</c:v>
                </c:pt>
                <c:pt idx="10">
                  <c:v>102.44196456502365</c:v>
                </c:pt>
                <c:pt idx="11">
                  <c:v>102.36580269722785</c:v>
                </c:pt>
                <c:pt idx="12">
                  <c:v>102.09645429532829</c:v>
                </c:pt>
                <c:pt idx="13">
                  <c:v>102.52878164795057</c:v>
                </c:pt>
                <c:pt idx="14">
                  <c:v>103.26070989407742</c:v>
                </c:pt>
                <c:pt idx="15">
                  <c:v>103.91812405722411</c:v>
                </c:pt>
                <c:pt idx="16">
                  <c:v>103.67094982838292</c:v>
                </c:pt>
                <c:pt idx="17">
                  <c:v>103.51608945905024</c:v>
                </c:pt>
                <c:pt idx="18">
                  <c:v>103.6087213700179</c:v>
                </c:pt>
                <c:pt idx="19">
                  <c:v>103.71726342332578</c:v>
                </c:pt>
                <c:pt idx="20">
                  <c:v>104.13134279345111</c:v>
                </c:pt>
                <c:pt idx="21">
                  <c:v>104.43726331514355</c:v>
                </c:pt>
                <c:pt idx="22">
                  <c:v>104.31792916702916</c:v>
                </c:pt>
                <c:pt idx="23">
                  <c:v>103.95814936782124</c:v>
                </c:pt>
                <c:pt idx="24">
                  <c:v>103.80486785115528</c:v>
                </c:pt>
                <c:pt idx="25">
                  <c:v>104.41101826664131</c:v>
                </c:pt>
                <c:pt idx="26">
                  <c:v>104.99854209012769</c:v>
                </c:pt>
                <c:pt idx="27">
                  <c:v>105.60923824868451</c:v>
                </c:pt>
                <c:pt idx="28">
                  <c:v>105.91310424078519</c:v>
                </c:pt>
                <c:pt idx="29">
                  <c:v>106.44182269982915</c:v>
                </c:pt>
                <c:pt idx="30">
                  <c:v>106.65977098644126</c:v>
                </c:pt>
                <c:pt idx="31">
                  <c:v>106.52986093599681</c:v>
                </c:pt>
                <c:pt idx="32">
                  <c:v>106.58249566739978</c:v>
                </c:pt>
                <c:pt idx="33">
                  <c:v>106.87915798890108</c:v>
                </c:pt>
                <c:pt idx="34">
                  <c:v>107.42450085824441</c:v>
                </c:pt>
                <c:pt idx="35">
                  <c:v>107.4213653078032</c:v>
                </c:pt>
                <c:pt idx="36">
                  <c:v>107.01577272662429</c:v>
                </c:pt>
                <c:pt idx="37">
                  <c:v>107.20265938701704</c:v>
                </c:pt>
                <c:pt idx="38">
                  <c:v>107.75650619130646</c:v>
                </c:pt>
                <c:pt idx="39">
                  <c:v>108.44175342002561</c:v>
                </c:pt>
                <c:pt idx="40">
                  <c:v>109.14799432161588</c:v>
                </c:pt>
                <c:pt idx="41">
                  <c:v>109.0705798114585</c:v>
                </c:pt>
                <c:pt idx="42">
                  <c:v>109.02833674912364</c:v>
                </c:pt>
                <c:pt idx="43">
                  <c:v>109.44937572359419</c:v>
                </c:pt>
                <c:pt idx="44">
                  <c:v>110.03818395922417</c:v>
                </c:pt>
                <c:pt idx="45">
                  <c:v>111.27193189716986</c:v>
                </c:pt>
                <c:pt idx="46">
                  <c:v>111.43669421869203</c:v>
                </c:pt>
                <c:pt idx="47">
                  <c:v>110.61084133964131</c:v>
                </c:pt>
                <c:pt idx="48">
                  <c:v>110.15602126455434</c:v>
                </c:pt>
                <c:pt idx="49">
                  <c:v>110.91727286908743</c:v>
                </c:pt>
                <c:pt idx="50">
                  <c:v>111.11317814313752</c:v>
                </c:pt>
                <c:pt idx="51">
                  <c:v>111.701940163511</c:v>
                </c:pt>
                <c:pt idx="52">
                  <c:v>112.58919458464543</c:v>
                </c:pt>
                <c:pt idx="53">
                  <c:v>113.08551515087355</c:v>
                </c:pt>
                <c:pt idx="54">
                  <c:v>113.34573866067821</c:v>
                </c:pt>
                <c:pt idx="55">
                  <c:v>113.66307752780108</c:v>
                </c:pt>
                <c:pt idx="56">
                  <c:v>113.91658482617581</c:v>
                </c:pt>
                <c:pt idx="57">
                  <c:v>113.42733820096569</c:v>
                </c:pt>
                <c:pt idx="58">
                  <c:v>112.77112502100516</c:v>
                </c:pt>
                <c:pt idx="59">
                  <c:v>112.5560681652791</c:v>
                </c:pt>
                <c:pt idx="60">
                  <c:v>112.65722332155207</c:v>
                </c:pt>
                <c:pt idx="61">
                  <c:v>112.96016063794819</c:v>
                </c:pt>
                <c:pt idx="62">
                  <c:v>113.48655284721929</c:v>
                </c:pt>
                <c:pt idx="63">
                  <c:v>114.48436208200927</c:v>
                </c:pt>
                <c:pt idx="64">
                  <c:v>115.20944025122232</c:v>
                </c:pt>
                <c:pt idx="65">
                  <c:v>115.81192528701881</c:v>
                </c:pt>
                <c:pt idx="66">
                  <c:v>115.95305560215871</c:v>
                </c:pt>
                <c:pt idx="67">
                  <c:v>115.89341763507232</c:v>
                </c:pt>
                <c:pt idx="68">
                  <c:v>115.8076830636988</c:v>
                </c:pt>
                <c:pt idx="69">
                  <c:v>116.14450566353287</c:v>
                </c:pt>
                <c:pt idx="70">
                  <c:v>116.38300747827603</c:v>
                </c:pt>
                <c:pt idx="71">
                  <c:v>116.95656772239522</c:v>
                </c:pt>
                <c:pt idx="72">
                  <c:v>116.77722046611561</c:v>
                </c:pt>
                <c:pt idx="73">
                  <c:v>117.32789002905236</c:v>
                </c:pt>
                <c:pt idx="74">
                  <c:v>117.69699743056314</c:v>
                </c:pt>
                <c:pt idx="75">
                  <c:v>118.72968941626345</c:v>
                </c:pt>
                <c:pt idx="76">
                  <c:v>119.49277985312573</c:v>
                </c:pt>
                <c:pt idx="77">
                  <c:v>120.50940078684708</c:v>
                </c:pt>
                <c:pt idx="78">
                  <c:v>121.60224443070918</c:v>
                </c:pt>
                <c:pt idx="79">
                  <c:v>122.1912239818321</c:v>
                </c:pt>
                <c:pt idx="80">
                  <c:v>121.87877456753218</c:v>
                </c:pt>
                <c:pt idx="81">
                  <c:v>121.83717090424885</c:v>
                </c:pt>
                <c:pt idx="82">
                  <c:v>120.82563401113728</c:v>
                </c:pt>
                <c:pt idx="83">
                  <c:v>118.46128381459818</c:v>
                </c:pt>
                <c:pt idx="84">
                  <c:v>117.02962467813749</c:v>
                </c:pt>
                <c:pt idx="85">
                  <c:v>117.54798129885917</c:v>
                </c:pt>
                <c:pt idx="86">
                  <c:v>118.03222885935124</c:v>
                </c:pt>
                <c:pt idx="87">
                  <c:v>118.22875951971324</c:v>
                </c:pt>
                <c:pt idx="88">
                  <c:v>118.4694155429921</c:v>
                </c:pt>
                <c:pt idx="89">
                  <c:v>118.83022024920319</c:v>
                </c:pt>
                <c:pt idx="90">
                  <c:v>119.84844932511143</c:v>
                </c:pt>
                <c:pt idx="91">
                  <c:v>119.6640676752626</c:v>
                </c:pt>
                <c:pt idx="92">
                  <c:v>119.97797980335203</c:v>
                </c:pt>
                <c:pt idx="93">
                  <c:v>120.06136412738363</c:v>
                </c:pt>
                <c:pt idx="94">
                  <c:v>120.14297158947691</c:v>
                </c:pt>
                <c:pt idx="95">
                  <c:v>120.1400922189912</c:v>
                </c:pt>
                <c:pt idx="96">
                  <c:v>119.90555250836957</c:v>
                </c:pt>
                <c:pt idx="97">
                  <c:v>120.33186924894798</c:v>
                </c:pt>
                <c:pt idx="98">
                  <c:v>120.31724725645341</c:v>
                </c:pt>
                <c:pt idx="99">
                  <c:v>120.76973591619705</c:v>
                </c:pt>
                <c:pt idx="100">
                  <c:v>120.94114404116061</c:v>
                </c:pt>
                <c:pt idx="101">
                  <c:v>120.99660530451635</c:v>
                </c:pt>
                <c:pt idx="102">
                  <c:v>120.84549279674761</c:v>
                </c:pt>
                <c:pt idx="103">
                  <c:v>120.86045716278505</c:v>
                </c:pt>
                <c:pt idx="104">
                  <c:v>121.07227001685581</c:v>
                </c:pt>
                <c:pt idx="105">
                  <c:v>121.143206378271</c:v>
                </c:pt>
                <c:pt idx="106">
                  <c:v>121.27757419000217</c:v>
                </c:pt>
                <c:pt idx="107">
                  <c:v>121.23023266171552</c:v>
                </c:pt>
                <c:pt idx="108">
                  <c:v>121.44437929871771</c:v>
                </c:pt>
                <c:pt idx="109">
                  <c:v>122.05576349861745</c:v>
                </c:pt>
                <c:pt idx="110">
                  <c:v>122.61946474345227</c:v>
                </c:pt>
                <c:pt idx="111">
                  <c:v>123.79579908478802</c:v>
                </c:pt>
                <c:pt idx="112">
                  <c:v>124.66076787952716</c:v>
                </c:pt>
                <c:pt idx="113">
                  <c:v>125.1569822058014</c:v>
                </c:pt>
                <c:pt idx="114">
                  <c:v>125.0099021852384</c:v>
                </c:pt>
                <c:pt idx="115">
                  <c:v>125.1412977558839</c:v>
                </c:pt>
                <c:pt idx="116">
                  <c:v>125.49643389725971</c:v>
                </c:pt>
                <c:pt idx="117">
                  <c:v>125.76967341652899</c:v>
                </c:pt>
                <c:pt idx="118">
                  <c:v>125.51722215077278</c:v>
                </c:pt>
                <c:pt idx="119">
                  <c:v>125.3470929081419</c:v>
                </c:pt>
                <c:pt idx="120">
                  <c:v>125.00809768548753</c:v>
                </c:pt>
                <c:pt idx="121">
                  <c:v>125.57932242706698</c:v>
                </c:pt>
                <c:pt idx="122">
                  <c:v>126.07556496584478</c:v>
                </c:pt>
                <c:pt idx="123">
                  <c:v>126.99197985717848</c:v>
                </c:pt>
                <c:pt idx="124">
                  <c:v>127.35683371876452</c:v>
                </c:pt>
                <c:pt idx="125">
                  <c:v>127.23222217606093</c:v>
                </c:pt>
                <c:pt idx="126">
                  <c:v>127.04075734861092</c:v>
                </c:pt>
                <c:pt idx="127">
                  <c:v>126.82425684537115</c:v>
                </c:pt>
                <c:pt idx="128">
                  <c:v>127.49754360423401</c:v>
                </c:pt>
                <c:pt idx="129">
                  <c:v>128.03516132116732</c:v>
                </c:pt>
                <c:pt idx="130">
                  <c:v>127.94212205538508</c:v>
                </c:pt>
                <c:pt idx="131">
                  <c:v>127.28425400351134</c:v>
                </c:pt>
                <c:pt idx="132">
                  <c:v>126.86210347272103</c:v>
                </c:pt>
                <c:pt idx="133">
                  <c:v>127.2157357070548</c:v>
                </c:pt>
                <c:pt idx="134">
                  <c:v>128.24227525851259</c:v>
                </c:pt>
                <c:pt idx="135">
                  <c:v>128.58359302740723</c:v>
                </c:pt>
                <c:pt idx="136">
                  <c:v>128.45192684050627</c:v>
                </c:pt>
                <c:pt idx="137">
                  <c:v>128.64908437720456</c:v>
                </c:pt>
                <c:pt idx="138">
                  <c:v>128.91283177341973</c:v>
                </c:pt>
                <c:pt idx="139">
                  <c:v>128.93129092799026</c:v>
                </c:pt>
                <c:pt idx="140">
                  <c:v>129.10382537219439</c:v>
                </c:pt>
                <c:pt idx="141">
                  <c:v>129.25412352349426</c:v>
                </c:pt>
                <c:pt idx="142">
                  <c:v>128.88939403099499</c:v>
                </c:pt>
                <c:pt idx="143">
                  <c:v>128.62054859381149</c:v>
                </c:pt>
                <c:pt idx="144">
                  <c:v>128.5366780521573</c:v>
                </c:pt>
                <c:pt idx="145">
                  <c:v>129.02526650751761</c:v>
                </c:pt>
                <c:pt idx="146">
                  <c:v>129.53112787715838</c:v>
                </c:pt>
                <c:pt idx="147">
                  <c:v>130.33241447451215</c:v>
                </c:pt>
                <c:pt idx="148">
                  <c:v>130.71390331890547</c:v>
                </c:pt>
                <c:pt idx="149">
                  <c:v>131.14261468746957</c:v>
                </c:pt>
                <c:pt idx="150">
                  <c:v>131.35159206421747</c:v>
                </c:pt>
                <c:pt idx="151">
                  <c:v>131.31184980873192</c:v>
                </c:pt>
                <c:pt idx="152">
                  <c:v>131.05727318558309</c:v>
                </c:pt>
                <c:pt idx="153">
                  <c:v>131.13803206899888</c:v>
                </c:pt>
                <c:pt idx="154">
                  <c:v>130.82938082481812</c:v>
                </c:pt>
                <c:pt idx="155">
                  <c:v>130.07468482986255</c:v>
                </c:pt>
                <c:pt idx="156">
                  <c:v>129.20882489857311</c:v>
                </c:pt>
                <c:pt idx="157">
                  <c:v>128.51493408754342</c:v>
                </c:pt>
                <c:pt idx="158">
                  <c:v>129.05975124506227</c:v>
                </c:pt>
                <c:pt idx="159">
                  <c:v>129.94197854160925</c:v>
                </c:pt>
                <c:pt idx="160">
                  <c:v>130.18579860351403</c:v>
                </c:pt>
                <c:pt idx="161">
                  <c:v>130.91219276292833</c:v>
                </c:pt>
                <c:pt idx="162">
                  <c:v>131.31064282059319</c:v>
                </c:pt>
                <c:pt idx="163">
                  <c:v>131.29146213055469</c:v>
                </c:pt>
                <c:pt idx="164">
                  <c:v>131.0548767276176</c:v>
                </c:pt>
                <c:pt idx="165">
                  <c:v>130.77737413330411</c:v>
                </c:pt>
                <c:pt idx="166">
                  <c:v>130.67928112439049</c:v>
                </c:pt>
                <c:pt idx="167">
                  <c:v>130.35022235718114</c:v>
                </c:pt>
                <c:pt idx="168">
                  <c:v>129.76738060367387</c:v>
                </c:pt>
                <c:pt idx="169">
                  <c:v>129.93942626047851</c:v>
                </c:pt>
                <c:pt idx="170">
                  <c:v>129.92676266008684</c:v>
                </c:pt>
                <c:pt idx="171">
                  <c:v>130.60206808628905</c:v>
                </c:pt>
                <c:pt idx="172">
                  <c:v>131.25379724916502</c:v>
                </c:pt>
                <c:pt idx="173">
                  <c:v>131.7964438631241</c:v>
                </c:pt>
                <c:pt idx="174">
                  <c:v>132.21447772295591</c:v>
                </c:pt>
                <c:pt idx="175">
                  <c:v>131.90402997823986</c:v>
                </c:pt>
                <c:pt idx="176">
                  <c:v>131.92228522822367</c:v>
                </c:pt>
                <c:pt idx="177">
                  <c:v>132.21267861770093</c:v>
                </c:pt>
                <c:pt idx="178">
                  <c:v>132.41377498111262</c:v>
                </c:pt>
                <c:pt idx="179">
                  <c:v>132.14045846897051</c:v>
                </c:pt>
                <c:pt idx="180">
                  <c:v>132.11008190145125</c:v>
                </c:pt>
                <c:pt idx="181">
                  <c:v>132.89333438475347</c:v>
                </c:pt>
                <c:pt idx="182">
                  <c:v>133.24827551041633</c:v>
                </c:pt>
                <c:pt idx="183">
                  <c:v>133.30362283329026</c:v>
                </c:pt>
                <c:pt idx="184">
                  <c:v>133.6396222396088</c:v>
                </c:pt>
                <c:pt idx="185">
                  <c:v>133.74737645503492</c:v>
                </c:pt>
                <c:pt idx="186">
                  <c:v>133.81264829105885</c:v>
                </c:pt>
                <c:pt idx="187">
                  <c:v>133.58743080530428</c:v>
                </c:pt>
                <c:pt idx="188">
                  <c:v>133.94611779937034</c:v>
                </c:pt>
                <c:pt idx="189">
                  <c:v>134.66815867382746</c:v>
                </c:pt>
                <c:pt idx="190">
                  <c:v>134.57593783796673</c:v>
                </c:pt>
                <c:pt idx="191">
                  <c:v>134.51575121250835</c:v>
                </c:pt>
                <c:pt idx="192">
                  <c:v>134.3488186987332</c:v>
                </c:pt>
                <c:pt idx="193">
                  <c:v>135.01560706735154</c:v>
                </c:pt>
                <c:pt idx="194">
                  <c:v>135.56052141647652</c:v>
                </c:pt>
                <c:pt idx="195">
                  <c:v>135.88484643939191</c:v>
                </c:pt>
                <c:pt idx="196">
                  <c:v>136.38564514908981</c:v>
                </c:pt>
                <c:pt idx="197">
                  <c:v>136.85175263838201</c:v>
                </c:pt>
                <c:pt idx="198">
                  <c:v>137.0475361770003</c:v>
                </c:pt>
                <c:pt idx="199">
                  <c:v>137.01590382403268</c:v>
                </c:pt>
                <c:pt idx="200">
                  <c:v>137.01613099640122</c:v>
                </c:pt>
                <c:pt idx="201">
                  <c:v>137.18151398804619</c:v>
                </c:pt>
                <c:pt idx="202">
                  <c:v>137.38489724296215</c:v>
                </c:pt>
                <c:pt idx="203">
                  <c:v>136.94028317110124</c:v>
                </c:pt>
                <c:pt idx="204">
                  <c:v>136.42139014563156</c:v>
                </c:pt>
                <c:pt idx="205">
                  <c:v>136.7123050778255</c:v>
                </c:pt>
                <c:pt idx="206">
                  <c:v>137.2610164270011</c:v>
                </c:pt>
                <c:pt idx="207">
                  <c:v>137.95977586956133</c:v>
                </c:pt>
                <c:pt idx="208">
                  <c:v>138.56507194291714</c:v>
                </c:pt>
                <c:pt idx="209">
                  <c:v>138.81256671815953</c:v>
                </c:pt>
                <c:pt idx="210">
                  <c:v>138.87059578473782</c:v>
                </c:pt>
                <c:pt idx="211">
                  <c:v>139.03065956101585</c:v>
                </c:pt>
                <c:pt idx="212">
                  <c:v>139.01065944451534</c:v>
                </c:pt>
                <c:pt idx="213">
                  <c:v>139.04825293121289</c:v>
                </c:pt>
                <c:pt idx="214">
                  <c:v>139.24190793593874</c:v>
                </c:pt>
                <c:pt idx="215">
                  <c:v>139.13543076287539</c:v>
                </c:pt>
                <c:pt idx="216">
                  <c:v>138.87863128102498</c:v>
                </c:pt>
                <c:pt idx="217">
                  <c:v>139.41901553478553</c:v>
                </c:pt>
                <c:pt idx="218">
                  <c:v>139.78531599396561</c:v>
                </c:pt>
                <c:pt idx="219">
                  <c:v>139.51543849514465</c:v>
                </c:pt>
                <c:pt idx="220">
                  <c:v>138.77315586294631</c:v>
                </c:pt>
                <c:pt idx="221">
                  <c:v>138.65377447981714</c:v>
                </c:pt>
                <c:pt idx="222">
                  <c:v>139.45189679122106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6521936"/>
        <c:axId val="1206522480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Data!$E$2</c15:sqref>
                        </c15:formulaRef>
                      </c:ext>
                    </c:extLst>
                    <c:strCache>
                      <c:ptCount val="1"/>
                      <c:pt idx="0">
                        <c:v>Lag = 3 years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multiLvlStrRef>
                    <c:extLst>
                      <c:ext uri="{02D57815-91ED-43cb-92C2-25804820EDAC}">
                        <c15:formulaRef>
                          <c15:sqref>Data!$B$3:$C$231</c15:sqref>
                        </c15:formulaRef>
                      </c:ext>
                    </c:extLst>
                    <c:multiLvlStrCache>
                      <c:ptCount val="229"/>
                      <c:lvl>
                        <c:pt idx="1">
                          <c:v>Jan</c:v>
                        </c:pt>
                        <c:pt idx="2">
                          <c:v>Feb</c:v>
                        </c:pt>
                        <c:pt idx="3">
                          <c:v>Mar</c:v>
                        </c:pt>
                        <c:pt idx="4">
                          <c:v>Apr</c:v>
                        </c:pt>
                        <c:pt idx="5">
                          <c:v>May</c:v>
                        </c:pt>
                        <c:pt idx="6">
                          <c:v>Jun</c:v>
                        </c:pt>
                        <c:pt idx="7">
                          <c:v>Jul</c:v>
                        </c:pt>
                        <c:pt idx="8">
                          <c:v>Aug</c:v>
                        </c:pt>
                        <c:pt idx="9">
                          <c:v>Sep</c:v>
                        </c:pt>
                        <c:pt idx="10">
                          <c:v>Oct</c:v>
                        </c:pt>
                        <c:pt idx="11">
                          <c:v>Nov</c:v>
                        </c:pt>
                        <c:pt idx="12">
                          <c:v>Dec</c:v>
                        </c:pt>
                        <c:pt idx="13">
                          <c:v>Jan</c:v>
                        </c:pt>
                        <c:pt idx="14">
                          <c:v>Feb</c:v>
                        </c:pt>
                        <c:pt idx="15">
                          <c:v>Mar</c:v>
                        </c:pt>
                        <c:pt idx="16">
                          <c:v>Apr</c:v>
                        </c:pt>
                        <c:pt idx="17">
                          <c:v>May</c:v>
                        </c:pt>
                        <c:pt idx="18">
                          <c:v>Jun</c:v>
                        </c:pt>
                        <c:pt idx="19">
                          <c:v>Jul</c:v>
                        </c:pt>
                        <c:pt idx="20">
                          <c:v>Aug</c:v>
                        </c:pt>
                        <c:pt idx="21">
                          <c:v>Sep</c:v>
                        </c:pt>
                        <c:pt idx="22">
                          <c:v>Oct</c:v>
                        </c:pt>
                        <c:pt idx="23">
                          <c:v>Nov</c:v>
                        </c:pt>
                        <c:pt idx="24">
                          <c:v>Dec</c:v>
                        </c:pt>
                        <c:pt idx="25">
                          <c:v>Jan</c:v>
                        </c:pt>
                        <c:pt idx="26">
                          <c:v>Feb</c:v>
                        </c:pt>
                        <c:pt idx="27">
                          <c:v>Mar</c:v>
                        </c:pt>
                        <c:pt idx="28">
                          <c:v>Apr</c:v>
                        </c:pt>
                        <c:pt idx="29">
                          <c:v>May</c:v>
                        </c:pt>
                        <c:pt idx="30">
                          <c:v>Jun</c:v>
                        </c:pt>
                        <c:pt idx="31">
                          <c:v>Jul</c:v>
                        </c:pt>
                        <c:pt idx="32">
                          <c:v>Aug</c:v>
                        </c:pt>
                        <c:pt idx="33">
                          <c:v>Sep</c:v>
                        </c:pt>
                        <c:pt idx="34">
                          <c:v>Oct</c:v>
                        </c:pt>
                        <c:pt idx="35">
                          <c:v>Nov</c:v>
                        </c:pt>
                        <c:pt idx="36">
                          <c:v>Dec</c:v>
                        </c:pt>
                        <c:pt idx="37">
                          <c:v>Jan</c:v>
                        </c:pt>
                        <c:pt idx="38">
                          <c:v>Feb</c:v>
                        </c:pt>
                        <c:pt idx="39">
                          <c:v>Mar</c:v>
                        </c:pt>
                        <c:pt idx="40">
                          <c:v>Apr</c:v>
                        </c:pt>
                        <c:pt idx="41">
                          <c:v>May</c:v>
                        </c:pt>
                        <c:pt idx="42">
                          <c:v>Jun</c:v>
                        </c:pt>
                        <c:pt idx="43">
                          <c:v>Jul</c:v>
                        </c:pt>
                        <c:pt idx="44">
                          <c:v>Aug</c:v>
                        </c:pt>
                        <c:pt idx="45">
                          <c:v>Sep</c:v>
                        </c:pt>
                        <c:pt idx="46">
                          <c:v>Oct</c:v>
                        </c:pt>
                        <c:pt idx="47">
                          <c:v>Nov</c:v>
                        </c:pt>
                        <c:pt idx="48">
                          <c:v>Dec</c:v>
                        </c:pt>
                        <c:pt idx="49">
                          <c:v>Jan</c:v>
                        </c:pt>
                        <c:pt idx="50">
                          <c:v>Feb</c:v>
                        </c:pt>
                        <c:pt idx="51">
                          <c:v>Mar</c:v>
                        </c:pt>
                        <c:pt idx="52">
                          <c:v>Apr</c:v>
                        </c:pt>
                        <c:pt idx="53">
                          <c:v>May</c:v>
                        </c:pt>
                        <c:pt idx="54">
                          <c:v>Jun</c:v>
                        </c:pt>
                        <c:pt idx="55">
                          <c:v>Jul</c:v>
                        </c:pt>
                        <c:pt idx="56">
                          <c:v>Aug</c:v>
                        </c:pt>
                        <c:pt idx="57">
                          <c:v>Sep</c:v>
                        </c:pt>
                        <c:pt idx="58">
                          <c:v>Oct</c:v>
                        </c:pt>
                        <c:pt idx="59">
                          <c:v>Nov</c:v>
                        </c:pt>
                        <c:pt idx="60">
                          <c:v>Dec</c:v>
                        </c:pt>
                        <c:pt idx="61">
                          <c:v>Jan</c:v>
                        </c:pt>
                        <c:pt idx="62">
                          <c:v>Feb</c:v>
                        </c:pt>
                        <c:pt idx="63">
                          <c:v>Mar</c:v>
                        </c:pt>
                        <c:pt idx="64">
                          <c:v>Apr</c:v>
                        </c:pt>
                        <c:pt idx="65">
                          <c:v>May</c:v>
                        </c:pt>
                        <c:pt idx="66">
                          <c:v>Jun</c:v>
                        </c:pt>
                        <c:pt idx="67">
                          <c:v>Jul</c:v>
                        </c:pt>
                        <c:pt idx="68">
                          <c:v>Aug</c:v>
                        </c:pt>
                        <c:pt idx="69">
                          <c:v>Sep</c:v>
                        </c:pt>
                        <c:pt idx="70">
                          <c:v>Oct</c:v>
                        </c:pt>
                        <c:pt idx="71">
                          <c:v>Nov</c:v>
                        </c:pt>
                        <c:pt idx="72">
                          <c:v>Dec</c:v>
                        </c:pt>
                        <c:pt idx="73">
                          <c:v>Jan</c:v>
                        </c:pt>
                        <c:pt idx="74">
                          <c:v>Feb</c:v>
                        </c:pt>
                        <c:pt idx="75">
                          <c:v>Mar</c:v>
                        </c:pt>
                        <c:pt idx="76">
                          <c:v>Apr</c:v>
                        </c:pt>
                        <c:pt idx="77">
                          <c:v>May</c:v>
                        </c:pt>
                        <c:pt idx="78">
                          <c:v>Jun</c:v>
                        </c:pt>
                        <c:pt idx="79">
                          <c:v>Jul</c:v>
                        </c:pt>
                        <c:pt idx="80">
                          <c:v>Aug</c:v>
                        </c:pt>
                        <c:pt idx="81">
                          <c:v>Sep</c:v>
                        </c:pt>
                        <c:pt idx="82">
                          <c:v>Oct</c:v>
                        </c:pt>
                        <c:pt idx="83">
                          <c:v>Nov</c:v>
                        </c:pt>
                        <c:pt idx="84">
                          <c:v>Dec</c:v>
                        </c:pt>
                        <c:pt idx="85">
                          <c:v>Jan</c:v>
                        </c:pt>
                        <c:pt idx="86">
                          <c:v>Feb</c:v>
                        </c:pt>
                        <c:pt idx="87">
                          <c:v>Mar</c:v>
                        </c:pt>
                        <c:pt idx="88">
                          <c:v>Apr</c:v>
                        </c:pt>
                        <c:pt idx="89">
                          <c:v>May</c:v>
                        </c:pt>
                        <c:pt idx="90">
                          <c:v>Jun</c:v>
                        </c:pt>
                        <c:pt idx="91">
                          <c:v>Jul</c:v>
                        </c:pt>
                        <c:pt idx="92">
                          <c:v>Aug</c:v>
                        </c:pt>
                        <c:pt idx="93">
                          <c:v>Sep</c:v>
                        </c:pt>
                        <c:pt idx="94">
                          <c:v>Oct</c:v>
                        </c:pt>
                        <c:pt idx="95">
                          <c:v>Nov</c:v>
                        </c:pt>
                        <c:pt idx="96">
                          <c:v>Dec</c:v>
                        </c:pt>
                        <c:pt idx="97">
                          <c:v>Jan</c:v>
                        </c:pt>
                        <c:pt idx="98">
                          <c:v>Feb</c:v>
                        </c:pt>
                        <c:pt idx="99">
                          <c:v>Mar</c:v>
                        </c:pt>
                        <c:pt idx="100">
                          <c:v>Apr</c:v>
                        </c:pt>
                        <c:pt idx="101">
                          <c:v>May</c:v>
                        </c:pt>
                        <c:pt idx="102">
                          <c:v>Jun</c:v>
                        </c:pt>
                        <c:pt idx="103">
                          <c:v>Jul</c:v>
                        </c:pt>
                        <c:pt idx="104">
                          <c:v>Aug</c:v>
                        </c:pt>
                        <c:pt idx="105">
                          <c:v>Sep</c:v>
                        </c:pt>
                        <c:pt idx="106">
                          <c:v>Oct</c:v>
                        </c:pt>
                        <c:pt idx="107">
                          <c:v>Nov</c:v>
                        </c:pt>
                        <c:pt idx="108">
                          <c:v>Dec</c:v>
                        </c:pt>
                        <c:pt idx="109">
                          <c:v>Jan</c:v>
                        </c:pt>
                        <c:pt idx="110">
                          <c:v>Feb</c:v>
                        </c:pt>
                        <c:pt idx="111">
                          <c:v>Mar</c:v>
                        </c:pt>
                        <c:pt idx="112">
                          <c:v>Apr</c:v>
                        </c:pt>
                        <c:pt idx="113">
                          <c:v>May</c:v>
                        </c:pt>
                        <c:pt idx="114">
                          <c:v>Jun</c:v>
                        </c:pt>
                        <c:pt idx="115">
                          <c:v>Jul</c:v>
                        </c:pt>
                        <c:pt idx="116">
                          <c:v>Aug</c:v>
                        </c:pt>
                        <c:pt idx="117">
                          <c:v>Sep</c:v>
                        </c:pt>
                        <c:pt idx="118">
                          <c:v>Oct</c:v>
                        </c:pt>
                        <c:pt idx="119">
                          <c:v>Nov</c:v>
                        </c:pt>
                        <c:pt idx="120">
                          <c:v>Dec</c:v>
                        </c:pt>
                        <c:pt idx="121">
                          <c:v>Jan</c:v>
                        </c:pt>
                        <c:pt idx="122">
                          <c:v>Feb</c:v>
                        </c:pt>
                        <c:pt idx="123">
                          <c:v>Mar</c:v>
                        </c:pt>
                        <c:pt idx="124">
                          <c:v>Apr</c:v>
                        </c:pt>
                        <c:pt idx="125">
                          <c:v>May</c:v>
                        </c:pt>
                        <c:pt idx="126">
                          <c:v>Jun</c:v>
                        </c:pt>
                        <c:pt idx="127">
                          <c:v>Jul</c:v>
                        </c:pt>
                        <c:pt idx="128">
                          <c:v>Aug</c:v>
                        </c:pt>
                        <c:pt idx="129">
                          <c:v>Sep</c:v>
                        </c:pt>
                        <c:pt idx="130">
                          <c:v>Oct</c:v>
                        </c:pt>
                        <c:pt idx="131">
                          <c:v>Nov</c:v>
                        </c:pt>
                        <c:pt idx="132">
                          <c:v>Dec</c:v>
                        </c:pt>
                        <c:pt idx="133">
                          <c:v>Jan</c:v>
                        </c:pt>
                        <c:pt idx="134">
                          <c:v>Feb</c:v>
                        </c:pt>
                        <c:pt idx="135">
                          <c:v>Mar</c:v>
                        </c:pt>
                        <c:pt idx="136">
                          <c:v>Apr</c:v>
                        </c:pt>
                        <c:pt idx="137">
                          <c:v>May</c:v>
                        </c:pt>
                        <c:pt idx="138">
                          <c:v>Jun</c:v>
                        </c:pt>
                        <c:pt idx="139">
                          <c:v>Jul</c:v>
                        </c:pt>
                        <c:pt idx="140">
                          <c:v>Aug</c:v>
                        </c:pt>
                        <c:pt idx="141">
                          <c:v>Sep</c:v>
                        </c:pt>
                        <c:pt idx="142">
                          <c:v>Oct</c:v>
                        </c:pt>
                        <c:pt idx="143">
                          <c:v>Nov</c:v>
                        </c:pt>
                        <c:pt idx="144">
                          <c:v>Dec</c:v>
                        </c:pt>
                        <c:pt idx="145">
                          <c:v>Jan</c:v>
                        </c:pt>
                        <c:pt idx="146">
                          <c:v>Feb</c:v>
                        </c:pt>
                        <c:pt idx="147">
                          <c:v>Mar</c:v>
                        </c:pt>
                        <c:pt idx="148">
                          <c:v>Apr</c:v>
                        </c:pt>
                        <c:pt idx="149">
                          <c:v>May</c:v>
                        </c:pt>
                        <c:pt idx="150">
                          <c:v>Jun</c:v>
                        </c:pt>
                        <c:pt idx="151">
                          <c:v>Jul</c:v>
                        </c:pt>
                        <c:pt idx="152">
                          <c:v>Aug</c:v>
                        </c:pt>
                        <c:pt idx="153">
                          <c:v>Sep</c:v>
                        </c:pt>
                        <c:pt idx="154">
                          <c:v>Oct</c:v>
                        </c:pt>
                        <c:pt idx="155">
                          <c:v>Nov</c:v>
                        </c:pt>
                        <c:pt idx="156">
                          <c:v>Dec</c:v>
                        </c:pt>
                        <c:pt idx="157">
                          <c:v>Jan</c:v>
                        </c:pt>
                        <c:pt idx="158">
                          <c:v>Feb</c:v>
                        </c:pt>
                        <c:pt idx="159">
                          <c:v>Mar</c:v>
                        </c:pt>
                        <c:pt idx="160">
                          <c:v>Apr</c:v>
                        </c:pt>
                        <c:pt idx="161">
                          <c:v>May</c:v>
                        </c:pt>
                        <c:pt idx="162">
                          <c:v>Jun</c:v>
                        </c:pt>
                        <c:pt idx="163">
                          <c:v>Jul</c:v>
                        </c:pt>
                        <c:pt idx="164">
                          <c:v>Aug</c:v>
                        </c:pt>
                        <c:pt idx="165">
                          <c:v>Sep</c:v>
                        </c:pt>
                        <c:pt idx="166">
                          <c:v>Oct</c:v>
                        </c:pt>
                        <c:pt idx="167">
                          <c:v>Nov</c:v>
                        </c:pt>
                        <c:pt idx="168">
                          <c:v>Dec</c:v>
                        </c:pt>
                        <c:pt idx="169">
                          <c:v>Jan</c:v>
                        </c:pt>
                        <c:pt idx="170">
                          <c:v>Feb</c:v>
                        </c:pt>
                        <c:pt idx="171">
                          <c:v>Mar</c:v>
                        </c:pt>
                        <c:pt idx="172">
                          <c:v>Apr</c:v>
                        </c:pt>
                        <c:pt idx="173">
                          <c:v>May</c:v>
                        </c:pt>
                        <c:pt idx="174">
                          <c:v>Jun</c:v>
                        </c:pt>
                        <c:pt idx="175">
                          <c:v>Jul</c:v>
                        </c:pt>
                        <c:pt idx="176">
                          <c:v>Aug</c:v>
                        </c:pt>
                        <c:pt idx="177">
                          <c:v>Sep</c:v>
                        </c:pt>
                        <c:pt idx="178">
                          <c:v>Oct</c:v>
                        </c:pt>
                        <c:pt idx="179">
                          <c:v>Nov</c:v>
                        </c:pt>
                        <c:pt idx="180">
                          <c:v>Dec</c:v>
                        </c:pt>
                        <c:pt idx="181">
                          <c:v>Jan</c:v>
                        </c:pt>
                        <c:pt idx="182">
                          <c:v>Feb</c:v>
                        </c:pt>
                        <c:pt idx="183">
                          <c:v>Mar</c:v>
                        </c:pt>
                        <c:pt idx="184">
                          <c:v>Apr</c:v>
                        </c:pt>
                        <c:pt idx="185">
                          <c:v>May</c:v>
                        </c:pt>
                        <c:pt idx="186">
                          <c:v>Jun</c:v>
                        </c:pt>
                        <c:pt idx="187">
                          <c:v>Jul</c:v>
                        </c:pt>
                        <c:pt idx="188">
                          <c:v>Aug</c:v>
                        </c:pt>
                        <c:pt idx="189">
                          <c:v>Sep</c:v>
                        </c:pt>
                        <c:pt idx="190">
                          <c:v>Oct</c:v>
                        </c:pt>
                        <c:pt idx="191">
                          <c:v>Nov</c:v>
                        </c:pt>
                        <c:pt idx="192">
                          <c:v>Dec</c:v>
                        </c:pt>
                        <c:pt idx="193">
                          <c:v>Jan</c:v>
                        </c:pt>
                        <c:pt idx="194">
                          <c:v>Feb</c:v>
                        </c:pt>
                        <c:pt idx="195">
                          <c:v>Mar</c:v>
                        </c:pt>
                        <c:pt idx="196">
                          <c:v>Apr</c:v>
                        </c:pt>
                        <c:pt idx="197">
                          <c:v>May</c:v>
                        </c:pt>
                        <c:pt idx="198">
                          <c:v>Jun</c:v>
                        </c:pt>
                        <c:pt idx="199">
                          <c:v>Jul</c:v>
                        </c:pt>
                        <c:pt idx="200">
                          <c:v>Aug</c:v>
                        </c:pt>
                        <c:pt idx="201">
                          <c:v>Sep</c:v>
                        </c:pt>
                        <c:pt idx="202">
                          <c:v>Oct</c:v>
                        </c:pt>
                        <c:pt idx="203">
                          <c:v>Nov</c:v>
                        </c:pt>
                        <c:pt idx="204">
                          <c:v>Dec</c:v>
                        </c:pt>
                        <c:pt idx="205">
                          <c:v>Jan</c:v>
                        </c:pt>
                        <c:pt idx="206">
                          <c:v>Feb</c:v>
                        </c:pt>
                        <c:pt idx="207">
                          <c:v>Mar</c:v>
                        </c:pt>
                        <c:pt idx="208">
                          <c:v>Apr</c:v>
                        </c:pt>
                        <c:pt idx="209">
                          <c:v>May</c:v>
                        </c:pt>
                        <c:pt idx="210">
                          <c:v>Jun</c:v>
                        </c:pt>
                        <c:pt idx="211">
                          <c:v>Jul</c:v>
                        </c:pt>
                        <c:pt idx="212">
                          <c:v>Aug</c:v>
                        </c:pt>
                        <c:pt idx="213">
                          <c:v>Sep</c:v>
                        </c:pt>
                        <c:pt idx="214">
                          <c:v>Oct</c:v>
                        </c:pt>
                        <c:pt idx="215">
                          <c:v>Nov</c:v>
                        </c:pt>
                        <c:pt idx="216">
                          <c:v>Dec</c:v>
                        </c:pt>
                        <c:pt idx="217">
                          <c:v>Jan</c:v>
                        </c:pt>
                        <c:pt idx="218">
                          <c:v>Feb</c:v>
                        </c:pt>
                        <c:pt idx="219">
                          <c:v>Mar</c:v>
                        </c:pt>
                        <c:pt idx="220">
                          <c:v>Apr</c:v>
                        </c:pt>
                        <c:pt idx="221">
                          <c:v>May</c:v>
                        </c:pt>
                        <c:pt idx="222">
                          <c:v>Jun</c:v>
                        </c:pt>
                        <c:pt idx="223">
                          <c:v>Jul</c:v>
                        </c:pt>
                        <c:pt idx="224">
                          <c:v>Aug</c:v>
                        </c:pt>
                        <c:pt idx="225">
                          <c:v>Sep</c:v>
                        </c:pt>
                        <c:pt idx="226">
                          <c:v>Oct</c:v>
                        </c:pt>
                        <c:pt idx="227">
                          <c:v>Nov</c:v>
                        </c:pt>
                        <c:pt idx="228">
                          <c:v>Dec</c:v>
                        </c:pt>
                      </c:lvl>
                      <c:lvl>
                        <c:pt idx="1">
                          <c:v>2002</c:v>
                        </c:pt>
                        <c:pt idx="13">
                          <c:v>2003</c:v>
                        </c:pt>
                        <c:pt idx="25">
                          <c:v>2004</c:v>
                        </c:pt>
                        <c:pt idx="36">
                          <c:v>2005</c:v>
                        </c:pt>
                        <c:pt idx="49">
                          <c:v>2006</c:v>
                        </c:pt>
                        <c:pt idx="61">
                          <c:v>2007</c:v>
                        </c:pt>
                        <c:pt idx="73">
                          <c:v>2008</c:v>
                        </c:pt>
                        <c:pt idx="85">
                          <c:v>2009</c:v>
                        </c:pt>
                        <c:pt idx="97">
                          <c:v>2010</c:v>
                        </c:pt>
                        <c:pt idx="109">
                          <c:v>2011</c:v>
                        </c:pt>
                        <c:pt idx="121">
                          <c:v>2012</c:v>
                        </c:pt>
                        <c:pt idx="133">
                          <c:v>2013</c:v>
                        </c:pt>
                        <c:pt idx="145">
                          <c:v>2014</c:v>
                        </c:pt>
                        <c:pt idx="157">
                          <c:v>2015</c:v>
                        </c:pt>
                        <c:pt idx="169">
                          <c:v>2016</c:v>
                        </c:pt>
                        <c:pt idx="181">
                          <c:v>2017</c:v>
                        </c:pt>
                        <c:pt idx="193">
                          <c:v>2018</c:v>
                        </c:pt>
                        <c:pt idx="205">
                          <c:v>2019</c:v>
                        </c:pt>
                        <c:pt idx="217">
                          <c:v>2020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Data!$E$3:$E$231</c15:sqref>
                        </c15:formulaRef>
                      </c:ext>
                    </c:extLst>
                    <c:numCache>
                      <c:formatCode>#,##0.000</c:formatCode>
                      <c:ptCount val="229"/>
                      <c:pt idx="0">
                        <c:v>100</c:v>
                      </c:pt>
                      <c:pt idx="1">
                        <c:v>100.27813999999999</c:v>
                      </c:pt>
                      <c:pt idx="2">
                        <c:v>100.66534</c:v>
                      </c:pt>
                      <c:pt idx="3">
                        <c:v>101.21138000000001</c:v>
                      </c:pt>
                      <c:pt idx="4">
                        <c:v>101.8006</c:v>
                      </c:pt>
                      <c:pt idx="5">
                        <c:v>101.77200000000001</c:v>
                      </c:pt>
                      <c:pt idx="6">
                        <c:v>101.86727999999999</c:v>
                      </c:pt>
                      <c:pt idx="7">
                        <c:v>101.98612</c:v>
                      </c:pt>
                      <c:pt idx="8">
                        <c:v>102.30331</c:v>
                      </c:pt>
                      <c:pt idx="9">
                        <c:v>102.47853000000001</c:v>
                      </c:pt>
                      <c:pt idx="10">
                        <c:v>102.67164</c:v>
                      </c:pt>
                      <c:pt idx="11">
                        <c:v>102.67086999999999</c:v>
                      </c:pt>
                      <c:pt idx="12">
                        <c:v>102.43943</c:v>
                      </c:pt>
                      <c:pt idx="13">
                        <c:v>102.84108000000001</c:v>
                      </c:pt>
                      <c:pt idx="14">
                        <c:v>103.65561</c:v>
                      </c:pt>
                      <c:pt idx="15">
                        <c:v>104.26326</c:v>
                      </c:pt>
                      <c:pt idx="16">
                        <c:v>104.02827000000001</c:v>
                      </c:pt>
                      <c:pt idx="17">
                        <c:v>103.86407</c:v>
                      </c:pt>
                      <c:pt idx="18">
                        <c:v>103.96804</c:v>
                      </c:pt>
                      <c:pt idx="19">
                        <c:v>104.07019</c:v>
                      </c:pt>
                      <c:pt idx="20">
                        <c:v>104.43792999999999</c:v>
                      </c:pt>
                      <c:pt idx="21">
                        <c:v>104.77579</c:v>
                      </c:pt>
                      <c:pt idx="22">
                        <c:v>104.70484999999999</c:v>
                      </c:pt>
                      <c:pt idx="23">
                        <c:v>104.41278</c:v>
                      </c:pt>
                      <c:pt idx="24">
                        <c:v>104.28139</c:v>
                      </c:pt>
                      <c:pt idx="25">
                        <c:v>104.80867000000001</c:v>
                      </c:pt>
                      <c:pt idx="26">
                        <c:v>105.38426</c:v>
                      </c:pt>
                      <c:pt idx="27">
                        <c:v>106.047</c:v>
                      </c:pt>
                      <c:pt idx="28">
                        <c:v>106.39028999999999</c:v>
                      </c:pt>
                      <c:pt idx="29">
                        <c:v>106.99987</c:v>
                      </c:pt>
                      <c:pt idx="30">
                        <c:v>107.3621</c:v>
                      </c:pt>
                      <c:pt idx="31">
                        <c:v>107.23291999999999</c:v>
                      </c:pt>
                      <c:pt idx="32">
                        <c:v>107.26589</c:v>
                      </c:pt>
                      <c:pt idx="33">
                        <c:v>107.46857</c:v>
                      </c:pt>
                      <c:pt idx="34">
                        <c:v>108.05612000000001</c:v>
                      </c:pt>
                      <c:pt idx="35">
                        <c:v>108.08659</c:v>
                      </c:pt>
                      <c:pt idx="36">
                        <c:v>107.6746</c:v>
                      </c:pt>
                      <c:pt idx="37">
                        <c:v>107.86946</c:v>
                      </c:pt>
                      <c:pt idx="38">
                        <c:v>108.48598</c:v>
                      </c:pt>
                      <c:pt idx="39">
                        <c:v>109.31291</c:v>
                      </c:pt>
                      <c:pt idx="40">
                        <c:v>110.04602</c:v>
                      </c:pt>
                      <c:pt idx="41">
                        <c:v>109.96417</c:v>
                      </c:pt>
                      <c:pt idx="42">
                        <c:v>109.99386</c:v>
                      </c:pt>
                      <c:pt idx="43">
                        <c:v>110.4554</c:v>
                      </c:pt>
                      <c:pt idx="44">
                        <c:v>111.01994000000001</c:v>
                      </c:pt>
                      <c:pt idx="45">
                        <c:v>112.42437</c:v>
                      </c:pt>
                      <c:pt idx="46">
                        <c:v>112.66453</c:v>
                      </c:pt>
                      <c:pt idx="47">
                        <c:v>111.75387000000001</c:v>
                      </c:pt>
                      <c:pt idx="48">
                        <c:v>111.27766</c:v>
                      </c:pt>
                      <c:pt idx="49">
                        <c:v>112.13401</c:v>
                      </c:pt>
                      <c:pt idx="50">
                        <c:v>112.37506999999999</c:v>
                      </c:pt>
                      <c:pt idx="51">
                        <c:v>113.01663000000001</c:v>
                      </c:pt>
                      <c:pt idx="52">
                        <c:v>113.94739</c:v>
                      </c:pt>
                      <c:pt idx="53">
                        <c:v>114.50689</c:v>
                      </c:pt>
                      <c:pt idx="54">
                        <c:v>114.74502</c:v>
                      </c:pt>
                      <c:pt idx="55">
                        <c:v>115.09065</c:v>
                      </c:pt>
                      <c:pt idx="56">
                        <c:v>115.35335000000001</c:v>
                      </c:pt>
                      <c:pt idx="57">
                        <c:v>114.77034</c:v>
                      </c:pt>
                      <c:pt idx="58">
                        <c:v>114.14224</c:v>
                      </c:pt>
                      <c:pt idx="59">
                        <c:v>113.95851</c:v>
                      </c:pt>
                      <c:pt idx="60">
                        <c:v>114.13858</c:v>
                      </c:pt>
                      <c:pt idx="61">
                        <c:v>114.48493999999999</c:v>
                      </c:pt>
                      <c:pt idx="62">
                        <c:v>115.09259</c:v>
                      </c:pt>
                      <c:pt idx="63">
                        <c:v>116.13356</c:v>
                      </c:pt>
                      <c:pt idx="64">
                        <c:v>116.8737</c:v>
                      </c:pt>
                      <c:pt idx="65">
                        <c:v>117.57742</c:v>
                      </c:pt>
                      <c:pt idx="66">
                        <c:v>117.79586</c:v>
                      </c:pt>
                      <c:pt idx="67">
                        <c:v>117.75167</c:v>
                      </c:pt>
                      <c:pt idx="68">
                        <c:v>117.54597</c:v>
                      </c:pt>
                      <c:pt idx="69">
                        <c:v>117.87307</c:v>
                      </c:pt>
                      <c:pt idx="70">
                        <c:v>118.13737</c:v>
                      </c:pt>
                      <c:pt idx="71">
                        <c:v>118.83167</c:v>
                      </c:pt>
                      <c:pt idx="72">
                        <c:v>118.73927999999999</c:v>
                      </c:pt>
                      <c:pt idx="73">
                        <c:v>119.33745</c:v>
                      </c:pt>
                      <c:pt idx="74">
                        <c:v>119.68159</c:v>
                      </c:pt>
                      <c:pt idx="75">
                        <c:v>120.71999</c:v>
                      </c:pt>
                      <c:pt idx="76">
                        <c:v>121.45242</c:v>
                      </c:pt>
                      <c:pt idx="77">
                        <c:v>122.47320000000001</c:v>
                      </c:pt>
                      <c:pt idx="78">
                        <c:v>123.71786</c:v>
                      </c:pt>
                      <c:pt idx="79">
                        <c:v>124.35959</c:v>
                      </c:pt>
                      <c:pt idx="80">
                        <c:v>123.86089</c:v>
                      </c:pt>
                      <c:pt idx="81">
                        <c:v>123.68928</c:v>
                      </c:pt>
                      <c:pt idx="82">
                        <c:v>122.43214</c:v>
                      </c:pt>
                      <c:pt idx="83">
                        <c:v>120.07603</c:v>
                      </c:pt>
                      <c:pt idx="84">
                        <c:v>118.82639</c:v>
                      </c:pt>
                      <c:pt idx="85">
                        <c:v>119.33212</c:v>
                      </c:pt>
                      <c:pt idx="86">
                        <c:v>119.91925999999999</c:v>
                      </c:pt>
                      <c:pt idx="87">
                        <c:v>120.21579</c:v>
                      </c:pt>
                      <c:pt idx="88">
                        <c:v>120.51846</c:v>
                      </c:pt>
                      <c:pt idx="89">
                        <c:v>120.85477</c:v>
                      </c:pt>
                      <c:pt idx="90">
                        <c:v>121.87641000000001</c:v>
                      </c:pt>
                      <c:pt idx="91">
                        <c:v>121.68424</c:v>
                      </c:pt>
                      <c:pt idx="92">
                        <c:v>121.95833</c:v>
                      </c:pt>
                      <c:pt idx="93">
                        <c:v>122.029</c:v>
                      </c:pt>
                      <c:pt idx="94">
                        <c:v>122.13681</c:v>
                      </c:pt>
                      <c:pt idx="95">
                        <c:v>122.22427999999999</c:v>
                      </c:pt>
                      <c:pt idx="96">
                        <c:v>122.00471</c:v>
                      </c:pt>
                      <c:pt idx="97">
                        <c:v>122.42525000000001</c:v>
                      </c:pt>
                      <c:pt idx="98">
                        <c:v>122.46044999999999</c:v>
                      </c:pt>
                      <c:pt idx="99">
                        <c:v>122.95798000000001</c:v>
                      </c:pt>
                      <c:pt idx="100">
                        <c:v>123.17913</c:v>
                      </c:pt>
                      <c:pt idx="101">
                        <c:v>123.27101999999999</c:v>
                      </c:pt>
                      <c:pt idx="102">
                        <c:v>123.15971999999999</c:v>
                      </c:pt>
                      <c:pt idx="103">
                        <c:v>123.18402</c:v>
                      </c:pt>
                      <c:pt idx="104">
                        <c:v>123.3588</c:v>
                      </c:pt>
                      <c:pt idx="105">
                        <c:v>123.416</c:v>
                      </c:pt>
                      <c:pt idx="106">
                        <c:v>123.56292000000001</c:v>
                      </c:pt>
                      <c:pt idx="107">
                        <c:v>123.62369</c:v>
                      </c:pt>
                      <c:pt idx="108">
                        <c:v>123.8436</c:v>
                      </c:pt>
                      <c:pt idx="109">
                        <c:v>124.43468</c:v>
                      </c:pt>
                      <c:pt idx="110">
                        <c:v>125.04657</c:v>
                      </c:pt>
                      <c:pt idx="111">
                        <c:v>126.2632</c:v>
                      </c:pt>
                      <c:pt idx="112">
                        <c:v>127.06095000000001</c:v>
                      </c:pt>
                      <c:pt idx="113">
                        <c:v>127.6572</c:v>
                      </c:pt>
                      <c:pt idx="114">
                        <c:v>127.50718000000001</c:v>
                      </c:pt>
                      <c:pt idx="115">
                        <c:v>127.62062</c:v>
                      </c:pt>
                      <c:pt idx="116">
                        <c:v>127.97929999999999</c:v>
                      </c:pt>
                      <c:pt idx="117">
                        <c:v>128.17939000000001</c:v>
                      </c:pt>
                      <c:pt idx="118">
                        <c:v>127.92327</c:v>
                      </c:pt>
                      <c:pt idx="119">
                        <c:v>127.81806</c:v>
                      </c:pt>
                      <c:pt idx="120">
                        <c:v>127.50973</c:v>
                      </c:pt>
                      <c:pt idx="121">
                        <c:v>128.09634</c:v>
                      </c:pt>
                      <c:pt idx="122">
                        <c:v>128.66065</c:v>
                      </c:pt>
                      <c:pt idx="123">
                        <c:v>129.64124000000001</c:v>
                      </c:pt>
                      <c:pt idx="124">
                        <c:v>130.02346</c:v>
                      </c:pt>
                      <c:pt idx="125">
                        <c:v>129.85856999999999</c:v>
                      </c:pt>
                      <c:pt idx="126">
                        <c:v>129.63978</c:v>
                      </c:pt>
                      <c:pt idx="127">
                        <c:v>129.42916</c:v>
                      </c:pt>
                      <c:pt idx="128">
                        <c:v>130.15956</c:v>
                      </c:pt>
                      <c:pt idx="129">
                        <c:v>130.75560999999999</c:v>
                      </c:pt>
                      <c:pt idx="130">
                        <c:v>130.71842000000001</c:v>
                      </c:pt>
                      <c:pt idx="131">
                        <c:v>130.10025999999999</c:v>
                      </c:pt>
                      <c:pt idx="132">
                        <c:v>129.73652999999999</c:v>
                      </c:pt>
                      <c:pt idx="133">
                        <c:v>130.12118000000001</c:v>
                      </c:pt>
                      <c:pt idx="134">
                        <c:v>131.16222999999999</c:v>
                      </c:pt>
                      <c:pt idx="135">
                        <c:v>131.50349</c:v>
                      </c:pt>
                      <c:pt idx="136">
                        <c:v>131.38753</c:v>
                      </c:pt>
                      <c:pt idx="137">
                        <c:v>131.61768000000001</c:v>
                      </c:pt>
                      <c:pt idx="138">
                        <c:v>131.94497000000001</c:v>
                      </c:pt>
                      <c:pt idx="139">
                        <c:v>131.98414</c:v>
                      </c:pt>
                      <c:pt idx="140">
                        <c:v>132.13217</c:v>
                      </c:pt>
                      <c:pt idx="141">
                        <c:v>132.30362</c:v>
                      </c:pt>
                      <c:pt idx="142">
                        <c:v>131.95394999999999</c:v>
                      </c:pt>
                      <c:pt idx="143">
                        <c:v>131.70235</c:v>
                      </c:pt>
                      <c:pt idx="144">
                        <c:v>131.68066999999999</c:v>
                      </c:pt>
                      <c:pt idx="145">
                        <c:v>132.18129999999999</c:v>
                      </c:pt>
                      <c:pt idx="146">
                        <c:v>132.65562</c:v>
                      </c:pt>
                      <c:pt idx="147">
                        <c:v>133.50674000000001</c:v>
                      </c:pt>
                      <c:pt idx="148">
                        <c:v>133.95256000000001</c:v>
                      </c:pt>
                      <c:pt idx="149">
                        <c:v>134.42331999999999</c:v>
                      </c:pt>
                      <c:pt idx="150">
                        <c:v>134.69054</c:v>
                      </c:pt>
                      <c:pt idx="151">
                        <c:v>134.62952000000001</c:v>
                      </c:pt>
                      <c:pt idx="152">
                        <c:v>134.40613999999999</c:v>
                      </c:pt>
                      <c:pt idx="153">
                        <c:v>134.52422999999999</c:v>
                      </c:pt>
                      <c:pt idx="154">
                        <c:v>134.19757000000001</c:v>
                      </c:pt>
                      <c:pt idx="155">
                        <c:v>133.47039000000001</c:v>
                      </c:pt>
                      <c:pt idx="156">
                        <c:v>132.70955000000001</c:v>
                      </c:pt>
                      <c:pt idx="157">
                        <c:v>132.08409</c:v>
                      </c:pt>
                      <c:pt idx="158">
                        <c:v>132.67180999999999</c:v>
                      </c:pt>
                      <c:pt idx="159">
                        <c:v>133.46902</c:v>
                      </c:pt>
                      <c:pt idx="160">
                        <c:v>133.738</c:v>
                      </c:pt>
                      <c:pt idx="161">
                        <c:v>134.42340999999999</c:v>
                      </c:pt>
                      <c:pt idx="162">
                        <c:v>134.8853</c:v>
                      </c:pt>
                      <c:pt idx="163">
                        <c:v>134.90154000000001</c:v>
                      </c:pt>
                      <c:pt idx="164">
                        <c:v>134.70724000000001</c:v>
                      </c:pt>
                      <c:pt idx="165">
                        <c:v>134.48784000000001</c:v>
                      </c:pt>
                      <c:pt idx="166">
                        <c:v>134.44535999999999</c:v>
                      </c:pt>
                      <c:pt idx="167">
                        <c:v>134.15602000000001</c:v>
                      </c:pt>
                      <c:pt idx="168">
                        <c:v>133.70217</c:v>
                      </c:pt>
                      <c:pt idx="169">
                        <c:v>133.91615999999999</c:v>
                      </c:pt>
                      <c:pt idx="170">
                        <c:v>133.98128</c:v>
                      </c:pt>
                      <c:pt idx="171">
                        <c:v>134.56880000000001</c:v>
                      </c:pt>
                      <c:pt idx="172">
                        <c:v>135.22083000000001</c:v>
                      </c:pt>
                      <c:pt idx="173">
                        <c:v>135.76956000000001</c:v>
                      </c:pt>
                      <c:pt idx="174">
                        <c:v>136.20602</c:v>
                      </c:pt>
                      <c:pt idx="175">
                        <c:v>135.98736</c:v>
                      </c:pt>
                      <c:pt idx="176">
                        <c:v>136.11224000000001</c:v>
                      </c:pt>
                      <c:pt idx="177">
                        <c:v>136.44065000000001</c:v>
                      </c:pt>
                      <c:pt idx="178">
                        <c:v>136.61084</c:v>
                      </c:pt>
                      <c:pt idx="179">
                        <c:v>136.39579000000001</c:v>
                      </c:pt>
                      <c:pt idx="180">
                        <c:v>136.44832</c:v>
                      </c:pt>
                      <c:pt idx="181">
                        <c:v>137.23219</c:v>
                      </c:pt>
                      <c:pt idx="182">
                        <c:v>137.66970000000001</c:v>
                      </c:pt>
                      <c:pt idx="183">
                        <c:v>137.77723</c:v>
                      </c:pt>
                      <c:pt idx="184">
                        <c:v>138.18943999999999</c:v>
                      </c:pt>
                      <c:pt idx="185">
                        <c:v>138.30619999999999</c:v>
                      </c:pt>
                      <c:pt idx="186">
                        <c:v>138.43098000000001</c:v>
                      </c:pt>
                      <c:pt idx="187">
                        <c:v>138.32982000000001</c:v>
                      </c:pt>
                      <c:pt idx="188">
                        <c:v>138.75555</c:v>
                      </c:pt>
                      <c:pt idx="189">
                        <c:v>139.47413</c:v>
                      </c:pt>
                      <c:pt idx="190">
                        <c:v>139.40634</c:v>
                      </c:pt>
                      <c:pt idx="191">
                        <c:v>139.39258000000001</c:v>
                      </c:pt>
                      <c:pt idx="192">
                        <c:v>139.30155999999999</c:v>
                      </c:pt>
                      <c:pt idx="193">
                        <c:v>140.06769</c:v>
                      </c:pt>
                      <c:pt idx="194">
                        <c:v>140.69676000000001</c:v>
                      </c:pt>
                      <c:pt idx="195">
                        <c:v>141.00633999999999</c:v>
                      </c:pt>
                      <c:pt idx="196">
                        <c:v>141.57458</c:v>
                      </c:pt>
                      <c:pt idx="197">
                        <c:v>142.15478999999999</c:v>
                      </c:pt>
                      <c:pt idx="198">
                        <c:v>142.37714</c:v>
                      </c:pt>
                      <c:pt idx="199">
                        <c:v>142.39368999999999</c:v>
                      </c:pt>
                      <c:pt idx="200">
                        <c:v>142.46526</c:v>
                      </c:pt>
                      <c:pt idx="201">
                        <c:v>142.63642999999999</c:v>
                      </c:pt>
                      <c:pt idx="202">
                        <c:v>142.89133000000001</c:v>
                      </c:pt>
                      <c:pt idx="203">
                        <c:v>142.40895</c:v>
                      </c:pt>
                      <c:pt idx="204">
                        <c:v>141.9624</c:v>
                      </c:pt>
                      <c:pt idx="205">
                        <c:v>142.23205999999999</c:v>
                      </c:pt>
                      <c:pt idx="206">
                        <c:v>142.83814000000001</c:v>
                      </c:pt>
                      <c:pt idx="207">
                        <c:v>143.64429000000001</c:v>
                      </c:pt>
                      <c:pt idx="208">
                        <c:v>144.41792000000001</c:v>
                      </c:pt>
                      <c:pt idx="209">
                        <c:v>144.74281999999999</c:v>
                      </c:pt>
                      <c:pt idx="210">
                        <c:v>144.77119999999999</c:v>
                      </c:pt>
                      <c:pt idx="211">
                        <c:v>145.00814</c:v>
                      </c:pt>
                      <c:pt idx="212">
                        <c:v>145.00343000000001</c:v>
                      </c:pt>
                      <c:pt idx="213">
                        <c:v>145.11277999999999</c:v>
                      </c:pt>
                      <c:pt idx="214">
                        <c:v>145.43727000000001</c:v>
                      </c:pt>
                      <c:pt idx="215">
                        <c:v>145.36502999999999</c:v>
                      </c:pt>
                      <c:pt idx="216">
                        <c:v>145.22161</c:v>
                      </c:pt>
                      <c:pt idx="217">
                        <c:v>145.79007999999999</c:v>
                      </c:pt>
                      <c:pt idx="218">
                        <c:v>146.16999999999999</c:v>
                      </c:pt>
                      <c:pt idx="219">
                        <c:v>145.85969</c:v>
                      </c:pt>
                      <c:pt idx="220">
                        <c:v>144.88415000000001</c:v>
                      </c:pt>
                      <c:pt idx="221">
                        <c:v>144.89526000000001</c:v>
                      </c:pt>
                      <c:pt idx="222">
                        <c:v>145.6883</c:v>
                      </c:pt>
                      <c:pt idx="223">
                        <c:v>146.44750999999999</c:v>
                      </c:pt>
                      <c:pt idx="224">
                        <c:v>146.88907</c:v>
                      </c:pt>
                      <c:pt idx="225">
                        <c:v>147.07874000000001</c:v>
                      </c:pt>
                      <c:pt idx="226">
                        <c:v>147.15037000000001</c:v>
                      </c:pt>
                      <c:pt idx="227">
                        <c:v>147.04455999999999</c:v>
                      </c:pt>
                      <c:pt idx="228">
                        <c:v>147.18988999999999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20652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6522480"/>
        <c:crosses val="autoZero"/>
        <c:auto val="1"/>
        <c:lblAlgn val="ctr"/>
        <c:lblOffset val="100"/>
        <c:noMultiLvlLbl val="0"/>
      </c:catAx>
      <c:valAx>
        <c:axId val="1206522480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652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659731683099726"/>
          <c:y val="0.48347005031051232"/>
          <c:w val="0.33155517583762439"/>
          <c:h val="0.31771655226823331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B29FC-0D17-4FE5-BC4C-433EA4211B11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49592-925E-4CED-92BA-90C1B2DB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3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Large shifts in expenditure data in 2020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Biennial</a:t>
            </a:r>
            <a:r>
              <a:rPr lang="en-US" baseline="0" dirty="0" smtClean="0"/>
              <a:t> expenditure weights reflect spending 2-3 years earlier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Next weight update is in 2022 using 2019 and 2020 expenditures. Will those be relevant in 2022 and 2023?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49592-925E-4CED-92BA-90C1B2DBC3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25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Can</a:t>
            </a:r>
            <a:r>
              <a:rPr lang="en-US" baseline="0" dirty="0" smtClean="0"/>
              <a:t> measure relevance in terms of substitution bias</a:t>
            </a:r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Goal = no lag between expenditure and index reference periods, </a:t>
            </a:r>
            <a:r>
              <a:rPr lang="en-US" dirty="0" smtClean="0"/>
              <a:t>Superlative index best</a:t>
            </a:r>
            <a:r>
              <a:rPr lang="en-US" baseline="0" dirty="0" smtClean="0"/>
              <a:t> estimates CPI’s measurement objective (Final C-CPI-U)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Improvements in Lowe index (CPI-U) when the lag goes from current production (2-3 years) to the hypothetical 0 years (“crystal ball” expenditures)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 April/May/June 2020, the measure of substitution bias (difference in 12-month percent change of CPI-U minus C-CPI-U indexes) would have been cut in half using 2019 expenditures rather than 2017/2018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Even in situation with structural shifts, minimizing the lag between expenditure and index reference periods (even if not zero) was still an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49592-925E-4CED-92BA-90C1B2DBC3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2022: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 the past, using most recent data is the best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However 2020 is such an anomalous year, averaging with 2019 will mitigate outliers like April 2020 spending on paper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might be possible to get the first quarter of 2021 data processed in time to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Current plan is to forge ahead with 2019/2020 weights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2023: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Typically would continue using 2019/2020 weights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Considering an update in 2023 with 2021 weights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If possible, we might be more inclined (than we were to use </a:t>
            </a:r>
            <a:r>
              <a:rPr lang="en-US" baseline="0" smtClean="0"/>
              <a:t>2021 data in 2022) </a:t>
            </a:r>
            <a:r>
              <a:rPr lang="en-US" baseline="0" dirty="0" smtClean="0"/>
              <a:t>to include first quarter of 2022 data in the 2023 update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49592-925E-4CED-92BA-90C1B2DBC3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2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111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672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093913"/>
            <a:ext cx="3871913" cy="4056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814887" y="2093913"/>
            <a:ext cx="3871913" cy="4056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886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316" y="2516393"/>
            <a:ext cx="8229600" cy="1096962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429000" y="722672"/>
            <a:ext cx="5235677" cy="52574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98464" y="1526458"/>
            <a:ext cx="3030536" cy="44536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98464" y="722672"/>
            <a:ext cx="3030536" cy="7381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8" y="5899731"/>
            <a:ext cx="8439702" cy="976557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98" y="6199678"/>
            <a:ext cx="1017423" cy="60894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5" r:id="rId4"/>
    <p:sldLayoutId id="2147483692" r:id="rId5"/>
    <p:sldLayoutId id="2147483693" r:id="rId6"/>
    <p:sldLayoutId id="2147483694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BLS perspective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Incongruous expenditure and index reference periods</a:t>
            </a:r>
            <a:endParaRPr lang="en-US" sz="4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3145535"/>
            <a:ext cx="8229600" cy="25694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dirty="0" smtClean="0"/>
              <a:t>Anya Stockburger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Chief, Branch of Revision Methodology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Division of Consumer Prices and Price Indexes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Bureau of Labor Statistics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UNECE CPI Expert Group Meeting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June 10, 2021</a:t>
            </a:r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66"/>
            <a:ext cx="8229600" cy="1096962"/>
          </a:xfrm>
        </p:spPr>
        <p:txBody>
          <a:bodyPr/>
          <a:lstStyle/>
          <a:p>
            <a:r>
              <a:rPr lang="en-US" sz="4000" dirty="0" smtClean="0"/>
              <a:t>Expenditure </a:t>
            </a:r>
            <a:r>
              <a:rPr lang="en-US" sz="4000" dirty="0" smtClean="0"/>
              <a:t>Shifts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1661" y="5968190"/>
            <a:ext cx="1991939" cy="609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Source: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BLS internal 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data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53" y="5758259"/>
            <a:ext cx="5601944" cy="3859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72400"/>
            <a:ext cx="8163339" cy="50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7" y="102110"/>
            <a:ext cx="8229600" cy="1096962"/>
          </a:xfrm>
        </p:spPr>
        <p:txBody>
          <a:bodyPr/>
          <a:lstStyle/>
          <a:p>
            <a:r>
              <a:rPr lang="en-US" sz="2400" dirty="0" smtClean="0"/>
              <a:t>Impact of reducing the lag between expenditure and index reference periods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8407" y="6044225"/>
            <a:ext cx="4267576" cy="51758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Source: 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Josh Klick, BLS Senior Economist, internal calculations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134765"/>
              </p:ext>
            </p:extLst>
          </p:nvPr>
        </p:nvGraphicFramePr>
        <p:xfrm>
          <a:off x="198407" y="768626"/>
          <a:ext cx="8110706" cy="514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780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3664"/>
            <a:ext cx="8229600" cy="1096962"/>
          </a:xfrm>
        </p:spPr>
        <p:txBody>
          <a:bodyPr/>
          <a:lstStyle/>
          <a:p>
            <a:r>
              <a:rPr lang="en-US" dirty="0" smtClean="0"/>
              <a:t>Weight update options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56232"/>
              </p:ext>
            </p:extLst>
          </p:nvPr>
        </p:nvGraphicFramePr>
        <p:xfrm>
          <a:off x="1192692" y="2563189"/>
          <a:ext cx="6414054" cy="326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160"/>
                <a:gridCol w="3935894"/>
              </a:tblGrid>
              <a:tr h="952465">
                <a:tc>
                  <a:txBody>
                    <a:bodyPr/>
                    <a:lstStyle/>
                    <a:p>
                      <a:r>
                        <a:rPr lang="en-US" dirty="0" smtClean="0"/>
                        <a:t>Index Reference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</a:t>
                      </a:r>
                      <a:r>
                        <a:rPr lang="en-US" baseline="0" dirty="0" smtClean="0"/>
                        <a:t> Reference Periods Available</a:t>
                      </a:r>
                      <a:endParaRPr lang="en-US" dirty="0"/>
                    </a:p>
                  </a:txBody>
                  <a:tcPr/>
                </a:tc>
              </a:tr>
              <a:tr h="95246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</a:p>
                    <a:p>
                      <a:r>
                        <a:rPr lang="en-US" sz="2000" dirty="0" smtClean="0"/>
                        <a:t>2020</a:t>
                      </a:r>
                    </a:p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quarter 2021?</a:t>
                      </a:r>
                      <a:endParaRPr lang="en-US" sz="2000" dirty="0"/>
                    </a:p>
                  </a:txBody>
                  <a:tcPr/>
                </a:tc>
              </a:tr>
              <a:tr h="978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2023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</a:p>
                    <a:p>
                      <a:r>
                        <a:rPr lang="en-US" sz="2000" dirty="0" smtClean="0"/>
                        <a:t>2020</a:t>
                      </a:r>
                    </a:p>
                    <a:p>
                      <a:r>
                        <a:rPr lang="en-US" sz="2000" dirty="0" smtClean="0"/>
                        <a:t>2021</a:t>
                      </a:r>
                    </a:p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quarter</a:t>
                      </a:r>
                      <a:r>
                        <a:rPr lang="en-US" sz="2000" baseline="0" dirty="0" smtClean="0"/>
                        <a:t> 2022?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92692" y="1351722"/>
            <a:ext cx="6414054" cy="107342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20000"/>
          </a:bodyPr>
          <a:lstStyle/>
          <a:p>
            <a:pPr marR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000" dirty="0" smtClean="0">
                <a:latin typeface="Tahoma" pitchFamily="34" charset="0"/>
                <a:ea typeface="+mj-ea"/>
                <a:cs typeface="Tahoma" pitchFamily="34" charset="0"/>
              </a:rPr>
              <a:t>Questions:</a:t>
            </a:r>
          </a:p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 smtClean="0">
                <a:latin typeface="Tahoma" pitchFamily="34" charset="0"/>
                <a:ea typeface="+mj-ea"/>
                <a:cs typeface="Tahoma" pitchFamily="34" charset="0"/>
              </a:rPr>
              <a:t>How many quarters of data to use (8 or 4)?</a:t>
            </a:r>
          </a:p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 smtClean="0">
                <a:latin typeface="Tahoma" pitchFamily="34" charset="0"/>
                <a:ea typeface="+mj-ea"/>
                <a:cs typeface="Tahoma" pitchFamily="34" charset="0"/>
              </a:rPr>
              <a:t>Which quarters to use (most recent or most relevant)?</a:t>
            </a:r>
          </a:p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 smtClean="0">
                <a:latin typeface="Tahoma" pitchFamily="34" charset="0"/>
                <a:ea typeface="+mj-ea"/>
                <a:cs typeface="Tahoma" pitchFamily="34" charset="0"/>
              </a:rPr>
              <a:t>Frequency of updates (biennial or annual)?</a:t>
            </a:r>
          </a:p>
        </p:txBody>
      </p:sp>
    </p:spTree>
    <p:extLst>
      <p:ext uri="{BB962C8B-B14F-4D97-AF65-F5344CB8AC3E}">
        <p14:creationId xmlns:p14="http://schemas.microsoft.com/office/powerpoint/2010/main" val="325998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828800"/>
            <a:ext cx="82296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/>
              <a:t>Anya Stockburger</a:t>
            </a:r>
          </a:p>
          <a:p>
            <a:pPr>
              <a:lnSpc>
                <a:spcPts val="3700"/>
              </a:lnSpc>
            </a:pPr>
            <a:r>
              <a:rPr lang="en-US" sz="2800" b="0" dirty="0" smtClean="0"/>
              <a:t>Chief, Branch of Revision Methodology</a:t>
            </a:r>
          </a:p>
          <a:p>
            <a:pPr>
              <a:lnSpc>
                <a:spcPts val="3700"/>
              </a:lnSpc>
            </a:pPr>
            <a:r>
              <a:rPr lang="en-US" sz="2800" b="0" dirty="0" smtClean="0"/>
              <a:t>Division of Consumer Prices and Price Indexes</a:t>
            </a:r>
          </a:p>
          <a:p>
            <a:pPr>
              <a:lnSpc>
                <a:spcPts val="3700"/>
              </a:lnSpc>
            </a:pPr>
            <a:r>
              <a:rPr lang="en-US" sz="2800" b="0" dirty="0" smtClean="0"/>
              <a:t>Bureau of Labor Statistics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www.bls.gov/cpi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stockburger.anya@bls.gov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F0218404-5B4E-4DCC-B1B3-DD86C7BB0E6A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A84D5705-D793-47EE-B444-DB1A83C73CF7}"/>
    </a:ext>
  </a:extLst>
</a:theme>
</file>

<file path=ppt/theme/theme3.xml><?xml version="1.0" encoding="utf-8"?>
<a:theme xmlns:a="http://schemas.openxmlformats.org/drawingml/2006/main" name="Contact Informatio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2FFE4CEF-C9F4-408E-A3EA-E0845723999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</TotalTime>
  <Words>407</Words>
  <Application>Microsoft Office PowerPoint</Application>
  <PresentationFormat>On-screen Show (4:3)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Incongruous expenditure and index reference periods</vt:lpstr>
      <vt:lpstr>Expenditure Shifts</vt:lpstr>
      <vt:lpstr>Impact of reducing the lag between expenditure and index reference periods</vt:lpstr>
      <vt:lpstr>Weight update options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Liddel, Emily L - BLS</dc:creator>
  <cp:lastModifiedBy>Stockburger, Anya - BLS</cp:lastModifiedBy>
  <cp:revision>28</cp:revision>
  <dcterms:created xsi:type="dcterms:W3CDTF">2016-03-31T20:30:10Z</dcterms:created>
  <dcterms:modified xsi:type="dcterms:W3CDTF">2021-05-25T15:33:58Z</dcterms:modified>
</cp:coreProperties>
</file>