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notesMasterIdLst>
    <p:notesMasterId r:id="rId22"/>
  </p:notesMasterIdLst>
  <p:sldIdLst>
    <p:sldId id="256" r:id="rId6"/>
    <p:sldId id="318" r:id="rId7"/>
    <p:sldId id="297" r:id="rId8"/>
    <p:sldId id="315" r:id="rId9"/>
    <p:sldId id="298" r:id="rId10"/>
    <p:sldId id="300" r:id="rId11"/>
    <p:sldId id="301" r:id="rId12"/>
    <p:sldId id="302" r:id="rId13"/>
    <p:sldId id="316" r:id="rId14"/>
    <p:sldId id="319" r:id="rId15"/>
    <p:sldId id="269" r:id="rId16"/>
    <p:sldId id="270" r:id="rId17"/>
    <p:sldId id="304" r:id="rId18"/>
    <p:sldId id="317" r:id="rId19"/>
    <p:sldId id="295" r:id="rId20"/>
    <p:sldId id="320" r:id="rId21"/>
  </p:sldIdLst>
  <p:sldSz cx="10080625" cy="7559675"/>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D46AF-CE85-443D-8C41-161051C8BF66}" v="182" dt="2021-05-08T16:08:03.647"/>
    <p1510:client id="{0B1600AF-A761-4B04-8F9F-1DF56208A026}" v="1814" dt="2021-05-06T23:34:26.326"/>
    <p1510:client id="{1464E8ED-8379-4928-A4E2-FF307C2C149B}" v="2" dt="2021-05-10T15:11:45.988"/>
    <p1510:client id="{1B64E806-326C-4E7F-B08A-1C7337C6F808}" v="15" dt="2021-05-10T14:12:16.124"/>
    <p1510:client id="{2F25D266-39D8-4B61-A720-7E2089B2927D}" v="78" dt="2021-05-09T23:35:36.263"/>
    <p1510:client id="{38B2C3D3-04E8-4E70-984E-DB6ECFD4CC58}" v="497" dt="2021-05-05T16:12:43.650"/>
    <p1510:client id="{44FAB0A2-500F-4448-B0E7-4C968B15A0F0}" v="110" dt="2021-05-08T23:30:15.051"/>
    <p1510:client id="{4AFA797D-EB68-472B-92C3-A80C6EE38579}" vWet="1" dt="2021-05-10T14:14:22.096"/>
    <p1510:client id="{4BBFF6BF-1314-4AC5-873B-F125723160CC}" v="6" dt="2021-05-10T00:18:09.448"/>
    <p1510:client id="{54EAC380-B6B9-409C-8FBD-058C7092EA63}" v="2984" dt="2021-05-05T22:13:14.627"/>
    <p1510:client id="{59D58952-942E-44F1-AA23-4ED805CF72D7}" v="50" dt="2021-05-10T15:04:28.252"/>
    <p1510:client id="{78918815-5AC3-4298-B23B-AEEDCB21F632}" v="89" dt="2021-05-07T18:35:03.989"/>
    <p1510:client id="{B77990FC-5C8B-47A7-96FD-E1C8F4177625}" v="8" dt="2021-05-10T14:53:22.983"/>
    <p1510:client id="{B9E9E152-E957-43EA-9BB4-7F821BB94688}" v="883" dt="2021-05-09T23:16:36.821"/>
    <p1510:client id="{C04CDD09-5BBA-4E2F-98A8-17B986645290}" v="94" dt="2021-05-10T14:40:14.617"/>
    <p1510:client id="{D9102FB8-9FEF-47D7-A053-38F4BD5A46AE}" v="48" dt="2021-05-10T14:23:29.075"/>
    <p1510:client id="{DBF78805-3CEC-4C50-8E4E-BD774F58B8D3}" v="183" dt="2021-05-06T20:11:43.518"/>
    <p1510:client id="{E75643DC-83E9-4DB8-9019-797B1C9DEBDF}" v="108" dt="2021-05-10T14:47:31.225"/>
    <p1510:client id="{E86E8E6F-3AF1-444B-9AB2-970793566EE9}" v="66" dt="2021-05-10T17:58:03.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mir Goncalves Miranda" userId="S::102430437@ibge.gov.br::542dcbeb-ea6c-4089-9d0f-585ad469d19e" providerId="AD" clId="Web-{E86E8E6F-3AF1-444B-9AB2-970793566EE9}"/>
    <pc:docChg chg="addSld modSld">
      <pc:chgData name="Vladimir Goncalves Miranda" userId="S::102430437@ibge.gov.br::542dcbeb-ea6c-4089-9d0f-585ad469d19e" providerId="AD" clId="Web-{E86E8E6F-3AF1-444B-9AB2-970793566EE9}" dt="2021-05-10T17:58:03.698" v="63"/>
      <pc:docMkLst>
        <pc:docMk/>
      </pc:docMkLst>
      <pc:sldChg chg="modSp">
        <pc:chgData name="Vladimir Goncalves Miranda" userId="S::102430437@ibge.gov.br::542dcbeb-ea6c-4089-9d0f-585ad469d19e" providerId="AD" clId="Web-{E86E8E6F-3AF1-444B-9AB2-970793566EE9}" dt="2021-05-10T17:36:36.226" v="62" actId="1076"/>
        <pc:sldMkLst>
          <pc:docMk/>
          <pc:sldMk cId="0" sldId="256"/>
        </pc:sldMkLst>
        <pc:spChg chg="mod">
          <ac:chgData name="Vladimir Goncalves Miranda" userId="S::102430437@ibge.gov.br::542dcbeb-ea6c-4089-9d0f-585ad469d19e" providerId="AD" clId="Web-{E86E8E6F-3AF1-444B-9AB2-970793566EE9}" dt="2021-05-10T17:36:36.226" v="62" actId="1076"/>
          <ac:spMkLst>
            <pc:docMk/>
            <pc:sldMk cId="0" sldId="256"/>
            <ac:spMk id="120" creationId="{00000000-0000-0000-0000-000000000000}"/>
          </ac:spMkLst>
        </pc:spChg>
      </pc:sldChg>
      <pc:sldChg chg="add replId">
        <pc:chgData name="Vladimir Goncalves Miranda" userId="S::102430437@ibge.gov.br::542dcbeb-ea6c-4089-9d0f-585ad469d19e" providerId="AD" clId="Web-{E86E8E6F-3AF1-444B-9AB2-970793566EE9}" dt="2021-05-10T17:58:03.698" v="63"/>
        <pc:sldMkLst>
          <pc:docMk/>
          <pc:sldMk cId="3193739301" sldId="320"/>
        </pc:sldMkLst>
      </pc:sldChg>
    </pc:docChg>
  </pc:docChgLst>
  <pc:docChgLst>
    <pc:chgData name="Vladimir Goncalves Miranda" userId="S::102430437@ibge.gov.br::542dcbeb-ea6c-4089-9d0f-585ad469d19e" providerId="AD" clId="Web-{1464E8ED-8379-4928-A4E2-FF307C2C149B}"/>
    <pc:docChg chg="delSld">
      <pc:chgData name="Vladimir Goncalves Miranda" userId="S::102430437@ibge.gov.br::542dcbeb-ea6c-4089-9d0f-585ad469d19e" providerId="AD" clId="Web-{1464E8ED-8379-4928-A4E2-FF307C2C149B}" dt="2021-05-10T15:11:45.988" v="1"/>
      <pc:docMkLst>
        <pc:docMk/>
      </pc:docMkLst>
      <pc:sldChg chg="del">
        <pc:chgData name="Vladimir Goncalves Miranda" userId="S::102430437@ibge.gov.br::542dcbeb-ea6c-4089-9d0f-585ad469d19e" providerId="AD" clId="Web-{1464E8ED-8379-4928-A4E2-FF307C2C149B}" dt="2021-05-10T15:11:45.988" v="1"/>
        <pc:sldMkLst>
          <pc:docMk/>
          <pc:sldMk cId="0" sldId="259"/>
        </pc:sldMkLst>
      </pc:sldChg>
      <pc:sldChg chg="del">
        <pc:chgData name="Vladimir Goncalves Miranda" userId="S::102430437@ibge.gov.br::542dcbeb-ea6c-4089-9d0f-585ad469d19e" providerId="AD" clId="Web-{1464E8ED-8379-4928-A4E2-FF307C2C149B}" dt="2021-05-10T15:11:45.988" v="0"/>
        <pc:sldMkLst>
          <pc:docMk/>
          <pc:sldMk cId="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4" name="PlaceHolder 1"/>
          <p:cNvSpPr>
            <a:spLocks noGrp="1"/>
          </p:cNvSpPr>
          <p:nvPr>
            <p:ph type="body"/>
          </p:nvPr>
        </p:nvSpPr>
        <p:spPr>
          <a:xfrm>
            <a:off x="756000" y="5078520"/>
            <a:ext cx="6047640" cy="4811040"/>
          </a:xfrm>
          <a:prstGeom prst="rect">
            <a:avLst/>
          </a:prstGeom>
        </p:spPr>
        <p:txBody>
          <a:bodyPr lIns="0" tIns="0" rIns="0" bIns="0"/>
          <a:lstStyle/>
          <a:p>
            <a:r>
              <a:rPr lang="pt-BR" sz="2000">
                <a:latin typeface="Arial"/>
              </a:rPr>
              <a:t>Clique para editar o formato de notas</a:t>
            </a:r>
            <a:endParaRPr/>
          </a:p>
        </p:txBody>
      </p:sp>
      <p:sp>
        <p:nvSpPr>
          <p:cNvPr id="115" name="PlaceHolder 2"/>
          <p:cNvSpPr>
            <a:spLocks noGrp="1"/>
          </p:cNvSpPr>
          <p:nvPr>
            <p:ph type="hdr"/>
          </p:nvPr>
        </p:nvSpPr>
        <p:spPr>
          <a:xfrm>
            <a:off x="0" y="0"/>
            <a:ext cx="3280320" cy="534240"/>
          </a:xfrm>
          <a:prstGeom prst="rect">
            <a:avLst/>
          </a:prstGeom>
        </p:spPr>
        <p:txBody>
          <a:bodyPr lIns="0" tIns="0" rIns="0" bIns="0"/>
          <a:lstStyle/>
          <a:p>
            <a:r>
              <a:rPr lang="pt-BR" sz="1400">
                <a:latin typeface="Times New Roman"/>
              </a:rPr>
              <a:t>&lt;cabeçalho&gt;</a:t>
            </a:r>
            <a:endParaRPr/>
          </a:p>
        </p:txBody>
      </p:sp>
      <p:sp>
        <p:nvSpPr>
          <p:cNvPr id="116" name="PlaceHolder 3"/>
          <p:cNvSpPr>
            <a:spLocks noGrp="1"/>
          </p:cNvSpPr>
          <p:nvPr>
            <p:ph type="dt"/>
          </p:nvPr>
        </p:nvSpPr>
        <p:spPr>
          <a:xfrm>
            <a:off x="4279320" y="0"/>
            <a:ext cx="3280320" cy="534240"/>
          </a:xfrm>
          <a:prstGeom prst="rect">
            <a:avLst/>
          </a:prstGeom>
        </p:spPr>
        <p:txBody>
          <a:bodyPr lIns="0" tIns="0" rIns="0" bIns="0"/>
          <a:lstStyle/>
          <a:p>
            <a:pPr algn="r"/>
            <a:r>
              <a:rPr lang="pt-BR" sz="1400">
                <a:latin typeface="Times New Roman"/>
              </a:rPr>
              <a:t>&lt;data/hora&gt;</a:t>
            </a:r>
            <a:endParaRPr/>
          </a:p>
        </p:txBody>
      </p:sp>
      <p:sp>
        <p:nvSpPr>
          <p:cNvPr id="117" name="PlaceHolder 4"/>
          <p:cNvSpPr>
            <a:spLocks noGrp="1"/>
          </p:cNvSpPr>
          <p:nvPr>
            <p:ph type="ftr"/>
          </p:nvPr>
        </p:nvSpPr>
        <p:spPr>
          <a:xfrm>
            <a:off x="0" y="10157400"/>
            <a:ext cx="3280320" cy="534240"/>
          </a:xfrm>
          <a:prstGeom prst="rect">
            <a:avLst/>
          </a:prstGeom>
        </p:spPr>
        <p:txBody>
          <a:bodyPr lIns="0" tIns="0" rIns="0" bIns="0" anchor="b"/>
          <a:lstStyle/>
          <a:p>
            <a:r>
              <a:rPr lang="pt-BR" sz="1400">
                <a:latin typeface="Times New Roman"/>
              </a:rPr>
              <a:t>&lt;rodapé&gt;</a:t>
            </a:r>
            <a:endParaRPr/>
          </a:p>
        </p:txBody>
      </p:sp>
      <p:sp>
        <p:nvSpPr>
          <p:cNvPr id="118" name="PlaceHolder 5"/>
          <p:cNvSpPr>
            <a:spLocks noGrp="1"/>
          </p:cNvSpPr>
          <p:nvPr>
            <p:ph type="sldNum"/>
          </p:nvPr>
        </p:nvSpPr>
        <p:spPr>
          <a:xfrm>
            <a:off x="4279320" y="10157400"/>
            <a:ext cx="3280320" cy="534240"/>
          </a:xfrm>
          <a:prstGeom prst="rect">
            <a:avLst/>
          </a:prstGeom>
        </p:spPr>
        <p:txBody>
          <a:bodyPr lIns="0" tIns="0" rIns="0" bIns="0" anchor="b"/>
          <a:lstStyle/>
          <a:p>
            <a:pPr algn="r"/>
            <a:fld id="{5E6BB7AF-2E32-4964-B004-C1ED27858B9C}" type="slidenum">
              <a:rPr lang="pt-BR" sz="1400">
                <a:latin typeface="Times New Roman"/>
              </a:rPr>
              <a:t>‹nº›</a:t>
            </a:fld>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4278240" y="10156680"/>
            <a:ext cx="3279240" cy="533160"/>
          </a:xfrm>
          <a:prstGeom prst="rect">
            <a:avLst/>
          </a:prstGeom>
        </p:spPr>
        <p:txBody>
          <a:bodyPr lIns="0" tIns="0" rIns="0" bIns="0" anchor="b"/>
          <a:lstStyle/>
          <a:p>
            <a:pPr>
              <a:lnSpc>
                <a:spcPct val="100000"/>
              </a:lnSpc>
            </a:pPr>
            <a:fld id="{4B3F3736-A16B-461F-B466-17186D4756FB}" type="slidenum">
              <a:rPr lang="pt-BR" sz="1400">
                <a:solidFill>
                  <a:srgbClr val="000000"/>
                </a:solidFill>
                <a:latin typeface="Times New Roman"/>
                <a:ea typeface="Microsoft YaHei"/>
              </a:rPr>
              <a:t>1</a:t>
            </a:fld>
            <a:endParaRPr/>
          </a:p>
        </p:txBody>
      </p:sp>
      <p:sp>
        <p:nvSpPr>
          <p:cNvPr id="312" name="PlaceHolder 2"/>
          <p:cNvSpPr>
            <a:spLocks noGrp="1"/>
          </p:cNvSpPr>
          <p:nvPr>
            <p:ph type="body"/>
          </p:nvPr>
        </p:nvSpPr>
        <p:spPr>
          <a:xfrm>
            <a:off x="755640" y="5078520"/>
            <a:ext cx="6048000" cy="4811400"/>
          </a:xfrm>
          <a:prstGeom prst="rect">
            <a:avLst/>
          </a:prstGeom>
        </p:spPr>
        <p:txBody>
          <a:bodyPr lIns="0" tIns="0" rIns="0" bIns="0" anchor="ct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Shape 1"/>
          <p:cNvSpPr txBox="1"/>
          <p:nvPr/>
        </p:nvSpPr>
        <p:spPr>
          <a:xfrm>
            <a:off x="4278240" y="10156680"/>
            <a:ext cx="3279240" cy="533160"/>
          </a:xfrm>
          <a:prstGeom prst="rect">
            <a:avLst/>
          </a:prstGeom>
        </p:spPr>
        <p:txBody>
          <a:bodyPr lIns="0" tIns="0" rIns="0" bIns="0" anchor="b"/>
          <a:lstStyle/>
          <a:p>
            <a:pPr>
              <a:lnSpc>
                <a:spcPct val="100000"/>
              </a:lnSpc>
            </a:pPr>
            <a:fld id="{A193627D-253A-4A8A-86EC-3C1F1D8C4C51}" type="slidenum">
              <a:rPr lang="pt-BR" sz="1400">
                <a:solidFill>
                  <a:srgbClr val="000000"/>
                </a:solidFill>
                <a:latin typeface="Times New Roman"/>
                <a:ea typeface="Microsoft YaHei"/>
              </a:rPr>
              <a:t>10</a:t>
            </a:fld>
            <a:endParaRPr/>
          </a:p>
        </p:txBody>
      </p:sp>
      <p:sp>
        <p:nvSpPr>
          <p:cNvPr id="324" name="PlaceHolder 2"/>
          <p:cNvSpPr>
            <a:spLocks noGrp="1"/>
          </p:cNvSpPr>
          <p:nvPr>
            <p:ph type="body"/>
          </p:nvPr>
        </p:nvSpPr>
        <p:spPr>
          <a:xfrm>
            <a:off x="755640" y="5078520"/>
            <a:ext cx="6048000" cy="4811400"/>
          </a:xfrm>
          <a:prstGeom prst="rect">
            <a:avLst/>
          </a:prstGeom>
        </p:spPr>
        <p:txBody>
          <a:bodyPr lIns="0" tIns="0" rIns="0" bIns="0"/>
          <a:lstStyle/>
          <a:p>
            <a:endParaRPr/>
          </a:p>
        </p:txBody>
      </p:sp>
    </p:spTree>
    <p:extLst>
      <p:ext uri="{BB962C8B-B14F-4D97-AF65-F5344CB8AC3E}">
        <p14:creationId xmlns:p14="http://schemas.microsoft.com/office/powerpoint/2010/main" val="2889110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TextShape 1"/>
          <p:cNvSpPr txBox="1"/>
          <p:nvPr/>
        </p:nvSpPr>
        <p:spPr>
          <a:xfrm>
            <a:off x="4278240" y="10156680"/>
            <a:ext cx="3279240" cy="533160"/>
          </a:xfrm>
          <a:prstGeom prst="rect">
            <a:avLst/>
          </a:prstGeom>
        </p:spPr>
        <p:txBody>
          <a:bodyPr lIns="0" tIns="0" rIns="0" bIns="0" anchor="b"/>
          <a:lstStyle/>
          <a:p>
            <a:pPr>
              <a:lnSpc>
                <a:spcPct val="100000"/>
              </a:lnSpc>
            </a:pPr>
            <a:fld id="{6B8428C0-7626-46B4-BF91-4CC3A3DABCC8}" type="slidenum">
              <a:rPr lang="pt-BR" sz="1400">
                <a:solidFill>
                  <a:srgbClr val="000000"/>
                </a:solidFill>
                <a:latin typeface="Times New Roman"/>
                <a:ea typeface="Microsoft YaHei"/>
              </a:rPr>
              <a:t>11</a:t>
            </a:fld>
            <a:endParaRPr/>
          </a:p>
        </p:txBody>
      </p:sp>
      <p:sp>
        <p:nvSpPr>
          <p:cNvPr id="338" name="PlaceHolder 2"/>
          <p:cNvSpPr>
            <a:spLocks noGrp="1"/>
          </p:cNvSpPr>
          <p:nvPr>
            <p:ph type="body"/>
          </p:nvPr>
        </p:nvSpPr>
        <p:spPr>
          <a:xfrm>
            <a:off x="755640" y="5078520"/>
            <a:ext cx="6048000" cy="4811400"/>
          </a:xfrm>
          <a:prstGeom prst="rect">
            <a:avLst/>
          </a:prstGeom>
        </p:spPr>
        <p:txBody>
          <a:bodyPr lIns="0" tIns="0" rIns="0" bIns="0"/>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extShape 1"/>
          <p:cNvSpPr txBox="1"/>
          <p:nvPr/>
        </p:nvSpPr>
        <p:spPr>
          <a:xfrm>
            <a:off x="4278240" y="10156680"/>
            <a:ext cx="3279240" cy="533160"/>
          </a:xfrm>
          <a:prstGeom prst="rect">
            <a:avLst/>
          </a:prstGeom>
        </p:spPr>
        <p:txBody>
          <a:bodyPr lIns="0" tIns="0" rIns="0" bIns="0" anchor="b"/>
          <a:lstStyle/>
          <a:p>
            <a:pPr>
              <a:lnSpc>
                <a:spcPct val="100000"/>
              </a:lnSpc>
            </a:pPr>
            <a:fld id="{706060E6-11DC-4C1B-8046-C6E655DA4B4E}" type="slidenum">
              <a:rPr lang="pt-BR" sz="1400">
                <a:solidFill>
                  <a:srgbClr val="000000"/>
                </a:solidFill>
                <a:latin typeface="Times New Roman"/>
                <a:ea typeface="Microsoft YaHei"/>
              </a:rPr>
              <a:t>12</a:t>
            </a:fld>
            <a:endParaRPr/>
          </a:p>
        </p:txBody>
      </p:sp>
      <p:sp>
        <p:nvSpPr>
          <p:cNvPr id="340" name="PlaceHolder 2"/>
          <p:cNvSpPr>
            <a:spLocks noGrp="1"/>
          </p:cNvSpPr>
          <p:nvPr>
            <p:ph type="body"/>
          </p:nvPr>
        </p:nvSpPr>
        <p:spPr>
          <a:xfrm>
            <a:off x="755640" y="5078520"/>
            <a:ext cx="6048000" cy="4811400"/>
          </a:xfrm>
          <a:prstGeom prst="rect">
            <a:avLst/>
          </a:prstGeom>
        </p:spPr>
        <p:txBody>
          <a:bodyPr lIns="0" tIns="0" rIns="0" bIns="0"/>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extShape 1"/>
          <p:cNvSpPr txBox="1"/>
          <p:nvPr/>
        </p:nvSpPr>
        <p:spPr>
          <a:xfrm>
            <a:off x="4278240" y="10156680"/>
            <a:ext cx="3279240" cy="533160"/>
          </a:xfrm>
          <a:prstGeom prst="rect">
            <a:avLst/>
          </a:prstGeom>
        </p:spPr>
        <p:txBody>
          <a:bodyPr lIns="0" tIns="0" rIns="0" bIns="0" anchor="b"/>
          <a:lstStyle/>
          <a:p>
            <a:pPr>
              <a:lnSpc>
                <a:spcPct val="100000"/>
              </a:lnSpc>
            </a:pPr>
            <a:fld id="{706060E6-11DC-4C1B-8046-C6E655DA4B4E}" type="slidenum">
              <a:rPr lang="pt-BR" sz="1400">
                <a:solidFill>
                  <a:srgbClr val="000000"/>
                </a:solidFill>
                <a:latin typeface="Times New Roman"/>
                <a:ea typeface="Microsoft YaHei"/>
              </a:rPr>
              <a:t>13</a:t>
            </a:fld>
            <a:endParaRPr/>
          </a:p>
        </p:txBody>
      </p:sp>
      <p:sp>
        <p:nvSpPr>
          <p:cNvPr id="340" name="PlaceHolder 2"/>
          <p:cNvSpPr>
            <a:spLocks noGrp="1"/>
          </p:cNvSpPr>
          <p:nvPr>
            <p:ph type="body"/>
          </p:nvPr>
        </p:nvSpPr>
        <p:spPr>
          <a:xfrm>
            <a:off x="755640" y="5078520"/>
            <a:ext cx="6048000" cy="4811400"/>
          </a:xfrm>
          <a:prstGeom prst="rect">
            <a:avLst/>
          </a:prstGeom>
        </p:spPr>
        <p:txBody>
          <a:bodyPr lIns="0" tIns="0" rIns="0" bIns="0"/>
          <a:lstStyle/>
          <a:p>
            <a:endParaRPr/>
          </a:p>
        </p:txBody>
      </p:sp>
    </p:spTree>
    <p:extLst>
      <p:ext uri="{BB962C8B-B14F-4D97-AF65-F5344CB8AC3E}">
        <p14:creationId xmlns:p14="http://schemas.microsoft.com/office/powerpoint/2010/main" val="1216736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extShape 1"/>
          <p:cNvSpPr txBox="1"/>
          <p:nvPr/>
        </p:nvSpPr>
        <p:spPr>
          <a:xfrm>
            <a:off x="4278240" y="10156680"/>
            <a:ext cx="3279240" cy="533160"/>
          </a:xfrm>
          <a:prstGeom prst="rect">
            <a:avLst/>
          </a:prstGeom>
        </p:spPr>
        <p:txBody>
          <a:bodyPr lIns="0" tIns="0" rIns="0" bIns="0" anchor="b"/>
          <a:lstStyle/>
          <a:p>
            <a:pPr>
              <a:lnSpc>
                <a:spcPct val="100000"/>
              </a:lnSpc>
            </a:pPr>
            <a:fld id="{706060E6-11DC-4C1B-8046-C6E655DA4B4E}" type="slidenum">
              <a:rPr lang="pt-BR" sz="1400">
                <a:solidFill>
                  <a:srgbClr val="000000"/>
                </a:solidFill>
                <a:latin typeface="Times New Roman"/>
                <a:ea typeface="Microsoft YaHei"/>
              </a:rPr>
              <a:t>14</a:t>
            </a:fld>
            <a:endParaRPr/>
          </a:p>
        </p:txBody>
      </p:sp>
      <p:sp>
        <p:nvSpPr>
          <p:cNvPr id="340" name="PlaceHolder 2"/>
          <p:cNvSpPr>
            <a:spLocks noGrp="1"/>
          </p:cNvSpPr>
          <p:nvPr>
            <p:ph type="body"/>
          </p:nvPr>
        </p:nvSpPr>
        <p:spPr>
          <a:xfrm>
            <a:off x="755640" y="5078520"/>
            <a:ext cx="6048000" cy="4811400"/>
          </a:xfrm>
          <a:prstGeom prst="rect">
            <a:avLst/>
          </a:prstGeom>
        </p:spPr>
        <p:txBody>
          <a:bodyPr lIns="0" tIns="0" rIns="0" bIns="0"/>
          <a:lstStyle/>
          <a:p>
            <a:endParaRPr/>
          </a:p>
        </p:txBody>
      </p:sp>
    </p:spTree>
    <p:extLst>
      <p:ext uri="{BB962C8B-B14F-4D97-AF65-F5344CB8AC3E}">
        <p14:creationId xmlns:p14="http://schemas.microsoft.com/office/powerpoint/2010/main" val="1837467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extShape 1"/>
          <p:cNvSpPr txBox="1"/>
          <p:nvPr/>
        </p:nvSpPr>
        <p:spPr>
          <a:xfrm>
            <a:off x="4278240" y="10156680"/>
            <a:ext cx="3279240" cy="533160"/>
          </a:xfrm>
          <a:prstGeom prst="rect">
            <a:avLst/>
          </a:prstGeom>
        </p:spPr>
        <p:txBody>
          <a:bodyPr lIns="0" tIns="0" rIns="0" bIns="0" anchor="b"/>
          <a:lstStyle/>
          <a:p>
            <a:pPr>
              <a:lnSpc>
                <a:spcPct val="100000"/>
              </a:lnSpc>
            </a:pPr>
            <a:fld id="{26CE341A-E21A-4218-B12A-BAA74F98C0FA}" type="slidenum">
              <a:rPr lang="pt-BR" sz="1400">
                <a:solidFill>
                  <a:srgbClr val="000000"/>
                </a:solidFill>
                <a:latin typeface="Times New Roman"/>
                <a:ea typeface="Microsoft YaHei"/>
              </a:rPr>
              <a:t>15</a:t>
            </a:fld>
            <a:endParaRPr/>
          </a:p>
        </p:txBody>
      </p:sp>
      <p:sp>
        <p:nvSpPr>
          <p:cNvPr id="390" name="PlaceHolder 2"/>
          <p:cNvSpPr>
            <a:spLocks noGrp="1"/>
          </p:cNvSpPr>
          <p:nvPr>
            <p:ph type="body"/>
          </p:nvPr>
        </p:nvSpPr>
        <p:spPr>
          <a:xfrm>
            <a:off x="755640" y="5078520"/>
            <a:ext cx="6048000" cy="4811400"/>
          </a:xfrm>
          <a:prstGeom prst="rect">
            <a:avLst/>
          </a:prstGeom>
        </p:spPr>
        <p:txBody>
          <a:bodyPr lIns="0" tIns="0" rIns="0" bIns="0"/>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4278240" y="10156680"/>
            <a:ext cx="3279240" cy="533160"/>
          </a:xfrm>
          <a:prstGeom prst="rect">
            <a:avLst/>
          </a:prstGeom>
        </p:spPr>
        <p:txBody>
          <a:bodyPr lIns="0" tIns="0" rIns="0" bIns="0" anchor="b"/>
          <a:lstStyle/>
          <a:p>
            <a:pPr>
              <a:lnSpc>
                <a:spcPct val="100000"/>
              </a:lnSpc>
            </a:pPr>
            <a:fld id="{4B3F3736-A16B-461F-B466-17186D4756FB}" type="slidenum">
              <a:rPr lang="pt-BR" sz="1400">
                <a:solidFill>
                  <a:srgbClr val="000000"/>
                </a:solidFill>
                <a:latin typeface="Times New Roman"/>
                <a:ea typeface="Microsoft YaHei"/>
              </a:rPr>
              <a:t>16</a:t>
            </a:fld>
            <a:endParaRPr/>
          </a:p>
        </p:txBody>
      </p:sp>
      <p:sp>
        <p:nvSpPr>
          <p:cNvPr id="312" name="PlaceHolder 2"/>
          <p:cNvSpPr>
            <a:spLocks noGrp="1"/>
          </p:cNvSpPr>
          <p:nvPr>
            <p:ph type="body"/>
          </p:nvPr>
        </p:nvSpPr>
        <p:spPr>
          <a:xfrm>
            <a:off x="755640" y="5078520"/>
            <a:ext cx="6048000" cy="4811400"/>
          </a:xfrm>
          <a:prstGeom prst="rect">
            <a:avLst/>
          </a:prstGeom>
        </p:spPr>
        <p:txBody>
          <a:bodyPr lIns="0" tIns="0" rIns="0" bIns="0" anchor="ctr"/>
          <a:lstStyle/>
          <a:p>
            <a:endParaRPr/>
          </a:p>
        </p:txBody>
      </p:sp>
    </p:spTree>
    <p:extLst>
      <p:ext uri="{BB962C8B-B14F-4D97-AF65-F5344CB8AC3E}">
        <p14:creationId xmlns:p14="http://schemas.microsoft.com/office/powerpoint/2010/main" val="1961028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Shape 1"/>
          <p:cNvSpPr txBox="1"/>
          <p:nvPr/>
        </p:nvSpPr>
        <p:spPr>
          <a:xfrm>
            <a:off x="4278240" y="10156680"/>
            <a:ext cx="3279240" cy="533160"/>
          </a:xfrm>
          <a:prstGeom prst="rect">
            <a:avLst/>
          </a:prstGeom>
        </p:spPr>
        <p:txBody>
          <a:bodyPr lIns="0" tIns="0" rIns="0" bIns="0" anchor="b"/>
          <a:lstStyle/>
          <a:p>
            <a:pPr>
              <a:lnSpc>
                <a:spcPct val="100000"/>
              </a:lnSpc>
            </a:pPr>
            <a:fld id="{558DA62B-A883-4CDC-894B-42A9FDA1344D}" type="slidenum">
              <a:rPr lang="pt-BR" sz="1400">
                <a:solidFill>
                  <a:srgbClr val="000000"/>
                </a:solidFill>
                <a:latin typeface="Times New Roman"/>
                <a:ea typeface="Microsoft YaHei"/>
              </a:rPr>
              <a:t>2</a:t>
            </a:fld>
            <a:endParaRPr/>
          </a:p>
        </p:txBody>
      </p:sp>
      <p:sp>
        <p:nvSpPr>
          <p:cNvPr id="320" name="PlaceHolder 2"/>
          <p:cNvSpPr>
            <a:spLocks noGrp="1"/>
          </p:cNvSpPr>
          <p:nvPr>
            <p:ph type="body"/>
          </p:nvPr>
        </p:nvSpPr>
        <p:spPr>
          <a:xfrm>
            <a:off x="755640" y="5078520"/>
            <a:ext cx="6048000" cy="4811400"/>
          </a:xfrm>
          <a:prstGeom prst="rect">
            <a:avLst/>
          </a:prstGeom>
        </p:spPr>
        <p:txBody>
          <a:bodyPr lIns="0" tIns="0" rIns="0" bIns="0"/>
          <a:lstStyle/>
          <a:p>
            <a:endParaRPr/>
          </a:p>
        </p:txBody>
      </p:sp>
    </p:spTree>
    <p:extLst>
      <p:ext uri="{BB962C8B-B14F-4D97-AF65-F5344CB8AC3E}">
        <p14:creationId xmlns:p14="http://schemas.microsoft.com/office/powerpoint/2010/main" val="753039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Shape 1"/>
          <p:cNvSpPr txBox="1"/>
          <p:nvPr/>
        </p:nvSpPr>
        <p:spPr>
          <a:xfrm>
            <a:off x="4278240" y="10156680"/>
            <a:ext cx="3279240" cy="533160"/>
          </a:xfrm>
          <a:prstGeom prst="rect">
            <a:avLst/>
          </a:prstGeom>
        </p:spPr>
        <p:txBody>
          <a:bodyPr lIns="0" tIns="0" rIns="0" bIns="0" anchor="b"/>
          <a:lstStyle/>
          <a:p>
            <a:pPr>
              <a:lnSpc>
                <a:spcPct val="100000"/>
              </a:lnSpc>
            </a:pPr>
            <a:fld id="{558DA62B-A883-4CDC-894B-42A9FDA1344D}" type="slidenum">
              <a:rPr lang="pt-BR" sz="1400">
                <a:solidFill>
                  <a:srgbClr val="000000"/>
                </a:solidFill>
                <a:latin typeface="Times New Roman"/>
                <a:ea typeface="Microsoft YaHei"/>
              </a:rPr>
              <a:t>3</a:t>
            </a:fld>
            <a:endParaRPr/>
          </a:p>
        </p:txBody>
      </p:sp>
      <p:sp>
        <p:nvSpPr>
          <p:cNvPr id="320" name="PlaceHolder 2"/>
          <p:cNvSpPr>
            <a:spLocks noGrp="1"/>
          </p:cNvSpPr>
          <p:nvPr>
            <p:ph type="body"/>
          </p:nvPr>
        </p:nvSpPr>
        <p:spPr>
          <a:xfrm>
            <a:off x="755640" y="5078520"/>
            <a:ext cx="6048000" cy="4811400"/>
          </a:xfrm>
          <a:prstGeom prst="rect">
            <a:avLst/>
          </a:prstGeom>
        </p:spPr>
        <p:txBody>
          <a:bodyPr lIns="0" tIns="0" rIns="0" bIns="0"/>
          <a:lstStyle/>
          <a:p>
            <a:endParaRPr/>
          </a:p>
        </p:txBody>
      </p:sp>
    </p:spTree>
    <p:extLst>
      <p:ext uri="{BB962C8B-B14F-4D97-AF65-F5344CB8AC3E}">
        <p14:creationId xmlns:p14="http://schemas.microsoft.com/office/powerpoint/2010/main" val="2337041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Shape 1"/>
          <p:cNvSpPr txBox="1"/>
          <p:nvPr/>
        </p:nvSpPr>
        <p:spPr>
          <a:xfrm>
            <a:off x="4278240" y="10156680"/>
            <a:ext cx="3279240" cy="533160"/>
          </a:xfrm>
          <a:prstGeom prst="rect">
            <a:avLst/>
          </a:prstGeom>
        </p:spPr>
        <p:txBody>
          <a:bodyPr lIns="0" tIns="0" rIns="0" bIns="0" anchor="b"/>
          <a:lstStyle/>
          <a:p>
            <a:pPr>
              <a:lnSpc>
                <a:spcPct val="100000"/>
              </a:lnSpc>
            </a:pPr>
            <a:fld id="{A193627D-253A-4A8A-86EC-3C1F1D8C4C51}" type="slidenum">
              <a:rPr lang="pt-BR" sz="1400">
                <a:solidFill>
                  <a:srgbClr val="000000"/>
                </a:solidFill>
                <a:latin typeface="Times New Roman"/>
                <a:ea typeface="Microsoft YaHei"/>
              </a:rPr>
              <a:t>4</a:t>
            </a:fld>
            <a:endParaRPr/>
          </a:p>
        </p:txBody>
      </p:sp>
      <p:sp>
        <p:nvSpPr>
          <p:cNvPr id="324" name="PlaceHolder 2"/>
          <p:cNvSpPr>
            <a:spLocks noGrp="1"/>
          </p:cNvSpPr>
          <p:nvPr>
            <p:ph type="body"/>
          </p:nvPr>
        </p:nvSpPr>
        <p:spPr>
          <a:xfrm>
            <a:off x="755640" y="5078520"/>
            <a:ext cx="6048000" cy="4811400"/>
          </a:xfrm>
          <a:prstGeom prst="rect">
            <a:avLst/>
          </a:prstGeom>
        </p:spPr>
        <p:txBody>
          <a:bodyPr lIns="0" tIns="0" rIns="0" bIns="0"/>
          <a:lstStyle/>
          <a:p>
            <a:endParaRPr/>
          </a:p>
        </p:txBody>
      </p:sp>
    </p:spTree>
    <p:extLst>
      <p:ext uri="{BB962C8B-B14F-4D97-AF65-F5344CB8AC3E}">
        <p14:creationId xmlns:p14="http://schemas.microsoft.com/office/powerpoint/2010/main" val="2111044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Shape 1"/>
          <p:cNvSpPr txBox="1"/>
          <p:nvPr/>
        </p:nvSpPr>
        <p:spPr>
          <a:xfrm>
            <a:off x="4278240" y="10156680"/>
            <a:ext cx="3279240" cy="533160"/>
          </a:xfrm>
          <a:prstGeom prst="rect">
            <a:avLst/>
          </a:prstGeom>
        </p:spPr>
        <p:txBody>
          <a:bodyPr lIns="0" tIns="0" rIns="0" bIns="0" anchor="b"/>
          <a:lstStyle/>
          <a:p>
            <a:pPr>
              <a:lnSpc>
                <a:spcPct val="100000"/>
              </a:lnSpc>
            </a:pPr>
            <a:fld id="{A193627D-253A-4A8A-86EC-3C1F1D8C4C51}" type="slidenum">
              <a:rPr lang="pt-BR" sz="1400">
                <a:solidFill>
                  <a:srgbClr val="000000"/>
                </a:solidFill>
                <a:latin typeface="Times New Roman"/>
                <a:ea typeface="Microsoft YaHei"/>
              </a:rPr>
              <a:t>5</a:t>
            </a:fld>
            <a:endParaRPr/>
          </a:p>
        </p:txBody>
      </p:sp>
      <p:sp>
        <p:nvSpPr>
          <p:cNvPr id="324" name="PlaceHolder 2"/>
          <p:cNvSpPr>
            <a:spLocks noGrp="1"/>
          </p:cNvSpPr>
          <p:nvPr>
            <p:ph type="body"/>
          </p:nvPr>
        </p:nvSpPr>
        <p:spPr>
          <a:xfrm>
            <a:off x="755640" y="5078520"/>
            <a:ext cx="6048000" cy="4811400"/>
          </a:xfrm>
          <a:prstGeom prst="rect">
            <a:avLst/>
          </a:prstGeom>
        </p:spPr>
        <p:txBody>
          <a:bodyPr lIns="0" tIns="0" rIns="0" bIns="0"/>
          <a:lstStyle/>
          <a:p>
            <a:endParaRPr/>
          </a:p>
        </p:txBody>
      </p:sp>
    </p:spTree>
    <p:extLst>
      <p:ext uri="{BB962C8B-B14F-4D97-AF65-F5344CB8AC3E}">
        <p14:creationId xmlns:p14="http://schemas.microsoft.com/office/powerpoint/2010/main" val="145774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Shape 1"/>
          <p:cNvSpPr txBox="1"/>
          <p:nvPr/>
        </p:nvSpPr>
        <p:spPr>
          <a:xfrm>
            <a:off x="4278240" y="10156680"/>
            <a:ext cx="3279240" cy="533160"/>
          </a:xfrm>
          <a:prstGeom prst="rect">
            <a:avLst/>
          </a:prstGeom>
        </p:spPr>
        <p:txBody>
          <a:bodyPr lIns="0" tIns="0" rIns="0" bIns="0" anchor="b"/>
          <a:lstStyle/>
          <a:p>
            <a:pPr>
              <a:lnSpc>
                <a:spcPct val="100000"/>
              </a:lnSpc>
            </a:pPr>
            <a:fld id="{A193627D-253A-4A8A-86EC-3C1F1D8C4C51}" type="slidenum">
              <a:rPr lang="pt-BR" sz="1400">
                <a:solidFill>
                  <a:srgbClr val="000000"/>
                </a:solidFill>
                <a:latin typeface="Times New Roman"/>
                <a:ea typeface="Microsoft YaHei"/>
              </a:rPr>
              <a:t>6</a:t>
            </a:fld>
            <a:endParaRPr/>
          </a:p>
        </p:txBody>
      </p:sp>
      <p:sp>
        <p:nvSpPr>
          <p:cNvPr id="324" name="PlaceHolder 2"/>
          <p:cNvSpPr>
            <a:spLocks noGrp="1"/>
          </p:cNvSpPr>
          <p:nvPr>
            <p:ph type="body"/>
          </p:nvPr>
        </p:nvSpPr>
        <p:spPr>
          <a:xfrm>
            <a:off x="755640" y="5078520"/>
            <a:ext cx="6048000" cy="4811400"/>
          </a:xfrm>
          <a:prstGeom prst="rect">
            <a:avLst/>
          </a:prstGeom>
        </p:spPr>
        <p:txBody>
          <a:bodyPr lIns="0" tIns="0" rIns="0" bIns="0"/>
          <a:lstStyle/>
          <a:p>
            <a:endParaRPr/>
          </a:p>
        </p:txBody>
      </p:sp>
    </p:spTree>
    <p:extLst>
      <p:ext uri="{BB962C8B-B14F-4D97-AF65-F5344CB8AC3E}">
        <p14:creationId xmlns:p14="http://schemas.microsoft.com/office/powerpoint/2010/main" val="3869144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Shape 1"/>
          <p:cNvSpPr txBox="1"/>
          <p:nvPr/>
        </p:nvSpPr>
        <p:spPr>
          <a:xfrm>
            <a:off x="4278240" y="10156680"/>
            <a:ext cx="3279240" cy="533160"/>
          </a:xfrm>
          <a:prstGeom prst="rect">
            <a:avLst/>
          </a:prstGeom>
        </p:spPr>
        <p:txBody>
          <a:bodyPr lIns="0" tIns="0" rIns="0" bIns="0" anchor="b"/>
          <a:lstStyle/>
          <a:p>
            <a:pPr>
              <a:lnSpc>
                <a:spcPct val="100000"/>
              </a:lnSpc>
            </a:pPr>
            <a:fld id="{A193627D-253A-4A8A-86EC-3C1F1D8C4C51}" type="slidenum">
              <a:rPr lang="pt-BR" sz="1400">
                <a:solidFill>
                  <a:srgbClr val="000000"/>
                </a:solidFill>
                <a:latin typeface="Times New Roman"/>
                <a:ea typeface="Microsoft YaHei"/>
              </a:rPr>
              <a:t>7</a:t>
            </a:fld>
            <a:endParaRPr/>
          </a:p>
        </p:txBody>
      </p:sp>
      <p:sp>
        <p:nvSpPr>
          <p:cNvPr id="324" name="PlaceHolder 2"/>
          <p:cNvSpPr>
            <a:spLocks noGrp="1"/>
          </p:cNvSpPr>
          <p:nvPr>
            <p:ph type="body"/>
          </p:nvPr>
        </p:nvSpPr>
        <p:spPr>
          <a:xfrm>
            <a:off x="755640" y="5078520"/>
            <a:ext cx="6048000" cy="4811400"/>
          </a:xfrm>
          <a:prstGeom prst="rect">
            <a:avLst/>
          </a:prstGeom>
        </p:spPr>
        <p:txBody>
          <a:bodyPr lIns="0" tIns="0" rIns="0" bIns="0"/>
          <a:lstStyle/>
          <a:p>
            <a:endParaRPr/>
          </a:p>
        </p:txBody>
      </p:sp>
    </p:spTree>
    <p:extLst>
      <p:ext uri="{BB962C8B-B14F-4D97-AF65-F5344CB8AC3E}">
        <p14:creationId xmlns:p14="http://schemas.microsoft.com/office/powerpoint/2010/main" val="175534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Shape 1"/>
          <p:cNvSpPr txBox="1"/>
          <p:nvPr/>
        </p:nvSpPr>
        <p:spPr>
          <a:xfrm>
            <a:off x="4278240" y="10156680"/>
            <a:ext cx="3279240" cy="533160"/>
          </a:xfrm>
          <a:prstGeom prst="rect">
            <a:avLst/>
          </a:prstGeom>
        </p:spPr>
        <p:txBody>
          <a:bodyPr lIns="0" tIns="0" rIns="0" bIns="0" anchor="b"/>
          <a:lstStyle/>
          <a:p>
            <a:pPr>
              <a:lnSpc>
                <a:spcPct val="100000"/>
              </a:lnSpc>
            </a:pPr>
            <a:fld id="{A193627D-253A-4A8A-86EC-3C1F1D8C4C51}" type="slidenum">
              <a:rPr lang="pt-BR" sz="1400">
                <a:solidFill>
                  <a:srgbClr val="000000"/>
                </a:solidFill>
                <a:latin typeface="Times New Roman"/>
                <a:ea typeface="Microsoft YaHei"/>
              </a:rPr>
              <a:t>8</a:t>
            </a:fld>
            <a:endParaRPr/>
          </a:p>
        </p:txBody>
      </p:sp>
      <p:sp>
        <p:nvSpPr>
          <p:cNvPr id="324" name="PlaceHolder 2"/>
          <p:cNvSpPr>
            <a:spLocks noGrp="1"/>
          </p:cNvSpPr>
          <p:nvPr>
            <p:ph type="body"/>
          </p:nvPr>
        </p:nvSpPr>
        <p:spPr>
          <a:xfrm>
            <a:off x="755640" y="5078520"/>
            <a:ext cx="6048000" cy="4811400"/>
          </a:xfrm>
          <a:prstGeom prst="rect">
            <a:avLst/>
          </a:prstGeom>
        </p:spPr>
        <p:txBody>
          <a:bodyPr lIns="0" tIns="0" rIns="0" bIns="0"/>
          <a:lstStyle/>
          <a:p>
            <a:endParaRPr/>
          </a:p>
        </p:txBody>
      </p:sp>
    </p:spTree>
    <p:extLst>
      <p:ext uri="{BB962C8B-B14F-4D97-AF65-F5344CB8AC3E}">
        <p14:creationId xmlns:p14="http://schemas.microsoft.com/office/powerpoint/2010/main" val="1918057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TextShape 1"/>
          <p:cNvSpPr txBox="1"/>
          <p:nvPr/>
        </p:nvSpPr>
        <p:spPr>
          <a:xfrm>
            <a:off x="4278240" y="10156680"/>
            <a:ext cx="3279240" cy="533160"/>
          </a:xfrm>
          <a:prstGeom prst="rect">
            <a:avLst/>
          </a:prstGeom>
        </p:spPr>
        <p:txBody>
          <a:bodyPr lIns="0" tIns="0" rIns="0" bIns="0" anchor="b"/>
          <a:lstStyle/>
          <a:p>
            <a:pPr>
              <a:lnSpc>
                <a:spcPct val="100000"/>
              </a:lnSpc>
            </a:pPr>
            <a:fld id="{A193627D-253A-4A8A-86EC-3C1F1D8C4C51}" type="slidenum">
              <a:rPr lang="pt-BR" sz="1400">
                <a:solidFill>
                  <a:srgbClr val="000000"/>
                </a:solidFill>
                <a:latin typeface="Times New Roman"/>
                <a:ea typeface="Microsoft YaHei"/>
              </a:rPr>
              <a:t>9</a:t>
            </a:fld>
            <a:endParaRPr/>
          </a:p>
        </p:txBody>
      </p:sp>
      <p:sp>
        <p:nvSpPr>
          <p:cNvPr id="324" name="PlaceHolder 2"/>
          <p:cNvSpPr>
            <a:spLocks noGrp="1"/>
          </p:cNvSpPr>
          <p:nvPr>
            <p:ph type="body"/>
          </p:nvPr>
        </p:nvSpPr>
        <p:spPr>
          <a:xfrm>
            <a:off x="755640" y="5078520"/>
            <a:ext cx="6048000" cy="4811400"/>
          </a:xfrm>
          <a:prstGeom prst="rect">
            <a:avLst/>
          </a:prstGeom>
        </p:spPr>
        <p:txBody>
          <a:bodyPr lIns="0" tIns="0" rIns="0" bIns="0"/>
          <a:lstStyle/>
          <a:p>
            <a:endParaRPr/>
          </a:p>
        </p:txBody>
      </p:sp>
    </p:spTree>
    <p:extLst>
      <p:ext uri="{BB962C8B-B14F-4D97-AF65-F5344CB8AC3E}">
        <p14:creationId xmlns:p14="http://schemas.microsoft.com/office/powerpoint/2010/main" val="3193938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25"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26"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28"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9"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30"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31"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33"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34"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35" name="Imagem 34"/>
          <p:cNvPicPr/>
          <p:nvPr/>
        </p:nvPicPr>
        <p:blipFill>
          <a:blip r:embed="rId2"/>
          <a:stretch>
            <a:fillRect/>
          </a:stretch>
        </p:blipFill>
        <p:spPr>
          <a:xfrm>
            <a:off x="2292480" y="1768680"/>
            <a:ext cx="5494680" cy="4384080"/>
          </a:xfrm>
          <a:prstGeom prst="rect">
            <a:avLst/>
          </a:prstGeom>
          <a:ln>
            <a:noFill/>
          </a:ln>
        </p:spPr>
      </p:pic>
      <p:pic>
        <p:nvPicPr>
          <p:cNvPr id="36" name="Imagem 35"/>
          <p:cNvPicPr/>
          <p:nvPr/>
        </p:nvPicPr>
        <p:blipFill>
          <a:blip r:embed="rId2"/>
          <a:stretch>
            <a:fillRect/>
          </a:stretch>
        </p:blipFill>
        <p:spPr>
          <a:xfrm>
            <a:off x="2292480" y="1768680"/>
            <a:ext cx="5494680" cy="43840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44" name="PlaceHolder 2"/>
          <p:cNvSpPr>
            <a:spLocks noGrp="1"/>
          </p:cNvSpPr>
          <p:nvPr>
            <p:ph type="subTitle"/>
          </p:nvPr>
        </p:nvSpPr>
        <p:spPr>
          <a:xfrm>
            <a:off x="504000" y="1768680"/>
            <a:ext cx="9072000" cy="438444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46"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48"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49"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504000" y="301320"/>
            <a:ext cx="9072000" cy="585072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53"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54"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55"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4" name="PlaceHolder 2"/>
          <p:cNvSpPr>
            <a:spLocks noGrp="1"/>
          </p:cNvSpPr>
          <p:nvPr>
            <p:ph type="subTitle"/>
          </p:nvPr>
        </p:nvSpPr>
        <p:spPr>
          <a:xfrm>
            <a:off x="504000" y="1768680"/>
            <a:ext cx="9072000" cy="438444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57"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58"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59"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61"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62"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63"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65"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66"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68"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69"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70"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71"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73"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74"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75" name="Imagem 74"/>
          <p:cNvPicPr/>
          <p:nvPr/>
        </p:nvPicPr>
        <p:blipFill>
          <a:blip r:embed="rId2"/>
          <a:stretch>
            <a:fillRect/>
          </a:stretch>
        </p:blipFill>
        <p:spPr>
          <a:xfrm>
            <a:off x="2292480" y="1768680"/>
            <a:ext cx="5494680" cy="4384080"/>
          </a:xfrm>
          <a:prstGeom prst="rect">
            <a:avLst/>
          </a:prstGeom>
          <a:ln>
            <a:noFill/>
          </a:ln>
        </p:spPr>
      </p:pic>
      <p:pic>
        <p:nvPicPr>
          <p:cNvPr id="76" name="Imagem 75"/>
          <p:cNvPicPr/>
          <p:nvPr/>
        </p:nvPicPr>
        <p:blipFill>
          <a:blip r:embed="rId2"/>
          <a:stretch>
            <a:fillRect/>
          </a:stretch>
        </p:blipFill>
        <p:spPr>
          <a:xfrm>
            <a:off x="2292480" y="1768680"/>
            <a:ext cx="5494680" cy="43840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6"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8"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9"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301320"/>
            <a:ext cx="9072000" cy="5850720"/>
          </a:xfrm>
          <a:prstGeom prst="rect">
            <a:avLst/>
          </a:prstGeom>
        </p:spPr>
        <p:txBody>
          <a:bodyPr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13"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4"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15"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17"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8"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9"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301320"/>
            <a:ext cx="9072000" cy="1262160"/>
          </a:xfrm>
          <a:prstGeom prst="rect">
            <a:avLst/>
          </a:prstGeom>
        </p:spPr>
        <p:txBody>
          <a:bodyPr lIns="0" tIns="0" rIns="0" bIns="0" anchor="ctr"/>
          <a:lstStyle/>
          <a:p>
            <a:endParaRPr/>
          </a:p>
        </p:txBody>
      </p:sp>
      <p:sp>
        <p:nvSpPr>
          <p:cNvPr id="21"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22"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23"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1"/>
          <p:cNvPicPr/>
          <p:nvPr/>
        </p:nvPicPr>
        <p:blipFill>
          <a:blip r:embed="rId14"/>
          <a:stretch>
            <a:fillRect/>
          </a:stretch>
        </p:blipFill>
        <p:spPr>
          <a:xfrm>
            <a:off x="-9360" y="0"/>
            <a:ext cx="10089720" cy="7559280"/>
          </a:xfrm>
          <a:prstGeom prst="rect">
            <a:avLst/>
          </a:prstGeom>
          <a:ln>
            <a:noFill/>
          </a:ln>
        </p:spPr>
      </p:pic>
      <p:sp>
        <p:nvSpPr>
          <p:cNvPr id="4" name="PlaceHolder 1"/>
          <p:cNvSpPr>
            <a:spLocks noGrp="1"/>
          </p:cNvSpPr>
          <p:nvPr>
            <p:ph type="title"/>
          </p:nvPr>
        </p:nvSpPr>
        <p:spPr>
          <a:xfrm>
            <a:off x="503280" y="2592360"/>
            <a:ext cx="9069120" cy="1260000"/>
          </a:xfrm>
          <a:prstGeom prst="rect">
            <a:avLst/>
          </a:prstGeom>
        </p:spPr>
        <p:txBody>
          <a:bodyPr lIns="0" tIns="0" rIns="0" bIns="0" anchor="ctr"/>
          <a:lstStyle/>
          <a:p>
            <a:pPr algn="ctr">
              <a:lnSpc>
                <a:spcPct val="93000"/>
              </a:lnSpc>
            </a:pPr>
            <a:r>
              <a:rPr lang="en-GB" sz="4000" b="1">
                <a:solidFill>
                  <a:srgbClr val="000000"/>
                </a:solidFill>
                <a:latin typeface="Arial"/>
                <a:ea typeface="Microsoft YaHei"/>
              </a:rPr>
              <a:t>Clique para editar o formato do texto do títuloClique para editar o título Mestre</a:t>
            </a:r>
            <a:endParaRPr/>
          </a:p>
        </p:txBody>
      </p:sp>
      <p:sp>
        <p:nvSpPr>
          <p:cNvPr id="2" name="PlaceHolder 2"/>
          <p:cNvSpPr>
            <a:spLocks noGrp="1"/>
          </p:cNvSpPr>
          <p:nvPr>
            <p:ph type="body"/>
          </p:nvPr>
        </p:nvSpPr>
        <p:spPr>
          <a:xfrm>
            <a:off x="503280" y="3959280"/>
            <a:ext cx="9069120" cy="2301480"/>
          </a:xfrm>
          <a:prstGeom prst="rect">
            <a:avLst/>
          </a:prstGeom>
        </p:spPr>
        <p:txBody>
          <a:bodyPr lIns="0" tIns="18360" rIns="0" bIns="0"/>
          <a:lstStyle/>
          <a:p>
            <a:pPr>
              <a:buSzPct val="45000"/>
              <a:buFont typeface="StarSymbol"/>
              <a:buChar char=""/>
            </a:pPr>
            <a:r>
              <a:rPr lang="en-GB" sz="2100">
                <a:solidFill>
                  <a:srgbClr val="000000"/>
                </a:solidFill>
                <a:latin typeface="Arial"/>
                <a:ea typeface="Microsoft YaHei"/>
              </a:rPr>
              <a:t>Clique para editar o formato do texto da estrutura de tópicos</a:t>
            </a:r>
            <a:endParaRPr/>
          </a:p>
          <a:p>
            <a:pPr lvl="1">
              <a:buSzPct val="75000"/>
              <a:buFont typeface="StarSymbol"/>
              <a:buChar char=""/>
            </a:pPr>
            <a:r>
              <a:rPr lang="en-GB" sz="2100">
                <a:solidFill>
                  <a:srgbClr val="000000"/>
                </a:solidFill>
                <a:latin typeface="Arial"/>
                <a:ea typeface="Microsoft YaHei"/>
              </a:rPr>
              <a:t>2.º Nível da estrutura de tópicos</a:t>
            </a:r>
            <a:endParaRPr/>
          </a:p>
          <a:p>
            <a:pPr lvl="2">
              <a:buSzPct val="45000"/>
              <a:buFont typeface="StarSymbol"/>
              <a:buChar char=""/>
            </a:pPr>
            <a:r>
              <a:rPr lang="en-GB" sz="2100">
                <a:solidFill>
                  <a:srgbClr val="000000"/>
                </a:solidFill>
                <a:latin typeface="Arial"/>
                <a:ea typeface="Microsoft YaHei"/>
              </a:rPr>
              <a:t>3.º Nível da estrutura de tópicos</a:t>
            </a:r>
            <a:endParaRPr/>
          </a:p>
          <a:p>
            <a:pPr lvl="3">
              <a:buSzPct val="75000"/>
              <a:buFont typeface="StarSymbol"/>
              <a:buChar char=""/>
            </a:pPr>
            <a:r>
              <a:rPr lang="en-GB" sz="2100">
                <a:solidFill>
                  <a:srgbClr val="000000"/>
                </a:solidFill>
                <a:latin typeface="Arial"/>
                <a:ea typeface="Microsoft YaHei"/>
              </a:rPr>
              <a:t>4.º Nível da estrutura de tópicos</a:t>
            </a:r>
            <a:endParaRPr/>
          </a:p>
          <a:p>
            <a:pPr lvl="4">
              <a:buSzPct val="45000"/>
              <a:buFont typeface="StarSymbol"/>
              <a:buChar char=""/>
            </a:pPr>
            <a:r>
              <a:rPr lang="en-GB" sz="2100">
                <a:solidFill>
                  <a:srgbClr val="000000"/>
                </a:solidFill>
                <a:latin typeface="Arial"/>
                <a:ea typeface="Microsoft YaHei"/>
              </a:rPr>
              <a:t>5.º Nível da estrutura de tópicos</a:t>
            </a:r>
            <a:endParaRPr/>
          </a:p>
          <a:p>
            <a:pPr lvl="5">
              <a:buSzPct val="45000"/>
              <a:buFont typeface="StarSymbol"/>
              <a:buChar char=""/>
            </a:pPr>
            <a:r>
              <a:rPr lang="en-GB" sz="2100">
                <a:solidFill>
                  <a:srgbClr val="000000"/>
                </a:solidFill>
                <a:latin typeface="Arial"/>
                <a:ea typeface="Microsoft YaHei"/>
              </a:rPr>
              <a:t>6.º Nível da estrutura de tópicos</a:t>
            </a:r>
            <a:endParaRPr/>
          </a:p>
          <a:p>
            <a:pPr>
              <a:lnSpc>
                <a:spcPct val="100000"/>
              </a:lnSpc>
            </a:pPr>
            <a:r>
              <a:rPr lang="en-GB" sz="2100">
                <a:solidFill>
                  <a:srgbClr val="000000"/>
                </a:solidFill>
                <a:latin typeface="Arial"/>
                <a:ea typeface="Microsoft YaHei"/>
              </a:rPr>
              <a:t>7.º Nível da estrutura de tópicosEditar estilos de texto Mestre</a:t>
            </a:r>
            <a:endParaRPr/>
          </a:p>
          <a:p>
            <a:r>
              <a:rPr lang="en-GB">
                <a:solidFill>
                  <a:srgbClr val="000000"/>
                </a:solidFill>
                <a:latin typeface="Arial"/>
                <a:ea typeface="Microsoft YaHei"/>
              </a:rPr>
              <a:t>Segundo nível</a:t>
            </a:r>
            <a:endParaRPr/>
          </a:p>
          <a:p>
            <a:r>
              <a:rPr lang="en-GB" sz="1600">
                <a:solidFill>
                  <a:srgbClr val="000000"/>
                </a:solidFill>
                <a:latin typeface="Arial"/>
                <a:ea typeface="Microsoft YaHei"/>
              </a:rPr>
              <a:t>Terceiro nível</a:t>
            </a:r>
            <a:endParaRPr/>
          </a:p>
          <a:p>
            <a:r>
              <a:rPr lang="en-GB" sz="1400">
                <a:solidFill>
                  <a:srgbClr val="000000"/>
                </a:solidFill>
                <a:latin typeface="Arial"/>
                <a:ea typeface="Microsoft YaHei"/>
              </a:rPr>
              <a:t>Quarto nível</a:t>
            </a:r>
            <a:endParaRPr/>
          </a:p>
          <a:p>
            <a:r>
              <a:rPr lang="en-GB" sz="1400">
                <a:solidFill>
                  <a:srgbClr val="000000"/>
                </a:solidFill>
                <a:latin typeface="Arial"/>
                <a:ea typeface="Microsoft YaHei"/>
              </a:rPr>
              <a:t>Quinto nível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7" name="Picture 4"/>
          <p:cNvPicPr/>
          <p:nvPr/>
        </p:nvPicPr>
        <p:blipFill>
          <a:blip r:embed="rId14"/>
          <a:stretch>
            <a:fillRect/>
          </a:stretch>
        </p:blipFill>
        <p:spPr>
          <a:xfrm>
            <a:off x="0" y="0"/>
            <a:ext cx="10080360" cy="7559280"/>
          </a:xfrm>
          <a:prstGeom prst="rect">
            <a:avLst/>
          </a:prstGeom>
          <a:ln>
            <a:noFill/>
          </a:ln>
        </p:spPr>
      </p:pic>
      <p:sp>
        <p:nvSpPr>
          <p:cNvPr id="38" name="PlaceHolder 1"/>
          <p:cNvSpPr>
            <a:spLocks noGrp="1"/>
          </p:cNvSpPr>
          <p:nvPr>
            <p:ph type="ftr"/>
          </p:nvPr>
        </p:nvSpPr>
        <p:spPr>
          <a:xfrm>
            <a:off x="3448080" y="6886440"/>
            <a:ext cx="3193560" cy="518760"/>
          </a:xfrm>
          <a:prstGeom prst="rect">
            <a:avLst/>
          </a:prstGeom>
        </p:spPr>
        <p:txBody>
          <a:bodyPr lIns="0" tIns="0" rIns="0" bIns="0"/>
          <a:lstStyle/>
          <a:p>
            <a:endParaRPr/>
          </a:p>
        </p:txBody>
      </p:sp>
      <p:sp>
        <p:nvSpPr>
          <p:cNvPr id="39" name="PlaceHolder 2"/>
          <p:cNvSpPr>
            <a:spLocks noGrp="1"/>
          </p:cNvSpPr>
          <p:nvPr>
            <p:ph type="sldNum"/>
          </p:nvPr>
        </p:nvSpPr>
        <p:spPr>
          <a:xfrm>
            <a:off x="7227720" y="6886440"/>
            <a:ext cx="2346120" cy="518760"/>
          </a:xfrm>
          <a:prstGeom prst="rect">
            <a:avLst/>
          </a:prstGeom>
        </p:spPr>
        <p:txBody>
          <a:bodyPr lIns="0" tIns="0" rIns="0" bIns="0"/>
          <a:lstStyle/>
          <a:p>
            <a:pPr>
              <a:lnSpc>
                <a:spcPct val="100000"/>
              </a:lnSpc>
            </a:pPr>
            <a:fld id="{F725D6E3-8657-4553-AA03-2872989025F0}" type="slidenum">
              <a:rPr lang="pt-BR" sz="1400">
                <a:solidFill>
                  <a:srgbClr val="000000"/>
                </a:solidFill>
                <a:latin typeface="Times New Roman"/>
                <a:ea typeface="Microsoft YaHei"/>
              </a:rPr>
              <a:t>‹nº›</a:t>
            </a:fld>
            <a:endParaRPr/>
          </a:p>
        </p:txBody>
      </p:sp>
      <p:sp>
        <p:nvSpPr>
          <p:cNvPr id="40" name="PlaceHolder 3"/>
          <p:cNvSpPr>
            <a:spLocks noGrp="1"/>
          </p:cNvSpPr>
          <p:nvPr>
            <p:ph type="dt"/>
          </p:nvPr>
        </p:nvSpPr>
        <p:spPr>
          <a:xfrm>
            <a:off x="503280" y="6886440"/>
            <a:ext cx="2346120" cy="518760"/>
          </a:xfrm>
          <a:prstGeom prst="rect">
            <a:avLst/>
          </a:prstGeom>
        </p:spPr>
        <p:txBody>
          <a:bodyPr lIns="0" tIns="0" rIns="0" bIns="0"/>
          <a:lstStyle/>
          <a:p>
            <a:endParaRPr/>
          </a:p>
        </p:txBody>
      </p:sp>
      <p:sp>
        <p:nvSpPr>
          <p:cNvPr id="41" name="PlaceHolder 4"/>
          <p:cNvSpPr>
            <a:spLocks noGrp="1"/>
          </p:cNvSpPr>
          <p:nvPr>
            <p:ph type="title"/>
          </p:nvPr>
        </p:nvSpPr>
        <p:spPr>
          <a:xfrm>
            <a:off x="504000" y="301320"/>
            <a:ext cx="9072000" cy="1261800"/>
          </a:xfrm>
          <a:prstGeom prst="rect">
            <a:avLst/>
          </a:prstGeom>
        </p:spPr>
        <p:txBody>
          <a:bodyPr lIns="0" tIns="0" rIns="0" bIns="0" anchor="ctr"/>
          <a:lstStyle/>
          <a:p>
            <a:r>
              <a:rPr lang="en-GB" sz="3200">
                <a:latin typeface="Arial"/>
              </a:rPr>
              <a:t>Clique para editar o formato do texto do título</a:t>
            </a:r>
            <a:endParaRPr/>
          </a:p>
        </p:txBody>
      </p:sp>
      <p:sp>
        <p:nvSpPr>
          <p:cNvPr id="42" name="PlaceHolder 5"/>
          <p:cNvSpPr>
            <a:spLocks noGrp="1"/>
          </p:cNvSpPr>
          <p:nvPr>
            <p:ph type="body"/>
          </p:nvPr>
        </p:nvSpPr>
        <p:spPr>
          <a:xfrm>
            <a:off x="504000" y="1768680"/>
            <a:ext cx="9072000" cy="4384080"/>
          </a:xfrm>
          <a:prstGeom prst="rect">
            <a:avLst/>
          </a:prstGeom>
        </p:spPr>
        <p:txBody>
          <a:bodyPr lIns="0" tIns="0" rIns="0" bIns="0"/>
          <a:lstStyle/>
          <a:p>
            <a:pPr>
              <a:buSzPct val="45000"/>
              <a:buFont typeface="StarSymbol"/>
              <a:buChar char=""/>
            </a:pPr>
            <a:r>
              <a:rPr lang="en-GB" sz="2100">
                <a:latin typeface="Arial"/>
              </a:rPr>
              <a:t>Clique para editar o formato do texto da estrutura de tópicos</a:t>
            </a:r>
            <a:endParaRPr/>
          </a:p>
          <a:p>
            <a:pPr lvl="1">
              <a:buSzPct val="75000"/>
              <a:buFont typeface="StarSymbol"/>
              <a:buChar char=""/>
            </a:pPr>
            <a:r>
              <a:rPr lang="en-GB" sz="2100">
                <a:latin typeface="Arial"/>
              </a:rPr>
              <a:t>2.º Nível da estrutura de tópicos</a:t>
            </a:r>
            <a:endParaRPr/>
          </a:p>
          <a:p>
            <a:pPr lvl="2">
              <a:buSzPct val="45000"/>
              <a:buFont typeface="StarSymbol"/>
              <a:buChar char=""/>
            </a:pPr>
            <a:r>
              <a:rPr lang="en-GB" sz="2100">
                <a:latin typeface="Arial"/>
              </a:rPr>
              <a:t>3.º Nível da estrutura de tópicos</a:t>
            </a:r>
            <a:endParaRPr/>
          </a:p>
          <a:p>
            <a:pPr lvl="3">
              <a:buSzPct val="75000"/>
              <a:buFont typeface="StarSymbol"/>
              <a:buChar char=""/>
            </a:pPr>
            <a:r>
              <a:rPr lang="en-GB" sz="2100">
                <a:latin typeface="Arial"/>
              </a:rPr>
              <a:t>4.º Nível da estrutura de tópicos</a:t>
            </a:r>
            <a:endParaRPr/>
          </a:p>
          <a:p>
            <a:pPr lvl="4">
              <a:buSzPct val="45000"/>
              <a:buFont typeface="StarSymbol"/>
              <a:buChar char=""/>
            </a:pPr>
            <a:r>
              <a:rPr lang="en-GB" sz="2000">
                <a:latin typeface="Arial"/>
              </a:rPr>
              <a:t>5.º Nível da estrutura de tópicos</a:t>
            </a:r>
            <a:endParaRPr/>
          </a:p>
          <a:p>
            <a:pPr lvl="5">
              <a:buSzPct val="45000"/>
              <a:buFont typeface="StarSymbol"/>
              <a:buChar char=""/>
            </a:pPr>
            <a:r>
              <a:rPr lang="en-GB" sz="2000">
                <a:latin typeface="Arial"/>
              </a:rPr>
              <a:t>6.º Nível da estrutura de tópicos</a:t>
            </a:r>
            <a:endParaRPr/>
          </a:p>
          <a:p>
            <a:pPr lvl="6">
              <a:buSzPct val="45000"/>
              <a:buFont typeface="StarSymbol"/>
              <a:buChar char=""/>
            </a:pPr>
            <a:r>
              <a:rPr lang="en-GB" sz="2000">
                <a:latin typeface="Arial"/>
              </a:rPr>
              <a:t>7.º Nível da estrutura de tópicos</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431640" y="1259640"/>
            <a:ext cx="9142200" cy="1874520"/>
          </a:xfrm>
          <a:prstGeom prst="rect">
            <a:avLst/>
          </a:prstGeom>
        </p:spPr>
        <p:txBody>
          <a:bodyPr lIns="0" tIns="35280" rIns="0" bIns="0" anchor="ctr"/>
          <a:lstStyle/>
          <a:p>
            <a:r>
              <a:rPr lang="en-GB" sz="4000" b="1">
                <a:ea typeface="+mn-lt"/>
                <a:cs typeface="+mn-lt"/>
              </a:rPr>
              <a:t>Measuring inflation of ride sharing services in Brazilian</a:t>
            </a:r>
            <a:endParaRPr lang="pt-BR" b="1"/>
          </a:p>
          <a:p>
            <a:r>
              <a:rPr lang="en-GB" sz="4000" b="1">
                <a:ea typeface="+mn-lt"/>
                <a:cs typeface="+mn-lt"/>
              </a:rPr>
              <a:t>official CPI</a:t>
            </a:r>
            <a:endParaRPr b="1"/>
          </a:p>
        </p:txBody>
      </p:sp>
      <p:sp>
        <p:nvSpPr>
          <p:cNvPr id="120" name="TextShape 2"/>
          <p:cNvSpPr txBox="1"/>
          <p:nvPr/>
        </p:nvSpPr>
        <p:spPr>
          <a:xfrm>
            <a:off x="112327" y="3269949"/>
            <a:ext cx="9864360" cy="2303280"/>
          </a:xfrm>
          <a:prstGeom prst="rect">
            <a:avLst/>
          </a:prstGeom>
        </p:spPr>
        <p:txBody>
          <a:bodyPr lIns="0" tIns="18360" rIns="0" bIns="0" anchor="t"/>
          <a:lstStyle/>
          <a:p>
            <a:pPr algn="ctr">
              <a:lnSpc>
                <a:spcPct val="100000"/>
              </a:lnSpc>
            </a:pPr>
            <a:endParaRPr/>
          </a:p>
          <a:p>
            <a:pPr algn="ctr"/>
            <a:r>
              <a:rPr lang="en-GB" sz="2100" dirty="0">
                <a:solidFill>
                  <a:srgbClr val="000000"/>
                </a:solidFill>
                <a:latin typeface="Arial"/>
                <a:ea typeface="Microsoft YaHei"/>
                <a:cs typeface="Arial"/>
              </a:rPr>
              <a:t>Online</a:t>
            </a:r>
            <a:r>
              <a:rPr lang="en-GB" sz="2100" dirty="0">
                <a:ea typeface="+mn-lt"/>
                <a:cs typeface="+mn-lt"/>
              </a:rPr>
              <a:t> UNECE meeting of the Group of Experts on Consumer Price Indices </a:t>
            </a:r>
            <a:endParaRPr lang="en-GB" dirty="0">
              <a:solidFill>
                <a:srgbClr val="000000"/>
              </a:solidFill>
              <a:latin typeface="Arial"/>
              <a:ea typeface="Microsoft YaHei"/>
            </a:endParaRPr>
          </a:p>
          <a:p>
            <a:pPr algn="ctr"/>
            <a:r>
              <a:rPr lang="en-GB" dirty="0">
                <a:solidFill>
                  <a:srgbClr val="000000"/>
                </a:solidFill>
                <a:latin typeface="Arial"/>
                <a:ea typeface="Microsoft YaHei"/>
              </a:rPr>
              <a:t>June 2021</a:t>
            </a:r>
            <a:endParaRPr dirty="0"/>
          </a:p>
          <a:p>
            <a:pPr algn="ctr"/>
            <a:endParaRPr lang="en-GB" dirty="0">
              <a:ea typeface="Microsoft YaHei"/>
            </a:endParaRPr>
          </a:p>
          <a:p>
            <a:pPr algn="ctr"/>
            <a:r>
              <a:rPr lang="en-GB" dirty="0">
                <a:ea typeface="Microsoft YaHei"/>
              </a:rPr>
              <a:t>Vladimir G. Miranda, Lincoln T. da Silva, André F. G. Almeida, Pedro K. da Costa</a:t>
            </a:r>
          </a:p>
          <a:p>
            <a:pPr algn="ctr"/>
            <a:endParaRPr lang="en-GB" dirty="0">
              <a:ea typeface="+mn-lt"/>
              <a:cs typeface="+mn-lt"/>
            </a:endParaRPr>
          </a:p>
          <a:p>
            <a:pPr algn="ctr"/>
            <a:r>
              <a:rPr lang="en-GB" dirty="0">
                <a:solidFill>
                  <a:schemeClr val="tx2"/>
                </a:solidFill>
                <a:ea typeface="+mn-lt"/>
                <a:cs typeface="+mn-lt"/>
              </a:rPr>
              <a:t>vladimir.miranda@ibge.gov.br</a:t>
            </a:r>
          </a:p>
          <a:p>
            <a:pPr algn="ctr"/>
            <a:endParaRPr lang="en-GB" dirty="0">
              <a:ea typeface="+mn-lt"/>
              <a:cs typeface="+mn-lt"/>
            </a:endParaRPr>
          </a:p>
          <a:p>
            <a:pPr algn="ctr"/>
            <a:r>
              <a:rPr lang="en-GB" dirty="0">
                <a:ea typeface="+mn-lt"/>
                <a:cs typeface="+mn-lt"/>
              </a:rPr>
              <a:t>Brazilian Institute of Geography and Statistics – IBGE</a:t>
            </a:r>
            <a:endParaRPr lang="en-GB" dirty="0"/>
          </a:p>
          <a:p>
            <a:pPr algn="ctr"/>
            <a:r>
              <a:rPr lang="en-GB" dirty="0">
                <a:ea typeface="+mn-lt"/>
                <a:cs typeface="+mn-lt"/>
              </a:rPr>
              <a:t>Price Indices Coordination - Directorate of Surveys</a:t>
            </a:r>
            <a:endParaRPr lang="en-GB"/>
          </a:p>
          <a:p>
            <a:pPr algn="ctr"/>
            <a:endParaRPr lang="pt-BR"/>
          </a:p>
          <a:p>
            <a:pPr algn="ctr"/>
            <a:endParaRPr lang="pt-B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479520" y="390600"/>
            <a:ext cx="9484920" cy="6543360"/>
          </a:xfrm>
          <a:prstGeom prst="rect">
            <a:avLst/>
          </a:prstGeom>
        </p:spPr>
        <p:txBody>
          <a:bodyPr lIns="0" tIns="0" rIns="0" bIns="0" anchor="t"/>
          <a:lstStyle/>
          <a:p>
            <a:pPr algn="ctr"/>
            <a:r>
              <a:rPr lang="en-GB" sz="2800" b="1">
                <a:solidFill>
                  <a:srgbClr val="3333CC"/>
                </a:solidFill>
                <a:ea typeface="Microsoft YaHei"/>
              </a:rPr>
              <a:t>Index methods</a:t>
            </a:r>
            <a:endParaRPr lang="pt-BR"/>
          </a:p>
        </p:txBody>
      </p:sp>
      <p:sp>
        <p:nvSpPr>
          <p:cNvPr id="141" name="CustomShape 3"/>
          <p:cNvSpPr/>
          <p:nvPr/>
        </p:nvSpPr>
        <p:spPr>
          <a:xfrm>
            <a:off x="527509" y="885276"/>
            <a:ext cx="9295849" cy="5273280"/>
          </a:xfrm>
          <a:prstGeom prst="rect">
            <a:avLst/>
          </a:prstGeom>
          <a:noFill/>
          <a:ln>
            <a:noFill/>
          </a:ln>
        </p:spPr>
        <p:txBody>
          <a:bodyPr lIns="90000" tIns="45000" rIns="90000" bIns="45000" anchor="t"/>
          <a:lstStyle/>
          <a:p>
            <a:pPr algn="just"/>
            <a:r>
              <a:rPr lang="pt-BR" sz="1600" err="1">
                <a:ea typeface="Microsoft YaHei"/>
              </a:rPr>
              <a:t>Methods</a:t>
            </a:r>
            <a:r>
              <a:rPr lang="pt-BR" sz="1600">
                <a:ea typeface="Microsoft YaHei"/>
              </a:rPr>
              <a:t> </a:t>
            </a:r>
            <a:r>
              <a:rPr lang="pt-BR" sz="1600" err="1">
                <a:ea typeface="Microsoft YaHei"/>
              </a:rPr>
              <a:t>used</a:t>
            </a:r>
            <a:r>
              <a:rPr lang="pt-BR" sz="1600">
                <a:ea typeface="Microsoft YaHei"/>
              </a:rPr>
              <a:t> follow </a:t>
            </a:r>
            <a:r>
              <a:rPr lang="pt-BR" sz="1600" err="1">
                <a:ea typeface="Microsoft YaHei"/>
              </a:rPr>
              <a:t>an</a:t>
            </a:r>
            <a:r>
              <a:rPr lang="pt-BR" sz="1600">
                <a:ea typeface="Microsoft YaHei"/>
              </a:rPr>
              <a:t> approach similar </a:t>
            </a:r>
            <a:r>
              <a:rPr lang="pt-BR" sz="1600" err="1">
                <a:ea typeface="Microsoft YaHei"/>
              </a:rPr>
              <a:t>to</a:t>
            </a:r>
            <a:r>
              <a:rPr lang="pt-BR" sz="1600">
                <a:ea typeface="Microsoft YaHei"/>
              </a:rPr>
              <a:t> </a:t>
            </a:r>
            <a:r>
              <a:rPr lang="pt-BR" sz="1600" err="1">
                <a:ea typeface="Microsoft YaHei"/>
              </a:rPr>
              <a:t>the</a:t>
            </a:r>
            <a:r>
              <a:rPr lang="pt-BR" sz="1600">
                <a:ea typeface="Microsoft YaHei"/>
              </a:rPr>
              <a:t> </a:t>
            </a:r>
            <a:r>
              <a:rPr lang="pt-BR" sz="1600" err="1">
                <a:ea typeface="Microsoft YaHei"/>
              </a:rPr>
              <a:t>one</a:t>
            </a:r>
            <a:r>
              <a:rPr lang="pt-BR" sz="1600">
                <a:ea typeface="Microsoft YaHei"/>
              </a:rPr>
              <a:t> </a:t>
            </a:r>
            <a:r>
              <a:rPr lang="pt-BR" sz="1600" err="1">
                <a:ea typeface="Microsoft YaHei"/>
              </a:rPr>
              <a:t>adopted</a:t>
            </a:r>
            <a:r>
              <a:rPr lang="pt-BR" sz="1600">
                <a:ea typeface="Microsoft YaHei"/>
              </a:rPr>
              <a:t> for </a:t>
            </a:r>
            <a:r>
              <a:rPr lang="pt-BR" sz="1600" err="1">
                <a:ea typeface="Microsoft YaHei"/>
              </a:rPr>
              <a:t>other</a:t>
            </a:r>
            <a:r>
              <a:rPr lang="pt-BR" sz="1600">
                <a:ea typeface="Microsoft YaHei"/>
              </a:rPr>
              <a:t> </a:t>
            </a:r>
            <a:r>
              <a:rPr lang="pt-BR" sz="1600" err="1">
                <a:ea typeface="Microsoft YaHei"/>
              </a:rPr>
              <a:t>subitems</a:t>
            </a:r>
            <a:r>
              <a:rPr lang="pt-BR" sz="1600">
                <a:ea typeface="Microsoft YaHei"/>
              </a:rPr>
              <a:t> </a:t>
            </a:r>
            <a:r>
              <a:rPr lang="pt-BR" sz="1600" err="1">
                <a:ea typeface="Microsoft YaHei"/>
              </a:rPr>
              <a:t>of</a:t>
            </a:r>
            <a:r>
              <a:rPr lang="pt-BR" sz="1600">
                <a:ea typeface="Microsoft YaHei"/>
              </a:rPr>
              <a:t> </a:t>
            </a:r>
            <a:r>
              <a:rPr lang="pt-BR" sz="1600" err="1">
                <a:ea typeface="Microsoft YaHei"/>
              </a:rPr>
              <a:t>the</a:t>
            </a:r>
            <a:r>
              <a:rPr lang="pt-BR" sz="1600">
                <a:ea typeface="Microsoft YaHei"/>
              </a:rPr>
              <a:t> </a:t>
            </a:r>
            <a:r>
              <a:rPr lang="pt-BR" sz="1600" err="1">
                <a:ea typeface="Microsoft YaHei"/>
              </a:rPr>
              <a:t>basket</a:t>
            </a:r>
            <a:r>
              <a:rPr lang="pt-BR" sz="1600">
                <a:ea typeface="Microsoft YaHei"/>
              </a:rPr>
              <a:t>.</a:t>
            </a:r>
          </a:p>
          <a:p>
            <a:pPr algn="just"/>
            <a:endParaRPr lang="pt-BR" sz="1600">
              <a:ea typeface="Microsoft YaHei"/>
            </a:endParaRPr>
          </a:p>
          <a:p>
            <a:pPr algn="just"/>
            <a:endParaRPr lang="pt-BR" sz="1600">
              <a:solidFill>
                <a:srgbClr val="002060"/>
              </a:solidFill>
              <a:ea typeface="Microsoft YaHei"/>
            </a:endParaRPr>
          </a:p>
          <a:p>
            <a:pPr algn="just"/>
            <a:r>
              <a:rPr lang="pt-BR" sz="1600">
                <a:ea typeface="Microsoft YaHei"/>
              </a:rPr>
              <a:t>1) </a:t>
            </a:r>
            <a:r>
              <a:rPr lang="pt-BR" sz="1600" err="1">
                <a:ea typeface="Microsoft YaHei"/>
              </a:rPr>
              <a:t>monthly</a:t>
            </a:r>
            <a:r>
              <a:rPr lang="pt-BR" sz="1600">
                <a:ea typeface="Microsoft YaHei"/>
              </a:rPr>
              <a:t> </a:t>
            </a:r>
            <a:r>
              <a:rPr lang="pt-BR" sz="1600" err="1">
                <a:ea typeface="Microsoft YaHei"/>
              </a:rPr>
              <a:t>average</a:t>
            </a:r>
            <a:r>
              <a:rPr lang="pt-BR" sz="1600">
                <a:ea typeface="Microsoft YaHei"/>
              </a:rPr>
              <a:t> per </a:t>
            </a:r>
            <a:r>
              <a:rPr lang="pt-BR" sz="1600" err="1">
                <a:ea typeface="Microsoft YaHei"/>
              </a:rPr>
              <a:t>trip</a:t>
            </a:r>
            <a:r>
              <a:rPr lang="pt-BR" sz="1600">
                <a:ea typeface="Microsoft YaHei"/>
              </a:rPr>
              <a:t>:</a:t>
            </a:r>
          </a:p>
          <a:p>
            <a:pPr algn="just"/>
            <a:endParaRPr lang="pt-BR" sz="1600">
              <a:ea typeface="Microsoft YaHei"/>
            </a:endParaRPr>
          </a:p>
          <a:p>
            <a:pPr algn="just"/>
            <a:endParaRPr lang="pt-BR" sz="1600">
              <a:ea typeface="Microsoft YaHei"/>
            </a:endParaRPr>
          </a:p>
          <a:p>
            <a:pPr algn="just"/>
            <a:endParaRPr lang="pt-BR" sz="1600">
              <a:ea typeface="Microsoft YaHei"/>
            </a:endParaRPr>
          </a:p>
          <a:p>
            <a:pPr algn="just"/>
            <a:endParaRPr lang="pt-BR" sz="1600">
              <a:ea typeface="Microsoft YaHei"/>
            </a:endParaRPr>
          </a:p>
          <a:p>
            <a:pPr algn="just"/>
            <a:r>
              <a:rPr lang="pt-BR" sz="1600">
                <a:ea typeface="Microsoft YaHei"/>
              </a:rPr>
              <a:t>2) </a:t>
            </a:r>
            <a:r>
              <a:rPr lang="pt-BR" sz="1600" err="1">
                <a:ea typeface="Microsoft YaHei"/>
              </a:rPr>
              <a:t>Relative</a:t>
            </a:r>
            <a:r>
              <a:rPr lang="pt-BR" sz="1600">
                <a:ea typeface="Microsoft YaHei"/>
              </a:rPr>
              <a:t> </a:t>
            </a:r>
            <a:r>
              <a:rPr lang="pt-BR" sz="1600" err="1">
                <a:ea typeface="Microsoft YaHei"/>
              </a:rPr>
              <a:t>of</a:t>
            </a:r>
            <a:r>
              <a:rPr lang="pt-BR" sz="1600">
                <a:ea typeface="Microsoft YaHei"/>
              </a:rPr>
              <a:t> </a:t>
            </a:r>
            <a:r>
              <a:rPr lang="pt-BR" sz="1600" err="1">
                <a:ea typeface="Microsoft YaHei"/>
              </a:rPr>
              <a:t>mean</a:t>
            </a:r>
            <a:r>
              <a:rPr lang="pt-BR" sz="1600">
                <a:ea typeface="Microsoft YaHei"/>
              </a:rPr>
              <a:t> </a:t>
            </a:r>
            <a:r>
              <a:rPr lang="pt-BR" sz="1600" err="1">
                <a:ea typeface="Microsoft YaHei"/>
              </a:rPr>
              <a:t>prices</a:t>
            </a:r>
            <a:r>
              <a:rPr lang="pt-BR" sz="1600">
                <a:ea typeface="Microsoft YaHei"/>
              </a:rPr>
              <a:t> per </a:t>
            </a:r>
            <a:r>
              <a:rPr lang="pt-BR" sz="1600" err="1">
                <a:ea typeface="Microsoft YaHei"/>
              </a:rPr>
              <a:t>trip</a:t>
            </a:r>
            <a:r>
              <a:rPr lang="pt-BR" sz="1600">
                <a:ea typeface="Microsoft YaHei"/>
              </a:rPr>
              <a:t> for </a:t>
            </a:r>
            <a:r>
              <a:rPr lang="pt-BR" sz="1600" err="1">
                <a:ea typeface="Microsoft YaHei"/>
              </a:rPr>
              <a:t>following</a:t>
            </a:r>
            <a:r>
              <a:rPr lang="pt-BR" sz="1600">
                <a:ea typeface="Microsoft YaHei"/>
              </a:rPr>
              <a:t> </a:t>
            </a:r>
            <a:r>
              <a:rPr lang="pt-BR" sz="1600" err="1">
                <a:ea typeface="Microsoft YaHei"/>
              </a:rPr>
              <a:t>months</a:t>
            </a:r>
            <a:r>
              <a:rPr lang="pt-BR" sz="1600">
                <a:ea typeface="Microsoft YaHei"/>
              </a:rPr>
              <a:t>: </a:t>
            </a:r>
          </a:p>
          <a:p>
            <a:pPr algn="just"/>
            <a:endParaRPr lang="pt-BR" sz="1600">
              <a:ea typeface="Microsoft YaHei"/>
            </a:endParaRPr>
          </a:p>
          <a:p>
            <a:pPr algn="just"/>
            <a:endParaRPr lang="pt-BR" sz="1600">
              <a:ea typeface="Microsoft YaHei"/>
            </a:endParaRPr>
          </a:p>
          <a:p>
            <a:pPr algn="just"/>
            <a:endParaRPr lang="pt-BR" sz="1600">
              <a:ea typeface="Microsoft YaHei"/>
            </a:endParaRPr>
          </a:p>
          <a:p>
            <a:pPr algn="just"/>
            <a:endParaRPr lang="pt-BR" sz="1600">
              <a:ea typeface="Microsoft YaHei"/>
            </a:endParaRPr>
          </a:p>
          <a:p>
            <a:pPr algn="just"/>
            <a:endParaRPr lang="pt-BR" sz="1600">
              <a:ea typeface="Microsoft YaHei"/>
            </a:endParaRPr>
          </a:p>
          <a:p>
            <a:pPr algn="just"/>
            <a:endParaRPr lang="pt-BR" sz="1600">
              <a:ea typeface="Microsoft YaHei"/>
            </a:endParaRPr>
          </a:p>
          <a:p>
            <a:pPr algn="just"/>
            <a:r>
              <a:rPr lang="pt-BR" sz="1600">
                <a:ea typeface="Microsoft YaHei"/>
              </a:rPr>
              <a:t>3) </a:t>
            </a:r>
            <a:r>
              <a:rPr lang="pt-BR" sz="1600" err="1">
                <a:ea typeface="Microsoft YaHei"/>
              </a:rPr>
              <a:t>Areas</a:t>
            </a:r>
            <a:r>
              <a:rPr lang="pt-BR" sz="1600">
                <a:ea typeface="Microsoft YaHei"/>
              </a:rPr>
              <a:t> indexes: </a:t>
            </a:r>
            <a:r>
              <a:rPr lang="pt-BR" sz="1600" err="1">
                <a:ea typeface="Microsoft YaHei"/>
              </a:rPr>
              <a:t>different</a:t>
            </a:r>
            <a:r>
              <a:rPr lang="pt-BR" sz="1600">
                <a:ea typeface="Microsoft YaHei"/>
              </a:rPr>
              <a:t> </a:t>
            </a:r>
            <a:r>
              <a:rPr lang="pt-BR" sz="1600" err="1">
                <a:ea typeface="Microsoft YaHei"/>
              </a:rPr>
              <a:t>trips</a:t>
            </a:r>
            <a:r>
              <a:rPr lang="pt-BR" sz="1600">
                <a:ea typeface="Microsoft YaHei"/>
              </a:rPr>
              <a:t> </a:t>
            </a:r>
            <a:r>
              <a:rPr lang="pt-BR" sz="1600" err="1">
                <a:ea typeface="Microsoft YaHei"/>
              </a:rPr>
              <a:t>results</a:t>
            </a:r>
            <a:r>
              <a:rPr lang="pt-BR" sz="1600">
                <a:ea typeface="Microsoft YaHei"/>
              </a:rPr>
              <a:t> are </a:t>
            </a:r>
            <a:r>
              <a:rPr lang="pt-BR" sz="1600" err="1">
                <a:ea typeface="Microsoft YaHei"/>
              </a:rPr>
              <a:t>aggregated</a:t>
            </a:r>
            <a:r>
              <a:rPr lang="pt-BR" sz="1600">
                <a:ea typeface="Microsoft YaHei"/>
              </a:rPr>
              <a:t> via </a:t>
            </a:r>
            <a:r>
              <a:rPr lang="pt-BR" sz="1600" err="1">
                <a:ea typeface="Microsoft YaHei"/>
              </a:rPr>
              <a:t>geometric</a:t>
            </a:r>
            <a:r>
              <a:rPr lang="pt-BR" sz="1600">
                <a:ea typeface="Microsoft YaHei"/>
              </a:rPr>
              <a:t> </a:t>
            </a:r>
            <a:r>
              <a:rPr lang="pt-BR" sz="1600" err="1">
                <a:ea typeface="Microsoft YaHei"/>
              </a:rPr>
              <a:t>average</a:t>
            </a:r>
            <a:r>
              <a:rPr lang="pt-BR" sz="1600">
                <a:ea typeface="Microsoft YaHei"/>
              </a:rPr>
              <a:t> </a:t>
            </a:r>
          </a:p>
          <a:p>
            <a:pPr algn="just"/>
            <a:endParaRPr lang="pt-BR" sz="1600">
              <a:ea typeface="Microsoft YaHei"/>
            </a:endParaRPr>
          </a:p>
          <a:p>
            <a:pPr algn="just"/>
            <a:endParaRPr lang="pt-BR" sz="1600">
              <a:ea typeface="Microsoft YaHei"/>
            </a:endParaRPr>
          </a:p>
          <a:p>
            <a:pPr algn="just"/>
            <a:endParaRPr lang="pt-BR" sz="1600">
              <a:ea typeface="Microsoft YaHei"/>
            </a:endParaRPr>
          </a:p>
          <a:p>
            <a:pPr algn="just"/>
            <a:endParaRPr lang="pt-BR" sz="1600">
              <a:ea typeface="Microsoft YaHei"/>
            </a:endParaRPr>
          </a:p>
          <a:p>
            <a:pPr algn="just"/>
            <a:r>
              <a:rPr lang="pt-BR" sz="1600">
                <a:ea typeface="Microsoft YaHei"/>
              </a:rPr>
              <a:t>4) </a:t>
            </a:r>
            <a:r>
              <a:rPr lang="pt-BR" sz="1600" err="1">
                <a:ea typeface="Microsoft YaHei"/>
              </a:rPr>
              <a:t>National</a:t>
            </a:r>
            <a:r>
              <a:rPr lang="pt-BR" sz="1600">
                <a:ea typeface="Microsoft YaHei"/>
              </a:rPr>
              <a:t> index:</a:t>
            </a:r>
          </a:p>
          <a:p>
            <a:pPr algn="just"/>
            <a:endParaRPr lang="pt-BR" sz="2000">
              <a:ea typeface="Microsoft YaHei"/>
            </a:endParaRPr>
          </a:p>
          <a:p>
            <a:pPr algn="just"/>
            <a:endParaRPr lang="pt-BR" sz="2000">
              <a:ea typeface="Microsoft YaHei"/>
            </a:endParaRPr>
          </a:p>
          <a:p>
            <a:pPr algn="just"/>
            <a:endParaRPr lang="pt-BR" sz="2000">
              <a:ea typeface="Microsoft YaHei"/>
            </a:endParaRPr>
          </a:p>
          <a:p>
            <a:pPr algn="just"/>
            <a:endParaRPr lang="pt-BR"/>
          </a:p>
        </p:txBody>
      </p:sp>
      <p:pic>
        <p:nvPicPr>
          <p:cNvPr id="5" name="Imagem 7" descr="Texto&#10;&#10;Descrição gerada automaticamente">
            <a:extLst>
              <a:ext uri="{FF2B5EF4-FFF2-40B4-BE49-F238E27FC236}">
                <a16:creationId xmlns:a16="http://schemas.microsoft.com/office/drawing/2014/main" id="{0F5161EC-21ED-4C35-92A6-04BBB10388DA}"/>
              </a:ext>
            </a:extLst>
          </p:cNvPr>
          <p:cNvPicPr>
            <a:picLocks noChangeAspect="1"/>
          </p:cNvPicPr>
          <p:nvPr/>
        </p:nvPicPr>
        <p:blipFill>
          <a:blip r:embed="rId3"/>
          <a:stretch>
            <a:fillRect/>
          </a:stretch>
        </p:blipFill>
        <p:spPr>
          <a:xfrm>
            <a:off x="3560358" y="2010487"/>
            <a:ext cx="1374386" cy="809305"/>
          </a:xfrm>
          <a:prstGeom prst="rect">
            <a:avLst/>
          </a:prstGeom>
        </p:spPr>
      </p:pic>
      <p:pic>
        <p:nvPicPr>
          <p:cNvPr id="8" name="Imagem 8">
            <a:extLst>
              <a:ext uri="{FF2B5EF4-FFF2-40B4-BE49-F238E27FC236}">
                <a16:creationId xmlns:a16="http://schemas.microsoft.com/office/drawing/2014/main" id="{BAD41E9F-03B0-49F2-9F43-F69E3E7DBCF7}"/>
              </a:ext>
            </a:extLst>
          </p:cNvPr>
          <p:cNvPicPr>
            <a:picLocks noChangeAspect="1"/>
          </p:cNvPicPr>
          <p:nvPr/>
        </p:nvPicPr>
        <p:blipFill>
          <a:blip r:embed="rId4"/>
          <a:stretch>
            <a:fillRect/>
          </a:stretch>
        </p:blipFill>
        <p:spPr>
          <a:xfrm>
            <a:off x="3220876" y="3422690"/>
            <a:ext cx="2275435" cy="1009090"/>
          </a:xfrm>
          <a:prstGeom prst="rect">
            <a:avLst/>
          </a:prstGeom>
        </p:spPr>
      </p:pic>
      <p:pic>
        <p:nvPicPr>
          <p:cNvPr id="9" name="Imagem 9" descr="Texto&#10;&#10;Descrição gerada automaticamente">
            <a:extLst>
              <a:ext uri="{FF2B5EF4-FFF2-40B4-BE49-F238E27FC236}">
                <a16:creationId xmlns:a16="http://schemas.microsoft.com/office/drawing/2014/main" id="{F17DF37E-EE09-4B64-8657-3A85ED9CC57B}"/>
              </a:ext>
            </a:extLst>
          </p:cNvPr>
          <p:cNvPicPr>
            <a:picLocks noChangeAspect="1"/>
          </p:cNvPicPr>
          <p:nvPr/>
        </p:nvPicPr>
        <p:blipFill>
          <a:blip r:embed="rId5"/>
          <a:stretch>
            <a:fillRect/>
          </a:stretch>
        </p:blipFill>
        <p:spPr>
          <a:xfrm>
            <a:off x="2825428" y="5088586"/>
            <a:ext cx="3050403" cy="812507"/>
          </a:xfrm>
          <a:prstGeom prst="rect">
            <a:avLst/>
          </a:prstGeom>
        </p:spPr>
      </p:pic>
      <p:pic>
        <p:nvPicPr>
          <p:cNvPr id="10" name="Imagem 10" descr="Texto, Quadro de comunicações&#10;&#10;Descrição gerada automaticamente">
            <a:extLst>
              <a:ext uri="{FF2B5EF4-FFF2-40B4-BE49-F238E27FC236}">
                <a16:creationId xmlns:a16="http://schemas.microsoft.com/office/drawing/2014/main" id="{98A0A1DE-9CE2-4C9E-846B-96528B4D3C0B}"/>
              </a:ext>
            </a:extLst>
          </p:cNvPr>
          <p:cNvPicPr>
            <a:picLocks noChangeAspect="1"/>
          </p:cNvPicPr>
          <p:nvPr/>
        </p:nvPicPr>
        <p:blipFill>
          <a:blip r:embed="rId6"/>
          <a:stretch>
            <a:fillRect/>
          </a:stretch>
        </p:blipFill>
        <p:spPr>
          <a:xfrm>
            <a:off x="2448082" y="6438095"/>
            <a:ext cx="3583540" cy="868815"/>
          </a:xfrm>
          <a:prstGeom prst="rect">
            <a:avLst/>
          </a:prstGeom>
        </p:spPr>
      </p:pic>
    </p:spTree>
    <p:extLst>
      <p:ext uri="{BB962C8B-B14F-4D97-AF65-F5344CB8AC3E}">
        <p14:creationId xmlns:p14="http://schemas.microsoft.com/office/powerpoint/2010/main" val="10832501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765000" y="112680"/>
            <a:ext cx="8710200" cy="1201320"/>
          </a:xfrm>
          <a:prstGeom prst="rect">
            <a:avLst/>
          </a:prstGeom>
        </p:spPr>
        <p:txBody>
          <a:bodyPr lIns="0" tIns="0" rIns="0" bIns="0" anchor="t"/>
          <a:lstStyle/>
          <a:p>
            <a:pPr algn="ctr"/>
            <a:r>
              <a:rPr lang="en-GB" sz="2800" b="1">
                <a:solidFill>
                  <a:srgbClr val="3333CC"/>
                </a:solidFill>
                <a:latin typeface="Arial"/>
                <a:ea typeface="Microsoft YaHei"/>
              </a:rPr>
              <a:t>Monthly prices distribution for São Paulo</a:t>
            </a:r>
          </a:p>
          <a:p>
            <a:pPr algn="ctr"/>
            <a:endParaRPr lang="en-GB" sz="2800" b="1">
              <a:solidFill>
                <a:srgbClr val="3333CC"/>
              </a:solidFill>
              <a:ea typeface="Microsoft YaHei"/>
            </a:endParaRPr>
          </a:p>
        </p:txBody>
      </p:sp>
      <p:sp>
        <p:nvSpPr>
          <p:cNvPr id="170" name="CustomShape 3"/>
          <p:cNvSpPr/>
          <p:nvPr/>
        </p:nvSpPr>
        <p:spPr>
          <a:xfrm>
            <a:off x="503280" y="1152360"/>
            <a:ext cx="9175320" cy="912600"/>
          </a:xfrm>
          <a:prstGeom prst="rect">
            <a:avLst/>
          </a:prstGeom>
          <a:noFill/>
          <a:ln>
            <a:noFill/>
          </a:ln>
        </p:spPr>
        <p:txBody>
          <a:bodyPr lIns="90000" tIns="45000" rIns="90000" bIns="45000"/>
          <a:lstStyle/>
          <a:p>
            <a:pPr>
              <a:lnSpc>
                <a:spcPct val="100000"/>
              </a:lnSpc>
            </a:pPr>
            <a:endParaRPr/>
          </a:p>
          <a:p>
            <a:pPr>
              <a:lnSpc>
                <a:spcPct val="100000"/>
              </a:lnSpc>
            </a:pPr>
            <a:endParaRPr/>
          </a:p>
          <a:p>
            <a:pPr>
              <a:lnSpc>
                <a:spcPct val="100000"/>
              </a:lnSpc>
            </a:pPr>
            <a:endParaRPr/>
          </a:p>
        </p:txBody>
      </p:sp>
      <p:sp>
        <p:nvSpPr>
          <p:cNvPr id="171" name="CustomShape 4"/>
          <p:cNvSpPr/>
          <p:nvPr/>
        </p:nvSpPr>
        <p:spPr>
          <a:xfrm>
            <a:off x="503280" y="971640"/>
            <a:ext cx="9577080" cy="6722280"/>
          </a:xfrm>
          <a:prstGeom prst="rect">
            <a:avLst/>
          </a:prstGeom>
          <a:noFill/>
          <a:ln>
            <a:noFill/>
          </a:ln>
        </p:spPr>
        <p:txBody>
          <a:bodyPr lIns="90000" tIns="45000" rIns="90000" bIns="45000" anchor="t"/>
          <a:lstStyle/>
          <a:p>
            <a:pPr>
              <a:lnSpc>
                <a:spcPct val="100000"/>
              </a:lnSpc>
            </a:pPr>
            <a:endParaRPr/>
          </a:p>
          <a:p>
            <a:pPr>
              <a:lnSpc>
                <a:spcPct val="100000"/>
              </a:lnSpc>
            </a:pPr>
            <a:endParaRPr lang="pt-BR" sz="2200">
              <a:solidFill>
                <a:srgbClr val="FF0000"/>
              </a:solidFill>
            </a:endParaRPr>
          </a:p>
        </p:txBody>
      </p:sp>
      <p:sp>
        <p:nvSpPr>
          <p:cNvPr id="172" name="CustomShape 5"/>
          <p:cNvSpPr/>
          <p:nvPr/>
        </p:nvSpPr>
        <p:spPr>
          <a:xfrm>
            <a:off x="5472000" y="4967280"/>
            <a:ext cx="4392360" cy="1186920"/>
          </a:xfrm>
          <a:prstGeom prst="rect">
            <a:avLst/>
          </a:prstGeom>
          <a:noFill/>
          <a:ln>
            <a:noFill/>
          </a:ln>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p:txBody>
      </p:sp>
      <p:pic>
        <p:nvPicPr>
          <p:cNvPr id="4" name="Imagem 4" descr="Gráfico&#10;&#10;Descrição gerada automaticamente">
            <a:extLst>
              <a:ext uri="{FF2B5EF4-FFF2-40B4-BE49-F238E27FC236}">
                <a16:creationId xmlns:a16="http://schemas.microsoft.com/office/drawing/2014/main" id="{00425DE4-07A5-4003-83DA-6BFBEF7BB1DB}"/>
              </a:ext>
            </a:extLst>
          </p:cNvPr>
          <p:cNvPicPr>
            <a:picLocks noChangeAspect="1"/>
          </p:cNvPicPr>
          <p:nvPr/>
        </p:nvPicPr>
        <p:blipFill>
          <a:blip r:embed="rId3"/>
          <a:stretch>
            <a:fillRect/>
          </a:stretch>
        </p:blipFill>
        <p:spPr>
          <a:xfrm>
            <a:off x="497743" y="1145639"/>
            <a:ext cx="9368803" cy="6405628"/>
          </a:xfrm>
          <a:prstGeom prst="rect">
            <a:avLst/>
          </a:prstGeom>
        </p:spPr>
      </p:pic>
      <p:sp>
        <p:nvSpPr>
          <p:cNvPr id="2" name="Chave Esquerda 1">
            <a:extLst>
              <a:ext uri="{FF2B5EF4-FFF2-40B4-BE49-F238E27FC236}">
                <a16:creationId xmlns:a16="http://schemas.microsoft.com/office/drawing/2014/main" id="{3898ED72-F444-4FED-AFB1-1A8CC1A26DD8}"/>
              </a:ext>
            </a:extLst>
          </p:cNvPr>
          <p:cNvSpPr/>
          <p:nvPr/>
        </p:nvSpPr>
        <p:spPr>
          <a:xfrm rot="5400000">
            <a:off x="3417316" y="2743850"/>
            <a:ext cx="982552" cy="2788541"/>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 name="CaixaDeTexto 2">
            <a:extLst>
              <a:ext uri="{FF2B5EF4-FFF2-40B4-BE49-F238E27FC236}">
                <a16:creationId xmlns:a16="http://schemas.microsoft.com/office/drawing/2014/main" id="{EFA4AEF0-81F6-48FA-8C50-F95DE25DDD01}"/>
              </a:ext>
            </a:extLst>
          </p:cNvPr>
          <p:cNvSpPr txBox="1"/>
          <p:nvPr/>
        </p:nvSpPr>
        <p:spPr>
          <a:xfrm>
            <a:off x="1024323" y="637945"/>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t>10 Km </a:t>
            </a:r>
            <a:r>
              <a:rPr lang="pt-BR" b="1" err="1"/>
              <a:t>route</a:t>
            </a:r>
          </a:p>
        </p:txBody>
      </p:sp>
      <p:sp>
        <p:nvSpPr>
          <p:cNvPr id="10" name="Chave Esquerda 9">
            <a:extLst>
              <a:ext uri="{FF2B5EF4-FFF2-40B4-BE49-F238E27FC236}">
                <a16:creationId xmlns:a16="http://schemas.microsoft.com/office/drawing/2014/main" id="{14B55689-D9C9-4925-AA3D-9F06245559F3}"/>
              </a:ext>
            </a:extLst>
          </p:cNvPr>
          <p:cNvSpPr/>
          <p:nvPr/>
        </p:nvSpPr>
        <p:spPr>
          <a:xfrm rot="5400000">
            <a:off x="6093130" y="685439"/>
            <a:ext cx="998402" cy="2487422"/>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1" name="Chave Esquerda 10">
            <a:extLst>
              <a:ext uri="{FF2B5EF4-FFF2-40B4-BE49-F238E27FC236}">
                <a16:creationId xmlns:a16="http://schemas.microsoft.com/office/drawing/2014/main" id="{70E3E283-FA14-4D2D-8266-33123B532880}"/>
              </a:ext>
            </a:extLst>
          </p:cNvPr>
          <p:cNvSpPr/>
          <p:nvPr/>
        </p:nvSpPr>
        <p:spPr>
          <a:xfrm rot="5400000">
            <a:off x="1357652" y="686050"/>
            <a:ext cx="633852" cy="1298796"/>
          </a:xfrm>
          <a:prstGeom prst="leftBrace">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5" name="CaixaDeTexto 4">
            <a:extLst>
              <a:ext uri="{FF2B5EF4-FFF2-40B4-BE49-F238E27FC236}">
                <a16:creationId xmlns:a16="http://schemas.microsoft.com/office/drawing/2014/main" id="{F22BF45B-FC20-43A4-9C03-E6358015984A}"/>
              </a:ext>
            </a:extLst>
          </p:cNvPr>
          <p:cNvSpPr txBox="1"/>
          <p:nvPr/>
        </p:nvSpPr>
        <p:spPr>
          <a:xfrm>
            <a:off x="6250099" y="95428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solidFill>
                  <a:srgbClr val="000000"/>
                </a:solidFill>
                <a:latin typeface="Arial"/>
                <a:cs typeface="Arial"/>
              </a:rPr>
              <a:t>5 Km </a:t>
            </a:r>
            <a:r>
              <a:rPr lang="pt-BR" b="1" err="1">
                <a:solidFill>
                  <a:srgbClr val="000000"/>
                </a:solidFill>
                <a:latin typeface="Arial"/>
                <a:cs typeface="Arial"/>
              </a:rPr>
              <a:t>routes</a:t>
            </a:r>
            <a:endParaRPr lang="pt-BR" err="1"/>
          </a:p>
        </p:txBody>
      </p:sp>
      <p:sp>
        <p:nvSpPr>
          <p:cNvPr id="6" name="CaixaDeTexto 5">
            <a:extLst>
              <a:ext uri="{FF2B5EF4-FFF2-40B4-BE49-F238E27FC236}">
                <a16:creationId xmlns:a16="http://schemas.microsoft.com/office/drawing/2014/main" id="{4C8F33A7-AAE1-4B68-9AA3-A30F11414911}"/>
              </a:ext>
            </a:extLst>
          </p:cNvPr>
          <p:cNvSpPr txBox="1"/>
          <p:nvPr/>
        </p:nvSpPr>
        <p:spPr>
          <a:xfrm>
            <a:off x="2892713" y="315536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cs typeface="Arial"/>
              </a:rPr>
              <a:t>3 Km </a:t>
            </a:r>
            <a:r>
              <a:rPr lang="pt-BR" b="1" err="1">
                <a:cs typeface="Arial"/>
              </a:rPr>
              <a:t>routes</a:t>
            </a:r>
            <a:endParaRPr lang="pt-BR" err="1"/>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731880" y="168120"/>
            <a:ext cx="8710200" cy="1201320"/>
          </a:xfrm>
          <a:prstGeom prst="rect">
            <a:avLst/>
          </a:prstGeom>
        </p:spPr>
        <p:txBody>
          <a:bodyPr lIns="0" tIns="0" rIns="0" bIns="0" anchor="t"/>
          <a:lstStyle/>
          <a:p>
            <a:pPr algn="ctr"/>
            <a:r>
              <a:rPr lang="en-GB" sz="2800" b="1">
                <a:solidFill>
                  <a:srgbClr val="3333CC"/>
                </a:solidFill>
                <a:latin typeface="Arial"/>
                <a:ea typeface="Microsoft YaHei"/>
              </a:rPr>
              <a:t>Price change (%) series for São Paulo  </a:t>
            </a:r>
            <a:endParaRPr lang="en-GB" sz="2800" b="1">
              <a:solidFill>
                <a:srgbClr val="3333CC"/>
              </a:solidFill>
              <a:ea typeface="Microsoft YaHei"/>
            </a:endParaRPr>
          </a:p>
        </p:txBody>
      </p:sp>
      <p:sp>
        <p:nvSpPr>
          <p:cNvPr id="178" name="TextShape 2"/>
          <p:cNvSpPr txBox="1"/>
          <p:nvPr/>
        </p:nvSpPr>
        <p:spPr>
          <a:xfrm>
            <a:off x="720720" y="4032360"/>
            <a:ext cx="3526920" cy="2158560"/>
          </a:xfrm>
          <a:prstGeom prst="rect">
            <a:avLst/>
          </a:prstGeom>
        </p:spPr>
        <p:txBody>
          <a:bodyPr lIns="0" tIns="18360" rIns="0" bIns="0"/>
          <a:lstStyle/>
          <a:p>
            <a:pPr algn="ctr">
              <a:lnSpc>
                <a:spcPct val="100000"/>
              </a:lnSpc>
            </a:pPr>
            <a:r>
              <a:rPr lang="en-GB" sz="2200">
                <a:solidFill>
                  <a:srgbClr val="000000"/>
                </a:solidFill>
                <a:latin typeface="Arial"/>
                <a:ea typeface="Microsoft YaHei"/>
              </a:rPr>
              <a:t>       </a:t>
            </a:r>
            <a:endParaRPr/>
          </a:p>
        </p:txBody>
      </p:sp>
      <p:sp>
        <p:nvSpPr>
          <p:cNvPr id="179" name="CustomShape 3"/>
          <p:cNvSpPr/>
          <p:nvPr/>
        </p:nvSpPr>
        <p:spPr>
          <a:xfrm>
            <a:off x="255600" y="1330200"/>
            <a:ext cx="9175320" cy="912600"/>
          </a:xfrm>
          <a:prstGeom prst="rect">
            <a:avLst/>
          </a:prstGeom>
          <a:noFill/>
          <a:ln>
            <a:noFill/>
          </a:ln>
        </p:spPr>
        <p:txBody>
          <a:bodyPr lIns="90000" tIns="45000" rIns="90000" bIns="45000"/>
          <a:lstStyle/>
          <a:p>
            <a:pPr>
              <a:lnSpc>
                <a:spcPct val="100000"/>
              </a:lnSpc>
            </a:pPr>
            <a:endParaRPr/>
          </a:p>
          <a:p>
            <a:pPr>
              <a:lnSpc>
                <a:spcPct val="100000"/>
              </a:lnSpc>
            </a:pPr>
            <a:endParaRPr/>
          </a:p>
          <a:p>
            <a:pPr>
              <a:lnSpc>
                <a:spcPct val="100000"/>
              </a:lnSpc>
            </a:pPr>
            <a:endParaRPr/>
          </a:p>
        </p:txBody>
      </p:sp>
      <p:pic>
        <p:nvPicPr>
          <p:cNvPr id="4" name="Imagem 4" descr="Gráfico, Histograma&#10;&#10;Descrição gerada automaticamente">
            <a:extLst>
              <a:ext uri="{FF2B5EF4-FFF2-40B4-BE49-F238E27FC236}">
                <a16:creationId xmlns:a16="http://schemas.microsoft.com/office/drawing/2014/main" id="{4D19DB10-2633-4B1B-A80E-9E5F4BAE49B8}"/>
              </a:ext>
            </a:extLst>
          </p:cNvPr>
          <p:cNvPicPr>
            <a:picLocks noChangeAspect="1"/>
          </p:cNvPicPr>
          <p:nvPr/>
        </p:nvPicPr>
        <p:blipFill>
          <a:blip r:embed="rId3"/>
          <a:stretch>
            <a:fillRect/>
          </a:stretch>
        </p:blipFill>
        <p:spPr>
          <a:xfrm>
            <a:off x="655803" y="1129739"/>
            <a:ext cx="9242004" cy="6323778"/>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731880" y="168120"/>
            <a:ext cx="8710200" cy="1201320"/>
          </a:xfrm>
          <a:prstGeom prst="rect">
            <a:avLst/>
          </a:prstGeom>
        </p:spPr>
        <p:txBody>
          <a:bodyPr lIns="0" tIns="0" rIns="0" bIns="0" anchor="t"/>
          <a:lstStyle/>
          <a:p>
            <a:pPr algn="ctr"/>
            <a:r>
              <a:rPr lang="en-GB" sz="2800" b="1">
                <a:solidFill>
                  <a:srgbClr val="3333CC"/>
                </a:solidFill>
                <a:latin typeface="Arial"/>
                <a:ea typeface="Microsoft YaHei"/>
              </a:rPr>
              <a:t>IPCA Price changes (%) series per area and nationally </a:t>
            </a:r>
            <a:endParaRPr lang="pt-BR"/>
          </a:p>
        </p:txBody>
      </p:sp>
      <p:sp>
        <p:nvSpPr>
          <p:cNvPr id="178" name="TextShape 2"/>
          <p:cNvSpPr txBox="1"/>
          <p:nvPr/>
        </p:nvSpPr>
        <p:spPr>
          <a:xfrm>
            <a:off x="720720" y="4032360"/>
            <a:ext cx="3526920" cy="2158560"/>
          </a:xfrm>
          <a:prstGeom prst="rect">
            <a:avLst/>
          </a:prstGeom>
        </p:spPr>
        <p:txBody>
          <a:bodyPr lIns="0" tIns="18360" rIns="0" bIns="0"/>
          <a:lstStyle/>
          <a:p>
            <a:pPr algn="ctr">
              <a:lnSpc>
                <a:spcPct val="100000"/>
              </a:lnSpc>
            </a:pPr>
            <a:r>
              <a:rPr lang="en-GB" sz="2200">
                <a:solidFill>
                  <a:srgbClr val="000000"/>
                </a:solidFill>
                <a:latin typeface="Arial"/>
                <a:ea typeface="Microsoft YaHei"/>
              </a:rPr>
              <a:t>       </a:t>
            </a:r>
            <a:endParaRPr/>
          </a:p>
        </p:txBody>
      </p:sp>
      <p:sp>
        <p:nvSpPr>
          <p:cNvPr id="179" name="CustomShape 3"/>
          <p:cNvSpPr/>
          <p:nvPr/>
        </p:nvSpPr>
        <p:spPr>
          <a:xfrm>
            <a:off x="255600" y="1330200"/>
            <a:ext cx="9175320" cy="912600"/>
          </a:xfrm>
          <a:prstGeom prst="rect">
            <a:avLst/>
          </a:prstGeom>
          <a:noFill/>
          <a:ln>
            <a:noFill/>
          </a:ln>
        </p:spPr>
        <p:txBody>
          <a:bodyPr lIns="90000" tIns="45000" rIns="90000" bIns="45000"/>
          <a:lstStyle/>
          <a:p>
            <a:pPr>
              <a:lnSpc>
                <a:spcPct val="100000"/>
              </a:lnSpc>
            </a:pPr>
            <a:endParaRPr/>
          </a:p>
          <a:p>
            <a:pPr>
              <a:lnSpc>
                <a:spcPct val="100000"/>
              </a:lnSpc>
            </a:pPr>
            <a:endParaRPr/>
          </a:p>
          <a:p>
            <a:pPr>
              <a:lnSpc>
                <a:spcPct val="100000"/>
              </a:lnSpc>
            </a:pPr>
            <a:endParaRPr/>
          </a:p>
        </p:txBody>
      </p:sp>
      <p:pic>
        <p:nvPicPr>
          <p:cNvPr id="2" name="Imagem 2" descr="Gráfico, Histograma&#10;&#10;Descrição gerada automaticamente">
            <a:extLst>
              <a:ext uri="{FF2B5EF4-FFF2-40B4-BE49-F238E27FC236}">
                <a16:creationId xmlns:a16="http://schemas.microsoft.com/office/drawing/2014/main" id="{B18C2260-0B57-4053-B594-FE6A57EFB640}"/>
              </a:ext>
            </a:extLst>
          </p:cNvPr>
          <p:cNvPicPr>
            <a:picLocks noChangeAspect="1"/>
          </p:cNvPicPr>
          <p:nvPr/>
        </p:nvPicPr>
        <p:blipFill>
          <a:blip r:embed="rId3"/>
          <a:stretch>
            <a:fillRect/>
          </a:stretch>
        </p:blipFill>
        <p:spPr>
          <a:xfrm>
            <a:off x="545505" y="1099684"/>
            <a:ext cx="9337103" cy="6463824"/>
          </a:xfrm>
          <a:prstGeom prst="rect">
            <a:avLst/>
          </a:prstGeom>
        </p:spPr>
      </p:pic>
    </p:spTree>
    <p:extLst>
      <p:ext uri="{BB962C8B-B14F-4D97-AF65-F5344CB8AC3E}">
        <p14:creationId xmlns:p14="http://schemas.microsoft.com/office/powerpoint/2010/main" val="109726697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731880" y="168120"/>
            <a:ext cx="8710200" cy="1201320"/>
          </a:xfrm>
          <a:prstGeom prst="rect">
            <a:avLst/>
          </a:prstGeom>
        </p:spPr>
        <p:txBody>
          <a:bodyPr lIns="0" tIns="0" rIns="0" bIns="0" anchor="t"/>
          <a:lstStyle/>
          <a:p>
            <a:pPr algn="ctr"/>
            <a:r>
              <a:rPr lang="en-GB" sz="2800" b="1">
                <a:solidFill>
                  <a:srgbClr val="3333CC"/>
                </a:solidFill>
                <a:latin typeface="Arial"/>
                <a:ea typeface="Microsoft YaHei"/>
              </a:rPr>
              <a:t>Final remarks</a:t>
            </a:r>
            <a:endParaRPr lang="en-GB" sz="2800" b="1">
              <a:solidFill>
                <a:srgbClr val="3333CC"/>
              </a:solidFill>
              <a:ea typeface="Microsoft YaHei"/>
            </a:endParaRPr>
          </a:p>
        </p:txBody>
      </p:sp>
      <p:sp>
        <p:nvSpPr>
          <p:cNvPr id="178" name="TextShape 2"/>
          <p:cNvSpPr txBox="1"/>
          <p:nvPr/>
        </p:nvSpPr>
        <p:spPr>
          <a:xfrm>
            <a:off x="720720" y="4032360"/>
            <a:ext cx="3526920" cy="2158560"/>
          </a:xfrm>
          <a:prstGeom prst="rect">
            <a:avLst/>
          </a:prstGeom>
        </p:spPr>
        <p:txBody>
          <a:bodyPr lIns="0" tIns="18360" rIns="0" bIns="0"/>
          <a:lstStyle/>
          <a:p>
            <a:pPr algn="ctr">
              <a:lnSpc>
                <a:spcPct val="100000"/>
              </a:lnSpc>
            </a:pPr>
            <a:r>
              <a:rPr lang="en-GB" sz="2200">
                <a:solidFill>
                  <a:srgbClr val="000000"/>
                </a:solidFill>
                <a:latin typeface="Arial"/>
                <a:ea typeface="Microsoft YaHei"/>
              </a:rPr>
              <a:t>       </a:t>
            </a:r>
            <a:endParaRPr/>
          </a:p>
        </p:txBody>
      </p:sp>
      <p:sp>
        <p:nvSpPr>
          <p:cNvPr id="179" name="CustomShape 3"/>
          <p:cNvSpPr/>
          <p:nvPr/>
        </p:nvSpPr>
        <p:spPr>
          <a:xfrm>
            <a:off x="255600" y="1330200"/>
            <a:ext cx="9175320" cy="912600"/>
          </a:xfrm>
          <a:prstGeom prst="rect">
            <a:avLst/>
          </a:prstGeom>
          <a:noFill/>
          <a:ln>
            <a:noFill/>
          </a:ln>
        </p:spPr>
        <p:txBody>
          <a:bodyPr lIns="90000" tIns="45000" rIns="90000" bIns="45000"/>
          <a:lstStyle/>
          <a:p>
            <a:pPr>
              <a:lnSpc>
                <a:spcPct val="100000"/>
              </a:lnSpc>
            </a:pPr>
            <a:endParaRPr/>
          </a:p>
          <a:p>
            <a:pPr>
              <a:lnSpc>
                <a:spcPct val="100000"/>
              </a:lnSpc>
            </a:pPr>
            <a:endParaRPr/>
          </a:p>
          <a:p>
            <a:pPr>
              <a:lnSpc>
                <a:spcPct val="100000"/>
              </a:lnSpc>
            </a:pPr>
            <a:endParaRPr/>
          </a:p>
        </p:txBody>
      </p:sp>
      <p:sp>
        <p:nvSpPr>
          <p:cNvPr id="180" name="CustomShape 4"/>
          <p:cNvSpPr/>
          <p:nvPr/>
        </p:nvSpPr>
        <p:spPr>
          <a:xfrm>
            <a:off x="5956200" y="4997520"/>
            <a:ext cx="4392360" cy="1186920"/>
          </a:xfrm>
          <a:prstGeom prst="rect">
            <a:avLst/>
          </a:prstGeom>
          <a:noFill/>
          <a:ln>
            <a:noFill/>
          </a:ln>
        </p:spPr>
        <p:txBody>
          <a:bodyPr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p:txBody>
      </p:sp>
      <p:sp>
        <p:nvSpPr>
          <p:cNvPr id="2" name="CaixaDeTexto 1">
            <a:extLst>
              <a:ext uri="{FF2B5EF4-FFF2-40B4-BE49-F238E27FC236}">
                <a16:creationId xmlns:a16="http://schemas.microsoft.com/office/drawing/2014/main" id="{BEA1917E-B22C-47F7-94C7-E3CC993B15CA}"/>
              </a:ext>
            </a:extLst>
          </p:cNvPr>
          <p:cNvSpPr txBox="1"/>
          <p:nvPr/>
        </p:nvSpPr>
        <p:spPr>
          <a:xfrm>
            <a:off x="648955" y="767525"/>
            <a:ext cx="87821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a:cs typeface="Arial"/>
            </a:endParaRPr>
          </a:p>
        </p:txBody>
      </p:sp>
      <p:sp>
        <p:nvSpPr>
          <p:cNvPr id="3" name="CaixaDeTexto 2">
            <a:extLst>
              <a:ext uri="{FF2B5EF4-FFF2-40B4-BE49-F238E27FC236}">
                <a16:creationId xmlns:a16="http://schemas.microsoft.com/office/drawing/2014/main" id="{C61016E7-77D7-46B1-9E51-AF9CB57055B2}"/>
              </a:ext>
            </a:extLst>
          </p:cNvPr>
          <p:cNvSpPr txBox="1"/>
          <p:nvPr/>
        </p:nvSpPr>
        <p:spPr>
          <a:xfrm>
            <a:off x="422183" y="954286"/>
            <a:ext cx="9400216" cy="72943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approach developed based on the automatic collection of web prices from price simulator sites has shown to be able to provide price estimates that are able to get the price dynamics of the sector.</a:t>
            </a:r>
          </a:p>
          <a:p>
            <a:endParaRPr lang="en-US"/>
          </a:p>
          <a:p>
            <a:r>
              <a:rPr lang="en-US"/>
              <a:t>The consistency in the results at different regions, departure times and aggregation levels suggests that the method is able to provide robust results even with a reduced number of trips.</a:t>
            </a:r>
          </a:p>
          <a:p>
            <a:endParaRPr lang="en-US"/>
          </a:p>
          <a:p>
            <a:r>
              <a:rPr lang="en-US">
                <a:ea typeface="+mn-lt"/>
                <a:cs typeface="+mn-lt"/>
              </a:rPr>
              <a:t>Use of web scraping techniques is able to extract a significative number of prices at timely and efficient manner avoiding an extra burden of the monthly collection of over 7000 prices by the field staff.</a:t>
            </a:r>
            <a:endParaRPr lang="en-US">
              <a:cs typeface="Arial"/>
            </a:endParaRPr>
          </a:p>
          <a:p>
            <a:endParaRPr lang="en-US"/>
          </a:p>
          <a:p>
            <a:r>
              <a:rPr lang="en-US"/>
              <a:t>The method is able to provide results for different areas hence allowing to track the peculiarities of the price dynamics locally.</a:t>
            </a:r>
          </a:p>
          <a:p>
            <a:endParaRPr lang="en-US"/>
          </a:p>
          <a:p>
            <a:r>
              <a:rPr lang="en-US"/>
              <a:t>The method can be improved by the selection of more representative routes. More automatic and refined techniques to select the routes can be devised. However, caution should be taken in the selection of the routes. A manual inspection might be necessary.</a:t>
            </a:r>
          </a:p>
          <a:p>
            <a:endParaRPr lang="en-US"/>
          </a:p>
          <a:p>
            <a:r>
              <a:rPr lang="en-US"/>
              <a:t>With an automatic way to select the routes a massive approach to collect the prices can be tried. However, this is more computationally resource-intensive and more prone to IP blocks. In case of failure, manual collection will not be able to reproduce the robots' collection.</a:t>
            </a:r>
          </a:p>
          <a:p>
            <a:endParaRPr lang="en-US"/>
          </a:p>
          <a:p>
            <a:endParaRPr lang="en-US"/>
          </a:p>
          <a:p>
            <a:endParaRPr lang="en-US"/>
          </a:p>
        </p:txBody>
      </p:sp>
    </p:spTree>
    <p:extLst>
      <p:ext uri="{BB962C8B-B14F-4D97-AF65-F5344CB8AC3E}">
        <p14:creationId xmlns:p14="http://schemas.microsoft.com/office/powerpoint/2010/main" val="298153995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Shape 1"/>
          <p:cNvSpPr txBox="1"/>
          <p:nvPr/>
        </p:nvSpPr>
        <p:spPr>
          <a:xfrm>
            <a:off x="1009800" y="3024360"/>
            <a:ext cx="8710200" cy="1201320"/>
          </a:xfrm>
          <a:prstGeom prst="rect">
            <a:avLst/>
          </a:prstGeom>
        </p:spPr>
        <p:txBody>
          <a:bodyPr lIns="0" tIns="0" rIns="0" bIns="0"/>
          <a:lstStyle/>
          <a:p>
            <a:pPr algn="ctr">
              <a:lnSpc>
                <a:spcPct val="100000"/>
              </a:lnSpc>
            </a:pPr>
            <a:r>
              <a:rPr lang="en-GB" sz="2800" b="1">
                <a:solidFill>
                  <a:srgbClr val="3333CC"/>
                </a:solidFill>
                <a:latin typeface="Arial"/>
                <a:ea typeface="Microsoft YaHei"/>
              </a:rPr>
              <a:t>Thank you for your attention.
</a:t>
            </a:r>
            <a:endParaRPr/>
          </a:p>
        </p:txBody>
      </p:sp>
      <p:sp>
        <p:nvSpPr>
          <p:cNvPr id="310" name="TextShape 2"/>
          <p:cNvSpPr txBox="1"/>
          <p:nvPr/>
        </p:nvSpPr>
        <p:spPr>
          <a:xfrm>
            <a:off x="720720" y="4032360"/>
            <a:ext cx="3526920" cy="2158560"/>
          </a:xfrm>
          <a:prstGeom prst="rect">
            <a:avLst/>
          </a:prstGeom>
        </p:spPr>
        <p:txBody>
          <a:bodyPr lIns="0" tIns="18360" rIns="0" bIns="0"/>
          <a:lstStyle/>
          <a:p>
            <a:pPr algn="ctr">
              <a:lnSpc>
                <a:spcPct val="100000"/>
              </a:lnSpc>
            </a:pPr>
            <a:r>
              <a:rPr lang="en-GB" sz="2200">
                <a:solidFill>
                  <a:srgbClr val="000000"/>
                </a:solidFill>
                <a:latin typeface="Arial"/>
                <a:ea typeface="Microsoft YaHei"/>
              </a:rPr>
              <a:t>       </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431640" y="1259640"/>
            <a:ext cx="9142200" cy="1874520"/>
          </a:xfrm>
          <a:prstGeom prst="rect">
            <a:avLst/>
          </a:prstGeom>
        </p:spPr>
        <p:txBody>
          <a:bodyPr lIns="0" tIns="35280" rIns="0" bIns="0" anchor="ctr"/>
          <a:lstStyle/>
          <a:p>
            <a:r>
              <a:rPr lang="en-GB" sz="4000" b="1">
                <a:ea typeface="+mn-lt"/>
                <a:cs typeface="+mn-lt"/>
              </a:rPr>
              <a:t>Measuring inflation of ride sharing services in Brazilian</a:t>
            </a:r>
            <a:endParaRPr lang="pt-BR" b="1"/>
          </a:p>
          <a:p>
            <a:r>
              <a:rPr lang="en-GB" sz="4000" b="1">
                <a:ea typeface="+mn-lt"/>
                <a:cs typeface="+mn-lt"/>
              </a:rPr>
              <a:t>official CPI</a:t>
            </a:r>
            <a:endParaRPr b="1"/>
          </a:p>
        </p:txBody>
      </p:sp>
      <p:sp>
        <p:nvSpPr>
          <p:cNvPr id="120" name="TextShape 2"/>
          <p:cNvSpPr txBox="1"/>
          <p:nvPr/>
        </p:nvSpPr>
        <p:spPr>
          <a:xfrm>
            <a:off x="112327" y="3269949"/>
            <a:ext cx="9864360" cy="2303280"/>
          </a:xfrm>
          <a:prstGeom prst="rect">
            <a:avLst/>
          </a:prstGeom>
        </p:spPr>
        <p:txBody>
          <a:bodyPr lIns="0" tIns="18360" rIns="0" bIns="0" anchor="t"/>
          <a:lstStyle/>
          <a:p>
            <a:pPr algn="ctr">
              <a:lnSpc>
                <a:spcPct val="100000"/>
              </a:lnSpc>
            </a:pPr>
            <a:endParaRPr/>
          </a:p>
          <a:p>
            <a:pPr algn="ctr"/>
            <a:r>
              <a:rPr lang="en-GB" sz="2100" dirty="0">
                <a:solidFill>
                  <a:srgbClr val="000000"/>
                </a:solidFill>
                <a:latin typeface="Arial"/>
                <a:ea typeface="Microsoft YaHei"/>
                <a:cs typeface="Arial"/>
              </a:rPr>
              <a:t>Online</a:t>
            </a:r>
            <a:r>
              <a:rPr lang="en-GB" sz="2100" dirty="0">
                <a:ea typeface="+mn-lt"/>
                <a:cs typeface="+mn-lt"/>
              </a:rPr>
              <a:t> UNECE meeting of the Group of Experts on Consumer Price Indices </a:t>
            </a:r>
            <a:endParaRPr lang="en-GB" dirty="0">
              <a:solidFill>
                <a:srgbClr val="000000"/>
              </a:solidFill>
              <a:latin typeface="Arial"/>
              <a:ea typeface="Microsoft YaHei"/>
            </a:endParaRPr>
          </a:p>
          <a:p>
            <a:pPr algn="ctr"/>
            <a:r>
              <a:rPr lang="en-GB" dirty="0">
                <a:solidFill>
                  <a:srgbClr val="000000"/>
                </a:solidFill>
                <a:latin typeface="Arial"/>
                <a:ea typeface="Microsoft YaHei"/>
              </a:rPr>
              <a:t>June 2021</a:t>
            </a:r>
            <a:endParaRPr dirty="0"/>
          </a:p>
          <a:p>
            <a:pPr algn="ctr"/>
            <a:endParaRPr lang="en-GB" dirty="0">
              <a:ea typeface="Microsoft YaHei"/>
            </a:endParaRPr>
          </a:p>
          <a:p>
            <a:pPr algn="ctr"/>
            <a:r>
              <a:rPr lang="en-GB" dirty="0">
                <a:ea typeface="Microsoft YaHei"/>
              </a:rPr>
              <a:t>Vladimir G. Miranda, Lincoln T. da Silva, André F. G. Almeida, Pedro K. da Costa</a:t>
            </a:r>
          </a:p>
          <a:p>
            <a:pPr algn="ctr"/>
            <a:endParaRPr lang="en-GB" dirty="0">
              <a:ea typeface="+mn-lt"/>
              <a:cs typeface="+mn-lt"/>
            </a:endParaRPr>
          </a:p>
          <a:p>
            <a:pPr algn="ctr"/>
            <a:r>
              <a:rPr lang="en-GB" dirty="0">
                <a:solidFill>
                  <a:schemeClr val="tx2"/>
                </a:solidFill>
                <a:ea typeface="+mn-lt"/>
                <a:cs typeface="+mn-lt"/>
              </a:rPr>
              <a:t>vladimir.miranda@ibge.gov.br</a:t>
            </a:r>
          </a:p>
          <a:p>
            <a:pPr algn="ctr"/>
            <a:endParaRPr lang="en-GB" dirty="0">
              <a:ea typeface="+mn-lt"/>
              <a:cs typeface="+mn-lt"/>
            </a:endParaRPr>
          </a:p>
          <a:p>
            <a:pPr algn="ctr"/>
            <a:r>
              <a:rPr lang="en-GB" dirty="0">
                <a:ea typeface="+mn-lt"/>
                <a:cs typeface="+mn-lt"/>
              </a:rPr>
              <a:t>Brazilian Institute of Geography and Statistics – IBGE</a:t>
            </a:r>
            <a:endParaRPr lang="en-GB" dirty="0"/>
          </a:p>
          <a:p>
            <a:pPr algn="ctr"/>
            <a:r>
              <a:rPr lang="en-GB" dirty="0">
                <a:ea typeface="+mn-lt"/>
                <a:cs typeface="+mn-lt"/>
              </a:rPr>
              <a:t>Price Indices Coordination - Directorate of Surveys</a:t>
            </a:r>
            <a:endParaRPr lang="en-GB"/>
          </a:p>
          <a:p>
            <a:pPr algn="ctr"/>
            <a:endParaRPr lang="pt-BR"/>
          </a:p>
          <a:p>
            <a:pPr algn="ctr"/>
            <a:endParaRPr lang="pt-BR"/>
          </a:p>
        </p:txBody>
      </p:sp>
    </p:spTree>
    <p:extLst>
      <p:ext uri="{BB962C8B-B14F-4D97-AF65-F5344CB8AC3E}">
        <p14:creationId xmlns:p14="http://schemas.microsoft.com/office/powerpoint/2010/main" val="31937393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8">
            <a:extLst>
              <a:ext uri="{FF2B5EF4-FFF2-40B4-BE49-F238E27FC236}">
                <a16:creationId xmlns:a16="http://schemas.microsoft.com/office/drawing/2014/main" id="{D07F8AFB-E440-4CB0-855A-E14583BDEDCB}"/>
              </a:ext>
            </a:extLst>
          </p:cNvPr>
          <p:cNvPicPr>
            <a:picLocks noChangeAspect="1"/>
          </p:cNvPicPr>
          <p:nvPr/>
        </p:nvPicPr>
        <p:blipFill>
          <a:blip r:embed="rId3"/>
          <a:stretch>
            <a:fillRect/>
          </a:stretch>
        </p:blipFill>
        <p:spPr>
          <a:xfrm>
            <a:off x="2764817" y="4018371"/>
            <a:ext cx="2569138" cy="2129247"/>
          </a:xfrm>
          <a:prstGeom prst="rect">
            <a:avLst/>
          </a:prstGeom>
        </p:spPr>
      </p:pic>
      <p:sp>
        <p:nvSpPr>
          <p:cNvPr id="129" name="TextShape 1"/>
          <p:cNvSpPr txBox="1"/>
          <p:nvPr/>
        </p:nvSpPr>
        <p:spPr>
          <a:xfrm>
            <a:off x="993600" y="382680"/>
            <a:ext cx="8710200" cy="1201320"/>
          </a:xfrm>
          <a:prstGeom prst="rect">
            <a:avLst/>
          </a:prstGeom>
        </p:spPr>
        <p:txBody>
          <a:bodyPr lIns="0" tIns="0" rIns="0" bIns="0" anchor="t"/>
          <a:lstStyle/>
          <a:p>
            <a:pPr algn="ctr"/>
            <a:r>
              <a:rPr lang="en-GB" sz="2800" b="1">
                <a:solidFill>
                  <a:srgbClr val="3333CC"/>
                </a:solidFill>
                <a:latin typeface="Arial"/>
                <a:ea typeface="Microsoft YaHei"/>
              </a:rPr>
              <a:t>Origin of the issue</a:t>
            </a:r>
            <a:endParaRPr lang="pt-BR"/>
          </a:p>
        </p:txBody>
      </p:sp>
      <p:sp>
        <p:nvSpPr>
          <p:cNvPr id="130" name="TextShape 2"/>
          <p:cNvSpPr txBox="1"/>
          <p:nvPr/>
        </p:nvSpPr>
        <p:spPr>
          <a:xfrm>
            <a:off x="324802" y="4064030"/>
            <a:ext cx="3526920" cy="2158560"/>
          </a:xfrm>
          <a:prstGeom prst="rect">
            <a:avLst/>
          </a:prstGeom>
        </p:spPr>
        <p:txBody>
          <a:bodyPr lIns="0" tIns="18360" rIns="0" bIns="0"/>
          <a:lstStyle/>
          <a:p>
            <a:pPr algn="ctr">
              <a:lnSpc>
                <a:spcPct val="100000"/>
              </a:lnSpc>
            </a:pPr>
            <a:r>
              <a:rPr lang="en-GB" sz="2200">
                <a:solidFill>
                  <a:srgbClr val="000000"/>
                </a:solidFill>
                <a:latin typeface="Arial"/>
                <a:ea typeface="Microsoft YaHei"/>
              </a:rPr>
              <a:t>       </a:t>
            </a:r>
            <a:endParaRPr/>
          </a:p>
        </p:txBody>
      </p:sp>
      <p:sp>
        <p:nvSpPr>
          <p:cNvPr id="131" name="CustomShape 3"/>
          <p:cNvSpPr/>
          <p:nvPr/>
        </p:nvSpPr>
        <p:spPr>
          <a:xfrm>
            <a:off x="5330520" y="2478240"/>
            <a:ext cx="181080" cy="4478760"/>
          </a:xfrm>
          <a:prstGeom prst="rect">
            <a:avLst/>
          </a:prstGeom>
          <a:noFill/>
          <a:ln>
            <a:noFill/>
          </a:ln>
        </p:spPr>
        <p:txBody>
          <a:bodyPr wrap="none"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32" name="CustomShape 4"/>
          <p:cNvSpPr/>
          <p:nvPr/>
        </p:nvSpPr>
        <p:spPr>
          <a:xfrm rot="10800000" flipV="1">
            <a:off x="311400" y="2128320"/>
            <a:ext cx="8449920" cy="2101320"/>
          </a:xfrm>
          <a:prstGeom prst="rect">
            <a:avLst/>
          </a:prstGeom>
          <a:noFill/>
          <a:ln>
            <a:noFill/>
          </a:ln>
        </p:spPr>
        <p:txBody>
          <a:bodyPr lIns="90000" tIns="45000" rIns="90000" bIns="45000"/>
          <a:lstStyle/>
          <a:p>
            <a:pPr>
              <a:lnSpc>
                <a:spcPct val="100000"/>
              </a:lnSpc>
            </a:pPr>
            <a:endParaRPr/>
          </a:p>
          <a:p>
            <a:pPr>
              <a:lnSpc>
                <a:spcPct val="100000"/>
              </a:lnSpc>
            </a:pPr>
            <a:r>
              <a:rPr lang="pt-BR" sz="2200">
                <a:solidFill>
                  <a:srgbClr val="000000"/>
                </a:solidFill>
                <a:latin typeface="Arial"/>
                <a:ea typeface="Droid Sans Fallback"/>
              </a:rPr>
              <a:t> </a:t>
            </a: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34" name="CustomShape 5"/>
          <p:cNvSpPr/>
          <p:nvPr/>
        </p:nvSpPr>
        <p:spPr>
          <a:xfrm rot="10800000" flipV="1">
            <a:off x="881280" y="1534680"/>
            <a:ext cx="8449920" cy="2101320"/>
          </a:xfrm>
          <a:prstGeom prst="rect">
            <a:avLst/>
          </a:prstGeom>
          <a:noFill/>
          <a:ln>
            <a:noFill/>
          </a:ln>
        </p:spPr>
        <p:txBody>
          <a:bodyPr lIns="90000" tIns="45000" rIns="90000" bIns="45000"/>
          <a:lstStyle/>
          <a:p>
            <a:pPr>
              <a:lnSpc>
                <a:spcPct val="100000"/>
              </a:lnSpc>
            </a:pPr>
            <a:endParaRPr/>
          </a:p>
          <a:p>
            <a:pPr>
              <a:lnSpc>
                <a:spcPct val="100000"/>
              </a:lnSpc>
            </a:pPr>
            <a:r>
              <a:rPr lang="pt-BR" sz="2200">
                <a:solidFill>
                  <a:srgbClr val="000000"/>
                </a:solidFill>
                <a:latin typeface="Arial"/>
                <a:ea typeface="Droid Sans Fallback"/>
              </a:rPr>
              <a:t> </a:t>
            </a: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35" name="CustomShape 6"/>
          <p:cNvSpPr/>
          <p:nvPr/>
        </p:nvSpPr>
        <p:spPr>
          <a:xfrm rot="10800000" flipV="1">
            <a:off x="532195" y="988571"/>
            <a:ext cx="4643410" cy="2682469"/>
          </a:xfrm>
          <a:prstGeom prst="rect">
            <a:avLst/>
          </a:prstGeom>
          <a:noFill/>
          <a:ln>
            <a:noFill/>
          </a:ln>
        </p:spPr>
        <p:txBody>
          <a:bodyPr lIns="90000" tIns="45000" rIns="90000" bIns="45000" anchor="t"/>
          <a:lstStyle/>
          <a:p>
            <a:r>
              <a:rPr lang="en-US">
                <a:solidFill>
                  <a:srgbClr val="000000"/>
                </a:solidFill>
                <a:latin typeface="Arial"/>
              </a:rPr>
              <a:t>As a result of the last HBS update, expenditures on ride sharing services were observed and have shown to be representative.</a:t>
            </a:r>
            <a:endParaRPr lang="en-US"/>
          </a:p>
          <a:p>
            <a:pPr>
              <a:lnSpc>
                <a:spcPct val="100000"/>
              </a:lnSpc>
            </a:pPr>
            <a:endParaRPr lang="en-US"/>
          </a:p>
          <a:p>
            <a:endParaRPr lang="en-US"/>
          </a:p>
          <a:p>
            <a:endParaRPr lang="en-US"/>
          </a:p>
          <a:p>
            <a:r>
              <a:rPr lang="en-US"/>
              <a:t>Illustration of how such expenditures were classified</a:t>
            </a:r>
          </a:p>
          <a:p>
            <a:endParaRPr lang="en-US" sz="2000">
              <a:cs typeface="Arial"/>
            </a:endParaRPr>
          </a:p>
          <a:p>
            <a:endParaRPr lang="en-US" sz="2000">
              <a:cs typeface="Arial"/>
            </a:endParaRPr>
          </a:p>
          <a:p>
            <a:endParaRPr lang="en-US" sz="2000">
              <a:cs typeface="Arial"/>
            </a:endParaRPr>
          </a:p>
          <a:p>
            <a:endParaRPr lang="en-US" sz="2000">
              <a:cs typeface="Arial"/>
            </a:endParaRPr>
          </a:p>
          <a:p>
            <a:endParaRPr lang="en-US" sz="2000">
              <a:cs typeface="Arial"/>
            </a:endParaRPr>
          </a:p>
          <a:p>
            <a:endParaRPr lang="en-US">
              <a:cs typeface="Arial"/>
            </a:endParaRPr>
          </a:p>
          <a:p>
            <a:endParaRPr lang="en-US" sz="2000">
              <a:cs typeface="Arial"/>
            </a:endParaRPr>
          </a:p>
          <a:p>
            <a:endParaRPr lang="en-US">
              <a:cs typeface="Arial"/>
            </a:endParaRPr>
          </a:p>
          <a:p>
            <a:endParaRPr lang="en-US">
              <a:cs typeface="Arial"/>
            </a:endParaRPr>
          </a:p>
          <a:p>
            <a:endParaRPr lang="en-US">
              <a:cs typeface="Arial"/>
            </a:endParaRPr>
          </a:p>
          <a:p>
            <a:endParaRPr lang="en-US"/>
          </a:p>
        </p:txBody>
      </p:sp>
      <p:sp>
        <p:nvSpPr>
          <p:cNvPr id="5" name="CaixaDeTexto 4">
            <a:extLst>
              <a:ext uri="{FF2B5EF4-FFF2-40B4-BE49-F238E27FC236}">
                <a16:creationId xmlns:a16="http://schemas.microsoft.com/office/drawing/2014/main" id="{DAEFAE42-1603-4316-AFDB-C1DF6378A336}"/>
              </a:ext>
            </a:extLst>
          </p:cNvPr>
          <p:cNvSpPr txBox="1"/>
          <p:nvPr/>
        </p:nvSpPr>
        <p:spPr>
          <a:xfrm>
            <a:off x="5440802" y="985956"/>
            <a:ext cx="467690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Comparison of final weights observed, for each area, for taxi and ride sharing services.</a:t>
            </a:r>
            <a:endParaRPr lang="en-US"/>
          </a:p>
        </p:txBody>
      </p:sp>
      <p:pic>
        <p:nvPicPr>
          <p:cNvPr id="3" name="Imagem 5">
            <a:extLst>
              <a:ext uri="{FF2B5EF4-FFF2-40B4-BE49-F238E27FC236}">
                <a16:creationId xmlns:a16="http://schemas.microsoft.com/office/drawing/2014/main" id="{AE1AEB9F-B1AD-4A8F-AA87-063FB754C14C}"/>
              </a:ext>
            </a:extLst>
          </p:cNvPr>
          <p:cNvPicPr>
            <a:picLocks noChangeAspect="1"/>
          </p:cNvPicPr>
          <p:nvPr/>
        </p:nvPicPr>
        <p:blipFill>
          <a:blip r:embed="rId4"/>
          <a:stretch>
            <a:fillRect/>
          </a:stretch>
        </p:blipFill>
        <p:spPr>
          <a:xfrm>
            <a:off x="357634" y="4023682"/>
            <a:ext cx="2505738" cy="1976097"/>
          </a:xfrm>
          <a:prstGeom prst="rect">
            <a:avLst/>
          </a:prstGeom>
        </p:spPr>
      </p:pic>
      <p:pic>
        <p:nvPicPr>
          <p:cNvPr id="2" name="Imagem 3" descr="Tela de celular com texto preto sobre fundo branco&#10;&#10;Descrição gerada automaticamente">
            <a:extLst>
              <a:ext uri="{FF2B5EF4-FFF2-40B4-BE49-F238E27FC236}">
                <a16:creationId xmlns:a16="http://schemas.microsoft.com/office/drawing/2014/main" id="{07DC3E99-CA00-4966-BD02-BE0437EAA141}"/>
              </a:ext>
            </a:extLst>
          </p:cNvPr>
          <p:cNvPicPr>
            <a:picLocks noChangeAspect="1"/>
          </p:cNvPicPr>
          <p:nvPr/>
        </p:nvPicPr>
        <p:blipFill>
          <a:blip r:embed="rId5"/>
          <a:stretch>
            <a:fillRect/>
          </a:stretch>
        </p:blipFill>
        <p:spPr>
          <a:xfrm>
            <a:off x="5345764" y="1910792"/>
            <a:ext cx="4613791" cy="5586533"/>
          </a:xfrm>
          <a:prstGeom prst="rect">
            <a:avLst/>
          </a:prstGeom>
        </p:spPr>
      </p:pic>
    </p:spTree>
    <p:extLst>
      <p:ext uri="{BB962C8B-B14F-4D97-AF65-F5344CB8AC3E}">
        <p14:creationId xmlns:p14="http://schemas.microsoft.com/office/powerpoint/2010/main" val="166508464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993600" y="382680"/>
            <a:ext cx="8710200" cy="1201320"/>
          </a:xfrm>
          <a:prstGeom prst="rect">
            <a:avLst/>
          </a:prstGeom>
        </p:spPr>
        <p:txBody>
          <a:bodyPr lIns="0" tIns="0" rIns="0" bIns="0" anchor="t"/>
          <a:lstStyle/>
          <a:p>
            <a:pPr algn="ctr"/>
            <a:r>
              <a:rPr lang="en-GB" sz="2800" b="1">
                <a:solidFill>
                  <a:srgbClr val="3333CC"/>
                </a:solidFill>
                <a:latin typeface="Arial"/>
                <a:ea typeface="Microsoft YaHei"/>
              </a:rPr>
              <a:t>Origin of the issue</a:t>
            </a:r>
            <a:endParaRPr lang="pt-BR"/>
          </a:p>
        </p:txBody>
      </p:sp>
      <p:sp>
        <p:nvSpPr>
          <p:cNvPr id="130" name="TextShape 2"/>
          <p:cNvSpPr txBox="1"/>
          <p:nvPr/>
        </p:nvSpPr>
        <p:spPr>
          <a:xfrm>
            <a:off x="720720" y="4032360"/>
            <a:ext cx="3526920" cy="2158560"/>
          </a:xfrm>
          <a:prstGeom prst="rect">
            <a:avLst/>
          </a:prstGeom>
        </p:spPr>
        <p:txBody>
          <a:bodyPr lIns="0" tIns="18360" rIns="0" bIns="0"/>
          <a:lstStyle/>
          <a:p>
            <a:pPr algn="ctr">
              <a:lnSpc>
                <a:spcPct val="100000"/>
              </a:lnSpc>
            </a:pPr>
            <a:r>
              <a:rPr lang="en-GB" sz="2200">
                <a:solidFill>
                  <a:srgbClr val="000000"/>
                </a:solidFill>
                <a:latin typeface="Arial"/>
                <a:ea typeface="Microsoft YaHei"/>
              </a:rPr>
              <a:t>       </a:t>
            </a:r>
            <a:endParaRPr/>
          </a:p>
        </p:txBody>
      </p:sp>
      <p:sp>
        <p:nvSpPr>
          <p:cNvPr id="131" name="CustomShape 3"/>
          <p:cNvSpPr/>
          <p:nvPr/>
        </p:nvSpPr>
        <p:spPr>
          <a:xfrm>
            <a:off x="5330520" y="2478240"/>
            <a:ext cx="181080" cy="4478760"/>
          </a:xfrm>
          <a:prstGeom prst="rect">
            <a:avLst/>
          </a:prstGeom>
          <a:noFill/>
          <a:ln>
            <a:noFill/>
          </a:ln>
        </p:spPr>
        <p:txBody>
          <a:bodyPr wrap="none" lIns="90000" tIns="45000" rIns="90000" bIns="45000"/>
          <a:lstStyle/>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32" name="CustomShape 4"/>
          <p:cNvSpPr/>
          <p:nvPr/>
        </p:nvSpPr>
        <p:spPr>
          <a:xfrm rot="10800000" flipV="1">
            <a:off x="467464" y="1431829"/>
            <a:ext cx="8449920" cy="2101320"/>
          </a:xfrm>
          <a:prstGeom prst="rect">
            <a:avLst/>
          </a:prstGeom>
          <a:noFill/>
          <a:ln>
            <a:noFill/>
          </a:ln>
        </p:spPr>
        <p:txBody>
          <a:bodyPr lIns="90000" tIns="45000" rIns="90000" bIns="45000"/>
          <a:lstStyle/>
          <a:p>
            <a:pPr>
              <a:lnSpc>
                <a:spcPct val="100000"/>
              </a:lnSpc>
            </a:pPr>
            <a:endParaRPr/>
          </a:p>
          <a:p>
            <a:pPr>
              <a:lnSpc>
                <a:spcPct val="100000"/>
              </a:lnSpc>
            </a:pPr>
            <a:r>
              <a:rPr lang="pt-BR" sz="2200">
                <a:solidFill>
                  <a:srgbClr val="000000"/>
                </a:solidFill>
                <a:latin typeface="Arial"/>
                <a:ea typeface="Droid Sans Fallback"/>
              </a:rPr>
              <a:t> </a:t>
            </a: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135" name="CustomShape 6"/>
          <p:cNvSpPr/>
          <p:nvPr/>
        </p:nvSpPr>
        <p:spPr>
          <a:xfrm rot="10800000" flipV="1">
            <a:off x="468862" y="925230"/>
            <a:ext cx="8986320" cy="5883840"/>
          </a:xfrm>
          <a:prstGeom prst="rect">
            <a:avLst/>
          </a:prstGeom>
          <a:noFill/>
          <a:ln>
            <a:noFill/>
          </a:ln>
        </p:spPr>
        <p:txBody>
          <a:bodyPr lIns="90000" tIns="45000" rIns="90000" bIns="45000" anchor="t"/>
          <a:lstStyle/>
          <a:p>
            <a:endParaRPr lang="pt-BR" sz="2000">
              <a:cs typeface="Arial"/>
            </a:endParaRPr>
          </a:p>
          <a:p>
            <a:endParaRPr lang="pt-BR" sz="2000">
              <a:cs typeface="Arial"/>
            </a:endParaRPr>
          </a:p>
          <a:p>
            <a:endParaRPr lang="pt-BR" sz="2000">
              <a:cs typeface="Arial"/>
            </a:endParaRPr>
          </a:p>
          <a:p>
            <a:endParaRPr lang="pt-BR" sz="2000">
              <a:cs typeface="Arial"/>
            </a:endParaRPr>
          </a:p>
          <a:p>
            <a:endParaRPr lang="pt-BR" sz="2000">
              <a:cs typeface="Arial"/>
            </a:endParaRPr>
          </a:p>
          <a:p>
            <a:endParaRPr lang="pt-BR" sz="2000">
              <a:cs typeface="Arial"/>
            </a:endParaRPr>
          </a:p>
          <a:p>
            <a:endParaRPr lang="pt-BR" sz="2000">
              <a:cs typeface="Arial"/>
            </a:endParaRPr>
          </a:p>
          <a:p>
            <a:endParaRPr lang="pt-BR">
              <a:cs typeface="Arial"/>
            </a:endParaRPr>
          </a:p>
          <a:p>
            <a:endParaRPr lang="pt-BR" sz="2000">
              <a:cs typeface="Arial"/>
            </a:endParaRPr>
          </a:p>
          <a:p>
            <a:endParaRPr/>
          </a:p>
          <a:p>
            <a:pPr>
              <a:lnSpc>
                <a:spcPct val="100000"/>
              </a:lnSpc>
            </a:pPr>
            <a:endParaRPr/>
          </a:p>
          <a:p>
            <a:endParaRPr lang="pt-BR"/>
          </a:p>
          <a:p>
            <a:endParaRPr lang="pt-BR"/>
          </a:p>
        </p:txBody>
      </p:sp>
      <p:sp>
        <p:nvSpPr>
          <p:cNvPr id="2" name="CaixaDeTexto 1">
            <a:extLst>
              <a:ext uri="{FF2B5EF4-FFF2-40B4-BE49-F238E27FC236}">
                <a16:creationId xmlns:a16="http://schemas.microsoft.com/office/drawing/2014/main" id="{03016EBA-0A1C-4C12-80B4-EB82EDD3E830}"/>
              </a:ext>
            </a:extLst>
          </p:cNvPr>
          <p:cNvSpPr txBox="1"/>
          <p:nvPr/>
        </p:nvSpPr>
        <p:spPr>
          <a:xfrm>
            <a:off x="655468" y="1053476"/>
            <a:ext cx="8606543"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We were faced with these results in mid 2019 and had to come with a solution to implement the component in the basket update in January 2020.</a:t>
            </a:r>
          </a:p>
          <a:p>
            <a:endParaRPr lang="en-US">
              <a:cs typeface="Arial"/>
            </a:endParaRPr>
          </a:p>
          <a:p>
            <a:r>
              <a:rPr lang="en-US">
                <a:cs typeface="Arial"/>
              </a:rPr>
              <a:t>Some questions we had to deal with:</a:t>
            </a:r>
          </a:p>
          <a:p>
            <a:endParaRPr lang="en-US">
              <a:cs typeface="Arial"/>
            </a:endParaRPr>
          </a:p>
          <a:p>
            <a:endParaRPr lang="en-US">
              <a:cs typeface="Arial"/>
            </a:endParaRPr>
          </a:p>
          <a:p>
            <a:r>
              <a:rPr lang="en-US">
                <a:cs typeface="Arial"/>
              </a:rPr>
              <a:t>How to measure it?</a:t>
            </a:r>
          </a:p>
          <a:p>
            <a:endParaRPr lang="en-US">
              <a:cs typeface="Arial"/>
            </a:endParaRPr>
          </a:p>
          <a:p>
            <a:endParaRPr lang="en-US">
              <a:cs typeface="Arial"/>
            </a:endParaRPr>
          </a:p>
          <a:p>
            <a:r>
              <a:rPr lang="en-US">
                <a:cs typeface="Arial"/>
              </a:rPr>
              <a:t>How to define a given service to track the price and fit the matched model method?</a:t>
            </a:r>
          </a:p>
          <a:p>
            <a:endParaRPr lang="en-US">
              <a:cs typeface="Arial"/>
            </a:endParaRPr>
          </a:p>
          <a:p>
            <a:endParaRPr lang="en-US">
              <a:cs typeface="Arial"/>
            </a:endParaRPr>
          </a:p>
          <a:p>
            <a:r>
              <a:rPr lang="en-US">
                <a:cs typeface="Arial"/>
              </a:rPr>
              <a:t>Is it possible to derive local indicators?</a:t>
            </a:r>
          </a:p>
          <a:p>
            <a:endParaRPr lang="en-US">
              <a:cs typeface="Arial"/>
            </a:endParaRPr>
          </a:p>
          <a:p>
            <a:endParaRPr lang="en-US">
              <a:cs typeface="Arial"/>
            </a:endParaRPr>
          </a:p>
          <a:p>
            <a:r>
              <a:rPr lang="en-US">
                <a:cs typeface="Arial"/>
              </a:rPr>
              <a:t>How to get access to data that fit our needs?</a:t>
            </a:r>
          </a:p>
        </p:txBody>
      </p:sp>
    </p:spTree>
    <p:extLst>
      <p:ext uri="{BB962C8B-B14F-4D97-AF65-F5344CB8AC3E}">
        <p14:creationId xmlns:p14="http://schemas.microsoft.com/office/powerpoint/2010/main" val="243480887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115275" y="184744"/>
            <a:ext cx="9484920" cy="6543360"/>
          </a:xfrm>
          <a:prstGeom prst="rect">
            <a:avLst/>
          </a:prstGeom>
        </p:spPr>
        <p:txBody>
          <a:bodyPr lIns="0" tIns="0" rIns="0" bIns="0" anchor="t"/>
          <a:lstStyle/>
          <a:p>
            <a:pPr algn="ctr"/>
            <a:r>
              <a:rPr lang="en-GB" sz="2800" b="1">
                <a:solidFill>
                  <a:srgbClr val="3333CC"/>
                </a:solidFill>
                <a:ea typeface="Microsoft YaHei"/>
              </a:rPr>
              <a:t>Main components of the service price</a:t>
            </a:r>
          </a:p>
        </p:txBody>
      </p:sp>
      <p:sp>
        <p:nvSpPr>
          <p:cNvPr id="140" name="TextShape 2"/>
          <p:cNvSpPr txBox="1"/>
          <p:nvPr/>
        </p:nvSpPr>
        <p:spPr>
          <a:xfrm>
            <a:off x="720720" y="4032360"/>
            <a:ext cx="3526920" cy="2158560"/>
          </a:xfrm>
          <a:prstGeom prst="rect">
            <a:avLst/>
          </a:prstGeom>
        </p:spPr>
        <p:txBody>
          <a:bodyPr lIns="0" tIns="18360" rIns="0" bIns="0"/>
          <a:lstStyle/>
          <a:p>
            <a:pPr algn="ctr">
              <a:lnSpc>
                <a:spcPct val="100000"/>
              </a:lnSpc>
            </a:pPr>
            <a:r>
              <a:rPr lang="en-GB" sz="2200">
                <a:solidFill>
                  <a:srgbClr val="000000"/>
                </a:solidFill>
                <a:latin typeface="Arial"/>
                <a:ea typeface="Microsoft YaHei"/>
              </a:rPr>
              <a:t>       </a:t>
            </a:r>
            <a:endParaRPr/>
          </a:p>
        </p:txBody>
      </p:sp>
      <p:sp>
        <p:nvSpPr>
          <p:cNvPr id="141" name="CustomShape 3"/>
          <p:cNvSpPr/>
          <p:nvPr/>
        </p:nvSpPr>
        <p:spPr>
          <a:xfrm>
            <a:off x="592214" y="823122"/>
            <a:ext cx="9495223" cy="5273280"/>
          </a:xfrm>
          <a:prstGeom prst="rect">
            <a:avLst/>
          </a:prstGeom>
          <a:noFill/>
          <a:ln>
            <a:noFill/>
          </a:ln>
        </p:spPr>
        <p:txBody>
          <a:bodyPr lIns="90000" tIns="45000" rIns="90000" bIns="45000" anchor="t"/>
          <a:lstStyle/>
          <a:p>
            <a:pPr algn="just"/>
            <a:r>
              <a:rPr lang="en-US" sz="2000">
                <a:solidFill>
                  <a:srgbClr val="000000"/>
                </a:solidFill>
                <a:latin typeface="Arial"/>
                <a:ea typeface="Microsoft YaHei"/>
              </a:rPr>
              <a:t>In order to answer these questions, it is key to look at how a given ride is priced.</a:t>
            </a:r>
          </a:p>
          <a:p>
            <a:pPr algn="just"/>
            <a:endParaRPr lang="en-US" sz="2000">
              <a:ea typeface="Microsoft YaHei"/>
            </a:endParaRPr>
          </a:p>
          <a:p>
            <a:pPr algn="just"/>
            <a:endParaRPr lang="en-US" sz="2000">
              <a:ea typeface="Microsoft YaHei"/>
            </a:endParaRPr>
          </a:p>
          <a:p>
            <a:pPr algn="just"/>
            <a:r>
              <a:rPr lang="en-US">
                <a:ea typeface="Microsoft YaHei"/>
              </a:rPr>
              <a:t>                                  Price of a trip is composed of three main components:           </a:t>
            </a:r>
            <a:endParaRPr lang="en-US">
              <a:solidFill>
                <a:srgbClr val="FF0000"/>
              </a:solidFill>
              <a:ea typeface="Microsoft YaHei"/>
            </a:endParaRPr>
          </a:p>
          <a:p>
            <a:pPr algn="just"/>
            <a:endParaRPr lang="en-US">
              <a:solidFill>
                <a:srgbClr val="000000"/>
              </a:solidFill>
              <a:ea typeface="Microsoft YaHei"/>
            </a:endParaRPr>
          </a:p>
          <a:p>
            <a:pPr algn="just"/>
            <a:r>
              <a:rPr lang="en-US">
                <a:solidFill>
                  <a:schemeClr val="tx2"/>
                </a:solidFill>
                <a:ea typeface="Microsoft YaHei"/>
              </a:rPr>
              <a:t> </a:t>
            </a:r>
            <a:r>
              <a:rPr lang="en-US">
                <a:solidFill>
                  <a:schemeClr val="tx2"/>
                </a:solidFill>
                <a:ea typeface="Microsoft YaHei"/>
                <a:cs typeface="Arial"/>
              </a:rPr>
              <a:t>                                   Base rates, Booking fees</a:t>
            </a:r>
            <a:r>
              <a:rPr lang="en-US">
                <a:ea typeface="Microsoft YaHei"/>
                <a:cs typeface="Arial"/>
              </a:rPr>
              <a:t> and </a:t>
            </a:r>
            <a:r>
              <a:rPr lang="en-US">
                <a:solidFill>
                  <a:srgbClr val="FF0000"/>
                </a:solidFill>
                <a:ea typeface="Microsoft YaHei"/>
                <a:cs typeface="Arial"/>
              </a:rPr>
              <a:t>Surge multiplier</a:t>
            </a:r>
            <a:endParaRPr lang="en-US">
              <a:solidFill>
                <a:srgbClr val="FF0000"/>
              </a:solidFill>
            </a:endParaRPr>
          </a:p>
          <a:p>
            <a:pPr algn="just"/>
            <a:endParaRPr lang="en-US" sz="2000">
              <a:ea typeface="Microsoft YaHei"/>
              <a:cs typeface="+mn-lt"/>
            </a:endParaRPr>
          </a:p>
          <a:p>
            <a:pPr algn="just"/>
            <a:endParaRPr lang="en-US" sz="2000">
              <a:ea typeface="Microsoft YaHei"/>
              <a:cs typeface="Arial"/>
            </a:endParaRPr>
          </a:p>
          <a:p>
            <a:pPr algn="just"/>
            <a:r>
              <a:rPr lang="en-US" sz="2000">
                <a:solidFill>
                  <a:schemeClr val="tx2"/>
                </a:solidFill>
                <a:ea typeface="Microsoft YaHei"/>
              </a:rPr>
              <a:t>"Rigid" components</a:t>
            </a:r>
          </a:p>
          <a:p>
            <a:pPr algn="just"/>
            <a:endParaRPr lang="en-US" sz="2000">
              <a:ea typeface="Microsoft YaHei"/>
            </a:endParaRPr>
          </a:p>
          <a:p>
            <a:pPr algn="just"/>
            <a:endParaRPr lang="en-US" sz="2000">
              <a:ea typeface="Microsoft YaHei"/>
            </a:endParaRPr>
          </a:p>
          <a:p>
            <a:pPr algn="just"/>
            <a:r>
              <a:rPr lang="en-US" sz="2000">
                <a:ea typeface="Microsoft YaHei"/>
              </a:rPr>
              <a:t>Bare prices:</a:t>
            </a:r>
            <a:r>
              <a:rPr lang="en-US" sz="2000">
                <a:ea typeface="Microsoft YaHei"/>
                <a:cs typeface="+mn-lt"/>
              </a:rPr>
              <a:t> </a:t>
            </a:r>
            <a:r>
              <a:rPr lang="en-US" sz="2000">
                <a:ea typeface="+mn-lt"/>
                <a:cs typeface="+mn-lt"/>
              </a:rPr>
              <a:t>per km and per minute rates applied to a trip.</a:t>
            </a:r>
            <a:endParaRPr lang="en-US" sz="2000">
              <a:ea typeface="Microsoft YaHei"/>
              <a:cs typeface="Arial"/>
            </a:endParaRPr>
          </a:p>
          <a:p>
            <a:pPr algn="just"/>
            <a:endParaRPr lang="en-US" sz="2000">
              <a:ea typeface="Microsoft YaHei"/>
              <a:cs typeface="Arial"/>
            </a:endParaRPr>
          </a:p>
          <a:p>
            <a:pPr algn="just"/>
            <a:r>
              <a:rPr lang="en-US" sz="2000">
                <a:ea typeface="Microsoft YaHei"/>
              </a:rPr>
              <a:t>Booking prices: flat fee based to </a:t>
            </a:r>
            <a:r>
              <a:rPr lang="en-US" sz="2000">
                <a:ea typeface="+mn-lt"/>
                <a:cs typeface="+mn-lt"/>
              </a:rPr>
              <a:t>support operational, regulatory, and safety costs.</a:t>
            </a:r>
            <a:endParaRPr lang="en-US" sz="2000">
              <a:ea typeface="Microsoft YaHei"/>
              <a:cs typeface="Arial"/>
            </a:endParaRPr>
          </a:p>
          <a:p>
            <a:pPr algn="just"/>
            <a:endParaRPr lang="en-US" sz="2000">
              <a:ea typeface="Microsoft YaHei"/>
            </a:endParaRPr>
          </a:p>
          <a:p>
            <a:pPr algn="just"/>
            <a:endParaRPr lang="en-US" sz="2000">
              <a:ea typeface="Microsoft YaHei"/>
            </a:endParaRPr>
          </a:p>
          <a:p>
            <a:pPr algn="just"/>
            <a:r>
              <a:rPr lang="en-US" sz="2000">
                <a:solidFill>
                  <a:srgbClr val="FF0000"/>
                </a:solidFill>
                <a:ea typeface="Microsoft YaHei"/>
              </a:rPr>
              <a:t>"Flexible" component</a:t>
            </a:r>
          </a:p>
          <a:p>
            <a:pPr algn="just"/>
            <a:endParaRPr lang="en-US" sz="2000">
              <a:ea typeface="Microsoft YaHei"/>
            </a:endParaRPr>
          </a:p>
          <a:p>
            <a:pPr algn="just"/>
            <a:r>
              <a:rPr lang="en-US" sz="2000">
                <a:ea typeface="Microsoft YaHei"/>
              </a:rPr>
              <a:t>Surge multipliers: a </a:t>
            </a:r>
            <a:r>
              <a:rPr lang="en-US" sz="2000">
                <a:ea typeface="Microsoft YaHei"/>
                <a:cs typeface="+mn-lt"/>
              </a:rPr>
              <a:t>dynamic factor that </a:t>
            </a:r>
            <a:r>
              <a:rPr lang="en-US" sz="2000">
                <a:ea typeface="+mn-lt"/>
                <a:cs typeface="+mn-lt"/>
              </a:rPr>
              <a:t>is charged according the balance between riders demand and drivers supply in a given area and time.</a:t>
            </a:r>
            <a:endParaRPr lang="en-US" sz="2000">
              <a:ea typeface="Microsoft YaHei"/>
              <a:cs typeface="Arial"/>
            </a:endParaRPr>
          </a:p>
          <a:p>
            <a:pPr algn="just"/>
            <a:endParaRPr lang="en-US" sz="2000">
              <a:ea typeface="Microsoft YaHei"/>
              <a:cs typeface="+mn-lt"/>
            </a:endParaRPr>
          </a:p>
          <a:p>
            <a:pPr algn="just"/>
            <a:endParaRPr lang="en-US"/>
          </a:p>
          <a:p>
            <a:pPr algn="just"/>
            <a:endParaRPr lang="en-US"/>
          </a:p>
          <a:p>
            <a:pPr algn="just"/>
            <a:endParaRPr lang="en-US"/>
          </a:p>
          <a:p>
            <a:pPr algn="just"/>
            <a:endParaRPr lang="en-US"/>
          </a:p>
        </p:txBody>
      </p:sp>
    </p:spTree>
    <p:extLst>
      <p:ext uri="{BB962C8B-B14F-4D97-AF65-F5344CB8AC3E}">
        <p14:creationId xmlns:p14="http://schemas.microsoft.com/office/powerpoint/2010/main" val="66798450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432010" y="184744"/>
            <a:ext cx="9484920" cy="6543360"/>
          </a:xfrm>
          <a:prstGeom prst="rect">
            <a:avLst/>
          </a:prstGeom>
        </p:spPr>
        <p:txBody>
          <a:bodyPr lIns="0" tIns="0" rIns="0" bIns="0" anchor="t"/>
          <a:lstStyle/>
          <a:p>
            <a:pPr algn="ctr"/>
            <a:r>
              <a:rPr lang="en-GB" sz="2800" b="1">
                <a:solidFill>
                  <a:srgbClr val="3333CC"/>
                </a:solidFill>
                <a:ea typeface="Microsoft YaHei"/>
              </a:rPr>
              <a:t>How to track price changes?</a:t>
            </a:r>
            <a:endParaRPr lang="pt-BR"/>
          </a:p>
        </p:txBody>
      </p:sp>
      <p:sp>
        <p:nvSpPr>
          <p:cNvPr id="141" name="CustomShape 3"/>
          <p:cNvSpPr/>
          <p:nvPr/>
        </p:nvSpPr>
        <p:spPr>
          <a:xfrm>
            <a:off x="622900" y="741839"/>
            <a:ext cx="9295849" cy="5273280"/>
          </a:xfrm>
          <a:prstGeom prst="rect">
            <a:avLst/>
          </a:prstGeom>
          <a:noFill/>
          <a:ln>
            <a:noFill/>
          </a:ln>
        </p:spPr>
        <p:txBody>
          <a:bodyPr lIns="90000" tIns="45000" rIns="90000" bIns="45000" anchor="t"/>
          <a:lstStyle/>
          <a:p>
            <a:pPr algn="just"/>
            <a:endParaRPr lang="en-US">
              <a:ea typeface="+mn-lt"/>
              <a:cs typeface="+mn-lt"/>
            </a:endParaRPr>
          </a:p>
          <a:p>
            <a:pPr algn="just"/>
            <a:r>
              <a:rPr lang="en-US">
                <a:ea typeface="+mn-lt"/>
                <a:cs typeface="+mn-lt"/>
              </a:rPr>
              <a:t>Different approaches can be derived to try to capture the price evolution. For instance, by tracking the price of a "standard" trip fare based only on the "rigid" components.</a:t>
            </a:r>
          </a:p>
          <a:p>
            <a:pPr algn="just"/>
            <a:endParaRPr lang="en-US">
              <a:ea typeface="+mn-lt"/>
              <a:cs typeface="+mn-lt"/>
            </a:endParaRPr>
          </a:p>
          <a:p>
            <a:pPr algn="just"/>
            <a:r>
              <a:rPr lang="en-US">
                <a:ea typeface="+mn-lt"/>
                <a:cs typeface="+mn-lt"/>
              </a:rPr>
              <a:t>This is similar to what is usually performed to measure CPIs for taxis.</a:t>
            </a:r>
            <a:endParaRPr lang="en-US"/>
          </a:p>
          <a:p>
            <a:pPr algn="just"/>
            <a:endParaRPr lang="en-US">
              <a:ea typeface="Microsoft YaHei"/>
            </a:endParaRPr>
          </a:p>
          <a:p>
            <a:pPr algn="just"/>
            <a:r>
              <a:rPr lang="en-US">
                <a:ea typeface="+mn-lt"/>
                <a:cs typeface="+mn-lt"/>
              </a:rPr>
              <a:t>However, ride sharing services have remarkable pricing dynamics and this approach may fail to capture this. Also, geographical nuances might not be captured appropriately.</a:t>
            </a:r>
            <a:endParaRPr lang="en-US"/>
          </a:p>
          <a:p>
            <a:pPr algn="just"/>
            <a:endParaRPr lang="en-US">
              <a:ea typeface="Microsoft YaHei"/>
            </a:endParaRPr>
          </a:p>
          <a:p>
            <a:pPr algn="just"/>
            <a:r>
              <a:rPr lang="en-US">
                <a:ea typeface="Microsoft YaHei"/>
              </a:rPr>
              <a:t>On the contrary, such services resemble price dynamics of sectors such as airfares where prices rely on seats availability. </a:t>
            </a:r>
          </a:p>
          <a:p>
            <a:pPr algn="just"/>
            <a:endParaRPr lang="en-US">
              <a:ea typeface="Microsoft YaHei"/>
            </a:endParaRPr>
          </a:p>
          <a:p>
            <a:pPr algn="just"/>
            <a:r>
              <a:rPr lang="en-US">
                <a:ea typeface="Microsoft YaHei"/>
              </a:rPr>
              <a:t>In such cases, the CPI manual suggests an approach based on following a representative number of trips:</a:t>
            </a:r>
          </a:p>
          <a:p>
            <a:pPr algn="just"/>
            <a:endParaRPr lang="en-US" sz="1400">
              <a:solidFill>
                <a:schemeClr val="tx2"/>
              </a:solidFill>
              <a:ea typeface="Microsoft YaHei"/>
            </a:endParaRPr>
          </a:p>
          <a:p>
            <a:pPr algn="just"/>
            <a:r>
              <a:rPr lang="en-US" sz="1400">
                <a:solidFill>
                  <a:schemeClr val="tx2"/>
                </a:solidFill>
                <a:ea typeface="+mn-lt"/>
                <a:cs typeface="+mn-lt"/>
              </a:rPr>
              <a:t> "</a:t>
            </a:r>
            <a:r>
              <a:rPr lang="en-US" sz="1400" i="1">
                <a:solidFill>
                  <a:schemeClr val="tx2"/>
                </a:solidFill>
                <a:ea typeface="+mn-lt"/>
                <a:cs typeface="+mn-lt"/>
              </a:rPr>
              <a:t>The index for airline and other public transport services should use the prices of a sample of specific trips rather than revenue per kilometer or per passenger-kilometer. If the CPI has strata for different geographic locations, that is typical in large countries, points of origin (e.g., airports, train stations, or motor coach stops) should be chosen in each location, and trips selected within origins or destinations in those locations. There are generally multiple classes of service. In addition, transport fares may vary by day of the week, time of day, time of year in response to variations in demand, and how long in advance the ticket is purchased. The selected trips should reflect this variety but hold these variables consta</a:t>
            </a:r>
            <a:r>
              <a:rPr lang="en-US" sz="1400">
                <a:solidFill>
                  <a:schemeClr val="tx2"/>
                </a:solidFill>
                <a:ea typeface="+mn-lt"/>
                <a:cs typeface="+mn-lt"/>
              </a:rPr>
              <a:t>nt."  </a:t>
            </a:r>
            <a:r>
              <a:rPr lang="en-US" sz="1400">
                <a:ea typeface="+mn-lt"/>
                <a:cs typeface="+mn-lt"/>
              </a:rPr>
              <a:t>CPI manual Concepts and methods, draft January 2020, paragraph 11.289.</a:t>
            </a:r>
            <a:endParaRPr lang="en-US" sz="1400"/>
          </a:p>
          <a:p>
            <a:pPr algn="just"/>
            <a:endParaRPr lang="en-US" sz="2000">
              <a:ea typeface="Microsoft YaHei"/>
            </a:endParaRPr>
          </a:p>
          <a:p>
            <a:pPr algn="just"/>
            <a:r>
              <a:rPr lang="en-US" sz="2000">
                <a:ea typeface="Microsoft YaHei"/>
              </a:rPr>
              <a:t>We here try to develop an approach based on this idea.</a:t>
            </a: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a:p>
        </p:txBody>
      </p:sp>
    </p:spTree>
    <p:extLst>
      <p:ext uri="{BB962C8B-B14F-4D97-AF65-F5344CB8AC3E}">
        <p14:creationId xmlns:p14="http://schemas.microsoft.com/office/powerpoint/2010/main" val="9992676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479520" y="390600"/>
            <a:ext cx="9484920" cy="6543360"/>
          </a:xfrm>
          <a:prstGeom prst="rect">
            <a:avLst/>
          </a:prstGeom>
        </p:spPr>
        <p:txBody>
          <a:bodyPr lIns="0" tIns="0" rIns="0" bIns="0" anchor="t"/>
          <a:lstStyle/>
          <a:p>
            <a:pPr algn="ctr"/>
            <a:r>
              <a:rPr lang="en-GB" sz="2800" b="1">
                <a:solidFill>
                  <a:srgbClr val="3333CC"/>
                </a:solidFill>
                <a:ea typeface="Microsoft YaHei"/>
              </a:rPr>
              <a:t>How to get the prices?</a:t>
            </a:r>
            <a:endParaRPr lang="pt-BR"/>
          </a:p>
        </p:txBody>
      </p:sp>
      <p:sp>
        <p:nvSpPr>
          <p:cNvPr id="141" name="CustomShape 3"/>
          <p:cNvSpPr/>
          <p:nvPr/>
        </p:nvSpPr>
        <p:spPr>
          <a:xfrm>
            <a:off x="480369" y="3135622"/>
            <a:ext cx="2955834" cy="2737540"/>
          </a:xfrm>
          <a:prstGeom prst="rect">
            <a:avLst/>
          </a:prstGeom>
          <a:noFill/>
          <a:ln>
            <a:noFill/>
          </a:ln>
        </p:spPr>
        <p:txBody>
          <a:bodyPr lIns="90000" tIns="45000" rIns="90000" bIns="45000" anchor="t"/>
          <a:lstStyle/>
          <a:p>
            <a:pPr algn="just"/>
            <a:r>
              <a:rPr lang="en-US" sz="1600">
                <a:ea typeface="Microsoft YaHei"/>
                <a:cs typeface="Arial"/>
              </a:rPr>
              <a:t>Prices may differ from what is seen by a given user, though they are able to provide realistic estimates and capture all price components as shown in the results.</a:t>
            </a:r>
            <a:endParaRPr lang="en-US" sz="1600">
              <a:ea typeface="+mn-lt"/>
              <a:cs typeface="+mn-lt"/>
            </a:endParaRPr>
          </a:p>
          <a:p>
            <a:pPr algn="just"/>
            <a:endParaRPr lang="en-US" sz="1600">
              <a:solidFill>
                <a:srgbClr val="FF0000"/>
              </a:solidFill>
              <a:ea typeface="+mn-lt"/>
              <a:cs typeface="+mn-lt"/>
            </a:endParaRPr>
          </a:p>
          <a:p>
            <a:pPr algn="just"/>
            <a:endParaRPr lang="en-US" sz="1600">
              <a:solidFill>
                <a:srgbClr val="FF0000"/>
              </a:solidFill>
              <a:ea typeface="Microsoft YaHei"/>
              <a:cs typeface="Arial"/>
            </a:endParaRPr>
          </a:p>
          <a:p>
            <a:pPr algn="just"/>
            <a:endParaRPr lang="en-US" sz="1600">
              <a:solidFill>
                <a:srgbClr val="FF0000"/>
              </a:solidFill>
              <a:ea typeface="Microsoft YaHei"/>
              <a:cs typeface="Arial"/>
            </a:endParaRPr>
          </a:p>
          <a:p>
            <a:pPr algn="just"/>
            <a:r>
              <a:rPr lang="en-US" sz="1600">
                <a:solidFill>
                  <a:srgbClr val="FF0000"/>
                </a:solidFill>
                <a:ea typeface="Microsoft YaHei"/>
                <a:cs typeface="Arial"/>
              </a:rPr>
              <a:t>This offers a good opportunity since prices can be collected via web scraping techniques.</a:t>
            </a:r>
            <a:endParaRPr lang="en-US" sz="1600">
              <a:solidFill>
                <a:srgbClr val="FF0000"/>
              </a:solidFill>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a:p>
        </p:txBody>
      </p:sp>
      <p:pic>
        <p:nvPicPr>
          <p:cNvPr id="2" name="Imagem 2" descr="Mapa&#10;&#10;Descrição gerada automaticamente">
            <a:extLst>
              <a:ext uri="{FF2B5EF4-FFF2-40B4-BE49-F238E27FC236}">
                <a16:creationId xmlns:a16="http://schemas.microsoft.com/office/drawing/2014/main" id="{D19D917B-3FBD-436D-B287-3EE692E61685}"/>
              </a:ext>
            </a:extLst>
          </p:cNvPr>
          <p:cNvPicPr>
            <a:picLocks noChangeAspect="1"/>
          </p:cNvPicPr>
          <p:nvPr/>
        </p:nvPicPr>
        <p:blipFill>
          <a:blip r:embed="rId3"/>
          <a:stretch>
            <a:fillRect/>
          </a:stretch>
        </p:blipFill>
        <p:spPr>
          <a:xfrm>
            <a:off x="3437177" y="2862557"/>
            <a:ext cx="6525335" cy="4073314"/>
          </a:xfrm>
          <a:prstGeom prst="rect">
            <a:avLst/>
          </a:prstGeom>
        </p:spPr>
      </p:pic>
      <p:sp>
        <p:nvSpPr>
          <p:cNvPr id="3" name="CaixaDeTexto 2">
            <a:extLst>
              <a:ext uri="{FF2B5EF4-FFF2-40B4-BE49-F238E27FC236}">
                <a16:creationId xmlns:a16="http://schemas.microsoft.com/office/drawing/2014/main" id="{2B407FA3-5A67-45AB-909F-CA6DBF99F7D6}"/>
              </a:ext>
            </a:extLst>
          </p:cNvPr>
          <p:cNvSpPr txBox="1"/>
          <p:nvPr/>
        </p:nvSpPr>
        <p:spPr>
          <a:xfrm>
            <a:off x="484679" y="906781"/>
            <a:ext cx="936851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cs typeface="Arial"/>
              </a:rPr>
              <a:t>Ideally: transactions data information.</a:t>
            </a:r>
            <a:endParaRPr lang="en-US">
              <a:ea typeface="+mn-lt"/>
              <a:cs typeface="+mn-lt"/>
            </a:endParaRPr>
          </a:p>
          <a:p>
            <a:pPr algn="just"/>
            <a:endParaRPr lang="en-US">
              <a:ea typeface="+mn-lt"/>
              <a:cs typeface="+mn-lt"/>
            </a:endParaRPr>
          </a:p>
          <a:p>
            <a:pPr algn="just"/>
            <a:r>
              <a:rPr lang="en-US">
                <a:cs typeface="Arial"/>
              </a:rPr>
              <a:t>As we don't have access to these data sets, web can provide a good opportunity.</a:t>
            </a:r>
            <a:endParaRPr lang="en-US">
              <a:ea typeface="+mn-lt"/>
              <a:cs typeface="+mn-lt"/>
            </a:endParaRPr>
          </a:p>
          <a:p>
            <a:pPr algn="just"/>
            <a:endParaRPr lang="en-US">
              <a:ea typeface="+mn-lt"/>
              <a:cs typeface="+mn-lt"/>
            </a:endParaRPr>
          </a:p>
          <a:p>
            <a:pPr algn="just"/>
            <a:r>
              <a:rPr lang="en-US">
                <a:cs typeface="Arial"/>
              </a:rPr>
              <a:t>Price simulator sites can provide the desired data. A price is derived after some input parameters defining a trip are provided, similar to a user demanding a ride via its mobile app. </a:t>
            </a:r>
            <a:endParaRPr lang="en-US"/>
          </a:p>
        </p:txBody>
      </p:sp>
    </p:spTree>
    <p:extLst>
      <p:ext uri="{BB962C8B-B14F-4D97-AF65-F5344CB8AC3E}">
        <p14:creationId xmlns:p14="http://schemas.microsoft.com/office/powerpoint/2010/main" val="186866740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290962" y="249270"/>
            <a:ext cx="9484920" cy="6543360"/>
          </a:xfrm>
          <a:prstGeom prst="rect">
            <a:avLst/>
          </a:prstGeom>
        </p:spPr>
        <p:txBody>
          <a:bodyPr lIns="0" tIns="0" rIns="0" bIns="0" anchor="t"/>
          <a:lstStyle/>
          <a:p>
            <a:pPr algn="ctr"/>
            <a:r>
              <a:rPr lang="en-GB" sz="2800" b="1">
                <a:solidFill>
                  <a:srgbClr val="3333CC"/>
                </a:solidFill>
                <a:ea typeface="Microsoft YaHei"/>
              </a:rPr>
              <a:t>How to define the trips to track?</a:t>
            </a:r>
            <a:endParaRPr lang="pt-BR"/>
          </a:p>
        </p:txBody>
      </p:sp>
      <p:sp>
        <p:nvSpPr>
          <p:cNvPr id="141" name="CustomShape 3"/>
          <p:cNvSpPr/>
          <p:nvPr/>
        </p:nvSpPr>
        <p:spPr>
          <a:xfrm>
            <a:off x="480369" y="727584"/>
            <a:ext cx="9295849" cy="5273280"/>
          </a:xfrm>
          <a:prstGeom prst="rect">
            <a:avLst/>
          </a:prstGeom>
          <a:noFill/>
          <a:ln>
            <a:noFill/>
          </a:ln>
        </p:spPr>
        <p:txBody>
          <a:bodyPr lIns="90000" tIns="45000" rIns="90000" bIns="45000" anchor="t"/>
          <a:lstStyle/>
          <a:p>
            <a:pPr algn="just"/>
            <a:r>
              <a:rPr lang="en-US" sz="2000">
                <a:ea typeface="Microsoft YaHei"/>
                <a:cs typeface="Arial"/>
              </a:rPr>
              <a:t>Analysis of the price simulator's sites show that a trip is defined by a set of input parameters, namely: departure and arrival places, departure time, category of the service, company.</a:t>
            </a:r>
            <a:endParaRPr lang="en-US"/>
          </a:p>
          <a:p>
            <a:pPr algn="just"/>
            <a:endParaRPr lang="en-US" sz="2000">
              <a:ea typeface="Microsoft YaHei"/>
            </a:endParaRPr>
          </a:p>
          <a:p>
            <a:pPr algn="just"/>
            <a:r>
              <a:rPr lang="en-US" sz="2000">
                <a:ea typeface="Microsoft YaHei"/>
              </a:rPr>
              <a:t>Without transaction data to define most representative trips, in principle an infinite combination of routes and departure times are available.</a:t>
            </a:r>
            <a:endParaRPr lang="en-US"/>
          </a:p>
          <a:p>
            <a:pPr algn="just"/>
            <a:endParaRPr lang="en-US" sz="2000">
              <a:ea typeface="Microsoft YaHei"/>
            </a:endParaRPr>
          </a:p>
          <a:p>
            <a:pPr algn="just"/>
            <a:r>
              <a:rPr lang="en-US" sz="2000">
                <a:ea typeface="Microsoft YaHei"/>
              </a:rPr>
              <a:t>As our initial proposal we defined a small number of trips to track based on some arbitrary choices:</a:t>
            </a:r>
          </a:p>
          <a:p>
            <a:pPr algn="just"/>
            <a:endParaRPr lang="en-US" sz="2000">
              <a:ea typeface="Microsoft YaHei"/>
            </a:endParaRPr>
          </a:p>
          <a:p>
            <a:pPr algn="just"/>
            <a:r>
              <a:rPr lang="en-US" sz="2000" b="1">
                <a:ea typeface="Microsoft YaHei"/>
                <a:cs typeface="Arial"/>
              </a:rPr>
              <a:t>Number of routes</a:t>
            </a:r>
            <a:r>
              <a:rPr lang="en-US" sz="2000">
                <a:ea typeface="Microsoft YaHei"/>
                <a:cs typeface="Arial"/>
              </a:rPr>
              <a:t>: 5 different routes were selected for each area.</a:t>
            </a:r>
            <a:endParaRPr lang="en-US"/>
          </a:p>
          <a:p>
            <a:pPr algn="just"/>
            <a:endParaRPr lang="en-US" sz="2000">
              <a:ea typeface="Microsoft YaHei"/>
            </a:endParaRPr>
          </a:p>
          <a:p>
            <a:pPr algn="just"/>
            <a:r>
              <a:rPr lang="en-US" sz="2000" b="1">
                <a:ea typeface="Microsoft YaHei"/>
              </a:rPr>
              <a:t>Departure places</a:t>
            </a:r>
            <a:r>
              <a:rPr lang="en-US" sz="2000">
                <a:ea typeface="Microsoft YaHei"/>
              </a:rPr>
              <a:t>: </a:t>
            </a:r>
            <a:r>
              <a:rPr lang="en-US" sz="2000">
                <a:ea typeface="+mn-lt"/>
                <a:cs typeface="+mn-lt"/>
              </a:rPr>
              <a:t>encompasses places with high demand for this sort of service, such as shopping centers, airports, markets, and touristic spots.</a:t>
            </a:r>
          </a:p>
          <a:p>
            <a:pPr algn="just"/>
            <a:endParaRPr lang="en-US" sz="2000">
              <a:ea typeface="Microsoft YaHei"/>
            </a:endParaRPr>
          </a:p>
          <a:p>
            <a:pPr algn="just"/>
            <a:r>
              <a:rPr lang="en-US" sz="2000" b="1">
                <a:ea typeface="Microsoft YaHei"/>
              </a:rPr>
              <a:t>Typical distances</a:t>
            </a:r>
            <a:r>
              <a:rPr lang="en-US" sz="2000">
                <a:ea typeface="Microsoft YaHei"/>
              </a:rPr>
              <a:t>: trips with average distances of 3, 5 and 10 km were selected. Such distances are in agreement with most typical taxi rides.</a:t>
            </a:r>
          </a:p>
          <a:p>
            <a:pPr algn="just"/>
            <a:endParaRPr lang="en-US" sz="2000">
              <a:ea typeface="Microsoft YaHei"/>
            </a:endParaRPr>
          </a:p>
          <a:p>
            <a:pPr algn="just"/>
            <a:r>
              <a:rPr lang="en-US" sz="2000" b="1">
                <a:ea typeface="Microsoft YaHei"/>
              </a:rPr>
              <a:t>Arrival places</a:t>
            </a:r>
            <a:r>
              <a:rPr lang="en-US" sz="2000">
                <a:ea typeface="Microsoft YaHei"/>
              </a:rPr>
              <a:t>: set after manual inspection based on departure places and typical distances.</a:t>
            </a:r>
          </a:p>
          <a:p>
            <a:pPr algn="just"/>
            <a:endParaRPr lang="en-US" sz="2000">
              <a:ea typeface="Microsoft YaHei"/>
            </a:endParaRPr>
          </a:p>
          <a:p>
            <a:pPr algn="just"/>
            <a:r>
              <a:rPr lang="en-US" sz="2000" b="1">
                <a:ea typeface="Microsoft YaHei"/>
              </a:rPr>
              <a:t>Category</a:t>
            </a:r>
            <a:r>
              <a:rPr lang="en-US" sz="2000">
                <a:ea typeface="Microsoft YaHei"/>
              </a:rPr>
              <a:t>: only the standard category is considered.</a:t>
            </a: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a:p>
        </p:txBody>
      </p:sp>
    </p:spTree>
    <p:extLst>
      <p:ext uri="{BB962C8B-B14F-4D97-AF65-F5344CB8AC3E}">
        <p14:creationId xmlns:p14="http://schemas.microsoft.com/office/powerpoint/2010/main" val="39329878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479520" y="390600"/>
            <a:ext cx="9484920" cy="6543360"/>
          </a:xfrm>
          <a:prstGeom prst="rect">
            <a:avLst/>
          </a:prstGeom>
        </p:spPr>
        <p:txBody>
          <a:bodyPr lIns="0" tIns="0" rIns="0" bIns="0" anchor="t"/>
          <a:lstStyle/>
          <a:p>
            <a:pPr algn="ctr"/>
            <a:r>
              <a:rPr lang="en-GB" sz="2800" b="1">
                <a:solidFill>
                  <a:srgbClr val="3333CC"/>
                </a:solidFill>
                <a:ea typeface="Microsoft YaHei"/>
              </a:rPr>
              <a:t>How to define the trips to track?</a:t>
            </a:r>
            <a:endParaRPr lang="pt-BR"/>
          </a:p>
        </p:txBody>
      </p:sp>
      <p:sp>
        <p:nvSpPr>
          <p:cNvPr id="141" name="CustomShape 3"/>
          <p:cNvSpPr/>
          <p:nvPr/>
        </p:nvSpPr>
        <p:spPr>
          <a:xfrm>
            <a:off x="575019" y="1281152"/>
            <a:ext cx="9295849" cy="5273280"/>
          </a:xfrm>
          <a:prstGeom prst="rect">
            <a:avLst/>
          </a:prstGeom>
          <a:noFill/>
          <a:ln>
            <a:noFill/>
          </a:ln>
        </p:spPr>
        <p:txBody>
          <a:bodyPr lIns="90000" tIns="45000" rIns="90000" bIns="45000" anchor="t"/>
          <a:lstStyle/>
          <a:p>
            <a:pPr algn="just"/>
            <a:r>
              <a:rPr lang="en-US" sz="2000" b="1">
                <a:ea typeface="Microsoft YaHei"/>
                <a:cs typeface="Arial"/>
              </a:rPr>
              <a:t>Departure time</a:t>
            </a:r>
            <a:r>
              <a:rPr lang="en-US" sz="2000">
                <a:ea typeface="Microsoft YaHei"/>
                <a:cs typeface="Arial"/>
              </a:rPr>
              <a:t>: for each route, five different departure times are considered.</a:t>
            </a:r>
            <a:endParaRPr lang="en-US" sz="2000">
              <a:ea typeface="+mn-lt"/>
              <a:cs typeface="+mn-lt"/>
            </a:endParaRPr>
          </a:p>
          <a:p>
            <a:pPr algn="just"/>
            <a:endParaRPr lang="en-US" sz="2000">
              <a:ea typeface="Microsoft YaHei"/>
              <a:cs typeface="Arial"/>
            </a:endParaRPr>
          </a:p>
          <a:p>
            <a:pPr algn="just"/>
            <a:endParaRPr lang="en-US" sz="2000">
              <a:ea typeface="Microsoft YaHei"/>
              <a:cs typeface="Arial"/>
            </a:endParaRPr>
          </a:p>
          <a:p>
            <a:pPr algn="just"/>
            <a:r>
              <a:rPr lang="en-US" sz="2000">
                <a:ea typeface="Microsoft YaHei"/>
                <a:cs typeface="Arial"/>
              </a:rPr>
              <a:t>Based on this, an example of a specific trip would be: </a:t>
            </a:r>
            <a:endParaRPr lang="en-US" sz="2000">
              <a:ea typeface="+mn-lt"/>
              <a:cs typeface="+mn-lt"/>
            </a:endParaRPr>
          </a:p>
          <a:p>
            <a:pPr algn="just"/>
            <a:endParaRPr lang="en-US" sz="2000">
              <a:ea typeface="Microsoft YaHei"/>
              <a:cs typeface="Arial"/>
            </a:endParaRPr>
          </a:p>
          <a:p>
            <a:pPr algn="just"/>
            <a:endParaRPr lang="en-US" sz="2000" b="1">
              <a:ea typeface="Microsoft YaHei"/>
              <a:cs typeface="Arial"/>
            </a:endParaRPr>
          </a:p>
          <a:p>
            <a:pPr algn="just"/>
            <a:r>
              <a:rPr lang="en-US" sz="2000" b="1">
                <a:ea typeface="Microsoft YaHei"/>
                <a:cs typeface="Arial"/>
              </a:rPr>
              <a:t>Santos Dumont Airport – Copacabana Beach, standard rate, 11 A.M, company X.</a:t>
            </a:r>
            <a:endParaRPr lang="en-US"/>
          </a:p>
          <a:p>
            <a:pPr algn="just"/>
            <a:endParaRPr lang="en-US" sz="2000">
              <a:ea typeface="Microsoft YaHei"/>
              <a:cs typeface="Arial"/>
            </a:endParaRPr>
          </a:p>
          <a:p>
            <a:pPr algn="just"/>
            <a:endParaRPr lang="en-US" sz="2000">
              <a:ea typeface="Microsoft YaHei"/>
              <a:cs typeface="Arial"/>
            </a:endParaRPr>
          </a:p>
          <a:p>
            <a:pPr algn="just"/>
            <a:r>
              <a:rPr lang="en-US" sz="2000" b="1">
                <a:ea typeface="Microsoft YaHei"/>
                <a:cs typeface="Arial"/>
              </a:rPr>
              <a:t>Frequency of collection</a:t>
            </a:r>
            <a:r>
              <a:rPr lang="en-US" sz="2000">
                <a:ea typeface="Microsoft YaHei"/>
                <a:cs typeface="Arial"/>
              </a:rPr>
              <a:t>: For each trip, prices are collected daily for weekdays of the month.</a:t>
            </a:r>
            <a:endParaRPr lang="en-US" sz="2000">
              <a:ea typeface="+mn-lt"/>
              <a:cs typeface="+mn-lt"/>
            </a:endParaRPr>
          </a:p>
          <a:p>
            <a:pPr algn="just"/>
            <a:endParaRPr lang="en-US" sz="2000">
              <a:ea typeface="Microsoft YaHei"/>
              <a:cs typeface="Arial"/>
            </a:endParaRPr>
          </a:p>
          <a:p>
            <a:pPr algn="just"/>
            <a:r>
              <a:rPr lang="en-US" sz="2000">
                <a:ea typeface="Microsoft YaHei"/>
                <a:cs typeface="Arial"/>
              </a:rPr>
              <a:t>This already amounts to collecting around 500 prices per area and over 7000 prices for the national aggregate each month.</a:t>
            </a:r>
            <a:endParaRPr lang="en-US" sz="2000"/>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sz="2000" b="1">
              <a:ea typeface="+mn-lt"/>
              <a:cs typeface="+mn-lt"/>
            </a:endParaRPr>
          </a:p>
          <a:p>
            <a:pPr algn="just"/>
            <a:endParaRPr lang="en-US">
              <a:ea typeface="Microsoft YaHei"/>
            </a:endParaRPr>
          </a:p>
          <a:p>
            <a:pPr algn="just"/>
            <a:endParaRPr lang="en-US">
              <a:ea typeface="Microsoft YaHei"/>
            </a:endParaRPr>
          </a:p>
          <a:p>
            <a:pPr algn="just"/>
            <a:endParaRPr lang="en-US">
              <a:cs typeface="Arial"/>
            </a:endParaRPr>
          </a:p>
          <a:p>
            <a:pPr algn="just"/>
            <a:endParaRPr lang="en-US">
              <a:ea typeface="Microsoft YaHei"/>
            </a:endParaRPr>
          </a:p>
          <a:p>
            <a:pPr algn="just"/>
            <a:endParaRPr lang="en-US">
              <a:ea typeface="Microsoft YaHei"/>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a:p>
        </p:txBody>
      </p:sp>
    </p:spTree>
    <p:extLst>
      <p:ext uri="{BB962C8B-B14F-4D97-AF65-F5344CB8AC3E}">
        <p14:creationId xmlns:p14="http://schemas.microsoft.com/office/powerpoint/2010/main" val="255805237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479520" y="390600"/>
            <a:ext cx="9484920" cy="6543360"/>
          </a:xfrm>
          <a:prstGeom prst="rect">
            <a:avLst/>
          </a:prstGeom>
        </p:spPr>
        <p:txBody>
          <a:bodyPr lIns="0" tIns="0" rIns="0" bIns="0" anchor="t"/>
          <a:lstStyle/>
          <a:p>
            <a:pPr algn="ctr"/>
            <a:r>
              <a:rPr lang="en-GB" sz="2800" b="1">
                <a:solidFill>
                  <a:srgbClr val="3333CC"/>
                </a:solidFill>
                <a:ea typeface="Microsoft YaHei"/>
              </a:rPr>
              <a:t>Collection method</a:t>
            </a:r>
            <a:endParaRPr lang="pt-BR"/>
          </a:p>
        </p:txBody>
      </p:sp>
      <p:sp>
        <p:nvSpPr>
          <p:cNvPr id="141" name="CustomShape 3"/>
          <p:cNvSpPr/>
          <p:nvPr/>
        </p:nvSpPr>
        <p:spPr>
          <a:xfrm>
            <a:off x="575019" y="1550349"/>
            <a:ext cx="9295849" cy="5273280"/>
          </a:xfrm>
          <a:prstGeom prst="rect">
            <a:avLst/>
          </a:prstGeom>
          <a:noFill/>
          <a:ln>
            <a:noFill/>
          </a:ln>
        </p:spPr>
        <p:txBody>
          <a:bodyPr lIns="90000" tIns="45000" rIns="90000" bIns="45000" anchor="t"/>
          <a:lstStyle/>
          <a:p>
            <a:pPr algn="just"/>
            <a:r>
              <a:rPr lang="en-US" sz="2000">
                <a:ea typeface="Microsoft YaHei"/>
              </a:rPr>
              <a:t>Prices are collected automatically via web scraping by home-made scrapers using R and </a:t>
            </a:r>
            <a:r>
              <a:rPr lang="en-US" sz="2000" err="1">
                <a:ea typeface="Microsoft YaHei"/>
              </a:rPr>
              <a:t>RSelenium</a:t>
            </a:r>
            <a:r>
              <a:rPr lang="en-US" sz="2000">
                <a:ea typeface="Microsoft YaHei"/>
              </a:rPr>
              <a:t> package. </a:t>
            </a:r>
            <a:endParaRPr lang="en-US" sz="2000">
              <a:ea typeface="Microsoft YaHei"/>
              <a:cs typeface="Arial"/>
            </a:endParaRPr>
          </a:p>
          <a:p>
            <a:pPr algn="just"/>
            <a:endParaRPr lang="en-US" sz="2000">
              <a:ea typeface="Microsoft YaHei"/>
            </a:endParaRPr>
          </a:p>
          <a:p>
            <a:pPr algn="just"/>
            <a:endParaRPr lang="en-US" sz="2000">
              <a:ea typeface="Microsoft YaHei"/>
            </a:endParaRPr>
          </a:p>
          <a:p>
            <a:pPr algn="just"/>
            <a:r>
              <a:rPr lang="en-US" sz="2000">
                <a:ea typeface="Microsoft YaHei"/>
              </a:rPr>
              <a:t>The robot mimics a human inserting the inputs in the price simulator and extracting the resulting price.</a:t>
            </a:r>
          </a:p>
          <a:p>
            <a:pPr algn="just"/>
            <a:endParaRPr lang="en-US" sz="2000">
              <a:ea typeface="Microsoft YaHei"/>
            </a:endParaRPr>
          </a:p>
          <a:p>
            <a:pPr algn="just"/>
            <a:endParaRPr lang="en-US" sz="2000">
              <a:ea typeface="+mn-lt"/>
              <a:cs typeface="+mn-lt"/>
            </a:endParaRPr>
          </a:p>
          <a:p>
            <a:pPr algn="just"/>
            <a:r>
              <a:rPr lang="en-US" sz="2000">
                <a:ea typeface="+mn-lt"/>
                <a:cs typeface="+mn-lt"/>
              </a:rPr>
              <a:t>The collection is scheduled to occur near the trip departure times predefined as this is the most common practice adopted by consumers.</a:t>
            </a:r>
            <a:endParaRPr lang="en-US" sz="2000"/>
          </a:p>
          <a:p>
            <a:pPr algn="just"/>
            <a:endParaRPr lang="en-US" sz="2000">
              <a:ea typeface="+mn-lt"/>
              <a:cs typeface="+mn-lt"/>
            </a:endParaRPr>
          </a:p>
          <a:p>
            <a:pPr algn="just"/>
            <a:endParaRPr lang="en-US" sz="2000">
              <a:cs typeface="Arial"/>
            </a:endParaRPr>
          </a:p>
          <a:p>
            <a:pPr algn="just"/>
            <a:endParaRPr lang="en-US" sz="2000">
              <a:ea typeface="Microsoft YaHei"/>
              <a:cs typeface="Arial"/>
            </a:endParaRPr>
          </a:p>
          <a:p>
            <a:r>
              <a:rPr lang="en-US" sz="2000">
                <a:ea typeface="+mn-lt"/>
                <a:cs typeface="+mn-lt"/>
              </a:rPr>
              <a:t>The restriction on the number of prices and days of the week amounts to the fact that if the robots have any problem a manual collection can be performed as a fallback plan.</a:t>
            </a:r>
          </a:p>
          <a:p>
            <a:pPr algn="just"/>
            <a:endParaRPr lang="en-US" sz="2000">
              <a:ea typeface="Microsoft YaHei"/>
              <a:cs typeface="Arial"/>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sz="2000">
              <a:ea typeface="Microsoft YaHei"/>
            </a:endParaRPr>
          </a:p>
          <a:p>
            <a:pPr algn="just"/>
            <a:endParaRPr lang="en-US"/>
          </a:p>
        </p:txBody>
      </p:sp>
      <p:sp>
        <p:nvSpPr>
          <p:cNvPr id="3" name="CaixaDeTexto 2">
            <a:extLst>
              <a:ext uri="{FF2B5EF4-FFF2-40B4-BE49-F238E27FC236}">
                <a16:creationId xmlns:a16="http://schemas.microsoft.com/office/drawing/2014/main" id="{2840C209-181B-4AA6-B87F-11A7CDB0BB69}"/>
              </a:ext>
            </a:extLst>
          </p:cNvPr>
          <p:cNvSpPr txBox="1"/>
          <p:nvPr/>
        </p:nvSpPr>
        <p:spPr>
          <a:xfrm>
            <a:off x="4089387" y="5461880"/>
            <a:ext cx="92494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a:p>
          <a:p>
            <a:endParaRPr lang="pt-BR"/>
          </a:p>
        </p:txBody>
      </p:sp>
    </p:spTree>
    <p:extLst>
      <p:ext uri="{BB962C8B-B14F-4D97-AF65-F5344CB8AC3E}">
        <p14:creationId xmlns:p14="http://schemas.microsoft.com/office/powerpoint/2010/main" val="215829118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7E0A747CFB3E643A171F07ECD989BB4" ma:contentTypeVersion="9" ma:contentTypeDescription="Crie um novo documento." ma:contentTypeScope="" ma:versionID="2842c75a52f1b0dc4955e1894cf96692">
  <xsd:schema xmlns:xsd="http://www.w3.org/2001/XMLSchema" xmlns:xs="http://www.w3.org/2001/XMLSchema" xmlns:p="http://schemas.microsoft.com/office/2006/metadata/properties" xmlns:ns2="ba1bd7fa-8117-483b-ab79-2dbeb88315ce" targetNamespace="http://schemas.microsoft.com/office/2006/metadata/properties" ma:root="true" ma:fieldsID="38670d1cd233952221a9ab90ad6a1b02" ns2:_="">
    <xsd:import namespace="ba1bd7fa-8117-483b-ab79-2dbeb88315c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1bd7fa-8117-483b-ab79-2dbeb88315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7DDFE7-0B42-44FC-8C8E-6A55B86FA72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AC936A9-E15C-4837-8B98-51746F61F3DB}">
  <ds:schemaRefs>
    <ds:schemaRef ds:uri="http://schemas.microsoft.com/sharepoint/v3/contenttype/forms"/>
  </ds:schemaRefs>
</ds:datastoreItem>
</file>

<file path=customXml/itemProps3.xml><?xml version="1.0" encoding="utf-8"?>
<ds:datastoreItem xmlns:ds="http://schemas.openxmlformats.org/officeDocument/2006/customXml" ds:itemID="{6F8CCB7B-902A-480A-A342-F81E9F94529B}">
  <ds:schemaRefs>
    <ds:schemaRef ds:uri="ba1bd7fa-8117-483b-ab79-2dbeb88315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Personalizar</PresentationFormat>
  <Slides>16</Slides>
  <Notes>16</Notes>
  <HiddenSlides>0</HiddenSlides>
  <ScaleCrop>false</ScaleCrop>
  <HeadingPairs>
    <vt:vector size="4" baseType="variant">
      <vt:variant>
        <vt:lpstr>Tema</vt:lpstr>
      </vt:variant>
      <vt:variant>
        <vt:i4>2</vt:i4>
      </vt:variant>
      <vt:variant>
        <vt:lpstr>Títulos de slides</vt:lpstr>
      </vt:variant>
      <vt:variant>
        <vt:i4>16</vt:i4>
      </vt:variant>
    </vt:vector>
  </HeadingPairs>
  <TitlesOfParts>
    <vt:vector size="18" baseType="lpstr">
      <vt:lpstr>Office Theme</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cp:revision>21</cp:revision>
  <dcterms:modified xsi:type="dcterms:W3CDTF">2021-05-10T17:58:04Z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0x01010057E0A747CFB3E643A171F07ECD989BB4</vt:lpwstr>
  </property>
  <property fmtid="{D5CDD505-2E9C-101B-9397-08002B2CF9AE}" pid="3" name="Order">
    <vt:r8>1601800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