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406" r:id="rId5"/>
    <p:sldId id="424" r:id="rId6"/>
    <p:sldId id="426" r:id="rId7"/>
    <p:sldId id="405" r:id="rId8"/>
    <p:sldId id="419" r:id="rId9"/>
    <p:sldId id="427" r:id="rId10"/>
    <p:sldId id="394" r:id="rId11"/>
    <p:sldId id="291" r:id="rId12"/>
    <p:sldId id="390" r:id="rId13"/>
    <p:sldId id="428" r:id="rId14"/>
    <p:sldId id="391" r:id="rId15"/>
    <p:sldId id="375" r:id="rId16"/>
    <p:sldId id="403" r:id="rId17"/>
    <p:sldId id="431" r:id="rId18"/>
    <p:sldId id="429" r:id="rId19"/>
    <p:sldId id="434" r:id="rId20"/>
    <p:sldId id="423" r:id="rId21"/>
    <p:sldId id="422" r:id="rId22"/>
    <p:sldId id="3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lliers, Greg - CPD/DPC" initials="DG-C" lastIdx="5" clrIdx="0">
    <p:extLst>
      <p:ext uri="{19B8F6BF-5375-455C-9EA6-DF929625EA0E}">
        <p15:presenceInfo xmlns:p15="http://schemas.microsoft.com/office/powerpoint/2012/main" userId="DeVilliers, Greg - CPD/DPC" providerId="None"/>
      </p:ext>
    </p:extLst>
  </p:cmAuthor>
  <p:cmAuthor id="2" name="Xu, Alice - CPD/DPC" initials="XA-C" lastIdx="29" clrIdx="1">
    <p:extLst>
      <p:ext uri="{19B8F6BF-5375-455C-9EA6-DF929625EA0E}">
        <p15:presenceInfo xmlns:p15="http://schemas.microsoft.com/office/powerpoint/2012/main" userId="Xu, Alice - CPD/DPC" providerId="None"/>
      </p:ext>
    </p:extLst>
  </p:cmAuthor>
  <p:cmAuthor id="3" name="Weselake-George, Zachary - CPD/DPC" initials="WZ-C" lastIdx="1" clrIdx="2">
    <p:extLst>
      <p:ext uri="{19B8F6BF-5375-455C-9EA6-DF929625EA0E}">
        <p15:presenceInfo xmlns:p15="http://schemas.microsoft.com/office/powerpoint/2012/main" userId="Weselake-George, Zachary - CPD/DPC" providerId="None"/>
      </p:ext>
    </p:extLst>
  </p:cmAuthor>
  <p:cmAuthor id="4" name="Li, Chris - PPD/DPP" initials="LC-P" lastIdx="5" clrIdx="3">
    <p:extLst>
      <p:ext uri="{19B8F6BF-5375-455C-9EA6-DF929625EA0E}">
        <p15:presenceInfo xmlns:p15="http://schemas.microsoft.com/office/powerpoint/2012/main" userId="Li, Chris - PPD/DPP" providerId="None"/>
      </p:ext>
    </p:extLst>
  </p:cmAuthor>
  <p:cmAuthor id="5" name="Ould-Brahim, Nabila - CPD/DPC" initials="ON-C" lastIdx="2" clrIdx="4">
    <p:extLst>
      <p:ext uri="{19B8F6BF-5375-455C-9EA6-DF929625EA0E}">
        <p15:presenceInfo xmlns:p15="http://schemas.microsoft.com/office/powerpoint/2012/main" userId="Ould-Brahim, Nabila - CPD/DPC" providerId="None"/>
      </p:ext>
    </p:extLst>
  </p:cmAuthor>
  <p:cmAuthor id="6" name="Ertl, Heidi - PPD/DPP" initials="EH-P" lastIdx="3" clrIdx="5">
    <p:extLst>
      <p:ext uri="{19B8F6BF-5375-455C-9EA6-DF929625EA0E}">
        <p15:presenceInfo xmlns:p15="http://schemas.microsoft.com/office/powerpoint/2012/main" userId="Ertl, Heidi - PPD/D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50"/>
  </p:normalViewPr>
  <p:slideViewPr>
    <p:cSldViewPr snapToGrid="0" snapToObjects="1">
      <p:cViewPr varScale="1">
        <p:scale>
          <a:sx n="116" d="100"/>
          <a:sy n="116" d="100"/>
        </p:scale>
        <p:origin x="3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cesfp01\pdfs\Research\Clothing\Data\Multilateral\Output\Womens_shi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Women's</a:t>
            </a:r>
            <a:r>
              <a:rPr lang="en-CA" sz="1600" b="1" baseline="0"/>
              <a:t> Shirts</a:t>
            </a:r>
            <a:endParaRPr lang="en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873744336599522E-2"/>
          <c:y val="0.12030000000000002"/>
          <c:w val="0.92258297325055283"/>
          <c:h val="0.72278871391076116"/>
        </c:manualLayout>
      </c:layout>
      <c:lineChart>
        <c:grouping val="standard"/>
        <c:varyColors val="0"/>
        <c:ser>
          <c:idx val="2"/>
          <c:order val="0"/>
          <c:tx>
            <c:strRef>
              <c:f>comparison!$A$8</c:f>
              <c:strCache>
                <c:ptCount val="1"/>
                <c:pt idx="0">
                  <c:v>Online_data_EA_unwgted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comparison!$B$4:$M$4</c:f>
              <c:numCache>
                <c:formatCode>mmm\-yy</c:formatCode>
                <c:ptCount val="12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</c:numCache>
            </c:numRef>
          </c:cat>
          <c:val>
            <c:numRef>
              <c:f>comparison!$B$8:$M$8</c:f>
              <c:numCache>
                <c:formatCode>General</c:formatCode>
                <c:ptCount val="12"/>
                <c:pt idx="0" formatCode="0.00">
                  <c:v>100</c:v>
                </c:pt>
                <c:pt idx="1">
                  <c:v>92.59859260837861</c:v>
                </c:pt>
                <c:pt idx="2">
                  <c:v>102.0610062357196</c:v>
                </c:pt>
                <c:pt idx="3">
                  <c:v>101.62566108577613</c:v>
                </c:pt>
                <c:pt idx="4">
                  <c:v>106.6812761773172</c:v>
                </c:pt>
                <c:pt idx="5">
                  <c:v>113.81042943104987</c:v>
                </c:pt>
                <c:pt idx="6">
                  <c:v>112.65627983376443</c:v>
                </c:pt>
                <c:pt idx="7">
                  <c:v>99.045182708382796</c:v>
                </c:pt>
                <c:pt idx="8">
                  <c:v>103.78468986129805</c:v>
                </c:pt>
                <c:pt idx="9">
                  <c:v>108.05660332944881</c:v>
                </c:pt>
                <c:pt idx="10">
                  <c:v>110.21685868960758</c:v>
                </c:pt>
                <c:pt idx="11">
                  <c:v>113.73303562592913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comparison!$A$9</c:f>
              <c:strCache>
                <c:ptCount val="1"/>
                <c:pt idx="0">
                  <c:v>Online_data_matched_prouducts_Jevons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comparison!$B$4:$M$4</c:f>
              <c:numCache>
                <c:formatCode>mmm\-yy</c:formatCode>
                <c:ptCount val="12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</c:numCache>
            </c:numRef>
          </c:cat>
          <c:val>
            <c:numRef>
              <c:f>comparison!$B$9:$M$9</c:f>
              <c:numCache>
                <c:formatCode>General</c:formatCode>
                <c:ptCount val="12"/>
                <c:pt idx="0" formatCode="0.00">
                  <c:v>100</c:v>
                </c:pt>
                <c:pt idx="1">
                  <c:v>107.34641665346531</c:v>
                </c:pt>
                <c:pt idx="2">
                  <c:v>103.57955367635194</c:v>
                </c:pt>
                <c:pt idx="3">
                  <c:v>81.330403584547568</c:v>
                </c:pt>
                <c:pt idx="4">
                  <c:v>86.229269619998078</c:v>
                </c:pt>
                <c:pt idx="5">
                  <c:v>74.710596928607373</c:v>
                </c:pt>
                <c:pt idx="6">
                  <c:v>73.890904706344486</c:v>
                </c:pt>
                <c:pt idx="7">
                  <c:v>74.592455287637392</c:v>
                </c:pt>
                <c:pt idx="8">
                  <c:v>58.050797714439859</c:v>
                </c:pt>
                <c:pt idx="9">
                  <c:v>59.206419911529245</c:v>
                </c:pt>
                <c:pt idx="10">
                  <c:v>57.926414910941347</c:v>
                </c:pt>
                <c:pt idx="11">
                  <c:v>53.976890959023358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comparison!$A$7</c:f>
              <c:strCache>
                <c:ptCount val="1"/>
                <c:pt idx="0">
                  <c:v>Online_data_clusters_wgted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comparison!$B$4:$M$4</c:f>
              <c:numCache>
                <c:formatCode>mmm\-yy</c:formatCode>
                <c:ptCount val="12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</c:numCache>
            </c:numRef>
          </c:cat>
          <c:val>
            <c:numRef>
              <c:f>comparison!$B$7:$M$7</c:f>
              <c:numCache>
                <c:formatCode>General</c:formatCode>
                <c:ptCount val="12"/>
                <c:pt idx="0" formatCode="0.00">
                  <c:v>100</c:v>
                </c:pt>
                <c:pt idx="1">
                  <c:v>97.632467399999996</c:v>
                </c:pt>
                <c:pt idx="2">
                  <c:v>100.40243659999999</c:v>
                </c:pt>
                <c:pt idx="3">
                  <c:v>100.639611</c:v>
                </c:pt>
                <c:pt idx="4">
                  <c:v>102.65417269999999</c:v>
                </c:pt>
                <c:pt idx="5">
                  <c:v>103.91237149999999</c:v>
                </c:pt>
                <c:pt idx="6">
                  <c:v>103.91433839999999</c:v>
                </c:pt>
                <c:pt idx="7">
                  <c:v>100.30710140000001</c:v>
                </c:pt>
                <c:pt idx="8">
                  <c:v>101.3298791</c:v>
                </c:pt>
                <c:pt idx="9">
                  <c:v>102.7297911</c:v>
                </c:pt>
                <c:pt idx="10">
                  <c:v>103.51947990000001</c:v>
                </c:pt>
                <c:pt idx="11">
                  <c:v>104.24463479999999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404840"/>
        <c:axId val="651404448"/>
      </c:lineChart>
      <c:dateAx>
        <c:axId val="651404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04448"/>
        <c:crosses val="autoZero"/>
        <c:auto val="1"/>
        <c:lblOffset val="100"/>
        <c:baseTimeUnit val="months"/>
      </c:dateAx>
      <c:valAx>
        <c:axId val="65140444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0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699210955034018E-2"/>
          <c:y val="0.57001721552399942"/>
          <c:w val="0.51531670071936875"/>
          <c:h val="0.26389778215864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08896-3A53-463C-8246-5A74783526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AD7F6-2C95-4AC3-AC4F-F17328783C2A}">
      <dgm:prSet phldrT="[Text]"/>
      <dgm:spPr/>
      <dgm:t>
        <a:bodyPr/>
        <a:lstStyle/>
        <a:p>
          <a:r>
            <a:rPr lang="en-CA" dirty="0" smtClean="0"/>
            <a:t>The substitution of field collected data with web-scraped data is an ongoing activity.  </a:t>
          </a:r>
        </a:p>
      </dgm:t>
    </dgm:pt>
    <dgm:pt modelId="{022781A3-7032-43E4-AAD4-855DCC30D31D}" type="parTrans" cxnId="{34182D63-13FB-406F-A55A-64920FAE84FB}">
      <dgm:prSet/>
      <dgm:spPr/>
      <dgm:t>
        <a:bodyPr/>
        <a:lstStyle/>
        <a:p>
          <a:endParaRPr lang="en-US"/>
        </a:p>
      </dgm:t>
    </dgm:pt>
    <dgm:pt modelId="{8AF94F8A-4255-46FD-98B6-D3283D996E39}" type="sibTrans" cxnId="{34182D63-13FB-406F-A55A-64920FAE84FB}">
      <dgm:prSet/>
      <dgm:spPr/>
      <dgm:t>
        <a:bodyPr/>
        <a:lstStyle/>
        <a:p>
          <a:endParaRPr lang="en-US"/>
        </a:p>
      </dgm:t>
    </dgm:pt>
    <dgm:pt modelId="{09FC2ECC-1914-48B3-8828-C6F8AFE2CB7F}">
      <dgm:prSet/>
      <dgm:spPr/>
      <dgm:t>
        <a:bodyPr/>
        <a:lstStyle/>
        <a:p>
          <a:r>
            <a:rPr lang="en-CA" b="1" dirty="0" smtClean="0"/>
            <a:t>Objective</a:t>
          </a:r>
          <a:endParaRPr lang="en-CA" dirty="0" smtClean="0"/>
        </a:p>
      </dgm:t>
    </dgm:pt>
    <dgm:pt modelId="{2F3117F9-0896-4271-873A-9C94BEB174BD}" type="parTrans" cxnId="{A4FCC06E-F8EF-4001-BEFA-BB5D6D5975E9}">
      <dgm:prSet/>
      <dgm:spPr/>
      <dgm:t>
        <a:bodyPr/>
        <a:lstStyle/>
        <a:p>
          <a:endParaRPr lang="en-US"/>
        </a:p>
      </dgm:t>
    </dgm:pt>
    <dgm:pt modelId="{DC1F4542-2AFF-430D-9C5B-D06C655FAEF1}" type="sibTrans" cxnId="{A4FCC06E-F8EF-4001-BEFA-BB5D6D5975E9}">
      <dgm:prSet/>
      <dgm:spPr/>
      <dgm:t>
        <a:bodyPr/>
        <a:lstStyle/>
        <a:p>
          <a:endParaRPr lang="en-US"/>
        </a:p>
      </dgm:t>
    </dgm:pt>
    <dgm:pt modelId="{36BD82CD-4F3D-434E-A8D0-D82F5A44DA75}">
      <dgm:prSet/>
      <dgm:spPr/>
      <dgm:t>
        <a:bodyPr/>
        <a:lstStyle/>
        <a:p>
          <a:r>
            <a:rPr lang="en-CA" dirty="0" smtClean="0"/>
            <a:t>Generalize the classification approach so that the solution will remain appropriate as the scope of web-scraping increases.</a:t>
          </a:r>
          <a:endParaRPr lang="en-CA" dirty="0"/>
        </a:p>
      </dgm:t>
    </dgm:pt>
    <dgm:pt modelId="{A28E2E79-9779-4035-97D8-0EC8B35E01DE}" type="parTrans" cxnId="{42A029F0-B2E1-4FA0-8EBE-39522759DB15}">
      <dgm:prSet/>
      <dgm:spPr/>
      <dgm:t>
        <a:bodyPr/>
        <a:lstStyle/>
        <a:p>
          <a:endParaRPr lang="en-US"/>
        </a:p>
      </dgm:t>
    </dgm:pt>
    <dgm:pt modelId="{E4DC8C5B-7597-494F-BF47-9C2F3B8B8282}" type="sibTrans" cxnId="{42A029F0-B2E1-4FA0-8EBE-39522759DB15}">
      <dgm:prSet/>
      <dgm:spPr/>
      <dgm:t>
        <a:bodyPr/>
        <a:lstStyle/>
        <a:p>
          <a:endParaRPr lang="en-US"/>
        </a:p>
      </dgm:t>
    </dgm:pt>
    <dgm:pt modelId="{D8E07F02-3CC5-4781-B3B9-9E9FE61D9865}">
      <dgm:prSet phldrT="[Text]"/>
      <dgm:spPr/>
      <dgm:t>
        <a:bodyPr/>
        <a:lstStyle/>
        <a:p>
          <a:r>
            <a:rPr lang="en-CA" b="1" dirty="0" smtClean="0"/>
            <a:t>The problem of an uncertain context</a:t>
          </a:r>
          <a:endParaRPr lang="en-US" dirty="0"/>
        </a:p>
      </dgm:t>
    </dgm:pt>
    <dgm:pt modelId="{8D1095EC-B640-443A-9F14-8307149F0E32}" type="sibTrans" cxnId="{1A3402D0-4D8A-436F-8521-F3C998D5B48A}">
      <dgm:prSet/>
      <dgm:spPr/>
      <dgm:t>
        <a:bodyPr/>
        <a:lstStyle/>
        <a:p>
          <a:endParaRPr lang="en-US"/>
        </a:p>
      </dgm:t>
    </dgm:pt>
    <dgm:pt modelId="{88B77070-2786-48CA-8D58-81174D09FA6B}" type="parTrans" cxnId="{1A3402D0-4D8A-436F-8521-F3C998D5B48A}">
      <dgm:prSet/>
      <dgm:spPr/>
      <dgm:t>
        <a:bodyPr/>
        <a:lstStyle/>
        <a:p>
          <a:endParaRPr lang="en-US"/>
        </a:p>
      </dgm:t>
    </dgm:pt>
    <dgm:pt modelId="{2592FE1D-19C5-4EEB-B025-7D86168CA279}" type="pres">
      <dgm:prSet presAssocID="{DA608896-3A53-463C-8246-5A74783526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75683-7DBF-4995-B31F-6A820E0D3DFC}" type="pres">
      <dgm:prSet presAssocID="{D8E07F02-3CC5-4781-B3B9-9E9FE61D9865}" presName="parentLin" presStyleCnt="0"/>
      <dgm:spPr/>
    </dgm:pt>
    <dgm:pt modelId="{EA992AC4-8194-4260-8A45-6EE5561AD84B}" type="pres">
      <dgm:prSet presAssocID="{D8E07F02-3CC5-4781-B3B9-9E9FE61D986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F668588-DF64-4183-A277-35C25CF09141}" type="pres">
      <dgm:prSet presAssocID="{D8E07F02-3CC5-4781-B3B9-9E9FE61D98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3B54B-30BA-46C5-A010-622B14F5EA87}" type="pres">
      <dgm:prSet presAssocID="{D8E07F02-3CC5-4781-B3B9-9E9FE61D9865}" presName="negativeSpace" presStyleCnt="0"/>
      <dgm:spPr/>
    </dgm:pt>
    <dgm:pt modelId="{12724A19-D67F-440F-8D65-1EC59B398D2F}" type="pres">
      <dgm:prSet presAssocID="{D8E07F02-3CC5-4781-B3B9-9E9FE61D986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C92B6-20A1-499E-8CF6-04EC25B93FF0}" type="pres">
      <dgm:prSet presAssocID="{8D1095EC-B640-443A-9F14-8307149F0E32}" presName="spaceBetweenRectangles" presStyleCnt="0"/>
      <dgm:spPr/>
    </dgm:pt>
    <dgm:pt modelId="{08C5778D-55F8-4F91-B016-E6F6DA92EF32}" type="pres">
      <dgm:prSet presAssocID="{09FC2ECC-1914-48B3-8828-C6F8AFE2CB7F}" presName="parentLin" presStyleCnt="0"/>
      <dgm:spPr/>
    </dgm:pt>
    <dgm:pt modelId="{A5650F1F-2DB6-4FBC-8EED-8E63A40392B8}" type="pres">
      <dgm:prSet presAssocID="{09FC2ECC-1914-48B3-8828-C6F8AFE2CB7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DBF59B5-CDE5-498B-AE22-47C1879627D3}" type="pres">
      <dgm:prSet presAssocID="{09FC2ECC-1914-48B3-8828-C6F8AFE2CB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A20A-90DB-486A-B406-089A0C913208}" type="pres">
      <dgm:prSet presAssocID="{09FC2ECC-1914-48B3-8828-C6F8AFE2CB7F}" presName="negativeSpace" presStyleCnt="0"/>
      <dgm:spPr/>
    </dgm:pt>
    <dgm:pt modelId="{66B36215-9382-490A-9790-DFDB1D36AA45}" type="pres">
      <dgm:prSet presAssocID="{09FC2ECC-1914-48B3-8828-C6F8AFE2CB7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87280-0106-45DE-A113-DD314FE66244}" type="presOf" srcId="{E31AD7F6-2C95-4AC3-AC4F-F17328783C2A}" destId="{12724A19-D67F-440F-8D65-1EC59B398D2F}" srcOrd="0" destOrd="0" presId="urn:microsoft.com/office/officeart/2005/8/layout/list1"/>
    <dgm:cxn modelId="{1C2855EB-803A-4E98-9D41-8097E09B3C6E}" type="presOf" srcId="{36BD82CD-4F3D-434E-A8D0-D82F5A44DA75}" destId="{66B36215-9382-490A-9790-DFDB1D36AA45}" srcOrd="0" destOrd="0" presId="urn:microsoft.com/office/officeart/2005/8/layout/list1"/>
    <dgm:cxn modelId="{82A0613A-0DFA-4F2B-96E0-E9A93BFFEB36}" type="presOf" srcId="{DA608896-3A53-463C-8246-5A74783526A3}" destId="{2592FE1D-19C5-4EEB-B025-7D86168CA279}" srcOrd="0" destOrd="0" presId="urn:microsoft.com/office/officeart/2005/8/layout/list1"/>
    <dgm:cxn modelId="{42A029F0-B2E1-4FA0-8EBE-39522759DB15}" srcId="{09FC2ECC-1914-48B3-8828-C6F8AFE2CB7F}" destId="{36BD82CD-4F3D-434E-A8D0-D82F5A44DA75}" srcOrd="0" destOrd="0" parTransId="{A28E2E79-9779-4035-97D8-0EC8B35E01DE}" sibTransId="{E4DC8C5B-7597-494F-BF47-9C2F3B8B8282}"/>
    <dgm:cxn modelId="{576F1EB6-48E5-4291-92FE-7D3F2E6D2DB7}" type="presOf" srcId="{D8E07F02-3CC5-4781-B3B9-9E9FE61D9865}" destId="{2F668588-DF64-4183-A277-35C25CF09141}" srcOrd="1" destOrd="0" presId="urn:microsoft.com/office/officeart/2005/8/layout/list1"/>
    <dgm:cxn modelId="{1A3402D0-4D8A-436F-8521-F3C998D5B48A}" srcId="{DA608896-3A53-463C-8246-5A74783526A3}" destId="{D8E07F02-3CC5-4781-B3B9-9E9FE61D9865}" srcOrd="0" destOrd="0" parTransId="{88B77070-2786-48CA-8D58-81174D09FA6B}" sibTransId="{8D1095EC-B640-443A-9F14-8307149F0E32}"/>
    <dgm:cxn modelId="{69A96872-638E-4398-9780-3ECFE7A4DB64}" type="presOf" srcId="{09FC2ECC-1914-48B3-8828-C6F8AFE2CB7F}" destId="{DDBF59B5-CDE5-498B-AE22-47C1879627D3}" srcOrd="1" destOrd="0" presId="urn:microsoft.com/office/officeart/2005/8/layout/list1"/>
    <dgm:cxn modelId="{34182D63-13FB-406F-A55A-64920FAE84FB}" srcId="{D8E07F02-3CC5-4781-B3B9-9E9FE61D9865}" destId="{E31AD7F6-2C95-4AC3-AC4F-F17328783C2A}" srcOrd="0" destOrd="0" parTransId="{022781A3-7032-43E4-AAD4-855DCC30D31D}" sibTransId="{8AF94F8A-4255-46FD-98B6-D3283D996E39}"/>
    <dgm:cxn modelId="{1536540E-F486-4F0B-9C59-41E33B591097}" type="presOf" srcId="{09FC2ECC-1914-48B3-8828-C6F8AFE2CB7F}" destId="{A5650F1F-2DB6-4FBC-8EED-8E63A40392B8}" srcOrd="0" destOrd="0" presId="urn:microsoft.com/office/officeart/2005/8/layout/list1"/>
    <dgm:cxn modelId="{A4FCC06E-F8EF-4001-BEFA-BB5D6D5975E9}" srcId="{DA608896-3A53-463C-8246-5A74783526A3}" destId="{09FC2ECC-1914-48B3-8828-C6F8AFE2CB7F}" srcOrd="1" destOrd="0" parTransId="{2F3117F9-0896-4271-873A-9C94BEB174BD}" sibTransId="{DC1F4542-2AFF-430D-9C5B-D06C655FAEF1}"/>
    <dgm:cxn modelId="{053B6A52-10AA-4FC4-91CB-D9DD44EC7252}" type="presOf" srcId="{D8E07F02-3CC5-4781-B3B9-9E9FE61D9865}" destId="{EA992AC4-8194-4260-8A45-6EE5561AD84B}" srcOrd="0" destOrd="0" presId="urn:microsoft.com/office/officeart/2005/8/layout/list1"/>
    <dgm:cxn modelId="{B7176A6B-DCAF-4F31-8121-A7128E740058}" type="presParOf" srcId="{2592FE1D-19C5-4EEB-B025-7D86168CA279}" destId="{CB775683-7DBF-4995-B31F-6A820E0D3DFC}" srcOrd="0" destOrd="0" presId="urn:microsoft.com/office/officeart/2005/8/layout/list1"/>
    <dgm:cxn modelId="{456F0CC0-08EF-45C8-9160-CBB1212B2410}" type="presParOf" srcId="{CB775683-7DBF-4995-B31F-6A820E0D3DFC}" destId="{EA992AC4-8194-4260-8A45-6EE5561AD84B}" srcOrd="0" destOrd="0" presId="urn:microsoft.com/office/officeart/2005/8/layout/list1"/>
    <dgm:cxn modelId="{F2CB7461-4833-4D78-908A-B205A619D306}" type="presParOf" srcId="{CB775683-7DBF-4995-B31F-6A820E0D3DFC}" destId="{2F668588-DF64-4183-A277-35C25CF09141}" srcOrd="1" destOrd="0" presId="urn:microsoft.com/office/officeart/2005/8/layout/list1"/>
    <dgm:cxn modelId="{16C4729F-0F50-42AD-A106-63C1734A8999}" type="presParOf" srcId="{2592FE1D-19C5-4EEB-B025-7D86168CA279}" destId="{3D33B54B-30BA-46C5-A010-622B14F5EA87}" srcOrd="1" destOrd="0" presId="urn:microsoft.com/office/officeart/2005/8/layout/list1"/>
    <dgm:cxn modelId="{57590C90-D596-4110-9B3F-F766372F891A}" type="presParOf" srcId="{2592FE1D-19C5-4EEB-B025-7D86168CA279}" destId="{12724A19-D67F-440F-8D65-1EC59B398D2F}" srcOrd="2" destOrd="0" presId="urn:microsoft.com/office/officeart/2005/8/layout/list1"/>
    <dgm:cxn modelId="{D06352F8-B972-4BFE-8E07-A147331764B0}" type="presParOf" srcId="{2592FE1D-19C5-4EEB-B025-7D86168CA279}" destId="{F59C92B6-20A1-499E-8CF6-04EC25B93FF0}" srcOrd="3" destOrd="0" presId="urn:microsoft.com/office/officeart/2005/8/layout/list1"/>
    <dgm:cxn modelId="{D19DCACB-388A-4EA5-8954-DA95CCA2DC1D}" type="presParOf" srcId="{2592FE1D-19C5-4EEB-B025-7D86168CA279}" destId="{08C5778D-55F8-4F91-B016-E6F6DA92EF32}" srcOrd="4" destOrd="0" presId="urn:microsoft.com/office/officeart/2005/8/layout/list1"/>
    <dgm:cxn modelId="{3AEC7417-FD35-41C5-A776-1F990FB81908}" type="presParOf" srcId="{08C5778D-55F8-4F91-B016-E6F6DA92EF32}" destId="{A5650F1F-2DB6-4FBC-8EED-8E63A40392B8}" srcOrd="0" destOrd="0" presId="urn:microsoft.com/office/officeart/2005/8/layout/list1"/>
    <dgm:cxn modelId="{93D3B24D-C6EE-443B-B792-8B8961C8B1BF}" type="presParOf" srcId="{08C5778D-55F8-4F91-B016-E6F6DA92EF32}" destId="{DDBF59B5-CDE5-498B-AE22-47C1879627D3}" srcOrd="1" destOrd="0" presId="urn:microsoft.com/office/officeart/2005/8/layout/list1"/>
    <dgm:cxn modelId="{C7929138-8718-4AE4-8821-0B19DA78BB12}" type="presParOf" srcId="{2592FE1D-19C5-4EEB-B025-7D86168CA279}" destId="{C05FA20A-90DB-486A-B406-089A0C913208}" srcOrd="5" destOrd="0" presId="urn:microsoft.com/office/officeart/2005/8/layout/list1"/>
    <dgm:cxn modelId="{E1F8E1B1-F8FF-4809-9D59-BD658964AFC6}" type="presParOf" srcId="{2592FE1D-19C5-4EEB-B025-7D86168CA279}" destId="{66B36215-9382-490A-9790-DFDB1D36AA4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AD830-FD57-4A87-8CA5-FFE1888791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82BC5F-5847-4551-BA93-B8BCC5C9B31B}">
      <dgm:prSet phldrT="[Text]"/>
      <dgm:spPr/>
      <dgm:t>
        <a:bodyPr/>
        <a:lstStyle/>
        <a:p>
          <a:r>
            <a:rPr lang="en-CA" dirty="0" smtClean="0"/>
            <a:t>Feature Extraction</a:t>
          </a:r>
          <a:endParaRPr lang="en-US" dirty="0"/>
        </a:p>
      </dgm:t>
    </dgm:pt>
    <dgm:pt modelId="{5E44C675-1100-492C-BBAC-865B997FD904}" type="parTrans" cxnId="{1FA7044D-5C13-453F-8D59-4FDDC0775613}">
      <dgm:prSet/>
      <dgm:spPr/>
      <dgm:t>
        <a:bodyPr/>
        <a:lstStyle/>
        <a:p>
          <a:endParaRPr lang="en-US"/>
        </a:p>
      </dgm:t>
    </dgm:pt>
    <dgm:pt modelId="{338BE6D2-0716-4724-BA75-FBB5791C841C}" type="sibTrans" cxnId="{1FA7044D-5C13-453F-8D59-4FDDC0775613}">
      <dgm:prSet/>
      <dgm:spPr/>
      <dgm:t>
        <a:bodyPr/>
        <a:lstStyle/>
        <a:p>
          <a:endParaRPr lang="en-US"/>
        </a:p>
      </dgm:t>
    </dgm:pt>
    <dgm:pt modelId="{63203948-ED42-4A08-9C1F-7FA9D2878CAD}">
      <dgm:prSet phldrT="[Text]"/>
      <dgm:spPr/>
      <dgm:t>
        <a:bodyPr/>
        <a:lstStyle/>
        <a:p>
          <a:r>
            <a:rPr lang="en-CA" b="1" dirty="0" smtClean="0"/>
            <a:t>Proposed: </a:t>
          </a:r>
          <a:r>
            <a:rPr lang="en-CA" dirty="0" smtClean="0"/>
            <a:t>Logic &amp; Regex</a:t>
          </a:r>
          <a:endParaRPr lang="en-US" dirty="0"/>
        </a:p>
      </dgm:t>
    </dgm:pt>
    <dgm:pt modelId="{2A5BCFE4-C198-40ED-B9DE-00A90889EC8E}" type="parTrans" cxnId="{39028B47-B4A8-45C5-A4E8-CCF2D1A020CE}">
      <dgm:prSet/>
      <dgm:spPr/>
      <dgm:t>
        <a:bodyPr/>
        <a:lstStyle/>
        <a:p>
          <a:endParaRPr lang="en-US"/>
        </a:p>
      </dgm:t>
    </dgm:pt>
    <dgm:pt modelId="{B835D86D-8112-4CDC-A818-EF974FB07A26}" type="sibTrans" cxnId="{39028B47-B4A8-45C5-A4E8-CCF2D1A020CE}">
      <dgm:prSet/>
      <dgm:spPr/>
      <dgm:t>
        <a:bodyPr/>
        <a:lstStyle/>
        <a:p>
          <a:endParaRPr lang="en-US"/>
        </a:p>
      </dgm:t>
    </dgm:pt>
    <dgm:pt modelId="{C0026E4F-39E2-4214-8995-74DC78FA051F}">
      <dgm:prSet phldrT="[Text]"/>
      <dgm:spPr/>
      <dgm:t>
        <a:bodyPr/>
        <a:lstStyle/>
        <a:p>
          <a:r>
            <a:rPr lang="en-CA" b="1" dirty="0" smtClean="0"/>
            <a:t>Alternatives include: </a:t>
          </a:r>
          <a:r>
            <a:rPr lang="en-CA" dirty="0" smtClean="0"/>
            <a:t>Propagation from training data, NLP with a specialised corpus  </a:t>
          </a:r>
          <a:endParaRPr lang="en-US" dirty="0"/>
        </a:p>
      </dgm:t>
    </dgm:pt>
    <dgm:pt modelId="{A514A3AA-883F-4BD7-AF9B-D64B62CF02FF}" type="parTrans" cxnId="{0280E6C3-D727-4B70-8416-0593DFF5EAE7}">
      <dgm:prSet/>
      <dgm:spPr/>
      <dgm:t>
        <a:bodyPr/>
        <a:lstStyle/>
        <a:p>
          <a:endParaRPr lang="en-US"/>
        </a:p>
      </dgm:t>
    </dgm:pt>
    <dgm:pt modelId="{79B1B65F-E150-4CA9-B72D-A18721D41C04}" type="sibTrans" cxnId="{0280E6C3-D727-4B70-8416-0593DFF5EAE7}">
      <dgm:prSet/>
      <dgm:spPr/>
      <dgm:t>
        <a:bodyPr/>
        <a:lstStyle/>
        <a:p>
          <a:endParaRPr lang="en-US"/>
        </a:p>
      </dgm:t>
    </dgm:pt>
    <dgm:pt modelId="{6586F0B1-7175-4F6C-A63D-D2C7B5301A65}">
      <dgm:prSet phldrT="[Text]"/>
      <dgm:spPr/>
      <dgm:t>
        <a:bodyPr/>
        <a:lstStyle/>
        <a:p>
          <a:r>
            <a:rPr lang="en-CA" dirty="0" smtClean="0"/>
            <a:t>Classification</a:t>
          </a:r>
          <a:endParaRPr lang="en-US" dirty="0"/>
        </a:p>
      </dgm:t>
    </dgm:pt>
    <dgm:pt modelId="{59BD2922-388E-489C-9D1D-2504D93C745C}" type="parTrans" cxnId="{E5329619-7C88-4242-84C2-1FECF4A34EE6}">
      <dgm:prSet/>
      <dgm:spPr/>
      <dgm:t>
        <a:bodyPr/>
        <a:lstStyle/>
        <a:p>
          <a:endParaRPr lang="en-US"/>
        </a:p>
      </dgm:t>
    </dgm:pt>
    <dgm:pt modelId="{21FBF7C6-ED30-4FBF-AD3F-FF8C369FB328}" type="sibTrans" cxnId="{E5329619-7C88-4242-84C2-1FECF4A34EE6}">
      <dgm:prSet/>
      <dgm:spPr/>
      <dgm:t>
        <a:bodyPr/>
        <a:lstStyle/>
        <a:p>
          <a:endParaRPr lang="en-US"/>
        </a:p>
      </dgm:t>
    </dgm:pt>
    <dgm:pt modelId="{6070B649-FA40-41FE-AE27-825713D8143F}">
      <dgm:prSet phldrT="[Text]"/>
      <dgm:spPr/>
      <dgm:t>
        <a:bodyPr/>
        <a:lstStyle/>
        <a:p>
          <a:r>
            <a:rPr lang="en-CA" b="1" dirty="0" smtClean="0"/>
            <a:t>Proposed: </a:t>
          </a:r>
          <a:r>
            <a:rPr lang="en-CA" b="0" dirty="0" smtClean="0"/>
            <a:t>PCA, </a:t>
          </a:r>
          <a:r>
            <a:rPr lang="en-CA" dirty="0" smtClean="0"/>
            <a:t>Mean Shift, Decision Tree</a:t>
          </a:r>
          <a:endParaRPr lang="en-US" dirty="0"/>
        </a:p>
      </dgm:t>
    </dgm:pt>
    <dgm:pt modelId="{BB07A714-CA8F-43F5-A81E-432EAC25EE77}" type="parTrans" cxnId="{8AE42E53-04D8-42F8-BEA4-4452AF3E82F5}">
      <dgm:prSet/>
      <dgm:spPr/>
      <dgm:t>
        <a:bodyPr/>
        <a:lstStyle/>
        <a:p>
          <a:endParaRPr lang="en-US"/>
        </a:p>
      </dgm:t>
    </dgm:pt>
    <dgm:pt modelId="{AB2F81ED-B007-4758-BB70-92A82DF35114}" type="sibTrans" cxnId="{8AE42E53-04D8-42F8-BEA4-4452AF3E82F5}">
      <dgm:prSet/>
      <dgm:spPr/>
      <dgm:t>
        <a:bodyPr/>
        <a:lstStyle/>
        <a:p>
          <a:endParaRPr lang="en-US"/>
        </a:p>
      </dgm:t>
    </dgm:pt>
    <dgm:pt modelId="{A2FD3A15-FAD3-4134-94FF-1D7A9DC05229}">
      <dgm:prSet phldrT="[Text]"/>
      <dgm:spPr/>
      <dgm:t>
        <a:bodyPr/>
        <a:lstStyle/>
        <a:p>
          <a:r>
            <a:rPr lang="en-CA" b="1" dirty="0" smtClean="0"/>
            <a:t>Alternatives include: </a:t>
          </a:r>
          <a:r>
            <a:rPr lang="en-CA" b="0" dirty="0" smtClean="0"/>
            <a:t>MFA, HDBSCAN, Random Forest</a:t>
          </a:r>
          <a:endParaRPr lang="en-US" b="0" dirty="0"/>
        </a:p>
      </dgm:t>
    </dgm:pt>
    <dgm:pt modelId="{900EF933-C36C-42BE-9E88-EF96A1165A93}" type="parTrans" cxnId="{3EA055BF-28ED-4116-8171-FFD9A7389DF0}">
      <dgm:prSet/>
      <dgm:spPr/>
      <dgm:t>
        <a:bodyPr/>
        <a:lstStyle/>
        <a:p>
          <a:endParaRPr lang="en-US"/>
        </a:p>
      </dgm:t>
    </dgm:pt>
    <dgm:pt modelId="{3FFB4690-585A-4F84-8151-A049525BA20D}" type="sibTrans" cxnId="{3EA055BF-28ED-4116-8171-FFD9A7389DF0}">
      <dgm:prSet/>
      <dgm:spPr/>
      <dgm:t>
        <a:bodyPr/>
        <a:lstStyle/>
        <a:p>
          <a:endParaRPr lang="en-US"/>
        </a:p>
      </dgm:t>
    </dgm:pt>
    <dgm:pt modelId="{AF4AFBC0-BC9A-46BA-A7BE-E336F8325821}">
      <dgm:prSet phldrT="[Text]"/>
      <dgm:spPr/>
      <dgm:t>
        <a:bodyPr/>
        <a:lstStyle/>
        <a:p>
          <a:r>
            <a:rPr lang="en-CA" dirty="0" smtClean="0"/>
            <a:t>Aggregation</a:t>
          </a:r>
          <a:endParaRPr lang="en-US" dirty="0"/>
        </a:p>
      </dgm:t>
    </dgm:pt>
    <dgm:pt modelId="{36891EB5-DFF7-47A7-BA21-0E36D1409A54}" type="parTrans" cxnId="{88E792C5-0B7A-400C-AE32-CE38954979AB}">
      <dgm:prSet/>
      <dgm:spPr/>
      <dgm:t>
        <a:bodyPr/>
        <a:lstStyle/>
        <a:p>
          <a:endParaRPr lang="en-US"/>
        </a:p>
      </dgm:t>
    </dgm:pt>
    <dgm:pt modelId="{497EEECF-BD8A-4C3C-943F-EB8594F9EBD6}" type="sibTrans" cxnId="{88E792C5-0B7A-400C-AE32-CE38954979AB}">
      <dgm:prSet/>
      <dgm:spPr/>
      <dgm:t>
        <a:bodyPr/>
        <a:lstStyle/>
        <a:p>
          <a:endParaRPr lang="en-US"/>
        </a:p>
      </dgm:t>
    </dgm:pt>
    <dgm:pt modelId="{D276702B-9D50-4773-B77D-65B852D30005}">
      <dgm:prSet phldrT="[Text]"/>
      <dgm:spPr/>
      <dgm:t>
        <a:bodyPr/>
        <a:lstStyle/>
        <a:p>
          <a:r>
            <a:rPr lang="en-CA" b="1" dirty="0" smtClean="0"/>
            <a:t>Proposed: </a:t>
          </a:r>
          <a:r>
            <a:rPr lang="en-CA" b="0" dirty="0" smtClean="0"/>
            <a:t>Jevons, weighted by base period web offer counts </a:t>
          </a:r>
          <a:endParaRPr lang="en-US" b="0" dirty="0"/>
        </a:p>
      </dgm:t>
    </dgm:pt>
    <dgm:pt modelId="{1E988AFB-9005-4F97-82ED-3D2CF3F5979E}" type="parTrans" cxnId="{BD0360A3-4C61-4D82-A81E-ECE5E1C1FC6D}">
      <dgm:prSet/>
      <dgm:spPr/>
      <dgm:t>
        <a:bodyPr/>
        <a:lstStyle/>
        <a:p>
          <a:endParaRPr lang="en-US"/>
        </a:p>
      </dgm:t>
    </dgm:pt>
    <dgm:pt modelId="{4CEAD97E-E0C6-4F58-9CF1-DAA8D2B88DE6}" type="sibTrans" cxnId="{BD0360A3-4C61-4D82-A81E-ECE5E1C1FC6D}">
      <dgm:prSet/>
      <dgm:spPr/>
      <dgm:t>
        <a:bodyPr/>
        <a:lstStyle/>
        <a:p>
          <a:endParaRPr lang="en-US"/>
        </a:p>
      </dgm:t>
    </dgm:pt>
    <dgm:pt modelId="{E7132469-CBD1-46B7-9FDB-EF5222DAA595}">
      <dgm:prSet phldrT="[Text]"/>
      <dgm:spPr/>
      <dgm:t>
        <a:bodyPr/>
        <a:lstStyle/>
        <a:p>
          <a:r>
            <a:rPr lang="en-CA" b="1" dirty="0" smtClean="0"/>
            <a:t>Alternatives include: </a:t>
          </a:r>
          <a:r>
            <a:rPr lang="en-CA" b="0" dirty="0" smtClean="0"/>
            <a:t>Jevons, unweighted</a:t>
          </a:r>
          <a:endParaRPr lang="en-US" b="0" dirty="0"/>
        </a:p>
      </dgm:t>
    </dgm:pt>
    <dgm:pt modelId="{188EEF3C-15ED-42C2-B45C-890FF6226D7E}" type="parTrans" cxnId="{473D9B61-8D37-4BB5-90D4-CDEAA717E8C0}">
      <dgm:prSet/>
      <dgm:spPr/>
      <dgm:t>
        <a:bodyPr/>
        <a:lstStyle/>
        <a:p>
          <a:endParaRPr lang="en-US"/>
        </a:p>
      </dgm:t>
    </dgm:pt>
    <dgm:pt modelId="{69F0A963-2527-4C0D-99E8-74EE3B82710C}" type="sibTrans" cxnId="{473D9B61-8D37-4BB5-90D4-CDEAA717E8C0}">
      <dgm:prSet/>
      <dgm:spPr/>
      <dgm:t>
        <a:bodyPr/>
        <a:lstStyle/>
        <a:p>
          <a:endParaRPr lang="en-US"/>
        </a:p>
      </dgm:t>
    </dgm:pt>
    <dgm:pt modelId="{79C929B5-E3C3-4874-80DC-EE6C2DE24301}" type="pres">
      <dgm:prSet presAssocID="{1D9AD830-FD57-4A87-8CA5-FFE1888791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AB0A5A-0246-4C63-98FE-B52B653895D2}" type="pres">
      <dgm:prSet presAssocID="{EC82BC5F-5847-4551-BA93-B8BCC5C9B31B}" presName="composite" presStyleCnt="0"/>
      <dgm:spPr/>
    </dgm:pt>
    <dgm:pt modelId="{3024EB74-84A3-4AF4-BD90-B2C6F28CA746}" type="pres">
      <dgm:prSet presAssocID="{EC82BC5F-5847-4551-BA93-B8BCC5C9B3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4A03-23BC-4D53-877D-1E77266EF4F9}" type="pres">
      <dgm:prSet presAssocID="{EC82BC5F-5847-4551-BA93-B8BCC5C9B3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0672B-09E5-45D0-A3DF-31F3344110B1}" type="pres">
      <dgm:prSet presAssocID="{338BE6D2-0716-4724-BA75-FBB5791C841C}" presName="sp" presStyleCnt="0"/>
      <dgm:spPr/>
    </dgm:pt>
    <dgm:pt modelId="{2ABC411C-FB22-48F9-B153-223480A0FA6E}" type="pres">
      <dgm:prSet presAssocID="{6586F0B1-7175-4F6C-A63D-D2C7B5301A65}" presName="composite" presStyleCnt="0"/>
      <dgm:spPr/>
    </dgm:pt>
    <dgm:pt modelId="{B944EEEF-9339-4D47-B3B6-9686DC4093B9}" type="pres">
      <dgm:prSet presAssocID="{6586F0B1-7175-4F6C-A63D-D2C7B5301A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C27A56-274B-4496-A522-A89F12364730}" type="pres">
      <dgm:prSet presAssocID="{6586F0B1-7175-4F6C-A63D-D2C7B5301A6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D6676-7D3B-48D3-820C-ECB020C2ACCD}" type="pres">
      <dgm:prSet presAssocID="{21FBF7C6-ED30-4FBF-AD3F-FF8C369FB328}" presName="sp" presStyleCnt="0"/>
      <dgm:spPr/>
    </dgm:pt>
    <dgm:pt modelId="{87FFD4C6-4343-488D-A0CB-51D609210FB8}" type="pres">
      <dgm:prSet presAssocID="{AF4AFBC0-BC9A-46BA-A7BE-E336F8325821}" presName="composite" presStyleCnt="0"/>
      <dgm:spPr/>
    </dgm:pt>
    <dgm:pt modelId="{A8BAEA35-B30D-42AD-8F31-B133D1CF1FC8}" type="pres">
      <dgm:prSet presAssocID="{AF4AFBC0-BC9A-46BA-A7BE-E336F83258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37AE25-773F-4B92-BDBD-9A0FE625ECAD}" type="pres">
      <dgm:prSet presAssocID="{AF4AFBC0-BC9A-46BA-A7BE-E336F83258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7095E-209C-4375-858C-CE58563294C4}" type="presOf" srcId="{6586F0B1-7175-4F6C-A63D-D2C7B5301A65}" destId="{B944EEEF-9339-4D47-B3B6-9686DC4093B9}" srcOrd="0" destOrd="0" presId="urn:microsoft.com/office/officeart/2005/8/layout/chevron2"/>
    <dgm:cxn modelId="{69E12314-F8CB-4359-AB50-B06E605D5384}" type="presOf" srcId="{A2FD3A15-FAD3-4134-94FF-1D7A9DC05229}" destId="{EDC27A56-274B-4496-A522-A89F12364730}" srcOrd="0" destOrd="1" presId="urn:microsoft.com/office/officeart/2005/8/layout/chevron2"/>
    <dgm:cxn modelId="{8AE42E53-04D8-42F8-BEA4-4452AF3E82F5}" srcId="{6586F0B1-7175-4F6C-A63D-D2C7B5301A65}" destId="{6070B649-FA40-41FE-AE27-825713D8143F}" srcOrd="0" destOrd="0" parTransId="{BB07A714-CA8F-43F5-A81E-432EAC25EE77}" sibTransId="{AB2F81ED-B007-4758-BB70-92A82DF35114}"/>
    <dgm:cxn modelId="{0F4F5F29-1EA6-439F-A448-44A0A244ED89}" type="presOf" srcId="{D276702B-9D50-4773-B77D-65B852D30005}" destId="{A037AE25-773F-4B92-BDBD-9A0FE625ECAD}" srcOrd="0" destOrd="0" presId="urn:microsoft.com/office/officeart/2005/8/layout/chevron2"/>
    <dgm:cxn modelId="{AC83AC9B-4160-4A7A-8D90-DB78D7C89AB0}" type="presOf" srcId="{E7132469-CBD1-46B7-9FDB-EF5222DAA595}" destId="{A037AE25-773F-4B92-BDBD-9A0FE625ECAD}" srcOrd="0" destOrd="1" presId="urn:microsoft.com/office/officeart/2005/8/layout/chevron2"/>
    <dgm:cxn modelId="{D9B7848C-4B15-4109-BE8C-332FD0229F4E}" type="presOf" srcId="{EC82BC5F-5847-4551-BA93-B8BCC5C9B31B}" destId="{3024EB74-84A3-4AF4-BD90-B2C6F28CA746}" srcOrd="0" destOrd="0" presId="urn:microsoft.com/office/officeart/2005/8/layout/chevron2"/>
    <dgm:cxn modelId="{473D9B61-8D37-4BB5-90D4-CDEAA717E8C0}" srcId="{AF4AFBC0-BC9A-46BA-A7BE-E336F8325821}" destId="{E7132469-CBD1-46B7-9FDB-EF5222DAA595}" srcOrd="1" destOrd="0" parTransId="{188EEF3C-15ED-42C2-B45C-890FF6226D7E}" sibTransId="{69F0A963-2527-4C0D-99E8-74EE3B82710C}"/>
    <dgm:cxn modelId="{88E792C5-0B7A-400C-AE32-CE38954979AB}" srcId="{1D9AD830-FD57-4A87-8CA5-FFE18887910C}" destId="{AF4AFBC0-BC9A-46BA-A7BE-E336F8325821}" srcOrd="2" destOrd="0" parTransId="{36891EB5-DFF7-47A7-BA21-0E36D1409A54}" sibTransId="{497EEECF-BD8A-4C3C-943F-EB8594F9EBD6}"/>
    <dgm:cxn modelId="{D13BE742-B119-4B8B-9D0D-2E93DCA84CDB}" type="presOf" srcId="{AF4AFBC0-BC9A-46BA-A7BE-E336F8325821}" destId="{A8BAEA35-B30D-42AD-8F31-B133D1CF1FC8}" srcOrd="0" destOrd="0" presId="urn:microsoft.com/office/officeart/2005/8/layout/chevron2"/>
    <dgm:cxn modelId="{E5329619-7C88-4242-84C2-1FECF4A34EE6}" srcId="{1D9AD830-FD57-4A87-8CA5-FFE18887910C}" destId="{6586F0B1-7175-4F6C-A63D-D2C7B5301A65}" srcOrd="1" destOrd="0" parTransId="{59BD2922-388E-489C-9D1D-2504D93C745C}" sibTransId="{21FBF7C6-ED30-4FBF-AD3F-FF8C369FB328}"/>
    <dgm:cxn modelId="{1FA7044D-5C13-453F-8D59-4FDDC0775613}" srcId="{1D9AD830-FD57-4A87-8CA5-FFE18887910C}" destId="{EC82BC5F-5847-4551-BA93-B8BCC5C9B31B}" srcOrd="0" destOrd="0" parTransId="{5E44C675-1100-492C-BBAC-865B997FD904}" sibTransId="{338BE6D2-0716-4724-BA75-FBB5791C841C}"/>
    <dgm:cxn modelId="{7ADFF33F-E137-4466-A3C7-963B9B44C3F4}" type="presOf" srcId="{6070B649-FA40-41FE-AE27-825713D8143F}" destId="{EDC27A56-274B-4496-A522-A89F12364730}" srcOrd="0" destOrd="0" presId="urn:microsoft.com/office/officeart/2005/8/layout/chevron2"/>
    <dgm:cxn modelId="{BD0360A3-4C61-4D82-A81E-ECE5E1C1FC6D}" srcId="{AF4AFBC0-BC9A-46BA-A7BE-E336F8325821}" destId="{D276702B-9D50-4773-B77D-65B852D30005}" srcOrd="0" destOrd="0" parTransId="{1E988AFB-9005-4F97-82ED-3D2CF3F5979E}" sibTransId="{4CEAD97E-E0C6-4F58-9CF1-DAA8D2B88DE6}"/>
    <dgm:cxn modelId="{B0FCD0C7-6F5E-43EC-B8D4-DFBF81F82041}" type="presOf" srcId="{1D9AD830-FD57-4A87-8CA5-FFE18887910C}" destId="{79C929B5-E3C3-4874-80DC-EE6C2DE24301}" srcOrd="0" destOrd="0" presId="urn:microsoft.com/office/officeart/2005/8/layout/chevron2"/>
    <dgm:cxn modelId="{0280E6C3-D727-4B70-8416-0593DFF5EAE7}" srcId="{EC82BC5F-5847-4551-BA93-B8BCC5C9B31B}" destId="{C0026E4F-39E2-4214-8995-74DC78FA051F}" srcOrd="1" destOrd="0" parTransId="{A514A3AA-883F-4BD7-AF9B-D64B62CF02FF}" sibTransId="{79B1B65F-E150-4CA9-B72D-A18721D41C04}"/>
    <dgm:cxn modelId="{39028B47-B4A8-45C5-A4E8-CCF2D1A020CE}" srcId="{EC82BC5F-5847-4551-BA93-B8BCC5C9B31B}" destId="{63203948-ED42-4A08-9C1F-7FA9D2878CAD}" srcOrd="0" destOrd="0" parTransId="{2A5BCFE4-C198-40ED-B9DE-00A90889EC8E}" sibTransId="{B835D86D-8112-4CDC-A818-EF974FB07A26}"/>
    <dgm:cxn modelId="{8AACC2A0-1C37-4A33-882B-21E1694E27BA}" type="presOf" srcId="{63203948-ED42-4A08-9C1F-7FA9D2878CAD}" destId="{67B14A03-23BC-4D53-877D-1E77266EF4F9}" srcOrd="0" destOrd="0" presId="urn:microsoft.com/office/officeart/2005/8/layout/chevron2"/>
    <dgm:cxn modelId="{3EA055BF-28ED-4116-8171-FFD9A7389DF0}" srcId="{6586F0B1-7175-4F6C-A63D-D2C7B5301A65}" destId="{A2FD3A15-FAD3-4134-94FF-1D7A9DC05229}" srcOrd="1" destOrd="0" parTransId="{900EF933-C36C-42BE-9E88-EF96A1165A93}" sibTransId="{3FFB4690-585A-4F84-8151-A049525BA20D}"/>
    <dgm:cxn modelId="{47A0A00A-847B-4C25-8FDE-AE63A8A6C131}" type="presOf" srcId="{C0026E4F-39E2-4214-8995-74DC78FA051F}" destId="{67B14A03-23BC-4D53-877D-1E77266EF4F9}" srcOrd="0" destOrd="1" presId="urn:microsoft.com/office/officeart/2005/8/layout/chevron2"/>
    <dgm:cxn modelId="{486E7BCE-6405-435A-9FB1-7755EB237CE1}" type="presParOf" srcId="{79C929B5-E3C3-4874-80DC-EE6C2DE24301}" destId="{43AB0A5A-0246-4C63-98FE-B52B653895D2}" srcOrd="0" destOrd="0" presId="urn:microsoft.com/office/officeart/2005/8/layout/chevron2"/>
    <dgm:cxn modelId="{D919D42C-6F02-4822-8085-C7DA075316E9}" type="presParOf" srcId="{43AB0A5A-0246-4C63-98FE-B52B653895D2}" destId="{3024EB74-84A3-4AF4-BD90-B2C6F28CA746}" srcOrd="0" destOrd="0" presId="urn:microsoft.com/office/officeart/2005/8/layout/chevron2"/>
    <dgm:cxn modelId="{94FC1D98-AC53-47B3-9217-A6C767C21486}" type="presParOf" srcId="{43AB0A5A-0246-4C63-98FE-B52B653895D2}" destId="{67B14A03-23BC-4D53-877D-1E77266EF4F9}" srcOrd="1" destOrd="0" presId="urn:microsoft.com/office/officeart/2005/8/layout/chevron2"/>
    <dgm:cxn modelId="{87241C3E-CDF5-4CEF-828E-892FBA90E074}" type="presParOf" srcId="{79C929B5-E3C3-4874-80DC-EE6C2DE24301}" destId="{9DF0672B-09E5-45D0-A3DF-31F3344110B1}" srcOrd="1" destOrd="0" presId="urn:microsoft.com/office/officeart/2005/8/layout/chevron2"/>
    <dgm:cxn modelId="{654FAB15-507D-450A-B922-3905BF4BDB52}" type="presParOf" srcId="{79C929B5-E3C3-4874-80DC-EE6C2DE24301}" destId="{2ABC411C-FB22-48F9-B153-223480A0FA6E}" srcOrd="2" destOrd="0" presId="urn:microsoft.com/office/officeart/2005/8/layout/chevron2"/>
    <dgm:cxn modelId="{9085122B-4C32-4916-8F44-06A17560D2DE}" type="presParOf" srcId="{2ABC411C-FB22-48F9-B153-223480A0FA6E}" destId="{B944EEEF-9339-4D47-B3B6-9686DC4093B9}" srcOrd="0" destOrd="0" presId="urn:microsoft.com/office/officeart/2005/8/layout/chevron2"/>
    <dgm:cxn modelId="{009256EF-852E-413A-ABF4-C8B27E8FC045}" type="presParOf" srcId="{2ABC411C-FB22-48F9-B153-223480A0FA6E}" destId="{EDC27A56-274B-4496-A522-A89F12364730}" srcOrd="1" destOrd="0" presId="urn:microsoft.com/office/officeart/2005/8/layout/chevron2"/>
    <dgm:cxn modelId="{72D968A1-52B5-4F4C-8B3E-6B1EE0182B0A}" type="presParOf" srcId="{79C929B5-E3C3-4874-80DC-EE6C2DE24301}" destId="{437D6676-7D3B-48D3-820C-ECB020C2ACCD}" srcOrd="3" destOrd="0" presId="urn:microsoft.com/office/officeart/2005/8/layout/chevron2"/>
    <dgm:cxn modelId="{EE136A64-866C-41FA-A349-F80E070929EC}" type="presParOf" srcId="{79C929B5-E3C3-4874-80DC-EE6C2DE24301}" destId="{87FFD4C6-4343-488D-A0CB-51D609210FB8}" srcOrd="4" destOrd="0" presId="urn:microsoft.com/office/officeart/2005/8/layout/chevron2"/>
    <dgm:cxn modelId="{E7A9EEDA-50C6-4060-BB59-AFAFD9C3EBCB}" type="presParOf" srcId="{87FFD4C6-4343-488D-A0CB-51D609210FB8}" destId="{A8BAEA35-B30D-42AD-8F31-B133D1CF1FC8}" srcOrd="0" destOrd="0" presId="urn:microsoft.com/office/officeart/2005/8/layout/chevron2"/>
    <dgm:cxn modelId="{26885954-8231-4962-B29A-1F071928885C}" type="presParOf" srcId="{87FFD4C6-4343-488D-A0CB-51D609210FB8}" destId="{A037AE25-773F-4B92-BDBD-9A0FE625EC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9CA5A-CAC6-44C1-B4E8-B4A89CC2063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9BE5F-A870-4CD2-BA7E-B346F992E5B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Total score</a:t>
          </a:r>
          <a:endParaRPr lang="en-US" sz="1200" dirty="0"/>
        </a:p>
      </dgm:t>
    </dgm:pt>
    <dgm:pt modelId="{F2995006-C661-4D3A-BE97-5D8B785FA802}" type="parTrans" cxnId="{343F4003-B5EE-49AC-8850-38A8E9356298}">
      <dgm:prSet/>
      <dgm:spPr/>
      <dgm:t>
        <a:bodyPr/>
        <a:lstStyle/>
        <a:p>
          <a:endParaRPr lang="en-US"/>
        </a:p>
      </dgm:t>
    </dgm:pt>
    <dgm:pt modelId="{104CBF29-20E1-46B6-8060-613D5636FC71}" type="sibTrans" cxnId="{343F4003-B5EE-49AC-8850-38A8E9356298}">
      <dgm:prSet/>
      <dgm:spPr/>
      <dgm:t>
        <a:bodyPr/>
        <a:lstStyle/>
        <a:p>
          <a:endParaRPr lang="en-US"/>
        </a:p>
      </dgm:t>
    </dgm:pt>
    <dgm:pt modelId="{24C8D351-6CD4-472E-BCC9-F5EBD20E7D6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Validity of the time series</a:t>
          </a:r>
          <a:endParaRPr lang="en-US" sz="1200" dirty="0"/>
        </a:p>
      </dgm:t>
    </dgm:pt>
    <dgm:pt modelId="{111A1631-6FD9-4FB4-B449-0CD2E924ED9A}" type="parTrans" cxnId="{351DD705-8E73-4037-86CF-74CB23D657C5}">
      <dgm:prSet/>
      <dgm:spPr/>
      <dgm:t>
        <a:bodyPr/>
        <a:lstStyle/>
        <a:p>
          <a:endParaRPr lang="en-US" sz="1200"/>
        </a:p>
      </dgm:t>
    </dgm:pt>
    <dgm:pt modelId="{D54D0CEF-F55D-4174-8546-EAE22EACA9B7}" type="sibTrans" cxnId="{351DD705-8E73-4037-86CF-74CB23D657C5}">
      <dgm:prSet/>
      <dgm:spPr/>
      <dgm:t>
        <a:bodyPr/>
        <a:lstStyle/>
        <a:p>
          <a:endParaRPr lang="en-US"/>
        </a:p>
      </dgm:t>
    </dgm:pt>
    <dgm:pt modelId="{1FEC6B14-2F03-45AA-A1D8-B3F2371C37B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Consensus of models</a:t>
          </a:r>
          <a:endParaRPr lang="en-US" sz="1200" dirty="0"/>
        </a:p>
      </dgm:t>
    </dgm:pt>
    <dgm:pt modelId="{15996006-11EE-4531-9BCC-083456A68530}" type="parTrans" cxnId="{A99F2CD2-6469-4A18-84DB-E2FBBB157EF1}">
      <dgm:prSet/>
      <dgm:spPr/>
      <dgm:t>
        <a:bodyPr/>
        <a:lstStyle/>
        <a:p>
          <a:endParaRPr lang="en-US" sz="1200"/>
        </a:p>
      </dgm:t>
    </dgm:pt>
    <dgm:pt modelId="{6412B788-5F95-4B35-8699-02E5A56BD002}" type="sibTrans" cxnId="{A99F2CD2-6469-4A18-84DB-E2FBBB157EF1}">
      <dgm:prSet/>
      <dgm:spPr/>
      <dgm:t>
        <a:bodyPr/>
        <a:lstStyle/>
        <a:p>
          <a:endParaRPr lang="en-US"/>
        </a:p>
      </dgm:t>
    </dgm:pt>
    <dgm:pt modelId="{258BB638-C28E-4CEE-8935-F3BA23B21FCF}">
      <dgm:prSet phldrT="[Text]" custT="1"/>
      <dgm:spPr>
        <a:noFill/>
      </dgm:spPr>
      <dgm:t>
        <a:bodyPr/>
        <a:lstStyle/>
        <a:p>
          <a:r>
            <a:rPr lang="en-CA" sz="1600" b="0" dirty="0" smtClean="0"/>
            <a:t>Weighted average </a:t>
          </a:r>
        </a:p>
        <a:p>
          <a:r>
            <a:rPr lang="en-CA" sz="1600" b="0" dirty="0" smtClean="0"/>
            <a:t>to validate the selected models</a:t>
          </a:r>
          <a:endParaRPr lang="en-US" sz="1600" b="0" dirty="0"/>
        </a:p>
      </dgm:t>
    </dgm:pt>
    <dgm:pt modelId="{C2C83499-A7B6-4AFA-B5DD-D442A393A5D7}" type="parTrans" cxnId="{730928B9-D4E3-432E-80C9-005EB6057283}">
      <dgm:prSet/>
      <dgm:spPr/>
      <dgm:t>
        <a:bodyPr/>
        <a:lstStyle/>
        <a:p>
          <a:endParaRPr lang="en-US"/>
        </a:p>
      </dgm:t>
    </dgm:pt>
    <dgm:pt modelId="{C7518CBE-CB5B-40C9-B2D0-02676797AF5F}" type="sibTrans" cxnId="{730928B9-D4E3-432E-80C9-005EB6057283}">
      <dgm:prSet/>
      <dgm:spPr/>
      <dgm:t>
        <a:bodyPr/>
        <a:lstStyle/>
        <a:p>
          <a:endParaRPr lang="en-US"/>
        </a:p>
      </dgm:t>
    </dgm:pt>
    <dgm:pt modelId="{D0D8308D-67A3-408A-9860-8913780B4FAA}">
      <dgm:prSet phldrT="[Text]" custT="1"/>
      <dgm:spPr>
        <a:noFill/>
      </dgm:spPr>
      <dgm:t>
        <a:bodyPr/>
        <a:lstStyle/>
        <a:p>
          <a:r>
            <a:rPr lang="en-CA" sz="1600" dirty="0" smtClean="0"/>
            <a:t>Weighted average </a:t>
          </a:r>
        </a:p>
        <a:p>
          <a:r>
            <a:rPr lang="en-CA" sz="1600" dirty="0" smtClean="0"/>
            <a:t>to rank models after each job</a:t>
          </a:r>
          <a:endParaRPr lang="en-US" sz="1600" dirty="0"/>
        </a:p>
      </dgm:t>
    </dgm:pt>
    <dgm:pt modelId="{701540D3-1853-41F9-B62A-F0BB4E91E8AF}" type="parTrans" cxnId="{471A60F1-D741-47C3-B173-E9722E9583C2}">
      <dgm:prSet/>
      <dgm:spPr/>
      <dgm:t>
        <a:bodyPr/>
        <a:lstStyle/>
        <a:p>
          <a:endParaRPr lang="en-US"/>
        </a:p>
      </dgm:t>
    </dgm:pt>
    <dgm:pt modelId="{821F9730-3200-462A-B1AD-6C15A7E5F0E5}" type="sibTrans" cxnId="{471A60F1-D741-47C3-B173-E9722E9583C2}">
      <dgm:prSet/>
      <dgm:spPr/>
      <dgm:t>
        <a:bodyPr/>
        <a:lstStyle/>
        <a:p>
          <a:endParaRPr lang="en-US"/>
        </a:p>
      </dgm:t>
    </dgm:pt>
    <dgm:pt modelId="{06611971-823B-414A-A3C8-DFB85C68D8F9}">
      <dgm:prSet phldrT="[Text]" custT="1"/>
      <dgm:spPr>
        <a:noFill/>
      </dgm:spPr>
      <dgm:t>
        <a:bodyPr/>
        <a:lstStyle/>
        <a:p>
          <a:r>
            <a:rPr lang="en-CA" sz="160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Specific measures and tests</a:t>
          </a:r>
          <a:endParaRPr lang="en-US" sz="16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gm:t>
    </dgm:pt>
    <dgm:pt modelId="{D152D051-3BC0-4AFA-ADAF-D40745BE8A18}" type="parTrans" cxnId="{C7E579D2-15F3-4B9D-AA97-FD246445A837}">
      <dgm:prSet/>
      <dgm:spPr/>
      <dgm:t>
        <a:bodyPr/>
        <a:lstStyle/>
        <a:p>
          <a:endParaRPr lang="en-US"/>
        </a:p>
      </dgm:t>
    </dgm:pt>
    <dgm:pt modelId="{C543C588-CEF0-4662-B322-C56B7090E50D}" type="sibTrans" cxnId="{C7E579D2-15F3-4B9D-AA97-FD246445A837}">
      <dgm:prSet/>
      <dgm:spPr/>
      <dgm:t>
        <a:bodyPr/>
        <a:lstStyle/>
        <a:p>
          <a:endParaRPr lang="en-US"/>
        </a:p>
      </dgm:t>
    </dgm:pt>
    <dgm:pt modelId="{E97D78AD-7FE6-4B38-8BDF-01C87C6CAA8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Validity of the unsupervised model</a:t>
          </a:r>
          <a:endParaRPr lang="en-US" sz="1200" dirty="0"/>
        </a:p>
      </dgm:t>
    </dgm:pt>
    <dgm:pt modelId="{AA5D46E3-F247-4AFA-B536-5E6E2A9E49DF}" type="parTrans" cxnId="{3C61DAE5-7A44-43BC-BAEE-30A1306E6D1B}">
      <dgm:prSet/>
      <dgm:spPr/>
      <dgm:t>
        <a:bodyPr/>
        <a:lstStyle/>
        <a:p>
          <a:endParaRPr lang="en-US" sz="1200"/>
        </a:p>
      </dgm:t>
    </dgm:pt>
    <dgm:pt modelId="{3C17579F-54D8-4B2A-A3A9-AD01CEEB66EF}" type="sibTrans" cxnId="{3C61DAE5-7A44-43BC-BAEE-30A1306E6D1B}">
      <dgm:prSet/>
      <dgm:spPr/>
      <dgm:t>
        <a:bodyPr/>
        <a:lstStyle/>
        <a:p>
          <a:endParaRPr lang="en-US"/>
        </a:p>
      </dgm:t>
    </dgm:pt>
    <dgm:pt modelId="{E53BF6DF-D189-418A-BA20-306432EDEDE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V-measure</a:t>
          </a:r>
          <a:endParaRPr lang="en-US" sz="1200" dirty="0"/>
        </a:p>
      </dgm:t>
    </dgm:pt>
    <dgm:pt modelId="{D41B2D6F-EF74-4049-B04D-4CBBF1028D60}" type="parTrans" cxnId="{D0CB2199-9167-416D-9147-546AE9BA49F3}">
      <dgm:prSet/>
      <dgm:spPr/>
      <dgm:t>
        <a:bodyPr/>
        <a:lstStyle/>
        <a:p>
          <a:endParaRPr lang="en-US" sz="1200"/>
        </a:p>
      </dgm:t>
    </dgm:pt>
    <dgm:pt modelId="{25FC6AB4-87C6-4FF9-962B-E3EE4F769DFE}" type="sibTrans" cxnId="{D0CB2199-9167-416D-9147-546AE9BA49F3}">
      <dgm:prSet/>
      <dgm:spPr/>
      <dgm:t>
        <a:bodyPr/>
        <a:lstStyle/>
        <a:p>
          <a:endParaRPr lang="en-US"/>
        </a:p>
      </dgm:t>
    </dgm:pt>
    <dgm:pt modelId="{80F503CA-57FE-4DAD-ABB0-3B0F9FDFE17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Accuracy of Supervised model</a:t>
          </a:r>
          <a:endParaRPr lang="en-US" sz="1200" dirty="0"/>
        </a:p>
      </dgm:t>
    </dgm:pt>
    <dgm:pt modelId="{D8371842-DA9A-41DB-9FC5-66C5A468D7C1}" type="parTrans" cxnId="{2784992C-9345-4BBB-8EB7-EAF229BDEDA8}">
      <dgm:prSet/>
      <dgm:spPr/>
      <dgm:t>
        <a:bodyPr/>
        <a:lstStyle/>
        <a:p>
          <a:endParaRPr lang="en-US" sz="1200"/>
        </a:p>
      </dgm:t>
    </dgm:pt>
    <dgm:pt modelId="{CA863DC4-4F24-4048-826D-85752576CD84}" type="sibTrans" cxnId="{2784992C-9345-4BBB-8EB7-EAF229BDEDA8}">
      <dgm:prSet/>
      <dgm:spPr/>
      <dgm:t>
        <a:bodyPr/>
        <a:lstStyle/>
        <a:p>
          <a:endParaRPr lang="en-US"/>
        </a:p>
      </dgm:t>
    </dgm:pt>
    <dgm:pt modelId="{322C3A59-CAE5-41B9-8A59-6AE44C4FD5F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F1 score</a:t>
          </a:r>
          <a:endParaRPr lang="en-US" sz="1200" dirty="0"/>
        </a:p>
      </dgm:t>
    </dgm:pt>
    <dgm:pt modelId="{4F790502-5910-49F8-B278-266C66C07800}" type="parTrans" cxnId="{50630D2B-918B-4120-AEE5-E2B9D8EB032E}">
      <dgm:prSet/>
      <dgm:spPr/>
      <dgm:t>
        <a:bodyPr/>
        <a:lstStyle/>
        <a:p>
          <a:endParaRPr lang="en-US" sz="1200"/>
        </a:p>
      </dgm:t>
    </dgm:pt>
    <dgm:pt modelId="{9F524493-BC6A-4D13-8F0A-2F2BC6ACCC11}" type="sibTrans" cxnId="{50630D2B-918B-4120-AEE5-E2B9D8EB032E}">
      <dgm:prSet/>
      <dgm:spPr/>
      <dgm:t>
        <a:bodyPr/>
        <a:lstStyle/>
        <a:p>
          <a:endParaRPr lang="en-US"/>
        </a:p>
      </dgm:t>
    </dgm:pt>
    <dgm:pt modelId="{64AAB92E-57C0-4277-A21F-2ED19267597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Davies-</a:t>
          </a:r>
          <a:r>
            <a:rPr lang="en-CA" sz="1200" dirty="0" err="1" smtClean="0"/>
            <a:t>Bouldin</a:t>
          </a:r>
          <a:r>
            <a:rPr lang="en-CA" sz="1200" dirty="0" smtClean="0"/>
            <a:t> </a:t>
          </a:r>
        </a:p>
        <a:p>
          <a:r>
            <a:rPr lang="en-CA" sz="1200" dirty="0" smtClean="0"/>
            <a:t>Index</a:t>
          </a:r>
          <a:endParaRPr lang="en-US" sz="1200" dirty="0"/>
        </a:p>
      </dgm:t>
    </dgm:pt>
    <dgm:pt modelId="{2A2BC685-5BF3-4A05-8559-4A0FB32E4E4A}" type="parTrans" cxnId="{5ED6D9A9-8011-4406-8462-BDAC2DEE99FA}">
      <dgm:prSet/>
      <dgm:spPr/>
      <dgm:t>
        <a:bodyPr/>
        <a:lstStyle/>
        <a:p>
          <a:endParaRPr lang="en-US" sz="1200"/>
        </a:p>
      </dgm:t>
    </dgm:pt>
    <dgm:pt modelId="{0E8F7EFF-FA17-4C80-B7E7-0568930E49C5}" type="sibTrans" cxnId="{5ED6D9A9-8011-4406-8462-BDAC2DEE99FA}">
      <dgm:prSet/>
      <dgm:spPr/>
      <dgm:t>
        <a:bodyPr/>
        <a:lstStyle/>
        <a:p>
          <a:endParaRPr lang="en-US"/>
        </a:p>
      </dgm:t>
    </dgm:pt>
    <dgm:pt modelId="{F945326C-91B5-46F8-82F0-3978DA1F746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MARS</a:t>
          </a:r>
          <a:endParaRPr lang="en-US" sz="1200" dirty="0"/>
        </a:p>
      </dgm:t>
    </dgm:pt>
    <dgm:pt modelId="{16504E35-B17A-48F1-AD3E-3EACDE1BDE88}" type="sibTrans" cxnId="{BE3F03CD-F7A6-4B97-B4B1-F047930AECB5}">
      <dgm:prSet/>
      <dgm:spPr/>
      <dgm:t>
        <a:bodyPr/>
        <a:lstStyle/>
        <a:p>
          <a:endParaRPr lang="en-US"/>
        </a:p>
      </dgm:t>
    </dgm:pt>
    <dgm:pt modelId="{8EF243F0-C8B7-4412-8981-D5E5A60C68AE}" type="parTrans" cxnId="{BE3F03CD-F7A6-4B97-B4B1-F047930AECB5}">
      <dgm:prSet/>
      <dgm:spPr/>
      <dgm:t>
        <a:bodyPr/>
        <a:lstStyle/>
        <a:p>
          <a:endParaRPr lang="en-US" sz="1200"/>
        </a:p>
      </dgm:t>
    </dgm:pt>
    <dgm:pt modelId="{169B5859-AD66-4D69-AFAC-88D2A922283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err="1" smtClean="0"/>
            <a:t>Calinski-Harabasz</a:t>
          </a:r>
          <a:r>
            <a:rPr lang="en-CA" sz="1200" dirty="0" smtClean="0"/>
            <a:t> </a:t>
          </a:r>
        </a:p>
        <a:p>
          <a:r>
            <a:rPr lang="en-CA" sz="1200" dirty="0" smtClean="0"/>
            <a:t>Index</a:t>
          </a:r>
          <a:endParaRPr lang="en-US" sz="1200" dirty="0"/>
        </a:p>
      </dgm:t>
    </dgm:pt>
    <dgm:pt modelId="{B04DD16D-2DED-4221-9AE0-3D728491A3E0}" type="parTrans" cxnId="{D5155FAF-D1B3-4CB3-9B6E-3FAC1B82E00E}">
      <dgm:prSet/>
      <dgm:spPr/>
      <dgm:t>
        <a:bodyPr/>
        <a:lstStyle/>
        <a:p>
          <a:endParaRPr lang="en-US" sz="1200"/>
        </a:p>
      </dgm:t>
    </dgm:pt>
    <dgm:pt modelId="{4534B375-405C-493A-8DA3-AAD3C35B42FD}" type="sibTrans" cxnId="{D5155FAF-D1B3-4CB3-9B6E-3FAC1B82E00E}">
      <dgm:prSet/>
      <dgm:spPr/>
      <dgm:t>
        <a:bodyPr/>
        <a:lstStyle/>
        <a:p>
          <a:endParaRPr lang="en-US"/>
        </a:p>
      </dgm:t>
    </dgm:pt>
    <dgm:pt modelId="{3FBF6778-AF57-4A8F-8CC5-755306521D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Predicted</a:t>
          </a:r>
          <a:r>
            <a:rPr lang="en-CA" sz="1000" dirty="0" smtClean="0"/>
            <a:t> </a:t>
          </a:r>
          <a:r>
            <a:rPr lang="en-CA" sz="1200" dirty="0" smtClean="0"/>
            <a:t>accuracy</a:t>
          </a:r>
          <a:endParaRPr lang="en-US" sz="1200" dirty="0"/>
        </a:p>
      </dgm:t>
    </dgm:pt>
    <dgm:pt modelId="{73F49BC3-9B3D-48C3-AAF3-BDDD5F227F0A}" type="parTrans" cxnId="{C264576D-08FA-41C5-88B2-A2FE562F2C4E}">
      <dgm:prSet/>
      <dgm:spPr/>
      <dgm:t>
        <a:bodyPr/>
        <a:lstStyle/>
        <a:p>
          <a:endParaRPr lang="en-US" sz="1200"/>
        </a:p>
      </dgm:t>
    </dgm:pt>
    <dgm:pt modelId="{C05000E2-33AA-4553-BAC9-1BDF2BD735EE}" type="sibTrans" cxnId="{C264576D-08FA-41C5-88B2-A2FE562F2C4E}">
      <dgm:prSet/>
      <dgm:spPr/>
      <dgm:t>
        <a:bodyPr/>
        <a:lstStyle/>
        <a:p>
          <a:endParaRPr lang="en-US"/>
        </a:p>
      </dgm:t>
    </dgm:pt>
    <dgm:pt modelId="{77DAAD44-CF84-4B11-B0CC-0838AA29513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31750"/>
        </a:effectLst>
      </dgm:spPr>
      <dgm:t>
        <a:bodyPr/>
        <a:lstStyle/>
        <a:p>
          <a:r>
            <a:rPr lang="en-CA" sz="1200" dirty="0" smtClean="0"/>
            <a:t>Rand Index</a:t>
          </a:r>
          <a:endParaRPr lang="en-US" sz="1200" dirty="0"/>
        </a:p>
      </dgm:t>
    </dgm:pt>
    <dgm:pt modelId="{62467DD1-8282-44F1-B8BB-A6E33F55D552}" type="parTrans" cxnId="{912AE59C-C97F-464D-B9D7-D8FD3F6923A3}">
      <dgm:prSet/>
      <dgm:spPr/>
      <dgm:t>
        <a:bodyPr/>
        <a:lstStyle/>
        <a:p>
          <a:endParaRPr lang="en-US" sz="1200"/>
        </a:p>
      </dgm:t>
    </dgm:pt>
    <dgm:pt modelId="{A35C7A57-C39E-4758-A550-6EDD238D7C28}" type="sibTrans" cxnId="{912AE59C-C97F-464D-B9D7-D8FD3F6923A3}">
      <dgm:prSet/>
      <dgm:spPr/>
      <dgm:t>
        <a:bodyPr/>
        <a:lstStyle/>
        <a:p>
          <a:endParaRPr lang="en-US"/>
        </a:p>
      </dgm:t>
    </dgm:pt>
    <dgm:pt modelId="{C339960C-AB02-483D-8947-9A33EE1C1E42}" type="pres">
      <dgm:prSet presAssocID="{5B89CA5A-CAC6-44C1-B4E8-B4A89CC2063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9A88D6-97A9-428C-B58D-70E70F880DF5}" type="pres">
      <dgm:prSet presAssocID="{5B89CA5A-CAC6-44C1-B4E8-B4A89CC20633}" presName="hierFlow" presStyleCnt="0"/>
      <dgm:spPr/>
    </dgm:pt>
    <dgm:pt modelId="{2DC7B06B-1C28-4FB2-8FB4-97FD284EE700}" type="pres">
      <dgm:prSet presAssocID="{5B89CA5A-CAC6-44C1-B4E8-B4A89CC20633}" presName="firstBuf" presStyleCnt="0"/>
      <dgm:spPr/>
    </dgm:pt>
    <dgm:pt modelId="{2B6EAD0D-0D06-45FA-946F-0F2A224291BB}" type="pres">
      <dgm:prSet presAssocID="{5B89CA5A-CAC6-44C1-B4E8-B4A89CC2063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A4DD4D2-15B4-432C-9E1D-514156C2F44A}" type="pres">
      <dgm:prSet presAssocID="{8DB9BE5F-A870-4CD2-BA7E-B346F992E5B4}" presName="Name14" presStyleCnt="0"/>
      <dgm:spPr/>
    </dgm:pt>
    <dgm:pt modelId="{6AF4ECCB-2AE0-4972-8B07-044AAA00C66B}" type="pres">
      <dgm:prSet presAssocID="{8DB9BE5F-A870-4CD2-BA7E-B346F992E5B4}" presName="level1Shape" presStyleLbl="node0" presStyleIdx="0" presStyleCnt="1" custScaleX="20796492" custScaleY="20796492" custLinFactX="400000" custLinFactY="-8300000" custLinFactNeighborX="435421" custLinFactNeighborY="-8328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6014C-0ED7-438F-A74A-D2D70262D312}" type="pres">
      <dgm:prSet presAssocID="{8DB9BE5F-A870-4CD2-BA7E-B346F992E5B4}" presName="hierChild2" presStyleCnt="0"/>
      <dgm:spPr/>
    </dgm:pt>
    <dgm:pt modelId="{C849E029-409D-4491-ABFC-0493D8AFFDD3}" type="pres">
      <dgm:prSet presAssocID="{111A1631-6FD9-4FB4-B449-0CD2E924ED9A}" presName="Name19" presStyleLbl="parChTrans1D2" presStyleIdx="0" presStyleCnt="4"/>
      <dgm:spPr/>
      <dgm:t>
        <a:bodyPr/>
        <a:lstStyle/>
        <a:p>
          <a:endParaRPr lang="en-CA"/>
        </a:p>
      </dgm:t>
    </dgm:pt>
    <dgm:pt modelId="{40CAF743-E01F-4AC2-98C7-5CA93AC116C5}" type="pres">
      <dgm:prSet presAssocID="{24C8D351-6CD4-472E-BCC9-F5EBD20E7D6D}" presName="Name21" presStyleCnt="0"/>
      <dgm:spPr/>
    </dgm:pt>
    <dgm:pt modelId="{198E183B-3DCF-4853-A69B-EA9E27B38FF1}" type="pres">
      <dgm:prSet presAssocID="{24C8D351-6CD4-472E-BCC9-F5EBD20E7D6D}" presName="level2Shape" presStyleLbl="node2" presStyleIdx="0" presStyleCnt="4" custScaleX="18905902" custScaleY="18905902" custLinFactY="100000" custLinFactNeighborX="22315" custLinFactNeighborY="149186"/>
      <dgm:spPr/>
      <dgm:t>
        <a:bodyPr/>
        <a:lstStyle/>
        <a:p>
          <a:endParaRPr lang="en-US"/>
        </a:p>
      </dgm:t>
    </dgm:pt>
    <dgm:pt modelId="{2A07E231-2377-47C1-B8FD-60B88C703236}" type="pres">
      <dgm:prSet presAssocID="{24C8D351-6CD4-472E-BCC9-F5EBD20E7D6D}" presName="hierChild3" presStyleCnt="0"/>
      <dgm:spPr/>
    </dgm:pt>
    <dgm:pt modelId="{56D6DF06-E1E8-47D6-8690-FF8CA6301A98}" type="pres">
      <dgm:prSet presAssocID="{8EF243F0-C8B7-4412-8981-D5E5A60C68AE}" presName="Name19" presStyleLbl="parChTrans1D3" presStyleIdx="0" presStyleCnt="7"/>
      <dgm:spPr/>
      <dgm:t>
        <a:bodyPr/>
        <a:lstStyle/>
        <a:p>
          <a:endParaRPr lang="en-CA"/>
        </a:p>
      </dgm:t>
    </dgm:pt>
    <dgm:pt modelId="{EBBE233D-E7A6-4152-91A9-D9010B6177DC}" type="pres">
      <dgm:prSet presAssocID="{F945326C-91B5-46F8-82F0-3978DA1F746E}" presName="Name21" presStyleCnt="0"/>
      <dgm:spPr/>
    </dgm:pt>
    <dgm:pt modelId="{73BF8812-6281-4486-B6DD-917DDD9CD6D4}" type="pres">
      <dgm:prSet presAssocID="{F945326C-91B5-46F8-82F0-3978DA1F746E}" presName="level2Shape" presStyleLbl="node3" presStyleIdx="0" presStyleCnt="7" custScaleX="18905902" custScaleY="18905902" custLinFactY="9900000" custLinFactNeighborX="-60724" custLinFactNeighborY="9955234"/>
      <dgm:spPr/>
      <dgm:t>
        <a:bodyPr/>
        <a:lstStyle/>
        <a:p>
          <a:endParaRPr lang="en-US"/>
        </a:p>
      </dgm:t>
    </dgm:pt>
    <dgm:pt modelId="{6646AB1C-A939-4C7B-A8BA-53B7C1026512}" type="pres">
      <dgm:prSet presAssocID="{F945326C-91B5-46F8-82F0-3978DA1F746E}" presName="hierChild3" presStyleCnt="0"/>
      <dgm:spPr/>
    </dgm:pt>
    <dgm:pt modelId="{FAF5197E-1AC6-4EF2-BD12-96495B179A95}" type="pres">
      <dgm:prSet presAssocID="{15996006-11EE-4531-9BCC-083456A68530}" presName="Name19" presStyleLbl="parChTrans1D2" presStyleIdx="1" presStyleCnt="4"/>
      <dgm:spPr/>
      <dgm:t>
        <a:bodyPr/>
        <a:lstStyle/>
        <a:p>
          <a:endParaRPr lang="en-CA"/>
        </a:p>
      </dgm:t>
    </dgm:pt>
    <dgm:pt modelId="{D1DFA3A5-929C-4D2A-B46F-C222223A4C4A}" type="pres">
      <dgm:prSet presAssocID="{1FEC6B14-2F03-45AA-A1D8-B3F2371C37BC}" presName="Name21" presStyleCnt="0"/>
      <dgm:spPr/>
    </dgm:pt>
    <dgm:pt modelId="{38CCFF7B-1F7C-407D-8D5E-48A99E81B9AC}" type="pres">
      <dgm:prSet presAssocID="{1FEC6B14-2F03-45AA-A1D8-B3F2371C37BC}" presName="level2Shape" presStyleLbl="node2" presStyleIdx="1" presStyleCnt="4" custScaleX="18905902" custScaleY="18905902" custLinFactY="100000" custLinFactNeighborX="-1" custLinFactNeighborY="149187"/>
      <dgm:spPr/>
      <dgm:t>
        <a:bodyPr/>
        <a:lstStyle/>
        <a:p>
          <a:endParaRPr lang="en-US"/>
        </a:p>
      </dgm:t>
    </dgm:pt>
    <dgm:pt modelId="{4CAFA646-C566-4E06-AE05-574BD09922F6}" type="pres">
      <dgm:prSet presAssocID="{1FEC6B14-2F03-45AA-A1D8-B3F2371C37BC}" presName="hierChild3" presStyleCnt="0"/>
      <dgm:spPr/>
    </dgm:pt>
    <dgm:pt modelId="{11D11E4E-570A-4E75-9AB2-E9D26FFEA0C1}" type="pres">
      <dgm:prSet presAssocID="{D41B2D6F-EF74-4049-B04D-4CBBF1028D60}" presName="Name19" presStyleLbl="parChTrans1D3" presStyleIdx="1" presStyleCnt="7"/>
      <dgm:spPr/>
      <dgm:t>
        <a:bodyPr/>
        <a:lstStyle/>
        <a:p>
          <a:endParaRPr lang="en-CA"/>
        </a:p>
      </dgm:t>
    </dgm:pt>
    <dgm:pt modelId="{5E9238C7-D65E-494D-A717-0E9C750BE490}" type="pres">
      <dgm:prSet presAssocID="{E53BF6DF-D189-418A-BA20-306432EDEDE7}" presName="Name21" presStyleCnt="0"/>
      <dgm:spPr/>
    </dgm:pt>
    <dgm:pt modelId="{93977A47-D2D3-4235-94BF-4A0AE23CFF41}" type="pres">
      <dgm:prSet presAssocID="{E53BF6DF-D189-418A-BA20-306432EDEDE7}" presName="level2Shape" presStyleLbl="node3" presStyleIdx="1" presStyleCnt="7" custScaleX="18905902" custScaleY="18905902" custLinFactX="23414" custLinFactY="9900000" custLinFactNeighborX="100000" custLinFactNeighborY="9936638"/>
      <dgm:spPr/>
      <dgm:t>
        <a:bodyPr/>
        <a:lstStyle/>
        <a:p>
          <a:endParaRPr lang="en-US"/>
        </a:p>
      </dgm:t>
    </dgm:pt>
    <dgm:pt modelId="{3B4C5721-962D-4176-ACC4-FDD4DC5C314B}" type="pres">
      <dgm:prSet presAssocID="{E53BF6DF-D189-418A-BA20-306432EDEDE7}" presName="hierChild3" presStyleCnt="0"/>
      <dgm:spPr/>
    </dgm:pt>
    <dgm:pt modelId="{E4948100-7AEA-4A38-BE8E-B89D71270C6A}" type="pres">
      <dgm:prSet presAssocID="{62467DD1-8282-44F1-B8BB-A6E33F55D552}" presName="Name19" presStyleLbl="parChTrans1D3" presStyleIdx="2" presStyleCnt="7"/>
      <dgm:spPr/>
      <dgm:t>
        <a:bodyPr/>
        <a:lstStyle/>
        <a:p>
          <a:endParaRPr lang="en-CA"/>
        </a:p>
      </dgm:t>
    </dgm:pt>
    <dgm:pt modelId="{59DB9F5E-1FAA-4450-8574-FA2850FA357F}" type="pres">
      <dgm:prSet presAssocID="{77DAAD44-CF84-4B11-B0CC-0838AA295138}" presName="Name21" presStyleCnt="0"/>
      <dgm:spPr/>
    </dgm:pt>
    <dgm:pt modelId="{32F49E36-7797-42A7-9889-7AA3368F9019}" type="pres">
      <dgm:prSet presAssocID="{77DAAD44-CF84-4B11-B0CC-0838AA295138}" presName="level2Shape" presStyleLbl="node3" presStyleIdx="2" presStyleCnt="7" custScaleX="18905902" custScaleY="18905902" custLinFactX="19695" custLinFactY="9900000" custLinFactNeighborX="100000" custLinFactNeighborY="9932919"/>
      <dgm:spPr/>
      <dgm:t>
        <a:bodyPr/>
        <a:lstStyle/>
        <a:p>
          <a:endParaRPr lang="en-CA"/>
        </a:p>
      </dgm:t>
    </dgm:pt>
    <dgm:pt modelId="{41F031D5-077B-41D5-B0A6-2FD6519976A2}" type="pres">
      <dgm:prSet presAssocID="{77DAAD44-CF84-4B11-B0CC-0838AA295138}" presName="hierChild3" presStyleCnt="0"/>
      <dgm:spPr/>
    </dgm:pt>
    <dgm:pt modelId="{9A37B78B-9A12-4E03-93B3-23CC8CF53BB7}" type="pres">
      <dgm:prSet presAssocID="{AA5D46E3-F247-4AFA-B536-5E6E2A9E49DF}" presName="Name19" presStyleLbl="parChTrans1D2" presStyleIdx="2" presStyleCnt="4"/>
      <dgm:spPr/>
      <dgm:t>
        <a:bodyPr/>
        <a:lstStyle/>
        <a:p>
          <a:endParaRPr lang="en-CA"/>
        </a:p>
      </dgm:t>
    </dgm:pt>
    <dgm:pt modelId="{9401E647-0246-425F-AFA1-E3B02A0E3956}" type="pres">
      <dgm:prSet presAssocID="{E97D78AD-7FE6-4B38-8BDF-01C87C6CAA8F}" presName="Name21" presStyleCnt="0"/>
      <dgm:spPr/>
    </dgm:pt>
    <dgm:pt modelId="{7F923F6A-505F-461A-85DD-1071E06BE4EE}" type="pres">
      <dgm:prSet presAssocID="{E97D78AD-7FE6-4B38-8BDF-01C87C6CAA8F}" presName="level2Shape" presStyleLbl="node2" presStyleIdx="2" presStyleCnt="4" custScaleX="18905902" custScaleY="18905902" custLinFactY="100000" custLinFactNeighborX="9918" custLinFactNeighborY="147328"/>
      <dgm:spPr/>
      <dgm:t>
        <a:bodyPr/>
        <a:lstStyle/>
        <a:p>
          <a:endParaRPr lang="en-US"/>
        </a:p>
      </dgm:t>
    </dgm:pt>
    <dgm:pt modelId="{EF984EB4-9615-474A-936F-84C8AAB9C462}" type="pres">
      <dgm:prSet presAssocID="{E97D78AD-7FE6-4B38-8BDF-01C87C6CAA8F}" presName="hierChild3" presStyleCnt="0"/>
      <dgm:spPr/>
    </dgm:pt>
    <dgm:pt modelId="{EF4BB152-BE1B-4AC1-BC97-B75F916D21FD}" type="pres">
      <dgm:prSet presAssocID="{2A2BC685-5BF3-4A05-8559-4A0FB32E4E4A}" presName="Name19" presStyleLbl="parChTrans1D3" presStyleIdx="3" presStyleCnt="7"/>
      <dgm:spPr/>
      <dgm:t>
        <a:bodyPr/>
        <a:lstStyle/>
        <a:p>
          <a:endParaRPr lang="en-CA"/>
        </a:p>
      </dgm:t>
    </dgm:pt>
    <dgm:pt modelId="{F3BF1ED3-09EE-49F7-B561-40FCE8461D5B}" type="pres">
      <dgm:prSet presAssocID="{64AAB92E-57C0-4277-A21F-2ED19267597C}" presName="Name21" presStyleCnt="0"/>
      <dgm:spPr/>
    </dgm:pt>
    <dgm:pt modelId="{11523E2B-A638-47F8-8FF6-19BBA84B8F57}" type="pres">
      <dgm:prSet presAssocID="{64AAB92E-57C0-4277-A21F-2ED19267597C}" presName="level2Shape" presStyleLbl="node3" presStyleIdx="3" presStyleCnt="7" custScaleX="18905902" custScaleY="18905902" custLinFactX="25894" custLinFactY="9900000" custLinFactNeighborX="100000" custLinFactNeighborY="9918042"/>
      <dgm:spPr/>
      <dgm:t>
        <a:bodyPr/>
        <a:lstStyle/>
        <a:p>
          <a:endParaRPr lang="en-US"/>
        </a:p>
      </dgm:t>
    </dgm:pt>
    <dgm:pt modelId="{162BD82C-65AC-4822-BAEE-DF3A81065A93}" type="pres">
      <dgm:prSet presAssocID="{64AAB92E-57C0-4277-A21F-2ED19267597C}" presName="hierChild3" presStyleCnt="0"/>
      <dgm:spPr/>
    </dgm:pt>
    <dgm:pt modelId="{C49CE113-67BC-41EF-8693-CB67A2603174}" type="pres">
      <dgm:prSet presAssocID="{B04DD16D-2DED-4221-9AE0-3D728491A3E0}" presName="Name19" presStyleLbl="parChTrans1D3" presStyleIdx="4" presStyleCnt="7"/>
      <dgm:spPr/>
      <dgm:t>
        <a:bodyPr/>
        <a:lstStyle/>
        <a:p>
          <a:endParaRPr lang="en-CA"/>
        </a:p>
      </dgm:t>
    </dgm:pt>
    <dgm:pt modelId="{93B72E04-0734-4AA1-8557-AB0B952E7A87}" type="pres">
      <dgm:prSet presAssocID="{169B5859-AD66-4D69-AFAC-88D2A922283C}" presName="Name21" presStyleCnt="0"/>
      <dgm:spPr/>
    </dgm:pt>
    <dgm:pt modelId="{3D197A65-896C-43E8-9834-8CC48FF297C9}" type="pres">
      <dgm:prSet presAssocID="{169B5859-AD66-4D69-AFAC-88D2A922283C}" presName="level2Shape" presStyleLbl="node3" presStyleIdx="4" presStyleCnt="7" custScaleX="18905902" custScaleY="18905902" custLinFactX="22175" custLinFactY="9900000" custLinFactNeighborX="100000" custLinFactNeighborY="9916182"/>
      <dgm:spPr/>
      <dgm:t>
        <a:bodyPr/>
        <a:lstStyle/>
        <a:p>
          <a:endParaRPr lang="en-US"/>
        </a:p>
      </dgm:t>
    </dgm:pt>
    <dgm:pt modelId="{2E88F682-1BFE-4791-B120-7724D5A4B7EA}" type="pres">
      <dgm:prSet presAssocID="{169B5859-AD66-4D69-AFAC-88D2A922283C}" presName="hierChild3" presStyleCnt="0"/>
      <dgm:spPr/>
    </dgm:pt>
    <dgm:pt modelId="{346152DE-B107-47D5-8780-F5E16AD8A3BB}" type="pres">
      <dgm:prSet presAssocID="{D8371842-DA9A-41DB-9FC5-66C5A468D7C1}" presName="Name19" presStyleLbl="parChTrans1D2" presStyleIdx="3" presStyleCnt="4"/>
      <dgm:spPr/>
      <dgm:t>
        <a:bodyPr/>
        <a:lstStyle/>
        <a:p>
          <a:endParaRPr lang="en-CA"/>
        </a:p>
      </dgm:t>
    </dgm:pt>
    <dgm:pt modelId="{C73513D4-CF0A-4751-B3FD-B8EB578C8FEB}" type="pres">
      <dgm:prSet presAssocID="{80F503CA-57FE-4DAD-ABB0-3B0F9FDFE172}" presName="Name21" presStyleCnt="0"/>
      <dgm:spPr/>
    </dgm:pt>
    <dgm:pt modelId="{C145F838-6B5F-4DF6-BDC8-20FE157D1944}" type="pres">
      <dgm:prSet presAssocID="{80F503CA-57FE-4DAD-ABB0-3B0F9FDFE172}" presName="level2Shape" presStyleLbl="node2" presStyleIdx="3" presStyleCnt="4" custScaleX="18905902" custScaleY="18905902" custLinFactY="100000" custLinFactNeighborX="-13637" custLinFactNeighborY="143608"/>
      <dgm:spPr/>
      <dgm:t>
        <a:bodyPr/>
        <a:lstStyle/>
        <a:p>
          <a:endParaRPr lang="en-US"/>
        </a:p>
      </dgm:t>
    </dgm:pt>
    <dgm:pt modelId="{20462C16-EB51-447C-A051-63ACC4176F1F}" type="pres">
      <dgm:prSet presAssocID="{80F503CA-57FE-4DAD-ABB0-3B0F9FDFE172}" presName="hierChild3" presStyleCnt="0"/>
      <dgm:spPr/>
    </dgm:pt>
    <dgm:pt modelId="{770FDFB0-D21C-470F-88C0-F2C78803431F}" type="pres">
      <dgm:prSet presAssocID="{4F790502-5910-49F8-B278-266C66C07800}" presName="Name19" presStyleLbl="parChTrans1D3" presStyleIdx="5" presStyleCnt="7"/>
      <dgm:spPr/>
      <dgm:t>
        <a:bodyPr/>
        <a:lstStyle/>
        <a:p>
          <a:endParaRPr lang="en-CA"/>
        </a:p>
      </dgm:t>
    </dgm:pt>
    <dgm:pt modelId="{824A1A01-1CA8-49C1-AF48-39E31FFD0C82}" type="pres">
      <dgm:prSet presAssocID="{322C3A59-CAE5-41B9-8A59-6AE44C4FD5F4}" presName="Name21" presStyleCnt="0"/>
      <dgm:spPr/>
    </dgm:pt>
    <dgm:pt modelId="{7A6A0F99-F2B6-4C22-BC2C-903929CA1D87}" type="pres">
      <dgm:prSet presAssocID="{322C3A59-CAE5-41B9-8A59-6AE44C4FD5F4}" presName="level2Shape" presStyleLbl="node3" presStyleIdx="5" presStyleCnt="7" custScaleX="18905902" custScaleY="18905902" custLinFactX="12257" custLinFactY="9900000" custLinFactNeighborX="100000" custLinFactNeighborY="9931059"/>
      <dgm:spPr/>
      <dgm:t>
        <a:bodyPr/>
        <a:lstStyle/>
        <a:p>
          <a:endParaRPr lang="en-US"/>
        </a:p>
      </dgm:t>
    </dgm:pt>
    <dgm:pt modelId="{00B5561F-51C7-4DD8-8BA6-34A89708C8FD}" type="pres">
      <dgm:prSet presAssocID="{322C3A59-CAE5-41B9-8A59-6AE44C4FD5F4}" presName="hierChild3" presStyleCnt="0"/>
      <dgm:spPr/>
    </dgm:pt>
    <dgm:pt modelId="{1293DBAD-77C2-4D63-95C6-5EB4C966A9A7}" type="pres">
      <dgm:prSet presAssocID="{73F49BC3-9B3D-48C3-AAF3-BDDD5F227F0A}" presName="Name19" presStyleLbl="parChTrans1D3" presStyleIdx="6" presStyleCnt="7"/>
      <dgm:spPr/>
      <dgm:t>
        <a:bodyPr/>
        <a:lstStyle/>
        <a:p>
          <a:endParaRPr lang="en-CA"/>
        </a:p>
      </dgm:t>
    </dgm:pt>
    <dgm:pt modelId="{1B6C78E5-1AB7-4E87-B0DB-502E6FA9B2B5}" type="pres">
      <dgm:prSet presAssocID="{3FBF6778-AF57-4A8F-8CC5-755306521D04}" presName="Name21" presStyleCnt="0"/>
      <dgm:spPr/>
    </dgm:pt>
    <dgm:pt modelId="{A8EE1320-BB6B-4BE0-A0A1-82829A7D2181}" type="pres">
      <dgm:prSet presAssocID="{3FBF6778-AF57-4A8F-8CC5-755306521D04}" presName="level2Shape" presStyleLbl="node3" presStyleIdx="6" presStyleCnt="7" custScaleX="18905902" custScaleY="18905902" custLinFactX="12257" custLinFactY="9900000" custLinFactNeighborX="100000" custLinFactNeighborY="9931059"/>
      <dgm:spPr/>
      <dgm:t>
        <a:bodyPr/>
        <a:lstStyle/>
        <a:p>
          <a:endParaRPr lang="en-US"/>
        </a:p>
      </dgm:t>
    </dgm:pt>
    <dgm:pt modelId="{060A0890-3FE0-43C0-A57A-EB9D7321D39A}" type="pres">
      <dgm:prSet presAssocID="{3FBF6778-AF57-4A8F-8CC5-755306521D04}" presName="hierChild3" presStyleCnt="0"/>
      <dgm:spPr/>
    </dgm:pt>
    <dgm:pt modelId="{5B629ADD-59C6-451F-85EA-6D3633E04F7C}" type="pres">
      <dgm:prSet presAssocID="{5B89CA5A-CAC6-44C1-B4E8-B4A89CC20633}" presName="bgShapesFlow" presStyleCnt="0"/>
      <dgm:spPr/>
    </dgm:pt>
    <dgm:pt modelId="{64477200-F8A2-4AED-AA79-8D1AF189ECD2}" type="pres">
      <dgm:prSet presAssocID="{258BB638-C28E-4CEE-8935-F3BA23B21FCF}" presName="rectComp" presStyleCnt="0"/>
      <dgm:spPr/>
    </dgm:pt>
    <dgm:pt modelId="{D0C175D7-0B97-4A13-A68C-56A5C0C16864}" type="pres">
      <dgm:prSet presAssocID="{258BB638-C28E-4CEE-8935-F3BA23B21FCF}" presName="bgRect" presStyleLbl="bgShp" presStyleIdx="0" presStyleCnt="3" custScaleY="2000000" custLinFactY="-3168697" custLinFactNeighborY="-3200000"/>
      <dgm:spPr/>
      <dgm:t>
        <a:bodyPr/>
        <a:lstStyle/>
        <a:p>
          <a:endParaRPr lang="en-US"/>
        </a:p>
      </dgm:t>
    </dgm:pt>
    <dgm:pt modelId="{2C568271-4A5B-4D74-A105-C6F4E2D6CDA8}" type="pres">
      <dgm:prSet presAssocID="{258BB638-C28E-4CEE-8935-F3BA23B21FC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32816-894B-4FBD-AAA1-15811E1DC9DF}" type="pres">
      <dgm:prSet presAssocID="{258BB638-C28E-4CEE-8935-F3BA23B21FCF}" presName="spComp" presStyleCnt="0"/>
      <dgm:spPr/>
    </dgm:pt>
    <dgm:pt modelId="{BC46880F-2254-4545-B5FD-74F575A6AF2A}" type="pres">
      <dgm:prSet presAssocID="{258BB638-C28E-4CEE-8935-F3BA23B21FCF}" presName="vSp" presStyleCnt="0"/>
      <dgm:spPr/>
    </dgm:pt>
    <dgm:pt modelId="{D0C75619-5201-446A-815F-1FDDA4C49CFC}" type="pres">
      <dgm:prSet presAssocID="{D0D8308D-67A3-408A-9860-8913780B4FAA}" presName="rectComp" presStyleCnt="0"/>
      <dgm:spPr/>
    </dgm:pt>
    <dgm:pt modelId="{EFD1E21D-3CE3-4356-8008-B8D3C79E31D8}" type="pres">
      <dgm:prSet presAssocID="{D0D8308D-67A3-408A-9860-8913780B4FAA}" presName="bgRect" presStyleLbl="bgShp" presStyleIdx="1" presStyleCnt="3" custScaleY="2000000" custLinFactY="11650616" custLinFactNeighborX="-1015" custLinFactNeighborY="11700000"/>
      <dgm:spPr/>
      <dgm:t>
        <a:bodyPr/>
        <a:lstStyle/>
        <a:p>
          <a:endParaRPr lang="en-US"/>
        </a:p>
      </dgm:t>
    </dgm:pt>
    <dgm:pt modelId="{771A53EE-B3EB-4734-B342-F3E0AB4C7539}" type="pres">
      <dgm:prSet presAssocID="{D0D8308D-67A3-408A-9860-8913780B4FA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7F5C6-2830-411E-88B0-867A8A635032}" type="pres">
      <dgm:prSet presAssocID="{D0D8308D-67A3-408A-9860-8913780B4FAA}" presName="spComp" presStyleCnt="0"/>
      <dgm:spPr/>
    </dgm:pt>
    <dgm:pt modelId="{61508842-B9DF-4F29-9682-343675B0C0A3}" type="pres">
      <dgm:prSet presAssocID="{D0D8308D-67A3-408A-9860-8913780B4FAA}" presName="vSp" presStyleCnt="0"/>
      <dgm:spPr/>
    </dgm:pt>
    <dgm:pt modelId="{57E5A23B-9C01-40EE-BA35-4BA7EAF71F3D}" type="pres">
      <dgm:prSet presAssocID="{06611971-823B-414A-A3C8-DFB85C68D8F9}" presName="rectComp" presStyleCnt="0"/>
      <dgm:spPr/>
    </dgm:pt>
    <dgm:pt modelId="{E0BE295F-CCA8-4B71-9085-2EFC2954A33B}" type="pres">
      <dgm:prSet presAssocID="{06611971-823B-414A-A3C8-DFB85C68D8F9}" presName="bgRect" presStyleLbl="bgShp" presStyleIdx="2" presStyleCnt="3" custScaleY="2000000" custLinFactY="26170617" custLinFactNeighborY="26200000"/>
      <dgm:spPr/>
      <dgm:t>
        <a:bodyPr/>
        <a:lstStyle/>
        <a:p>
          <a:endParaRPr lang="en-US"/>
        </a:p>
      </dgm:t>
    </dgm:pt>
    <dgm:pt modelId="{04590A4D-B1BD-486C-AEC4-02C42A90DFA3}" type="pres">
      <dgm:prSet presAssocID="{06611971-823B-414A-A3C8-DFB85C68D8F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0A9C8-A8F7-43B5-8B43-B3B73B0A8078}" type="presOf" srcId="{62467DD1-8282-44F1-B8BB-A6E33F55D552}" destId="{E4948100-7AEA-4A38-BE8E-B89D71270C6A}" srcOrd="0" destOrd="0" presId="urn:microsoft.com/office/officeart/2005/8/layout/hierarchy6"/>
    <dgm:cxn modelId="{6C75E3D9-C6EA-4D45-9BB4-79D5C2CB797B}" type="presOf" srcId="{77DAAD44-CF84-4B11-B0CC-0838AA295138}" destId="{32F49E36-7797-42A7-9889-7AA3368F9019}" srcOrd="0" destOrd="0" presId="urn:microsoft.com/office/officeart/2005/8/layout/hierarchy6"/>
    <dgm:cxn modelId="{870307D1-1E96-479B-AEFA-5EEB8E3948D9}" type="presOf" srcId="{06611971-823B-414A-A3C8-DFB85C68D8F9}" destId="{E0BE295F-CCA8-4B71-9085-2EFC2954A33B}" srcOrd="0" destOrd="0" presId="urn:microsoft.com/office/officeart/2005/8/layout/hierarchy6"/>
    <dgm:cxn modelId="{42541E2D-E069-44C0-B4EF-F7A404569063}" type="presOf" srcId="{3FBF6778-AF57-4A8F-8CC5-755306521D04}" destId="{A8EE1320-BB6B-4BE0-A0A1-82829A7D2181}" srcOrd="0" destOrd="0" presId="urn:microsoft.com/office/officeart/2005/8/layout/hierarchy6"/>
    <dgm:cxn modelId="{F3F66723-2308-4EAA-8AF2-7A2EB1B0956C}" type="presOf" srcId="{24C8D351-6CD4-472E-BCC9-F5EBD20E7D6D}" destId="{198E183B-3DCF-4853-A69B-EA9E27B38FF1}" srcOrd="0" destOrd="0" presId="urn:microsoft.com/office/officeart/2005/8/layout/hierarchy6"/>
    <dgm:cxn modelId="{730928B9-D4E3-432E-80C9-005EB6057283}" srcId="{5B89CA5A-CAC6-44C1-B4E8-B4A89CC20633}" destId="{258BB638-C28E-4CEE-8935-F3BA23B21FCF}" srcOrd="1" destOrd="0" parTransId="{C2C83499-A7B6-4AFA-B5DD-D442A393A5D7}" sibTransId="{C7518CBE-CB5B-40C9-B2D0-02676797AF5F}"/>
    <dgm:cxn modelId="{143E1E5C-0618-4C86-AC63-705188F26AF2}" type="presOf" srcId="{4F790502-5910-49F8-B278-266C66C07800}" destId="{770FDFB0-D21C-470F-88C0-F2C78803431F}" srcOrd="0" destOrd="0" presId="urn:microsoft.com/office/officeart/2005/8/layout/hierarchy6"/>
    <dgm:cxn modelId="{A99F2CD2-6469-4A18-84DB-E2FBBB157EF1}" srcId="{8DB9BE5F-A870-4CD2-BA7E-B346F992E5B4}" destId="{1FEC6B14-2F03-45AA-A1D8-B3F2371C37BC}" srcOrd="1" destOrd="0" parTransId="{15996006-11EE-4531-9BCC-083456A68530}" sibTransId="{6412B788-5F95-4B35-8699-02E5A56BD002}"/>
    <dgm:cxn modelId="{BEF73742-AA2D-4611-ABE1-5F02CACCB43A}" type="presOf" srcId="{1FEC6B14-2F03-45AA-A1D8-B3F2371C37BC}" destId="{38CCFF7B-1F7C-407D-8D5E-48A99E81B9AC}" srcOrd="0" destOrd="0" presId="urn:microsoft.com/office/officeart/2005/8/layout/hierarchy6"/>
    <dgm:cxn modelId="{D917ACEC-3E72-45AD-918C-D4D53DFAB2B5}" type="presOf" srcId="{73F49BC3-9B3D-48C3-AAF3-BDDD5F227F0A}" destId="{1293DBAD-77C2-4D63-95C6-5EB4C966A9A7}" srcOrd="0" destOrd="0" presId="urn:microsoft.com/office/officeart/2005/8/layout/hierarchy6"/>
    <dgm:cxn modelId="{4A36EB28-A10C-41A0-BDCC-DE538463508F}" type="presOf" srcId="{AA5D46E3-F247-4AFA-B536-5E6E2A9E49DF}" destId="{9A37B78B-9A12-4E03-93B3-23CC8CF53BB7}" srcOrd="0" destOrd="0" presId="urn:microsoft.com/office/officeart/2005/8/layout/hierarchy6"/>
    <dgm:cxn modelId="{C7E579D2-15F3-4B9D-AA97-FD246445A837}" srcId="{5B89CA5A-CAC6-44C1-B4E8-B4A89CC20633}" destId="{06611971-823B-414A-A3C8-DFB85C68D8F9}" srcOrd="3" destOrd="0" parTransId="{D152D051-3BC0-4AFA-ADAF-D40745BE8A18}" sibTransId="{C543C588-CEF0-4662-B322-C56B7090E50D}"/>
    <dgm:cxn modelId="{C264576D-08FA-41C5-88B2-A2FE562F2C4E}" srcId="{80F503CA-57FE-4DAD-ABB0-3B0F9FDFE172}" destId="{3FBF6778-AF57-4A8F-8CC5-755306521D04}" srcOrd="1" destOrd="0" parTransId="{73F49BC3-9B3D-48C3-AAF3-BDDD5F227F0A}" sibTransId="{C05000E2-33AA-4553-BAC9-1BDF2BD735EE}"/>
    <dgm:cxn modelId="{F4B4C562-1244-4129-ABED-4AA123D2587B}" type="presOf" srcId="{80F503CA-57FE-4DAD-ABB0-3B0F9FDFE172}" destId="{C145F838-6B5F-4DF6-BDC8-20FE157D1944}" srcOrd="0" destOrd="0" presId="urn:microsoft.com/office/officeart/2005/8/layout/hierarchy6"/>
    <dgm:cxn modelId="{FBC01E85-4F1D-4D28-99DC-614586E02051}" type="presOf" srcId="{F945326C-91B5-46F8-82F0-3978DA1F746E}" destId="{73BF8812-6281-4486-B6DD-917DDD9CD6D4}" srcOrd="0" destOrd="0" presId="urn:microsoft.com/office/officeart/2005/8/layout/hierarchy6"/>
    <dgm:cxn modelId="{6A312D00-A45C-4546-BCB5-2A04A0984919}" type="presOf" srcId="{111A1631-6FD9-4FB4-B449-0CD2E924ED9A}" destId="{C849E029-409D-4491-ABFC-0493D8AFFDD3}" srcOrd="0" destOrd="0" presId="urn:microsoft.com/office/officeart/2005/8/layout/hierarchy6"/>
    <dgm:cxn modelId="{DE56B1DC-ED3E-4308-AC2E-DE026BED9FE3}" type="presOf" srcId="{2A2BC685-5BF3-4A05-8559-4A0FB32E4E4A}" destId="{EF4BB152-BE1B-4AC1-BC97-B75F916D21FD}" srcOrd="0" destOrd="0" presId="urn:microsoft.com/office/officeart/2005/8/layout/hierarchy6"/>
    <dgm:cxn modelId="{86F5B0D9-33AC-487C-907B-D34CA13742E4}" type="presOf" srcId="{169B5859-AD66-4D69-AFAC-88D2A922283C}" destId="{3D197A65-896C-43E8-9834-8CC48FF297C9}" srcOrd="0" destOrd="0" presId="urn:microsoft.com/office/officeart/2005/8/layout/hierarchy6"/>
    <dgm:cxn modelId="{471A60F1-D741-47C3-B173-E9722E9583C2}" srcId="{5B89CA5A-CAC6-44C1-B4E8-B4A89CC20633}" destId="{D0D8308D-67A3-408A-9860-8913780B4FAA}" srcOrd="2" destOrd="0" parTransId="{701540D3-1853-41F9-B62A-F0BB4E91E8AF}" sibTransId="{821F9730-3200-462A-B1AD-6C15A7E5F0E5}"/>
    <dgm:cxn modelId="{912AE59C-C97F-464D-B9D7-D8FD3F6923A3}" srcId="{1FEC6B14-2F03-45AA-A1D8-B3F2371C37BC}" destId="{77DAAD44-CF84-4B11-B0CC-0838AA295138}" srcOrd="1" destOrd="0" parTransId="{62467DD1-8282-44F1-B8BB-A6E33F55D552}" sibTransId="{A35C7A57-C39E-4758-A550-6EDD238D7C28}"/>
    <dgm:cxn modelId="{3246516B-4677-4EEF-9B28-6D4B235CF38D}" type="presOf" srcId="{D41B2D6F-EF74-4049-B04D-4CBBF1028D60}" destId="{11D11E4E-570A-4E75-9AB2-E9D26FFEA0C1}" srcOrd="0" destOrd="0" presId="urn:microsoft.com/office/officeart/2005/8/layout/hierarchy6"/>
    <dgm:cxn modelId="{3B7DDBE6-8877-48DC-92A6-B5F7AB0FE3F4}" type="presOf" srcId="{D0D8308D-67A3-408A-9860-8913780B4FAA}" destId="{771A53EE-B3EB-4734-B342-F3E0AB4C7539}" srcOrd="1" destOrd="0" presId="urn:microsoft.com/office/officeart/2005/8/layout/hierarchy6"/>
    <dgm:cxn modelId="{BE3F03CD-F7A6-4B97-B4B1-F047930AECB5}" srcId="{24C8D351-6CD4-472E-BCC9-F5EBD20E7D6D}" destId="{F945326C-91B5-46F8-82F0-3978DA1F746E}" srcOrd="0" destOrd="0" parTransId="{8EF243F0-C8B7-4412-8981-D5E5A60C68AE}" sibTransId="{16504E35-B17A-48F1-AD3E-3EACDE1BDE88}"/>
    <dgm:cxn modelId="{7B163537-4595-4839-AE91-C9ADF6200666}" type="presOf" srcId="{06611971-823B-414A-A3C8-DFB85C68D8F9}" destId="{04590A4D-B1BD-486C-AEC4-02C42A90DFA3}" srcOrd="1" destOrd="0" presId="urn:microsoft.com/office/officeart/2005/8/layout/hierarchy6"/>
    <dgm:cxn modelId="{5ED6D9A9-8011-4406-8462-BDAC2DEE99FA}" srcId="{E97D78AD-7FE6-4B38-8BDF-01C87C6CAA8F}" destId="{64AAB92E-57C0-4277-A21F-2ED19267597C}" srcOrd="0" destOrd="0" parTransId="{2A2BC685-5BF3-4A05-8559-4A0FB32E4E4A}" sibTransId="{0E8F7EFF-FA17-4C80-B7E7-0568930E49C5}"/>
    <dgm:cxn modelId="{D423BFDE-7795-4E8B-9C91-98FE77B436BD}" type="presOf" srcId="{E97D78AD-7FE6-4B38-8BDF-01C87C6CAA8F}" destId="{7F923F6A-505F-461A-85DD-1071E06BE4EE}" srcOrd="0" destOrd="0" presId="urn:microsoft.com/office/officeart/2005/8/layout/hierarchy6"/>
    <dgm:cxn modelId="{8C8BC346-6128-4402-9C59-6AE15A8564C4}" type="presOf" srcId="{322C3A59-CAE5-41B9-8A59-6AE44C4FD5F4}" destId="{7A6A0F99-F2B6-4C22-BC2C-903929CA1D87}" srcOrd="0" destOrd="0" presId="urn:microsoft.com/office/officeart/2005/8/layout/hierarchy6"/>
    <dgm:cxn modelId="{351DD705-8E73-4037-86CF-74CB23D657C5}" srcId="{8DB9BE5F-A870-4CD2-BA7E-B346F992E5B4}" destId="{24C8D351-6CD4-472E-BCC9-F5EBD20E7D6D}" srcOrd="0" destOrd="0" parTransId="{111A1631-6FD9-4FB4-B449-0CD2E924ED9A}" sibTransId="{D54D0CEF-F55D-4174-8546-EAE22EACA9B7}"/>
    <dgm:cxn modelId="{54C7D7FD-9B6F-44DD-AE61-47EDFAD24119}" type="presOf" srcId="{D8371842-DA9A-41DB-9FC5-66C5A468D7C1}" destId="{346152DE-B107-47D5-8780-F5E16AD8A3BB}" srcOrd="0" destOrd="0" presId="urn:microsoft.com/office/officeart/2005/8/layout/hierarchy6"/>
    <dgm:cxn modelId="{F0FEFDF0-A11C-4A51-AB59-5153CF82132F}" type="presOf" srcId="{E53BF6DF-D189-418A-BA20-306432EDEDE7}" destId="{93977A47-D2D3-4235-94BF-4A0AE23CFF41}" srcOrd="0" destOrd="0" presId="urn:microsoft.com/office/officeart/2005/8/layout/hierarchy6"/>
    <dgm:cxn modelId="{2784992C-9345-4BBB-8EB7-EAF229BDEDA8}" srcId="{8DB9BE5F-A870-4CD2-BA7E-B346F992E5B4}" destId="{80F503CA-57FE-4DAD-ABB0-3B0F9FDFE172}" srcOrd="3" destOrd="0" parTransId="{D8371842-DA9A-41DB-9FC5-66C5A468D7C1}" sibTransId="{CA863DC4-4F24-4048-826D-85752576CD84}"/>
    <dgm:cxn modelId="{343F4003-B5EE-49AC-8850-38A8E9356298}" srcId="{5B89CA5A-CAC6-44C1-B4E8-B4A89CC20633}" destId="{8DB9BE5F-A870-4CD2-BA7E-B346F992E5B4}" srcOrd="0" destOrd="0" parTransId="{F2995006-C661-4D3A-BE97-5D8B785FA802}" sibTransId="{104CBF29-20E1-46B6-8060-613D5636FC71}"/>
    <dgm:cxn modelId="{D5155FAF-D1B3-4CB3-9B6E-3FAC1B82E00E}" srcId="{E97D78AD-7FE6-4B38-8BDF-01C87C6CAA8F}" destId="{169B5859-AD66-4D69-AFAC-88D2A922283C}" srcOrd="1" destOrd="0" parTransId="{B04DD16D-2DED-4221-9AE0-3D728491A3E0}" sibTransId="{4534B375-405C-493A-8DA3-AAD3C35B42FD}"/>
    <dgm:cxn modelId="{0565CE25-2F42-4503-B8A7-52A3E606A7A2}" type="presOf" srcId="{15996006-11EE-4531-9BCC-083456A68530}" destId="{FAF5197E-1AC6-4EF2-BD12-96495B179A95}" srcOrd="0" destOrd="0" presId="urn:microsoft.com/office/officeart/2005/8/layout/hierarchy6"/>
    <dgm:cxn modelId="{F2022C5D-79C4-4357-80B8-FB5F4F20A579}" type="presOf" srcId="{8EF243F0-C8B7-4412-8981-D5E5A60C68AE}" destId="{56D6DF06-E1E8-47D6-8690-FF8CA6301A98}" srcOrd="0" destOrd="0" presId="urn:microsoft.com/office/officeart/2005/8/layout/hierarchy6"/>
    <dgm:cxn modelId="{360426BA-A3E4-48B9-9CD7-CA7B2B6E2E37}" type="presOf" srcId="{5B89CA5A-CAC6-44C1-B4E8-B4A89CC20633}" destId="{C339960C-AB02-483D-8947-9A33EE1C1E42}" srcOrd="0" destOrd="0" presId="urn:microsoft.com/office/officeart/2005/8/layout/hierarchy6"/>
    <dgm:cxn modelId="{EDA40A0D-0C6F-446C-9BF1-0356C349EA77}" type="presOf" srcId="{258BB638-C28E-4CEE-8935-F3BA23B21FCF}" destId="{D0C175D7-0B97-4A13-A68C-56A5C0C16864}" srcOrd="0" destOrd="0" presId="urn:microsoft.com/office/officeart/2005/8/layout/hierarchy6"/>
    <dgm:cxn modelId="{AD8813B7-F92F-4C20-99B3-003108930A56}" type="presOf" srcId="{258BB638-C28E-4CEE-8935-F3BA23B21FCF}" destId="{2C568271-4A5B-4D74-A105-C6F4E2D6CDA8}" srcOrd="1" destOrd="0" presId="urn:microsoft.com/office/officeart/2005/8/layout/hierarchy6"/>
    <dgm:cxn modelId="{3C61DAE5-7A44-43BC-BAEE-30A1306E6D1B}" srcId="{8DB9BE5F-A870-4CD2-BA7E-B346F992E5B4}" destId="{E97D78AD-7FE6-4B38-8BDF-01C87C6CAA8F}" srcOrd="2" destOrd="0" parTransId="{AA5D46E3-F247-4AFA-B536-5E6E2A9E49DF}" sibTransId="{3C17579F-54D8-4B2A-A3A9-AD01CEEB66EF}"/>
    <dgm:cxn modelId="{217D7ADF-9C12-4654-A599-B85C8BAA3144}" type="presOf" srcId="{B04DD16D-2DED-4221-9AE0-3D728491A3E0}" destId="{C49CE113-67BC-41EF-8693-CB67A2603174}" srcOrd="0" destOrd="0" presId="urn:microsoft.com/office/officeart/2005/8/layout/hierarchy6"/>
    <dgm:cxn modelId="{1E861575-C406-44C3-8658-EC5B4AC3040D}" type="presOf" srcId="{8DB9BE5F-A870-4CD2-BA7E-B346F992E5B4}" destId="{6AF4ECCB-2AE0-4972-8B07-044AAA00C66B}" srcOrd="0" destOrd="0" presId="urn:microsoft.com/office/officeart/2005/8/layout/hierarchy6"/>
    <dgm:cxn modelId="{77DA161F-9CE7-404F-BA33-B6C844004C56}" type="presOf" srcId="{D0D8308D-67A3-408A-9860-8913780B4FAA}" destId="{EFD1E21D-3CE3-4356-8008-B8D3C79E31D8}" srcOrd="0" destOrd="0" presId="urn:microsoft.com/office/officeart/2005/8/layout/hierarchy6"/>
    <dgm:cxn modelId="{50630D2B-918B-4120-AEE5-E2B9D8EB032E}" srcId="{80F503CA-57FE-4DAD-ABB0-3B0F9FDFE172}" destId="{322C3A59-CAE5-41B9-8A59-6AE44C4FD5F4}" srcOrd="0" destOrd="0" parTransId="{4F790502-5910-49F8-B278-266C66C07800}" sibTransId="{9F524493-BC6A-4D13-8F0A-2F2BC6ACCC11}"/>
    <dgm:cxn modelId="{D0CB2199-9167-416D-9147-546AE9BA49F3}" srcId="{1FEC6B14-2F03-45AA-A1D8-B3F2371C37BC}" destId="{E53BF6DF-D189-418A-BA20-306432EDEDE7}" srcOrd="0" destOrd="0" parTransId="{D41B2D6F-EF74-4049-B04D-4CBBF1028D60}" sibTransId="{25FC6AB4-87C6-4FF9-962B-E3EE4F769DFE}"/>
    <dgm:cxn modelId="{2F339E08-D327-4DF7-B836-959A540EC784}" type="presOf" srcId="{64AAB92E-57C0-4277-A21F-2ED19267597C}" destId="{11523E2B-A638-47F8-8FF6-19BBA84B8F57}" srcOrd="0" destOrd="0" presId="urn:microsoft.com/office/officeart/2005/8/layout/hierarchy6"/>
    <dgm:cxn modelId="{17F4D1BB-98CC-499F-98EA-AE0665B988A7}" type="presParOf" srcId="{C339960C-AB02-483D-8947-9A33EE1C1E42}" destId="{FD9A88D6-97A9-428C-B58D-70E70F880DF5}" srcOrd="0" destOrd="0" presId="urn:microsoft.com/office/officeart/2005/8/layout/hierarchy6"/>
    <dgm:cxn modelId="{604FEFBE-5893-404C-B48B-828040A44080}" type="presParOf" srcId="{FD9A88D6-97A9-428C-B58D-70E70F880DF5}" destId="{2DC7B06B-1C28-4FB2-8FB4-97FD284EE700}" srcOrd="0" destOrd="0" presId="urn:microsoft.com/office/officeart/2005/8/layout/hierarchy6"/>
    <dgm:cxn modelId="{1C1A409F-D71F-4C01-BB71-4963AD70D8C7}" type="presParOf" srcId="{FD9A88D6-97A9-428C-B58D-70E70F880DF5}" destId="{2B6EAD0D-0D06-45FA-946F-0F2A224291BB}" srcOrd="1" destOrd="0" presId="urn:microsoft.com/office/officeart/2005/8/layout/hierarchy6"/>
    <dgm:cxn modelId="{077DA78C-C23E-40AE-81B6-460D0CC7C62D}" type="presParOf" srcId="{2B6EAD0D-0D06-45FA-946F-0F2A224291BB}" destId="{6A4DD4D2-15B4-432C-9E1D-514156C2F44A}" srcOrd="0" destOrd="0" presId="urn:microsoft.com/office/officeart/2005/8/layout/hierarchy6"/>
    <dgm:cxn modelId="{D67672AA-1EA0-4A3B-8ACC-A361FD704958}" type="presParOf" srcId="{6A4DD4D2-15B4-432C-9E1D-514156C2F44A}" destId="{6AF4ECCB-2AE0-4972-8B07-044AAA00C66B}" srcOrd="0" destOrd="0" presId="urn:microsoft.com/office/officeart/2005/8/layout/hierarchy6"/>
    <dgm:cxn modelId="{32B6D344-F916-4467-902D-12257A504685}" type="presParOf" srcId="{6A4DD4D2-15B4-432C-9E1D-514156C2F44A}" destId="{B7F6014C-0ED7-438F-A74A-D2D70262D312}" srcOrd="1" destOrd="0" presId="urn:microsoft.com/office/officeart/2005/8/layout/hierarchy6"/>
    <dgm:cxn modelId="{F1CF2143-E734-43AD-8BB4-E2D408E4EE87}" type="presParOf" srcId="{B7F6014C-0ED7-438F-A74A-D2D70262D312}" destId="{C849E029-409D-4491-ABFC-0493D8AFFDD3}" srcOrd="0" destOrd="0" presId="urn:microsoft.com/office/officeart/2005/8/layout/hierarchy6"/>
    <dgm:cxn modelId="{D9FAFE83-CF1F-4DE8-9426-9425E3A4010A}" type="presParOf" srcId="{B7F6014C-0ED7-438F-A74A-D2D70262D312}" destId="{40CAF743-E01F-4AC2-98C7-5CA93AC116C5}" srcOrd="1" destOrd="0" presId="urn:microsoft.com/office/officeart/2005/8/layout/hierarchy6"/>
    <dgm:cxn modelId="{08D9ADF2-54D2-4F8C-A85D-0B85D9FF7D73}" type="presParOf" srcId="{40CAF743-E01F-4AC2-98C7-5CA93AC116C5}" destId="{198E183B-3DCF-4853-A69B-EA9E27B38FF1}" srcOrd="0" destOrd="0" presId="urn:microsoft.com/office/officeart/2005/8/layout/hierarchy6"/>
    <dgm:cxn modelId="{EC6BE5CC-6A84-4508-8FB4-4F62452091EB}" type="presParOf" srcId="{40CAF743-E01F-4AC2-98C7-5CA93AC116C5}" destId="{2A07E231-2377-47C1-B8FD-60B88C703236}" srcOrd="1" destOrd="0" presId="urn:microsoft.com/office/officeart/2005/8/layout/hierarchy6"/>
    <dgm:cxn modelId="{70A020FA-AD19-4921-9C66-D68D3E4C63B7}" type="presParOf" srcId="{2A07E231-2377-47C1-B8FD-60B88C703236}" destId="{56D6DF06-E1E8-47D6-8690-FF8CA6301A98}" srcOrd="0" destOrd="0" presId="urn:microsoft.com/office/officeart/2005/8/layout/hierarchy6"/>
    <dgm:cxn modelId="{9628EC1C-0C64-4F24-BFB0-0C288C363077}" type="presParOf" srcId="{2A07E231-2377-47C1-B8FD-60B88C703236}" destId="{EBBE233D-E7A6-4152-91A9-D9010B6177DC}" srcOrd="1" destOrd="0" presId="urn:microsoft.com/office/officeart/2005/8/layout/hierarchy6"/>
    <dgm:cxn modelId="{76545219-B0F3-448D-9CAF-BD28527651F1}" type="presParOf" srcId="{EBBE233D-E7A6-4152-91A9-D9010B6177DC}" destId="{73BF8812-6281-4486-B6DD-917DDD9CD6D4}" srcOrd="0" destOrd="0" presId="urn:microsoft.com/office/officeart/2005/8/layout/hierarchy6"/>
    <dgm:cxn modelId="{88EAFCC1-F3A5-4711-8013-14939BFB5080}" type="presParOf" srcId="{EBBE233D-E7A6-4152-91A9-D9010B6177DC}" destId="{6646AB1C-A939-4C7B-A8BA-53B7C1026512}" srcOrd="1" destOrd="0" presId="urn:microsoft.com/office/officeart/2005/8/layout/hierarchy6"/>
    <dgm:cxn modelId="{880EE0D9-9858-47FE-A469-C5282CAB1426}" type="presParOf" srcId="{B7F6014C-0ED7-438F-A74A-D2D70262D312}" destId="{FAF5197E-1AC6-4EF2-BD12-96495B179A95}" srcOrd="2" destOrd="0" presId="urn:microsoft.com/office/officeart/2005/8/layout/hierarchy6"/>
    <dgm:cxn modelId="{5B440A67-444C-45B1-BC12-95BC01B73387}" type="presParOf" srcId="{B7F6014C-0ED7-438F-A74A-D2D70262D312}" destId="{D1DFA3A5-929C-4D2A-B46F-C222223A4C4A}" srcOrd="3" destOrd="0" presId="urn:microsoft.com/office/officeart/2005/8/layout/hierarchy6"/>
    <dgm:cxn modelId="{E610B7E3-30A6-488C-A5DD-00EB0440E073}" type="presParOf" srcId="{D1DFA3A5-929C-4D2A-B46F-C222223A4C4A}" destId="{38CCFF7B-1F7C-407D-8D5E-48A99E81B9AC}" srcOrd="0" destOrd="0" presId="urn:microsoft.com/office/officeart/2005/8/layout/hierarchy6"/>
    <dgm:cxn modelId="{4ECD41F5-6DB2-44F6-B0CB-4B5097FAFABD}" type="presParOf" srcId="{D1DFA3A5-929C-4D2A-B46F-C222223A4C4A}" destId="{4CAFA646-C566-4E06-AE05-574BD09922F6}" srcOrd="1" destOrd="0" presId="urn:microsoft.com/office/officeart/2005/8/layout/hierarchy6"/>
    <dgm:cxn modelId="{3045A42C-B7C0-4007-A10E-8ED4CE778C08}" type="presParOf" srcId="{4CAFA646-C566-4E06-AE05-574BD09922F6}" destId="{11D11E4E-570A-4E75-9AB2-E9D26FFEA0C1}" srcOrd="0" destOrd="0" presId="urn:microsoft.com/office/officeart/2005/8/layout/hierarchy6"/>
    <dgm:cxn modelId="{9636D5B2-56F9-496A-AC95-A66A267CF958}" type="presParOf" srcId="{4CAFA646-C566-4E06-AE05-574BD09922F6}" destId="{5E9238C7-D65E-494D-A717-0E9C750BE490}" srcOrd="1" destOrd="0" presId="urn:microsoft.com/office/officeart/2005/8/layout/hierarchy6"/>
    <dgm:cxn modelId="{E0970818-5C80-45B9-A132-B0430B30274D}" type="presParOf" srcId="{5E9238C7-D65E-494D-A717-0E9C750BE490}" destId="{93977A47-D2D3-4235-94BF-4A0AE23CFF41}" srcOrd="0" destOrd="0" presId="urn:microsoft.com/office/officeart/2005/8/layout/hierarchy6"/>
    <dgm:cxn modelId="{06DFD0EE-2D83-49AF-8A21-EC134E6F4A2E}" type="presParOf" srcId="{5E9238C7-D65E-494D-A717-0E9C750BE490}" destId="{3B4C5721-962D-4176-ACC4-FDD4DC5C314B}" srcOrd="1" destOrd="0" presId="urn:microsoft.com/office/officeart/2005/8/layout/hierarchy6"/>
    <dgm:cxn modelId="{32CFD6B1-C6DD-4FB5-9EB5-7F024E3DFC06}" type="presParOf" srcId="{4CAFA646-C566-4E06-AE05-574BD09922F6}" destId="{E4948100-7AEA-4A38-BE8E-B89D71270C6A}" srcOrd="2" destOrd="0" presId="urn:microsoft.com/office/officeart/2005/8/layout/hierarchy6"/>
    <dgm:cxn modelId="{5AC4CD5B-9296-48A8-804B-133FDE097937}" type="presParOf" srcId="{4CAFA646-C566-4E06-AE05-574BD09922F6}" destId="{59DB9F5E-1FAA-4450-8574-FA2850FA357F}" srcOrd="3" destOrd="0" presId="urn:microsoft.com/office/officeart/2005/8/layout/hierarchy6"/>
    <dgm:cxn modelId="{535F7F9F-F9F0-4A57-84CE-6867BBCC6A6A}" type="presParOf" srcId="{59DB9F5E-1FAA-4450-8574-FA2850FA357F}" destId="{32F49E36-7797-42A7-9889-7AA3368F9019}" srcOrd="0" destOrd="0" presId="urn:microsoft.com/office/officeart/2005/8/layout/hierarchy6"/>
    <dgm:cxn modelId="{735BD8A0-A61F-45E8-8EC8-4093D6BCCD75}" type="presParOf" srcId="{59DB9F5E-1FAA-4450-8574-FA2850FA357F}" destId="{41F031D5-077B-41D5-B0A6-2FD6519976A2}" srcOrd="1" destOrd="0" presId="urn:microsoft.com/office/officeart/2005/8/layout/hierarchy6"/>
    <dgm:cxn modelId="{A6EEFF21-74AE-4F7F-815F-70AE8242C00A}" type="presParOf" srcId="{B7F6014C-0ED7-438F-A74A-D2D70262D312}" destId="{9A37B78B-9A12-4E03-93B3-23CC8CF53BB7}" srcOrd="4" destOrd="0" presId="urn:microsoft.com/office/officeart/2005/8/layout/hierarchy6"/>
    <dgm:cxn modelId="{8F41B7D6-7386-4505-AA86-22803BBBDAD4}" type="presParOf" srcId="{B7F6014C-0ED7-438F-A74A-D2D70262D312}" destId="{9401E647-0246-425F-AFA1-E3B02A0E3956}" srcOrd="5" destOrd="0" presId="urn:microsoft.com/office/officeart/2005/8/layout/hierarchy6"/>
    <dgm:cxn modelId="{70FB6361-0C7A-41A9-AE6C-6735E955C875}" type="presParOf" srcId="{9401E647-0246-425F-AFA1-E3B02A0E3956}" destId="{7F923F6A-505F-461A-85DD-1071E06BE4EE}" srcOrd="0" destOrd="0" presId="urn:microsoft.com/office/officeart/2005/8/layout/hierarchy6"/>
    <dgm:cxn modelId="{F0A211E3-5B24-4915-8DB4-971BBF93D8F0}" type="presParOf" srcId="{9401E647-0246-425F-AFA1-E3B02A0E3956}" destId="{EF984EB4-9615-474A-936F-84C8AAB9C462}" srcOrd="1" destOrd="0" presId="urn:microsoft.com/office/officeart/2005/8/layout/hierarchy6"/>
    <dgm:cxn modelId="{C35712B3-0D3E-4801-A753-16BA71D3AB70}" type="presParOf" srcId="{EF984EB4-9615-474A-936F-84C8AAB9C462}" destId="{EF4BB152-BE1B-4AC1-BC97-B75F916D21FD}" srcOrd="0" destOrd="0" presId="urn:microsoft.com/office/officeart/2005/8/layout/hierarchy6"/>
    <dgm:cxn modelId="{92C8421D-9976-4258-8D5B-58FB9CE185AC}" type="presParOf" srcId="{EF984EB4-9615-474A-936F-84C8AAB9C462}" destId="{F3BF1ED3-09EE-49F7-B561-40FCE8461D5B}" srcOrd="1" destOrd="0" presId="urn:microsoft.com/office/officeart/2005/8/layout/hierarchy6"/>
    <dgm:cxn modelId="{E187170E-3354-4DE2-B3CA-1F2DDC7E0F92}" type="presParOf" srcId="{F3BF1ED3-09EE-49F7-B561-40FCE8461D5B}" destId="{11523E2B-A638-47F8-8FF6-19BBA84B8F57}" srcOrd="0" destOrd="0" presId="urn:microsoft.com/office/officeart/2005/8/layout/hierarchy6"/>
    <dgm:cxn modelId="{1E7DA04A-95F2-41D3-AA78-7EE68A182F6B}" type="presParOf" srcId="{F3BF1ED3-09EE-49F7-B561-40FCE8461D5B}" destId="{162BD82C-65AC-4822-BAEE-DF3A81065A93}" srcOrd="1" destOrd="0" presId="urn:microsoft.com/office/officeart/2005/8/layout/hierarchy6"/>
    <dgm:cxn modelId="{0F930C0A-AA0F-460C-8698-8FC0BD111164}" type="presParOf" srcId="{EF984EB4-9615-474A-936F-84C8AAB9C462}" destId="{C49CE113-67BC-41EF-8693-CB67A2603174}" srcOrd="2" destOrd="0" presId="urn:microsoft.com/office/officeart/2005/8/layout/hierarchy6"/>
    <dgm:cxn modelId="{7D893BE8-7253-404B-A527-4E38678987A9}" type="presParOf" srcId="{EF984EB4-9615-474A-936F-84C8AAB9C462}" destId="{93B72E04-0734-4AA1-8557-AB0B952E7A87}" srcOrd="3" destOrd="0" presId="urn:microsoft.com/office/officeart/2005/8/layout/hierarchy6"/>
    <dgm:cxn modelId="{B197220E-8F18-44C9-A72B-E9D18D518CDE}" type="presParOf" srcId="{93B72E04-0734-4AA1-8557-AB0B952E7A87}" destId="{3D197A65-896C-43E8-9834-8CC48FF297C9}" srcOrd="0" destOrd="0" presId="urn:microsoft.com/office/officeart/2005/8/layout/hierarchy6"/>
    <dgm:cxn modelId="{5FA57A88-9680-4825-BCEF-3955B45251DA}" type="presParOf" srcId="{93B72E04-0734-4AA1-8557-AB0B952E7A87}" destId="{2E88F682-1BFE-4791-B120-7724D5A4B7EA}" srcOrd="1" destOrd="0" presId="urn:microsoft.com/office/officeart/2005/8/layout/hierarchy6"/>
    <dgm:cxn modelId="{D53D4E3E-E59F-4F4B-BC92-3A6ACA201CE9}" type="presParOf" srcId="{B7F6014C-0ED7-438F-A74A-D2D70262D312}" destId="{346152DE-B107-47D5-8780-F5E16AD8A3BB}" srcOrd="6" destOrd="0" presId="urn:microsoft.com/office/officeart/2005/8/layout/hierarchy6"/>
    <dgm:cxn modelId="{C864C0E1-21A8-4AD5-8580-9ADD5626D77D}" type="presParOf" srcId="{B7F6014C-0ED7-438F-A74A-D2D70262D312}" destId="{C73513D4-CF0A-4751-B3FD-B8EB578C8FEB}" srcOrd="7" destOrd="0" presId="urn:microsoft.com/office/officeart/2005/8/layout/hierarchy6"/>
    <dgm:cxn modelId="{0FB942E6-BB66-4505-8EF6-6CF3C06E4830}" type="presParOf" srcId="{C73513D4-CF0A-4751-B3FD-B8EB578C8FEB}" destId="{C145F838-6B5F-4DF6-BDC8-20FE157D1944}" srcOrd="0" destOrd="0" presId="urn:microsoft.com/office/officeart/2005/8/layout/hierarchy6"/>
    <dgm:cxn modelId="{8882423A-F723-428F-8EF3-656CE19720EA}" type="presParOf" srcId="{C73513D4-CF0A-4751-B3FD-B8EB578C8FEB}" destId="{20462C16-EB51-447C-A051-63ACC4176F1F}" srcOrd="1" destOrd="0" presId="urn:microsoft.com/office/officeart/2005/8/layout/hierarchy6"/>
    <dgm:cxn modelId="{F72DA4D2-02D1-46BA-8D12-135B270B65BD}" type="presParOf" srcId="{20462C16-EB51-447C-A051-63ACC4176F1F}" destId="{770FDFB0-D21C-470F-88C0-F2C78803431F}" srcOrd="0" destOrd="0" presId="urn:microsoft.com/office/officeart/2005/8/layout/hierarchy6"/>
    <dgm:cxn modelId="{922B6A74-6051-4517-87CC-88B366A65EB1}" type="presParOf" srcId="{20462C16-EB51-447C-A051-63ACC4176F1F}" destId="{824A1A01-1CA8-49C1-AF48-39E31FFD0C82}" srcOrd="1" destOrd="0" presId="urn:microsoft.com/office/officeart/2005/8/layout/hierarchy6"/>
    <dgm:cxn modelId="{EA3DCF13-BE70-4D89-8913-B58646522BB4}" type="presParOf" srcId="{824A1A01-1CA8-49C1-AF48-39E31FFD0C82}" destId="{7A6A0F99-F2B6-4C22-BC2C-903929CA1D87}" srcOrd="0" destOrd="0" presId="urn:microsoft.com/office/officeart/2005/8/layout/hierarchy6"/>
    <dgm:cxn modelId="{248019F8-5218-41AB-9B3E-71E37CC66BDA}" type="presParOf" srcId="{824A1A01-1CA8-49C1-AF48-39E31FFD0C82}" destId="{00B5561F-51C7-4DD8-8BA6-34A89708C8FD}" srcOrd="1" destOrd="0" presId="urn:microsoft.com/office/officeart/2005/8/layout/hierarchy6"/>
    <dgm:cxn modelId="{1854BA88-5BCF-457F-ADF9-C122037FE032}" type="presParOf" srcId="{20462C16-EB51-447C-A051-63ACC4176F1F}" destId="{1293DBAD-77C2-4D63-95C6-5EB4C966A9A7}" srcOrd="2" destOrd="0" presId="urn:microsoft.com/office/officeart/2005/8/layout/hierarchy6"/>
    <dgm:cxn modelId="{C0AE287C-EE54-472E-B420-3F9061AD4CB0}" type="presParOf" srcId="{20462C16-EB51-447C-A051-63ACC4176F1F}" destId="{1B6C78E5-1AB7-4E87-B0DB-502E6FA9B2B5}" srcOrd="3" destOrd="0" presId="urn:microsoft.com/office/officeart/2005/8/layout/hierarchy6"/>
    <dgm:cxn modelId="{14F71DBC-4FE7-41D9-A8DE-ACCDF73E8FA6}" type="presParOf" srcId="{1B6C78E5-1AB7-4E87-B0DB-502E6FA9B2B5}" destId="{A8EE1320-BB6B-4BE0-A0A1-82829A7D2181}" srcOrd="0" destOrd="0" presId="urn:microsoft.com/office/officeart/2005/8/layout/hierarchy6"/>
    <dgm:cxn modelId="{F9DB55E3-D9D9-4303-9E70-0BB9CE017AB0}" type="presParOf" srcId="{1B6C78E5-1AB7-4E87-B0DB-502E6FA9B2B5}" destId="{060A0890-3FE0-43C0-A57A-EB9D7321D39A}" srcOrd="1" destOrd="0" presId="urn:microsoft.com/office/officeart/2005/8/layout/hierarchy6"/>
    <dgm:cxn modelId="{13510D45-B492-4762-8AB6-5FD35A6DBED9}" type="presParOf" srcId="{C339960C-AB02-483D-8947-9A33EE1C1E42}" destId="{5B629ADD-59C6-451F-85EA-6D3633E04F7C}" srcOrd="1" destOrd="0" presId="urn:microsoft.com/office/officeart/2005/8/layout/hierarchy6"/>
    <dgm:cxn modelId="{506F55BF-604D-49C1-818D-0EF6FC941813}" type="presParOf" srcId="{5B629ADD-59C6-451F-85EA-6D3633E04F7C}" destId="{64477200-F8A2-4AED-AA79-8D1AF189ECD2}" srcOrd="0" destOrd="0" presId="urn:microsoft.com/office/officeart/2005/8/layout/hierarchy6"/>
    <dgm:cxn modelId="{F2266F9E-4098-4C42-83F9-315AD888FB6F}" type="presParOf" srcId="{64477200-F8A2-4AED-AA79-8D1AF189ECD2}" destId="{D0C175D7-0B97-4A13-A68C-56A5C0C16864}" srcOrd="0" destOrd="0" presId="urn:microsoft.com/office/officeart/2005/8/layout/hierarchy6"/>
    <dgm:cxn modelId="{4EF7BFB9-DB1F-4CF9-B55B-65616EA9A9A9}" type="presParOf" srcId="{64477200-F8A2-4AED-AA79-8D1AF189ECD2}" destId="{2C568271-4A5B-4D74-A105-C6F4E2D6CDA8}" srcOrd="1" destOrd="0" presId="urn:microsoft.com/office/officeart/2005/8/layout/hierarchy6"/>
    <dgm:cxn modelId="{85E7F5A8-E523-4445-B959-8810F450F40A}" type="presParOf" srcId="{5B629ADD-59C6-451F-85EA-6D3633E04F7C}" destId="{81332816-894B-4FBD-AAA1-15811E1DC9DF}" srcOrd="1" destOrd="0" presId="urn:microsoft.com/office/officeart/2005/8/layout/hierarchy6"/>
    <dgm:cxn modelId="{51A2F874-CA2A-43B2-AFA5-09D692696493}" type="presParOf" srcId="{81332816-894B-4FBD-AAA1-15811E1DC9DF}" destId="{BC46880F-2254-4545-B5FD-74F575A6AF2A}" srcOrd="0" destOrd="0" presId="urn:microsoft.com/office/officeart/2005/8/layout/hierarchy6"/>
    <dgm:cxn modelId="{965170D6-0BD0-4E2D-9DCB-35621D21AC2C}" type="presParOf" srcId="{5B629ADD-59C6-451F-85EA-6D3633E04F7C}" destId="{D0C75619-5201-446A-815F-1FDDA4C49CFC}" srcOrd="2" destOrd="0" presId="urn:microsoft.com/office/officeart/2005/8/layout/hierarchy6"/>
    <dgm:cxn modelId="{0AE29D8F-1167-44C3-8831-C33AAF4DBE15}" type="presParOf" srcId="{D0C75619-5201-446A-815F-1FDDA4C49CFC}" destId="{EFD1E21D-3CE3-4356-8008-B8D3C79E31D8}" srcOrd="0" destOrd="0" presId="urn:microsoft.com/office/officeart/2005/8/layout/hierarchy6"/>
    <dgm:cxn modelId="{2D44FA4E-91D6-47CF-92D0-EF40583EB71E}" type="presParOf" srcId="{D0C75619-5201-446A-815F-1FDDA4C49CFC}" destId="{771A53EE-B3EB-4734-B342-F3E0AB4C7539}" srcOrd="1" destOrd="0" presId="urn:microsoft.com/office/officeart/2005/8/layout/hierarchy6"/>
    <dgm:cxn modelId="{57FD9C87-18AF-47BC-8D59-A92360199456}" type="presParOf" srcId="{5B629ADD-59C6-451F-85EA-6D3633E04F7C}" destId="{E347F5C6-2830-411E-88B0-867A8A635032}" srcOrd="3" destOrd="0" presId="urn:microsoft.com/office/officeart/2005/8/layout/hierarchy6"/>
    <dgm:cxn modelId="{8C17861E-FE9B-4E84-A409-C01C67CD8434}" type="presParOf" srcId="{E347F5C6-2830-411E-88B0-867A8A635032}" destId="{61508842-B9DF-4F29-9682-343675B0C0A3}" srcOrd="0" destOrd="0" presId="urn:microsoft.com/office/officeart/2005/8/layout/hierarchy6"/>
    <dgm:cxn modelId="{17C8A57A-7C2A-4AC4-B1CD-B251BA975233}" type="presParOf" srcId="{5B629ADD-59C6-451F-85EA-6D3633E04F7C}" destId="{57E5A23B-9C01-40EE-BA35-4BA7EAF71F3D}" srcOrd="4" destOrd="0" presId="urn:microsoft.com/office/officeart/2005/8/layout/hierarchy6"/>
    <dgm:cxn modelId="{F73C5216-55AA-4FFD-963D-2EB214941A8D}" type="presParOf" srcId="{57E5A23B-9C01-40EE-BA35-4BA7EAF71F3D}" destId="{E0BE295F-CCA8-4B71-9085-2EFC2954A33B}" srcOrd="0" destOrd="0" presId="urn:microsoft.com/office/officeart/2005/8/layout/hierarchy6"/>
    <dgm:cxn modelId="{5DFE64F2-5493-4C86-AC1F-839868D781EC}" type="presParOf" srcId="{57E5A23B-9C01-40EE-BA35-4BA7EAF71F3D}" destId="{04590A4D-B1BD-486C-AEC4-02C42A90DFA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38276-841E-4783-9549-3429341306E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A7D9C-6A8E-4F17-B643-E105CB566D9B}">
      <dgm:prSet phldrT="[Text]" custT="1"/>
      <dgm:spPr/>
      <dgm:t>
        <a:bodyPr/>
        <a:lstStyle/>
        <a:p>
          <a:r>
            <a:rPr lang="en-CA" sz="1800" dirty="0" smtClean="0"/>
            <a:t>Stability</a:t>
          </a:r>
          <a:endParaRPr lang="en-US" sz="1800" dirty="0"/>
        </a:p>
      </dgm:t>
    </dgm:pt>
    <dgm:pt modelId="{80B23936-AFC3-400C-86EB-80E8054190D0}" type="parTrans" cxnId="{F815A5E3-90F0-4F7B-A92F-90F2F4160D69}">
      <dgm:prSet/>
      <dgm:spPr/>
      <dgm:t>
        <a:bodyPr/>
        <a:lstStyle/>
        <a:p>
          <a:endParaRPr lang="en-US"/>
        </a:p>
      </dgm:t>
    </dgm:pt>
    <dgm:pt modelId="{2F35EBF7-FBF0-478F-BFC6-3487EFE6BE7F}" type="sibTrans" cxnId="{F815A5E3-90F0-4F7B-A92F-90F2F4160D69}">
      <dgm:prSet/>
      <dgm:spPr/>
      <dgm:t>
        <a:bodyPr/>
        <a:lstStyle/>
        <a:p>
          <a:endParaRPr lang="en-US"/>
        </a:p>
      </dgm:t>
    </dgm:pt>
    <dgm:pt modelId="{AEDC5B34-B041-4657-BC9A-7F1DA0457E61}">
      <dgm:prSet phldrT="[Text]" custT="1"/>
      <dgm:spPr/>
      <dgm:t>
        <a:bodyPr/>
        <a:lstStyle/>
        <a:p>
          <a:r>
            <a:rPr lang="en-CA" sz="1800" dirty="0" smtClean="0"/>
            <a:t>Homogeneity</a:t>
          </a:r>
          <a:endParaRPr lang="en-US" sz="1800" dirty="0"/>
        </a:p>
      </dgm:t>
    </dgm:pt>
    <dgm:pt modelId="{2A5ABF48-8C95-40EB-B2F9-69B49CE17D0B}" type="parTrans" cxnId="{088BC87E-8392-4A8C-844E-A72F5172D64F}">
      <dgm:prSet/>
      <dgm:spPr/>
      <dgm:t>
        <a:bodyPr/>
        <a:lstStyle/>
        <a:p>
          <a:endParaRPr lang="en-US"/>
        </a:p>
      </dgm:t>
    </dgm:pt>
    <dgm:pt modelId="{7BBE6A0F-7981-48B2-8844-AF658D97D326}" type="sibTrans" cxnId="{088BC87E-8392-4A8C-844E-A72F5172D64F}">
      <dgm:prSet/>
      <dgm:spPr/>
      <dgm:t>
        <a:bodyPr/>
        <a:lstStyle/>
        <a:p>
          <a:endParaRPr lang="en-US"/>
        </a:p>
      </dgm:t>
    </dgm:pt>
    <dgm:pt modelId="{1AE61EB3-0B1B-4F4E-AB8C-90B2040A63D4}" type="pres">
      <dgm:prSet presAssocID="{49C38276-841E-4783-9549-3429341306E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75923-ACBD-44B0-92F4-20ED69229EAB}" type="pres">
      <dgm:prSet presAssocID="{493A7D9C-6A8E-4F17-B643-E105CB566D9B}" presName="upArrow" presStyleLbl="node1" presStyleIdx="0" presStyleCnt="2"/>
      <dgm:spPr/>
    </dgm:pt>
    <dgm:pt modelId="{000DFBDF-190C-4801-B51E-8A23E1722216}" type="pres">
      <dgm:prSet presAssocID="{493A7D9C-6A8E-4F17-B643-E105CB566D9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A6E77-1EA3-4563-BFE5-B40FBB6E7071}" type="pres">
      <dgm:prSet presAssocID="{AEDC5B34-B041-4657-BC9A-7F1DA0457E61}" presName="downArrow" presStyleLbl="node1" presStyleIdx="1" presStyleCnt="2"/>
      <dgm:spPr/>
    </dgm:pt>
    <dgm:pt modelId="{32153A70-A17D-4D02-BAC6-C59574FB4B93}" type="pres">
      <dgm:prSet presAssocID="{AEDC5B34-B041-4657-BC9A-7F1DA0457E6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5A5E3-90F0-4F7B-A92F-90F2F4160D69}" srcId="{49C38276-841E-4783-9549-3429341306E8}" destId="{493A7D9C-6A8E-4F17-B643-E105CB566D9B}" srcOrd="0" destOrd="0" parTransId="{80B23936-AFC3-400C-86EB-80E8054190D0}" sibTransId="{2F35EBF7-FBF0-478F-BFC6-3487EFE6BE7F}"/>
    <dgm:cxn modelId="{088BC87E-8392-4A8C-844E-A72F5172D64F}" srcId="{49C38276-841E-4783-9549-3429341306E8}" destId="{AEDC5B34-B041-4657-BC9A-7F1DA0457E61}" srcOrd="1" destOrd="0" parTransId="{2A5ABF48-8C95-40EB-B2F9-69B49CE17D0B}" sibTransId="{7BBE6A0F-7981-48B2-8844-AF658D97D326}"/>
    <dgm:cxn modelId="{4D7B5E8E-6CBD-4F85-BA7E-C92FB27C5C89}" type="presOf" srcId="{49C38276-841E-4783-9549-3429341306E8}" destId="{1AE61EB3-0B1B-4F4E-AB8C-90B2040A63D4}" srcOrd="0" destOrd="0" presId="urn:microsoft.com/office/officeart/2005/8/layout/arrow4"/>
    <dgm:cxn modelId="{B282E792-D01E-406C-8833-A0C35DC8F240}" type="presOf" srcId="{AEDC5B34-B041-4657-BC9A-7F1DA0457E61}" destId="{32153A70-A17D-4D02-BAC6-C59574FB4B93}" srcOrd="0" destOrd="0" presId="urn:microsoft.com/office/officeart/2005/8/layout/arrow4"/>
    <dgm:cxn modelId="{6FE5908C-60F5-44EB-BBFE-55476644699D}" type="presOf" srcId="{493A7D9C-6A8E-4F17-B643-E105CB566D9B}" destId="{000DFBDF-190C-4801-B51E-8A23E1722216}" srcOrd="0" destOrd="0" presId="urn:microsoft.com/office/officeart/2005/8/layout/arrow4"/>
    <dgm:cxn modelId="{B535BAE4-0C8A-4EA5-8EC3-16DA7D255DE1}" type="presParOf" srcId="{1AE61EB3-0B1B-4F4E-AB8C-90B2040A63D4}" destId="{3D875923-ACBD-44B0-92F4-20ED69229EAB}" srcOrd="0" destOrd="0" presId="urn:microsoft.com/office/officeart/2005/8/layout/arrow4"/>
    <dgm:cxn modelId="{DB0E7014-2CC3-4D16-9A12-96E29A28F21F}" type="presParOf" srcId="{1AE61EB3-0B1B-4F4E-AB8C-90B2040A63D4}" destId="{000DFBDF-190C-4801-B51E-8A23E1722216}" srcOrd="1" destOrd="0" presId="urn:microsoft.com/office/officeart/2005/8/layout/arrow4"/>
    <dgm:cxn modelId="{B84343A8-05CE-48B5-BDC7-A02EFAF747B6}" type="presParOf" srcId="{1AE61EB3-0B1B-4F4E-AB8C-90B2040A63D4}" destId="{563A6E77-1EA3-4563-BFE5-B40FBB6E7071}" srcOrd="2" destOrd="0" presId="urn:microsoft.com/office/officeart/2005/8/layout/arrow4"/>
    <dgm:cxn modelId="{8FA9DE45-7219-4596-9CE2-2D74C841FFFA}" type="presParOf" srcId="{1AE61EB3-0B1B-4F4E-AB8C-90B2040A63D4}" destId="{32153A70-A17D-4D02-BAC6-C59574FB4B9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4DD12-5629-4CF3-9702-4C040DBE52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DAE41C-2918-4C44-A340-ED690AA88C4B}">
      <dgm:prSet phldrT="[Text]"/>
      <dgm:spPr/>
      <dgm:t>
        <a:bodyPr/>
        <a:lstStyle/>
        <a:p>
          <a:r>
            <a:rPr lang="en-CA" dirty="0" smtClean="0"/>
            <a:t>Interpretability</a:t>
          </a:r>
          <a:endParaRPr lang="en-US" dirty="0"/>
        </a:p>
      </dgm:t>
    </dgm:pt>
    <dgm:pt modelId="{C2D81333-2002-4AD7-B89F-506C4580D67F}" type="parTrans" cxnId="{D428A043-2229-4CB5-80D2-FDBD4663A2FA}">
      <dgm:prSet/>
      <dgm:spPr/>
      <dgm:t>
        <a:bodyPr/>
        <a:lstStyle/>
        <a:p>
          <a:endParaRPr lang="en-US"/>
        </a:p>
      </dgm:t>
    </dgm:pt>
    <dgm:pt modelId="{341FDB02-AD3B-4097-B219-33EEB44F4DC6}" type="sibTrans" cxnId="{D428A043-2229-4CB5-80D2-FDBD4663A2FA}">
      <dgm:prSet/>
      <dgm:spPr/>
      <dgm:t>
        <a:bodyPr/>
        <a:lstStyle/>
        <a:p>
          <a:endParaRPr lang="en-US"/>
        </a:p>
      </dgm:t>
    </dgm:pt>
    <dgm:pt modelId="{91814D49-D59C-45FC-8B52-5B912E9966B6}">
      <dgm:prSet phldrT="[Text]"/>
      <dgm:spPr/>
      <dgm:t>
        <a:bodyPr/>
        <a:lstStyle/>
        <a:p>
          <a:r>
            <a:rPr lang="en-CA" dirty="0" smtClean="0"/>
            <a:t>Impose limits on the number clusters used in aggregation</a:t>
          </a:r>
          <a:endParaRPr lang="en-US" dirty="0"/>
        </a:p>
      </dgm:t>
    </dgm:pt>
    <dgm:pt modelId="{6847DFF6-2A04-4500-98DA-5CEC6F76D58C}" type="parTrans" cxnId="{CEDA6677-B443-4D0A-8450-30E362A8558D}">
      <dgm:prSet/>
      <dgm:spPr/>
      <dgm:t>
        <a:bodyPr/>
        <a:lstStyle/>
        <a:p>
          <a:endParaRPr lang="en-US"/>
        </a:p>
      </dgm:t>
    </dgm:pt>
    <dgm:pt modelId="{3EEFE6D3-90E9-4CF2-9F76-A4125B146936}" type="sibTrans" cxnId="{CEDA6677-B443-4D0A-8450-30E362A8558D}">
      <dgm:prSet/>
      <dgm:spPr/>
      <dgm:t>
        <a:bodyPr/>
        <a:lstStyle/>
        <a:p>
          <a:endParaRPr lang="en-US"/>
        </a:p>
      </dgm:t>
    </dgm:pt>
    <dgm:pt modelId="{8D819E07-BD84-4C38-8A4B-370E534FD592}">
      <dgm:prSet phldrT="[Text]"/>
      <dgm:spPr/>
      <dgm:t>
        <a:bodyPr/>
        <a:lstStyle/>
        <a:p>
          <a:r>
            <a:rPr lang="en-CA" smtClean="0"/>
            <a:t>The Curse of Dimensionality</a:t>
          </a:r>
          <a:endParaRPr lang="en-US" dirty="0"/>
        </a:p>
      </dgm:t>
    </dgm:pt>
    <dgm:pt modelId="{23D34769-22B2-49D9-88FB-F578D992A669}" type="parTrans" cxnId="{B3D1B6B4-F9BF-4C93-B915-BB1E12BB04B8}">
      <dgm:prSet/>
      <dgm:spPr/>
      <dgm:t>
        <a:bodyPr/>
        <a:lstStyle/>
        <a:p>
          <a:endParaRPr lang="en-US"/>
        </a:p>
      </dgm:t>
    </dgm:pt>
    <dgm:pt modelId="{0819CD60-1BC6-48DC-A369-D035CB9868E6}" type="sibTrans" cxnId="{B3D1B6B4-F9BF-4C93-B915-BB1E12BB04B8}">
      <dgm:prSet/>
      <dgm:spPr/>
      <dgm:t>
        <a:bodyPr/>
        <a:lstStyle/>
        <a:p>
          <a:endParaRPr lang="en-US"/>
        </a:p>
      </dgm:t>
    </dgm:pt>
    <dgm:pt modelId="{2E7D45DA-765F-48E6-B3E2-CC86C583F0A0}">
      <dgm:prSet phldrT="[Text]"/>
      <dgm:spPr/>
      <dgm:t>
        <a:bodyPr/>
        <a:lstStyle/>
        <a:p>
          <a:r>
            <a:rPr lang="en-CA" dirty="0" smtClean="0"/>
            <a:t>Feature selection</a:t>
          </a:r>
          <a:endParaRPr lang="en-US" dirty="0"/>
        </a:p>
      </dgm:t>
    </dgm:pt>
    <dgm:pt modelId="{094B7D80-D42E-4045-99D1-7FFCBD2977E3}" type="parTrans" cxnId="{4EB6B299-DA32-4BCD-AF8E-94F33FF8FC96}">
      <dgm:prSet/>
      <dgm:spPr/>
      <dgm:t>
        <a:bodyPr/>
        <a:lstStyle/>
        <a:p>
          <a:endParaRPr lang="en-US"/>
        </a:p>
      </dgm:t>
    </dgm:pt>
    <dgm:pt modelId="{538EE8EA-7E65-4F80-A584-738B86736E4D}" type="sibTrans" cxnId="{4EB6B299-DA32-4BCD-AF8E-94F33FF8FC96}">
      <dgm:prSet/>
      <dgm:spPr/>
      <dgm:t>
        <a:bodyPr/>
        <a:lstStyle/>
        <a:p>
          <a:endParaRPr lang="en-US"/>
        </a:p>
      </dgm:t>
    </dgm:pt>
    <dgm:pt modelId="{A1B03038-5584-409C-B80B-53BEF89B71C2}">
      <dgm:prSet phldrT="[Text]"/>
      <dgm:spPr/>
      <dgm:t>
        <a:bodyPr/>
        <a:lstStyle/>
        <a:p>
          <a:r>
            <a:rPr lang="en-CA" dirty="0" smtClean="0"/>
            <a:t>Qualitative </a:t>
          </a:r>
          <a:r>
            <a:rPr lang="en-CA" dirty="0" smtClean="0"/>
            <a:t>information </a:t>
          </a:r>
          <a:r>
            <a:rPr lang="en-CA" dirty="0" smtClean="0"/>
            <a:t>and contributions provided to analysts</a:t>
          </a:r>
          <a:endParaRPr lang="en-US" dirty="0"/>
        </a:p>
      </dgm:t>
    </dgm:pt>
    <dgm:pt modelId="{D5DA9639-BD98-4F5E-B7C7-AA516096A85E}" type="parTrans" cxnId="{0C630CC7-8BE0-4868-94B4-9028E5F01590}">
      <dgm:prSet/>
      <dgm:spPr/>
      <dgm:t>
        <a:bodyPr/>
        <a:lstStyle/>
        <a:p>
          <a:endParaRPr lang="en-US"/>
        </a:p>
      </dgm:t>
    </dgm:pt>
    <dgm:pt modelId="{88BC7CA3-4536-47DB-9DBF-0F4B5CA68791}" type="sibTrans" cxnId="{0C630CC7-8BE0-4868-94B4-9028E5F01590}">
      <dgm:prSet/>
      <dgm:spPr/>
      <dgm:t>
        <a:bodyPr/>
        <a:lstStyle/>
        <a:p>
          <a:endParaRPr lang="en-US"/>
        </a:p>
      </dgm:t>
    </dgm:pt>
    <dgm:pt modelId="{8F467A6F-B30E-4418-AE92-3C119B18482F}">
      <dgm:prSet phldrT="[Text]"/>
      <dgm:spPr/>
      <dgm:t>
        <a:bodyPr/>
        <a:lstStyle/>
        <a:p>
          <a:r>
            <a:rPr lang="en-CA" dirty="0" smtClean="0"/>
            <a:t>Dimension reduction</a:t>
          </a:r>
          <a:endParaRPr lang="en-US" dirty="0"/>
        </a:p>
      </dgm:t>
    </dgm:pt>
    <dgm:pt modelId="{9046F457-2583-421A-A4E3-EB94EA03043B}" type="parTrans" cxnId="{CDF80F62-0920-4E6F-A5A1-C8CCFD20E8EA}">
      <dgm:prSet/>
      <dgm:spPr/>
      <dgm:t>
        <a:bodyPr/>
        <a:lstStyle/>
        <a:p>
          <a:endParaRPr lang="en-US"/>
        </a:p>
      </dgm:t>
    </dgm:pt>
    <dgm:pt modelId="{9B7B8390-4167-40A1-A0CB-FBE8AA079EFD}" type="sibTrans" cxnId="{CDF80F62-0920-4E6F-A5A1-C8CCFD20E8EA}">
      <dgm:prSet/>
      <dgm:spPr/>
      <dgm:t>
        <a:bodyPr/>
        <a:lstStyle/>
        <a:p>
          <a:endParaRPr lang="en-US"/>
        </a:p>
      </dgm:t>
    </dgm:pt>
    <dgm:pt modelId="{163506A2-FBA7-4A1C-921B-352BC352751E}">
      <dgm:prSet phldrT="[Text]"/>
      <dgm:spPr/>
      <dgm:t>
        <a:bodyPr/>
        <a:lstStyle/>
        <a:p>
          <a:r>
            <a:rPr lang="en-CA" dirty="0" smtClean="0"/>
            <a:t>Disaggregation</a:t>
          </a:r>
          <a:endParaRPr lang="en-US" dirty="0"/>
        </a:p>
      </dgm:t>
    </dgm:pt>
    <dgm:pt modelId="{6F34972A-B30E-4925-B2A6-9EEC6B7302D0}" type="parTrans" cxnId="{0C34554D-2EA0-4B57-9A8F-7559BA684D90}">
      <dgm:prSet/>
      <dgm:spPr/>
      <dgm:t>
        <a:bodyPr/>
        <a:lstStyle/>
        <a:p>
          <a:endParaRPr lang="en-US"/>
        </a:p>
      </dgm:t>
    </dgm:pt>
    <dgm:pt modelId="{C9C7BE1F-06BD-4167-96CE-341BC65B0DC5}" type="sibTrans" cxnId="{0C34554D-2EA0-4B57-9A8F-7559BA684D90}">
      <dgm:prSet/>
      <dgm:spPr/>
      <dgm:t>
        <a:bodyPr/>
        <a:lstStyle/>
        <a:p>
          <a:endParaRPr lang="en-US"/>
        </a:p>
      </dgm:t>
    </dgm:pt>
    <dgm:pt modelId="{A72033EF-EF41-49B3-823A-285A09BD0C0B}">
      <dgm:prSet phldrT="[Text]"/>
      <dgm:spPr/>
      <dgm:t>
        <a:bodyPr/>
        <a:lstStyle/>
        <a:p>
          <a:r>
            <a:rPr lang="en-CA" dirty="0" smtClean="0"/>
            <a:t>Model Drift</a:t>
          </a:r>
          <a:endParaRPr lang="en-US" dirty="0"/>
        </a:p>
      </dgm:t>
    </dgm:pt>
    <dgm:pt modelId="{832A543F-237E-41DC-9EAD-A1F4643EEFCB}" type="parTrans" cxnId="{DBCB5F31-52A7-43AF-A9B6-E7DC3FBBDB0E}">
      <dgm:prSet/>
      <dgm:spPr/>
      <dgm:t>
        <a:bodyPr/>
        <a:lstStyle/>
        <a:p>
          <a:endParaRPr lang="en-US"/>
        </a:p>
      </dgm:t>
    </dgm:pt>
    <dgm:pt modelId="{047637A3-0BFC-4D2E-923F-51B9782A3B80}" type="sibTrans" cxnId="{DBCB5F31-52A7-43AF-A9B6-E7DC3FBBDB0E}">
      <dgm:prSet/>
      <dgm:spPr/>
      <dgm:t>
        <a:bodyPr/>
        <a:lstStyle/>
        <a:p>
          <a:endParaRPr lang="en-US"/>
        </a:p>
      </dgm:t>
    </dgm:pt>
    <dgm:pt modelId="{4ABD216F-BF35-4366-A7CA-4D974A276379}">
      <dgm:prSet phldrT="[Text]"/>
      <dgm:spPr/>
      <dgm:t>
        <a:bodyPr/>
        <a:lstStyle/>
        <a:p>
          <a:r>
            <a:rPr lang="en-CA" dirty="0" smtClean="0"/>
            <a:t>Monitor items not assigned to a cluster</a:t>
          </a:r>
          <a:endParaRPr lang="en-US" dirty="0"/>
        </a:p>
      </dgm:t>
    </dgm:pt>
    <dgm:pt modelId="{4C6E9A33-DF05-4C8A-9C0B-7FA286D74377}" type="parTrans" cxnId="{3EE15213-BD9F-446E-ACD5-C649E31F4ECF}">
      <dgm:prSet/>
      <dgm:spPr/>
      <dgm:t>
        <a:bodyPr/>
        <a:lstStyle/>
        <a:p>
          <a:endParaRPr lang="en-US"/>
        </a:p>
      </dgm:t>
    </dgm:pt>
    <dgm:pt modelId="{C9AC7072-5AFA-457B-B1B3-8E9A71438C89}" type="sibTrans" cxnId="{3EE15213-BD9F-446E-ACD5-C649E31F4ECF}">
      <dgm:prSet/>
      <dgm:spPr/>
      <dgm:t>
        <a:bodyPr/>
        <a:lstStyle/>
        <a:p>
          <a:endParaRPr lang="en-US"/>
        </a:p>
      </dgm:t>
    </dgm:pt>
    <dgm:pt modelId="{490C86B4-4DAD-41D3-BAD5-243F9D7184DE}">
      <dgm:prSet phldrT="[Text]"/>
      <dgm:spPr/>
      <dgm:t>
        <a:bodyPr/>
        <a:lstStyle/>
        <a:p>
          <a:endParaRPr lang="en-US" dirty="0"/>
        </a:p>
      </dgm:t>
    </dgm:pt>
    <dgm:pt modelId="{98EE43AC-729C-4D88-8648-2A2BD75D2E94}" type="parTrans" cxnId="{F02D628B-AD39-4350-83DE-04377AAD48E6}">
      <dgm:prSet/>
      <dgm:spPr/>
      <dgm:t>
        <a:bodyPr/>
        <a:lstStyle/>
        <a:p>
          <a:endParaRPr lang="en-US"/>
        </a:p>
      </dgm:t>
    </dgm:pt>
    <dgm:pt modelId="{C702DF8A-D8E2-4041-8B76-B30DEE268B51}" type="sibTrans" cxnId="{F02D628B-AD39-4350-83DE-04377AAD48E6}">
      <dgm:prSet/>
      <dgm:spPr/>
      <dgm:t>
        <a:bodyPr/>
        <a:lstStyle/>
        <a:p>
          <a:endParaRPr lang="en-US"/>
        </a:p>
      </dgm:t>
    </dgm:pt>
    <dgm:pt modelId="{CCA6851D-8415-4B32-A7DF-296F622C7229}">
      <dgm:prSet phldrT="[Text]"/>
      <dgm:spPr/>
      <dgm:t>
        <a:bodyPr/>
        <a:lstStyle/>
        <a:p>
          <a:r>
            <a:rPr lang="en-CA" dirty="0" smtClean="0"/>
            <a:t>Measure change in the composition of each cluster: sample size, attrition, attributes, price level</a:t>
          </a:r>
          <a:endParaRPr lang="en-US" dirty="0"/>
        </a:p>
      </dgm:t>
    </dgm:pt>
    <dgm:pt modelId="{56AA95C6-C0C4-4E09-B57C-52B16E19A5AB}" type="parTrans" cxnId="{3DD4DC5E-B638-413F-86D8-476ED7A921C6}">
      <dgm:prSet/>
      <dgm:spPr/>
      <dgm:t>
        <a:bodyPr/>
        <a:lstStyle/>
        <a:p>
          <a:endParaRPr lang="en-US"/>
        </a:p>
      </dgm:t>
    </dgm:pt>
    <dgm:pt modelId="{C24F02ED-DD9E-4CF4-8F03-4777C0A47D95}" type="sibTrans" cxnId="{3DD4DC5E-B638-413F-86D8-476ED7A921C6}">
      <dgm:prSet/>
      <dgm:spPr/>
      <dgm:t>
        <a:bodyPr/>
        <a:lstStyle/>
        <a:p>
          <a:endParaRPr lang="en-US"/>
        </a:p>
      </dgm:t>
    </dgm:pt>
    <dgm:pt modelId="{7D394336-C31E-48D4-86DA-989467E240C5}">
      <dgm:prSet phldrT="[Text]"/>
      <dgm:spPr/>
      <dgm:t>
        <a:bodyPr/>
        <a:lstStyle/>
        <a:p>
          <a:r>
            <a:rPr lang="en-CA" dirty="0" smtClean="0"/>
            <a:t>Observe drift in updated unsupervised models</a:t>
          </a:r>
          <a:endParaRPr lang="en-US" dirty="0"/>
        </a:p>
      </dgm:t>
    </dgm:pt>
    <dgm:pt modelId="{E19688A9-357E-4125-B33A-C17BBB2D5167}" type="parTrans" cxnId="{4D1C3E4D-3343-431C-BEC7-803EBB888F60}">
      <dgm:prSet/>
      <dgm:spPr/>
      <dgm:t>
        <a:bodyPr/>
        <a:lstStyle/>
        <a:p>
          <a:endParaRPr lang="en-US"/>
        </a:p>
      </dgm:t>
    </dgm:pt>
    <dgm:pt modelId="{4C4D9228-A47C-4A10-B8DA-346F735D0854}" type="sibTrans" cxnId="{4D1C3E4D-3343-431C-BEC7-803EBB888F60}">
      <dgm:prSet/>
      <dgm:spPr/>
      <dgm:t>
        <a:bodyPr/>
        <a:lstStyle/>
        <a:p>
          <a:endParaRPr lang="en-US"/>
        </a:p>
      </dgm:t>
    </dgm:pt>
    <dgm:pt modelId="{C4831AA7-99A8-4472-A267-4E8A6B7A21FD}" type="pres">
      <dgm:prSet presAssocID="{C194DD12-5629-4CF3-9702-4C040DBE52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5FB62-8DFD-4118-BEE7-5398059D0B77}" type="pres">
      <dgm:prSet presAssocID="{C2DAE41C-2918-4C44-A340-ED690AA88C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7169C-42D4-450B-A40B-9CF6D789D6FF}" type="pres">
      <dgm:prSet presAssocID="{C2DAE41C-2918-4C44-A340-ED690AA88C4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23B6D-A561-4DA6-AC9C-E39148BBD256}" type="pres">
      <dgm:prSet presAssocID="{8D819E07-BD84-4C38-8A4B-370E534FD5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F0AC-2B77-4B81-8C9E-BBA362F37976}" type="pres">
      <dgm:prSet presAssocID="{8D819E07-BD84-4C38-8A4B-370E534FD5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A9A12-EB2D-4F57-9B13-F9295D591C3C}" type="pres">
      <dgm:prSet presAssocID="{A72033EF-EF41-49B3-823A-285A09BD0C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7FA5C-B83F-4C07-9D0F-7D2823978154}" type="pres">
      <dgm:prSet presAssocID="{A72033EF-EF41-49B3-823A-285A09BD0C0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62E8D-FF03-453F-B8BC-DCDBE81E2DA2}" type="presOf" srcId="{A1B03038-5584-409C-B80B-53BEF89B71C2}" destId="{92A7169C-42D4-450B-A40B-9CF6D789D6FF}" srcOrd="0" destOrd="1" presId="urn:microsoft.com/office/officeart/2005/8/layout/vList2"/>
    <dgm:cxn modelId="{743255A7-D5FC-4A4C-B969-11673F067368}" type="presOf" srcId="{7D394336-C31E-48D4-86DA-989467E240C5}" destId="{8D17FA5C-B83F-4C07-9D0F-7D2823978154}" srcOrd="0" destOrd="2" presId="urn:microsoft.com/office/officeart/2005/8/layout/vList2"/>
    <dgm:cxn modelId="{23DB756F-7253-4191-AE6D-8852B6F6E3DB}" type="presOf" srcId="{4ABD216F-BF35-4366-A7CA-4D974A276379}" destId="{8D17FA5C-B83F-4C07-9D0F-7D2823978154}" srcOrd="0" destOrd="0" presId="urn:microsoft.com/office/officeart/2005/8/layout/vList2"/>
    <dgm:cxn modelId="{3EE15213-BD9F-446E-ACD5-C649E31F4ECF}" srcId="{A72033EF-EF41-49B3-823A-285A09BD0C0B}" destId="{4ABD216F-BF35-4366-A7CA-4D974A276379}" srcOrd="0" destOrd="0" parTransId="{4C6E9A33-DF05-4C8A-9C0B-7FA286D74377}" sibTransId="{C9AC7072-5AFA-457B-B1B3-8E9A71438C89}"/>
    <dgm:cxn modelId="{0C630CC7-8BE0-4868-94B4-9028E5F01590}" srcId="{C2DAE41C-2918-4C44-A340-ED690AA88C4B}" destId="{A1B03038-5584-409C-B80B-53BEF89B71C2}" srcOrd="1" destOrd="0" parTransId="{D5DA9639-BD98-4F5E-B7C7-AA516096A85E}" sibTransId="{88BC7CA3-4536-47DB-9DBF-0F4B5CA68791}"/>
    <dgm:cxn modelId="{DF4B5F00-4D4D-4A5F-A978-74A2700A4DCA}" type="presOf" srcId="{490C86B4-4DAD-41D3-BAD5-243F9D7184DE}" destId="{8D17FA5C-B83F-4C07-9D0F-7D2823978154}" srcOrd="0" destOrd="3" presId="urn:microsoft.com/office/officeart/2005/8/layout/vList2"/>
    <dgm:cxn modelId="{4D1C3E4D-3343-431C-BEC7-803EBB888F60}" srcId="{A72033EF-EF41-49B3-823A-285A09BD0C0B}" destId="{7D394336-C31E-48D4-86DA-989467E240C5}" srcOrd="2" destOrd="0" parTransId="{E19688A9-357E-4125-B33A-C17BBB2D5167}" sibTransId="{4C4D9228-A47C-4A10-B8DA-346F735D0854}"/>
    <dgm:cxn modelId="{F02D628B-AD39-4350-83DE-04377AAD48E6}" srcId="{A72033EF-EF41-49B3-823A-285A09BD0C0B}" destId="{490C86B4-4DAD-41D3-BAD5-243F9D7184DE}" srcOrd="3" destOrd="0" parTransId="{98EE43AC-729C-4D88-8648-2A2BD75D2E94}" sibTransId="{C702DF8A-D8E2-4041-8B76-B30DEE268B51}"/>
    <dgm:cxn modelId="{3DD4DC5E-B638-413F-86D8-476ED7A921C6}" srcId="{A72033EF-EF41-49B3-823A-285A09BD0C0B}" destId="{CCA6851D-8415-4B32-A7DF-296F622C7229}" srcOrd="1" destOrd="0" parTransId="{56AA95C6-C0C4-4E09-B57C-52B16E19A5AB}" sibTransId="{C24F02ED-DD9E-4CF4-8F03-4777C0A47D95}"/>
    <dgm:cxn modelId="{FCD4260D-073B-4B14-9C3C-3895C29AF017}" type="presOf" srcId="{C2DAE41C-2918-4C44-A340-ED690AA88C4B}" destId="{5475FB62-8DFD-4118-BEE7-5398059D0B77}" srcOrd="0" destOrd="0" presId="urn:microsoft.com/office/officeart/2005/8/layout/vList2"/>
    <dgm:cxn modelId="{E756D7E6-BB4A-4149-B893-E0E5912461B6}" type="presOf" srcId="{2E7D45DA-765F-48E6-B3E2-CC86C583F0A0}" destId="{CE83F0AC-2B77-4B81-8C9E-BBA362F37976}" srcOrd="0" destOrd="2" presId="urn:microsoft.com/office/officeart/2005/8/layout/vList2"/>
    <dgm:cxn modelId="{D428A043-2229-4CB5-80D2-FDBD4663A2FA}" srcId="{C194DD12-5629-4CF3-9702-4C040DBE5213}" destId="{C2DAE41C-2918-4C44-A340-ED690AA88C4B}" srcOrd="0" destOrd="0" parTransId="{C2D81333-2002-4AD7-B89F-506C4580D67F}" sibTransId="{341FDB02-AD3B-4097-B219-33EEB44F4DC6}"/>
    <dgm:cxn modelId="{C3EC80F4-05A8-4F8B-9059-A328E2819E38}" type="presOf" srcId="{CCA6851D-8415-4B32-A7DF-296F622C7229}" destId="{8D17FA5C-B83F-4C07-9D0F-7D2823978154}" srcOrd="0" destOrd="1" presId="urn:microsoft.com/office/officeart/2005/8/layout/vList2"/>
    <dgm:cxn modelId="{0C34554D-2EA0-4B57-9A8F-7559BA684D90}" srcId="{8D819E07-BD84-4C38-8A4B-370E534FD592}" destId="{163506A2-FBA7-4A1C-921B-352BC352751E}" srcOrd="1" destOrd="0" parTransId="{6F34972A-B30E-4925-B2A6-9EEC6B7302D0}" sibTransId="{C9C7BE1F-06BD-4167-96CE-341BC65B0DC5}"/>
    <dgm:cxn modelId="{058A2159-0377-4CE1-BB17-3F4911E9C0DB}" type="presOf" srcId="{163506A2-FBA7-4A1C-921B-352BC352751E}" destId="{CE83F0AC-2B77-4B81-8C9E-BBA362F37976}" srcOrd="0" destOrd="1" presId="urn:microsoft.com/office/officeart/2005/8/layout/vList2"/>
    <dgm:cxn modelId="{CDF80F62-0920-4E6F-A5A1-C8CCFD20E8EA}" srcId="{8D819E07-BD84-4C38-8A4B-370E534FD592}" destId="{8F467A6F-B30E-4418-AE92-3C119B18482F}" srcOrd="0" destOrd="0" parTransId="{9046F457-2583-421A-A4E3-EB94EA03043B}" sibTransId="{9B7B8390-4167-40A1-A0CB-FBE8AA079EFD}"/>
    <dgm:cxn modelId="{68F86397-485B-487B-A6B2-1354BA84579D}" type="presOf" srcId="{C194DD12-5629-4CF3-9702-4C040DBE5213}" destId="{C4831AA7-99A8-4472-A267-4E8A6B7A21FD}" srcOrd="0" destOrd="0" presId="urn:microsoft.com/office/officeart/2005/8/layout/vList2"/>
    <dgm:cxn modelId="{4EB6B299-DA32-4BCD-AF8E-94F33FF8FC96}" srcId="{8D819E07-BD84-4C38-8A4B-370E534FD592}" destId="{2E7D45DA-765F-48E6-B3E2-CC86C583F0A0}" srcOrd="2" destOrd="0" parTransId="{094B7D80-D42E-4045-99D1-7FFCBD2977E3}" sibTransId="{538EE8EA-7E65-4F80-A584-738B86736E4D}"/>
    <dgm:cxn modelId="{F4DBEBC8-C599-4D4C-B5E8-1B9B15116CCD}" type="presOf" srcId="{91814D49-D59C-45FC-8B52-5B912E9966B6}" destId="{92A7169C-42D4-450B-A40B-9CF6D789D6FF}" srcOrd="0" destOrd="0" presId="urn:microsoft.com/office/officeart/2005/8/layout/vList2"/>
    <dgm:cxn modelId="{50941CDF-3BA8-4ACD-B31D-79E4D1953034}" type="presOf" srcId="{A72033EF-EF41-49B3-823A-285A09BD0C0B}" destId="{B50A9A12-EB2D-4F57-9B13-F9295D591C3C}" srcOrd="0" destOrd="0" presId="urn:microsoft.com/office/officeart/2005/8/layout/vList2"/>
    <dgm:cxn modelId="{20FE6C5D-946D-454D-A07E-90487FBFC5BC}" type="presOf" srcId="{8D819E07-BD84-4C38-8A4B-370E534FD592}" destId="{F8523B6D-A561-4DA6-AC9C-E39148BBD256}" srcOrd="0" destOrd="0" presId="urn:microsoft.com/office/officeart/2005/8/layout/vList2"/>
    <dgm:cxn modelId="{DBCB5F31-52A7-43AF-A9B6-E7DC3FBBDB0E}" srcId="{C194DD12-5629-4CF3-9702-4C040DBE5213}" destId="{A72033EF-EF41-49B3-823A-285A09BD0C0B}" srcOrd="2" destOrd="0" parTransId="{832A543F-237E-41DC-9EAD-A1F4643EEFCB}" sibTransId="{047637A3-0BFC-4D2E-923F-51B9782A3B80}"/>
    <dgm:cxn modelId="{B3D1B6B4-F9BF-4C93-B915-BB1E12BB04B8}" srcId="{C194DD12-5629-4CF3-9702-4C040DBE5213}" destId="{8D819E07-BD84-4C38-8A4B-370E534FD592}" srcOrd="1" destOrd="0" parTransId="{23D34769-22B2-49D9-88FB-F578D992A669}" sibTransId="{0819CD60-1BC6-48DC-A369-D035CB9868E6}"/>
    <dgm:cxn modelId="{F8D3EF43-F5EF-4326-9A59-2C86AC497A34}" type="presOf" srcId="{8F467A6F-B30E-4418-AE92-3C119B18482F}" destId="{CE83F0AC-2B77-4B81-8C9E-BBA362F37976}" srcOrd="0" destOrd="0" presId="urn:microsoft.com/office/officeart/2005/8/layout/vList2"/>
    <dgm:cxn modelId="{CEDA6677-B443-4D0A-8450-30E362A8558D}" srcId="{C2DAE41C-2918-4C44-A340-ED690AA88C4B}" destId="{91814D49-D59C-45FC-8B52-5B912E9966B6}" srcOrd="0" destOrd="0" parTransId="{6847DFF6-2A04-4500-98DA-5CEC6F76D58C}" sibTransId="{3EEFE6D3-90E9-4CF2-9F76-A4125B146936}"/>
    <dgm:cxn modelId="{A3A3AE44-8ACB-4F2E-853F-03DE9542F535}" type="presParOf" srcId="{C4831AA7-99A8-4472-A267-4E8A6B7A21FD}" destId="{5475FB62-8DFD-4118-BEE7-5398059D0B77}" srcOrd="0" destOrd="0" presId="urn:microsoft.com/office/officeart/2005/8/layout/vList2"/>
    <dgm:cxn modelId="{D0DF2C3F-3717-4C01-B266-4EAD8A18920F}" type="presParOf" srcId="{C4831AA7-99A8-4472-A267-4E8A6B7A21FD}" destId="{92A7169C-42D4-450B-A40B-9CF6D789D6FF}" srcOrd="1" destOrd="0" presId="urn:microsoft.com/office/officeart/2005/8/layout/vList2"/>
    <dgm:cxn modelId="{15E52CD5-DDA4-462B-908D-EFF4FE069B31}" type="presParOf" srcId="{C4831AA7-99A8-4472-A267-4E8A6B7A21FD}" destId="{F8523B6D-A561-4DA6-AC9C-E39148BBD256}" srcOrd="2" destOrd="0" presId="urn:microsoft.com/office/officeart/2005/8/layout/vList2"/>
    <dgm:cxn modelId="{AB0D0A4E-6049-42F4-9B5D-A1FA13F3E745}" type="presParOf" srcId="{C4831AA7-99A8-4472-A267-4E8A6B7A21FD}" destId="{CE83F0AC-2B77-4B81-8C9E-BBA362F37976}" srcOrd="3" destOrd="0" presId="urn:microsoft.com/office/officeart/2005/8/layout/vList2"/>
    <dgm:cxn modelId="{F2C519B7-7073-4426-93B6-4EDF12FFCB6C}" type="presParOf" srcId="{C4831AA7-99A8-4472-A267-4E8A6B7A21FD}" destId="{B50A9A12-EB2D-4F57-9B13-F9295D591C3C}" srcOrd="4" destOrd="0" presId="urn:microsoft.com/office/officeart/2005/8/layout/vList2"/>
    <dgm:cxn modelId="{755C7335-60A8-4389-AF5C-9D723ACAB881}" type="presParOf" srcId="{C4831AA7-99A8-4472-A267-4E8A6B7A21FD}" destId="{8D17FA5C-B83F-4C07-9D0F-7D28239781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4A19-D67F-440F-8D65-1EC59B398D2F}">
      <dsp:nvSpPr>
        <dsp:cNvPr id="0" name=""/>
        <dsp:cNvSpPr/>
      </dsp:nvSpPr>
      <dsp:spPr>
        <a:xfrm>
          <a:off x="0" y="402759"/>
          <a:ext cx="1066250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529" tIns="499872" rIns="82752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400" kern="1200" dirty="0" smtClean="0"/>
            <a:t>The substitution of field collected data with web-scraped data is an ongoing activity.  </a:t>
          </a:r>
        </a:p>
      </dsp:txBody>
      <dsp:txXfrm>
        <a:off x="0" y="402759"/>
        <a:ext cx="10662508" cy="1360800"/>
      </dsp:txXfrm>
    </dsp:sp>
    <dsp:sp modelId="{2F668588-DF64-4183-A277-35C25CF09141}">
      <dsp:nvSpPr>
        <dsp:cNvPr id="0" name=""/>
        <dsp:cNvSpPr/>
      </dsp:nvSpPr>
      <dsp:spPr>
        <a:xfrm>
          <a:off x="533125" y="48519"/>
          <a:ext cx="746375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12" tIns="0" rIns="2821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The problem of an uncertain context</a:t>
          </a:r>
          <a:endParaRPr lang="en-US" sz="2400" kern="1200" dirty="0"/>
        </a:p>
      </dsp:txBody>
      <dsp:txXfrm>
        <a:off x="567710" y="83104"/>
        <a:ext cx="7394585" cy="639310"/>
      </dsp:txXfrm>
    </dsp:sp>
    <dsp:sp modelId="{66B36215-9382-490A-9790-DFDB1D36AA45}">
      <dsp:nvSpPr>
        <dsp:cNvPr id="0" name=""/>
        <dsp:cNvSpPr/>
      </dsp:nvSpPr>
      <dsp:spPr>
        <a:xfrm>
          <a:off x="0" y="2247399"/>
          <a:ext cx="1066250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529" tIns="499872" rIns="82752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400" kern="1200" dirty="0" smtClean="0"/>
            <a:t>Generalize the classification approach so that the solution will remain appropriate as the scope of web-scraping increases.</a:t>
          </a:r>
          <a:endParaRPr lang="en-CA" sz="2400" kern="1200" dirty="0"/>
        </a:p>
      </dsp:txBody>
      <dsp:txXfrm>
        <a:off x="0" y="2247399"/>
        <a:ext cx="10662508" cy="1360800"/>
      </dsp:txXfrm>
    </dsp:sp>
    <dsp:sp modelId="{DDBF59B5-CDE5-498B-AE22-47C1879627D3}">
      <dsp:nvSpPr>
        <dsp:cNvPr id="0" name=""/>
        <dsp:cNvSpPr/>
      </dsp:nvSpPr>
      <dsp:spPr>
        <a:xfrm>
          <a:off x="533125" y="1893159"/>
          <a:ext cx="746375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12" tIns="0" rIns="2821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Objective</a:t>
          </a:r>
          <a:endParaRPr lang="en-CA" sz="2400" kern="1200" dirty="0" smtClean="0"/>
        </a:p>
      </dsp:txBody>
      <dsp:txXfrm>
        <a:off x="567710" y="1927744"/>
        <a:ext cx="7394585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4EB74-84A3-4AF4-BD90-B2C6F28CA746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Feature Extraction</a:t>
          </a:r>
          <a:endParaRPr lang="en-US" sz="1300" kern="1200" dirty="0"/>
        </a:p>
      </dsp:txBody>
      <dsp:txXfrm rot="-5400000">
        <a:off x="0" y="473847"/>
        <a:ext cx="945118" cy="405050"/>
      </dsp:txXfrm>
    </dsp:sp>
    <dsp:sp modelId="{67B14A03-23BC-4D53-877D-1E77266EF4F9}">
      <dsp:nvSpPr>
        <dsp:cNvPr id="0" name=""/>
        <dsp:cNvSpPr/>
      </dsp:nvSpPr>
      <dsp:spPr>
        <a:xfrm rot="5400000">
          <a:off x="5291554" y="-4345147"/>
          <a:ext cx="877609" cy="95704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Proposed: </a:t>
          </a:r>
          <a:r>
            <a:rPr lang="en-CA" sz="2100" kern="1200" dirty="0" smtClean="0"/>
            <a:t>Logic &amp; Regex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Alternatives include: </a:t>
          </a:r>
          <a:r>
            <a:rPr lang="en-CA" sz="2100" kern="1200" dirty="0" smtClean="0"/>
            <a:t>Propagation from training data, NLP with a specialised corpus  </a:t>
          </a:r>
          <a:endParaRPr lang="en-US" sz="2100" kern="1200" dirty="0"/>
        </a:p>
      </dsp:txBody>
      <dsp:txXfrm rot="-5400000">
        <a:off x="945119" y="44129"/>
        <a:ext cx="9527640" cy="791927"/>
      </dsp:txXfrm>
    </dsp:sp>
    <dsp:sp modelId="{B944EEEF-9339-4D47-B3B6-9686DC4093B9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Classification</a:t>
          </a:r>
          <a:endParaRPr lang="en-US" sz="1300" kern="1200" dirty="0"/>
        </a:p>
      </dsp:txBody>
      <dsp:txXfrm rot="-5400000">
        <a:off x="0" y="1626274"/>
        <a:ext cx="945118" cy="405050"/>
      </dsp:txXfrm>
    </dsp:sp>
    <dsp:sp modelId="{EDC27A56-274B-4496-A522-A89F12364730}">
      <dsp:nvSpPr>
        <dsp:cNvPr id="0" name=""/>
        <dsp:cNvSpPr/>
      </dsp:nvSpPr>
      <dsp:spPr>
        <a:xfrm rot="5400000">
          <a:off x="5291554" y="-3192720"/>
          <a:ext cx="877609" cy="95704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Proposed: </a:t>
          </a:r>
          <a:r>
            <a:rPr lang="en-CA" sz="2100" b="0" kern="1200" dirty="0" smtClean="0"/>
            <a:t>PCA, </a:t>
          </a:r>
          <a:r>
            <a:rPr lang="en-CA" sz="2100" kern="1200" dirty="0" smtClean="0"/>
            <a:t>Mean Shift, Decision Tree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Alternatives include: </a:t>
          </a:r>
          <a:r>
            <a:rPr lang="en-CA" sz="2100" b="0" kern="1200" dirty="0" smtClean="0"/>
            <a:t>MFA, HDBSCAN, Random Forest</a:t>
          </a:r>
          <a:endParaRPr lang="en-US" sz="2100" b="0" kern="1200" dirty="0"/>
        </a:p>
      </dsp:txBody>
      <dsp:txXfrm rot="-5400000">
        <a:off x="945119" y="1196556"/>
        <a:ext cx="9527640" cy="791927"/>
      </dsp:txXfrm>
    </dsp:sp>
    <dsp:sp modelId="{A8BAEA35-B30D-42AD-8F31-B133D1CF1FC8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Aggregation</a:t>
          </a:r>
          <a:endParaRPr lang="en-US" sz="1300" kern="1200" dirty="0"/>
        </a:p>
      </dsp:txBody>
      <dsp:txXfrm rot="-5400000">
        <a:off x="0" y="2778702"/>
        <a:ext cx="945118" cy="405050"/>
      </dsp:txXfrm>
    </dsp:sp>
    <dsp:sp modelId="{A037AE25-773F-4B92-BDBD-9A0FE625ECAD}">
      <dsp:nvSpPr>
        <dsp:cNvPr id="0" name=""/>
        <dsp:cNvSpPr/>
      </dsp:nvSpPr>
      <dsp:spPr>
        <a:xfrm rot="5400000">
          <a:off x="5291554" y="-2040292"/>
          <a:ext cx="877609" cy="95704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Proposed: </a:t>
          </a:r>
          <a:r>
            <a:rPr lang="en-CA" sz="2100" b="0" kern="1200" dirty="0" smtClean="0"/>
            <a:t>Jevons, weighted by base period web offer counts 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100" b="1" kern="1200" dirty="0" smtClean="0"/>
            <a:t>Alternatives include: </a:t>
          </a:r>
          <a:r>
            <a:rPr lang="en-CA" sz="2100" b="0" kern="1200" dirty="0" smtClean="0"/>
            <a:t>Jevons, unweighted</a:t>
          </a:r>
          <a:endParaRPr lang="en-US" sz="2100" b="0" kern="1200" dirty="0"/>
        </a:p>
      </dsp:txBody>
      <dsp:txXfrm rot="-5400000">
        <a:off x="945119" y="2348984"/>
        <a:ext cx="9527640" cy="791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E295F-CCA8-4B71-9085-2EFC2954A33B}">
      <dsp:nvSpPr>
        <dsp:cNvPr id="0" name=""/>
        <dsp:cNvSpPr/>
      </dsp:nvSpPr>
      <dsp:spPr>
        <a:xfrm>
          <a:off x="0" y="3685647"/>
          <a:ext cx="11189729" cy="915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Specific measures and tests</a:t>
          </a:r>
          <a:endParaRPr lang="en-US" sz="1600" kern="12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sp:txBody>
      <dsp:txXfrm>
        <a:off x="0" y="3685647"/>
        <a:ext cx="3356918" cy="91517"/>
      </dsp:txXfrm>
    </dsp:sp>
    <dsp:sp modelId="{EFD1E21D-3CE3-4356-8008-B8D3C79E31D8}">
      <dsp:nvSpPr>
        <dsp:cNvPr id="0" name=""/>
        <dsp:cNvSpPr/>
      </dsp:nvSpPr>
      <dsp:spPr>
        <a:xfrm>
          <a:off x="0" y="2265447"/>
          <a:ext cx="11189729" cy="915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Weighted average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to rank models after each job</a:t>
          </a:r>
          <a:endParaRPr lang="en-US" sz="1600" kern="1200" dirty="0"/>
        </a:p>
      </dsp:txBody>
      <dsp:txXfrm>
        <a:off x="0" y="2265447"/>
        <a:ext cx="3356918" cy="91517"/>
      </dsp:txXfrm>
    </dsp:sp>
    <dsp:sp modelId="{D0C175D7-0B97-4A13-A68C-56A5C0C16864}">
      <dsp:nvSpPr>
        <dsp:cNvPr id="0" name=""/>
        <dsp:cNvSpPr/>
      </dsp:nvSpPr>
      <dsp:spPr>
        <a:xfrm>
          <a:off x="0" y="813247"/>
          <a:ext cx="11189729" cy="9151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0" kern="1200" dirty="0" smtClean="0"/>
            <a:t>Weighted average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0" kern="1200" dirty="0" smtClean="0"/>
            <a:t>to validate the selected models</a:t>
          </a:r>
          <a:endParaRPr lang="en-US" sz="1600" b="0" kern="1200" dirty="0"/>
        </a:p>
      </dsp:txBody>
      <dsp:txXfrm>
        <a:off x="0" y="813247"/>
        <a:ext cx="3356918" cy="91517"/>
      </dsp:txXfrm>
    </dsp:sp>
    <dsp:sp modelId="{6AF4ECCB-2AE0-4972-8B07-044AAA00C66B}">
      <dsp:nvSpPr>
        <dsp:cNvPr id="0" name=""/>
        <dsp:cNvSpPr/>
      </dsp:nvSpPr>
      <dsp:spPr>
        <a:xfrm>
          <a:off x="6343671" y="470977"/>
          <a:ext cx="1189527" cy="7930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Total score</a:t>
          </a:r>
          <a:endParaRPr lang="en-US" sz="1200" kern="1200" dirty="0"/>
        </a:p>
      </dsp:txBody>
      <dsp:txXfrm>
        <a:off x="6366898" y="494204"/>
        <a:ext cx="1143073" cy="746564"/>
      </dsp:txXfrm>
    </dsp:sp>
    <dsp:sp modelId="{C849E029-409D-4491-ABFC-0493D8AFFDD3}">
      <dsp:nvSpPr>
        <dsp:cNvPr id="0" name=""/>
        <dsp:cNvSpPr/>
      </dsp:nvSpPr>
      <dsp:spPr>
        <a:xfrm>
          <a:off x="3913388" y="1263996"/>
          <a:ext cx="3025046" cy="645102"/>
        </a:xfrm>
        <a:custGeom>
          <a:avLst/>
          <a:gdLst/>
          <a:ahLst/>
          <a:cxnLst/>
          <a:rect l="0" t="0" r="0" b="0"/>
          <a:pathLst>
            <a:path>
              <a:moveTo>
                <a:pt x="3025046" y="0"/>
              </a:moveTo>
              <a:lnTo>
                <a:pt x="3025046" y="322551"/>
              </a:lnTo>
              <a:lnTo>
                <a:pt x="0" y="322551"/>
              </a:lnTo>
              <a:lnTo>
                <a:pt x="0" y="645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183B-3DCF-4853-A69B-EA9E27B38FF1}">
      <dsp:nvSpPr>
        <dsp:cNvPr id="0" name=""/>
        <dsp:cNvSpPr/>
      </dsp:nvSpPr>
      <dsp:spPr>
        <a:xfrm>
          <a:off x="3372694" y="1909098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Validity of the time series</a:t>
          </a:r>
          <a:endParaRPr lang="en-US" sz="1200" kern="1200" dirty="0"/>
        </a:p>
      </dsp:txBody>
      <dsp:txXfrm>
        <a:off x="3393809" y="1930213"/>
        <a:ext cx="1039158" cy="678695"/>
      </dsp:txXfrm>
    </dsp:sp>
    <dsp:sp modelId="{56D6DF06-E1E8-47D6-8690-FF8CA6301A98}">
      <dsp:nvSpPr>
        <dsp:cNvPr id="0" name=""/>
        <dsp:cNvSpPr/>
      </dsp:nvSpPr>
      <dsp:spPr>
        <a:xfrm>
          <a:off x="3862919" y="2630024"/>
          <a:ext cx="91440" cy="749149"/>
        </a:xfrm>
        <a:custGeom>
          <a:avLst/>
          <a:gdLst/>
          <a:ahLst/>
          <a:cxnLst/>
          <a:rect l="0" t="0" r="0" b="0"/>
          <a:pathLst>
            <a:path>
              <a:moveTo>
                <a:pt x="50469" y="0"/>
              </a:moveTo>
              <a:lnTo>
                <a:pt x="50469" y="374574"/>
              </a:lnTo>
              <a:lnTo>
                <a:pt x="45720" y="374574"/>
              </a:lnTo>
              <a:lnTo>
                <a:pt x="45720" y="749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F8812-6281-4486-B6DD-917DDD9CD6D4}">
      <dsp:nvSpPr>
        <dsp:cNvPr id="0" name=""/>
        <dsp:cNvSpPr/>
      </dsp:nvSpPr>
      <dsp:spPr>
        <a:xfrm>
          <a:off x="3367944" y="3379173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MARS</a:t>
          </a:r>
          <a:endParaRPr lang="en-US" sz="1200" kern="1200" dirty="0"/>
        </a:p>
      </dsp:txBody>
      <dsp:txXfrm>
        <a:off x="3389059" y="3400288"/>
        <a:ext cx="1039158" cy="678695"/>
      </dsp:txXfrm>
    </dsp:sp>
    <dsp:sp modelId="{FAF5197E-1AC6-4EF2-BD12-96495B179A95}">
      <dsp:nvSpPr>
        <dsp:cNvPr id="0" name=""/>
        <dsp:cNvSpPr/>
      </dsp:nvSpPr>
      <dsp:spPr>
        <a:xfrm>
          <a:off x="5536769" y="1263996"/>
          <a:ext cx="1401665" cy="645102"/>
        </a:xfrm>
        <a:custGeom>
          <a:avLst/>
          <a:gdLst/>
          <a:ahLst/>
          <a:cxnLst/>
          <a:rect l="0" t="0" r="0" b="0"/>
          <a:pathLst>
            <a:path>
              <a:moveTo>
                <a:pt x="1401665" y="0"/>
              </a:moveTo>
              <a:lnTo>
                <a:pt x="1401665" y="322551"/>
              </a:lnTo>
              <a:lnTo>
                <a:pt x="0" y="322551"/>
              </a:lnTo>
              <a:lnTo>
                <a:pt x="0" y="645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CFF7B-1F7C-407D-8D5E-48A99E81B9AC}">
      <dsp:nvSpPr>
        <dsp:cNvPr id="0" name=""/>
        <dsp:cNvSpPr/>
      </dsp:nvSpPr>
      <dsp:spPr>
        <a:xfrm>
          <a:off x="4996075" y="1909098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Consensus of models</a:t>
          </a:r>
          <a:endParaRPr lang="en-US" sz="1200" kern="1200" dirty="0"/>
        </a:p>
      </dsp:txBody>
      <dsp:txXfrm>
        <a:off x="5017190" y="1930213"/>
        <a:ext cx="1039158" cy="678695"/>
      </dsp:txXfrm>
    </dsp:sp>
    <dsp:sp modelId="{11D11E4E-570A-4E75-9AB2-E9D26FFEA0C1}">
      <dsp:nvSpPr>
        <dsp:cNvPr id="0" name=""/>
        <dsp:cNvSpPr/>
      </dsp:nvSpPr>
      <dsp:spPr>
        <a:xfrm>
          <a:off x="5002276" y="2630024"/>
          <a:ext cx="534493" cy="748440"/>
        </a:xfrm>
        <a:custGeom>
          <a:avLst/>
          <a:gdLst/>
          <a:ahLst/>
          <a:cxnLst/>
          <a:rect l="0" t="0" r="0" b="0"/>
          <a:pathLst>
            <a:path>
              <a:moveTo>
                <a:pt x="534493" y="0"/>
              </a:moveTo>
              <a:lnTo>
                <a:pt x="534493" y="374220"/>
              </a:lnTo>
              <a:lnTo>
                <a:pt x="0" y="374220"/>
              </a:lnTo>
              <a:lnTo>
                <a:pt x="0" y="748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77A47-D2D3-4235-94BF-4A0AE23CFF41}">
      <dsp:nvSpPr>
        <dsp:cNvPr id="0" name=""/>
        <dsp:cNvSpPr/>
      </dsp:nvSpPr>
      <dsp:spPr>
        <a:xfrm>
          <a:off x="4461581" y="3378464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V-measure</a:t>
          </a:r>
          <a:endParaRPr lang="en-US" sz="1200" kern="1200" dirty="0"/>
        </a:p>
      </dsp:txBody>
      <dsp:txXfrm>
        <a:off x="4482696" y="3399579"/>
        <a:ext cx="1039158" cy="678695"/>
      </dsp:txXfrm>
    </dsp:sp>
    <dsp:sp modelId="{E4948100-7AEA-4A38-BE8E-B89D71270C6A}">
      <dsp:nvSpPr>
        <dsp:cNvPr id="0" name=""/>
        <dsp:cNvSpPr/>
      </dsp:nvSpPr>
      <dsp:spPr>
        <a:xfrm>
          <a:off x="5536769" y="2630024"/>
          <a:ext cx="548398" cy="748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49"/>
              </a:lnTo>
              <a:lnTo>
                <a:pt x="548398" y="374149"/>
              </a:lnTo>
              <a:lnTo>
                <a:pt x="548398" y="748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49E36-7797-42A7-9889-7AA3368F9019}">
      <dsp:nvSpPr>
        <dsp:cNvPr id="0" name=""/>
        <dsp:cNvSpPr/>
      </dsp:nvSpPr>
      <dsp:spPr>
        <a:xfrm>
          <a:off x="5544473" y="3378322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Rand Index</a:t>
          </a:r>
          <a:endParaRPr lang="en-US" sz="1200" kern="1200" dirty="0"/>
        </a:p>
      </dsp:txBody>
      <dsp:txXfrm>
        <a:off x="5565588" y="3399437"/>
        <a:ext cx="1039158" cy="678695"/>
      </dsp:txXfrm>
    </dsp:sp>
    <dsp:sp modelId="{9A37B78B-9A12-4E03-93B3-23CC8CF53BB7}">
      <dsp:nvSpPr>
        <dsp:cNvPr id="0" name=""/>
        <dsp:cNvSpPr/>
      </dsp:nvSpPr>
      <dsp:spPr>
        <a:xfrm>
          <a:off x="6938435" y="1263996"/>
          <a:ext cx="765111" cy="64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15"/>
              </a:lnTo>
              <a:lnTo>
                <a:pt x="765111" y="322515"/>
              </a:lnTo>
              <a:lnTo>
                <a:pt x="765111" y="645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3F6A-505F-461A-85DD-1071E06BE4EE}">
      <dsp:nvSpPr>
        <dsp:cNvPr id="0" name=""/>
        <dsp:cNvSpPr/>
      </dsp:nvSpPr>
      <dsp:spPr>
        <a:xfrm>
          <a:off x="7162851" y="1909027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Validity of the unsupervised model</a:t>
          </a:r>
          <a:endParaRPr lang="en-US" sz="1200" kern="1200" dirty="0"/>
        </a:p>
      </dsp:txBody>
      <dsp:txXfrm>
        <a:off x="7183966" y="1930142"/>
        <a:ext cx="1039158" cy="678695"/>
      </dsp:txXfrm>
    </dsp:sp>
    <dsp:sp modelId="{EF4BB152-BE1B-4AC1-BC97-B75F916D21FD}">
      <dsp:nvSpPr>
        <dsp:cNvPr id="0" name=""/>
        <dsp:cNvSpPr/>
      </dsp:nvSpPr>
      <dsp:spPr>
        <a:xfrm>
          <a:off x="7168627" y="2629953"/>
          <a:ext cx="534918" cy="747801"/>
        </a:xfrm>
        <a:custGeom>
          <a:avLst/>
          <a:gdLst/>
          <a:ahLst/>
          <a:cxnLst/>
          <a:rect l="0" t="0" r="0" b="0"/>
          <a:pathLst>
            <a:path>
              <a:moveTo>
                <a:pt x="534918" y="0"/>
              </a:moveTo>
              <a:lnTo>
                <a:pt x="534918" y="373900"/>
              </a:lnTo>
              <a:lnTo>
                <a:pt x="0" y="373900"/>
              </a:lnTo>
              <a:lnTo>
                <a:pt x="0" y="7478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23E2B-A638-47F8-8FF6-19BBA84B8F57}">
      <dsp:nvSpPr>
        <dsp:cNvPr id="0" name=""/>
        <dsp:cNvSpPr/>
      </dsp:nvSpPr>
      <dsp:spPr>
        <a:xfrm>
          <a:off x="6627933" y="3377755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Davies-</a:t>
          </a:r>
          <a:r>
            <a:rPr lang="en-CA" sz="1200" kern="1200" dirty="0" err="1" smtClean="0"/>
            <a:t>Bouldin</a:t>
          </a:r>
          <a:r>
            <a:rPr lang="en-CA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Index</a:t>
          </a:r>
          <a:endParaRPr lang="en-US" sz="1200" kern="1200" dirty="0"/>
        </a:p>
      </dsp:txBody>
      <dsp:txXfrm>
        <a:off x="6649048" y="3398870"/>
        <a:ext cx="1039158" cy="678695"/>
      </dsp:txXfrm>
    </dsp:sp>
    <dsp:sp modelId="{C49CE113-67BC-41EF-8693-CB67A2603174}">
      <dsp:nvSpPr>
        <dsp:cNvPr id="0" name=""/>
        <dsp:cNvSpPr/>
      </dsp:nvSpPr>
      <dsp:spPr>
        <a:xfrm>
          <a:off x="7703546" y="2629953"/>
          <a:ext cx="547973" cy="74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865"/>
              </a:lnTo>
              <a:lnTo>
                <a:pt x="547973" y="373865"/>
              </a:lnTo>
              <a:lnTo>
                <a:pt x="547973" y="7477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97A65-896C-43E8-9834-8CC48FF297C9}">
      <dsp:nvSpPr>
        <dsp:cNvPr id="0" name=""/>
        <dsp:cNvSpPr/>
      </dsp:nvSpPr>
      <dsp:spPr>
        <a:xfrm>
          <a:off x="7710825" y="3377684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err="1" smtClean="0"/>
            <a:t>Calinski-Harabasz</a:t>
          </a:r>
          <a:r>
            <a:rPr lang="en-CA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Index</a:t>
          </a:r>
          <a:endParaRPr lang="en-US" sz="1200" kern="1200" dirty="0"/>
        </a:p>
      </dsp:txBody>
      <dsp:txXfrm>
        <a:off x="7731940" y="3398799"/>
        <a:ext cx="1039158" cy="678695"/>
      </dsp:txXfrm>
    </dsp:sp>
    <dsp:sp modelId="{346152DE-B107-47D5-8780-F5E16AD8A3BB}">
      <dsp:nvSpPr>
        <dsp:cNvPr id="0" name=""/>
        <dsp:cNvSpPr/>
      </dsp:nvSpPr>
      <dsp:spPr>
        <a:xfrm>
          <a:off x="6938435" y="1263996"/>
          <a:ext cx="2929973" cy="64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44"/>
              </a:lnTo>
              <a:lnTo>
                <a:pt x="2929973" y="322444"/>
              </a:lnTo>
              <a:lnTo>
                <a:pt x="2929973" y="644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5F838-6B5F-4DF6-BDC8-20FE157D1944}">
      <dsp:nvSpPr>
        <dsp:cNvPr id="0" name=""/>
        <dsp:cNvSpPr/>
      </dsp:nvSpPr>
      <dsp:spPr>
        <a:xfrm>
          <a:off x="9327713" y="1908885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Accuracy of Supervised model</a:t>
          </a:r>
          <a:endParaRPr lang="en-US" sz="1200" kern="1200" dirty="0"/>
        </a:p>
      </dsp:txBody>
      <dsp:txXfrm>
        <a:off x="9348828" y="1930000"/>
        <a:ext cx="1039158" cy="678695"/>
      </dsp:txXfrm>
    </dsp:sp>
    <dsp:sp modelId="{770FDFB0-D21C-470F-88C0-F2C78803431F}">
      <dsp:nvSpPr>
        <dsp:cNvPr id="0" name=""/>
        <dsp:cNvSpPr/>
      </dsp:nvSpPr>
      <dsp:spPr>
        <a:xfrm>
          <a:off x="9334056" y="2629811"/>
          <a:ext cx="534351" cy="748440"/>
        </a:xfrm>
        <a:custGeom>
          <a:avLst/>
          <a:gdLst/>
          <a:ahLst/>
          <a:cxnLst/>
          <a:rect l="0" t="0" r="0" b="0"/>
          <a:pathLst>
            <a:path>
              <a:moveTo>
                <a:pt x="534351" y="0"/>
              </a:moveTo>
              <a:lnTo>
                <a:pt x="534351" y="374220"/>
              </a:lnTo>
              <a:lnTo>
                <a:pt x="0" y="374220"/>
              </a:lnTo>
              <a:lnTo>
                <a:pt x="0" y="748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A0F99-F2B6-4C22-BC2C-903929CA1D87}">
      <dsp:nvSpPr>
        <dsp:cNvPr id="0" name=""/>
        <dsp:cNvSpPr/>
      </dsp:nvSpPr>
      <dsp:spPr>
        <a:xfrm>
          <a:off x="8793362" y="3378251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F1 score</a:t>
          </a:r>
          <a:endParaRPr lang="en-US" sz="1200" kern="1200" dirty="0"/>
        </a:p>
      </dsp:txBody>
      <dsp:txXfrm>
        <a:off x="8814477" y="3399366"/>
        <a:ext cx="1039158" cy="678695"/>
      </dsp:txXfrm>
    </dsp:sp>
    <dsp:sp modelId="{1293DBAD-77C2-4D63-95C6-5EB4C966A9A7}">
      <dsp:nvSpPr>
        <dsp:cNvPr id="0" name=""/>
        <dsp:cNvSpPr/>
      </dsp:nvSpPr>
      <dsp:spPr>
        <a:xfrm>
          <a:off x="9868408" y="2629811"/>
          <a:ext cx="548753" cy="748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20"/>
              </a:lnTo>
              <a:lnTo>
                <a:pt x="548753" y="374220"/>
              </a:lnTo>
              <a:lnTo>
                <a:pt x="548753" y="748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1320-BB6B-4BE0-A0A1-82829A7D2181}">
      <dsp:nvSpPr>
        <dsp:cNvPr id="0" name=""/>
        <dsp:cNvSpPr/>
      </dsp:nvSpPr>
      <dsp:spPr>
        <a:xfrm>
          <a:off x="9876467" y="3378251"/>
          <a:ext cx="1081388" cy="7209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Predicted</a:t>
          </a:r>
          <a:r>
            <a:rPr lang="en-CA" sz="1000" kern="1200" dirty="0" smtClean="0"/>
            <a:t> </a:t>
          </a:r>
          <a:r>
            <a:rPr lang="en-CA" sz="1200" kern="1200" dirty="0" smtClean="0"/>
            <a:t>accuracy</a:t>
          </a:r>
          <a:endParaRPr lang="en-US" sz="1200" kern="1200" dirty="0"/>
        </a:p>
      </dsp:txBody>
      <dsp:txXfrm>
        <a:off x="9897582" y="3399366"/>
        <a:ext cx="1039158" cy="678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75923-ACBD-44B0-92F4-20ED69229EAB}">
      <dsp:nvSpPr>
        <dsp:cNvPr id="0" name=""/>
        <dsp:cNvSpPr/>
      </dsp:nvSpPr>
      <dsp:spPr>
        <a:xfrm>
          <a:off x="1496" y="0"/>
          <a:ext cx="897780" cy="170546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DFBDF-190C-4801-B51E-8A23E1722216}">
      <dsp:nvSpPr>
        <dsp:cNvPr id="0" name=""/>
        <dsp:cNvSpPr/>
      </dsp:nvSpPr>
      <dsp:spPr>
        <a:xfrm>
          <a:off x="926209" y="0"/>
          <a:ext cx="1523505" cy="170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Stability</a:t>
          </a:r>
          <a:endParaRPr lang="en-US" sz="1800" kern="1200" dirty="0"/>
        </a:p>
      </dsp:txBody>
      <dsp:txXfrm>
        <a:off x="926209" y="0"/>
        <a:ext cx="1523505" cy="1705461"/>
      </dsp:txXfrm>
    </dsp:sp>
    <dsp:sp modelId="{563A6E77-1EA3-4563-BFE5-B40FBB6E7071}">
      <dsp:nvSpPr>
        <dsp:cNvPr id="0" name=""/>
        <dsp:cNvSpPr/>
      </dsp:nvSpPr>
      <dsp:spPr>
        <a:xfrm>
          <a:off x="270830" y="1847583"/>
          <a:ext cx="897780" cy="170546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53A70-A17D-4D02-BAC6-C59574FB4B93}">
      <dsp:nvSpPr>
        <dsp:cNvPr id="0" name=""/>
        <dsp:cNvSpPr/>
      </dsp:nvSpPr>
      <dsp:spPr>
        <a:xfrm>
          <a:off x="1195543" y="1847583"/>
          <a:ext cx="1523505" cy="170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Homogeneity</a:t>
          </a:r>
          <a:endParaRPr lang="en-US" sz="1800" kern="1200" dirty="0"/>
        </a:p>
      </dsp:txBody>
      <dsp:txXfrm>
        <a:off x="1195543" y="1847583"/>
        <a:ext cx="1523505" cy="1705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FB62-8DFD-4118-BEE7-5398059D0B77}">
      <dsp:nvSpPr>
        <dsp:cNvPr id="0" name=""/>
        <dsp:cNvSpPr/>
      </dsp:nvSpPr>
      <dsp:spPr>
        <a:xfrm>
          <a:off x="0" y="125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Interpretability</a:t>
          </a:r>
          <a:endParaRPr lang="en-US" sz="2000" kern="1200" dirty="0"/>
        </a:p>
      </dsp:txBody>
      <dsp:txXfrm>
        <a:off x="23417" y="24676"/>
        <a:ext cx="10468766" cy="432866"/>
      </dsp:txXfrm>
    </dsp:sp>
    <dsp:sp modelId="{92A7169C-42D4-450B-A40B-9CF6D789D6FF}">
      <dsp:nvSpPr>
        <dsp:cNvPr id="0" name=""/>
        <dsp:cNvSpPr/>
      </dsp:nvSpPr>
      <dsp:spPr>
        <a:xfrm>
          <a:off x="0" y="480959"/>
          <a:ext cx="10515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Impose limits on the number clusters used in aggregation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Qualitative </a:t>
          </a:r>
          <a:r>
            <a:rPr lang="en-CA" sz="1600" kern="1200" dirty="0" smtClean="0"/>
            <a:t>information </a:t>
          </a:r>
          <a:r>
            <a:rPr lang="en-CA" sz="1600" kern="1200" dirty="0" smtClean="0"/>
            <a:t>and contributions provided to analysts</a:t>
          </a:r>
          <a:endParaRPr lang="en-US" sz="1600" kern="1200" dirty="0"/>
        </a:p>
      </dsp:txBody>
      <dsp:txXfrm>
        <a:off x="0" y="480959"/>
        <a:ext cx="10515600" cy="548550"/>
      </dsp:txXfrm>
    </dsp:sp>
    <dsp:sp modelId="{F8523B6D-A561-4DA6-AC9C-E39148BBD256}">
      <dsp:nvSpPr>
        <dsp:cNvPr id="0" name=""/>
        <dsp:cNvSpPr/>
      </dsp:nvSpPr>
      <dsp:spPr>
        <a:xfrm>
          <a:off x="0" y="102950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smtClean="0"/>
            <a:t>The Curse of Dimensionality</a:t>
          </a:r>
          <a:endParaRPr lang="en-US" sz="2000" kern="1200" dirty="0"/>
        </a:p>
      </dsp:txBody>
      <dsp:txXfrm>
        <a:off x="23417" y="1052926"/>
        <a:ext cx="10468766" cy="432866"/>
      </dsp:txXfrm>
    </dsp:sp>
    <dsp:sp modelId="{CE83F0AC-2B77-4B81-8C9E-BBA362F37976}">
      <dsp:nvSpPr>
        <dsp:cNvPr id="0" name=""/>
        <dsp:cNvSpPr/>
      </dsp:nvSpPr>
      <dsp:spPr>
        <a:xfrm>
          <a:off x="0" y="1509209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Dimension reduction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Disaggregation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Feature selection</a:t>
          </a:r>
          <a:endParaRPr lang="en-US" sz="1600" kern="1200" dirty="0"/>
        </a:p>
      </dsp:txBody>
      <dsp:txXfrm>
        <a:off x="0" y="1509209"/>
        <a:ext cx="10515600" cy="828000"/>
      </dsp:txXfrm>
    </dsp:sp>
    <dsp:sp modelId="{B50A9A12-EB2D-4F57-9B13-F9295D591C3C}">
      <dsp:nvSpPr>
        <dsp:cNvPr id="0" name=""/>
        <dsp:cNvSpPr/>
      </dsp:nvSpPr>
      <dsp:spPr>
        <a:xfrm>
          <a:off x="0" y="233720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Model Drift</a:t>
          </a:r>
          <a:endParaRPr lang="en-US" sz="2000" kern="1200" dirty="0"/>
        </a:p>
      </dsp:txBody>
      <dsp:txXfrm>
        <a:off x="23417" y="2360626"/>
        <a:ext cx="10468766" cy="432866"/>
      </dsp:txXfrm>
    </dsp:sp>
    <dsp:sp modelId="{8D17FA5C-B83F-4C07-9D0F-7D2823978154}">
      <dsp:nvSpPr>
        <dsp:cNvPr id="0" name=""/>
        <dsp:cNvSpPr/>
      </dsp:nvSpPr>
      <dsp:spPr>
        <a:xfrm>
          <a:off x="0" y="2816909"/>
          <a:ext cx="1051560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Monitor items not assigned to a cluster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Measure change in the composition of each cluster: sample size, attrition, attributes, price level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1600" kern="1200" dirty="0" smtClean="0"/>
            <a:t>Observe drift in updated unsupervised models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2816909"/>
        <a:ext cx="10515600" cy="109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AC15-081D-4EFE-B87E-352ED9587E0C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6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AC15-081D-4EFE-B87E-352ED9587E0C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5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AC15-081D-4EFE-B87E-352ED9587E0C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AC15-081D-4EFE-B87E-352ED9587E0C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0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6AC15-081D-4EFE-B87E-352ED9587E0C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dirty="0">
                <a:solidFill>
                  <a:prstClr val="black"/>
                </a:solidFill>
                <a:latin typeface="Calibri" panose="020F0502020204030204"/>
              </a:rPr>
              <a:t>Delivering insight through data for a better Canada</a:t>
            </a:r>
            <a:endParaRPr lang="en-US" sz="17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148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4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4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1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37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dirty="0">
                <a:solidFill>
                  <a:prstClr val="black"/>
                </a:solidFill>
                <a:latin typeface="Calibri" panose="020F0502020204030204"/>
              </a:rPr>
              <a:t>Delivering insight through data for a better Canada</a:t>
            </a:r>
            <a:endParaRPr lang="en-US" sz="17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660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5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1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9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39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1" y="2987702"/>
            <a:ext cx="11672047" cy="1058953"/>
          </a:xfrm>
        </p:spPr>
        <p:txBody>
          <a:bodyPr/>
          <a:lstStyle/>
          <a:p>
            <a:r>
              <a:rPr lang="en-CA" sz="4000" dirty="0" smtClean="0"/>
              <a:t>Generalizing Classification </a:t>
            </a:r>
            <a:br>
              <a:rPr lang="en-CA" sz="4000" dirty="0" smtClean="0"/>
            </a:br>
            <a:r>
              <a:rPr lang="en-CA" sz="4000" dirty="0" smtClean="0"/>
              <a:t>Below the Elementary Aggregate Level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6946"/>
            <a:ext cx="9144000" cy="676162"/>
          </a:xfrm>
        </p:spPr>
        <p:txBody>
          <a:bodyPr>
            <a:noAutofit/>
          </a:bodyPr>
          <a:lstStyle/>
          <a:p>
            <a:r>
              <a:rPr lang="en-CA" sz="1800" dirty="0" smtClean="0"/>
              <a:t>for </a:t>
            </a:r>
            <a:r>
              <a:rPr lang="en-CA" sz="1800" dirty="0" smtClean="0"/>
              <a:t>UNECE, Group of Experts on Consumer Prices</a:t>
            </a:r>
            <a:endParaRPr lang="en-CA" sz="1800" dirty="0" smtClean="0"/>
          </a:p>
          <a:p>
            <a:r>
              <a:rPr lang="fr-CA" sz="1800" dirty="0" smtClean="0"/>
              <a:t>Zachary Weselake-George and Alice Xu,  </a:t>
            </a:r>
            <a:r>
              <a:rPr lang="en-CA" sz="1800" dirty="0" smtClean="0"/>
              <a:t>June</a:t>
            </a:r>
            <a:r>
              <a:rPr lang="fr-CA" sz="1800" dirty="0" smtClean="0"/>
              <a:t> 3rd, 2021</a:t>
            </a:r>
            <a:endParaRPr lang="en-CA" sz="1800" dirty="0" smtClean="0"/>
          </a:p>
          <a:p>
            <a:endParaRPr lang="en-CA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Automated Model Selection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92670" y="1690688"/>
          <a:ext cx="11189729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9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5446" y="21854"/>
            <a:ext cx="1520190" cy="6206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535287"/>
            <a:ext cx="12192000" cy="64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3514"/>
            <a:ext cx="10515600" cy="538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Arial MT Std" panose="020B0402020200020204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660" y="1924050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60" y="2122363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712" y="221676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02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230" y="2904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03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230" y="359097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CA" dirty="0" smtClean="0">
                <a:solidFill>
                  <a:prstClr val="black"/>
                </a:solidFill>
              </a:rPr>
              <a:t>04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230" y="427523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05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002" y="2216762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Issue and Objective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9002" y="2904825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Proposed Solution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002" y="35909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Examples of Generalization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002" y="4277123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Conclusion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712" y="15484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01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44" y="15081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Background</a:t>
            </a:r>
            <a:endParaRPr lang="en-C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Homogeneity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267" y="4387572"/>
                <a:ext cx="3881127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𝑁𝑜𝑟𝑚𝑎𝑙𝑖𝑠𝑒𝑑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𝐼𝑉𝑆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𝑉𝑆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𝐼𝑉𝑆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7" y="4387572"/>
                <a:ext cx="3881127" cy="6849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267" y="3213837"/>
                <a:ext cx="8586646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𝐼𝑉𝑆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𝐷𝐵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⁡(1/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7" y="3213837"/>
                <a:ext cx="8586646" cy="684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1" y="1767709"/>
            <a:ext cx="42445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each model, </a:t>
            </a:r>
            <a:r>
              <a:rPr lang="en-CA" dirty="0" err="1" smtClean="0"/>
              <a:t>i</a:t>
            </a:r>
            <a:r>
              <a:rPr lang="en-CA" dirty="0" smtClean="0"/>
              <a:t>, in a </a:t>
            </a:r>
            <a:r>
              <a:rPr lang="en-CA" dirty="0"/>
              <a:t>set of </a:t>
            </a:r>
            <a:r>
              <a:rPr lang="en-CA" dirty="0" smtClean="0"/>
              <a:t>models, let: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IVS be the set of “Internal Validity Scores”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DB be the set of Davies </a:t>
            </a: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Bouldin</a:t>
            </a:r>
            <a:r>
              <a:rPr lang="en-CA" sz="1400" dirty="0"/>
              <a:t> </a:t>
            </a:r>
            <a:r>
              <a:rPr lang="en-CA" sz="1400" dirty="0" smtClean="0"/>
              <a:t>Scores</a:t>
            </a:r>
          </a:p>
          <a:p>
            <a:pPr lvl="1"/>
            <a:endParaRPr lang="en-CA" sz="1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8685" y="2044708"/>
            <a:ext cx="454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CH </a:t>
            </a:r>
            <a:r>
              <a:rPr lang="en-CA" sz="1400" dirty="0"/>
              <a:t>be the set of </a:t>
            </a:r>
            <a:r>
              <a:rPr lang="en-CA" sz="1400" dirty="0" err="1" smtClean="0"/>
              <a:t>Calinski</a:t>
            </a:r>
            <a:r>
              <a:rPr lang="en-CA" sz="1400" dirty="0" smtClean="0"/>
              <a:t> </a:t>
            </a:r>
            <a:r>
              <a:rPr lang="en-CA" sz="1400" dirty="0" err="1" smtClean="0"/>
              <a:t>Harabasz</a:t>
            </a:r>
            <a:r>
              <a:rPr lang="en-CA" sz="1400" dirty="0" smtClean="0"/>
              <a:t> </a:t>
            </a:r>
            <a:r>
              <a:rPr lang="en-CA" sz="1400" dirty="0"/>
              <a:t>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S be the set of </a:t>
            </a:r>
            <a:r>
              <a:rPr lang="en-CA" sz="1400" dirty="0" smtClean="0"/>
              <a:t>Silhouette Coefficients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0258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4517"/>
            <a:ext cx="10515600" cy="895042"/>
          </a:xfrm>
        </p:spPr>
        <p:txBody>
          <a:bodyPr/>
          <a:lstStyle/>
          <a:p>
            <a:r>
              <a:rPr lang="en-CA" sz="3200" b="1" dirty="0" smtClean="0"/>
              <a:t>Overfitting</a:t>
            </a:r>
            <a:r>
              <a:rPr lang="en-CA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3813"/>
            <a:ext cx="7076881" cy="3656720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Most cross validation techniques will fail due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Leakage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Possible solutions include:  </a:t>
            </a:r>
            <a:endParaRPr lang="en-CA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Combinatorial cross validation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A “Consensus Test” which uses measures of cluster similarity to identify models selected due to randomness.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8616" y="2347739"/>
            <a:ext cx="2809103" cy="15777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038562" y="2929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38662" y="31220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8938160" y="2687650"/>
            <a:ext cx="1227332" cy="107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468442" y="2834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68616" y="4307239"/>
            <a:ext cx="2809103" cy="1502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96292" y="48138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42111" y="50604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26172" y="47189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</a:t>
            </a:r>
          </a:p>
        </p:txBody>
      </p:sp>
      <p:sp>
        <p:nvSpPr>
          <p:cNvPr id="43" name="Oval 42"/>
          <p:cNvSpPr/>
          <p:nvPr/>
        </p:nvSpPr>
        <p:spPr>
          <a:xfrm>
            <a:off x="9599966" y="4549809"/>
            <a:ext cx="1227332" cy="107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43494" y="4704142"/>
            <a:ext cx="516826" cy="575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289989" y="2730127"/>
            <a:ext cx="516826" cy="575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26" idx="2"/>
            <a:endCxn id="34" idx="0"/>
          </p:cNvCxnSpPr>
          <p:nvPr/>
        </p:nvCxnSpPr>
        <p:spPr>
          <a:xfrm>
            <a:off x="9861522" y="3491375"/>
            <a:ext cx="3449" cy="15691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368616" y="1968843"/>
            <a:ext cx="289352" cy="378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7" idx="0"/>
          </p:cNvCxnSpPr>
          <p:nvPr/>
        </p:nvCxnSpPr>
        <p:spPr>
          <a:xfrm>
            <a:off x="9551826" y="1655063"/>
            <a:ext cx="0" cy="103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0"/>
            <a:endCxn id="72" idx="2"/>
          </p:cNvCxnSpPr>
          <p:nvPr/>
        </p:nvCxnSpPr>
        <p:spPr>
          <a:xfrm flipV="1">
            <a:off x="10491302" y="2022181"/>
            <a:ext cx="87924" cy="81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997712" y="1655063"/>
            <a:ext cx="13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  <a:r>
              <a:rPr lang="en-CA" dirty="0" smtClean="0"/>
              <a:t>lustering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109283" y="1336337"/>
            <a:ext cx="13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Cluster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897922" y="1652849"/>
            <a:ext cx="13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Time Series Validity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746" y="2194682"/>
            <a:ext cx="7910041" cy="3656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Coherence of the time series vs cross-sectional validity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The optimal </a:t>
            </a:r>
            <a:r>
              <a:rPr lang="en-CA" dirty="0"/>
              <a:t>compromise </a:t>
            </a:r>
            <a:r>
              <a:rPr lang="en-CA" dirty="0" smtClean="0"/>
              <a:t>must be determined.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The CBS proposed </a:t>
            </a:r>
            <a:r>
              <a:rPr lang="en-CA" dirty="0"/>
              <a:t>“Match Adjusted R-Squared</a:t>
            </a:r>
            <a:r>
              <a:rPr lang="en-CA" dirty="0" smtClean="0"/>
              <a:t>” as a ratio to represent this trade off.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A generalized solution, many ratios:</a:t>
            </a: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“Match” can be redefined as any measure of change in the clusters over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“Adjusted R-Squared” can be replaced with measures which are agnostic price.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4261154"/>
              </p:ext>
            </p:extLst>
          </p:nvPr>
        </p:nvGraphicFramePr>
        <p:xfrm>
          <a:off x="838200" y="2298356"/>
          <a:ext cx="2720546" cy="355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5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8670"/>
            <a:ext cx="10515600" cy="895042"/>
          </a:xfrm>
        </p:spPr>
        <p:txBody>
          <a:bodyPr>
            <a:normAutofit/>
          </a:bodyPr>
          <a:lstStyle/>
          <a:p>
            <a:r>
              <a:rPr lang="en-CA" sz="3200" b="1" dirty="0"/>
              <a:t>O</a:t>
            </a:r>
            <a:r>
              <a:rPr lang="en-CA" sz="3200" b="1" dirty="0" smtClean="0"/>
              <a:t>ther </a:t>
            </a:r>
            <a:r>
              <a:rPr lang="en-CA" sz="3200" b="1" dirty="0" smtClean="0"/>
              <a:t>E</a:t>
            </a:r>
            <a:r>
              <a:rPr lang="en-CA" sz="3200" b="1" dirty="0" smtClean="0"/>
              <a:t>xamples of Generalizations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216730"/>
              </p:ext>
            </p:extLst>
          </p:nvPr>
        </p:nvGraphicFramePr>
        <p:xfrm>
          <a:off x="838200" y="2299855"/>
          <a:ext cx="10515600" cy="391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5446" y="21854"/>
            <a:ext cx="1520190" cy="6206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21436"/>
            <a:ext cx="12192000" cy="64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3514"/>
            <a:ext cx="10515600" cy="538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Arial MT Std" panose="020B0402020200020204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660" y="1924050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60" y="2122363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712" y="221676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02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230" y="2904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03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230" y="359097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CA" dirty="0" smtClean="0">
                <a:solidFill>
                  <a:prstClr val="black"/>
                </a:solidFill>
              </a:rPr>
              <a:t>04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230" y="427523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05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002" y="2216762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Issue and Objective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9002" y="2904825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Proposed Solution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002" y="35909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Examples</a:t>
            </a:r>
            <a:r>
              <a:rPr lang="fr-CA" sz="3200" dirty="0" smtClean="0">
                <a:solidFill>
                  <a:prstClr val="black"/>
                </a:solidFill>
              </a:rPr>
              <a:t> of </a:t>
            </a:r>
            <a:r>
              <a:rPr lang="en-CA" sz="3200" dirty="0" smtClean="0">
                <a:solidFill>
                  <a:prstClr val="black"/>
                </a:solidFill>
              </a:rPr>
              <a:t>Generalization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002" y="4277123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Conclusion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712" y="15484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01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44" y="15081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Background</a:t>
            </a:r>
            <a:endParaRPr lang="en-C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1088670"/>
            <a:ext cx="10515600" cy="895042"/>
          </a:xfrm>
        </p:spPr>
        <p:txBody>
          <a:bodyPr>
            <a:normAutofit/>
          </a:bodyPr>
          <a:lstStyle/>
          <a:p>
            <a:r>
              <a:rPr lang="en-CA" sz="3200" b="1" dirty="0">
                <a:latin typeface="Arial MT Std" panose="020B0402020200020204"/>
                <a:cs typeface="Arial" panose="020B0604020202020204" pitchFamily="34" charset="0"/>
              </a:rPr>
              <a:t>Preliminary </a:t>
            </a:r>
            <a:r>
              <a:rPr lang="en-CA" sz="3200" b="1" dirty="0" smtClean="0">
                <a:latin typeface="Arial MT Std" panose="020B0402020200020204"/>
                <a:cs typeface="Arial" panose="020B0604020202020204" pitchFamily="34" charset="0"/>
              </a:rPr>
              <a:t>Results</a:t>
            </a:r>
            <a:endParaRPr lang="en-US" sz="3200" b="1" dirty="0">
              <a:latin typeface="Arial MT Std" panose="020B0402020200020204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599469"/>
              </p:ext>
            </p:extLst>
          </p:nvPr>
        </p:nvGraphicFramePr>
        <p:xfrm>
          <a:off x="2090714" y="1972369"/>
          <a:ext cx="7554956" cy="337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472" y="5256831"/>
            <a:ext cx="945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prstClr val="black"/>
                </a:solidFill>
              </a:rPr>
              <a:t>The same </a:t>
            </a:r>
            <a:r>
              <a:rPr lang="en-CA" sz="1600" dirty="0">
                <a:solidFill>
                  <a:prstClr val="black"/>
                </a:solidFill>
              </a:rPr>
              <a:t>seasonal pattern </a:t>
            </a:r>
            <a:r>
              <a:rPr lang="en-CA" sz="1600" dirty="0" smtClean="0">
                <a:solidFill>
                  <a:prstClr val="black"/>
                </a:solidFill>
              </a:rPr>
              <a:t>is observed </a:t>
            </a:r>
            <a:r>
              <a:rPr lang="en-CA" sz="1600" dirty="0">
                <a:solidFill>
                  <a:prstClr val="black"/>
                </a:solidFill>
              </a:rPr>
              <a:t>for a simple geometric mean at the EA </a:t>
            </a:r>
            <a:r>
              <a:rPr lang="en-CA" sz="1600" dirty="0" smtClean="0">
                <a:solidFill>
                  <a:prstClr val="black"/>
                </a:solidFill>
              </a:rPr>
              <a:t>level.</a:t>
            </a:r>
            <a:endParaRPr lang="en-CA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prstClr val="black"/>
                </a:solidFill>
              </a:rPr>
              <a:t>However, </a:t>
            </a:r>
            <a:r>
              <a:rPr lang="en-CA" sz="1600" dirty="0" smtClean="0">
                <a:solidFill>
                  <a:prstClr val="black"/>
                </a:solidFill>
              </a:rPr>
              <a:t>the price </a:t>
            </a:r>
            <a:r>
              <a:rPr lang="en-CA" sz="1600" dirty="0">
                <a:solidFill>
                  <a:prstClr val="black"/>
                </a:solidFill>
              </a:rPr>
              <a:t>index based on weighted clusters flattens the </a:t>
            </a:r>
            <a:r>
              <a:rPr lang="en-CA" sz="1600" dirty="0" smtClean="0">
                <a:solidFill>
                  <a:prstClr val="black"/>
                </a:solidFill>
              </a:rPr>
              <a:t>index.</a:t>
            </a:r>
            <a:endParaRPr lang="en-CA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prstClr val="black"/>
                </a:solidFill>
              </a:rPr>
              <a:t>The </a:t>
            </a:r>
            <a:r>
              <a:rPr lang="en-CA" sz="1600" dirty="0">
                <a:solidFill>
                  <a:prstClr val="black"/>
                </a:solidFill>
              </a:rPr>
              <a:t>p</a:t>
            </a:r>
            <a:r>
              <a:rPr lang="en-CA" sz="1600" dirty="0" smtClean="0">
                <a:solidFill>
                  <a:prstClr val="black"/>
                </a:solidFill>
              </a:rPr>
              <a:t>rice </a:t>
            </a:r>
            <a:r>
              <a:rPr lang="en-CA" sz="1600" dirty="0">
                <a:solidFill>
                  <a:prstClr val="black"/>
                </a:solidFill>
              </a:rPr>
              <a:t>index based on matched products declines over time from 100 to 55 over 12 months period.</a:t>
            </a:r>
          </a:p>
        </p:txBody>
      </p:sp>
    </p:spTree>
    <p:extLst>
      <p:ext uri="{BB962C8B-B14F-4D97-AF65-F5344CB8AC3E}">
        <p14:creationId xmlns:p14="http://schemas.microsoft.com/office/powerpoint/2010/main" val="1801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01748-2F7B-42D7-9472-A9FF222F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660"/>
            <a:ext cx="10515600" cy="895042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Project Status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6A0B4-D2B1-40E7-99D3-24E47F09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Current status:</a:t>
            </a:r>
            <a:r>
              <a:rPr lang="en-CA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Web-scraped </a:t>
            </a:r>
            <a:r>
              <a:rPr lang="en-CA" dirty="0"/>
              <a:t>data </a:t>
            </a:r>
            <a:r>
              <a:rPr lang="en-CA" dirty="0" smtClean="0"/>
              <a:t>has been in production </a:t>
            </a:r>
            <a:r>
              <a:rPr lang="en-CA" dirty="0" smtClean="0"/>
              <a:t>since January 2020 using a simple geometric mean at the elementary aggregate level.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The </a:t>
            </a:r>
            <a:r>
              <a:rPr lang="en-CA" dirty="0" smtClean="0"/>
              <a:t>updated</a:t>
            </a:r>
            <a:r>
              <a:rPr lang="fr-CA" dirty="0" smtClean="0"/>
              <a:t> </a:t>
            </a:r>
            <a:r>
              <a:rPr lang="en-CA" dirty="0" smtClean="0"/>
              <a:t>method</a:t>
            </a:r>
            <a:r>
              <a:rPr lang="fr-CA" dirty="0" smtClean="0"/>
              <a:t> </a:t>
            </a:r>
            <a:r>
              <a:rPr lang="en-CA" dirty="0" smtClean="0"/>
              <a:t>will</a:t>
            </a:r>
            <a:r>
              <a:rPr lang="fr-CA" dirty="0" smtClean="0"/>
              <a:t> </a:t>
            </a:r>
            <a:r>
              <a:rPr lang="en-CA" dirty="0" smtClean="0"/>
              <a:t>be</a:t>
            </a:r>
            <a:r>
              <a:rPr lang="fr-CA" dirty="0" smtClean="0"/>
              <a:t> </a:t>
            </a:r>
            <a:r>
              <a:rPr lang="en-CA" dirty="0" smtClean="0"/>
              <a:t>implemented</a:t>
            </a:r>
            <a:r>
              <a:rPr lang="fr-CA" dirty="0" smtClean="0"/>
              <a:t> </a:t>
            </a:r>
            <a:r>
              <a:rPr lang="fr-CA" dirty="0" smtClean="0"/>
              <a:t>in </a:t>
            </a:r>
            <a:r>
              <a:rPr lang="fr-CA" dirty="0" smtClean="0"/>
              <a:t>March 2022.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Challenges</a:t>
            </a:r>
            <a:r>
              <a:rPr lang="en-CA" b="1" dirty="0" smtClean="0"/>
              <a:t>:</a:t>
            </a:r>
            <a:r>
              <a:rPr lang="en-CA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Data are less structured than scanner data.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Difference between data available from each retailer.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No sales information, no reliable weight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Combining</a:t>
            </a:r>
            <a:r>
              <a:rPr lang="fr-CA" dirty="0" smtClean="0"/>
              <a:t> </a:t>
            </a:r>
            <a:r>
              <a:rPr lang="fr-CA" dirty="0" smtClean="0"/>
              <a:t>data </a:t>
            </a:r>
            <a:r>
              <a:rPr lang="en-CA" dirty="0" smtClean="0"/>
              <a:t>from</a:t>
            </a:r>
            <a:r>
              <a:rPr lang="fr-CA" dirty="0" smtClean="0"/>
              <a:t> </a:t>
            </a:r>
            <a:r>
              <a:rPr lang="en-CA" dirty="0" smtClean="0"/>
              <a:t>different</a:t>
            </a:r>
            <a:r>
              <a:rPr lang="fr-CA" dirty="0" smtClean="0"/>
              <a:t> </a:t>
            </a:r>
            <a:r>
              <a:rPr lang="fr-CA" dirty="0" smtClean="0"/>
              <a:t>data sources </a:t>
            </a:r>
            <a:r>
              <a:rPr lang="en-CA" dirty="0" smtClean="0"/>
              <a:t>using</a:t>
            </a:r>
            <a:r>
              <a:rPr lang="fr-CA" dirty="0" smtClean="0"/>
              <a:t> </a:t>
            </a:r>
            <a:r>
              <a:rPr lang="en-CA" dirty="0" smtClean="0"/>
              <a:t>different</a:t>
            </a:r>
            <a:r>
              <a:rPr lang="fr-CA" dirty="0" smtClean="0"/>
              <a:t> </a:t>
            </a:r>
            <a:r>
              <a:rPr lang="en-CA" dirty="0" smtClean="0"/>
              <a:t>methodologies</a:t>
            </a:r>
            <a:r>
              <a:rPr lang="fr-CA" dirty="0" smtClean="0"/>
              <a:t>.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pPr marL="0" indent="0">
              <a:buNone/>
            </a:pP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9B27DD-66A5-449D-B41F-A7223A58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Next Steps</a:t>
            </a:r>
            <a:r>
              <a:rPr lang="en-CA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Systematically test the generalized solutions. </a:t>
            </a:r>
            <a:endParaRPr lang="en-CA" b="1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Identify best practices, for example:</a:t>
            </a: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Does density based clustering perform better on price data than hierarchical clustering?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Does dimensionality need to be reduced to two dimensions or are higher levels of dimensionality acceptable?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What is the optimal length of the </a:t>
            </a:r>
            <a:r>
              <a:rPr lang="en-CA" dirty="0" smtClean="0"/>
              <a:t>training period</a:t>
            </a:r>
            <a:r>
              <a:rPr lang="en-CA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How often do models need to be retrained? 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5446" y="21854"/>
            <a:ext cx="1520190" cy="6206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40789" y="1478727"/>
            <a:ext cx="12151211" cy="64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3514"/>
            <a:ext cx="10515600" cy="538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Arial MT Std" panose="020B0402020200020204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660" y="1924050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528060" y="2122363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330712" y="221676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02</a:t>
            </a:r>
            <a:endParaRPr lang="en-CA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13230" y="2904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03</a:t>
            </a:r>
            <a:endParaRPr lang="en-CA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313230" y="359097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CA" dirty="0" smtClean="0"/>
              <a:t>04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313230" y="427523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05</a:t>
            </a:r>
            <a:endParaRPr lang="en-CA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9002" y="2216762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Issue and Objective</a:t>
            </a:r>
            <a:endParaRPr lang="en-CA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9002" y="2904825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Proposed </a:t>
            </a:r>
            <a:r>
              <a:rPr lang="en-CA" sz="3200" dirty="0" smtClean="0"/>
              <a:t>Solution</a:t>
            </a:r>
            <a:endParaRPr lang="en-CA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9002" y="35909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Examples of Generalization</a:t>
            </a:r>
            <a:endParaRPr lang="en-CA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9002" y="4277123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Conclusion</a:t>
            </a:r>
            <a:endParaRPr lang="en-CA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0712" y="15484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01</a:t>
            </a:r>
            <a:endParaRPr lang="en-CA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62444" y="15081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Background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79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1D2A9-43DA-4D9E-9BC0-F767E551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 smtClean="0"/>
              <a:t>Questions / Comments?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77DCC-250A-4A77-B4AB-07A5782D4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783A8E-28EF-4AEF-942A-EDB4A370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01748-2F7B-42D7-9472-A9FF222F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660"/>
            <a:ext cx="10515600" cy="895042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6A0B4-D2B1-40E7-99D3-24E47F09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Statistics</a:t>
            </a:r>
            <a:r>
              <a:rPr lang="fr-CA" sz="2400" dirty="0" smtClean="0"/>
              <a:t> </a:t>
            </a:r>
            <a:r>
              <a:rPr lang="en-CA" sz="2400" dirty="0" smtClean="0"/>
              <a:t>Canada’s</a:t>
            </a:r>
            <a:r>
              <a:rPr lang="fr-CA" sz="2400" dirty="0" smtClean="0"/>
              <a:t> </a:t>
            </a:r>
            <a:r>
              <a:rPr lang="en-CA" sz="2400" dirty="0" smtClean="0"/>
              <a:t>modernization</a:t>
            </a:r>
            <a:r>
              <a:rPr lang="fr-CA" sz="2400" dirty="0" smtClean="0"/>
              <a:t> </a:t>
            </a:r>
            <a:r>
              <a:rPr lang="fr-CA" sz="2400" dirty="0" smtClean="0"/>
              <a:t>initiative encourages the use of alternative data sources in </a:t>
            </a:r>
            <a:r>
              <a:rPr lang="en-CA" sz="2400" dirty="0" smtClean="0"/>
              <a:t>order</a:t>
            </a:r>
            <a:r>
              <a:rPr lang="fr-CA" sz="2400" dirty="0" smtClean="0"/>
              <a:t> </a:t>
            </a:r>
            <a:r>
              <a:rPr lang="fr-CA" sz="2400" dirty="0" smtClean="0"/>
              <a:t>to </a:t>
            </a:r>
            <a:r>
              <a:rPr lang="en-CA" sz="2400" dirty="0" smtClean="0"/>
              <a:t>reduce</a:t>
            </a:r>
            <a:r>
              <a:rPr lang="fr-CA" sz="2400" dirty="0" smtClean="0"/>
              <a:t> </a:t>
            </a:r>
            <a:r>
              <a:rPr lang="en-CA" sz="2400" dirty="0" smtClean="0"/>
              <a:t>response</a:t>
            </a:r>
            <a:r>
              <a:rPr lang="fr-CA" sz="2400" dirty="0" smtClean="0"/>
              <a:t> </a:t>
            </a:r>
            <a:r>
              <a:rPr lang="en-CA" sz="2400" dirty="0" smtClean="0"/>
              <a:t>burden</a:t>
            </a:r>
            <a:r>
              <a:rPr lang="fr-CA" sz="2400" dirty="0" smtClean="0"/>
              <a:t>.</a:t>
            </a:r>
            <a:endParaRPr lang="fr-C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fr-CA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 smtClean="0"/>
              <a:t>Web-</a:t>
            </a:r>
            <a:r>
              <a:rPr lang="en-CA" sz="2400" dirty="0" smtClean="0"/>
              <a:t>scraped</a:t>
            </a:r>
            <a:r>
              <a:rPr lang="fr-CA" sz="2400" dirty="0" smtClean="0"/>
              <a:t> </a:t>
            </a:r>
            <a:r>
              <a:rPr lang="fr-CA" sz="2400" dirty="0" smtClean="0"/>
              <a:t>data </a:t>
            </a:r>
            <a:r>
              <a:rPr lang="en-CA" sz="2400" dirty="0" smtClean="0"/>
              <a:t>provides</a:t>
            </a:r>
            <a:r>
              <a:rPr lang="fr-CA" sz="2400" dirty="0" smtClean="0"/>
              <a:t> </a:t>
            </a:r>
            <a:r>
              <a:rPr lang="fr-CA" sz="2400" dirty="0" smtClean="0"/>
              <a:t>large volumes of information at </a:t>
            </a:r>
            <a:r>
              <a:rPr lang="en-CA" sz="2400" dirty="0" smtClean="0"/>
              <a:t>greater</a:t>
            </a:r>
            <a:r>
              <a:rPr lang="fr-CA" sz="2400" dirty="0" smtClean="0"/>
              <a:t> </a:t>
            </a:r>
            <a:r>
              <a:rPr lang="en-CA" sz="2400" dirty="0" smtClean="0"/>
              <a:t>frequency</a:t>
            </a:r>
            <a:r>
              <a:rPr lang="fr-CA" sz="2400" dirty="0" smtClean="0"/>
              <a:t> </a:t>
            </a:r>
            <a:r>
              <a:rPr lang="fr-CA" sz="2400" dirty="0" smtClean="0"/>
              <a:t>and </a:t>
            </a:r>
            <a:r>
              <a:rPr lang="en-CA" sz="2400" dirty="0" smtClean="0"/>
              <a:t>better</a:t>
            </a:r>
            <a:r>
              <a:rPr lang="fr-CA" sz="2400" dirty="0" smtClean="0"/>
              <a:t> </a:t>
            </a:r>
            <a:r>
              <a:rPr lang="en-CA" sz="2400" dirty="0" smtClean="0"/>
              <a:t>reflect</a:t>
            </a:r>
            <a:r>
              <a:rPr lang="fr-CA" sz="2400" dirty="0" smtClean="0"/>
              <a:t> </a:t>
            </a:r>
            <a:r>
              <a:rPr lang="fr-CA" sz="2400" dirty="0" smtClean="0"/>
              <a:t>the </a:t>
            </a:r>
            <a:r>
              <a:rPr lang="en-CA" sz="2400" dirty="0" smtClean="0"/>
              <a:t>purchasing</a:t>
            </a:r>
            <a:r>
              <a:rPr lang="fr-CA" sz="2400" dirty="0" smtClean="0"/>
              <a:t> </a:t>
            </a:r>
            <a:r>
              <a:rPr lang="fr-CA" sz="2400" dirty="0" smtClean="0"/>
              <a:t>patterns of </a:t>
            </a:r>
            <a:r>
              <a:rPr lang="en-CA" sz="2400" dirty="0" smtClean="0"/>
              <a:t>Canadians</a:t>
            </a:r>
            <a:r>
              <a:rPr lang="fr-CA" sz="2400" dirty="0" smtClean="0"/>
              <a:t>.</a:t>
            </a:r>
            <a:endParaRPr lang="fr-C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fr-CA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CA" sz="2400" dirty="0" smtClean="0"/>
              <a:t>Data </a:t>
            </a:r>
            <a:r>
              <a:rPr lang="fr-CA" sz="2400" dirty="0" smtClean="0"/>
              <a:t>are web </a:t>
            </a:r>
            <a:r>
              <a:rPr lang="en-CA" sz="2400" dirty="0" smtClean="0"/>
              <a:t>scraped</a:t>
            </a:r>
            <a:r>
              <a:rPr lang="fr-CA" sz="2400" dirty="0" smtClean="0"/>
              <a:t> </a:t>
            </a:r>
            <a:r>
              <a:rPr lang="en-CA" sz="2400" dirty="0" smtClean="0"/>
              <a:t>weekly</a:t>
            </a:r>
            <a:r>
              <a:rPr lang="fr-CA" sz="2400" dirty="0" smtClean="0"/>
              <a:t> </a:t>
            </a:r>
            <a:r>
              <a:rPr lang="fr-CA" sz="2400" dirty="0" smtClean="0"/>
              <a:t>for </a:t>
            </a:r>
            <a:r>
              <a:rPr lang="en-CA" sz="2400" dirty="0" smtClean="0"/>
              <a:t>selected</a:t>
            </a:r>
            <a:r>
              <a:rPr lang="fr-CA" sz="2400" dirty="0" smtClean="0"/>
              <a:t> </a:t>
            </a:r>
            <a:r>
              <a:rPr lang="fr-CA" sz="2400" dirty="0" smtClean="0"/>
              <a:t>online </a:t>
            </a:r>
            <a:r>
              <a:rPr lang="en-CA" sz="2400" dirty="0" smtClean="0"/>
              <a:t>retailers</a:t>
            </a:r>
            <a:r>
              <a:rPr lang="fr-CA" sz="2400" dirty="0" smtClean="0"/>
              <a:t> </a:t>
            </a:r>
            <a:r>
              <a:rPr lang="en-CA" sz="2400" dirty="0" smtClean="0"/>
              <a:t>through</a:t>
            </a:r>
            <a:r>
              <a:rPr lang="fr-CA" sz="2400" dirty="0" smtClean="0"/>
              <a:t> </a:t>
            </a:r>
            <a:r>
              <a:rPr lang="fr-CA" sz="2400" dirty="0" smtClean="0"/>
              <a:t>a </a:t>
            </a:r>
            <a:r>
              <a:rPr lang="en-CA" sz="2400" dirty="0" smtClean="0"/>
              <a:t>third</a:t>
            </a:r>
            <a:r>
              <a:rPr lang="fr-CA" sz="2400" dirty="0" smtClean="0"/>
              <a:t> </a:t>
            </a:r>
            <a:r>
              <a:rPr lang="fr-CA" sz="2400" dirty="0" smtClean="0"/>
              <a:t>party </a:t>
            </a:r>
            <a:r>
              <a:rPr lang="en-CA" sz="2400" dirty="0" smtClean="0"/>
              <a:t>since June </a:t>
            </a:r>
            <a:r>
              <a:rPr lang="fr-CA" sz="2400" dirty="0" smtClean="0"/>
              <a:t>2018</a:t>
            </a:r>
            <a:r>
              <a:rPr lang="fr-CA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 smtClean="0"/>
              <a:t>Machine learning is used to classify web scraped clothing </a:t>
            </a:r>
            <a:r>
              <a:rPr lang="fr-CA" sz="2400" dirty="0" smtClean="0"/>
              <a:t>data</a:t>
            </a:r>
            <a:r>
              <a:rPr lang="fr-CA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9B27DD-66A5-449D-B41F-A7223A58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5446" y="21854"/>
            <a:ext cx="1520190" cy="6206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89" y="2176911"/>
            <a:ext cx="12151211" cy="64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3514"/>
            <a:ext cx="10515600" cy="538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Arial MT Std" panose="020B0402020200020204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660" y="1924050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60" y="2122363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712" y="221676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02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230" y="2904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03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230" y="359097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CA" dirty="0" smtClean="0">
                <a:solidFill>
                  <a:prstClr val="black"/>
                </a:solidFill>
              </a:rPr>
              <a:t>04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230" y="427523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05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002" y="2216762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Issue and Objective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9002" y="2904825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Proposed Solution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002" y="35909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Examples of Generalization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002" y="4277123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Conclusion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712" y="15484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01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44" y="15081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Background</a:t>
            </a:r>
            <a:endParaRPr lang="en-C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01748-2F7B-42D7-9472-A9FF222F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660"/>
            <a:ext cx="10515600" cy="895042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Methodologies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6A0B4-D2B1-40E7-99D3-24E47F09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New data sources require new methods:</a:t>
            </a:r>
            <a:r>
              <a:rPr lang="en-CA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Web-scraped </a:t>
            </a:r>
            <a:r>
              <a:rPr lang="en-CA" dirty="0"/>
              <a:t>data is available in such volume that all steps of processing this data must become fully automated.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The classification approach:</a:t>
            </a:r>
            <a:r>
              <a:rPr lang="en-CA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Items are classified into homogenous groups below the lowest level of the fixed classification.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These groups are then linked to form a time-series.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The classification </a:t>
            </a:r>
            <a:r>
              <a:rPr lang="en-CA" b="1" dirty="0" smtClean="0"/>
              <a:t>approach can be the preferred </a:t>
            </a:r>
            <a:r>
              <a:rPr lang="en-CA" b="1" dirty="0" smtClean="0"/>
              <a:t>method, </a:t>
            </a:r>
            <a:r>
              <a:rPr lang="en-CA" b="1" dirty="0" smtClean="0"/>
              <a:t>because: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No economic judgement on the hedonic value of products is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It is relatively robust </a:t>
            </a:r>
            <a:r>
              <a:rPr lang="en-CA" dirty="0"/>
              <a:t>to changes in </a:t>
            </a:r>
            <a:r>
              <a:rPr lang="en-CA" dirty="0" smtClean="0"/>
              <a:t>sample.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9B27DD-66A5-449D-B41F-A7223A58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87" y="1009566"/>
            <a:ext cx="10515600" cy="895042"/>
          </a:xfrm>
        </p:spPr>
        <p:txBody>
          <a:bodyPr/>
          <a:lstStyle/>
          <a:p>
            <a:r>
              <a:rPr lang="en-CA" sz="3200" b="1" dirty="0" smtClean="0"/>
              <a:t>The Research Probl</a:t>
            </a:r>
            <a:r>
              <a:rPr lang="en-CA" sz="3200" b="1" dirty="0" smtClean="0"/>
              <a:t>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6048110"/>
              </p:ext>
            </p:extLst>
          </p:nvPr>
        </p:nvGraphicFramePr>
        <p:xfrm>
          <a:off x="969319" y="2303813"/>
          <a:ext cx="10662508" cy="365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0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5446" y="21854"/>
            <a:ext cx="1520190" cy="62064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885918"/>
            <a:ext cx="12151211" cy="64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3514"/>
            <a:ext cx="10515600" cy="538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Arial MT Std" panose="020B0402020200020204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5660" y="1924050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060" y="2122363"/>
            <a:ext cx="81153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712" y="221676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02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230" y="2904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03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230" y="3590974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fr-CA" dirty="0" smtClean="0">
                <a:solidFill>
                  <a:prstClr val="black"/>
                </a:solidFill>
              </a:rPr>
              <a:t>04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230" y="427523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05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002" y="2216762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Issue and Objective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9002" y="2904825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Proposed Solution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002" y="35909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Examples of Generalization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002" y="4277123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prstClr val="black"/>
                </a:solidFill>
              </a:rPr>
              <a:t>Conclusion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712" y="15484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01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44" y="1508174"/>
            <a:ext cx="686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prstClr val="black"/>
                </a:solidFill>
              </a:rPr>
              <a:t>Background</a:t>
            </a:r>
            <a:endParaRPr lang="en-C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Classification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09776"/>
              </p:ext>
            </p:extLst>
          </p:nvPr>
        </p:nvGraphicFramePr>
        <p:xfrm>
          <a:off x="3786317" y="3146852"/>
          <a:ext cx="2440460" cy="234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60"/>
              </a:tblGrid>
              <a:tr h="495796">
                <a:tc>
                  <a:txBody>
                    <a:bodyPr/>
                    <a:lstStyle/>
                    <a:p>
                      <a:r>
                        <a:rPr lang="en-CA" dirty="0" smtClean="0"/>
                        <a:t>Unsupervised Classifier</a:t>
                      </a:r>
                      <a:endParaRPr lang="en-US" dirty="0"/>
                    </a:p>
                  </a:txBody>
                  <a:tcPr/>
                </a:tc>
              </a:tr>
              <a:tr h="585869">
                <a:tc>
                  <a:txBody>
                    <a:bodyPr/>
                    <a:lstStyle/>
                    <a:p>
                      <a:r>
                        <a:rPr lang="en-CA" dirty="0" smtClean="0"/>
                        <a:t>A</a:t>
                      </a:r>
                      <a:r>
                        <a:rPr lang="en-CA" baseline="0" dirty="0" smtClean="0"/>
                        <a:t> m</a:t>
                      </a:r>
                      <a:r>
                        <a:rPr lang="en-CA" dirty="0" smtClean="0"/>
                        <a:t>ean shift clustering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623569">
                <a:tc>
                  <a:txBody>
                    <a:bodyPr/>
                    <a:lstStyle/>
                    <a:p>
                      <a:r>
                        <a:rPr lang="en-CA" dirty="0" smtClean="0"/>
                        <a:t>A set of features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043">
                <a:tc>
                  <a:txBody>
                    <a:bodyPr/>
                    <a:lstStyle/>
                    <a:p>
                      <a:r>
                        <a:rPr lang="en-CA" dirty="0" smtClean="0"/>
                        <a:t>Selected</a:t>
                      </a:r>
                      <a:r>
                        <a:rPr lang="en-CA" baseline="0" dirty="0" smtClean="0"/>
                        <a:t> for each commodity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76268"/>
              </p:ext>
            </p:extLst>
          </p:nvPr>
        </p:nvGraphicFramePr>
        <p:xfrm>
          <a:off x="7630296" y="3146852"/>
          <a:ext cx="2440460" cy="233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60"/>
              </a:tblGrid>
              <a:tr h="518986">
                <a:tc>
                  <a:txBody>
                    <a:bodyPr/>
                    <a:lstStyle/>
                    <a:p>
                      <a:r>
                        <a:rPr lang="en-CA" dirty="0" smtClean="0"/>
                        <a:t>Supervised Classifier</a:t>
                      </a:r>
                      <a:endParaRPr lang="en-US" dirty="0"/>
                    </a:p>
                  </a:txBody>
                  <a:tcPr/>
                </a:tc>
              </a:tr>
              <a:tr h="602649">
                <a:tc>
                  <a:txBody>
                    <a:bodyPr/>
                    <a:lstStyle/>
                    <a:p>
                      <a:r>
                        <a:rPr lang="en-CA" dirty="0" smtClean="0"/>
                        <a:t>A decision tree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574802">
                <a:tc>
                  <a:txBody>
                    <a:bodyPr/>
                    <a:lstStyle/>
                    <a:p>
                      <a:r>
                        <a:rPr lang="en-CA" dirty="0" smtClean="0"/>
                        <a:t>A set of features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914">
                <a:tc>
                  <a:txBody>
                    <a:bodyPr/>
                    <a:lstStyle/>
                    <a:p>
                      <a:r>
                        <a:rPr lang="en-CA" dirty="0" smtClean="0"/>
                        <a:t>Selected</a:t>
                      </a:r>
                      <a:r>
                        <a:rPr lang="en-CA" baseline="0" dirty="0" smtClean="0"/>
                        <a:t> for each commodity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6226777" y="3056234"/>
            <a:ext cx="1403520" cy="673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3366" y="2301901"/>
            <a:ext cx="2342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Training Period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49862" y="2265305"/>
            <a:ext cx="218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Production</a:t>
            </a:r>
            <a:r>
              <a:rPr lang="en-CA" b="1" dirty="0" smtClean="0"/>
              <a:t> Period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46205" y="2702011"/>
            <a:ext cx="9465276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46205" y="4267201"/>
            <a:ext cx="2594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6206" y="4849824"/>
            <a:ext cx="259491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7656" y="3814655"/>
            <a:ext cx="233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ONS, (U.K.)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7656" y="4437155"/>
            <a:ext cx="232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CBS, </a:t>
            </a:r>
            <a:r>
              <a:rPr lang="en-CA" dirty="0" smtClean="0"/>
              <a:t>(NL.)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7656" y="5063115"/>
            <a:ext cx="232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STC, (CA.)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1F8A3-BE81-415C-9BEF-46AEFC11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High-Level Dataflow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523482"/>
              </p:ext>
            </p:extLst>
          </p:nvPr>
        </p:nvGraphicFramePr>
        <p:xfrm>
          <a:off x="838200" y="2303463"/>
          <a:ext cx="1051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C98951-C20A-491A-B2F9-812E122D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" id="{34967923-EB6E-4830-B50E-1D33803BA617}" vid="{9528EFDA-0A54-401B-A941-DCA0DA23948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02_26_rough_slide_show_outline.potx" id="{51B19584-6A68-4FCC-BA90-4857CD78E3D9}" vid="{7F34D3C6-744D-44FE-A49A-98CEAB712D61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" id="{34967923-EB6E-4830-B50E-1D33803BA617}" vid="{9528EFDA-0A54-401B-A941-DCA0DA2394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31d-20_029_02-eng</Template>
  <TotalTime>11650</TotalTime>
  <Words>904</Words>
  <Application>Microsoft Office PowerPoint</Application>
  <PresentationFormat>Widescreen</PresentationFormat>
  <Paragraphs>226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MT Std</vt:lpstr>
      <vt:lpstr>Calibri</vt:lpstr>
      <vt:lpstr>Cambria Math</vt:lpstr>
      <vt:lpstr>Wingdings</vt:lpstr>
      <vt:lpstr>Office Theme</vt:lpstr>
      <vt:lpstr>1_Office Theme</vt:lpstr>
      <vt:lpstr>3_Office Theme</vt:lpstr>
      <vt:lpstr>Generalizing Classification  Below the Elementary Aggregate Level </vt:lpstr>
      <vt:lpstr>Outline</vt:lpstr>
      <vt:lpstr>Background</vt:lpstr>
      <vt:lpstr>Outline</vt:lpstr>
      <vt:lpstr>Methodologies</vt:lpstr>
      <vt:lpstr>The Research Problem</vt:lpstr>
      <vt:lpstr>Outline</vt:lpstr>
      <vt:lpstr>Classification</vt:lpstr>
      <vt:lpstr>High-Level Dataflow </vt:lpstr>
      <vt:lpstr>Automated Model Selection</vt:lpstr>
      <vt:lpstr>Outline</vt:lpstr>
      <vt:lpstr>Homogeneity</vt:lpstr>
      <vt:lpstr>Overfitting </vt:lpstr>
      <vt:lpstr>Time Series Validity</vt:lpstr>
      <vt:lpstr>Other Examples of Generalizations</vt:lpstr>
      <vt:lpstr>Outline</vt:lpstr>
      <vt:lpstr>Preliminary Results</vt:lpstr>
      <vt:lpstr>Project Status</vt:lpstr>
      <vt:lpstr>Next Steps </vt:lpstr>
      <vt:lpstr>Questions / Comments?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adjustment by classification</dc:title>
  <dc:creator>Weselake-George, Zachary - CPD/DPC</dc:creator>
  <cp:lastModifiedBy>Weselake-George, Zachary - CPD/DPC</cp:lastModifiedBy>
  <cp:revision>249</cp:revision>
  <dcterms:created xsi:type="dcterms:W3CDTF">2021-02-27T23:26:45Z</dcterms:created>
  <dcterms:modified xsi:type="dcterms:W3CDTF">2021-05-12T18:51:38Z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-1488054393</vt:i4>
  </property>
  <property fmtid="{D5CDD505-2E9C-101B-9397-08002B2CF9AE}" pid="3" name="_NewReviewCycle">
    <vt:lpwstr/>
  </property>
  <property fmtid="{D5CDD505-2E9C-101B-9397-08002B2CF9AE}" pid="4" name="_EmailSubject">
    <vt:lpwstr>Presentations for the meeting of the Group of Experts on Consumer Price Indices</vt:lpwstr>
  </property>
  <property fmtid="{D5CDD505-2E9C-101B-9397-08002B2CF9AE}" pid="5" name="_AuthorEmail">
    <vt:lpwstr>alice.xu@canada.ca</vt:lpwstr>
  </property>
  <property fmtid="{D5CDD505-2E9C-101B-9397-08002B2CF9AE}" pid="6" name="_AuthorEmailDisplayName">
    <vt:lpwstr>Xu, Alice (STATCAN)</vt:lpwstr>
  </property>
  <property fmtid="{D5CDD505-2E9C-101B-9397-08002B2CF9AE}" pid="7" name="_PreviousAdHocReviewCycleID">
    <vt:i4>292824864</vt:i4>
  </property>
</Properties>
</file>