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  <p:sldMasterId id="2147484138" r:id="rId2"/>
  </p:sldMasterIdLst>
  <p:notesMasterIdLst>
    <p:notesMasterId r:id="rId8"/>
  </p:notesMasterIdLst>
  <p:sldIdLst>
    <p:sldId id="281" r:id="rId3"/>
    <p:sldId id="357" r:id="rId4"/>
    <p:sldId id="355" r:id="rId5"/>
    <p:sldId id="358" r:id="rId6"/>
    <p:sldId id="296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AD18"/>
    <a:srgbClr val="F3B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842" autoAdjust="0"/>
  </p:normalViewPr>
  <p:slideViewPr>
    <p:cSldViewPr snapToGrid="0">
      <p:cViewPr varScale="1">
        <p:scale>
          <a:sx n="61" d="100"/>
          <a:sy n="61" d="100"/>
        </p:scale>
        <p:origin x="9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0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44E7F-540B-4657-B523-E85D8B4575F9}" type="datetimeFigureOut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24012-FBFD-417F-BC9F-563E3CD2931A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40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536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4589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6884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5190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24012-FBFD-417F-BC9F-563E3CD2931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27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727B-679D-4922-879E-A51487129BB9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54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207D-A4F6-46AC-A98D-1B3470FB1196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2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A383-7A61-4BDE-A272-A72CBE7DD27C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070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B3A3-C04B-457B-B548-EAD6F805E3DA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104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05323"/>
            <a:ext cx="10058400" cy="1450757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387" y="1876214"/>
            <a:ext cx="1005840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A1DB-B1B9-4699-8F44-59D366596EFC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370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328-B8A6-4BCC-B8EF-127BD5B0AE62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914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1FF2-AF9F-430D-AC48-3BC632117230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88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60B64-647F-4EDC-8939-569667C4F55B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847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2472-AECC-466D-80D2-368BCF30907F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439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D8D-4849-4E53-AEB6-AB2EB10BEF63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152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51CB71-5E17-44EC-8640-EEC5E69892D5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87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A31A-E4A5-4333-8473-235C72DA4FFF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223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CCB5-F348-4F23-BCFC-5713AC1446D2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934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AE57-2392-4AE1-8650-41AB18FD5059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518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4A4B-2C4C-461F-8136-E27B9BE0C0CF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74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AFAA-EF8B-40C9-96C1-5FB901643676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82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FE1E-79EA-47E2-939D-B02C2E3E04BD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44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A374-EFAD-438C-A7F1-C658CC2E04E0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84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27A7-0D61-4C38-B1ED-A2213B149EA5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6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D5AC-060B-45E5-9E28-4738016F9993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13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8FF3-722F-4841-9B21-CDC2BA8ADB22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95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8943-F2A4-4C4F-877E-5C63AB352277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92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80E573C-88F2-481B-9D04-902DE2BB7073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74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B58C93-FA00-4803-9BAA-2337245478F9}" type="datetime1">
              <a:rPr kumimoji="1" lang="ja-JP" altLang="en-US" smtClean="0"/>
              <a:t>2021/5/26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" y="6459785"/>
            <a:ext cx="426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A469A7-D8F0-4CD9-B84B-3A79413A6802}" type="slidenum">
              <a:rPr kumimoji="1" lang="ja-JP" altLang="en-US" smtClean="0"/>
              <a:t>‹Nr.›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6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3361" y="2042382"/>
            <a:ext cx="11731321" cy="147668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</a:t>
            </a:r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the </a:t>
            </a:r>
            <a:b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1" lang="en-US" altLang="ja-JP" sz="6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 Working Group on AEBS-HDV</a:t>
            </a:r>
            <a:endParaRPr kumimoji="1" lang="ja-JP" altLang="en-US" sz="6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12192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-HDV</a:t>
            </a:r>
            <a:endParaRPr kumimoji="1" lang="en-US" altLang="ja-JP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kumimoji="1" lang="en-US" altLang="ja-JP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463280" y="0"/>
            <a:ext cx="372872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u="sng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</a:t>
            </a:r>
            <a:r>
              <a:rPr kumimoji="1" lang="ja-JP" altLang="en-US" u="sng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GRVA-10-XX</a:t>
            </a:r>
          </a:p>
          <a:p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n-US" altLang="ja-JP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GRVA, 25-28 May 2021, </a:t>
            </a:r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Agenda item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46976" y="6441440"/>
            <a:ext cx="5145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AEBS-HDV – GRVA 10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E376FD3-0E87-49E3-9D0F-2AFAF91C75C6}"/>
              </a:ext>
            </a:extLst>
          </p:cNvPr>
          <p:cNvSpPr txBox="1"/>
          <p:nvPr/>
        </p:nvSpPr>
        <p:spPr>
          <a:xfrm>
            <a:off x="2139696" y="4607340"/>
            <a:ext cx="79126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4738" indent="-342900">
              <a:buFont typeface="Arial" panose="020B0604020202020204" pitchFamily="34" charset="0"/>
              <a:buChar char="•"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 of 3</a:t>
            </a:r>
            <a:r>
              <a:rPr lang="en-US" altLang="ja-JP" sz="24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4</a:t>
            </a:r>
            <a:r>
              <a:rPr lang="en-US" altLang="ja-JP" sz="24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informal meeting</a:t>
            </a:r>
          </a:p>
        </p:txBody>
      </p:sp>
    </p:spTree>
    <p:extLst>
      <p:ext uri="{BB962C8B-B14F-4D97-AF65-F5344CB8AC3E}">
        <p14:creationId xmlns:p14="http://schemas.microsoft.com/office/powerpoint/2010/main" val="528249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Heavy Duty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216" y="6441440"/>
            <a:ext cx="551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AEBS-HDV – GRVA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26720" y="1905506"/>
            <a:ext cx="11448287" cy="3046988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Details of discussion:</a:t>
            </a:r>
            <a:endParaRPr lang="en-US" altLang="ja-JP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work can be structured into the topics AEBS for Vehicle-Car accidents and AEBS for Vehicle-VRU accidents.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group agreed on a method to derive performance targets for both scenarios, decided to use the structure or Regulation 152 as a basis for an improvement of Regulation 152 and discussed about performance targets.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hope to achieve the informal group deadlines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646BDD-268C-4E12-AF7B-E74F1CC0B493}"/>
              </a:ext>
            </a:extLst>
          </p:cNvPr>
          <p:cNvSpPr/>
          <p:nvPr/>
        </p:nvSpPr>
        <p:spPr>
          <a:xfrm>
            <a:off x="426721" y="792379"/>
            <a:ext cx="11448286" cy="830997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meetings 3</a:t>
            </a:r>
            <a:r>
              <a:rPr lang="en-US" altLang="ja-JP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meeting in web (March 22, 23 and 25)</a:t>
            </a:r>
          </a:p>
          <a:p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meetings 4</a:t>
            </a:r>
            <a:r>
              <a:rPr lang="en-US" altLang="ja-JP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meeting in web (May 17 - 19)</a:t>
            </a:r>
          </a:p>
        </p:txBody>
      </p:sp>
    </p:spTree>
    <p:extLst>
      <p:ext uri="{BB962C8B-B14F-4D97-AF65-F5344CB8AC3E}">
        <p14:creationId xmlns:p14="http://schemas.microsoft.com/office/powerpoint/2010/main" val="337663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Heavy Duty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216" y="6441440"/>
            <a:ext cx="551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AEBS-HDV – GRVA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26721" y="1738069"/>
            <a:ext cx="11448287" cy="4524315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Details of discussion:</a:t>
            </a:r>
            <a:endParaRPr lang="en-US" altLang="ja-JP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German proposed approach and Industry proposed approach broadly lead to the same performance requirements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final agreement for the performance target for Vehicle-Car-scenarios is expected for the next informal meeting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76238"/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Issues: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to clarify the conditions under which the performance requirements must be reached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proper criteria to discriminate LCVs derived from M1N1 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to discriminate city driving from highway driving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646BDD-268C-4E12-AF7B-E74F1CC0B493}"/>
              </a:ext>
            </a:extLst>
          </p:cNvPr>
          <p:cNvSpPr/>
          <p:nvPr/>
        </p:nvSpPr>
        <p:spPr>
          <a:xfrm>
            <a:off x="426721" y="792379"/>
            <a:ext cx="11448286" cy="461665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 – Car scenarios</a:t>
            </a:r>
          </a:p>
        </p:txBody>
      </p:sp>
    </p:spTree>
    <p:extLst>
      <p:ext uri="{BB962C8B-B14F-4D97-AF65-F5344CB8AC3E}">
        <p14:creationId xmlns:p14="http://schemas.microsoft.com/office/powerpoint/2010/main" val="407932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Heavy Duty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81216" y="6441440"/>
            <a:ext cx="551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AEBS-HDV – GRVA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26721" y="1406993"/>
            <a:ext cx="11448287" cy="3785652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Details of discussion:</a:t>
            </a:r>
            <a:endParaRPr lang="en-US" altLang="ja-JP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 derived from R152 (crossing scenario)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data exists, yet limited to one vehicle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data for other vehicles expected at the next informal meeting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76238"/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Issues: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 and number of current vehicles </a:t>
            </a:r>
            <a:r>
              <a:rPr lang="en-US" altLang="ja-JP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limited</a:t>
            </a:r>
            <a:endParaRPr lang="en-US" altLang="ja-JP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Thus, lack of experience in HDV Industry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 targets open at this point</a:t>
            </a:r>
          </a:p>
          <a:p>
            <a:pPr marL="719138" indent="-342900">
              <a:buFont typeface="Arial" panose="020B0604020202020204" pitchFamily="34" charset="0"/>
              <a:buChar char="•"/>
            </a:pPr>
            <a:endParaRPr lang="en-US" altLang="ja-JP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646BDD-268C-4E12-AF7B-E74F1CC0B493}"/>
              </a:ext>
            </a:extLst>
          </p:cNvPr>
          <p:cNvSpPr/>
          <p:nvPr/>
        </p:nvSpPr>
        <p:spPr>
          <a:xfrm>
            <a:off x="426721" y="792379"/>
            <a:ext cx="11448286" cy="461665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 – VRU scenarios</a:t>
            </a:r>
          </a:p>
        </p:txBody>
      </p:sp>
      <p:sp>
        <p:nvSpPr>
          <p:cNvPr id="8" name="正方形/長方形 8">
            <a:extLst>
              <a:ext uri="{FF2B5EF4-FFF2-40B4-BE49-F238E27FC236}">
                <a16:creationId xmlns:a16="http://schemas.microsoft.com/office/drawing/2014/main" id="{C36E00A3-FBB0-47A7-B54B-A02B15B7BB3A}"/>
              </a:ext>
            </a:extLst>
          </p:cNvPr>
          <p:cNvSpPr/>
          <p:nvPr/>
        </p:nvSpPr>
        <p:spPr>
          <a:xfrm>
            <a:off x="426721" y="5110451"/>
            <a:ext cx="11606782" cy="1200329"/>
          </a:xfrm>
          <a:prstGeom prst="rect">
            <a:avLst/>
          </a:prstGeom>
          <a:ln w="317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meeting:</a:t>
            </a:r>
          </a:p>
          <a:p>
            <a:pPr marL="719138" indent="-365125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June 30</a:t>
            </a:r>
            <a:r>
              <a:rPr lang="en-US" altLang="ja-JP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 </a:t>
            </a: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(CET: 10:00am - 12:00pm) and </a:t>
            </a:r>
          </a:p>
          <a:p>
            <a:pPr marL="719138" indent="-365125"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July 1</a:t>
            </a:r>
            <a:r>
              <a:rPr lang="en-US" altLang="ja-JP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altLang="ja-JP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(CET: 9:00am - 12:00pm) </a:t>
            </a:r>
          </a:p>
        </p:txBody>
      </p:sp>
    </p:spTree>
    <p:extLst>
      <p:ext uri="{BB962C8B-B14F-4D97-AF65-F5344CB8AC3E}">
        <p14:creationId xmlns:p14="http://schemas.microsoft.com/office/powerpoint/2010/main" val="288147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69A7-D8F0-4CD9-B84B-3A79413A680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Informal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Group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AEBS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Heavy Duty</a:t>
            </a:r>
            <a:r>
              <a:rPr kumimoji="1" lang="ja-JP" altLang="en-US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1" lang="en-US" altLang="ja-JP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  <a:endParaRPr kumimoji="1" lang="ja-JP" altLang="en-US" sz="28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2805" y="1905506"/>
            <a:ext cx="119263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 </a:t>
            </a:r>
          </a:p>
          <a:p>
            <a:pPr algn="ctr"/>
            <a:r>
              <a:rPr kumimoji="1" lang="en-US" altLang="ja-JP" sz="9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your attention</a:t>
            </a:r>
            <a:endParaRPr kumimoji="1" lang="ja-JP" altLang="en-US" sz="9600" b="1" dirty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055C0-82D9-41A0-BCBF-B01905D6D286}"/>
              </a:ext>
            </a:extLst>
          </p:cNvPr>
          <p:cNvSpPr txBox="1"/>
          <p:nvPr/>
        </p:nvSpPr>
        <p:spPr>
          <a:xfrm>
            <a:off x="6681216" y="6441440"/>
            <a:ext cx="551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 and Secretary IWG AEBS-HDV – GRVA </a:t>
            </a:r>
            <a:r>
              <a:rPr lang="en-US" altLang="ja-JP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1" lang="ja-JP" altLang="en-US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74194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レトロスペクト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TM02900771[[fn=スライス]]</Template>
  <TotalTime>0</TotalTime>
  <Words>372</Words>
  <Application>Microsoft Office PowerPoint</Application>
  <PresentationFormat>Breitbild</PresentationFormat>
  <Paragraphs>55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14" baseType="lpstr">
      <vt:lpstr>ＭＳ Ｐゴシック</vt:lpstr>
      <vt:lpstr>游ゴシック</vt:lpstr>
      <vt:lpstr>Arial</vt:lpstr>
      <vt:lpstr>Calibri</vt:lpstr>
      <vt:lpstr>Calibri Light</vt:lpstr>
      <vt:lpstr>Tahoma</vt:lpstr>
      <vt:lpstr>Wingdings 2</vt:lpstr>
      <vt:lpstr>HDOfficeLightV0</vt:lpstr>
      <vt:lpstr>レトロスペクト</vt:lpstr>
      <vt:lpstr>Report from the  Informal Working Group on AEBS-HDV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hiroset</dc:creator>
  <cp:lastModifiedBy>Seiniger, Patrick</cp:lastModifiedBy>
  <cp:revision>297</cp:revision>
  <dcterms:created xsi:type="dcterms:W3CDTF">2018-08-19T04:38:41Z</dcterms:created>
  <dcterms:modified xsi:type="dcterms:W3CDTF">2021-05-26T09:08:08Z</dcterms:modified>
</cp:coreProperties>
</file>