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1" r:id="rId4"/>
    <p:sldId id="260" r:id="rId5"/>
    <p:sldId id="262" r:id="rId6"/>
  </p:sldIdLst>
  <p:sldSz cx="12192000" cy="6858000"/>
  <p:notesSz cx="6888163"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
    <a:wholeTbl>
      <a:tcTxStyle>
        <a:font>
          <a:latin typeface="+mn-lt"/>
          <a:ea typeface="+mn-ea"/>
          <a:cs typeface="+mn-cs"/>
        </a:font>
        <a:srgbClr val="000000"/>
      </a:tcTxStyle>
      <a:tcStyle>
        <a:tcBdr>
          <a:left>
            <a:ln w="12701" cap="flat" cmpd="sng" algn="ctr">
              <a:solidFill>
                <a:srgbClr val="FFFFFF"/>
              </a:solidFill>
              <a:prstDash val="solid"/>
              <a:round/>
              <a:headEnd type="none" w="med" len="med"/>
              <a:tailEnd type="none" w="med" len="med"/>
            </a:ln>
          </a:left>
          <a:right>
            <a:ln w="12701" cap="flat" cmpd="sng" algn="ctr">
              <a:solidFill>
                <a:srgbClr val="FFFFFF"/>
              </a:solidFill>
              <a:prstDash val="solid"/>
              <a:round/>
              <a:headEnd type="none" w="med" len="med"/>
              <a:tailEnd type="none" w="med" len="med"/>
            </a:ln>
          </a:right>
          <a:top>
            <a:ln w="12701" cap="flat" cmpd="sng" algn="ctr">
              <a:solidFill>
                <a:srgbClr val="FFFFFF"/>
              </a:solidFill>
              <a:prstDash val="solid"/>
              <a:round/>
              <a:headEnd type="none" w="med" len="med"/>
              <a:tailEnd type="none" w="med" len="med"/>
            </a:ln>
          </a:top>
          <a:bottom>
            <a:ln w="12701" cap="flat" cmpd="sng" algn="ctr">
              <a:solidFill>
                <a:srgbClr val="FFFFFF"/>
              </a:solidFill>
              <a:prstDash val="solid"/>
              <a:round/>
              <a:headEnd type="none" w="med" len="med"/>
              <a:tailEnd type="none" w="med" len="med"/>
            </a:ln>
          </a:bottom>
        </a:tcBdr>
        <a:fill>
          <a:solidFill>
            <a:srgbClr val="EAEFF7"/>
          </a:solidFill>
        </a:fill>
      </a:tcStyle>
    </a:wholeTbl>
    <a:band1H>
      <a:tcStyle>
        <a:tcBdr/>
        <a:fill>
          <a:solidFill>
            <a:srgbClr val="D2DEEF"/>
          </a:solidFill>
        </a:fill>
      </a:tcStyle>
    </a:band1H>
    <a:band2H>
      <a:tcStyle>
        <a:tcBdr/>
      </a:tcStyle>
    </a:band2H>
    <a:band1V>
      <a:tcStyle>
        <a:tcBdr/>
        <a:fill>
          <a:solidFill>
            <a:srgbClr val="D2DEEF"/>
          </a:solidFill>
        </a:fill>
      </a:tcStyle>
    </a:band1V>
    <a:band2V>
      <a:tcStyle>
        <a:tcBdr/>
      </a:tcStyle>
    </a:band2V>
    <a:lastCol>
      <a:tcTxStyle b="on">
        <a:font>
          <a:latin typeface="+mn-lt"/>
          <a:ea typeface="+mn-ea"/>
          <a:cs typeface="+mn-cs"/>
        </a:font>
        <a:srgbClr val="FFFFFF"/>
      </a:tcTxStyle>
      <a:tcStyle>
        <a:tcBdr/>
        <a:fill>
          <a:solidFill>
            <a:srgbClr val="5B9BD5"/>
          </a:solidFill>
        </a:fill>
      </a:tcStyle>
    </a:lastCol>
    <a:firstCol>
      <a:tcTxStyle b="on">
        <a:font>
          <a:latin typeface="+mn-lt"/>
          <a:ea typeface="+mn-ea"/>
          <a:cs typeface="+mn-cs"/>
        </a:font>
        <a:srgbClr val="FFFFFF"/>
      </a:tcTxStyle>
      <a:tcStyle>
        <a:tcBdr/>
        <a:fill>
          <a:solidFill>
            <a:srgbClr val="5B9BD5"/>
          </a:solidFill>
        </a:fill>
      </a:tcStyle>
    </a:firstCol>
    <a:lastRow>
      <a:tcTxStyle b="on">
        <a:font>
          <a:latin typeface="+mn-lt"/>
          <a:ea typeface="+mn-ea"/>
          <a:cs typeface="+mn-cs"/>
        </a:font>
        <a:srgbClr val="FFFFFF"/>
      </a:tcTxStyle>
      <a:tcStyle>
        <a:tcBdr>
          <a:top>
            <a:ln w="38103" cap="flat" cmpd="sng" algn="ctr">
              <a:solidFill>
                <a:srgbClr val="FFFFFF"/>
              </a:solidFill>
              <a:prstDash val="solid"/>
              <a:round/>
              <a:headEnd type="none" w="med" len="med"/>
              <a:tailEnd type="none" w="med" len="med"/>
            </a:ln>
          </a:top>
        </a:tcBdr>
        <a:fill>
          <a:solidFill>
            <a:srgbClr val="5B9BD5"/>
          </a:solidFill>
        </a:fill>
      </a:tcStyle>
    </a:lastRow>
    <a:firstRow>
      <a:tcTxStyle b="on">
        <a:font>
          <a:latin typeface="+mn-lt"/>
          <a:ea typeface="+mn-ea"/>
          <a:cs typeface="+mn-cs"/>
        </a:font>
        <a:srgbClr val="FFFFFF"/>
      </a:tcTxStyle>
      <a:tcStyle>
        <a:tcBdr>
          <a:bottom>
            <a:ln w="38103" cap="flat" cmpd="sng" algn="ctr">
              <a:solidFill>
                <a:srgbClr val="FFFFFF"/>
              </a:solidFill>
              <a:prstDash val="solid"/>
              <a:round/>
              <a:headEnd type="none" w="med" len="med"/>
              <a:tailEnd type="none" w="med" len="med"/>
            </a:ln>
          </a:bottom>
        </a:tcBdr>
        <a:fill>
          <a:solidFill>
            <a:srgbClr val="5B9BD5"/>
          </a:solidFill>
        </a:fill>
      </a:tcStyle>
    </a:firstRow>
  </a:tblStyle>
  <a:tblStyle styleId="{08FB837D-C827-4EFA-A057-4D05807E0F7C}" styleName="">
    <a:wholeTbl>
      <a:tcTxStyle>
        <a:font>
          <a:latin typeface="+mn-lt"/>
          <a:ea typeface="+mn-ea"/>
          <a:cs typeface="+mn-cs"/>
        </a:font>
        <a:srgbClr val="000000"/>
      </a:tcTxStyle>
      <a:tcStyle>
        <a:tcBdr>
          <a:left>
            <a:ln w="3172" cap="flat" cmpd="sng" algn="ctr">
              <a:solidFill>
                <a:srgbClr val="70AD47"/>
              </a:solidFill>
              <a:prstDash val="solid"/>
              <a:round/>
              <a:headEnd type="none" w="med" len="med"/>
              <a:tailEnd type="none" w="med" len="med"/>
            </a:ln>
          </a:left>
          <a:right>
            <a:ln w="3172" cap="flat" cmpd="sng" algn="ctr">
              <a:solidFill>
                <a:srgbClr val="70AD47"/>
              </a:solidFill>
              <a:prstDash val="solid"/>
              <a:round/>
              <a:headEnd type="none" w="med" len="med"/>
              <a:tailEnd type="none" w="med" len="med"/>
            </a:ln>
          </a:right>
          <a:top>
            <a:ln w="3172" cap="flat" cmpd="sng" algn="ctr">
              <a:solidFill>
                <a:srgbClr val="70AD47"/>
              </a:solidFill>
              <a:prstDash val="solid"/>
              <a:round/>
              <a:headEnd type="none" w="med" len="med"/>
              <a:tailEnd type="none" w="med" len="med"/>
            </a:ln>
          </a:top>
          <a:bottom>
            <a:ln w="3172" cap="flat" cmpd="sng" algn="ctr">
              <a:solidFill>
                <a:srgbClr val="70AD47"/>
              </a:solidFill>
              <a:prstDash val="solid"/>
              <a:round/>
              <a:headEnd type="none" w="med" len="med"/>
              <a:tailEnd type="none" w="med" len="med"/>
            </a:ln>
          </a:bottom>
        </a:tcBdr>
        <a:fill>
          <a:solidFill>
            <a:srgbClr val="70AD47"/>
          </a:solidFill>
        </a:fill>
      </a:tcStyle>
    </a:wholeTbl>
    <a:band1H>
      <a:tcStyle>
        <a:tcBdr/>
        <a:fill>
          <a:solidFill>
            <a:srgbClr val="70AD47"/>
          </a:solidFill>
        </a:fill>
      </a:tcStyle>
    </a:band1H>
    <a:band2H>
      <a:tcStyle>
        <a:tcBdr/>
        <a:fill>
          <a:solidFill>
            <a:srgbClr val="70AD47"/>
          </a:solidFill>
        </a:fill>
      </a:tcStyle>
    </a:band2H>
    <a:band1V>
      <a:tcStyle>
        <a:tcBdr>
          <a:top>
            <a:ln w="3172" cap="flat" cmpd="sng" algn="ctr">
              <a:solidFill>
                <a:srgbClr val="70AD47"/>
              </a:solidFill>
              <a:prstDash val="solid"/>
              <a:round/>
              <a:headEnd type="none" w="med" len="med"/>
              <a:tailEnd type="none" w="med" len="med"/>
            </a:ln>
          </a:top>
          <a:bottom>
            <a:ln w="3172" cap="flat" cmpd="sng" algn="ctr">
              <a:solidFill>
                <a:srgbClr val="70AD47"/>
              </a:solidFill>
              <a:prstDash val="solid"/>
              <a:round/>
              <a:headEnd type="none" w="med" len="med"/>
              <a:tailEnd type="none" w="med" len="med"/>
            </a:ln>
          </a:bottom>
        </a:tcBdr>
        <a:fill>
          <a:solidFill>
            <a:srgbClr val="70AD47"/>
          </a:solidFill>
        </a:fill>
      </a:tcStyle>
    </a:band1V>
    <a:band2V>
      <a:tcStyle>
        <a:tcBdr/>
        <a:fill>
          <a:solidFill>
            <a:srgbClr val="70AD47"/>
          </a:solidFill>
        </a:fill>
      </a:tcStyle>
    </a:band2V>
    <a:lastCol>
      <a:tcTxStyle b="on">
        <a:font>
          <a:latin typeface=""/>
          <a:ea typeface=""/>
          <a:cs typeface=""/>
        </a:font>
      </a:tcTxStyle>
      <a:tcStyle>
        <a:tcBdr>
          <a:left>
            <a:ln w="3172" cap="flat" cmpd="sng" algn="ctr">
              <a:solidFill>
                <a:srgbClr val="70AD47"/>
              </a:solidFill>
              <a:prstDash val="solid"/>
              <a:round/>
              <a:headEnd type="none" w="med" len="med"/>
              <a:tailEnd type="none" w="med" len="med"/>
            </a:ln>
          </a:left>
          <a:right>
            <a:ln w="3172" cap="flat" cmpd="sng" algn="ctr">
              <a:solidFill>
                <a:srgbClr val="70AD47"/>
              </a:solidFill>
              <a:prstDash val="solid"/>
              <a:round/>
              <a:headEnd type="none" w="med" len="med"/>
              <a:tailEnd type="none" w="med" len="med"/>
            </a:ln>
          </a:right>
          <a:top>
            <a:ln w="3172" cap="flat" cmpd="sng" algn="ctr">
              <a:solidFill>
                <a:srgbClr val="70AD47"/>
              </a:solidFill>
              <a:prstDash val="solid"/>
              <a:round/>
              <a:headEnd type="none" w="med" len="med"/>
              <a:tailEnd type="none" w="med" len="med"/>
            </a:ln>
          </a:top>
          <a:bottom>
            <a:ln w="3172" cap="flat" cmpd="sng" algn="ctr">
              <a:solidFill>
                <a:srgbClr val="70AD47"/>
              </a:solidFill>
              <a:prstDash val="solid"/>
              <a:round/>
              <a:headEnd type="none" w="med" len="med"/>
              <a:tailEnd type="none" w="med" len="med"/>
            </a:ln>
          </a:bottom>
        </a:tcBdr>
        <a:fill>
          <a:solidFill>
            <a:srgbClr val="70AD47"/>
          </a:solidFill>
        </a:fill>
      </a:tcStyle>
    </a:lastCol>
    <a:firstCol>
      <a:tcTxStyle b="on">
        <a:font>
          <a:latin typeface=""/>
          <a:ea typeface=""/>
          <a:cs typeface=""/>
        </a:font>
      </a:tcTxStyle>
      <a:tcStyle>
        <a:tcBdr>
          <a:left>
            <a:ln w="3172" cap="flat" cmpd="sng" algn="ctr">
              <a:solidFill>
                <a:srgbClr val="70AD47"/>
              </a:solidFill>
              <a:prstDash val="solid"/>
              <a:round/>
              <a:headEnd type="none" w="med" len="med"/>
              <a:tailEnd type="none" w="med" len="med"/>
            </a:ln>
          </a:left>
          <a:right>
            <a:ln w="3172" cap="flat" cmpd="sng" algn="ctr">
              <a:solidFill>
                <a:srgbClr val="70AD47"/>
              </a:solidFill>
              <a:prstDash val="solid"/>
              <a:round/>
              <a:headEnd type="none" w="med" len="med"/>
              <a:tailEnd type="none" w="med" len="med"/>
            </a:ln>
          </a:right>
          <a:top>
            <a:ln w="3172" cap="flat" cmpd="sng" algn="ctr">
              <a:solidFill>
                <a:srgbClr val="70AD47"/>
              </a:solidFill>
              <a:prstDash val="solid"/>
              <a:round/>
              <a:headEnd type="none" w="med" len="med"/>
              <a:tailEnd type="none" w="med" len="med"/>
            </a:ln>
          </a:top>
          <a:bottom>
            <a:ln w="3172" cap="flat" cmpd="sng" algn="ctr">
              <a:solidFill>
                <a:srgbClr val="70AD47"/>
              </a:solidFill>
              <a:prstDash val="solid"/>
              <a:round/>
              <a:headEnd type="none" w="med" len="med"/>
              <a:tailEnd type="none" w="med" len="med"/>
            </a:ln>
          </a:bottom>
        </a:tcBdr>
        <a:fill>
          <a:solidFill>
            <a:srgbClr val="70AD47"/>
          </a:solidFill>
        </a:fill>
      </a:tcStyle>
    </a:firstCol>
    <a:lastRow>
      <a:tcTxStyle b="on">
        <a:font>
          <a:latin typeface=""/>
          <a:ea typeface=""/>
          <a:cs typeface=""/>
        </a:font>
      </a:tcTxStyle>
      <a:tcStyle>
        <a:tcBdr>
          <a:left>
            <a:ln w="3172" cap="flat" cmpd="sng" algn="ctr">
              <a:solidFill>
                <a:srgbClr val="70AD47"/>
              </a:solidFill>
              <a:prstDash val="solid"/>
              <a:round/>
              <a:headEnd type="none" w="med" len="med"/>
              <a:tailEnd type="none" w="med" len="med"/>
            </a:ln>
          </a:left>
          <a:right>
            <a:ln w="3172" cap="flat" cmpd="sng" algn="ctr">
              <a:solidFill>
                <a:srgbClr val="70AD47"/>
              </a:solidFill>
              <a:prstDash val="solid"/>
              <a:round/>
              <a:headEnd type="none" w="med" len="med"/>
              <a:tailEnd type="none" w="med" len="med"/>
            </a:ln>
          </a:right>
          <a:top>
            <a:ln w="3172" cap="flat" cmpd="sng" algn="ctr">
              <a:solidFill>
                <a:srgbClr val="70AD47"/>
              </a:solidFill>
              <a:prstDash val="solid"/>
              <a:round/>
              <a:headEnd type="none" w="med" len="med"/>
              <a:tailEnd type="none" w="med" len="med"/>
            </a:ln>
          </a:top>
          <a:bottom>
            <a:ln w="3172" cap="flat" cmpd="sng" algn="ctr">
              <a:solidFill>
                <a:srgbClr val="70AD47"/>
              </a:solidFill>
              <a:prstDash val="solid"/>
              <a:round/>
              <a:headEnd type="none" w="med" len="med"/>
              <a:tailEnd type="none" w="med" len="med"/>
            </a:ln>
          </a:bottom>
        </a:tcBdr>
        <a:fill>
          <a:solidFill>
            <a:srgbClr val="70AD47"/>
          </a:solidFill>
        </a:fill>
      </a:tcStyle>
    </a:lastRow>
    <a:firstRow>
      <a:tcTxStyle b="on">
        <a:font>
          <a:latin typeface="+mn-lt"/>
          <a:ea typeface="+mn-ea"/>
          <a:cs typeface="+mn-cs"/>
        </a:font>
        <a:srgbClr val="FFFFFF"/>
      </a:tcTxStyle>
      <a:tcStyle>
        <a:tcBdr>
          <a:left>
            <a:ln w="3172" cap="flat" cmpd="sng" algn="ctr">
              <a:solidFill>
                <a:srgbClr val="70AD47"/>
              </a:solidFill>
              <a:prstDash val="solid"/>
              <a:round/>
              <a:headEnd type="none" w="med" len="med"/>
              <a:tailEnd type="none" w="med" len="med"/>
            </a:ln>
          </a:left>
          <a:right>
            <a:ln w="3172" cap="flat" cmpd="sng" algn="ctr">
              <a:solidFill>
                <a:srgbClr val="70AD47"/>
              </a:solidFill>
              <a:prstDash val="solid"/>
              <a:round/>
              <a:headEnd type="none" w="med" len="med"/>
              <a:tailEnd type="none" w="med" len="med"/>
            </a:ln>
          </a:right>
          <a:top>
            <a:ln w="3172" cap="flat" cmpd="sng" algn="ctr">
              <a:solidFill>
                <a:srgbClr val="70AD47"/>
              </a:solidFill>
              <a:prstDash val="solid"/>
              <a:round/>
              <a:headEnd type="none" w="med" len="med"/>
              <a:tailEnd type="none" w="med" len="med"/>
            </a:ln>
          </a:top>
          <a:bottom>
            <a:ln w="3172" cap="flat" cmpd="sng" algn="ctr">
              <a:solidFill>
                <a:srgbClr val="FFFFFF"/>
              </a:solidFill>
              <a:prstDash val="solid"/>
              <a:round/>
              <a:headEnd type="none" w="med" len="med"/>
              <a:tailEnd type="none" w="med" len="med"/>
            </a:ln>
          </a:bottom>
        </a:tcBdr>
        <a:fill>
          <a:solidFill>
            <a:srgbClr val="70AD47"/>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endParaRPr lang="en-GB"/>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endParaRPr lang="en-GB"/>
          </a:p>
        </p:txBody>
      </p:sp>
      <p:sp>
        <p:nvSpPr>
          <p:cNvPr id="4" name="Date Placeholder 3"/>
          <p:cNvSpPr txBox="1">
            <a:spLocks noGrp="1"/>
          </p:cNvSpPr>
          <p:nvPr>
            <p:ph type="dt" sz="half" idx="7"/>
          </p:nvPr>
        </p:nvSpPr>
        <p:spPr/>
        <p:txBody>
          <a:bodyPr/>
          <a:lstStyle>
            <a:lvl1pPr>
              <a:defRPr/>
            </a:lvl1pPr>
          </a:lstStyle>
          <a:p>
            <a:pPr lvl="0"/>
            <a:fld id="{B7CEC128-40F7-44A3-996B-C8F60461DD6E}" type="datetime1">
              <a:rPr lang="en-GB"/>
              <a:pPr lvl="0"/>
              <a:t>24/05/2021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A4FFE3FD-E618-4A07-813B-1139DEED07D8}" type="slidenum">
              <a:t>‹#›</a:t>
            </a:fld>
            <a:endParaRPr lang="en-GB"/>
          </a:p>
        </p:txBody>
      </p:sp>
    </p:spTree>
    <p:extLst>
      <p:ext uri="{BB962C8B-B14F-4D97-AF65-F5344CB8AC3E}">
        <p14:creationId xmlns:p14="http://schemas.microsoft.com/office/powerpoint/2010/main" val="377419267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883470F6-6122-4261-AE77-A4BE85CA6B48}" type="datetime1">
              <a:rPr lang="en-GB"/>
              <a:pPr lvl="0"/>
              <a:t>24/05/2021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06153F44-33C8-440D-A852-11844BF5EF61}" type="slidenum">
              <a:t>‹#›</a:t>
            </a:fld>
            <a:endParaRPr lang="en-GB"/>
          </a:p>
        </p:txBody>
      </p:sp>
    </p:spTree>
    <p:extLst>
      <p:ext uri="{BB962C8B-B14F-4D97-AF65-F5344CB8AC3E}">
        <p14:creationId xmlns:p14="http://schemas.microsoft.com/office/powerpoint/2010/main" val="793554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endParaRPr lang="en-GB"/>
          </a:p>
        </p:txBody>
      </p:sp>
      <p:sp>
        <p:nvSpPr>
          <p:cNvPr id="3" name="Vertical Text Placeholder 2"/>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ABA1BCAB-6E43-4465-976E-42699CEDD888}" type="datetime1">
              <a:rPr lang="en-GB"/>
              <a:pPr lvl="0"/>
              <a:t>24/05/2021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C360634F-2FF6-49BC-B244-3AC2BD825206}" type="slidenum">
              <a:t>‹#›</a:t>
            </a:fld>
            <a:endParaRPr lang="en-GB"/>
          </a:p>
        </p:txBody>
      </p:sp>
    </p:spTree>
    <p:extLst>
      <p:ext uri="{BB962C8B-B14F-4D97-AF65-F5344CB8AC3E}">
        <p14:creationId xmlns:p14="http://schemas.microsoft.com/office/powerpoint/2010/main" val="4262265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7"/>
          </p:nvPr>
        </p:nvSpPr>
        <p:spPr/>
        <p:txBody>
          <a:bodyPr/>
          <a:lstStyle>
            <a:lvl1pPr>
              <a:defRPr/>
            </a:lvl1pPr>
          </a:lstStyle>
          <a:p>
            <a:pPr lvl="0"/>
            <a:fld id="{13EA3B52-2621-41E5-AB79-B20DEEF00028}" type="datetime1">
              <a:rPr lang="en-GB"/>
              <a:pPr lvl="0"/>
              <a:t>24/05/2021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58F46D0E-0A9B-4FC0-8EF5-4E470D4CE9AA}" type="slidenum">
              <a:t>‹#›</a:t>
            </a:fld>
            <a:endParaRPr lang="en-GB"/>
          </a:p>
        </p:txBody>
      </p:sp>
    </p:spTree>
    <p:extLst>
      <p:ext uri="{BB962C8B-B14F-4D97-AF65-F5344CB8AC3E}">
        <p14:creationId xmlns:p14="http://schemas.microsoft.com/office/powerpoint/2010/main" val="1673088831"/>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endParaRPr lang="en-GB"/>
          </a:p>
        </p:txBody>
      </p:sp>
      <p:sp>
        <p:nvSpPr>
          <p:cNvPr id="3" name="Text Placeholder 2"/>
          <p:cNvSpPr txBox="1">
            <a:spLocks noGrp="1"/>
          </p:cNvSpPr>
          <p:nvPr>
            <p:ph type="body" idx="1"/>
          </p:nvPr>
        </p:nvSpPr>
        <p:spPr>
          <a:xfrm>
            <a:off x="831847" y="4589465"/>
            <a:ext cx="10515600" cy="1500182"/>
          </a:xfrm>
        </p:spPr>
        <p:txBody>
          <a:bodyPr/>
          <a:lstStyle>
            <a:lvl1pPr marL="0" indent="0">
              <a:buNone/>
              <a:defRPr sz="24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fld id="{2B89E92B-C29B-4729-939B-2C550B17802A}" type="datetime1">
              <a:rPr lang="en-GB"/>
              <a:pPr lvl="0"/>
              <a:t>24/05/2021</a:t>
            </a:fld>
            <a:endParaRPr lang="en-GB"/>
          </a:p>
        </p:txBody>
      </p:sp>
      <p:sp>
        <p:nvSpPr>
          <p:cNvPr id="5" name="Footer Placeholder 4"/>
          <p:cNvSpPr txBox="1">
            <a:spLocks noGrp="1"/>
          </p:cNvSpPr>
          <p:nvPr>
            <p:ph type="ftr" sz="quarter" idx="9"/>
          </p:nvPr>
        </p:nvSpPr>
        <p:spPr/>
        <p:txBody>
          <a:bodyPr/>
          <a:lstStyle>
            <a:lvl1pPr>
              <a:defRPr/>
            </a:lvl1pPr>
          </a:lstStyle>
          <a:p>
            <a:pPr lvl="0"/>
            <a:endParaRPr lang="en-GB"/>
          </a:p>
        </p:txBody>
      </p:sp>
      <p:sp>
        <p:nvSpPr>
          <p:cNvPr id="6" name="Slide Number Placeholder 5"/>
          <p:cNvSpPr txBox="1">
            <a:spLocks noGrp="1"/>
          </p:cNvSpPr>
          <p:nvPr>
            <p:ph type="sldNum" sz="quarter" idx="8"/>
          </p:nvPr>
        </p:nvSpPr>
        <p:spPr/>
        <p:txBody>
          <a:bodyPr/>
          <a:lstStyle>
            <a:lvl1pPr>
              <a:defRPr/>
            </a:lvl1pPr>
          </a:lstStyle>
          <a:p>
            <a:pPr lvl="0"/>
            <a:fld id="{0F695C3C-501D-43CF-94A5-560B1E96D35D}" type="slidenum">
              <a:t>‹#›</a:t>
            </a:fld>
            <a:endParaRPr lang="en-GB"/>
          </a:p>
        </p:txBody>
      </p:sp>
    </p:spTree>
    <p:extLst>
      <p:ext uri="{BB962C8B-B14F-4D97-AF65-F5344CB8AC3E}">
        <p14:creationId xmlns:p14="http://schemas.microsoft.com/office/powerpoint/2010/main" val="1773890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Content Placeholder 2"/>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txBox="1">
            <a:spLocks noGrp="1"/>
          </p:cNvSpPr>
          <p:nvPr>
            <p:ph type="dt" sz="half" idx="7"/>
          </p:nvPr>
        </p:nvSpPr>
        <p:spPr/>
        <p:txBody>
          <a:bodyPr/>
          <a:lstStyle>
            <a:lvl1pPr>
              <a:defRPr/>
            </a:lvl1pPr>
          </a:lstStyle>
          <a:p>
            <a:pPr lvl="0"/>
            <a:fld id="{2683BD88-A689-4F19-9194-0DDBEA725F2F}" type="datetime1">
              <a:rPr lang="en-GB"/>
              <a:pPr lvl="0"/>
              <a:t>24/05/2021</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2EC9547A-D62D-404A-B9D8-4AD5CAE59ADB}" type="slidenum">
              <a:t>‹#›</a:t>
            </a:fld>
            <a:endParaRPr lang="en-GB"/>
          </a:p>
        </p:txBody>
      </p:sp>
    </p:spTree>
    <p:extLst>
      <p:ext uri="{BB962C8B-B14F-4D97-AF65-F5344CB8AC3E}">
        <p14:creationId xmlns:p14="http://schemas.microsoft.com/office/powerpoint/2010/main" val="3568282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endParaRPr lang="en-GB"/>
          </a:p>
        </p:txBody>
      </p:sp>
      <p:sp>
        <p:nvSpPr>
          <p:cNvPr id="3" name="Text Placeholder 2"/>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txBox="1">
            <a:spLocks noGrp="1"/>
          </p:cNvSpPr>
          <p:nvPr>
            <p:ph type="dt" sz="half" idx="7"/>
          </p:nvPr>
        </p:nvSpPr>
        <p:spPr/>
        <p:txBody>
          <a:bodyPr/>
          <a:lstStyle>
            <a:lvl1pPr>
              <a:defRPr/>
            </a:lvl1pPr>
          </a:lstStyle>
          <a:p>
            <a:pPr lvl="0"/>
            <a:fld id="{07D33199-016E-4440-B38C-299F58EABD1A}" type="datetime1">
              <a:rPr lang="en-GB"/>
              <a:pPr lvl="0"/>
              <a:t>24/05/2021</a:t>
            </a:fld>
            <a:endParaRPr lang="en-GB"/>
          </a:p>
        </p:txBody>
      </p:sp>
      <p:sp>
        <p:nvSpPr>
          <p:cNvPr id="8" name="Footer Placeholder 7"/>
          <p:cNvSpPr txBox="1">
            <a:spLocks noGrp="1"/>
          </p:cNvSpPr>
          <p:nvPr>
            <p:ph type="ftr" sz="quarter" idx="9"/>
          </p:nvPr>
        </p:nvSpPr>
        <p:spPr/>
        <p:txBody>
          <a:bodyPr/>
          <a:lstStyle>
            <a:lvl1pPr>
              <a:defRPr/>
            </a:lvl1pPr>
          </a:lstStyle>
          <a:p>
            <a:pPr lvl="0"/>
            <a:endParaRPr lang="en-GB"/>
          </a:p>
        </p:txBody>
      </p:sp>
      <p:sp>
        <p:nvSpPr>
          <p:cNvPr id="9" name="Slide Number Placeholder 8"/>
          <p:cNvSpPr txBox="1">
            <a:spLocks noGrp="1"/>
          </p:cNvSpPr>
          <p:nvPr>
            <p:ph type="sldNum" sz="quarter" idx="8"/>
          </p:nvPr>
        </p:nvSpPr>
        <p:spPr/>
        <p:txBody>
          <a:bodyPr/>
          <a:lstStyle>
            <a:lvl1pPr>
              <a:defRPr/>
            </a:lvl1pPr>
          </a:lstStyle>
          <a:p>
            <a:pPr lvl="0"/>
            <a:fld id="{CB00C839-C354-423C-95D1-F91C8CF97FA2}" type="slidenum">
              <a:t>‹#›</a:t>
            </a:fld>
            <a:endParaRPr lang="en-GB"/>
          </a:p>
        </p:txBody>
      </p:sp>
    </p:spTree>
    <p:extLst>
      <p:ext uri="{BB962C8B-B14F-4D97-AF65-F5344CB8AC3E}">
        <p14:creationId xmlns:p14="http://schemas.microsoft.com/office/powerpoint/2010/main" val="290686362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en-US"/>
              <a:t>Click to edit Master title style</a:t>
            </a:r>
            <a:endParaRPr lang="en-GB"/>
          </a:p>
        </p:txBody>
      </p:sp>
      <p:sp>
        <p:nvSpPr>
          <p:cNvPr id="3" name="Date Placeholder 2"/>
          <p:cNvSpPr txBox="1">
            <a:spLocks noGrp="1"/>
          </p:cNvSpPr>
          <p:nvPr>
            <p:ph type="dt" sz="half" idx="7"/>
          </p:nvPr>
        </p:nvSpPr>
        <p:spPr/>
        <p:txBody>
          <a:bodyPr/>
          <a:lstStyle>
            <a:lvl1pPr>
              <a:defRPr/>
            </a:lvl1pPr>
          </a:lstStyle>
          <a:p>
            <a:pPr lvl="0"/>
            <a:fld id="{427EBA28-E94E-4397-8953-525AFFBDBEE2}" type="datetime1">
              <a:rPr lang="en-GB"/>
              <a:pPr lvl="0"/>
              <a:t>24/05/2021</a:t>
            </a:fld>
            <a:endParaRPr lang="en-GB"/>
          </a:p>
        </p:txBody>
      </p:sp>
      <p:sp>
        <p:nvSpPr>
          <p:cNvPr id="4" name="Footer Placeholder 3"/>
          <p:cNvSpPr txBox="1">
            <a:spLocks noGrp="1"/>
          </p:cNvSpPr>
          <p:nvPr>
            <p:ph type="ftr" sz="quarter" idx="9"/>
          </p:nvPr>
        </p:nvSpPr>
        <p:spPr/>
        <p:txBody>
          <a:bodyPr/>
          <a:lstStyle>
            <a:lvl1pPr>
              <a:defRPr/>
            </a:lvl1pPr>
          </a:lstStyle>
          <a:p>
            <a:pPr lvl="0"/>
            <a:endParaRPr lang="en-GB"/>
          </a:p>
        </p:txBody>
      </p:sp>
      <p:sp>
        <p:nvSpPr>
          <p:cNvPr id="5" name="Slide Number Placeholder 4"/>
          <p:cNvSpPr txBox="1">
            <a:spLocks noGrp="1"/>
          </p:cNvSpPr>
          <p:nvPr>
            <p:ph type="sldNum" sz="quarter" idx="8"/>
          </p:nvPr>
        </p:nvSpPr>
        <p:spPr/>
        <p:txBody>
          <a:bodyPr/>
          <a:lstStyle>
            <a:lvl1pPr>
              <a:defRPr/>
            </a:lvl1pPr>
          </a:lstStyle>
          <a:p>
            <a:pPr lvl="0"/>
            <a:fld id="{94B30220-0CF0-4DA8-9EB6-D48D93440761}" type="slidenum">
              <a:t>‹#›</a:t>
            </a:fld>
            <a:endParaRPr lang="en-GB"/>
          </a:p>
        </p:txBody>
      </p:sp>
    </p:spTree>
    <p:extLst>
      <p:ext uri="{BB962C8B-B14F-4D97-AF65-F5344CB8AC3E}">
        <p14:creationId xmlns:p14="http://schemas.microsoft.com/office/powerpoint/2010/main" val="416839161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CFFBBBE2-F5ED-4348-84E8-9A35996C8BAE}" type="datetime1">
              <a:rPr lang="en-GB"/>
              <a:pPr lvl="0"/>
              <a:t>24/05/2021</a:t>
            </a:fld>
            <a:endParaRPr lang="en-GB"/>
          </a:p>
        </p:txBody>
      </p:sp>
      <p:sp>
        <p:nvSpPr>
          <p:cNvPr id="3" name="Footer Placeholder 2"/>
          <p:cNvSpPr txBox="1">
            <a:spLocks noGrp="1"/>
          </p:cNvSpPr>
          <p:nvPr>
            <p:ph type="ftr" sz="quarter" idx="9"/>
          </p:nvPr>
        </p:nvSpPr>
        <p:spPr/>
        <p:txBody>
          <a:bodyPr/>
          <a:lstStyle>
            <a:lvl1pPr>
              <a:defRPr/>
            </a:lvl1pPr>
          </a:lstStyle>
          <a:p>
            <a:pPr lvl="0"/>
            <a:endParaRPr lang="en-GB"/>
          </a:p>
        </p:txBody>
      </p:sp>
      <p:sp>
        <p:nvSpPr>
          <p:cNvPr id="4" name="Slide Number Placeholder 3"/>
          <p:cNvSpPr txBox="1">
            <a:spLocks noGrp="1"/>
          </p:cNvSpPr>
          <p:nvPr>
            <p:ph type="sldNum" sz="quarter" idx="8"/>
          </p:nvPr>
        </p:nvSpPr>
        <p:spPr/>
        <p:txBody>
          <a:bodyPr/>
          <a:lstStyle>
            <a:lvl1pPr>
              <a:defRPr/>
            </a:lvl1pPr>
          </a:lstStyle>
          <a:p>
            <a:pPr lvl="0"/>
            <a:fld id="{C54D38E0-124B-4DB1-97CF-712A5333FA3D}" type="slidenum">
              <a:t>‹#›</a:t>
            </a:fld>
            <a:endParaRPr lang="en-GB"/>
          </a:p>
        </p:txBody>
      </p:sp>
    </p:spTree>
    <p:extLst>
      <p:ext uri="{BB962C8B-B14F-4D97-AF65-F5344CB8AC3E}">
        <p14:creationId xmlns:p14="http://schemas.microsoft.com/office/powerpoint/2010/main" val="1311525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Content Placeholder 2"/>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FC5C5551-4A71-4D6B-85B6-01609FD6700A}" type="datetime1">
              <a:rPr lang="en-GB"/>
              <a:pPr lvl="0"/>
              <a:t>24/05/2021</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C7D16592-E2DC-44E0-8EB7-D5F0DB23D0A2}" type="slidenum">
              <a:t>‹#›</a:t>
            </a:fld>
            <a:endParaRPr lang="en-GB"/>
          </a:p>
        </p:txBody>
      </p:sp>
    </p:spTree>
    <p:extLst>
      <p:ext uri="{BB962C8B-B14F-4D97-AF65-F5344CB8AC3E}">
        <p14:creationId xmlns:p14="http://schemas.microsoft.com/office/powerpoint/2010/main" val="1986456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endParaRPr lang="en-GB"/>
          </a:p>
        </p:txBody>
      </p:sp>
      <p:sp>
        <p:nvSpPr>
          <p:cNvPr id="3" name="Picture Placeholder 2"/>
          <p:cNvSpPr txBox="1">
            <a:spLocks noGrp="1"/>
          </p:cNvSpPr>
          <p:nvPr>
            <p:ph type="pic" idx="1"/>
          </p:nvPr>
        </p:nvSpPr>
        <p:spPr>
          <a:xfrm>
            <a:off x="5183184" y="987423"/>
            <a:ext cx="6172200" cy="4873623"/>
          </a:xfrm>
        </p:spPr>
        <p:txBody>
          <a:bodyPr/>
          <a:lstStyle>
            <a:lvl1pPr marL="0" indent="0">
              <a:buNone/>
              <a:defRPr lang="en-GB" sz="3200"/>
            </a:lvl1pPr>
          </a:lstStyle>
          <a:p>
            <a:pPr lvl="0"/>
            <a:endParaRPr lang="en-GB"/>
          </a:p>
        </p:txBody>
      </p:sp>
      <p:sp>
        <p:nvSpPr>
          <p:cNvPr id="4" name="Text Placeholder 3"/>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fld id="{A50FC6D5-D366-4F1B-97E3-655A5A1A0B98}" type="datetime1">
              <a:rPr lang="en-GB"/>
              <a:pPr lvl="0"/>
              <a:t>24/05/2021</a:t>
            </a:fld>
            <a:endParaRPr lang="en-GB"/>
          </a:p>
        </p:txBody>
      </p:sp>
      <p:sp>
        <p:nvSpPr>
          <p:cNvPr id="6" name="Footer Placeholder 5"/>
          <p:cNvSpPr txBox="1">
            <a:spLocks noGrp="1"/>
          </p:cNvSpPr>
          <p:nvPr>
            <p:ph type="ftr" sz="quarter" idx="9"/>
          </p:nvPr>
        </p:nvSpPr>
        <p:spPr/>
        <p:txBody>
          <a:bodyPr/>
          <a:lstStyle>
            <a:lvl1pPr>
              <a:defRPr/>
            </a:lvl1pPr>
          </a:lstStyle>
          <a:p>
            <a:pPr lvl="0"/>
            <a:endParaRPr lang="en-GB"/>
          </a:p>
        </p:txBody>
      </p:sp>
      <p:sp>
        <p:nvSpPr>
          <p:cNvPr id="7" name="Slide Number Placeholder 6"/>
          <p:cNvSpPr txBox="1">
            <a:spLocks noGrp="1"/>
          </p:cNvSpPr>
          <p:nvPr>
            <p:ph type="sldNum" sz="quarter" idx="8"/>
          </p:nvPr>
        </p:nvSpPr>
        <p:spPr/>
        <p:txBody>
          <a:bodyPr/>
          <a:lstStyle>
            <a:lvl1pPr>
              <a:defRPr/>
            </a:lvl1pPr>
          </a:lstStyle>
          <a:p>
            <a:pPr lvl="0"/>
            <a:fld id="{ACB11A81-4B12-4928-85EF-DF905C124F6A}" type="slidenum">
              <a:t>‹#›</a:t>
            </a:fld>
            <a:endParaRPr lang="en-GB"/>
          </a:p>
        </p:txBody>
      </p:sp>
    </p:spTree>
    <p:extLst>
      <p:ext uri="{BB962C8B-B14F-4D97-AF65-F5344CB8AC3E}">
        <p14:creationId xmlns:p14="http://schemas.microsoft.com/office/powerpoint/2010/main" val="319162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endParaRPr lang="en-GB"/>
          </a:p>
        </p:txBody>
      </p:sp>
      <p:sp>
        <p:nvSpPr>
          <p:cNvPr id="3" name="Text Placeholder 2"/>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C35F348D-BACB-455C-BF2D-2A4AB065040B}" type="datetime1">
              <a:rPr lang="en-GB"/>
              <a:pPr lvl="0"/>
              <a:t>24/05/2021</a:t>
            </a:fld>
            <a:endParaRPr lang="en-GB"/>
          </a:p>
        </p:txBody>
      </p:sp>
      <p:sp>
        <p:nvSpPr>
          <p:cNvPr id="5" name="Footer Placehold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endParaRPr lang="en-GB"/>
          </a:p>
        </p:txBody>
      </p:sp>
      <p:sp>
        <p:nvSpPr>
          <p:cNvPr id="6" name="Slide Number Placeholder 5"/>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en-GB" sz="1200" b="0" i="0" u="none" strike="noStrike" kern="1200" cap="none" spc="0" baseline="0">
                <a:solidFill>
                  <a:srgbClr val="898989"/>
                </a:solidFill>
                <a:uFillTx/>
                <a:latin typeface="Calibri"/>
              </a:defRPr>
            </a:lvl1pPr>
          </a:lstStyle>
          <a:p>
            <a:pPr lvl="0"/>
            <a:fld id="{42366360-ECAB-4D5A-98DB-0204BB4DD12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3997" y="2099917"/>
            <a:ext cx="9144000" cy="2387598"/>
          </a:xfrm>
        </p:spPr>
        <p:txBody>
          <a:bodyPr>
            <a:normAutofit/>
          </a:bodyPr>
          <a:lstStyle/>
          <a:p>
            <a:pPr lvl="0"/>
            <a:r>
              <a:rPr lang="en-GB" dirty="0"/>
              <a:t>UN Regulation No. 90 - CoP</a:t>
            </a:r>
            <a:br>
              <a:rPr lang="en-GB" dirty="0"/>
            </a:br>
            <a:br>
              <a:rPr lang="en-GB" sz="2400" dirty="0"/>
            </a:br>
            <a:r>
              <a:rPr lang="en-GB" sz="2400" dirty="0"/>
              <a:t>Document replacing GRVA-09-41 and GRVA-07-52</a:t>
            </a:r>
            <a:endParaRPr lang="en-GB" dirty="0"/>
          </a:p>
        </p:txBody>
      </p:sp>
      <p:sp>
        <p:nvSpPr>
          <p:cNvPr id="3" name="Subtitle 2"/>
          <p:cNvSpPr txBox="1">
            <a:spLocks noGrp="1"/>
          </p:cNvSpPr>
          <p:nvPr>
            <p:ph type="subTitle" idx="1"/>
          </p:nvPr>
        </p:nvSpPr>
        <p:spPr>
          <a:xfrm>
            <a:off x="1523997" y="4862670"/>
            <a:ext cx="9144000" cy="526076"/>
          </a:xfrm>
        </p:spPr>
        <p:txBody>
          <a:bodyPr/>
          <a:lstStyle/>
          <a:p>
            <a:r>
              <a:rPr lang="en-GB" dirty="0"/>
              <a:t>Additional Supporting Data</a:t>
            </a:r>
          </a:p>
        </p:txBody>
      </p:sp>
      <p:graphicFrame>
        <p:nvGraphicFramePr>
          <p:cNvPr id="7" name="Table 6">
            <a:extLst>
              <a:ext uri="{FF2B5EF4-FFF2-40B4-BE49-F238E27FC236}">
                <a16:creationId xmlns:a16="http://schemas.microsoft.com/office/drawing/2014/main" id="{A2843317-AA65-4ACE-87EA-61DE9A636E58}"/>
              </a:ext>
            </a:extLst>
          </p:cNvPr>
          <p:cNvGraphicFramePr>
            <a:graphicFrameLocks noGrp="1"/>
          </p:cNvGraphicFramePr>
          <p:nvPr>
            <p:extLst>
              <p:ext uri="{D42A27DB-BD31-4B8C-83A1-F6EECF244321}">
                <p14:modId xmlns:p14="http://schemas.microsoft.com/office/powerpoint/2010/main" val="2908866851"/>
              </p:ext>
            </p:extLst>
          </p:nvPr>
        </p:nvGraphicFramePr>
        <p:xfrm>
          <a:off x="1315092" y="274892"/>
          <a:ext cx="10451455" cy="457200"/>
        </p:xfrm>
        <a:graphic>
          <a:graphicData uri="http://schemas.openxmlformats.org/drawingml/2006/table">
            <a:tbl>
              <a:tblPr firstRow="1" firstCol="1" bandRow="1"/>
              <a:tblGrid>
                <a:gridCol w="4977608">
                  <a:extLst>
                    <a:ext uri="{9D8B030D-6E8A-4147-A177-3AD203B41FA5}">
                      <a16:colId xmlns:a16="http://schemas.microsoft.com/office/drawing/2014/main" val="2251307935"/>
                    </a:ext>
                  </a:extLst>
                </a:gridCol>
                <a:gridCol w="5473847">
                  <a:extLst>
                    <a:ext uri="{9D8B030D-6E8A-4147-A177-3AD203B41FA5}">
                      <a16:colId xmlns:a16="http://schemas.microsoft.com/office/drawing/2014/main" val="3359326100"/>
                    </a:ext>
                  </a:extLst>
                </a:gridCol>
              </a:tblGrid>
              <a:tr h="0">
                <a:tc>
                  <a:txBody>
                    <a:bodyPr/>
                    <a:lstStyle/>
                    <a:p>
                      <a:r>
                        <a:rPr lang="en-GB" sz="1000" b="0" dirty="0">
                          <a:effectLst/>
                          <a:latin typeface="Times New Roman" panose="02020603050405020304" pitchFamily="18" charset="0"/>
                          <a:ea typeface="Times New Roman" panose="02020603050405020304" pitchFamily="18" charset="0"/>
                        </a:rPr>
                        <a:t>Submitted by the experts from CLEPA</a:t>
                      </a:r>
                      <a:endParaRPr lang="en-GB" sz="9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tc>
                  <a:txBody>
                    <a:bodyPr/>
                    <a:lstStyle/>
                    <a:p>
                      <a:pPr marL="834390">
                        <a:lnSpc>
                          <a:spcPts val="1200"/>
                        </a:lnSpc>
                      </a:pPr>
                      <a:r>
                        <a:rPr lang="en-GB" sz="1000" u="sng" dirty="0">
                          <a:effectLst/>
                          <a:latin typeface="Times New Roman" panose="02020603050405020304" pitchFamily="18" charset="0"/>
                          <a:ea typeface="Times New Roman" panose="02020603050405020304" pitchFamily="18" charset="0"/>
                        </a:rPr>
                        <a:t>Informal document</a:t>
                      </a:r>
                      <a:r>
                        <a:rPr lang="en-GB" sz="1000" dirty="0">
                          <a:effectLst/>
                          <a:latin typeface="Times New Roman" panose="02020603050405020304" pitchFamily="18" charset="0"/>
                          <a:ea typeface="Times New Roman" panose="02020603050405020304" pitchFamily="18" charset="0"/>
                        </a:rPr>
                        <a:t> </a:t>
                      </a:r>
                      <a:r>
                        <a:rPr lang="en-GB" sz="1000" b="1" dirty="0">
                          <a:effectLst/>
                          <a:latin typeface="Times New Roman" panose="02020603050405020304" pitchFamily="18" charset="0"/>
                          <a:ea typeface="Times New Roman" panose="02020603050405020304" pitchFamily="18" charset="0"/>
                        </a:rPr>
                        <a:t>GRVA-10-29</a:t>
                      </a:r>
                    </a:p>
                    <a:p>
                      <a:pPr marL="834390"/>
                      <a:r>
                        <a:rPr lang="en-GB" sz="1000" b="0" dirty="0">
                          <a:effectLst/>
                          <a:latin typeface="Times New Roman" panose="02020603050405020304" pitchFamily="18" charset="0"/>
                          <a:ea typeface="Times New Roman" panose="02020603050405020304" pitchFamily="18" charset="0"/>
                        </a:rPr>
                        <a:t>10th GRVA, 25-28 May 2021, </a:t>
                      </a:r>
                      <a:br>
                        <a:rPr lang="en-GB" sz="1000" b="0" dirty="0">
                          <a:effectLst/>
                          <a:latin typeface="Times New Roman" panose="02020603050405020304" pitchFamily="18" charset="0"/>
                          <a:ea typeface="Times New Roman" panose="02020603050405020304" pitchFamily="18" charset="0"/>
                        </a:rPr>
                      </a:br>
                      <a:r>
                        <a:rPr lang="en-GB" sz="1000" b="0" dirty="0">
                          <a:effectLst/>
                          <a:latin typeface="Times New Roman" panose="02020603050405020304" pitchFamily="18" charset="0"/>
                          <a:ea typeface="Times New Roman" panose="02020603050405020304" pitchFamily="18" charset="0"/>
                        </a:rPr>
                        <a:t>Agenda item 10</a:t>
                      </a:r>
                      <a:endParaRPr lang="en-GB" sz="900" b="1" dirty="0">
                        <a:effectLst/>
                        <a:latin typeface="Times New Roman" panose="02020603050405020304" pitchFamily="18" charset="0"/>
                        <a:ea typeface="Times New Roman" panose="02020603050405020304" pitchFamily="18" charset="0"/>
                      </a:endParaRPr>
                    </a:p>
                  </a:txBody>
                  <a:tcPr marL="68580" marR="68580" marT="0" marB="0">
                    <a:lnL>
                      <a:noFill/>
                    </a:lnL>
                    <a:lnR>
                      <a:noFill/>
                    </a:lnR>
                    <a:lnT>
                      <a:noFill/>
                    </a:lnT>
                    <a:lnB>
                      <a:noFill/>
                    </a:lnB>
                  </a:tcPr>
                </a:tc>
                <a:extLst>
                  <a:ext uri="{0D108BD9-81ED-4DB2-BD59-A6C34878D82A}">
                    <a16:rowId xmlns:a16="http://schemas.microsoft.com/office/drawing/2014/main" val="3221146512"/>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3" name="Text Placeholder 2"/>
          <p:cNvSpPr txBox="1">
            <a:spLocks noGrp="1"/>
          </p:cNvSpPr>
          <p:nvPr>
            <p:ph type="body" idx="1"/>
          </p:nvPr>
        </p:nvSpPr>
        <p:spPr>
          <a:xfrm>
            <a:off x="438855" y="1066805"/>
            <a:ext cx="5157782" cy="823910"/>
          </a:xfrm>
        </p:spPr>
        <p:txBody>
          <a:bodyPr/>
          <a:lstStyle/>
          <a:p>
            <a:pPr lvl="0"/>
            <a:r>
              <a:rPr lang="en-GB" dirty="0"/>
              <a:t>Current Requirement </a:t>
            </a:r>
          </a:p>
        </p:txBody>
      </p:sp>
      <p:sp>
        <p:nvSpPr>
          <p:cNvPr id="4" name="Content Placeholder 3"/>
          <p:cNvSpPr txBox="1">
            <a:spLocks noGrp="1"/>
          </p:cNvSpPr>
          <p:nvPr>
            <p:ph type="body" idx="3"/>
          </p:nvPr>
        </p:nvSpPr>
        <p:spPr>
          <a:xfrm>
            <a:off x="259080" y="1924920"/>
            <a:ext cx="5738496" cy="4264735"/>
          </a:xfrm>
        </p:spPr>
        <p:txBody>
          <a:bodyPr anchor="t"/>
          <a:lstStyle/>
          <a:p>
            <a:pPr marL="228600" lvl="0" indent="-228600">
              <a:buChar char="•"/>
            </a:pPr>
            <a:r>
              <a:rPr lang="en-GB" sz="2600" b="0" dirty="0"/>
              <a:t>3.1.1.	The machine shall be equipped with a disc brake of the </a:t>
            </a:r>
            <a:r>
              <a:rPr lang="en-GB" sz="2600" b="0" dirty="0">
                <a:solidFill>
                  <a:srgbClr val="FF0000"/>
                </a:solidFill>
              </a:rPr>
              <a:t>fixed calliper type with a cylinder diameter of 60 mm and a solid (not ventilated) brake disc</a:t>
            </a:r>
            <a:r>
              <a:rPr lang="en-GB" sz="2600" b="0" dirty="0"/>
              <a:t> having a diameter of 278 ± 2 mm and a thickness of 12 mm ± 0.5 mm.</a:t>
            </a:r>
            <a:r>
              <a:rPr lang="en-GB" sz="2600" dirty="0"/>
              <a:t> </a:t>
            </a:r>
            <a:r>
              <a:rPr lang="en-GB" sz="2600" b="0" dirty="0"/>
              <a:t>A rectangular piece of the friction material with an area of 44 cm</a:t>
            </a:r>
            <a:r>
              <a:rPr lang="en-GB" sz="2600" b="0" baseline="30000" dirty="0"/>
              <a:t>2</a:t>
            </a:r>
            <a:r>
              <a:rPr lang="en-GB" sz="2600" b="0" dirty="0"/>
              <a:t> ± 0.5 cm</a:t>
            </a:r>
            <a:r>
              <a:rPr lang="en-GB" sz="2600" b="0" baseline="30000" dirty="0"/>
              <a:t>2</a:t>
            </a:r>
            <a:r>
              <a:rPr lang="en-GB" sz="2600" b="0" dirty="0"/>
              <a:t> and a thickness of at least 6 mm shall be attached to the backing plate</a:t>
            </a:r>
          </a:p>
        </p:txBody>
      </p:sp>
      <p:sp>
        <p:nvSpPr>
          <p:cNvPr id="5" name="Text Placeholder 4"/>
          <p:cNvSpPr txBox="1">
            <a:spLocks noGrp="1"/>
          </p:cNvSpPr>
          <p:nvPr>
            <p:ph idx="2"/>
          </p:nvPr>
        </p:nvSpPr>
        <p:spPr>
          <a:xfrm>
            <a:off x="6430637" y="357686"/>
            <a:ext cx="5183184" cy="823910"/>
          </a:xfrm>
        </p:spPr>
        <p:txBody>
          <a:bodyPr anchor="b"/>
          <a:lstStyle/>
          <a:p>
            <a:pPr marL="0" lvl="0" indent="0">
              <a:buNone/>
            </a:pPr>
            <a:r>
              <a:rPr lang="en-GB" sz="2400" b="1" dirty="0"/>
              <a:t>New Proposal</a:t>
            </a:r>
          </a:p>
        </p:txBody>
      </p:sp>
      <p:sp>
        <p:nvSpPr>
          <p:cNvPr id="6" name="Content Placeholder 5"/>
          <p:cNvSpPr txBox="1">
            <a:spLocks noGrp="1"/>
          </p:cNvSpPr>
          <p:nvPr>
            <p:ph idx="4"/>
          </p:nvPr>
        </p:nvSpPr>
        <p:spPr>
          <a:xfrm>
            <a:off x="6096000" y="1214110"/>
            <a:ext cx="5565705" cy="4766811"/>
          </a:xfrm>
        </p:spPr>
        <p:txBody>
          <a:bodyPr>
            <a:noAutofit/>
          </a:bodyPr>
          <a:lstStyle/>
          <a:p>
            <a:pPr marL="0" lvl="0" indent="0">
              <a:lnSpc>
                <a:spcPct val="70000"/>
              </a:lnSpc>
              <a:buNone/>
            </a:pPr>
            <a:r>
              <a:rPr lang="en-GB" sz="2000" dirty="0">
                <a:latin typeface="+mn-lt"/>
              </a:rPr>
              <a:t>Keep 3.1.1. unchanged and add a new paragraph:</a:t>
            </a:r>
            <a:br>
              <a:rPr lang="en-GB" sz="2000" dirty="0">
                <a:latin typeface="+mn-lt"/>
              </a:rPr>
            </a:br>
            <a:br>
              <a:rPr lang="en-GB" sz="2000" dirty="0">
                <a:latin typeface="+mn-lt"/>
              </a:rPr>
            </a:br>
            <a:r>
              <a:rPr lang="en-GB" sz="2000" b="1" dirty="0">
                <a:solidFill>
                  <a:srgbClr val="0070C0"/>
                </a:solidFill>
                <a:latin typeface="+mn-lt"/>
              </a:rPr>
              <a:t>3.1.1.1. </a:t>
            </a:r>
            <a:r>
              <a:rPr lang="en-GB" sz="2000" dirty="0">
                <a:solidFill>
                  <a:srgbClr val="0070C0"/>
                </a:solidFill>
                <a:latin typeface="+mn-lt"/>
              </a:rPr>
              <a:t>Alternatively the machine may be equipped with a disc brake and corresponding brake disc having a diameter of 278 ± 2 mm such as to allow a rectangular piece of the friction material with a surface area of 44cm</a:t>
            </a:r>
            <a:r>
              <a:rPr lang="en-GB" sz="2000" baseline="30000" dirty="0">
                <a:solidFill>
                  <a:srgbClr val="0070C0"/>
                </a:solidFill>
                <a:latin typeface="+mn-lt"/>
              </a:rPr>
              <a:t>2</a:t>
            </a:r>
            <a:r>
              <a:rPr lang="en-GB" sz="2000" dirty="0">
                <a:solidFill>
                  <a:srgbClr val="0070C0"/>
                </a:solidFill>
                <a:latin typeface="+mn-lt"/>
              </a:rPr>
              <a:t> ± 0.5cm</a:t>
            </a:r>
            <a:r>
              <a:rPr lang="en-GB" sz="2000" baseline="30000" dirty="0">
                <a:solidFill>
                  <a:srgbClr val="0070C0"/>
                </a:solidFill>
                <a:latin typeface="+mn-lt"/>
              </a:rPr>
              <a:t>2</a:t>
            </a:r>
            <a:r>
              <a:rPr lang="en-GB" sz="2000" dirty="0">
                <a:solidFill>
                  <a:srgbClr val="0070C0"/>
                </a:solidFill>
                <a:latin typeface="+mn-lt"/>
              </a:rPr>
              <a:t> and a thickness of at least 6 mm to be attached to the backing plates of the disc brake. </a:t>
            </a:r>
          </a:p>
          <a:p>
            <a:pPr marL="0" lvl="0" indent="0">
              <a:lnSpc>
                <a:spcPct val="70000"/>
              </a:lnSpc>
              <a:buNone/>
            </a:pPr>
            <a:r>
              <a:rPr lang="en-GB" sz="2000" dirty="0">
                <a:solidFill>
                  <a:srgbClr val="0070C0"/>
                </a:solidFill>
                <a:latin typeface="+mn-lt"/>
              </a:rPr>
              <a:t>In this case the Registered Values of friction to be used for ongoing COP checks shall be established in accordance with the technical service by comparative tests using the same batch of friction material with the test hardware specified in 3.1.1 and the alternative hardware. </a:t>
            </a:r>
          </a:p>
          <a:p>
            <a:pPr marL="0" lvl="0" indent="0">
              <a:lnSpc>
                <a:spcPct val="70000"/>
              </a:lnSpc>
              <a:buNone/>
            </a:pPr>
            <a:r>
              <a:rPr lang="en-US" sz="2000" dirty="0">
                <a:solidFill>
                  <a:srgbClr val="0070C0"/>
                </a:solidFill>
                <a:latin typeface="+mn-lt"/>
              </a:rPr>
              <a:t>The applicant shall provide the values for the friction behavior resulting from the use of alternative test hardware in accordance with Annex 9 para 3.4.1 of this Regulation and the results shall be attached to the type-approval report</a:t>
            </a:r>
            <a:endParaRPr lang="en-GB" sz="2000" dirty="0">
              <a:latin typeface="+mn-lt"/>
            </a:endParaRPr>
          </a:p>
        </p:txBody>
      </p:sp>
      <p:sp>
        <p:nvSpPr>
          <p:cNvPr id="8" name="Callout: Line 7">
            <a:extLst>
              <a:ext uri="{FF2B5EF4-FFF2-40B4-BE49-F238E27FC236}">
                <a16:creationId xmlns:a16="http://schemas.microsoft.com/office/drawing/2014/main" id="{29496F91-9CCF-49AB-8C2A-702A7C439F5B}"/>
              </a:ext>
            </a:extLst>
          </p:cNvPr>
          <p:cNvSpPr/>
          <p:nvPr/>
        </p:nvSpPr>
        <p:spPr>
          <a:xfrm>
            <a:off x="3641697" y="914400"/>
            <a:ext cx="2177690" cy="942110"/>
          </a:xfrm>
          <a:prstGeom prst="borderCallout1">
            <a:avLst>
              <a:gd name="adj1" fmla="val 68375"/>
              <a:gd name="adj2" fmla="val -333"/>
              <a:gd name="adj3" fmla="val 200796"/>
              <a:gd name="adj4" fmla="val -93330"/>
            </a:avLst>
          </a:prstGeom>
          <a:solidFill>
            <a:srgbClr val="FFFF00">
              <a:alpha val="5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Components no longer commercially available </a:t>
            </a:r>
            <a:endParaRPr lang="en-GB" dirty="0">
              <a:solidFill>
                <a:schemeClr val="tx1"/>
              </a:solidFill>
            </a:endParaRPr>
          </a:p>
        </p:txBody>
      </p:sp>
      <p:sp>
        <p:nvSpPr>
          <p:cNvPr id="12" name="Title 1">
            <a:extLst>
              <a:ext uri="{FF2B5EF4-FFF2-40B4-BE49-F238E27FC236}">
                <a16:creationId xmlns:a16="http://schemas.microsoft.com/office/drawing/2014/main" id="{D48C4906-7CAB-4574-967C-40B588E8CA58}"/>
              </a:ext>
            </a:extLst>
          </p:cNvPr>
          <p:cNvSpPr>
            <a:spLocks noGrp="1"/>
          </p:cNvSpPr>
          <p:nvPr>
            <p:ph type="title"/>
          </p:nvPr>
        </p:nvSpPr>
        <p:spPr>
          <a:xfrm>
            <a:off x="539727" y="236095"/>
            <a:ext cx="2455503" cy="1139358"/>
          </a:xfrm>
        </p:spPr>
        <p:txBody>
          <a:bodyPr/>
          <a:lstStyle/>
          <a:p>
            <a:r>
              <a:rPr lang="en-GB" dirty="0"/>
              <a:t>R90 CoP</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Points of Discussion </a:t>
            </a:r>
          </a:p>
        </p:txBody>
      </p:sp>
      <p:sp>
        <p:nvSpPr>
          <p:cNvPr id="3" name="Content Placeholder 2"/>
          <p:cNvSpPr>
            <a:spLocks noGrp="1"/>
          </p:cNvSpPr>
          <p:nvPr>
            <p:ph idx="1"/>
          </p:nvPr>
        </p:nvSpPr>
        <p:spPr/>
        <p:txBody>
          <a:bodyPr/>
          <a:lstStyle/>
          <a:p>
            <a:r>
              <a:rPr lang="en-GB" dirty="0"/>
              <a:t>1) Use of alternative type of brake calliper – Agreed </a:t>
            </a:r>
          </a:p>
          <a:p>
            <a:r>
              <a:rPr lang="en-GB" dirty="0"/>
              <a:t>2)  Use of alternative type of brake disc</a:t>
            </a:r>
          </a:p>
          <a:p>
            <a:pPr lvl="1"/>
            <a:r>
              <a:rPr lang="en-GB" dirty="0"/>
              <a:t>Vented rotor will result in lower EOS temperatures – will this detract from temperature spectrum experienced on approval tests</a:t>
            </a:r>
          </a:p>
          <a:p>
            <a:r>
              <a:rPr lang="en-GB" dirty="0"/>
              <a:t>3) CLEPA position</a:t>
            </a:r>
          </a:p>
          <a:p>
            <a:pPr lvl="1"/>
            <a:r>
              <a:rPr lang="en-GB" dirty="0"/>
              <a:t>Annex 9 /3.2.2. specifies start temperatures no requirement for EOS </a:t>
            </a:r>
          </a:p>
          <a:p>
            <a:pPr lvl="1"/>
            <a:r>
              <a:rPr lang="en-GB" dirty="0"/>
              <a:t>Annex 9 /3.2.2. is an industry </a:t>
            </a:r>
            <a:r>
              <a:rPr lang="en-GB" dirty="0" err="1"/>
              <a:t>CoP</a:t>
            </a:r>
            <a:r>
              <a:rPr lang="en-GB" dirty="0"/>
              <a:t> test with surrogate parts not an approval test – no requirement for temperature matching</a:t>
            </a:r>
          </a:p>
          <a:p>
            <a:pPr lvl="1"/>
            <a:r>
              <a:rPr lang="en-GB" dirty="0"/>
              <a:t>However temperature spectrum still consistent with approval tests</a:t>
            </a:r>
          </a:p>
        </p:txBody>
      </p:sp>
    </p:spTree>
    <p:extLst>
      <p:ext uri="{BB962C8B-B14F-4D97-AF65-F5344CB8AC3E}">
        <p14:creationId xmlns:p14="http://schemas.microsoft.com/office/powerpoint/2010/main" val="520562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3" y="182249"/>
            <a:ext cx="10515600" cy="698561"/>
          </a:xfrm>
        </p:spPr>
        <p:txBody>
          <a:bodyPr>
            <a:normAutofit/>
          </a:bodyPr>
          <a:lstStyle/>
          <a:p>
            <a:r>
              <a:rPr lang="en-GB" sz="3600" dirty="0"/>
              <a:t>Annex 9 para 3.2.2 -Tests with Solid &amp; Vented Discs</a:t>
            </a:r>
          </a:p>
        </p:txBody>
      </p:sp>
      <p:graphicFrame>
        <p:nvGraphicFramePr>
          <p:cNvPr id="4" name="Table 3"/>
          <p:cNvGraphicFramePr>
            <a:graphicFrameLocks noGrp="1"/>
          </p:cNvGraphicFramePr>
          <p:nvPr>
            <p:extLst>
              <p:ext uri="{D42A27DB-BD31-4B8C-83A1-F6EECF244321}">
                <p14:modId xmlns:p14="http://schemas.microsoft.com/office/powerpoint/2010/main" val="2717585044"/>
              </p:ext>
            </p:extLst>
          </p:nvPr>
        </p:nvGraphicFramePr>
        <p:xfrm>
          <a:off x="838205" y="914403"/>
          <a:ext cx="10515599" cy="5684517"/>
        </p:xfrm>
        <a:graphic>
          <a:graphicData uri="http://schemas.openxmlformats.org/drawingml/2006/table">
            <a:tbl>
              <a:tblPr firstRow="1" firstCol="1" bandRow="1">
                <a:effectLst/>
                <a:tableStyleId>{5C22544A-7EE6-4342-B048-85BDC9FD1C3A}</a:tableStyleId>
              </a:tblPr>
              <a:tblGrid>
                <a:gridCol w="2176548">
                  <a:extLst>
                    <a:ext uri="{9D8B030D-6E8A-4147-A177-3AD203B41FA5}">
                      <a16:colId xmlns:a16="http://schemas.microsoft.com/office/drawing/2014/main" val="20000"/>
                    </a:ext>
                  </a:extLst>
                </a:gridCol>
                <a:gridCol w="1267661">
                  <a:extLst>
                    <a:ext uri="{9D8B030D-6E8A-4147-A177-3AD203B41FA5}">
                      <a16:colId xmlns:a16="http://schemas.microsoft.com/office/drawing/2014/main" val="20001"/>
                    </a:ext>
                  </a:extLst>
                </a:gridCol>
                <a:gridCol w="1267661">
                  <a:extLst>
                    <a:ext uri="{9D8B030D-6E8A-4147-A177-3AD203B41FA5}">
                      <a16:colId xmlns:a16="http://schemas.microsoft.com/office/drawing/2014/main" val="20002"/>
                    </a:ext>
                  </a:extLst>
                </a:gridCol>
                <a:gridCol w="2176548">
                  <a:extLst>
                    <a:ext uri="{9D8B030D-6E8A-4147-A177-3AD203B41FA5}">
                      <a16:colId xmlns:a16="http://schemas.microsoft.com/office/drawing/2014/main" val="20003"/>
                    </a:ext>
                  </a:extLst>
                </a:gridCol>
                <a:gridCol w="2176548">
                  <a:extLst>
                    <a:ext uri="{9D8B030D-6E8A-4147-A177-3AD203B41FA5}">
                      <a16:colId xmlns:a16="http://schemas.microsoft.com/office/drawing/2014/main" val="20004"/>
                    </a:ext>
                  </a:extLst>
                </a:gridCol>
                <a:gridCol w="1450633">
                  <a:extLst>
                    <a:ext uri="{9D8B030D-6E8A-4147-A177-3AD203B41FA5}">
                      <a16:colId xmlns:a16="http://schemas.microsoft.com/office/drawing/2014/main" val="20005"/>
                    </a:ext>
                  </a:extLst>
                </a:gridCol>
              </a:tblGrid>
              <a:tr h="277989">
                <a:tc rowSpan="2">
                  <a:txBody>
                    <a:bodyPr/>
                    <a:lstStyle/>
                    <a:p>
                      <a:pPr lvl="0" algn="ctr" fontAlgn="auto">
                        <a:lnSpc>
                          <a:spcPct val="102000"/>
                        </a:lnSpc>
                        <a:spcAft>
                          <a:spcPts val="0"/>
                        </a:spcAft>
                      </a:pPr>
                      <a:r>
                        <a:rPr lang="en-GB" sz="1600" dirty="0"/>
                        <a:t>Cycle</a:t>
                      </a:r>
                      <a:endParaRPr lang="en-GB" sz="1600" dirty="0">
                        <a:latin typeface="Calibri" pitchFamily="34"/>
                        <a:ea typeface="Calibri" pitchFamily="34"/>
                        <a:cs typeface="Times New Roman" pitchFamily="18"/>
                      </a:endParaRPr>
                    </a:p>
                  </a:txBody>
                  <a:tcPr marL="60542" marR="60542" marT="0" marB="0" anchor="ctr"/>
                </a:tc>
                <a:tc rowSpan="2">
                  <a:txBody>
                    <a:bodyPr/>
                    <a:lstStyle/>
                    <a:p>
                      <a:pPr lvl="0" algn="ctr" fontAlgn="auto">
                        <a:lnSpc>
                          <a:spcPct val="102000"/>
                        </a:lnSpc>
                        <a:spcAft>
                          <a:spcPts val="0"/>
                        </a:spcAft>
                      </a:pPr>
                      <a:r>
                        <a:rPr lang="en-GB" sz="1600" dirty="0"/>
                        <a:t>No </a:t>
                      </a:r>
                      <a:r>
                        <a:rPr lang="en-GB" sz="1600" dirty="0" err="1"/>
                        <a:t>BrakeApps</a:t>
                      </a:r>
                      <a:endParaRPr lang="en-GB" sz="1600" dirty="0">
                        <a:latin typeface="Calibri" pitchFamily="34"/>
                        <a:ea typeface="Calibri" pitchFamily="34"/>
                        <a:cs typeface="Times New Roman" pitchFamily="18"/>
                      </a:endParaRPr>
                    </a:p>
                  </a:txBody>
                  <a:tcPr marL="60542" marR="60542" marT="0" marB="0" anchor="ctr"/>
                </a:tc>
                <a:tc rowSpan="2">
                  <a:txBody>
                    <a:bodyPr/>
                    <a:lstStyle/>
                    <a:p>
                      <a:pPr lvl="0" algn="ctr" fontAlgn="auto">
                        <a:lnSpc>
                          <a:spcPct val="102000"/>
                        </a:lnSpc>
                        <a:spcAft>
                          <a:spcPts val="0"/>
                        </a:spcAft>
                      </a:pPr>
                      <a:r>
                        <a:rPr lang="en-GB" sz="1600" dirty="0"/>
                        <a:t>IBT </a:t>
                      </a:r>
                    </a:p>
                    <a:p>
                      <a:pPr lvl="0" algn="ctr" fontAlgn="auto">
                        <a:lnSpc>
                          <a:spcPct val="102000"/>
                        </a:lnSpc>
                        <a:spcAft>
                          <a:spcPts val="0"/>
                        </a:spcAft>
                      </a:pPr>
                      <a:r>
                        <a:rPr lang="en-GB" sz="1600" dirty="0"/>
                        <a:t> </a:t>
                      </a:r>
                      <a:r>
                        <a:rPr lang="en-GB" sz="1600" dirty="0" err="1"/>
                        <a:t>Deg</a:t>
                      </a:r>
                      <a:r>
                        <a:rPr lang="en-GB" sz="1600" dirty="0"/>
                        <a:t> c</a:t>
                      </a:r>
                      <a:endParaRPr lang="en-GB" sz="1600" dirty="0">
                        <a:latin typeface="Calibri" pitchFamily="34"/>
                        <a:ea typeface="Calibri" pitchFamily="34"/>
                        <a:cs typeface="Times New Roman" pitchFamily="18"/>
                      </a:endParaRPr>
                    </a:p>
                  </a:txBody>
                  <a:tcPr marL="60542" marR="60542" marT="0" marB="0" anchor="ctr"/>
                </a:tc>
                <a:tc>
                  <a:txBody>
                    <a:bodyPr/>
                    <a:lstStyle/>
                    <a:p>
                      <a:pPr algn="ctr"/>
                      <a:r>
                        <a:rPr lang="en-GB" dirty="0"/>
                        <a:t>Solid Disc</a:t>
                      </a:r>
                    </a:p>
                  </a:txBody>
                  <a:tcPr marL="60542" marR="60542" marT="0" marB="0" anchor="b"/>
                </a:tc>
                <a:tc>
                  <a:txBody>
                    <a:bodyPr/>
                    <a:lstStyle/>
                    <a:p>
                      <a:pPr algn="ctr"/>
                      <a:r>
                        <a:rPr lang="en-GB" dirty="0"/>
                        <a:t>Vented Disc</a:t>
                      </a:r>
                    </a:p>
                  </a:txBody>
                  <a:tcPr marL="60542" marR="60542" marT="0" marB="0" anchor="b"/>
                </a:tc>
                <a:tc rowSpan="2">
                  <a:txBody>
                    <a:bodyPr/>
                    <a:lstStyle/>
                    <a:p>
                      <a:pPr lvl="0" algn="ctr" fontAlgn="auto">
                        <a:lnSpc>
                          <a:spcPct val="102000"/>
                        </a:lnSpc>
                        <a:spcAft>
                          <a:spcPts val="0"/>
                        </a:spcAft>
                      </a:pPr>
                      <a:r>
                        <a:rPr lang="en-GB" sz="1600"/>
                        <a:t>% Diff</a:t>
                      </a:r>
                      <a:endParaRPr lang="en-GB" sz="1600">
                        <a:latin typeface="Calibri" pitchFamily="34"/>
                        <a:ea typeface="Calibri" pitchFamily="34"/>
                        <a:cs typeface="Times New Roman" pitchFamily="18"/>
                      </a:endParaRPr>
                    </a:p>
                  </a:txBody>
                  <a:tcPr marL="60542" marR="60542" marT="0" marB="0" anchor="ctr"/>
                </a:tc>
                <a:extLst>
                  <a:ext uri="{0D108BD9-81ED-4DB2-BD59-A6C34878D82A}">
                    <a16:rowId xmlns:a16="http://schemas.microsoft.com/office/drawing/2014/main" val="10000"/>
                  </a:ext>
                </a:extLst>
              </a:tr>
              <a:tr h="504113">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lvl="0" algn="ctr" fontAlgn="auto">
                        <a:lnSpc>
                          <a:spcPct val="102000"/>
                        </a:lnSpc>
                        <a:spcAft>
                          <a:spcPts val="0"/>
                        </a:spcAft>
                      </a:pPr>
                      <a:r>
                        <a:rPr lang="en-GB" sz="1600" dirty="0"/>
                        <a:t>End of Cycle Temp –</a:t>
                      </a:r>
                    </a:p>
                    <a:p>
                      <a:pPr lvl="0" algn="ctr" fontAlgn="auto">
                        <a:lnSpc>
                          <a:spcPct val="102000"/>
                        </a:lnSpc>
                        <a:spcAft>
                          <a:spcPts val="0"/>
                        </a:spcAft>
                      </a:pPr>
                      <a:r>
                        <a:rPr lang="en-GB" sz="1600" dirty="0"/>
                        <a:t> </a:t>
                      </a:r>
                      <a:r>
                        <a:rPr lang="en-GB" sz="1600" dirty="0" err="1"/>
                        <a:t>Deg</a:t>
                      </a:r>
                      <a:r>
                        <a:rPr lang="en-GB" sz="1600" dirty="0"/>
                        <a:t> c</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End of Cycle Temp –</a:t>
                      </a:r>
                    </a:p>
                    <a:p>
                      <a:pPr lvl="0" algn="ctr" fontAlgn="auto">
                        <a:lnSpc>
                          <a:spcPct val="102000"/>
                        </a:lnSpc>
                        <a:spcAft>
                          <a:spcPts val="0"/>
                        </a:spcAft>
                      </a:pPr>
                      <a:r>
                        <a:rPr lang="en-GB" sz="1600" dirty="0"/>
                        <a:t> </a:t>
                      </a:r>
                      <a:r>
                        <a:rPr lang="en-GB" sz="1600" dirty="0" err="1"/>
                        <a:t>Deg</a:t>
                      </a:r>
                      <a:r>
                        <a:rPr lang="en-GB" sz="1600" dirty="0"/>
                        <a:t> c</a:t>
                      </a:r>
                      <a:endParaRPr lang="en-GB" sz="1600" dirty="0">
                        <a:latin typeface="Calibri" pitchFamily="34"/>
                        <a:ea typeface="Calibri" pitchFamily="34"/>
                        <a:cs typeface="Times New Roman" pitchFamily="18"/>
                      </a:endParaRPr>
                    </a:p>
                  </a:txBody>
                  <a:tcPr marL="60542" marR="60542" marT="0" marB="0" anchor="b"/>
                </a:tc>
                <a:tc vMerge="1">
                  <a:txBody>
                    <a:bodyPr/>
                    <a:lstStyle/>
                    <a:p>
                      <a:endParaRPr lang="en-GB"/>
                    </a:p>
                  </a:txBody>
                  <a:tcPr/>
                </a:tc>
                <a:extLst>
                  <a:ext uri="{0D108BD9-81ED-4DB2-BD59-A6C34878D82A}">
                    <a16:rowId xmlns:a16="http://schemas.microsoft.com/office/drawing/2014/main" val="10001"/>
                  </a:ext>
                </a:extLst>
              </a:tr>
              <a:tr h="252057">
                <a:tc>
                  <a:txBody>
                    <a:bodyPr/>
                    <a:lstStyle/>
                    <a:p>
                      <a:pPr lvl="0" algn="ctr" fontAlgn="auto">
                        <a:lnSpc>
                          <a:spcPct val="102000"/>
                        </a:lnSpc>
                        <a:spcAft>
                          <a:spcPts val="0"/>
                        </a:spcAft>
                      </a:pPr>
                      <a:r>
                        <a:rPr lang="en-GB" sz="1600"/>
                        <a:t>1</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100</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218</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205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-6%</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02"/>
                  </a:ext>
                </a:extLst>
              </a:tr>
              <a:tr h="252057">
                <a:tc>
                  <a:txBody>
                    <a:bodyPr/>
                    <a:lstStyle/>
                    <a:p>
                      <a:pPr lvl="0" algn="ctr" fontAlgn="auto">
                        <a:lnSpc>
                          <a:spcPct val="102000"/>
                        </a:lnSpc>
                        <a:spcAft>
                          <a:spcPts val="0"/>
                        </a:spcAft>
                      </a:pPr>
                      <a:r>
                        <a:rPr lang="en-GB" sz="1600"/>
                        <a:t>2</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&lt; 200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384</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342</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-11%</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03"/>
                  </a:ext>
                </a:extLst>
              </a:tr>
              <a:tr h="252057">
                <a:tc>
                  <a:txBody>
                    <a:bodyPr/>
                    <a:lstStyle/>
                    <a:p>
                      <a:pPr lvl="0" algn="ctr" fontAlgn="auto">
                        <a:lnSpc>
                          <a:spcPct val="102000"/>
                        </a:lnSpc>
                        <a:spcAft>
                          <a:spcPts val="0"/>
                        </a:spcAft>
                      </a:pPr>
                      <a:r>
                        <a:rPr lang="en-GB" sz="1600"/>
                        <a:t>3</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200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385</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342</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-11%</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04"/>
                  </a:ext>
                </a:extLst>
              </a:tr>
              <a:tr h="252057">
                <a:tc>
                  <a:txBody>
                    <a:bodyPr/>
                    <a:lstStyle/>
                    <a:p>
                      <a:pPr lvl="0" algn="ctr" fontAlgn="auto">
                        <a:lnSpc>
                          <a:spcPct val="102000"/>
                        </a:lnSpc>
                        <a:spcAft>
                          <a:spcPts val="0"/>
                        </a:spcAft>
                      </a:pPr>
                      <a:r>
                        <a:rPr lang="en-GB" sz="1600"/>
                        <a:t>4</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&lt; 300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433</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375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-13%</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05"/>
                  </a:ext>
                </a:extLst>
              </a:tr>
              <a:tr h="252057">
                <a:tc>
                  <a:txBody>
                    <a:bodyPr/>
                    <a:lstStyle/>
                    <a:p>
                      <a:pPr lvl="0" algn="ctr" fontAlgn="auto">
                        <a:lnSpc>
                          <a:spcPct val="102000"/>
                        </a:lnSpc>
                        <a:spcAft>
                          <a:spcPts val="0"/>
                        </a:spcAft>
                      </a:pPr>
                      <a:r>
                        <a:rPr lang="en-GB" sz="1600"/>
                        <a:t>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300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459</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389</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-15%</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06"/>
                  </a:ext>
                </a:extLst>
              </a:tr>
              <a:tr h="252057">
                <a:tc>
                  <a:txBody>
                    <a:bodyPr/>
                    <a:lstStyle/>
                    <a:p>
                      <a:pPr lvl="0" algn="ctr" fontAlgn="auto">
                        <a:lnSpc>
                          <a:spcPct val="102000"/>
                        </a:lnSpc>
                        <a:spcAft>
                          <a:spcPts val="0"/>
                        </a:spcAft>
                      </a:pPr>
                      <a:r>
                        <a:rPr lang="en-GB" sz="1600"/>
                        <a:t>6</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3</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250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265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260</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-2%</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07"/>
                  </a:ext>
                </a:extLst>
              </a:tr>
              <a:tr h="252057">
                <a:tc>
                  <a:txBody>
                    <a:bodyPr/>
                    <a:lstStyle/>
                    <a:p>
                      <a:pPr lvl="0" algn="ctr" fontAlgn="auto">
                        <a:lnSpc>
                          <a:spcPct val="102000"/>
                        </a:lnSpc>
                        <a:spcAft>
                          <a:spcPts val="0"/>
                        </a:spcAft>
                      </a:pPr>
                      <a:r>
                        <a:rPr lang="en-GB" sz="1600"/>
                        <a:t>7</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3</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200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248</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224</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-10%</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08"/>
                  </a:ext>
                </a:extLst>
              </a:tr>
              <a:tr h="252057">
                <a:tc>
                  <a:txBody>
                    <a:bodyPr/>
                    <a:lstStyle/>
                    <a:p>
                      <a:pPr lvl="0" algn="ctr" fontAlgn="auto">
                        <a:lnSpc>
                          <a:spcPct val="102000"/>
                        </a:lnSpc>
                        <a:spcAft>
                          <a:spcPts val="0"/>
                        </a:spcAft>
                      </a:pPr>
                      <a:r>
                        <a:rPr lang="en-GB" sz="1600"/>
                        <a:t>8</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3</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150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214</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194</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-9%</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09"/>
                  </a:ext>
                </a:extLst>
              </a:tr>
              <a:tr h="252057">
                <a:tc>
                  <a:txBody>
                    <a:bodyPr/>
                    <a:lstStyle/>
                    <a:p>
                      <a:pPr lvl="0" algn="ctr" fontAlgn="auto">
                        <a:lnSpc>
                          <a:spcPct val="102000"/>
                        </a:lnSpc>
                        <a:spcAft>
                          <a:spcPts val="0"/>
                        </a:spcAft>
                      </a:pPr>
                      <a:r>
                        <a:rPr lang="en-GB" sz="1600"/>
                        <a:t>9</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10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100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285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244</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-14%</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10"/>
                  </a:ext>
                </a:extLst>
              </a:tr>
              <a:tr h="252057">
                <a:tc>
                  <a:txBody>
                    <a:bodyPr/>
                    <a:lstStyle/>
                    <a:p>
                      <a:pPr lvl="0" algn="ctr" fontAlgn="auto">
                        <a:lnSpc>
                          <a:spcPct val="102000"/>
                        </a:lnSpc>
                        <a:spcAft>
                          <a:spcPts val="0"/>
                        </a:spcAft>
                      </a:pPr>
                      <a:r>
                        <a:rPr lang="en-GB" sz="1600"/>
                        <a:t>10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&lt; 300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393</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385</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-2%</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11"/>
                  </a:ext>
                </a:extLst>
              </a:tr>
              <a:tr h="252057">
                <a:tc>
                  <a:txBody>
                    <a:bodyPr/>
                    <a:lstStyle/>
                    <a:p>
                      <a:pPr lvl="0" algn="ctr" fontAlgn="auto">
                        <a:lnSpc>
                          <a:spcPct val="102000"/>
                        </a:lnSpc>
                        <a:spcAft>
                          <a:spcPts val="0"/>
                        </a:spcAft>
                      </a:pPr>
                      <a:r>
                        <a:rPr lang="en-GB" sz="1600"/>
                        <a:t>11</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5</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300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484</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406</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-16%</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12"/>
                  </a:ext>
                </a:extLst>
              </a:tr>
              <a:tr h="252057">
                <a:tc>
                  <a:txBody>
                    <a:bodyPr/>
                    <a:lstStyle/>
                    <a:p>
                      <a:pPr lvl="0" algn="ctr" fontAlgn="auto">
                        <a:lnSpc>
                          <a:spcPct val="102000"/>
                        </a:lnSpc>
                        <a:spcAft>
                          <a:spcPts val="0"/>
                        </a:spcAft>
                      </a:pPr>
                      <a:r>
                        <a:rPr lang="en-GB" sz="1600"/>
                        <a:t>Total</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54</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 </a:t>
                      </a:r>
                      <a:endParaRPr lang="en-GB" sz="1600"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13"/>
                  </a:ext>
                </a:extLst>
              </a:tr>
              <a:tr h="512103">
                <a:tc>
                  <a:txBody>
                    <a:bodyPr/>
                    <a:lstStyle/>
                    <a:p>
                      <a:pPr lvl="0" algn="ctr" fontAlgn="auto">
                        <a:lnSpc>
                          <a:spcPct val="102000"/>
                        </a:lnSpc>
                        <a:spcAft>
                          <a:spcPts val="0"/>
                        </a:spcAft>
                      </a:pPr>
                      <a:r>
                        <a:rPr lang="en-GB" sz="1600" dirty="0"/>
                        <a:t> </a:t>
                      </a:r>
                      <a:endParaRPr lang="en-GB" sz="1600" dirty="0">
                        <a:latin typeface="Calibri" pitchFamily="34"/>
                        <a:ea typeface="Calibri" pitchFamily="34"/>
                        <a:cs typeface="Times New Roman" pitchFamily="18"/>
                      </a:endParaRPr>
                    </a:p>
                  </a:txBody>
                  <a:tcPr marL="60542" marR="60542" marT="0" marB="0" anchor="b"/>
                </a:tc>
                <a:tc>
                  <a:txBody>
                    <a:bodyPr/>
                    <a:lstStyle/>
                    <a:p>
                      <a:pPr lvl="0"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b="1" dirty="0"/>
                        <a:t>Test Outcome</a:t>
                      </a:r>
                      <a:endParaRPr lang="en-GB" sz="1600" b="1"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fontAlgn="auto">
                        <a:lnSpc>
                          <a:spcPct val="102000"/>
                        </a:lnSpc>
                        <a:spcAft>
                          <a:spcPts val="0"/>
                        </a:spcAft>
                      </a:pPr>
                      <a:r>
                        <a:rPr lang="en-GB" sz="1600" dirty="0"/>
                        <a:t> </a:t>
                      </a:r>
                      <a:endParaRPr lang="en-GB" sz="1600" dirty="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14"/>
                  </a:ext>
                </a:extLst>
              </a:tr>
              <a:tr h="341407">
                <a:tc>
                  <a:txBody>
                    <a:bodyPr/>
                    <a:lstStyle/>
                    <a:p>
                      <a:pPr lvl="0" algn="ctr"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b="1" dirty="0"/>
                        <a:t>Mu Op1</a:t>
                      </a:r>
                      <a:endParaRPr lang="en-GB" sz="1600" b="1"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0.494</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0.524</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6%</a:t>
                      </a:r>
                      <a:endParaRPr lang="en-GB" sz="1600" dirty="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15"/>
                  </a:ext>
                </a:extLst>
              </a:tr>
              <a:tr h="341407">
                <a:tc>
                  <a:txBody>
                    <a:bodyPr/>
                    <a:lstStyle/>
                    <a:p>
                      <a:pPr lvl="0" algn="ctr"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b="1" dirty="0"/>
                        <a:t>Mu Op2</a:t>
                      </a:r>
                      <a:endParaRPr lang="en-GB" sz="1600" b="1"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0.463</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0.490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6%</a:t>
                      </a:r>
                      <a:endParaRPr lang="en-GB" sz="1600" dirty="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16"/>
                  </a:ext>
                </a:extLst>
              </a:tr>
              <a:tr h="341407">
                <a:tc>
                  <a:txBody>
                    <a:bodyPr/>
                    <a:lstStyle/>
                    <a:p>
                      <a:pPr lvl="0" algn="ctr"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b="1" dirty="0"/>
                        <a:t>Mu Min</a:t>
                      </a:r>
                      <a:endParaRPr lang="en-GB" sz="1600" b="1"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0.348</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0.360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3%</a:t>
                      </a:r>
                      <a:endParaRPr lang="en-GB" sz="1600" dirty="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17"/>
                  </a:ext>
                </a:extLst>
              </a:tr>
              <a:tr h="341407">
                <a:tc>
                  <a:txBody>
                    <a:bodyPr/>
                    <a:lstStyle/>
                    <a:p>
                      <a:pPr lvl="0" algn="ctr"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fontAlgn="auto">
                        <a:lnSpc>
                          <a:spcPct val="102000"/>
                        </a:lnSpc>
                        <a:spcAft>
                          <a:spcPts val="0"/>
                        </a:spcAft>
                      </a:pPr>
                      <a:r>
                        <a:rPr lang="en-GB" sz="1600"/>
                        <a:t> </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b="1" dirty="0"/>
                        <a:t>Mu Max</a:t>
                      </a:r>
                      <a:endParaRPr lang="en-GB" sz="1600" b="1" dirty="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0.530</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a:t>0.542</a:t>
                      </a:r>
                      <a:endParaRPr lang="en-GB" sz="1600">
                        <a:latin typeface="Calibri" pitchFamily="34"/>
                        <a:ea typeface="Calibri" pitchFamily="34"/>
                        <a:cs typeface="Times New Roman" pitchFamily="18"/>
                      </a:endParaRPr>
                    </a:p>
                  </a:txBody>
                  <a:tcPr marL="60542" marR="60542" marT="0" marB="0" anchor="b"/>
                </a:tc>
                <a:tc>
                  <a:txBody>
                    <a:bodyPr/>
                    <a:lstStyle/>
                    <a:p>
                      <a:pPr lvl="0" algn="ctr" fontAlgn="auto">
                        <a:lnSpc>
                          <a:spcPct val="102000"/>
                        </a:lnSpc>
                        <a:spcAft>
                          <a:spcPts val="0"/>
                        </a:spcAft>
                      </a:pPr>
                      <a:r>
                        <a:rPr lang="en-GB" sz="1600" dirty="0"/>
                        <a:t>2%</a:t>
                      </a:r>
                      <a:endParaRPr lang="en-GB" sz="1600" dirty="0">
                        <a:latin typeface="Calibri" pitchFamily="34"/>
                        <a:ea typeface="Calibri" pitchFamily="34"/>
                        <a:cs typeface="Times New Roman" pitchFamily="18"/>
                      </a:endParaRPr>
                    </a:p>
                  </a:txBody>
                  <a:tcPr marL="60542" marR="60542" marT="0" marB="0" anchor="b"/>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89518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p:nvPr>
        </p:nvSpPr>
        <p:spPr>
          <a:xfrm>
            <a:off x="304796" y="380372"/>
            <a:ext cx="11506190" cy="823590"/>
          </a:xfrm>
        </p:spPr>
        <p:txBody>
          <a:bodyPr>
            <a:normAutofit/>
          </a:bodyPr>
          <a:lstStyle/>
          <a:p>
            <a:r>
              <a:rPr lang="en-GB" dirty="0"/>
              <a:t>Typical Temperatures on R90 HCV Approval Tests</a:t>
            </a:r>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4043971771"/>
              </p:ext>
            </p:extLst>
          </p:nvPr>
        </p:nvGraphicFramePr>
        <p:xfrm>
          <a:off x="304796" y="1203963"/>
          <a:ext cx="11506190" cy="5212077"/>
        </p:xfrm>
        <a:graphic>
          <a:graphicData uri="http://schemas.openxmlformats.org/drawingml/2006/table">
            <a:tbl>
              <a:tblPr firstRow="1" bandRow="1">
                <a:effectLst/>
                <a:tableStyleId>{5C22544A-7EE6-4342-B048-85BDC9FD1C3A}</a:tableStyleId>
              </a:tblPr>
              <a:tblGrid>
                <a:gridCol w="553561">
                  <a:extLst>
                    <a:ext uri="{9D8B030D-6E8A-4147-A177-3AD203B41FA5}">
                      <a16:colId xmlns:a16="http://schemas.microsoft.com/office/drawing/2014/main" val="20000"/>
                    </a:ext>
                  </a:extLst>
                </a:gridCol>
                <a:gridCol w="909483">
                  <a:extLst>
                    <a:ext uri="{9D8B030D-6E8A-4147-A177-3AD203B41FA5}">
                      <a16:colId xmlns:a16="http://schemas.microsoft.com/office/drawing/2014/main" val="20001"/>
                    </a:ext>
                  </a:extLst>
                </a:gridCol>
                <a:gridCol w="1043341">
                  <a:extLst>
                    <a:ext uri="{9D8B030D-6E8A-4147-A177-3AD203B41FA5}">
                      <a16:colId xmlns:a16="http://schemas.microsoft.com/office/drawing/2014/main" val="20002"/>
                    </a:ext>
                  </a:extLst>
                </a:gridCol>
                <a:gridCol w="1094978">
                  <a:extLst>
                    <a:ext uri="{9D8B030D-6E8A-4147-A177-3AD203B41FA5}">
                      <a16:colId xmlns:a16="http://schemas.microsoft.com/office/drawing/2014/main" val="20003"/>
                    </a:ext>
                  </a:extLst>
                </a:gridCol>
                <a:gridCol w="1094978">
                  <a:extLst>
                    <a:ext uri="{9D8B030D-6E8A-4147-A177-3AD203B41FA5}">
                      <a16:colId xmlns:a16="http://schemas.microsoft.com/office/drawing/2014/main" val="20004"/>
                    </a:ext>
                  </a:extLst>
                </a:gridCol>
                <a:gridCol w="1109977">
                  <a:extLst>
                    <a:ext uri="{9D8B030D-6E8A-4147-A177-3AD203B41FA5}">
                      <a16:colId xmlns:a16="http://schemas.microsoft.com/office/drawing/2014/main" val="20005"/>
                    </a:ext>
                  </a:extLst>
                </a:gridCol>
                <a:gridCol w="1169977">
                  <a:extLst>
                    <a:ext uri="{9D8B030D-6E8A-4147-A177-3AD203B41FA5}">
                      <a16:colId xmlns:a16="http://schemas.microsoft.com/office/drawing/2014/main" val="20006"/>
                    </a:ext>
                  </a:extLst>
                </a:gridCol>
                <a:gridCol w="1199976">
                  <a:extLst>
                    <a:ext uri="{9D8B030D-6E8A-4147-A177-3AD203B41FA5}">
                      <a16:colId xmlns:a16="http://schemas.microsoft.com/office/drawing/2014/main" val="20007"/>
                    </a:ext>
                  </a:extLst>
                </a:gridCol>
                <a:gridCol w="1109977">
                  <a:extLst>
                    <a:ext uri="{9D8B030D-6E8A-4147-A177-3AD203B41FA5}">
                      <a16:colId xmlns:a16="http://schemas.microsoft.com/office/drawing/2014/main" val="20008"/>
                    </a:ext>
                  </a:extLst>
                </a:gridCol>
                <a:gridCol w="1079979">
                  <a:extLst>
                    <a:ext uri="{9D8B030D-6E8A-4147-A177-3AD203B41FA5}">
                      <a16:colId xmlns:a16="http://schemas.microsoft.com/office/drawing/2014/main" val="20009"/>
                    </a:ext>
                  </a:extLst>
                </a:gridCol>
                <a:gridCol w="1139963">
                  <a:extLst>
                    <a:ext uri="{9D8B030D-6E8A-4147-A177-3AD203B41FA5}">
                      <a16:colId xmlns:a16="http://schemas.microsoft.com/office/drawing/2014/main" val="20010"/>
                    </a:ext>
                  </a:extLst>
                </a:gridCol>
              </a:tblGrid>
              <a:tr h="758078">
                <a:tc rowSpan="2">
                  <a:txBody>
                    <a:bodyPr/>
                    <a:lstStyle/>
                    <a:p>
                      <a:pPr lvl="0" algn="ctr"/>
                      <a:endParaRPr lang="en-GB" sz="1400" dirty="0"/>
                    </a:p>
                    <a:p>
                      <a:pPr lvl="0" algn="ctr"/>
                      <a:endParaRPr lang="en-GB" sz="1400" dirty="0"/>
                    </a:p>
                    <a:p>
                      <a:pPr lvl="0" algn="ctr"/>
                      <a:r>
                        <a:rPr lang="en-GB" sz="1400" dirty="0"/>
                        <a:t>Test No</a:t>
                      </a:r>
                    </a:p>
                  </a:txBody>
                  <a:tcPr/>
                </a:tc>
                <a:tc rowSpan="2">
                  <a:txBody>
                    <a:bodyPr/>
                    <a:lstStyle/>
                    <a:p>
                      <a:pPr lvl="0" algn="ctr"/>
                      <a:endParaRPr lang="en-GB" sz="1400" dirty="0"/>
                    </a:p>
                    <a:p>
                      <a:pPr lvl="0" algn="ctr"/>
                      <a:endParaRPr lang="en-GB" sz="1400" dirty="0"/>
                    </a:p>
                    <a:p>
                      <a:pPr lvl="0" algn="ctr"/>
                      <a:r>
                        <a:rPr lang="en-GB" sz="1400" dirty="0"/>
                        <a:t>Disc/</a:t>
                      </a:r>
                    </a:p>
                    <a:p>
                      <a:pPr lvl="0" algn="ctr"/>
                      <a:r>
                        <a:rPr lang="en-GB" sz="1400" dirty="0"/>
                        <a:t>Drum</a:t>
                      </a:r>
                    </a:p>
                  </a:txBody>
                  <a:tcPr/>
                </a:tc>
                <a:tc rowSpan="2">
                  <a:txBody>
                    <a:bodyPr/>
                    <a:lstStyle/>
                    <a:p>
                      <a:pPr lvl="0" algn="ctr"/>
                      <a:endParaRPr lang="en-GB" sz="1400" dirty="0"/>
                    </a:p>
                    <a:p>
                      <a:pPr lvl="0" algn="ctr"/>
                      <a:endParaRPr lang="en-GB" sz="1400" dirty="0"/>
                    </a:p>
                    <a:p>
                      <a:pPr lvl="0" algn="ctr"/>
                      <a:r>
                        <a:rPr lang="en-GB" sz="1400" dirty="0"/>
                        <a:t>Disc/Drum </a:t>
                      </a:r>
                      <a:r>
                        <a:rPr lang="en-GB" sz="1400" dirty="0" err="1"/>
                        <a:t>Dia</a:t>
                      </a:r>
                      <a:r>
                        <a:rPr lang="en-GB" sz="1400" dirty="0"/>
                        <a:t> </a:t>
                      </a:r>
                    </a:p>
                    <a:p>
                      <a:pPr lvl="0" algn="ctr"/>
                      <a:r>
                        <a:rPr lang="en-GB" sz="1400" dirty="0"/>
                        <a:t>(mm)</a:t>
                      </a:r>
                    </a:p>
                  </a:txBody>
                  <a:tcPr/>
                </a:tc>
                <a:tc rowSpan="2">
                  <a:txBody>
                    <a:bodyPr/>
                    <a:lstStyle/>
                    <a:p>
                      <a:pPr lvl="0" algn="ctr"/>
                      <a:endParaRPr lang="en-GB" sz="1400" dirty="0"/>
                    </a:p>
                    <a:p>
                      <a:pPr lvl="0" algn="ctr"/>
                      <a:endParaRPr lang="en-GB" sz="1400" dirty="0"/>
                    </a:p>
                    <a:p>
                      <a:pPr lvl="0" algn="ctr"/>
                      <a:r>
                        <a:rPr lang="en-GB" sz="1400" dirty="0" err="1"/>
                        <a:t>DiscThk</a:t>
                      </a:r>
                      <a:r>
                        <a:rPr lang="en-GB" sz="1400" dirty="0"/>
                        <a:t>/</a:t>
                      </a:r>
                    </a:p>
                    <a:p>
                      <a:pPr lvl="0" algn="ctr"/>
                      <a:r>
                        <a:rPr lang="en-GB" sz="1400" dirty="0"/>
                        <a:t>Drum width </a:t>
                      </a:r>
                    </a:p>
                    <a:p>
                      <a:pPr lvl="0" algn="ctr"/>
                      <a:r>
                        <a:rPr lang="en-GB" sz="1400" dirty="0"/>
                        <a:t>(mm)</a:t>
                      </a:r>
                    </a:p>
                  </a:txBody>
                  <a:tcPr/>
                </a:tc>
                <a:tc gridSpan="2">
                  <a:txBody>
                    <a:bodyPr/>
                    <a:lstStyle/>
                    <a:p>
                      <a:pPr lvl="0" algn="ctr"/>
                      <a:endParaRPr lang="en-GB" sz="1400" dirty="0"/>
                    </a:p>
                    <a:p>
                      <a:pPr lvl="0" algn="ctr"/>
                      <a:r>
                        <a:rPr lang="en-GB" sz="1400" dirty="0"/>
                        <a:t>Type 0</a:t>
                      </a:r>
                      <a:r>
                        <a:rPr lang="en-GB" sz="1400" baseline="0" dirty="0"/>
                        <a:t> Test </a:t>
                      </a:r>
                      <a:r>
                        <a:rPr lang="en-GB" sz="1400" baseline="0" dirty="0" err="1"/>
                        <a:t>Test</a:t>
                      </a:r>
                      <a:r>
                        <a:rPr lang="en-GB" sz="1400" baseline="0" dirty="0"/>
                        <a:t> Temp </a:t>
                      </a:r>
                    </a:p>
                    <a:p>
                      <a:pPr lvl="0" algn="ctr"/>
                      <a:r>
                        <a:rPr lang="en-GB" sz="1400" baseline="0" dirty="0"/>
                        <a:t>(Deg. C)</a:t>
                      </a:r>
                      <a:endParaRPr lang="en-GB" sz="1400" dirty="0"/>
                    </a:p>
                  </a:txBody>
                  <a:tcPr/>
                </a:tc>
                <a:tc hMerge="1">
                  <a:txBody>
                    <a:bodyPr/>
                    <a:lstStyle/>
                    <a:p>
                      <a:endParaRPr lang="en-GB"/>
                    </a:p>
                  </a:txBody>
                  <a:tcPr/>
                </a:tc>
                <a:tc gridSpan="2">
                  <a:txBody>
                    <a:bodyPr/>
                    <a:lstStyle/>
                    <a:p>
                      <a:pPr lvl="0" algn="ctr"/>
                      <a:endParaRPr lang="en-GB" sz="1400" dirty="0"/>
                    </a:p>
                    <a:p>
                      <a:pPr lvl="0" algn="ctr"/>
                      <a:r>
                        <a:rPr lang="en-GB" sz="1400" dirty="0"/>
                        <a:t>Type 0 High Speed Test Temp (Deg</a:t>
                      </a:r>
                      <a:r>
                        <a:rPr lang="en-GB" sz="1400" baseline="0" dirty="0"/>
                        <a:t>. C)</a:t>
                      </a:r>
                      <a:endParaRPr lang="en-GB" sz="1400" dirty="0"/>
                    </a:p>
                  </a:txBody>
                  <a:tcPr/>
                </a:tc>
                <a:tc hMerge="1">
                  <a:txBody>
                    <a:bodyPr/>
                    <a:lstStyle/>
                    <a:p>
                      <a:pPr lvl="0" algn="ctr"/>
                      <a:endParaRPr lang="en-GB" sz="1400" dirty="0"/>
                    </a:p>
                  </a:txBody>
                  <a:tcPr/>
                </a:tc>
                <a:tc>
                  <a:txBody>
                    <a:bodyPr/>
                    <a:lstStyle/>
                    <a:p>
                      <a:pPr lvl="0" algn="ctr"/>
                      <a:endParaRPr lang="en-GB" sz="1400" dirty="0"/>
                    </a:p>
                    <a:p>
                      <a:pPr lvl="0" algn="ctr"/>
                      <a:r>
                        <a:rPr lang="en-GB" sz="1400" dirty="0"/>
                        <a:t>Type</a:t>
                      </a:r>
                      <a:r>
                        <a:rPr lang="en-GB" sz="1400" baseline="0" dirty="0"/>
                        <a:t> 1 Fade</a:t>
                      </a:r>
                    </a:p>
                    <a:p>
                      <a:pPr lvl="0" algn="ctr"/>
                      <a:r>
                        <a:rPr lang="en-GB" sz="1400" baseline="0" dirty="0"/>
                        <a:t>(Deg. C)</a:t>
                      </a:r>
                      <a:endParaRPr lang="en-GB" sz="1400" dirty="0"/>
                    </a:p>
                  </a:txBody>
                  <a:tcPr/>
                </a:tc>
                <a:tc>
                  <a:txBody>
                    <a:bodyPr/>
                    <a:lstStyle/>
                    <a:p>
                      <a:pPr lvl="0" algn="ctr"/>
                      <a:endParaRPr lang="en-GB" sz="1400" dirty="0"/>
                    </a:p>
                    <a:p>
                      <a:pPr lvl="0" algn="ctr"/>
                      <a:r>
                        <a:rPr lang="en-GB" sz="1400" dirty="0"/>
                        <a:t>Type II Fade</a:t>
                      </a:r>
                    </a:p>
                    <a:p>
                      <a:pPr lvl="0" algn="ctr"/>
                      <a:r>
                        <a:rPr lang="en-GB" sz="1400" dirty="0"/>
                        <a:t>(Deg</a:t>
                      </a:r>
                      <a:r>
                        <a:rPr lang="en-GB" sz="1400" baseline="0" dirty="0"/>
                        <a:t>. C)</a:t>
                      </a:r>
                      <a:endParaRPr lang="en-GB" sz="1400" dirty="0"/>
                    </a:p>
                  </a:txBody>
                  <a:tcPr/>
                </a:tc>
                <a:tc>
                  <a:txBody>
                    <a:bodyPr/>
                    <a:lstStyle/>
                    <a:p>
                      <a:pPr lvl="0" algn="ctr"/>
                      <a:endParaRPr lang="en-GB" sz="1400" dirty="0"/>
                    </a:p>
                    <a:p>
                      <a:pPr lvl="0" algn="ctr"/>
                      <a:r>
                        <a:rPr lang="en-GB" sz="1400" dirty="0"/>
                        <a:t>Type III Fade</a:t>
                      </a:r>
                    </a:p>
                    <a:p>
                      <a:pPr lvl="0" algn="ctr"/>
                      <a:r>
                        <a:rPr lang="en-GB" sz="1400" dirty="0"/>
                        <a:t>(Deg. C)</a:t>
                      </a:r>
                    </a:p>
                  </a:txBody>
                  <a:tcPr/>
                </a:tc>
                <a:extLst>
                  <a:ext uri="{0D108BD9-81ED-4DB2-BD59-A6C34878D82A}">
                    <a16:rowId xmlns:a16="http://schemas.microsoft.com/office/drawing/2014/main" val="10000"/>
                  </a:ext>
                </a:extLst>
              </a:tr>
              <a:tr h="491599">
                <a:tc vMerge="1">
                  <a:txBody>
                    <a:bodyPr/>
                    <a:lstStyle/>
                    <a:p>
                      <a:endParaRPr lang="en-GB"/>
                    </a:p>
                  </a:txBody>
                  <a:tcPr/>
                </a:tc>
                <a:tc vMerge="1">
                  <a:txBody>
                    <a:bodyPr/>
                    <a:lstStyle/>
                    <a:p>
                      <a:endParaRPr lang="en-GB"/>
                    </a:p>
                  </a:txBody>
                  <a:tcPr/>
                </a:tc>
                <a:tc vMerge="1">
                  <a:txBody>
                    <a:bodyPr/>
                    <a:lstStyle/>
                    <a:p>
                      <a:endParaRPr lang="en-GB"/>
                    </a:p>
                  </a:txBody>
                  <a:tcPr/>
                </a:tc>
                <a:tc vMerge="1">
                  <a:txBody>
                    <a:bodyPr/>
                    <a:lstStyle/>
                    <a:p>
                      <a:endParaRPr lang="en-GB"/>
                    </a:p>
                  </a:txBody>
                  <a:tcPr/>
                </a:tc>
                <a:tc>
                  <a:txBody>
                    <a:bodyPr/>
                    <a:lstStyle/>
                    <a:p>
                      <a:pPr lvl="0" algn="ctr"/>
                      <a:r>
                        <a:rPr lang="en-GB" sz="1400" b="1" dirty="0">
                          <a:solidFill>
                            <a:schemeClr val="bg1"/>
                          </a:solidFill>
                        </a:rPr>
                        <a:t>Start</a:t>
                      </a:r>
                    </a:p>
                  </a:txBody>
                  <a:tcPr>
                    <a:solidFill>
                      <a:schemeClr val="accent1"/>
                    </a:solidFill>
                  </a:tcPr>
                </a:tc>
                <a:tc>
                  <a:txBody>
                    <a:bodyPr/>
                    <a:lstStyle/>
                    <a:p>
                      <a:pPr lvl="0" algn="ctr"/>
                      <a:r>
                        <a:rPr lang="en-GB" sz="1400" b="1" dirty="0">
                          <a:solidFill>
                            <a:schemeClr val="bg1"/>
                          </a:solidFill>
                        </a:rPr>
                        <a:t>End</a:t>
                      </a:r>
                    </a:p>
                  </a:txBody>
                  <a:tcPr>
                    <a:solidFill>
                      <a:schemeClr val="accent1"/>
                    </a:solidFill>
                  </a:tcPr>
                </a:tc>
                <a:tc>
                  <a:txBody>
                    <a:bodyPr/>
                    <a:lstStyle/>
                    <a:p>
                      <a:pPr lvl="0" algn="ctr"/>
                      <a:r>
                        <a:rPr lang="en-GB" sz="1400" b="1" dirty="0">
                          <a:solidFill>
                            <a:schemeClr val="bg1"/>
                          </a:solidFill>
                        </a:rPr>
                        <a:t>Start</a:t>
                      </a:r>
                    </a:p>
                  </a:txBody>
                  <a:tcPr>
                    <a:solidFill>
                      <a:schemeClr val="accent1"/>
                    </a:solidFill>
                  </a:tcPr>
                </a:tc>
                <a:tc>
                  <a:txBody>
                    <a:bodyPr/>
                    <a:lstStyle/>
                    <a:p>
                      <a:pPr lvl="0" algn="ctr"/>
                      <a:r>
                        <a:rPr lang="en-GB" sz="1400" b="1" dirty="0">
                          <a:solidFill>
                            <a:schemeClr val="bg1"/>
                          </a:solidFill>
                        </a:rPr>
                        <a:t>End</a:t>
                      </a:r>
                    </a:p>
                  </a:txBody>
                  <a:tcPr>
                    <a:solidFill>
                      <a:schemeClr val="accent1"/>
                    </a:solidFill>
                  </a:tcPr>
                </a:tc>
                <a:tc>
                  <a:txBody>
                    <a:bodyPr/>
                    <a:lstStyle/>
                    <a:p>
                      <a:pPr lvl="0" algn="ctr"/>
                      <a:r>
                        <a:rPr lang="en-GB" sz="1400" b="1" dirty="0">
                          <a:solidFill>
                            <a:schemeClr val="bg1"/>
                          </a:solidFill>
                        </a:rPr>
                        <a:t>Max</a:t>
                      </a:r>
                    </a:p>
                  </a:txBody>
                  <a:tcPr>
                    <a:solidFill>
                      <a:schemeClr val="accent1"/>
                    </a:solidFill>
                  </a:tcPr>
                </a:tc>
                <a:tc>
                  <a:txBody>
                    <a:bodyPr/>
                    <a:lstStyle/>
                    <a:p>
                      <a:pPr lvl="0" algn="ctr"/>
                      <a:r>
                        <a:rPr lang="en-GB" sz="1400" b="1" dirty="0">
                          <a:solidFill>
                            <a:schemeClr val="bg1"/>
                          </a:solidFill>
                        </a:rPr>
                        <a:t>Max</a:t>
                      </a:r>
                    </a:p>
                  </a:txBody>
                  <a:tcPr>
                    <a:solidFill>
                      <a:schemeClr val="accent1"/>
                    </a:solidFill>
                  </a:tcPr>
                </a:tc>
                <a:tc>
                  <a:txBody>
                    <a:bodyPr/>
                    <a:lstStyle/>
                    <a:p>
                      <a:pPr lvl="0" algn="ctr"/>
                      <a:r>
                        <a:rPr lang="en-GB" sz="1400" b="1" dirty="0">
                          <a:solidFill>
                            <a:schemeClr val="bg1"/>
                          </a:solidFill>
                        </a:rPr>
                        <a:t>Max</a:t>
                      </a:r>
                    </a:p>
                  </a:txBody>
                  <a:tcPr>
                    <a:solidFill>
                      <a:schemeClr val="accent1"/>
                    </a:solidFill>
                  </a:tcPr>
                </a:tc>
                <a:extLst>
                  <a:ext uri="{0D108BD9-81ED-4DB2-BD59-A6C34878D82A}">
                    <a16:rowId xmlns:a16="http://schemas.microsoft.com/office/drawing/2014/main" val="10001"/>
                  </a:ext>
                </a:extLst>
              </a:tr>
              <a:tr h="594360">
                <a:tc>
                  <a:txBody>
                    <a:bodyPr/>
                    <a:lstStyle/>
                    <a:p>
                      <a:pPr lvl="0" algn="ctr"/>
                      <a:r>
                        <a:rPr lang="en-GB" dirty="0"/>
                        <a:t>1</a:t>
                      </a:r>
                    </a:p>
                  </a:txBody>
                  <a:tcPr/>
                </a:tc>
                <a:tc>
                  <a:txBody>
                    <a:bodyPr/>
                    <a:lstStyle/>
                    <a:p>
                      <a:pPr lvl="0" algn="ctr"/>
                      <a:r>
                        <a:rPr lang="en-GB" sz="1600" dirty="0"/>
                        <a:t>Vent</a:t>
                      </a:r>
                    </a:p>
                  </a:txBody>
                  <a:tcPr/>
                </a:tc>
                <a:tc>
                  <a:txBody>
                    <a:bodyPr/>
                    <a:lstStyle/>
                    <a:p>
                      <a:pPr lvl="0" algn="ctr"/>
                      <a:r>
                        <a:rPr lang="en-GB" dirty="0"/>
                        <a:t>434</a:t>
                      </a:r>
                    </a:p>
                  </a:txBody>
                  <a:tcPr/>
                </a:tc>
                <a:tc>
                  <a:txBody>
                    <a:bodyPr/>
                    <a:lstStyle/>
                    <a:p>
                      <a:pPr lvl="0" algn="ctr"/>
                      <a:r>
                        <a:rPr lang="en-GB" dirty="0"/>
                        <a:t>45</a:t>
                      </a:r>
                    </a:p>
                  </a:txBody>
                  <a:tcPr/>
                </a:tc>
                <a:tc>
                  <a:txBody>
                    <a:bodyPr/>
                    <a:lstStyle/>
                    <a:p>
                      <a:pPr lvl="0" algn="ctr"/>
                      <a:r>
                        <a:rPr lang="en-GB" dirty="0"/>
                        <a:t>40</a:t>
                      </a:r>
                    </a:p>
                  </a:txBody>
                  <a:tcPr/>
                </a:tc>
                <a:tc>
                  <a:txBody>
                    <a:bodyPr/>
                    <a:lstStyle/>
                    <a:p>
                      <a:pPr lvl="0" algn="ctr"/>
                      <a:r>
                        <a:rPr lang="en-GB" dirty="0"/>
                        <a:t>79</a:t>
                      </a:r>
                    </a:p>
                  </a:txBody>
                  <a:tcPr/>
                </a:tc>
                <a:tc>
                  <a:txBody>
                    <a:bodyPr/>
                    <a:lstStyle/>
                    <a:p>
                      <a:pPr lvl="0" algn="ctr"/>
                      <a:r>
                        <a:rPr lang="en-GB" dirty="0"/>
                        <a:t>40</a:t>
                      </a:r>
                    </a:p>
                  </a:txBody>
                  <a:tcPr/>
                </a:tc>
                <a:tc>
                  <a:txBody>
                    <a:bodyPr/>
                    <a:lstStyle/>
                    <a:p>
                      <a:pPr lvl="0" algn="ctr"/>
                      <a:r>
                        <a:rPr lang="en-GB" dirty="0"/>
                        <a:t>121</a:t>
                      </a:r>
                    </a:p>
                  </a:txBody>
                  <a:tcPr/>
                </a:tc>
                <a:tc>
                  <a:txBody>
                    <a:bodyPr/>
                    <a:lstStyle/>
                    <a:p>
                      <a:pPr lvl="0" algn="ctr"/>
                      <a:r>
                        <a:rPr lang="en-GB" dirty="0"/>
                        <a:t>430</a:t>
                      </a:r>
                    </a:p>
                  </a:txBody>
                  <a:tcPr/>
                </a:tc>
                <a:tc>
                  <a:txBody>
                    <a:bodyPr/>
                    <a:lstStyle/>
                    <a:p>
                      <a:pPr lvl="0" algn="ctr"/>
                      <a:r>
                        <a:rPr lang="en-GB" dirty="0"/>
                        <a:t>307</a:t>
                      </a:r>
                    </a:p>
                  </a:txBody>
                  <a:tcPr/>
                </a:tc>
                <a:tc>
                  <a:txBody>
                    <a:bodyPr/>
                    <a:lstStyle/>
                    <a:p>
                      <a:pPr lvl="0" algn="ctr"/>
                      <a:r>
                        <a:rPr lang="en-GB" dirty="0"/>
                        <a:t>N/A</a:t>
                      </a:r>
                    </a:p>
                  </a:txBody>
                  <a:tcPr/>
                </a:tc>
                <a:extLst>
                  <a:ext uri="{0D108BD9-81ED-4DB2-BD59-A6C34878D82A}">
                    <a16:rowId xmlns:a16="http://schemas.microsoft.com/office/drawing/2014/main" val="10002"/>
                  </a:ext>
                </a:extLst>
              </a:tr>
              <a:tr h="542552">
                <a:tc>
                  <a:txBody>
                    <a:bodyPr/>
                    <a:lstStyle/>
                    <a:p>
                      <a:pPr lvl="0" algn="ctr"/>
                      <a:r>
                        <a:rPr lang="en-GB" dirty="0"/>
                        <a:t>2</a:t>
                      </a:r>
                    </a:p>
                  </a:txBody>
                  <a:tcPr/>
                </a:tc>
                <a:tc>
                  <a:txBody>
                    <a:bodyPr/>
                    <a:lstStyle/>
                    <a:p>
                      <a:pPr lvl="0" algn="ctr"/>
                      <a:r>
                        <a:rPr lang="en-GB" sz="1600" dirty="0"/>
                        <a:t>Vent</a:t>
                      </a:r>
                    </a:p>
                  </a:txBody>
                  <a:tcPr/>
                </a:tc>
                <a:tc>
                  <a:txBody>
                    <a:bodyPr/>
                    <a:lstStyle/>
                    <a:p>
                      <a:pPr lvl="0" algn="ctr"/>
                      <a:r>
                        <a:rPr lang="en-GB" dirty="0"/>
                        <a:t>434</a:t>
                      </a:r>
                    </a:p>
                  </a:txBody>
                  <a:tcPr/>
                </a:tc>
                <a:tc>
                  <a:txBody>
                    <a:bodyPr/>
                    <a:lstStyle/>
                    <a:p>
                      <a:pPr lvl="0" algn="ctr"/>
                      <a:r>
                        <a:rPr lang="en-GB" dirty="0"/>
                        <a:t>45</a:t>
                      </a:r>
                    </a:p>
                  </a:txBody>
                  <a:tcPr/>
                </a:tc>
                <a:tc>
                  <a:txBody>
                    <a:bodyPr/>
                    <a:lstStyle/>
                    <a:p>
                      <a:pPr lvl="0" algn="ctr"/>
                      <a:r>
                        <a:rPr lang="en-GB" dirty="0"/>
                        <a:t>40</a:t>
                      </a:r>
                    </a:p>
                  </a:txBody>
                  <a:tcPr/>
                </a:tc>
                <a:tc>
                  <a:txBody>
                    <a:bodyPr/>
                    <a:lstStyle/>
                    <a:p>
                      <a:pPr lvl="0" algn="ctr"/>
                      <a:r>
                        <a:rPr lang="en-GB" dirty="0"/>
                        <a:t>72</a:t>
                      </a:r>
                    </a:p>
                  </a:txBody>
                  <a:tcPr/>
                </a:tc>
                <a:tc>
                  <a:txBody>
                    <a:bodyPr/>
                    <a:lstStyle/>
                    <a:p>
                      <a:pPr lvl="0" algn="ctr"/>
                      <a:r>
                        <a:rPr lang="en-GB" dirty="0"/>
                        <a:t>40</a:t>
                      </a:r>
                    </a:p>
                  </a:txBody>
                  <a:tcPr/>
                </a:tc>
                <a:tc>
                  <a:txBody>
                    <a:bodyPr/>
                    <a:lstStyle/>
                    <a:p>
                      <a:pPr lvl="0" algn="ctr"/>
                      <a:r>
                        <a:rPr lang="en-GB" dirty="0"/>
                        <a:t>116</a:t>
                      </a:r>
                    </a:p>
                  </a:txBody>
                  <a:tcPr/>
                </a:tc>
                <a:tc>
                  <a:txBody>
                    <a:bodyPr/>
                    <a:lstStyle/>
                    <a:p>
                      <a:pPr lvl="0" algn="ctr"/>
                      <a:r>
                        <a:rPr lang="en-GB" dirty="0"/>
                        <a:t>387</a:t>
                      </a:r>
                    </a:p>
                  </a:txBody>
                  <a:tcPr/>
                </a:tc>
                <a:tc>
                  <a:txBody>
                    <a:bodyPr/>
                    <a:lstStyle/>
                    <a:p>
                      <a:pPr lvl="0" algn="ctr"/>
                      <a:r>
                        <a:rPr lang="en-GB" dirty="0"/>
                        <a:t>331</a:t>
                      </a:r>
                    </a:p>
                  </a:txBody>
                  <a:tcPr/>
                </a:tc>
                <a:tc>
                  <a:txBody>
                    <a:bodyPr/>
                    <a:lstStyle/>
                    <a:p>
                      <a:pPr lvl="0" algn="ctr"/>
                      <a:r>
                        <a:rPr lang="en-GB" dirty="0"/>
                        <a:t>N/A</a:t>
                      </a:r>
                    </a:p>
                  </a:txBody>
                  <a:tcPr/>
                </a:tc>
                <a:extLst>
                  <a:ext uri="{0D108BD9-81ED-4DB2-BD59-A6C34878D82A}">
                    <a16:rowId xmlns:a16="http://schemas.microsoft.com/office/drawing/2014/main" val="10003"/>
                  </a:ext>
                </a:extLst>
              </a:tr>
              <a:tr h="610739">
                <a:tc>
                  <a:txBody>
                    <a:bodyPr/>
                    <a:lstStyle/>
                    <a:p>
                      <a:pPr lvl="0" algn="ctr"/>
                      <a:r>
                        <a:rPr lang="en-GB" dirty="0"/>
                        <a:t>3</a:t>
                      </a:r>
                    </a:p>
                  </a:txBody>
                  <a:tcPr/>
                </a:tc>
                <a:tc>
                  <a:txBody>
                    <a:bodyPr/>
                    <a:lstStyle/>
                    <a:p>
                      <a:pPr lvl="0" algn="ctr"/>
                      <a:r>
                        <a:rPr lang="en-GB" sz="1600" dirty="0"/>
                        <a:t>Vent</a:t>
                      </a:r>
                    </a:p>
                  </a:txBody>
                  <a:tcPr/>
                </a:tc>
                <a:tc>
                  <a:txBody>
                    <a:bodyPr/>
                    <a:lstStyle/>
                    <a:p>
                      <a:pPr lvl="0" algn="ctr"/>
                      <a:r>
                        <a:rPr lang="en-GB" dirty="0"/>
                        <a:t>334</a:t>
                      </a:r>
                    </a:p>
                  </a:txBody>
                  <a:tcPr/>
                </a:tc>
                <a:tc>
                  <a:txBody>
                    <a:bodyPr/>
                    <a:lstStyle/>
                    <a:p>
                      <a:pPr lvl="0" algn="ctr"/>
                      <a:r>
                        <a:rPr lang="en-GB" dirty="0"/>
                        <a:t>30</a:t>
                      </a:r>
                    </a:p>
                  </a:txBody>
                  <a:tcPr/>
                </a:tc>
                <a:tc>
                  <a:txBody>
                    <a:bodyPr/>
                    <a:lstStyle/>
                    <a:p>
                      <a:pPr lvl="0" algn="ctr"/>
                      <a:r>
                        <a:rPr lang="en-GB" dirty="0"/>
                        <a:t>98</a:t>
                      </a:r>
                    </a:p>
                  </a:txBody>
                  <a:tcPr/>
                </a:tc>
                <a:tc>
                  <a:txBody>
                    <a:bodyPr/>
                    <a:lstStyle/>
                    <a:p>
                      <a:pPr lvl="0" algn="ctr"/>
                      <a:r>
                        <a:rPr lang="en-GB" dirty="0"/>
                        <a:t>129</a:t>
                      </a:r>
                    </a:p>
                  </a:txBody>
                  <a:tcPr/>
                </a:tc>
                <a:tc>
                  <a:txBody>
                    <a:bodyPr/>
                    <a:lstStyle/>
                    <a:p>
                      <a:pPr lvl="0" algn="ctr"/>
                      <a:r>
                        <a:rPr lang="en-GB" dirty="0"/>
                        <a:t>98</a:t>
                      </a:r>
                    </a:p>
                  </a:txBody>
                  <a:tcPr/>
                </a:tc>
                <a:tc>
                  <a:txBody>
                    <a:bodyPr/>
                    <a:lstStyle/>
                    <a:p>
                      <a:pPr lvl="0" algn="ctr"/>
                      <a:r>
                        <a:rPr lang="en-GB" dirty="0"/>
                        <a:t>161</a:t>
                      </a:r>
                    </a:p>
                  </a:txBody>
                  <a:tcPr/>
                </a:tc>
                <a:tc>
                  <a:txBody>
                    <a:bodyPr/>
                    <a:lstStyle/>
                    <a:p>
                      <a:pPr lvl="0" algn="ctr"/>
                      <a:r>
                        <a:rPr lang="en-GB" dirty="0"/>
                        <a:t>379</a:t>
                      </a:r>
                    </a:p>
                  </a:txBody>
                  <a:tcPr/>
                </a:tc>
                <a:tc>
                  <a:txBody>
                    <a:bodyPr/>
                    <a:lstStyle/>
                    <a:p>
                      <a:pPr lvl="0" algn="ctr"/>
                      <a:r>
                        <a:rPr lang="en-GB" dirty="0"/>
                        <a:t>284</a:t>
                      </a:r>
                    </a:p>
                  </a:txBody>
                  <a:tcPr/>
                </a:tc>
                <a:tc>
                  <a:txBody>
                    <a:bodyPr/>
                    <a:lstStyle/>
                    <a:p>
                      <a:pPr lvl="0" algn="ctr"/>
                      <a:r>
                        <a:rPr lang="en-GB" dirty="0"/>
                        <a:t>N/A</a:t>
                      </a:r>
                    </a:p>
                  </a:txBody>
                  <a:tcPr/>
                </a:tc>
                <a:extLst>
                  <a:ext uri="{0D108BD9-81ED-4DB2-BD59-A6C34878D82A}">
                    <a16:rowId xmlns:a16="http://schemas.microsoft.com/office/drawing/2014/main" val="10004"/>
                  </a:ext>
                </a:extLst>
              </a:tr>
              <a:tr h="542552">
                <a:tc>
                  <a:txBody>
                    <a:bodyPr/>
                    <a:lstStyle/>
                    <a:p>
                      <a:pPr lvl="0" algn="ctr"/>
                      <a:r>
                        <a:rPr lang="en-GB" dirty="0"/>
                        <a:t>4</a:t>
                      </a:r>
                    </a:p>
                  </a:txBody>
                  <a:tcPr/>
                </a:tc>
                <a:tc>
                  <a:txBody>
                    <a:bodyPr/>
                    <a:lstStyle/>
                    <a:p>
                      <a:pPr lvl="0" algn="ctr"/>
                      <a:r>
                        <a:rPr lang="en-GB" sz="1600" dirty="0"/>
                        <a:t>Drum</a:t>
                      </a:r>
                    </a:p>
                  </a:txBody>
                  <a:tcPr/>
                </a:tc>
                <a:tc>
                  <a:txBody>
                    <a:bodyPr/>
                    <a:lstStyle/>
                    <a:p>
                      <a:pPr lvl="0" algn="ctr"/>
                      <a:r>
                        <a:rPr lang="en-GB" dirty="0"/>
                        <a:t>410</a:t>
                      </a:r>
                    </a:p>
                  </a:txBody>
                  <a:tcPr/>
                </a:tc>
                <a:tc>
                  <a:txBody>
                    <a:bodyPr/>
                    <a:lstStyle/>
                    <a:p>
                      <a:pPr lvl="0" algn="ctr"/>
                      <a:r>
                        <a:rPr lang="en-GB" dirty="0"/>
                        <a:t>178</a:t>
                      </a:r>
                    </a:p>
                  </a:txBody>
                  <a:tcPr/>
                </a:tc>
                <a:tc>
                  <a:txBody>
                    <a:bodyPr/>
                    <a:lstStyle/>
                    <a:p>
                      <a:pPr lvl="0" algn="ctr"/>
                      <a:r>
                        <a:rPr lang="en-GB" dirty="0"/>
                        <a:t>90</a:t>
                      </a:r>
                    </a:p>
                  </a:txBody>
                  <a:tcPr/>
                </a:tc>
                <a:tc>
                  <a:txBody>
                    <a:bodyPr/>
                    <a:lstStyle/>
                    <a:p>
                      <a:pPr lvl="0" algn="ctr"/>
                      <a:r>
                        <a:rPr lang="en-GB" dirty="0"/>
                        <a:t>140</a:t>
                      </a:r>
                    </a:p>
                  </a:txBody>
                  <a:tcPr/>
                </a:tc>
                <a:tc>
                  <a:txBody>
                    <a:bodyPr/>
                    <a:lstStyle/>
                    <a:p>
                      <a:pPr lvl="0" algn="ctr"/>
                      <a:r>
                        <a:rPr lang="en-GB" dirty="0"/>
                        <a:t>96</a:t>
                      </a:r>
                    </a:p>
                  </a:txBody>
                  <a:tcPr/>
                </a:tc>
                <a:tc>
                  <a:txBody>
                    <a:bodyPr/>
                    <a:lstStyle/>
                    <a:p>
                      <a:pPr lvl="0" algn="ctr"/>
                      <a:r>
                        <a:rPr lang="en-GB" dirty="0"/>
                        <a:t>188</a:t>
                      </a:r>
                    </a:p>
                  </a:txBody>
                  <a:tcPr/>
                </a:tc>
                <a:tc>
                  <a:txBody>
                    <a:bodyPr/>
                    <a:lstStyle/>
                    <a:p>
                      <a:pPr lvl="0" algn="ctr"/>
                      <a:r>
                        <a:rPr lang="en-GB" dirty="0"/>
                        <a:t>392</a:t>
                      </a:r>
                    </a:p>
                  </a:txBody>
                  <a:tcPr/>
                </a:tc>
                <a:tc>
                  <a:txBody>
                    <a:bodyPr/>
                    <a:lstStyle/>
                    <a:p>
                      <a:pPr lvl="0" algn="ctr"/>
                      <a:r>
                        <a:rPr lang="en-GB" dirty="0"/>
                        <a:t>322</a:t>
                      </a:r>
                    </a:p>
                  </a:txBody>
                  <a:tcPr/>
                </a:tc>
                <a:tc>
                  <a:txBody>
                    <a:bodyPr/>
                    <a:lstStyle/>
                    <a:p>
                      <a:pPr lvl="0" algn="ctr"/>
                      <a:r>
                        <a:rPr lang="en-GB" dirty="0"/>
                        <a:t>358</a:t>
                      </a:r>
                    </a:p>
                  </a:txBody>
                  <a:tcPr/>
                </a:tc>
                <a:extLst>
                  <a:ext uri="{0D108BD9-81ED-4DB2-BD59-A6C34878D82A}">
                    <a16:rowId xmlns:a16="http://schemas.microsoft.com/office/drawing/2014/main" val="10005"/>
                  </a:ext>
                </a:extLst>
              </a:tr>
              <a:tr h="610739">
                <a:tc>
                  <a:txBody>
                    <a:bodyPr/>
                    <a:lstStyle/>
                    <a:p>
                      <a:pPr lvl="0" algn="ctr"/>
                      <a:r>
                        <a:rPr lang="en-GB" dirty="0"/>
                        <a:t>5</a:t>
                      </a:r>
                    </a:p>
                  </a:txBody>
                  <a:tcPr/>
                </a:tc>
                <a:tc>
                  <a:txBody>
                    <a:bodyPr/>
                    <a:lstStyle/>
                    <a:p>
                      <a:pPr lvl="0" algn="ctr"/>
                      <a:r>
                        <a:rPr lang="en-GB" sz="1600" dirty="0"/>
                        <a:t>Vent</a:t>
                      </a:r>
                    </a:p>
                  </a:txBody>
                  <a:tcPr/>
                </a:tc>
                <a:tc>
                  <a:txBody>
                    <a:bodyPr/>
                    <a:lstStyle/>
                    <a:p>
                      <a:pPr lvl="0" algn="ctr"/>
                      <a:r>
                        <a:rPr lang="en-GB" dirty="0"/>
                        <a:t>377</a:t>
                      </a:r>
                    </a:p>
                  </a:txBody>
                  <a:tcPr/>
                </a:tc>
                <a:tc>
                  <a:txBody>
                    <a:bodyPr/>
                    <a:lstStyle/>
                    <a:p>
                      <a:pPr lvl="0" algn="ctr"/>
                      <a:r>
                        <a:rPr lang="en-GB" dirty="0"/>
                        <a:t>45</a:t>
                      </a:r>
                    </a:p>
                  </a:txBody>
                  <a:tcPr/>
                </a:tc>
                <a:tc>
                  <a:txBody>
                    <a:bodyPr/>
                    <a:lstStyle/>
                    <a:p>
                      <a:pPr lvl="0" algn="ctr"/>
                      <a:r>
                        <a:rPr lang="en-GB" dirty="0"/>
                        <a:t>97</a:t>
                      </a:r>
                    </a:p>
                  </a:txBody>
                  <a:tcPr/>
                </a:tc>
                <a:tc>
                  <a:txBody>
                    <a:bodyPr/>
                    <a:lstStyle/>
                    <a:p>
                      <a:pPr lvl="0" algn="ctr"/>
                      <a:r>
                        <a:rPr lang="en-GB" dirty="0"/>
                        <a:t>143</a:t>
                      </a:r>
                    </a:p>
                  </a:txBody>
                  <a:tcPr/>
                </a:tc>
                <a:tc>
                  <a:txBody>
                    <a:bodyPr/>
                    <a:lstStyle/>
                    <a:p>
                      <a:pPr lvl="0" algn="ctr"/>
                      <a:r>
                        <a:rPr lang="en-GB" dirty="0"/>
                        <a:t>96</a:t>
                      </a:r>
                    </a:p>
                  </a:txBody>
                  <a:tcPr/>
                </a:tc>
                <a:tc>
                  <a:txBody>
                    <a:bodyPr/>
                    <a:lstStyle/>
                    <a:p>
                      <a:pPr lvl="0" algn="ctr"/>
                      <a:r>
                        <a:rPr lang="en-GB" dirty="0"/>
                        <a:t>155</a:t>
                      </a:r>
                    </a:p>
                  </a:txBody>
                  <a:tcPr/>
                </a:tc>
                <a:tc>
                  <a:txBody>
                    <a:bodyPr/>
                    <a:lstStyle/>
                    <a:p>
                      <a:pPr lvl="0" algn="ctr"/>
                      <a:r>
                        <a:rPr lang="en-GB" dirty="0"/>
                        <a:t>394</a:t>
                      </a:r>
                    </a:p>
                  </a:txBody>
                  <a:tcPr/>
                </a:tc>
                <a:tc>
                  <a:txBody>
                    <a:bodyPr/>
                    <a:lstStyle/>
                    <a:p>
                      <a:pPr lvl="0" algn="ctr"/>
                      <a:r>
                        <a:rPr lang="en-GB" dirty="0"/>
                        <a:t>341</a:t>
                      </a:r>
                    </a:p>
                  </a:txBody>
                  <a:tcPr/>
                </a:tc>
                <a:tc>
                  <a:txBody>
                    <a:bodyPr/>
                    <a:lstStyle/>
                    <a:p>
                      <a:pPr lvl="0" algn="ctr"/>
                      <a:r>
                        <a:rPr lang="en-GB" dirty="0"/>
                        <a:t>372</a:t>
                      </a:r>
                    </a:p>
                  </a:txBody>
                  <a:tcPr/>
                </a:tc>
                <a:extLst>
                  <a:ext uri="{0D108BD9-81ED-4DB2-BD59-A6C34878D82A}">
                    <a16:rowId xmlns:a16="http://schemas.microsoft.com/office/drawing/2014/main" val="10006"/>
                  </a:ext>
                </a:extLst>
              </a:tr>
              <a:tr h="421378">
                <a:tc gridSpan="5">
                  <a:txBody>
                    <a:bodyPr/>
                    <a:lstStyle/>
                    <a:p>
                      <a:pPr lvl="0" algn="ctr"/>
                      <a:r>
                        <a:rPr lang="en-GB" b="1" dirty="0"/>
                        <a:t>Mean Values </a:t>
                      </a:r>
                    </a:p>
                  </a:txBody>
                  <a:tcPr/>
                </a:tc>
                <a:tc hMerge="1">
                  <a:txBody>
                    <a:bodyPr/>
                    <a:lstStyle/>
                    <a:p>
                      <a:endParaRPr lang="en-GB"/>
                    </a:p>
                  </a:txBody>
                  <a:tcPr/>
                </a:tc>
                <a:tc hMerge="1">
                  <a:txBody>
                    <a:bodyPr/>
                    <a:lstStyle/>
                    <a:p>
                      <a:pPr lvl="0" algn="ctr"/>
                      <a:endParaRPr lang="en-GB" dirty="0"/>
                    </a:p>
                  </a:txBody>
                  <a:tcPr/>
                </a:tc>
                <a:tc hMerge="1">
                  <a:txBody>
                    <a:bodyPr/>
                    <a:lstStyle/>
                    <a:p>
                      <a:pPr lvl="0" algn="ctr"/>
                      <a:endParaRPr lang="en-GB" dirty="0"/>
                    </a:p>
                  </a:txBody>
                  <a:tcPr/>
                </a:tc>
                <a:tc hMerge="1">
                  <a:txBody>
                    <a:bodyPr/>
                    <a:lstStyle/>
                    <a:p>
                      <a:pPr lvl="0" algn="ctr"/>
                      <a:endParaRPr lang="en-GB" dirty="0"/>
                    </a:p>
                  </a:txBody>
                  <a:tcPr/>
                </a:tc>
                <a:tc>
                  <a:txBody>
                    <a:bodyPr/>
                    <a:lstStyle/>
                    <a:p>
                      <a:pPr lvl="0" algn="ctr"/>
                      <a:r>
                        <a:rPr lang="en-GB" b="1" dirty="0"/>
                        <a:t>113</a:t>
                      </a:r>
                    </a:p>
                  </a:txBody>
                  <a:tcPr/>
                </a:tc>
                <a:tc>
                  <a:txBody>
                    <a:bodyPr/>
                    <a:lstStyle/>
                    <a:p>
                      <a:pPr lvl="0" algn="ctr"/>
                      <a:endParaRPr lang="en-GB" b="1" dirty="0"/>
                    </a:p>
                  </a:txBody>
                  <a:tcPr/>
                </a:tc>
                <a:tc>
                  <a:txBody>
                    <a:bodyPr/>
                    <a:lstStyle/>
                    <a:p>
                      <a:pPr lvl="0" algn="ctr"/>
                      <a:r>
                        <a:rPr lang="en-GB" b="1" dirty="0"/>
                        <a:t>148</a:t>
                      </a:r>
                    </a:p>
                  </a:txBody>
                  <a:tcPr/>
                </a:tc>
                <a:tc>
                  <a:txBody>
                    <a:bodyPr/>
                    <a:lstStyle/>
                    <a:p>
                      <a:pPr lvl="0" algn="ctr"/>
                      <a:r>
                        <a:rPr lang="en-GB" b="1" dirty="0"/>
                        <a:t>396</a:t>
                      </a:r>
                    </a:p>
                  </a:txBody>
                  <a:tcPr/>
                </a:tc>
                <a:tc>
                  <a:txBody>
                    <a:bodyPr/>
                    <a:lstStyle/>
                    <a:p>
                      <a:pPr lvl="0" algn="ctr"/>
                      <a:r>
                        <a:rPr lang="en-GB" b="1" dirty="0"/>
                        <a:t>317</a:t>
                      </a:r>
                    </a:p>
                  </a:txBody>
                  <a:tcPr/>
                </a:tc>
                <a:tc>
                  <a:txBody>
                    <a:bodyPr/>
                    <a:lstStyle/>
                    <a:p>
                      <a:pPr lvl="0" algn="ctr"/>
                      <a:r>
                        <a:rPr lang="en-GB" b="1" dirty="0"/>
                        <a:t>365</a:t>
                      </a:r>
                    </a:p>
                  </a:txBody>
                  <a:tcPr/>
                </a:tc>
                <a:extLst>
                  <a:ext uri="{0D108BD9-81ED-4DB2-BD59-A6C34878D82A}">
                    <a16:rowId xmlns:a16="http://schemas.microsoft.com/office/drawing/2014/main" val="10007"/>
                  </a:ext>
                </a:extLst>
              </a:tr>
              <a:tr h="610739">
                <a:tc gridSpan="5">
                  <a:txBody>
                    <a:bodyPr/>
                    <a:lstStyle/>
                    <a:p>
                      <a:pPr lvl="0" algn="ctr"/>
                      <a:r>
                        <a:rPr lang="en-GB" b="1" dirty="0"/>
                        <a:t>Range of Values on Annex 9 / 3.2.2</a:t>
                      </a:r>
                    </a:p>
                    <a:p>
                      <a:pPr lvl="0" algn="ctr"/>
                      <a:r>
                        <a:rPr lang="en-GB" b="1" dirty="0"/>
                        <a:t> with vented discs</a:t>
                      </a:r>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6">
                  <a:txBody>
                    <a:bodyPr/>
                    <a:lstStyle/>
                    <a:p>
                      <a:pPr lvl="0" algn="ctr"/>
                      <a:r>
                        <a:rPr lang="en-GB" b="1" dirty="0"/>
                        <a:t>100 &gt; 406 Deg. c </a:t>
                      </a:r>
                    </a:p>
                  </a:txBody>
                  <a:tcPr/>
                </a:tc>
                <a:tc hMerge="1">
                  <a:txBody>
                    <a:bodyPr/>
                    <a:lstStyle/>
                    <a:p>
                      <a:pPr lvl="0" algn="ctr"/>
                      <a:endParaRPr lang="en-GB" dirty="0"/>
                    </a:p>
                  </a:txBody>
                  <a:tcPr/>
                </a:tc>
                <a:tc hMerge="1">
                  <a:txBody>
                    <a:bodyPr/>
                    <a:lstStyle/>
                    <a:p>
                      <a:pPr lvl="0" algn="ctr"/>
                      <a:endParaRPr lang="en-GB" dirty="0"/>
                    </a:p>
                  </a:txBody>
                  <a:tcPr/>
                </a:tc>
                <a:tc hMerge="1">
                  <a:txBody>
                    <a:bodyPr/>
                    <a:lstStyle/>
                    <a:p>
                      <a:pPr lvl="0" algn="ctr"/>
                      <a:endParaRPr lang="en-GB" dirty="0"/>
                    </a:p>
                  </a:txBody>
                  <a:tcPr/>
                </a:tc>
                <a:tc hMerge="1">
                  <a:txBody>
                    <a:bodyPr/>
                    <a:lstStyle/>
                    <a:p>
                      <a:pPr lvl="0" algn="ctr"/>
                      <a:endParaRPr lang="en-GB" dirty="0"/>
                    </a:p>
                  </a:txBody>
                  <a:tcPr/>
                </a:tc>
                <a:tc hMerge="1">
                  <a:txBody>
                    <a:bodyPr/>
                    <a:lstStyle/>
                    <a:p>
                      <a:pPr lvl="0" algn="ctr"/>
                      <a:endParaRPr lang="en-GB" dirty="0"/>
                    </a:p>
                  </a:txBody>
                  <a:tcPr/>
                </a:tc>
                <a:extLst>
                  <a:ext uri="{0D108BD9-81ED-4DB2-BD59-A6C34878D82A}">
                    <a16:rowId xmlns:a16="http://schemas.microsoft.com/office/drawing/2014/main" val="10008"/>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206</TotalTime>
  <Words>718</Words>
  <Application>Microsoft Office PowerPoint</Application>
  <PresentationFormat>Widescreen</PresentationFormat>
  <Paragraphs>237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UN Regulation No. 90 - CoP  Document replacing GRVA-09-41 and GRVA-07-52</vt:lpstr>
      <vt:lpstr>R90 CoP</vt:lpstr>
      <vt:lpstr>Points of Discussion </vt:lpstr>
      <vt:lpstr>Annex 9 para 3.2.2 -Tests with Solid &amp; Vented Discs</vt:lpstr>
      <vt:lpstr>Typical Temperatures on R90 HCV Approval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Geoff</dc:creator>
  <cp:lastModifiedBy>Francois Guichard</cp:lastModifiedBy>
  <cp:revision>24</cp:revision>
  <cp:lastPrinted>2021-05-19T08:14:33Z</cp:lastPrinted>
  <dcterms:created xsi:type="dcterms:W3CDTF">2021-05-18T11:39:41Z</dcterms:created>
  <dcterms:modified xsi:type="dcterms:W3CDTF">2021-05-24T19:58:29Z</dcterms:modified>
</cp:coreProperties>
</file>