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EFF3A-B580-4867-80EB-DF6104B14C7F}" v="31" dt="2021-05-21T11:12:43.06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311EFF3A-B580-4867-80EB-DF6104B14C7F}"/>
    <pc:docChg chg="undo custSel addSld delSld modSld">
      <pc:chgData name="Francois Guichard" userId="b25862a6-b641-4ece-b9f9-9230f3cdb908" providerId="ADAL" clId="{311EFF3A-B580-4867-80EB-DF6104B14C7F}" dt="2021-05-21T11:18:50.447" v="867" actId="790"/>
      <pc:docMkLst>
        <pc:docMk/>
      </pc:docMkLst>
      <pc:sldChg chg="modSp mod">
        <pc:chgData name="Francois Guichard" userId="b25862a6-b641-4ece-b9f9-9230f3cdb908" providerId="ADAL" clId="{311EFF3A-B580-4867-80EB-DF6104B14C7F}" dt="2021-05-21T11:18:28.468" v="866" actId="20577"/>
        <pc:sldMkLst>
          <pc:docMk/>
          <pc:sldMk cId="0" sldId="256"/>
        </pc:sldMkLst>
        <pc:spChg chg="mod">
          <ac:chgData name="Francois Guichard" userId="b25862a6-b641-4ece-b9f9-9230f3cdb908" providerId="ADAL" clId="{311EFF3A-B580-4867-80EB-DF6104B14C7F}" dt="2021-05-21T11:18:28.468" v="866" actId="20577"/>
          <ac:spMkLst>
            <pc:docMk/>
            <pc:sldMk cId="0" sldId="256"/>
            <ac:spMk id="79" creationId="{00000000-0000-0000-0000-000000000000}"/>
          </ac:spMkLst>
        </pc:spChg>
        <pc:spChg chg="mod">
          <ac:chgData name="Francois Guichard" userId="b25862a6-b641-4ece-b9f9-9230f3cdb908" providerId="ADAL" clId="{311EFF3A-B580-4867-80EB-DF6104B14C7F}" dt="2021-05-21T09:29:22.033" v="26" actId="20577"/>
          <ac:spMkLst>
            <pc:docMk/>
            <pc:sldMk cId="0" sldId="256"/>
            <ac:spMk id="80" creationId="{00000000-0000-0000-0000-000000000000}"/>
          </ac:spMkLst>
        </pc:spChg>
      </pc:sldChg>
      <pc:sldChg chg="addSp delSp modSp add del mod">
        <pc:chgData name="Francois Guichard" userId="b25862a6-b641-4ece-b9f9-9230f3cdb908" providerId="ADAL" clId="{311EFF3A-B580-4867-80EB-DF6104B14C7F}" dt="2021-05-21T11:18:50.447" v="867" actId="790"/>
        <pc:sldMkLst>
          <pc:docMk/>
          <pc:sldMk cId="0" sldId="257"/>
        </pc:sldMkLst>
        <pc:spChg chg="add del mod">
          <ac:chgData name="Francois Guichard" userId="b25862a6-b641-4ece-b9f9-9230f3cdb908" providerId="ADAL" clId="{311EFF3A-B580-4867-80EB-DF6104B14C7F}" dt="2021-05-21T09:38:49.309" v="167" actId="478"/>
          <ac:spMkLst>
            <pc:docMk/>
            <pc:sldMk cId="0" sldId="257"/>
            <ac:spMk id="2" creationId="{9C8A0D34-9F08-426A-94E9-38B9C877A723}"/>
          </ac:spMkLst>
        </pc:spChg>
        <pc:spChg chg="add mod">
          <ac:chgData name="Francois Guichard" userId="b25862a6-b641-4ece-b9f9-9230f3cdb908" providerId="ADAL" clId="{311EFF3A-B580-4867-80EB-DF6104B14C7F}" dt="2021-05-21T11:18:50.447" v="867" actId="790"/>
          <ac:spMkLst>
            <pc:docMk/>
            <pc:sldMk cId="0" sldId="257"/>
            <ac:spMk id="3" creationId="{DC5548BB-C77E-497A-8936-23624118A931}"/>
          </ac:spMkLst>
        </pc:spChg>
        <pc:spChg chg="del mod">
          <ac:chgData name="Francois Guichard" userId="b25862a6-b641-4ece-b9f9-9230f3cdb908" providerId="ADAL" clId="{311EFF3A-B580-4867-80EB-DF6104B14C7F}" dt="2021-05-21T09:38:12.255" v="129" actId="478"/>
          <ac:spMkLst>
            <pc:docMk/>
            <pc:sldMk cId="0" sldId="257"/>
            <ac:spMk id="83" creationId="{00000000-0000-0000-0000-000000000000}"/>
          </ac:spMkLst>
        </pc:spChg>
        <pc:spChg chg="mod">
          <ac:chgData name="Francois Guichard" userId="b25862a6-b641-4ece-b9f9-9230f3cdb908" providerId="ADAL" clId="{311EFF3A-B580-4867-80EB-DF6104B14C7F}" dt="2021-05-21T11:18:00.083" v="864" actId="6549"/>
          <ac:spMkLst>
            <pc:docMk/>
            <pc:sldMk cId="0" sldId="257"/>
            <ac:spMk id="84" creationId="{00000000-0000-0000-0000-000000000000}"/>
          </ac:spMkLst>
        </pc:spChg>
      </pc:sldChg>
      <pc:sldChg chg="modSp new del mod">
        <pc:chgData name="Francois Guichard" userId="b25862a6-b641-4ece-b9f9-9230f3cdb908" providerId="ADAL" clId="{311EFF3A-B580-4867-80EB-DF6104B14C7F}" dt="2021-05-21T09:36:59.440" v="121" actId="680"/>
        <pc:sldMkLst>
          <pc:docMk/>
          <pc:sldMk cId="1348008857" sldId="258"/>
        </pc:sldMkLst>
        <pc:spChg chg="mod">
          <ac:chgData name="Francois Guichard" userId="b25862a6-b641-4ece-b9f9-9230f3cdb908" providerId="ADAL" clId="{311EFF3A-B580-4867-80EB-DF6104B14C7F}" dt="2021-05-21T09:36:56.946" v="120" actId="20577"/>
          <ac:spMkLst>
            <pc:docMk/>
            <pc:sldMk cId="1348008857" sldId="258"/>
            <ac:spMk id="2" creationId="{30DCAAA3-B567-4F4B-815B-B3052B9B38C9}"/>
          </ac:spMkLst>
        </pc:spChg>
        <pc:spChg chg="mod">
          <ac:chgData name="Francois Guichard" userId="b25862a6-b641-4ece-b9f9-9230f3cdb908" providerId="ADAL" clId="{311EFF3A-B580-4867-80EB-DF6104B14C7F}" dt="2021-05-21T09:36:56.429" v="118" actId="2711"/>
          <ac:spMkLst>
            <pc:docMk/>
            <pc:sldMk cId="1348008857" sldId="258"/>
            <ac:spMk id="3" creationId="{9F45FB40-6105-4AD3-83E1-BB7CDF796A63}"/>
          </ac:spMkLst>
        </pc:spChg>
      </pc:sldChg>
    </pc:docChg>
  </pc:docChgLst>
  <pc:docChgLst>
    <pc:chgData name="Francois Guichard" userId="b25862a6-b641-4ece-b9f9-9230f3cdb908" providerId="ADAL" clId="{F0B3E031-615F-4B76-8463-6F04D96AF24B}"/>
    <pc:docChg chg="modSld">
      <pc:chgData name="Francois Guichard" userId="b25862a6-b641-4ece-b9f9-9230f3cdb908" providerId="ADAL" clId="{F0B3E031-615F-4B76-8463-6F04D96AF24B}" dt="2020-12-11T17:14:03.027" v="1" actId="20577"/>
      <pc:docMkLst>
        <pc:docMk/>
      </pc:docMkLst>
      <pc:sldChg chg="modSp">
        <pc:chgData name="Francois Guichard" userId="b25862a6-b641-4ece-b9f9-9230f3cdb908" providerId="ADAL" clId="{F0B3E031-615F-4B76-8463-6F04D96AF24B}" dt="2020-12-11T17:14:03.027" v="1" actId="20577"/>
        <pc:sldMkLst>
          <pc:docMk/>
          <pc:sldMk cId="0" sldId="257"/>
        </pc:sldMkLst>
        <pc:spChg chg="mod">
          <ac:chgData name="Francois Guichard" userId="b25862a6-b641-4ece-b9f9-9230f3cdb908" providerId="ADAL" clId="{F0B3E031-615F-4B76-8463-6F04D96AF24B}" dt="2020-12-11T17:14:03.027" v="1" actId="20577"/>
          <ac:spMkLst>
            <pc:docMk/>
            <pc:sldMk cId="0" sldId="257"/>
            <ac:spMk id="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3" name="Texte du titre"/>
          <p:cNvSpPr txBox="1">
            <a:spLocks noGrp="1"/>
          </p:cNvSpPr>
          <p:nvPr>
            <p:ph type="title"/>
          </p:nvPr>
        </p:nvSpPr>
        <p:spPr>
          <a:xfrm>
            <a:off x="3577" y="2276872"/>
            <a:ext cx="9906001" cy="11430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0" y="3573017"/>
            <a:ext cx="9906000" cy="2664297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702128" indent="-244928">
              <a:spcBef>
                <a:spcPts val="500"/>
              </a:spcBef>
              <a:defRPr sz="2400"/>
            </a:lvl2pPr>
            <a:lvl3pPr marL="1143000" indent="-228600">
              <a:spcBef>
                <a:spcPts val="500"/>
              </a:spcBef>
              <a:defRPr sz="2400"/>
            </a:lvl3pPr>
            <a:lvl4pPr marL="1645920" indent="-274320">
              <a:spcBef>
                <a:spcPts val="500"/>
              </a:spcBef>
              <a:defRPr sz="2400"/>
            </a:lvl4pPr>
            <a:lvl5pPr marL="2103120" indent="-274320">
              <a:spcBef>
                <a:spcPts val="500"/>
              </a:spcBef>
              <a:defRPr sz="2400"/>
            </a:lvl5pPr>
          </a:lstStyle>
          <a:p>
            <a:r>
              <a:t>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32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41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28463" y="1504380"/>
            <a:ext cx="9777538" cy="5323799"/>
          </a:xfrm>
          <a:prstGeom prst="rect">
            <a:avLst/>
          </a:prstGeom>
        </p:spPr>
        <p:txBody>
          <a:bodyPr/>
          <a:lstStyle/>
          <a:p>
            <a:r>
              <a:rPr dirty="0"/>
              <a:t> </a:t>
            </a:r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endParaRPr dirty="0"/>
          </a:p>
          <a:p>
            <a:pPr algn="ctr">
              <a:defRPr i="1"/>
            </a:pPr>
            <a:r>
              <a:rPr dirty="0"/>
              <a:t>Highlights from the </a:t>
            </a:r>
          </a:p>
          <a:p>
            <a:pPr algn="ctr">
              <a:defRPr i="1"/>
            </a:pPr>
            <a:r>
              <a:rPr dirty="0"/>
              <a:t>(Hybrid) </a:t>
            </a:r>
            <a:r>
              <a:rPr lang="fr-CH" dirty="0"/>
              <a:t>March</a:t>
            </a:r>
            <a:r>
              <a:rPr dirty="0"/>
              <a:t> 202</a:t>
            </a:r>
            <a:r>
              <a:rPr lang="fr-CH" dirty="0"/>
              <a:t>1</a:t>
            </a:r>
            <a:r>
              <a:rPr dirty="0"/>
              <a:t> session </a:t>
            </a:r>
          </a:p>
          <a:p>
            <a:pPr algn="ctr">
              <a:defRPr i="1"/>
            </a:pPr>
            <a:r>
              <a:rPr dirty="0"/>
              <a:t>of WP.29 / AC.1 / AC.2 / AC.3</a:t>
            </a:r>
          </a:p>
        </p:txBody>
      </p:sp>
      <p:sp>
        <p:nvSpPr>
          <p:cNvPr id="80" name="Textfeld 12"/>
          <p:cNvSpPr txBox="1"/>
          <p:nvPr/>
        </p:nvSpPr>
        <p:spPr>
          <a:xfrm>
            <a:off x="6438880" y="385671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GRVA-</a:t>
            </a:r>
            <a:r>
              <a:rPr lang="fr-CH" b="1" u="none" dirty="0"/>
              <a:t>1</a:t>
            </a:r>
            <a:r>
              <a:rPr b="1" u="none" dirty="0"/>
              <a:t>0-</a:t>
            </a:r>
            <a:r>
              <a:rPr lang="fr-CH" b="1" u="none" dirty="0"/>
              <a:t>18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10</a:t>
            </a:r>
            <a:r>
              <a:rPr dirty="0" err="1"/>
              <a:t>th</a:t>
            </a:r>
            <a:r>
              <a:rPr dirty="0"/>
              <a:t> GRVA, </a:t>
            </a:r>
            <a:r>
              <a:rPr lang="fr-CH" dirty="0"/>
              <a:t>25</a:t>
            </a:r>
            <a:r>
              <a:rPr dirty="0"/>
              <a:t>-</a:t>
            </a:r>
            <a:r>
              <a:rPr lang="fr-CH" dirty="0"/>
              <a:t>28</a:t>
            </a:r>
            <a:r>
              <a:rPr dirty="0"/>
              <a:t> </a:t>
            </a:r>
            <a:r>
              <a:rPr lang="fr-CH" dirty="0"/>
              <a:t>May</a:t>
            </a:r>
            <a:r>
              <a:rPr dirty="0"/>
              <a:t> 2020</a:t>
            </a: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2</a:t>
            </a:r>
          </a:p>
        </p:txBody>
      </p:sp>
      <p:sp>
        <p:nvSpPr>
          <p:cNvPr id="81" name="Textfeld 39"/>
          <p:cNvSpPr txBox="1"/>
          <p:nvPr/>
        </p:nvSpPr>
        <p:spPr>
          <a:xfrm>
            <a:off x="1470327" y="631893"/>
            <a:ext cx="2727962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Note by the secretariat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39"/>
          <p:cNvSpPr txBox="1"/>
          <p:nvPr/>
        </p:nvSpPr>
        <p:spPr>
          <a:xfrm>
            <a:off x="1470326" y="631893"/>
            <a:ext cx="8033269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fr-CH" sz="2000" dirty="0"/>
              <a:t>Highlights of the March</a:t>
            </a:r>
            <a:r>
              <a:rPr sz="2000" dirty="0"/>
              <a:t> </a:t>
            </a:r>
            <a:r>
              <a:rPr lang="fr-CH" sz="2000" dirty="0">
                <a:sym typeface="Calibri"/>
              </a:rPr>
              <a:t>2021 sessions:</a:t>
            </a:r>
            <a:br>
              <a:rPr lang="fr-CH" sz="2000" dirty="0">
                <a:sym typeface="Calibri"/>
              </a:rPr>
            </a:br>
            <a:r>
              <a:rPr lang="fr-CH" sz="2000" dirty="0">
                <a:sym typeface="Calibri"/>
              </a:rPr>
              <a:t>(</a:t>
            </a:r>
            <a:r>
              <a:rPr lang="fr-CH" sz="2000" dirty="0" err="1">
                <a:sym typeface="Calibri"/>
              </a:rPr>
              <a:t>see</a:t>
            </a:r>
            <a:r>
              <a:rPr lang="fr-CH" sz="2000" dirty="0">
                <a:sym typeface="Calibri"/>
              </a:rPr>
              <a:t> ECE/TRANS/WP.29/1157 for more </a:t>
            </a:r>
            <a:r>
              <a:rPr lang="fr-CH" sz="2000" dirty="0" err="1">
                <a:sym typeface="Calibri"/>
              </a:rPr>
              <a:t>details</a:t>
            </a:r>
            <a:r>
              <a:rPr lang="fr-CH" sz="2000" dirty="0">
                <a:sym typeface="Calibri"/>
              </a:rPr>
              <a:t>)</a:t>
            </a:r>
            <a:endParaRPr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5548BB-C77E-497A-8936-23624118A931}"/>
              </a:ext>
            </a:extLst>
          </p:cNvPr>
          <p:cNvSpPr txBox="1"/>
          <p:nvPr/>
        </p:nvSpPr>
        <p:spPr>
          <a:xfrm>
            <a:off x="208400" y="1448657"/>
            <a:ext cx="9489199" cy="5509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WP.29 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	- </a:t>
            </a:r>
            <a:r>
              <a:rPr lang="en-US" i="1" dirty="0"/>
              <a:t>T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ook note 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of </a:t>
            </a:r>
            <a:r>
              <a:rPr lang="en-US" dirty="0"/>
              <a:t>WP.29-183-05 (NATM), </a:t>
            </a:r>
          </a:p>
          <a:p>
            <a:pPr>
              <a:spcAft>
                <a:spcPts val="600"/>
              </a:spcAft>
            </a:pPr>
            <a:r>
              <a:rPr lang="en-US" dirty="0"/>
              <a:t>	- </a:t>
            </a:r>
            <a:r>
              <a:rPr lang="en-US" i="1" dirty="0"/>
              <a:t>Received a presentation</a:t>
            </a:r>
            <a:r>
              <a:rPr lang="en-US" dirty="0"/>
              <a:t> by ITU on connected vehicles calling on close cooperation 	between stakeholders active within telecommunications and vehicle regulations 	international regulatory fora.</a:t>
            </a:r>
          </a:p>
          <a:p>
            <a:pPr>
              <a:spcAft>
                <a:spcPts val="600"/>
              </a:spcAft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	</a:t>
            </a:r>
            <a:r>
              <a:rPr lang="en-US" dirty="0"/>
              <a:t>- </a:t>
            </a:r>
            <a:r>
              <a:rPr lang="en-US" i="1" dirty="0"/>
              <a:t>Endorsed</a:t>
            </a:r>
            <a:r>
              <a:rPr lang="en-US" dirty="0"/>
              <a:t> the Terms of Reference of an IWG on AEBS for heavy vehicle.</a:t>
            </a:r>
          </a:p>
          <a:p>
            <a:pPr>
              <a:spcAft>
                <a:spcPts val="600"/>
              </a:spcAft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	- </a:t>
            </a:r>
            <a:r>
              <a:rPr lang="en-US" i="1" dirty="0"/>
              <a:t>N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oted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the updated Terms of Reference fo</a:t>
            </a:r>
            <a:r>
              <a:rPr lang="en-US" dirty="0"/>
              <a:t>r the Task Force on ADAS.</a:t>
            </a:r>
          </a:p>
          <a:p>
            <a:pPr>
              <a:spcAft>
                <a:spcPts val="600"/>
              </a:spcAft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	- 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Discussed </a:t>
            </a:r>
            <a:r>
              <a:rPr lang="en-US" dirty="0"/>
              <a:t>the IWG on PTI proposal for a framework document on in-service compliance 	assessment of vehicles, including automated/autonomous vehicles and their components.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AC.1 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adopted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the proposed amendments to UN Regulations Nos. 13, 13-H, 79, 152 and 157</a:t>
            </a:r>
          </a:p>
          <a:p>
            <a:endParaRPr lang="en-US" dirty="0"/>
          </a:p>
          <a:p>
            <a:r>
              <a:rPr lang="en-US" b="1" dirty="0"/>
              <a:t>AC.2 </a:t>
            </a:r>
            <a:r>
              <a:rPr lang="en-US" i="1" dirty="0"/>
              <a:t>discussed</a:t>
            </a:r>
            <a:r>
              <a:rPr lang="en-US" dirty="0"/>
              <a:t> possible actions in response to a Resolution on Human Rights considerations related to autonomous vehicles by the Parliamentary Assembly of the Council of Europe. AC.2 recommended GRVA to follow up on this request.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US" sz="1000" dirty="0"/>
          </a:p>
          <a:p>
            <a:r>
              <a:rPr lang="en-US" b="1" dirty="0"/>
              <a:t>AC.3 </a:t>
            </a:r>
            <a:r>
              <a:rPr lang="en-US" i="1" dirty="0"/>
              <a:t>deferred</a:t>
            </a:r>
            <a:r>
              <a:rPr lang="en-US" dirty="0"/>
              <a:t> consideration of item 18.8 (UN GTR No. 8), to its next session scheduled for June 2021, due to lack of time.</a:t>
            </a:r>
          </a:p>
          <a:p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AC.4 </a:t>
            </a:r>
            <a:r>
              <a:rPr kumimoji="0" lang="en-US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did not convene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D47256-0F68-4D28-8DAC-CA6CEE7901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3E29B1-9F67-43C7-9EB0-0EFA4441D11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271</Words>
  <Application>Microsoft Office PowerPoint</Application>
  <PresentationFormat>A4 Paper (210x297 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Francois Guichard</cp:lastModifiedBy>
  <cp:revision>1</cp:revision>
  <dcterms:modified xsi:type="dcterms:W3CDTF">2021-05-21T11:19:01Z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