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87" r:id="rId5"/>
    <p:sldId id="290" r:id="rId6"/>
    <p:sldId id="291" r:id="rId7"/>
    <p:sldId id="292" r:id="rId8"/>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3376E1-CA88-4E74-B151-14C1A3A18B33}" v="3" dt="2021-05-14T08:41:31.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9" autoAdjust="0"/>
    <p:restoredTop sz="94581" autoAdjust="0"/>
  </p:normalViewPr>
  <p:slideViewPr>
    <p:cSldViewPr>
      <p:cViewPr varScale="1">
        <p:scale>
          <a:sx n="93" d="100"/>
          <a:sy n="93" d="100"/>
        </p:scale>
        <p:origin x="941" y="77"/>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273376E1-CA88-4E74-B151-14C1A3A18B33}"/>
    <pc:docChg chg="custSel modSld">
      <pc:chgData name="Edoardo Gianotti" userId="4490dee7-4f30-4172-b5ed-357d35e2ab2b" providerId="ADAL" clId="{273376E1-CA88-4E74-B151-14C1A3A18B33}" dt="2021-05-14T08:41:31.375" v="24"/>
      <pc:docMkLst>
        <pc:docMk/>
      </pc:docMkLst>
      <pc:sldChg chg="modSp mod">
        <pc:chgData name="Edoardo Gianotti" userId="4490dee7-4f30-4172-b5ed-357d35e2ab2b" providerId="ADAL" clId="{273376E1-CA88-4E74-B151-14C1A3A18B33}" dt="2021-05-14T08:39:46.506" v="18" actId="20577"/>
        <pc:sldMkLst>
          <pc:docMk/>
          <pc:sldMk cId="2256515904" sldId="287"/>
        </pc:sldMkLst>
        <pc:spChg chg="mod">
          <ac:chgData name="Edoardo Gianotti" userId="4490dee7-4f30-4172-b5ed-357d35e2ab2b" providerId="ADAL" clId="{273376E1-CA88-4E74-B151-14C1A3A18B33}" dt="2021-05-14T08:39:46.506" v="18" actId="20577"/>
          <ac:spMkLst>
            <pc:docMk/>
            <pc:sldMk cId="2256515904" sldId="287"/>
            <ac:spMk id="4" creationId="{00000000-0000-0000-0000-000000000000}"/>
          </ac:spMkLst>
        </pc:spChg>
      </pc:sldChg>
      <pc:sldChg chg="addSp delSp modSp mod">
        <pc:chgData name="Edoardo Gianotti" userId="4490dee7-4f30-4172-b5ed-357d35e2ab2b" providerId="ADAL" clId="{273376E1-CA88-4E74-B151-14C1A3A18B33}" dt="2021-05-14T08:41:16.278" v="20"/>
        <pc:sldMkLst>
          <pc:docMk/>
          <pc:sldMk cId="599011087" sldId="290"/>
        </pc:sldMkLst>
        <pc:spChg chg="del">
          <ac:chgData name="Edoardo Gianotti" userId="4490dee7-4f30-4172-b5ed-357d35e2ab2b" providerId="ADAL" clId="{273376E1-CA88-4E74-B151-14C1A3A18B33}" dt="2021-05-14T08:41:13.240" v="19" actId="478"/>
          <ac:spMkLst>
            <pc:docMk/>
            <pc:sldMk cId="599011087" sldId="290"/>
            <ac:spMk id="2" creationId="{00000000-0000-0000-0000-000000000000}"/>
          </ac:spMkLst>
        </pc:spChg>
        <pc:spChg chg="add mod">
          <ac:chgData name="Edoardo Gianotti" userId="4490dee7-4f30-4172-b5ed-357d35e2ab2b" providerId="ADAL" clId="{273376E1-CA88-4E74-B151-14C1A3A18B33}" dt="2021-05-14T08:41:13.240" v="19" actId="478"/>
          <ac:spMkLst>
            <pc:docMk/>
            <pc:sldMk cId="599011087" sldId="290"/>
            <ac:spMk id="4" creationId="{EF24FA55-370C-458B-B458-86ED6A5C5035}"/>
          </ac:spMkLst>
        </pc:spChg>
        <pc:spChg chg="add mod">
          <ac:chgData name="Edoardo Gianotti" userId="4490dee7-4f30-4172-b5ed-357d35e2ab2b" providerId="ADAL" clId="{273376E1-CA88-4E74-B151-14C1A3A18B33}" dt="2021-05-14T08:41:16.278" v="20"/>
          <ac:spMkLst>
            <pc:docMk/>
            <pc:sldMk cId="599011087" sldId="290"/>
            <ac:spMk id="8" creationId="{8919244D-5883-4A81-9CC0-401183656F66}"/>
          </ac:spMkLst>
        </pc:spChg>
      </pc:sldChg>
      <pc:sldChg chg="addSp delSp modSp mod">
        <pc:chgData name="Edoardo Gianotti" userId="4490dee7-4f30-4172-b5ed-357d35e2ab2b" providerId="ADAL" clId="{273376E1-CA88-4E74-B151-14C1A3A18B33}" dt="2021-05-14T08:41:24.285" v="22"/>
        <pc:sldMkLst>
          <pc:docMk/>
          <pc:sldMk cId="3664389315" sldId="291"/>
        </pc:sldMkLst>
        <pc:spChg chg="del">
          <ac:chgData name="Edoardo Gianotti" userId="4490dee7-4f30-4172-b5ed-357d35e2ab2b" providerId="ADAL" clId="{273376E1-CA88-4E74-B151-14C1A3A18B33}" dt="2021-05-14T08:41:23.414" v="21" actId="478"/>
          <ac:spMkLst>
            <pc:docMk/>
            <pc:sldMk cId="3664389315" sldId="291"/>
            <ac:spMk id="2" creationId="{00000000-0000-0000-0000-000000000000}"/>
          </ac:spMkLst>
        </pc:spChg>
        <pc:spChg chg="add mod">
          <ac:chgData name="Edoardo Gianotti" userId="4490dee7-4f30-4172-b5ed-357d35e2ab2b" providerId="ADAL" clId="{273376E1-CA88-4E74-B151-14C1A3A18B33}" dt="2021-05-14T08:41:23.414" v="21" actId="478"/>
          <ac:spMkLst>
            <pc:docMk/>
            <pc:sldMk cId="3664389315" sldId="291"/>
            <ac:spMk id="4" creationId="{332EA79D-6C2E-48D5-B628-0190769C52DA}"/>
          </ac:spMkLst>
        </pc:spChg>
        <pc:spChg chg="add mod">
          <ac:chgData name="Edoardo Gianotti" userId="4490dee7-4f30-4172-b5ed-357d35e2ab2b" providerId="ADAL" clId="{273376E1-CA88-4E74-B151-14C1A3A18B33}" dt="2021-05-14T08:41:24.285" v="22"/>
          <ac:spMkLst>
            <pc:docMk/>
            <pc:sldMk cId="3664389315" sldId="291"/>
            <ac:spMk id="8" creationId="{00E6243A-C131-46BE-B4CA-32755401276B}"/>
          </ac:spMkLst>
        </pc:spChg>
      </pc:sldChg>
      <pc:sldChg chg="addSp delSp modSp mod">
        <pc:chgData name="Edoardo Gianotti" userId="4490dee7-4f30-4172-b5ed-357d35e2ab2b" providerId="ADAL" clId="{273376E1-CA88-4E74-B151-14C1A3A18B33}" dt="2021-05-14T08:41:31.375" v="24"/>
        <pc:sldMkLst>
          <pc:docMk/>
          <pc:sldMk cId="2469661584" sldId="292"/>
        </pc:sldMkLst>
        <pc:spChg chg="del">
          <ac:chgData name="Edoardo Gianotti" userId="4490dee7-4f30-4172-b5ed-357d35e2ab2b" providerId="ADAL" clId="{273376E1-CA88-4E74-B151-14C1A3A18B33}" dt="2021-05-14T08:41:30.594" v="23" actId="478"/>
          <ac:spMkLst>
            <pc:docMk/>
            <pc:sldMk cId="2469661584" sldId="292"/>
            <ac:spMk id="2" creationId="{00000000-0000-0000-0000-000000000000}"/>
          </ac:spMkLst>
        </pc:spChg>
        <pc:spChg chg="add mod">
          <ac:chgData name="Edoardo Gianotti" userId="4490dee7-4f30-4172-b5ed-357d35e2ab2b" providerId="ADAL" clId="{273376E1-CA88-4E74-B151-14C1A3A18B33}" dt="2021-05-14T08:41:30.594" v="23" actId="478"/>
          <ac:spMkLst>
            <pc:docMk/>
            <pc:sldMk cId="2469661584" sldId="292"/>
            <ac:spMk id="4" creationId="{76FE3A11-A432-47AD-A0B2-9025BCEBBA62}"/>
          </ac:spMkLst>
        </pc:spChg>
        <pc:spChg chg="add mod">
          <ac:chgData name="Edoardo Gianotti" userId="4490dee7-4f30-4172-b5ed-357d35e2ab2b" providerId="ADAL" clId="{273376E1-CA88-4E74-B151-14C1A3A18B33}" dt="2021-05-14T08:41:31.375" v="24"/>
          <ac:spMkLst>
            <pc:docMk/>
            <pc:sldMk cId="2469661584" sldId="292"/>
            <ac:spMk id="8" creationId="{6D8CF960-58A5-46A1-A308-78A376D78BE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5/14/2021</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14/05/2021</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March 2021 session of WP.29 </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GRSP-68-28</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69th GRSP, </a:t>
            </a:r>
            <a:r>
              <a:rPr lang="en-US" sz="1200">
                <a:solidFill>
                  <a:schemeClr val="bg1"/>
                </a:solidFill>
                <a:latin typeface="Times New Roman" pitchFamily="18" charset="0"/>
                <a:cs typeface="Times New Roman" pitchFamily="18" charset="0"/>
              </a:rPr>
              <a:t>17-21 May 2021</a:t>
            </a:r>
            <a:endParaRPr lang="en-US" sz="1200" dirty="0">
              <a:solidFill>
                <a:schemeClr val="bg1"/>
              </a:solidFill>
              <a:latin typeface="Times New Roman" pitchFamily="18" charset="0"/>
              <a:cs typeface="Times New Roman" pitchFamily="18" charset="0"/>
            </a:endParaRPr>
          </a:p>
          <a:p>
            <a:pPr algn="r" eaLnBrk="1" hangingPunct="1"/>
            <a:r>
              <a:rPr lang="en-US" sz="1200" dirty="0">
                <a:solidFill>
                  <a:schemeClr val="bg1"/>
                </a:solidFill>
                <a:latin typeface="Times New Roman" pitchFamily="18" charset="0"/>
                <a:cs typeface="Times New Roman" pitchFamily="18" charset="0"/>
              </a:rPr>
              <a:t>Agenda item 23(c)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WP.29 March 2021 session</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WP.29 March 2021 session</a:t>
            </a:r>
          </a:p>
          <a:p>
            <a:pPr>
              <a:spcBef>
                <a:spcPts val="0"/>
              </a:spcBef>
            </a:pPr>
            <a:r>
              <a:rPr lang="en-US" sz="1500" dirty="0"/>
              <a:t>The 183</a:t>
            </a:r>
            <a:r>
              <a:rPr lang="en-US" sz="1500" baseline="30000" dirty="0"/>
              <a:t>nd</a:t>
            </a:r>
            <a:r>
              <a:rPr lang="en-US" sz="1500" dirty="0"/>
              <a:t> session of WP.29 was held as an hybrid meeting. </a:t>
            </a:r>
          </a:p>
          <a:p>
            <a:pPr>
              <a:spcBef>
                <a:spcPts val="0"/>
              </a:spcBef>
            </a:pPr>
            <a:endParaRPr lang="en-US" sz="1500" dirty="0"/>
          </a:p>
          <a:p>
            <a:pPr>
              <a:spcBef>
                <a:spcPts val="0"/>
              </a:spcBef>
            </a:pPr>
            <a:r>
              <a:rPr lang="en-US" sz="1500" dirty="0"/>
              <a:t>AC.2 reviewed the proposed </a:t>
            </a:r>
            <a:r>
              <a:rPr lang="en-US" sz="1500" dirty="0" err="1"/>
              <a:t>programme</a:t>
            </a:r>
            <a:r>
              <a:rPr lang="en-US" sz="1500" dirty="0"/>
              <a:t> of work of the World Forum, noted comments provided by the European Commission and recommended a review by WP.29.</a:t>
            </a:r>
          </a:p>
          <a:p>
            <a:pPr>
              <a:spcBef>
                <a:spcPts val="0"/>
              </a:spcBef>
            </a:pPr>
            <a:endParaRPr lang="en-US" sz="1500" dirty="0"/>
          </a:p>
          <a:p>
            <a:pPr>
              <a:spcBef>
                <a:spcPts val="0"/>
              </a:spcBef>
            </a:pPr>
            <a:r>
              <a:rPr lang="en-US" sz="1500" dirty="0"/>
              <a:t>WP.29 considered the </a:t>
            </a:r>
            <a:r>
              <a:rPr lang="en-US" sz="1500" dirty="0" err="1"/>
              <a:t>programme</a:t>
            </a:r>
            <a:r>
              <a:rPr lang="en-US" sz="1500" dirty="0"/>
              <a:t> of work of WP.29 and Subsidiary Bodies, document ECE/TRANS/WP.29/2021/1 and endorsed it provisionally pending final adoption at its June session. </a:t>
            </a:r>
          </a:p>
          <a:p>
            <a:pPr>
              <a:spcBef>
                <a:spcPts val="0"/>
              </a:spcBef>
            </a:pPr>
            <a:r>
              <a:rPr lang="en-US" sz="1500" dirty="0"/>
              <a:t>The European Commission recalled their submitted contribution to the </a:t>
            </a:r>
            <a:r>
              <a:rPr lang="en-US" sz="1500" dirty="0" err="1"/>
              <a:t>PoW</a:t>
            </a:r>
            <a:r>
              <a:rPr lang="en-US" sz="1500" dirty="0"/>
              <a:t> on behalf of the European Union (informal document WP.29-183-13) and urged Contracting Parties to provide inputs to the </a:t>
            </a:r>
            <a:r>
              <a:rPr lang="en-US" sz="1500" dirty="0" err="1"/>
              <a:t>PoW</a:t>
            </a:r>
            <a:r>
              <a:rPr lang="en-US" sz="1500" dirty="0"/>
              <a:t> in timely manner allowing to establish it with sufficient lead time that would provide for preparation and consensus building prior to its adoption</a:t>
            </a:r>
          </a:p>
          <a:p>
            <a:pPr>
              <a:spcBef>
                <a:spcPts val="0"/>
              </a:spcBef>
            </a:pPr>
            <a:endParaRPr lang="en-US" sz="1500" dirty="0"/>
          </a:p>
          <a:p>
            <a:pPr>
              <a:spcBef>
                <a:spcPts val="0"/>
              </a:spcBef>
            </a:pPr>
            <a:r>
              <a:rPr lang="en-US" sz="1500" dirty="0"/>
              <a:t>The World Forum noted that GRSP agreed to establish an Ad Hoc Group to study the impact of the latest series of amendments to the UN Regulation No. 22 (Protective Helmets) on the helmet and helmet accessories industries. The Chair of GRSP explained the GRSP position on the type-approval issued by Poland for a belt-guide device and reported to WP.29 on the outcome of discussion which took place at the sixty-eight session of GRSP.</a:t>
            </a:r>
          </a:p>
          <a:p>
            <a:pPr>
              <a:spcBef>
                <a:spcPts val="0"/>
              </a:spcBef>
            </a:pPr>
            <a:endParaRPr lang="en-GB" sz="1500" dirty="0"/>
          </a:p>
          <a:p>
            <a:r>
              <a:rPr lang="en-GB" sz="1500" dirty="0"/>
              <a:t>WP.29 recalled the General Assembly Resolution adopted in August 2020 (A/RES/74/299) for the period 2021-2030 and its main objectives relevant to the mandate of work of WP.29. WP.29 noted the commitment of WP.29 secretariat for the decade 2021-2030 to follow-up the General Assembly resolution decisions and the request of WP.29 stated during the November 2020 session (see ECE/TRANS/WP.29/1155, para. 124). The representative of OICA also offered his help to the WP.29 secretariat.</a:t>
            </a:r>
          </a:p>
          <a:p>
            <a:pPr>
              <a:spcBef>
                <a:spcPts val="0"/>
              </a:spcBef>
            </a:pPr>
            <a:endParaRPr lang="en-GB" sz="150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p:txBody>
          <a:bodyPr/>
          <a:lstStyle/>
          <a:p>
            <a:endParaRPr lang="en-GB"/>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a:solidFill>
                  <a:schemeClr val="bg1"/>
                </a:solidFill>
              </a:rPr>
              <a:t>Working Party on Passive Safety (GRSP)</a:t>
            </a:r>
            <a:br>
              <a:rPr lang="en-GB" sz="2400">
                <a:solidFill>
                  <a:schemeClr val="bg1"/>
                </a:solidFill>
              </a:rPr>
            </a:br>
            <a:r>
              <a:rPr lang="en-GB" sz="1800">
                <a:solidFill>
                  <a:schemeClr val="bg1"/>
                </a:solidFill>
              </a:rPr>
              <a:t>Highlights of the March 2021 session of WP.29 </a:t>
            </a:r>
            <a:endParaRPr lang="en-GB" sz="1800" b="1" dirty="0">
              <a:solidFill>
                <a:schemeClr val="bg1"/>
              </a:solidFill>
            </a:endParaRPr>
          </a:p>
        </p:txBody>
      </p:sp>
    </p:spTree>
    <p:extLst>
      <p:ext uri="{BB962C8B-B14F-4D97-AF65-F5344CB8AC3E}">
        <p14:creationId xmlns:p14="http://schemas.microsoft.com/office/powerpoint/2010/main" val="59901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AC.3 March 2021 session</a:t>
            </a:r>
          </a:p>
          <a:p>
            <a:pPr>
              <a:spcBef>
                <a:spcPts val="0"/>
              </a:spcBef>
            </a:pPr>
            <a:endParaRPr lang="en-US" sz="2150" dirty="0"/>
          </a:p>
          <a:p>
            <a:pPr>
              <a:spcBef>
                <a:spcPts val="0"/>
              </a:spcBef>
            </a:pPr>
            <a:r>
              <a:rPr lang="en-US" sz="1800" dirty="0"/>
              <a:t>AC.3 noted that since March 2020, no status reports or final notifications were submitted. Therefore, AC.3 warmly reiterated its request to its Contracting Parties to send the above-mentioned status report and notifications as one of the main obligations of the 1998 Agreement. </a:t>
            </a:r>
          </a:p>
          <a:p>
            <a:pPr>
              <a:spcBef>
                <a:spcPts val="0"/>
              </a:spcBef>
            </a:pPr>
            <a:endParaRPr lang="en-US" sz="1800" dirty="0">
              <a:solidFill>
                <a:srgbClr val="FF0000"/>
              </a:solidFill>
            </a:endParaRPr>
          </a:p>
          <a:p>
            <a:pPr>
              <a:spcBef>
                <a:spcPts val="0"/>
              </a:spcBef>
            </a:pPr>
            <a:r>
              <a:rPr lang="en-US" sz="1800" dirty="0"/>
              <a:t>Concerning amendment 3 to UN GTR No. 9 on Pedestrian Safety, AC.3 agreed to defer vote under this agenda item to its June 2021 session pending further discussions concerning the proposal for Amendment 3 to UN GTR No. 9 at the next session of GRSP, scheduled to take place in May 2021. AC.3 requested GRSP to give highest priority to the task and to report back to AC.3 and WP.29 with the greatest urgency on the progress towards a resolution of outstanding matters in this context. AC.3 agreed to keep this item on its agenda for the next session with the expectation to vote on the amendment. </a:t>
            </a: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332EA79D-6C2E-48D5-B628-0190769C52DA}"/>
              </a:ext>
            </a:extLst>
          </p:cNvPr>
          <p:cNvSpPr>
            <a:spLocks noGrp="1"/>
          </p:cNvSpPr>
          <p:nvPr>
            <p:ph type="title"/>
          </p:nvPr>
        </p:nvSpPr>
        <p:spPr/>
        <p:txBody>
          <a:bodyPr/>
          <a:lstStyle/>
          <a:p>
            <a:endParaRPr lang="en-GB"/>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a:solidFill>
                  <a:schemeClr val="bg1"/>
                </a:solidFill>
              </a:rPr>
              <a:t>Working Party on Passive Safety (GRSP)</a:t>
            </a:r>
            <a:br>
              <a:rPr lang="en-GB" sz="2400">
                <a:solidFill>
                  <a:schemeClr val="bg1"/>
                </a:solidFill>
              </a:rPr>
            </a:br>
            <a:r>
              <a:rPr lang="en-GB" sz="1800">
                <a:solidFill>
                  <a:schemeClr val="bg1"/>
                </a:solidFill>
              </a:rPr>
              <a:t>Highlights of the March 2021 session of WP.29 </a:t>
            </a:r>
            <a:endParaRPr lang="en-GB" sz="1800" b="1" dirty="0">
              <a:solidFill>
                <a:schemeClr val="bg1"/>
              </a:solidFill>
            </a:endParaRPr>
          </a:p>
        </p:txBody>
      </p:sp>
    </p:spTree>
    <p:extLst>
      <p:ext uri="{BB962C8B-B14F-4D97-AF65-F5344CB8AC3E}">
        <p14:creationId xmlns:p14="http://schemas.microsoft.com/office/powerpoint/2010/main" val="3664389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WP.29 March 2021 session</a:t>
            </a:r>
          </a:p>
          <a:p>
            <a:pPr>
              <a:spcBef>
                <a:spcPts val="0"/>
              </a:spcBef>
            </a:pPr>
            <a:endParaRPr lang="en-US" sz="2150" dirty="0"/>
          </a:p>
          <a:p>
            <a:pPr>
              <a:spcBef>
                <a:spcPts val="0"/>
              </a:spcBef>
            </a:pPr>
            <a:r>
              <a:rPr lang="en-US" sz="2150" dirty="0"/>
              <a:t>Please note that GRSP 70</a:t>
            </a:r>
            <a:r>
              <a:rPr lang="en-US" sz="2150" baseline="30000" dirty="0"/>
              <a:t>th</a:t>
            </a:r>
            <a:r>
              <a:rPr lang="en-US" sz="2150" dirty="0"/>
              <a:t> session will take place on 6-10 </a:t>
            </a:r>
            <a:r>
              <a:rPr lang="en-US" sz="2150" dirty="0" err="1"/>
              <a:t>december</a:t>
            </a:r>
            <a:r>
              <a:rPr lang="en-US" sz="2150" dirty="0"/>
              <a:t> 2021 </a:t>
            </a:r>
          </a:p>
          <a:p>
            <a:pPr>
              <a:spcBef>
                <a:spcPts val="0"/>
              </a:spcBef>
            </a:pPr>
            <a:endParaRPr lang="en-US" sz="2150" dirty="0"/>
          </a:p>
          <a:p>
            <a:pPr>
              <a:spcBef>
                <a:spcPts val="0"/>
              </a:spcBef>
            </a:pPr>
            <a:r>
              <a:rPr lang="en-US" sz="1800" dirty="0"/>
              <a:t>Please note that the deadline for submission of official documents will be</a:t>
            </a:r>
          </a:p>
          <a:p>
            <a:pPr>
              <a:spcBef>
                <a:spcPts val="0"/>
              </a:spcBef>
            </a:pPr>
            <a:r>
              <a:rPr lang="en-US" sz="1800" dirty="0"/>
              <a:t>10 September 2021, twelve weeks before the meeting. </a:t>
            </a:r>
          </a:p>
          <a:p>
            <a:pPr>
              <a:spcBef>
                <a:spcPts val="0"/>
              </a:spcBef>
            </a:pPr>
            <a:endParaRPr lang="en-US" sz="1800" dirty="0"/>
          </a:p>
          <a:p>
            <a:pPr>
              <a:spcBef>
                <a:spcPts val="0"/>
              </a:spcBef>
            </a:pPr>
            <a:r>
              <a:rPr lang="en-US" sz="1800" dirty="0"/>
              <a:t>The complete report is available at WP.29 website under the official symbol ECE/TRANS/WP.29/1157.</a:t>
            </a:r>
          </a:p>
          <a:p>
            <a:pPr>
              <a:spcBef>
                <a:spcPts val="0"/>
              </a:spcBef>
            </a:pPr>
            <a:endParaRPr lang="en-US" sz="2150" dirty="0"/>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76FE3A11-A432-47AD-A0B2-9025BCEBBA62}"/>
              </a:ext>
            </a:extLst>
          </p:cNvPr>
          <p:cNvSpPr>
            <a:spLocks noGrp="1"/>
          </p:cNvSpPr>
          <p:nvPr>
            <p:ph type="title"/>
          </p:nvPr>
        </p:nvSpPr>
        <p:spPr/>
        <p:txBody>
          <a:bodyPr/>
          <a:lstStyle/>
          <a:p>
            <a:endParaRPr lang="en-GB"/>
          </a:p>
        </p:txBody>
      </p:sp>
      <p:sp>
        <p:nvSpPr>
          <p:cNvPr id="8" name="Title 1">
            <a:extLst>
              <a:ext uri="{FF2B5EF4-FFF2-40B4-BE49-F238E27FC236}">
                <a16:creationId xmlns:a16="http://schemas.microsoft.com/office/drawing/2014/main" id="{6D8CF960-58A5-46A1-A308-78A376D78BEC}"/>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a:solidFill>
                  <a:schemeClr val="bg1"/>
                </a:solidFill>
              </a:rPr>
              <a:t>Working Party on Passive Safety (GRSP)</a:t>
            </a:r>
            <a:br>
              <a:rPr lang="en-GB" sz="2400">
                <a:solidFill>
                  <a:schemeClr val="bg1"/>
                </a:solidFill>
              </a:rPr>
            </a:br>
            <a:r>
              <a:rPr lang="en-GB" sz="1800">
                <a:solidFill>
                  <a:schemeClr val="bg1"/>
                </a:solidFill>
              </a:rPr>
              <a:t>Highlights of the March 2021 session of WP.29 </a:t>
            </a:r>
            <a:endParaRPr lang="en-GB" sz="1800" b="1" dirty="0">
              <a:solidFill>
                <a:schemeClr val="bg1"/>
              </a:solidFill>
            </a:endParaRPr>
          </a:p>
        </p:txBody>
      </p:sp>
    </p:spTree>
    <p:extLst>
      <p:ext uri="{BB962C8B-B14F-4D97-AF65-F5344CB8AC3E}">
        <p14:creationId xmlns:p14="http://schemas.microsoft.com/office/powerpoint/2010/main" val="246966158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626577e1efd40950331a4241a1263ee2">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d0a6c692bd1091f1e5b8447858a85c4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s>
</ds:datastoreItem>
</file>

<file path=customXml/itemProps2.xml><?xml version="1.0" encoding="utf-8"?>
<ds:datastoreItem xmlns:ds="http://schemas.openxmlformats.org/officeDocument/2006/customXml" ds:itemID="{0E331F52-A1A8-4643-8533-67E9E1980E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F2357C-5529-460D-BFC4-2313D111B6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3620</TotalTime>
  <Words>689</Words>
  <Application>Microsoft Office PowerPoint</Application>
  <PresentationFormat>A4 Paper (210x297 mm)</PresentationFormat>
  <Paragraphs>50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Times New Roman</vt:lpstr>
      <vt:lpstr>Verdana</vt:lpstr>
      <vt:lpstr>Office Theme</vt:lpstr>
      <vt:lpstr>Working Party on Passive Safety (GRSP) Highlights of the March 2021 session of WP.29 </vt:lpstr>
      <vt:lpstr>PowerPoint Presentation</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E/ECE/324/Rev.1/Add.99/Rev.2/Amend.5</cp:lastModifiedBy>
  <cp:revision>224</cp:revision>
  <cp:lastPrinted>2019-05-20T06:59:44Z</cp:lastPrinted>
  <dcterms:created xsi:type="dcterms:W3CDTF">2014-05-01T14:51:01Z</dcterms:created>
  <dcterms:modified xsi:type="dcterms:W3CDTF">2021-05-14T08:41:32Z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