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9"/>
  </p:notesMasterIdLst>
  <p:sldIdLst>
    <p:sldId id="257" r:id="rId2"/>
    <p:sldId id="287" r:id="rId3"/>
    <p:sldId id="285" r:id="rId4"/>
    <p:sldId id="266" r:id="rId5"/>
    <p:sldId id="286" r:id="rId6"/>
    <p:sldId id="288" r:id="rId7"/>
    <p:sldId id="264" r:id="rId8"/>
  </p:sldIdLst>
  <p:sldSz cx="9144000" cy="5715000" type="screen16x10"/>
  <p:notesSz cx="6797675" cy="9928225"/>
  <p:defaultTextStyle>
    <a:defPPr>
      <a:defRPr lang="de-DE"/>
    </a:defPPr>
    <a:lvl1pPr marL="0" algn="l" defTabSz="914141" rtl="0" eaLnBrk="1" latinLnBrk="0" hangingPunct="1">
      <a:defRPr sz="1800" kern="1200">
        <a:solidFill>
          <a:schemeClr val="tx1"/>
        </a:solidFill>
        <a:latin typeface="+mn-lt"/>
        <a:ea typeface="+mn-ea"/>
        <a:cs typeface="+mn-cs"/>
      </a:defRPr>
    </a:lvl1pPr>
    <a:lvl2pPr marL="457070" algn="l" defTabSz="914141" rtl="0" eaLnBrk="1" latinLnBrk="0" hangingPunct="1">
      <a:defRPr sz="1800" kern="1200">
        <a:solidFill>
          <a:schemeClr val="tx1"/>
        </a:solidFill>
        <a:latin typeface="+mn-lt"/>
        <a:ea typeface="+mn-ea"/>
        <a:cs typeface="+mn-cs"/>
      </a:defRPr>
    </a:lvl2pPr>
    <a:lvl3pPr marL="914141" algn="l" defTabSz="914141" rtl="0" eaLnBrk="1" latinLnBrk="0" hangingPunct="1">
      <a:defRPr sz="1800" kern="1200">
        <a:solidFill>
          <a:schemeClr val="tx1"/>
        </a:solidFill>
        <a:latin typeface="+mn-lt"/>
        <a:ea typeface="+mn-ea"/>
        <a:cs typeface="+mn-cs"/>
      </a:defRPr>
    </a:lvl3pPr>
    <a:lvl4pPr marL="1371210" algn="l" defTabSz="914141" rtl="0" eaLnBrk="1" latinLnBrk="0" hangingPunct="1">
      <a:defRPr sz="1800" kern="1200">
        <a:solidFill>
          <a:schemeClr val="tx1"/>
        </a:solidFill>
        <a:latin typeface="+mn-lt"/>
        <a:ea typeface="+mn-ea"/>
        <a:cs typeface="+mn-cs"/>
      </a:defRPr>
    </a:lvl4pPr>
    <a:lvl5pPr marL="1828280" algn="l" defTabSz="914141" rtl="0" eaLnBrk="1" latinLnBrk="0" hangingPunct="1">
      <a:defRPr sz="1800" kern="1200">
        <a:solidFill>
          <a:schemeClr val="tx1"/>
        </a:solidFill>
        <a:latin typeface="+mn-lt"/>
        <a:ea typeface="+mn-ea"/>
        <a:cs typeface="+mn-cs"/>
      </a:defRPr>
    </a:lvl5pPr>
    <a:lvl6pPr marL="2285350" algn="l" defTabSz="914141" rtl="0" eaLnBrk="1" latinLnBrk="0" hangingPunct="1">
      <a:defRPr sz="1800" kern="1200">
        <a:solidFill>
          <a:schemeClr val="tx1"/>
        </a:solidFill>
        <a:latin typeface="+mn-lt"/>
        <a:ea typeface="+mn-ea"/>
        <a:cs typeface="+mn-cs"/>
      </a:defRPr>
    </a:lvl6pPr>
    <a:lvl7pPr marL="2742421" algn="l" defTabSz="914141" rtl="0" eaLnBrk="1" latinLnBrk="0" hangingPunct="1">
      <a:defRPr sz="1800" kern="1200">
        <a:solidFill>
          <a:schemeClr val="tx1"/>
        </a:solidFill>
        <a:latin typeface="+mn-lt"/>
        <a:ea typeface="+mn-ea"/>
        <a:cs typeface="+mn-cs"/>
      </a:defRPr>
    </a:lvl7pPr>
    <a:lvl8pPr marL="3199491" algn="l" defTabSz="914141" rtl="0" eaLnBrk="1" latinLnBrk="0" hangingPunct="1">
      <a:defRPr sz="1800" kern="1200">
        <a:solidFill>
          <a:schemeClr val="tx1"/>
        </a:solidFill>
        <a:latin typeface="+mn-lt"/>
        <a:ea typeface="+mn-ea"/>
        <a:cs typeface="+mn-cs"/>
      </a:defRPr>
    </a:lvl8pPr>
    <a:lvl9pPr marL="3656561" algn="l" defTabSz="914141"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4">
          <p15:clr>
            <a:srgbClr val="A4A3A4"/>
          </p15:clr>
        </p15:guide>
        <p15:guide id="2" orient="horz" pos="96">
          <p15:clr>
            <a:srgbClr val="A4A3A4"/>
          </p15:clr>
        </p15:guide>
        <p15:guide id="3" orient="horz" pos="1809">
          <p15:clr>
            <a:srgbClr val="A4A3A4"/>
          </p15:clr>
        </p15:guide>
        <p15:guide id="4" orient="horz" pos="689">
          <p15:clr>
            <a:srgbClr val="A4A3A4"/>
          </p15:clr>
        </p15:guide>
        <p15:guide id="5" orient="horz" pos="2920">
          <p15:clr>
            <a:srgbClr val="A4A3A4"/>
          </p15:clr>
        </p15:guide>
        <p15:guide id="6" orient="horz" pos="3192">
          <p15:clr>
            <a:srgbClr val="A4A3A4"/>
          </p15:clr>
        </p15:guide>
        <p15:guide id="7" orient="horz" pos="3463">
          <p15:clr>
            <a:srgbClr val="A4A3A4"/>
          </p15:clr>
        </p15:guide>
        <p15:guide id="8" pos="2882">
          <p15:clr>
            <a:srgbClr val="A4A3A4"/>
          </p15:clr>
        </p15:guide>
        <p15:guide id="9" pos="550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lda Duarte Fernandes Meyer" initials="IDFM" lastIdx="10" clrIdx="0">
    <p:extLst>
      <p:ext uri="{19B8F6BF-5375-455C-9EA6-DF929625EA0E}">
        <p15:presenceInfo xmlns:p15="http://schemas.microsoft.com/office/powerpoint/2012/main" userId="Ilda Duarte Fernandes Meyer" providerId="None"/>
      </p:ext>
    </p:extLst>
  </p:cmAuthor>
  <p:cmAuthor id="2" name="Jens Walter" initials="JW" lastIdx="2" clrIdx="1">
    <p:extLst>
      <p:ext uri="{19B8F6BF-5375-455C-9EA6-DF929625EA0E}">
        <p15:presenceInfo xmlns:p15="http://schemas.microsoft.com/office/powerpoint/2012/main" userId="Jens Walt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E8AB4"/>
    <a:srgbClr val="0062A1"/>
    <a:srgbClr val="E7EAF0"/>
    <a:srgbClr val="DADADC"/>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4718" autoAdjust="0"/>
  </p:normalViewPr>
  <p:slideViewPr>
    <p:cSldViewPr snapToGrid="0">
      <p:cViewPr varScale="1">
        <p:scale>
          <a:sx n="121" d="100"/>
          <a:sy n="121" d="100"/>
        </p:scale>
        <p:origin x="228" y="102"/>
      </p:cViewPr>
      <p:guideLst>
        <p:guide orient="horz" pos="444"/>
        <p:guide orient="horz" pos="96"/>
        <p:guide orient="horz" pos="1809"/>
        <p:guide orient="horz" pos="689"/>
        <p:guide orient="horz" pos="2920"/>
        <p:guide orient="horz" pos="3192"/>
        <p:guide orient="horz" pos="3463"/>
        <p:guide pos="2882"/>
        <p:guide pos="55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39815656-777D-420B-AEE9-1C9DA2062A2E}" type="datetimeFigureOut">
              <a:rPr lang="de-DE" smtClean="0"/>
              <a:pPr/>
              <a:t>13.05.2021</a:t>
            </a:fld>
            <a:endParaRPr lang="de-DE"/>
          </a:p>
        </p:txBody>
      </p:sp>
      <p:sp>
        <p:nvSpPr>
          <p:cNvPr id="4" name="Folienbildplatzhalter 3"/>
          <p:cNvSpPr>
            <a:spLocks noGrp="1" noRot="1" noChangeAspect="1"/>
          </p:cNvSpPr>
          <p:nvPr>
            <p:ph type="sldImg" idx="2"/>
          </p:nvPr>
        </p:nvSpPr>
        <p:spPr>
          <a:xfrm>
            <a:off x="420688" y="744538"/>
            <a:ext cx="5956300"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62AFC97D-5284-447B-A0EB-09CB25071501}" type="slidenum">
              <a:rPr lang="de-DE" smtClean="0"/>
              <a:pPr/>
              <a:t>‹#›</a:t>
            </a:fld>
            <a:endParaRPr lang="de-DE"/>
          </a:p>
        </p:txBody>
      </p:sp>
    </p:spTree>
    <p:extLst>
      <p:ext uri="{BB962C8B-B14F-4D97-AF65-F5344CB8AC3E}">
        <p14:creationId xmlns:p14="http://schemas.microsoft.com/office/powerpoint/2010/main" val="1056089816"/>
      </p:ext>
    </p:extLst>
  </p:cSld>
  <p:clrMap bg1="lt1" tx1="dk1" bg2="lt2" tx2="dk2" accent1="accent1" accent2="accent2" accent3="accent3" accent4="accent4" accent5="accent5" accent6="accent6" hlink="hlink" folHlink="folHlink"/>
  <p:notesStyle>
    <a:lvl1pPr marL="0" algn="l" defTabSz="914141" rtl="0" eaLnBrk="1" latinLnBrk="0" hangingPunct="1">
      <a:defRPr sz="1200" kern="1200">
        <a:solidFill>
          <a:schemeClr val="tx1"/>
        </a:solidFill>
        <a:latin typeface="+mn-lt"/>
        <a:ea typeface="+mn-ea"/>
        <a:cs typeface="+mn-cs"/>
      </a:defRPr>
    </a:lvl1pPr>
    <a:lvl2pPr marL="457070" algn="l" defTabSz="914141" rtl="0" eaLnBrk="1" latinLnBrk="0" hangingPunct="1">
      <a:defRPr sz="1200" kern="1200">
        <a:solidFill>
          <a:schemeClr val="tx1"/>
        </a:solidFill>
        <a:latin typeface="+mn-lt"/>
        <a:ea typeface="+mn-ea"/>
        <a:cs typeface="+mn-cs"/>
      </a:defRPr>
    </a:lvl2pPr>
    <a:lvl3pPr marL="914141" algn="l" defTabSz="914141" rtl="0" eaLnBrk="1" latinLnBrk="0" hangingPunct="1">
      <a:defRPr sz="1200" kern="1200">
        <a:solidFill>
          <a:schemeClr val="tx1"/>
        </a:solidFill>
        <a:latin typeface="+mn-lt"/>
        <a:ea typeface="+mn-ea"/>
        <a:cs typeface="+mn-cs"/>
      </a:defRPr>
    </a:lvl3pPr>
    <a:lvl4pPr marL="1371210" algn="l" defTabSz="914141" rtl="0" eaLnBrk="1" latinLnBrk="0" hangingPunct="1">
      <a:defRPr sz="1200" kern="1200">
        <a:solidFill>
          <a:schemeClr val="tx1"/>
        </a:solidFill>
        <a:latin typeface="+mn-lt"/>
        <a:ea typeface="+mn-ea"/>
        <a:cs typeface="+mn-cs"/>
      </a:defRPr>
    </a:lvl4pPr>
    <a:lvl5pPr marL="1828280" algn="l" defTabSz="914141" rtl="0" eaLnBrk="1" latinLnBrk="0" hangingPunct="1">
      <a:defRPr sz="1200" kern="1200">
        <a:solidFill>
          <a:schemeClr val="tx1"/>
        </a:solidFill>
        <a:latin typeface="+mn-lt"/>
        <a:ea typeface="+mn-ea"/>
        <a:cs typeface="+mn-cs"/>
      </a:defRPr>
    </a:lvl5pPr>
    <a:lvl6pPr marL="2285350" algn="l" defTabSz="914141" rtl="0" eaLnBrk="1" latinLnBrk="0" hangingPunct="1">
      <a:defRPr sz="1200" kern="1200">
        <a:solidFill>
          <a:schemeClr val="tx1"/>
        </a:solidFill>
        <a:latin typeface="+mn-lt"/>
        <a:ea typeface="+mn-ea"/>
        <a:cs typeface="+mn-cs"/>
      </a:defRPr>
    </a:lvl6pPr>
    <a:lvl7pPr marL="2742421" algn="l" defTabSz="914141" rtl="0" eaLnBrk="1" latinLnBrk="0" hangingPunct="1">
      <a:defRPr sz="1200" kern="1200">
        <a:solidFill>
          <a:schemeClr val="tx1"/>
        </a:solidFill>
        <a:latin typeface="+mn-lt"/>
        <a:ea typeface="+mn-ea"/>
        <a:cs typeface="+mn-cs"/>
      </a:defRPr>
    </a:lvl7pPr>
    <a:lvl8pPr marL="3199491" algn="l" defTabSz="914141" rtl="0" eaLnBrk="1" latinLnBrk="0" hangingPunct="1">
      <a:defRPr sz="1200" kern="1200">
        <a:solidFill>
          <a:schemeClr val="tx1"/>
        </a:solidFill>
        <a:latin typeface="+mn-lt"/>
        <a:ea typeface="+mn-ea"/>
        <a:cs typeface="+mn-cs"/>
      </a:defRPr>
    </a:lvl8pPr>
    <a:lvl9pPr marL="3656561" algn="l" defTabSz="914141"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elfolie mit Untertitel">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766010" y="2442540"/>
            <a:ext cx="7944604" cy="288000"/>
          </a:xfrm>
        </p:spPr>
        <p:txBody>
          <a:bodyPr tIns="0" bIns="0" anchor="ctr">
            <a:noAutofit/>
          </a:bodyPr>
          <a:lstStyle>
            <a:lvl1pPr algn="l">
              <a:defRPr sz="2100" b="1" baseline="0"/>
            </a:lvl1pPr>
          </a:lstStyle>
          <a:p>
            <a:r>
              <a:rPr lang="de-DE" dirty="0"/>
              <a:t>Präsentationsvorlage - Titelfolie</a:t>
            </a:r>
          </a:p>
        </p:txBody>
      </p:sp>
      <p:sp>
        <p:nvSpPr>
          <p:cNvPr id="3" name="Untertitel 2"/>
          <p:cNvSpPr>
            <a:spLocks noGrp="1"/>
          </p:cNvSpPr>
          <p:nvPr>
            <p:ph type="subTitle" idx="1" hasCustomPrompt="1"/>
          </p:nvPr>
        </p:nvSpPr>
        <p:spPr>
          <a:xfrm>
            <a:off x="766010" y="2681984"/>
            <a:ext cx="7944604" cy="288000"/>
          </a:xfrm>
        </p:spPr>
        <p:txBody>
          <a:bodyPr tIns="0" bIns="0" anchor="ctr">
            <a:noAutofit/>
          </a:bodyPr>
          <a:lstStyle>
            <a:lvl1pPr marL="0" indent="0" algn="l">
              <a:spcBef>
                <a:spcPts val="0"/>
              </a:spcBef>
              <a:buNone/>
              <a:defRPr sz="2100">
                <a:solidFill>
                  <a:schemeClr val="tx1"/>
                </a:solidFill>
                <a:latin typeface="+mj-lt"/>
              </a:defRPr>
            </a:lvl1pPr>
            <a:lvl2pPr marL="457070" indent="0" algn="ctr">
              <a:buNone/>
              <a:defRPr>
                <a:solidFill>
                  <a:schemeClr val="tx1">
                    <a:tint val="75000"/>
                  </a:schemeClr>
                </a:solidFill>
              </a:defRPr>
            </a:lvl2pPr>
            <a:lvl3pPr marL="914141" indent="0" algn="ctr">
              <a:buNone/>
              <a:defRPr>
                <a:solidFill>
                  <a:schemeClr val="tx1">
                    <a:tint val="75000"/>
                  </a:schemeClr>
                </a:solidFill>
              </a:defRPr>
            </a:lvl3pPr>
            <a:lvl4pPr marL="1371210" indent="0" algn="ctr">
              <a:buNone/>
              <a:defRPr>
                <a:solidFill>
                  <a:schemeClr val="tx1">
                    <a:tint val="75000"/>
                  </a:schemeClr>
                </a:solidFill>
              </a:defRPr>
            </a:lvl4pPr>
            <a:lvl5pPr marL="1828280" indent="0" algn="ctr">
              <a:buNone/>
              <a:defRPr>
                <a:solidFill>
                  <a:schemeClr val="tx1">
                    <a:tint val="75000"/>
                  </a:schemeClr>
                </a:solidFill>
              </a:defRPr>
            </a:lvl5pPr>
            <a:lvl6pPr marL="2285350" indent="0" algn="ctr">
              <a:buNone/>
              <a:defRPr>
                <a:solidFill>
                  <a:schemeClr val="tx1">
                    <a:tint val="75000"/>
                  </a:schemeClr>
                </a:solidFill>
              </a:defRPr>
            </a:lvl6pPr>
            <a:lvl7pPr marL="2742421" indent="0" algn="ctr">
              <a:buNone/>
              <a:defRPr>
                <a:solidFill>
                  <a:schemeClr val="tx1">
                    <a:tint val="75000"/>
                  </a:schemeClr>
                </a:solidFill>
              </a:defRPr>
            </a:lvl7pPr>
            <a:lvl8pPr marL="3199491" indent="0" algn="ctr">
              <a:buNone/>
              <a:defRPr>
                <a:solidFill>
                  <a:schemeClr val="tx1">
                    <a:tint val="75000"/>
                  </a:schemeClr>
                </a:solidFill>
              </a:defRPr>
            </a:lvl8pPr>
            <a:lvl9pPr marL="3656561" indent="0" algn="ctr">
              <a:buNone/>
              <a:defRPr>
                <a:solidFill>
                  <a:schemeClr val="tx1">
                    <a:tint val="75000"/>
                  </a:schemeClr>
                </a:solidFill>
              </a:defRPr>
            </a:lvl9pPr>
          </a:lstStyle>
          <a:p>
            <a:r>
              <a:rPr lang="de-DE" dirty="0"/>
              <a:t>Untertitel</a:t>
            </a:r>
          </a:p>
        </p:txBody>
      </p:sp>
      <p:sp>
        <p:nvSpPr>
          <p:cNvPr id="16" name="Rechteck 15"/>
          <p:cNvSpPr>
            <a:spLocks noChangeAspect="1"/>
          </p:cNvSpPr>
          <p:nvPr/>
        </p:nvSpPr>
        <p:spPr>
          <a:xfrm>
            <a:off x="2" y="2437556"/>
            <a:ext cx="720000" cy="864000"/>
          </a:xfrm>
          <a:prstGeom prst="rect">
            <a:avLst/>
          </a:prstGeom>
          <a:solidFill>
            <a:srgbClr val="DADADC"/>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7" name="Rechteck 16"/>
          <p:cNvSpPr/>
          <p:nvPr/>
        </p:nvSpPr>
        <p:spPr>
          <a:xfrm>
            <a:off x="771261" y="2437556"/>
            <a:ext cx="54000" cy="864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9" name="Textplatzhalter 8"/>
          <p:cNvSpPr>
            <a:spLocks noGrp="1"/>
          </p:cNvSpPr>
          <p:nvPr>
            <p:ph type="body" sz="quarter" idx="13" hasCustomPrompt="1"/>
          </p:nvPr>
        </p:nvSpPr>
        <p:spPr>
          <a:xfrm>
            <a:off x="764867" y="3136762"/>
            <a:ext cx="7945746" cy="180000"/>
          </a:xfrm>
        </p:spPr>
        <p:txBody>
          <a:bodyPr tIns="0" bIns="0">
            <a:noAutofit/>
          </a:bodyPr>
          <a:lstStyle>
            <a:lvl1pPr>
              <a:buNone/>
              <a:defRPr sz="1200" b="1"/>
            </a:lvl1pPr>
          </a:lstStyle>
          <a:p>
            <a:pPr lvl="0"/>
            <a:r>
              <a:rPr lang="de-DE" dirty="0"/>
              <a:t>Angaben zum Referenten, Ordnungsmerkmal</a:t>
            </a:r>
          </a:p>
        </p:txBody>
      </p:sp>
      <p:pic>
        <p:nvPicPr>
          <p:cNvPr id="8" name="Grafik 7" descr="BBk_Logo_A4_RGB.tif"/>
          <p:cNvPicPr>
            <a:picLocks noChangeAspect="1"/>
          </p:cNvPicPr>
          <p:nvPr/>
        </p:nvPicPr>
        <p:blipFill>
          <a:blip r:embed="rId2" cstate="print"/>
          <a:stretch>
            <a:fillRect/>
          </a:stretch>
        </p:blipFill>
        <p:spPr>
          <a:xfrm>
            <a:off x="3764257" y="0"/>
            <a:ext cx="1584000" cy="864000"/>
          </a:xfrm>
          <a:prstGeom prst="rect">
            <a:avLst/>
          </a:prstGeom>
        </p:spPr>
      </p:pic>
      <p:sp>
        <p:nvSpPr>
          <p:cNvPr id="10" name="Rechteck 9"/>
          <p:cNvSpPr>
            <a:spLocks noChangeAspect="1"/>
          </p:cNvSpPr>
          <p:nvPr userDrawn="1"/>
        </p:nvSpPr>
        <p:spPr>
          <a:xfrm>
            <a:off x="2" y="2437556"/>
            <a:ext cx="720000" cy="864000"/>
          </a:xfrm>
          <a:prstGeom prst="rect">
            <a:avLst/>
          </a:prstGeom>
          <a:solidFill>
            <a:srgbClr val="DADADC"/>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1" name="Rechteck 10"/>
          <p:cNvSpPr/>
          <p:nvPr userDrawn="1"/>
        </p:nvSpPr>
        <p:spPr>
          <a:xfrm>
            <a:off x="771261" y="2437556"/>
            <a:ext cx="54000" cy="864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pic>
        <p:nvPicPr>
          <p:cNvPr id="12" name="Grafik 11" descr="BBk_Logo_A4_RGB.tif"/>
          <p:cNvPicPr>
            <a:picLocks noChangeAspect="1"/>
          </p:cNvPicPr>
          <p:nvPr userDrawn="1"/>
        </p:nvPicPr>
        <p:blipFill>
          <a:blip r:embed="rId2" cstate="print"/>
          <a:stretch>
            <a:fillRect/>
          </a:stretch>
        </p:blipFill>
        <p:spPr>
          <a:xfrm>
            <a:off x="3764257" y="0"/>
            <a:ext cx="1584000" cy="864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zeiliger Titel ohne Inhalt (Bild/Grafik)">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32000" y="144000"/>
            <a:ext cx="8276400" cy="543818"/>
          </a:xfrm>
        </p:spPr>
        <p:txBody>
          <a:bodyPr>
            <a:noAutofit/>
          </a:bodyPr>
          <a:lstStyle>
            <a:lvl1pPr algn="l">
              <a:lnSpc>
                <a:spcPts val="2000"/>
              </a:lnSpc>
              <a:defRPr sz="1800" b="1"/>
            </a:lvl1pPr>
          </a:lstStyle>
          <a:p>
            <a:r>
              <a:rPr lang="de-DE" dirty="0"/>
              <a:t>Präsentationsvorlage</a:t>
            </a:r>
            <a:br>
              <a:rPr lang="de-DE" dirty="0"/>
            </a:br>
            <a:r>
              <a:rPr lang="de-DE" dirty="0"/>
              <a:t>Inhaltsfolie (Bild/Grafik)</a:t>
            </a:r>
          </a:p>
        </p:txBody>
      </p:sp>
      <p:sp>
        <p:nvSpPr>
          <p:cNvPr id="10" name="Rechteck 9"/>
          <p:cNvSpPr/>
          <p:nvPr/>
        </p:nvSpPr>
        <p:spPr>
          <a:xfrm>
            <a:off x="432000" y="216000"/>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4" name="Rechteck 13"/>
          <p:cNvSpPr/>
          <p:nvPr/>
        </p:nvSpPr>
        <p:spPr>
          <a:xfrm>
            <a:off x="434929" y="5061515"/>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5" name="Foliennummernplatzhalter 14"/>
          <p:cNvSpPr>
            <a:spLocks noGrp="1"/>
          </p:cNvSpPr>
          <p:nvPr>
            <p:ph type="sldNum" sz="quarter" idx="4"/>
          </p:nvPr>
        </p:nvSpPr>
        <p:spPr>
          <a:xfrm>
            <a:off x="432000" y="5346007"/>
            <a:ext cx="2114649" cy="135000"/>
          </a:xfrm>
          <a:prstGeom prst="rect">
            <a:avLst/>
          </a:prstGeom>
        </p:spPr>
        <p:txBody>
          <a:bodyPr lIns="91430" tIns="0" rIns="91430" bIns="0"/>
          <a:lstStyle>
            <a:lvl1pPr algn="l">
              <a:defRPr sz="900" b="0">
                <a:solidFill>
                  <a:schemeClr val="tx1">
                    <a:lumMod val="75000"/>
                    <a:lumOff val="25000"/>
                  </a:schemeClr>
                </a:solidFill>
              </a:defRPr>
            </a:lvl1pPr>
          </a:lstStyle>
          <a:p>
            <a:r>
              <a:rPr lang="de-DE" b="1"/>
              <a:t>Page </a:t>
            </a:r>
            <a:fld id="{44AC4DCE-31D8-40DA-8054-82557CC0B0B3}" type="slidenum">
              <a:rPr lang="de-DE" b="1" smtClean="0"/>
              <a:pPr/>
              <a:t>‹#›</a:t>
            </a:fld>
            <a:endParaRPr lang="de-DE" b="1" dirty="0"/>
          </a:p>
        </p:txBody>
      </p:sp>
      <p:sp>
        <p:nvSpPr>
          <p:cNvPr id="16" name="Datumsplatzhalter 13"/>
          <p:cNvSpPr>
            <a:spLocks noGrp="1"/>
          </p:cNvSpPr>
          <p:nvPr>
            <p:ph type="dt" sz="half" idx="2"/>
          </p:nvPr>
        </p:nvSpPr>
        <p:spPr>
          <a:xfrm>
            <a:off x="432000" y="5212800"/>
            <a:ext cx="2114649" cy="135000"/>
          </a:xfrm>
          <a:prstGeom prst="rect">
            <a:avLst/>
          </a:prstGeom>
        </p:spPr>
        <p:txBody>
          <a:bodyPr lIns="91430" tIns="0" rIns="91430" bIns="0"/>
          <a:lstStyle>
            <a:lvl1pPr algn="l">
              <a:defRPr sz="900">
                <a:solidFill>
                  <a:schemeClr val="tx1">
                    <a:lumMod val="75000"/>
                    <a:lumOff val="25000"/>
                  </a:schemeClr>
                </a:solidFill>
              </a:defRPr>
            </a:lvl1pPr>
          </a:lstStyle>
          <a:p>
            <a:fld id="{D1DBB4F4-8E1D-43EC-8346-1852E1C7ABCE}" type="datetime4">
              <a:rPr lang="en-GB" smtClean="0"/>
              <a:t>13 May 2021</a:t>
            </a:fld>
            <a:endParaRPr lang="de-DE" dirty="0"/>
          </a:p>
        </p:txBody>
      </p:sp>
      <p:sp>
        <p:nvSpPr>
          <p:cNvPr id="17" name="Fußzeilenplatzhalter 15"/>
          <p:cNvSpPr>
            <a:spLocks noGrp="1"/>
          </p:cNvSpPr>
          <p:nvPr>
            <p:ph type="ftr" sz="quarter" idx="3"/>
          </p:nvPr>
        </p:nvSpPr>
        <p:spPr>
          <a:xfrm>
            <a:off x="432000" y="5068800"/>
            <a:ext cx="4680000" cy="135000"/>
          </a:xfrm>
          <a:prstGeom prst="rect">
            <a:avLst/>
          </a:prstGeom>
        </p:spPr>
        <p:txBody>
          <a:bodyPr lIns="91430" tIns="0" rIns="91430" bIns="0"/>
          <a:lstStyle>
            <a:lvl1pPr algn="l">
              <a:defRPr sz="900">
                <a:solidFill>
                  <a:schemeClr val="tx1">
                    <a:lumMod val="75000"/>
                    <a:lumOff val="25000"/>
                  </a:schemeClr>
                </a:solidFill>
              </a:defRPr>
            </a:lvl1pPr>
          </a:lstStyle>
          <a:p>
            <a:r>
              <a:rPr lang="de-DE"/>
              <a:t>Angaben zum Referenten, Ordnungsmerkmal, Ortsangabe</a:t>
            </a:r>
            <a:endParaRPr lang="de-DE" dirty="0"/>
          </a:p>
        </p:txBody>
      </p:sp>
      <p:sp>
        <p:nvSpPr>
          <p:cNvPr id="9" name="Rechteck 8"/>
          <p:cNvSpPr/>
          <p:nvPr userDrawn="1"/>
        </p:nvSpPr>
        <p:spPr>
          <a:xfrm>
            <a:off x="434929" y="5061515"/>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Tree>
    <p:extLst>
      <p:ext uri="{BB962C8B-B14F-4D97-AF65-F5344CB8AC3E}">
        <p14:creationId xmlns:p14="http://schemas.microsoft.com/office/powerpoint/2010/main" val="3597213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zeiliger Titel ohne Inhalt (Bild/Grafik)">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432000" y="144000"/>
            <a:ext cx="8276400" cy="288000"/>
          </a:xfrm>
          <a:prstGeom prst="rect">
            <a:avLst/>
          </a:prstGeom>
        </p:spPr>
        <p:txBody>
          <a:bodyPr>
            <a:noAutofit/>
          </a:bodyPr>
          <a:lstStyle>
            <a:lvl1pPr>
              <a:defRPr sz="1800" baseline="0"/>
            </a:lvl1pPr>
          </a:lstStyle>
          <a:p>
            <a:r>
              <a:rPr lang="de-DE" dirty="0"/>
              <a:t>Präsentationsvorlage – Inhaltsfolie (Bild/Grafik)</a:t>
            </a:r>
          </a:p>
        </p:txBody>
      </p:sp>
      <p:sp>
        <p:nvSpPr>
          <p:cNvPr id="11" name="Rechteck 10"/>
          <p:cNvSpPr/>
          <p:nvPr/>
        </p:nvSpPr>
        <p:spPr>
          <a:xfrm>
            <a:off x="432000" y="216000"/>
            <a:ext cx="54000" cy="198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0" name="Rechteck 9"/>
          <p:cNvSpPr/>
          <p:nvPr/>
        </p:nvSpPr>
        <p:spPr>
          <a:xfrm>
            <a:off x="434929" y="5061515"/>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2" name="Foliennummernplatzhalter 14"/>
          <p:cNvSpPr>
            <a:spLocks noGrp="1"/>
          </p:cNvSpPr>
          <p:nvPr>
            <p:ph type="sldNum" sz="quarter" idx="4"/>
          </p:nvPr>
        </p:nvSpPr>
        <p:spPr>
          <a:xfrm>
            <a:off x="432000" y="5346007"/>
            <a:ext cx="2114649" cy="135000"/>
          </a:xfrm>
          <a:prstGeom prst="rect">
            <a:avLst/>
          </a:prstGeom>
        </p:spPr>
        <p:txBody>
          <a:bodyPr lIns="91430" tIns="0" rIns="91430" bIns="0"/>
          <a:lstStyle>
            <a:lvl1pPr algn="l">
              <a:defRPr sz="900" b="0">
                <a:solidFill>
                  <a:schemeClr val="tx1">
                    <a:lumMod val="75000"/>
                    <a:lumOff val="25000"/>
                  </a:schemeClr>
                </a:solidFill>
              </a:defRPr>
            </a:lvl1pPr>
          </a:lstStyle>
          <a:p>
            <a:r>
              <a:rPr lang="de-DE" b="1"/>
              <a:t>Page </a:t>
            </a:r>
            <a:fld id="{44AC4DCE-31D8-40DA-8054-82557CC0B0B3}" type="slidenum">
              <a:rPr lang="de-DE" b="1" smtClean="0"/>
              <a:pPr/>
              <a:t>‹#›</a:t>
            </a:fld>
            <a:endParaRPr lang="de-DE" b="1" dirty="0"/>
          </a:p>
        </p:txBody>
      </p:sp>
      <p:sp>
        <p:nvSpPr>
          <p:cNvPr id="13" name="Datumsplatzhalter 13"/>
          <p:cNvSpPr>
            <a:spLocks noGrp="1"/>
          </p:cNvSpPr>
          <p:nvPr>
            <p:ph type="dt" sz="half" idx="2"/>
          </p:nvPr>
        </p:nvSpPr>
        <p:spPr>
          <a:xfrm>
            <a:off x="432000" y="5212800"/>
            <a:ext cx="2114649" cy="135000"/>
          </a:xfrm>
          <a:prstGeom prst="rect">
            <a:avLst/>
          </a:prstGeom>
        </p:spPr>
        <p:txBody>
          <a:bodyPr lIns="91430" tIns="0" rIns="91430" bIns="0"/>
          <a:lstStyle>
            <a:lvl1pPr algn="l">
              <a:defRPr sz="900">
                <a:solidFill>
                  <a:schemeClr val="tx1">
                    <a:lumMod val="75000"/>
                    <a:lumOff val="25000"/>
                  </a:schemeClr>
                </a:solidFill>
              </a:defRPr>
            </a:lvl1pPr>
          </a:lstStyle>
          <a:p>
            <a:fld id="{10BC6540-172F-4D6D-9A12-5AD96C15C9F2}" type="datetime4">
              <a:rPr lang="en-GB" smtClean="0"/>
              <a:t>13 May 2021</a:t>
            </a:fld>
            <a:endParaRPr lang="de-DE" dirty="0"/>
          </a:p>
        </p:txBody>
      </p:sp>
      <p:sp>
        <p:nvSpPr>
          <p:cNvPr id="14" name="Fußzeilenplatzhalter 15"/>
          <p:cNvSpPr>
            <a:spLocks noGrp="1"/>
          </p:cNvSpPr>
          <p:nvPr>
            <p:ph type="ftr" sz="quarter" idx="3"/>
          </p:nvPr>
        </p:nvSpPr>
        <p:spPr>
          <a:xfrm>
            <a:off x="432000" y="5068800"/>
            <a:ext cx="4680000" cy="135000"/>
          </a:xfrm>
          <a:prstGeom prst="rect">
            <a:avLst/>
          </a:prstGeom>
        </p:spPr>
        <p:txBody>
          <a:bodyPr lIns="91430" tIns="0" rIns="91430" bIns="0"/>
          <a:lstStyle>
            <a:lvl1pPr algn="l">
              <a:defRPr sz="900">
                <a:solidFill>
                  <a:schemeClr val="tx1">
                    <a:lumMod val="75000"/>
                    <a:lumOff val="25000"/>
                  </a:schemeClr>
                </a:solidFill>
              </a:defRPr>
            </a:lvl1pPr>
          </a:lstStyle>
          <a:p>
            <a:r>
              <a:rPr lang="de-DE"/>
              <a:t>Angaben zum Referenten, Ordnungsmerkmal, Ortsangabe</a:t>
            </a:r>
            <a:endParaRPr lang="de-DE" dirty="0"/>
          </a:p>
        </p:txBody>
      </p:sp>
      <p:sp>
        <p:nvSpPr>
          <p:cNvPr id="9" name="Rechteck 8"/>
          <p:cNvSpPr/>
          <p:nvPr userDrawn="1"/>
        </p:nvSpPr>
        <p:spPr>
          <a:xfrm>
            <a:off x="434929" y="5061515"/>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Tree>
    <p:extLst>
      <p:ext uri="{BB962C8B-B14F-4D97-AF65-F5344CB8AC3E}">
        <p14:creationId xmlns:p14="http://schemas.microsoft.com/office/powerpoint/2010/main" val="581010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pitelbeginn">
    <p:spTree>
      <p:nvGrpSpPr>
        <p:cNvPr id="1" name=""/>
        <p:cNvGrpSpPr/>
        <p:nvPr/>
      </p:nvGrpSpPr>
      <p:grpSpPr>
        <a:xfrm>
          <a:off x="0" y="0"/>
          <a:ext cx="0" cy="0"/>
          <a:chOff x="0" y="0"/>
          <a:chExt cx="0" cy="0"/>
        </a:xfrm>
      </p:grpSpPr>
      <p:sp>
        <p:nvSpPr>
          <p:cNvPr id="11" name="Rechteck 10"/>
          <p:cNvSpPr/>
          <p:nvPr/>
        </p:nvSpPr>
        <p:spPr>
          <a:xfrm>
            <a:off x="643021" y="2538513"/>
            <a:ext cx="54000" cy="648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5" name="Titel 1"/>
          <p:cNvSpPr>
            <a:spLocks noGrp="1"/>
          </p:cNvSpPr>
          <p:nvPr>
            <p:ph type="ctrTitle" hasCustomPrompt="1"/>
          </p:nvPr>
        </p:nvSpPr>
        <p:spPr>
          <a:xfrm>
            <a:off x="670760" y="2547315"/>
            <a:ext cx="7944604" cy="324474"/>
          </a:xfrm>
        </p:spPr>
        <p:txBody>
          <a:bodyPr tIns="0" bIns="0" anchor="ctr">
            <a:noAutofit/>
          </a:bodyPr>
          <a:lstStyle>
            <a:lvl1pPr algn="l">
              <a:defRPr sz="2300" b="0" baseline="0"/>
            </a:lvl1pPr>
          </a:lstStyle>
          <a:p>
            <a:r>
              <a:rPr lang="de-DE" dirty="0"/>
              <a:t>Präsentationsvorlage</a:t>
            </a:r>
          </a:p>
        </p:txBody>
      </p:sp>
      <p:sp>
        <p:nvSpPr>
          <p:cNvPr id="6" name="Untertitel 2"/>
          <p:cNvSpPr>
            <a:spLocks noGrp="1"/>
          </p:cNvSpPr>
          <p:nvPr>
            <p:ph type="subTitle" idx="1" hasCustomPrompt="1"/>
          </p:nvPr>
        </p:nvSpPr>
        <p:spPr>
          <a:xfrm>
            <a:off x="670760" y="2910584"/>
            <a:ext cx="7944604" cy="288000"/>
          </a:xfrm>
        </p:spPr>
        <p:txBody>
          <a:bodyPr tIns="0" bIns="0" anchor="ctr">
            <a:noAutofit/>
          </a:bodyPr>
          <a:lstStyle>
            <a:lvl1pPr marL="0" indent="0" algn="l">
              <a:spcBef>
                <a:spcPts val="0"/>
              </a:spcBef>
              <a:buNone/>
              <a:defRPr sz="2300" b="1">
                <a:solidFill>
                  <a:schemeClr val="tx1"/>
                </a:solidFill>
                <a:latin typeface="+mj-lt"/>
              </a:defRPr>
            </a:lvl1pPr>
            <a:lvl2pPr marL="457070" indent="0" algn="ctr">
              <a:buNone/>
              <a:defRPr>
                <a:solidFill>
                  <a:schemeClr val="tx1">
                    <a:tint val="75000"/>
                  </a:schemeClr>
                </a:solidFill>
              </a:defRPr>
            </a:lvl2pPr>
            <a:lvl3pPr marL="914141" indent="0" algn="ctr">
              <a:buNone/>
              <a:defRPr>
                <a:solidFill>
                  <a:schemeClr val="tx1">
                    <a:tint val="75000"/>
                  </a:schemeClr>
                </a:solidFill>
              </a:defRPr>
            </a:lvl3pPr>
            <a:lvl4pPr marL="1371210" indent="0" algn="ctr">
              <a:buNone/>
              <a:defRPr>
                <a:solidFill>
                  <a:schemeClr val="tx1">
                    <a:tint val="75000"/>
                  </a:schemeClr>
                </a:solidFill>
              </a:defRPr>
            </a:lvl4pPr>
            <a:lvl5pPr marL="1828280" indent="0" algn="ctr">
              <a:buNone/>
              <a:defRPr>
                <a:solidFill>
                  <a:schemeClr val="tx1">
                    <a:tint val="75000"/>
                  </a:schemeClr>
                </a:solidFill>
              </a:defRPr>
            </a:lvl5pPr>
            <a:lvl6pPr marL="2285350" indent="0" algn="ctr">
              <a:buNone/>
              <a:defRPr>
                <a:solidFill>
                  <a:schemeClr val="tx1">
                    <a:tint val="75000"/>
                  </a:schemeClr>
                </a:solidFill>
              </a:defRPr>
            </a:lvl6pPr>
            <a:lvl7pPr marL="2742421" indent="0" algn="ctr">
              <a:buNone/>
              <a:defRPr>
                <a:solidFill>
                  <a:schemeClr val="tx1">
                    <a:tint val="75000"/>
                  </a:schemeClr>
                </a:solidFill>
              </a:defRPr>
            </a:lvl7pPr>
            <a:lvl8pPr marL="3199491" indent="0" algn="ctr">
              <a:buNone/>
              <a:defRPr>
                <a:solidFill>
                  <a:schemeClr val="tx1">
                    <a:tint val="75000"/>
                  </a:schemeClr>
                </a:solidFill>
              </a:defRPr>
            </a:lvl8pPr>
            <a:lvl9pPr marL="3656561" indent="0" algn="ctr">
              <a:buNone/>
              <a:defRPr>
                <a:solidFill>
                  <a:schemeClr val="tx1">
                    <a:tint val="75000"/>
                  </a:schemeClr>
                </a:solidFill>
              </a:defRPr>
            </a:lvl9pPr>
          </a:lstStyle>
          <a:p>
            <a:r>
              <a:rPr lang="de-DE" dirty="0"/>
              <a:t>Kapitelbeginn</a:t>
            </a:r>
          </a:p>
        </p:txBody>
      </p:sp>
      <p:sp>
        <p:nvSpPr>
          <p:cNvPr id="7" name="Rechteck 6"/>
          <p:cNvSpPr/>
          <p:nvPr userDrawn="1"/>
        </p:nvSpPr>
        <p:spPr>
          <a:xfrm>
            <a:off x="643021" y="2538513"/>
            <a:ext cx="54000" cy="648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Tree>
    <p:extLst>
      <p:ext uri="{BB962C8B-B14F-4D97-AF65-F5344CB8AC3E}">
        <p14:creationId xmlns:p14="http://schemas.microsoft.com/office/powerpoint/2010/main" val="3380218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zeiliger Titel ohne Fußzeil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32000" y="144000"/>
            <a:ext cx="8276400" cy="543818"/>
          </a:xfrm>
          <a:prstGeom prst="rect">
            <a:avLst/>
          </a:prstGeom>
        </p:spPr>
        <p:txBody>
          <a:bodyPr>
            <a:noAutofit/>
          </a:bodyPr>
          <a:lstStyle>
            <a:lvl1pPr algn="l">
              <a:lnSpc>
                <a:spcPts val="2000"/>
              </a:lnSpc>
              <a:defRPr sz="1800" b="1" baseline="0"/>
            </a:lvl1pPr>
          </a:lstStyle>
          <a:p>
            <a:r>
              <a:rPr lang="de-DE" dirty="0"/>
              <a:t>Präsentationsvorlage ohne Fußzeile</a:t>
            </a:r>
            <a:br>
              <a:rPr lang="de-DE" dirty="0"/>
            </a:br>
            <a:r>
              <a:rPr lang="de-DE" dirty="0"/>
              <a:t>(Bild/Grafik)</a:t>
            </a:r>
          </a:p>
        </p:txBody>
      </p:sp>
      <p:sp>
        <p:nvSpPr>
          <p:cNvPr id="7" name="Rechteck 6"/>
          <p:cNvSpPr/>
          <p:nvPr/>
        </p:nvSpPr>
        <p:spPr>
          <a:xfrm>
            <a:off x="432000" y="216000"/>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Tree>
    <p:extLst>
      <p:ext uri="{BB962C8B-B14F-4D97-AF65-F5344CB8AC3E}">
        <p14:creationId xmlns:p14="http://schemas.microsoft.com/office/powerpoint/2010/main" val="4220361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zeiliger Titel ohne Fußzeile">
    <p:spTree>
      <p:nvGrpSpPr>
        <p:cNvPr id="1" name=""/>
        <p:cNvGrpSpPr/>
        <p:nvPr/>
      </p:nvGrpSpPr>
      <p:grpSpPr>
        <a:xfrm>
          <a:off x="0" y="0"/>
          <a:ext cx="0" cy="0"/>
          <a:chOff x="0" y="0"/>
          <a:chExt cx="0" cy="0"/>
        </a:xfrm>
      </p:grpSpPr>
      <p:sp>
        <p:nvSpPr>
          <p:cNvPr id="5" name="Titel 1"/>
          <p:cNvSpPr>
            <a:spLocks noGrp="1"/>
          </p:cNvSpPr>
          <p:nvPr>
            <p:ph type="title" hasCustomPrompt="1"/>
          </p:nvPr>
        </p:nvSpPr>
        <p:spPr>
          <a:xfrm>
            <a:off x="432000" y="144000"/>
            <a:ext cx="8276400" cy="288000"/>
          </a:xfrm>
          <a:prstGeom prst="rect">
            <a:avLst/>
          </a:prstGeom>
        </p:spPr>
        <p:txBody>
          <a:bodyPr>
            <a:noAutofit/>
          </a:bodyPr>
          <a:lstStyle>
            <a:lvl1pPr>
              <a:defRPr sz="1800"/>
            </a:lvl1pPr>
          </a:lstStyle>
          <a:p>
            <a:r>
              <a:rPr lang="de-DE" dirty="0"/>
              <a:t>Präsentationsvorlage ohne Fußzeile (Bild/Grafik)</a:t>
            </a:r>
          </a:p>
        </p:txBody>
      </p:sp>
      <p:sp>
        <p:nvSpPr>
          <p:cNvPr id="6" name="Rechteck 5"/>
          <p:cNvSpPr/>
          <p:nvPr/>
        </p:nvSpPr>
        <p:spPr>
          <a:xfrm>
            <a:off x="432000" y="216000"/>
            <a:ext cx="54000" cy="198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Tree>
    <p:extLst>
      <p:ext uri="{BB962C8B-B14F-4D97-AF65-F5344CB8AC3E}">
        <p14:creationId xmlns:p14="http://schemas.microsoft.com/office/powerpoint/2010/main" val="2932968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Leere 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5403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folie ohne Untertitel">
    <p:spTree>
      <p:nvGrpSpPr>
        <p:cNvPr id="1" name=""/>
        <p:cNvGrpSpPr/>
        <p:nvPr/>
      </p:nvGrpSpPr>
      <p:grpSpPr>
        <a:xfrm>
          <a:off x="0" y="0"/>
          <a:ext cx="0" cy="0"/>
          <a:chOff x="0" y="0"/>
          <a:chExt cx="0" cy="0"/>
        </a:xfrm>
      </p:grpSpPr>
      <p:sp>
        <p:nvSpPr>
          <p:cNvPr id="2" name="Titel 1"/>
          <p:cNvSpPr>
            <a:spLocks noGrp="1" noChangeAspect="1"/>
          </p:cNvSpPr>
          <p:nvPr>
            <p:ph type="ctrTitle" hasCustomPrompt="1"/>
          </p:nvPr>
        </p:nvSpPr>
        <p:spPr>
          <a:xfrm>
            <a:off x="766010" y="2392140"/>
            <a:ext cx="7930204" cy="556616"/>
          </a:xfrm>
        </p:spPr>
        <p:txBody>
          <a:bodyPr tIns="0" bIns="0" anchor="ctr">
            <a:noAutofit/>
          </a:bodyPr>
          <a:lstStyle>
            <a:lvl1pPr algn="l">
              <a:lnSpc>
                <a:spcPts val="4000"/>
              </a:lnSpc>
              <a:defRPr sz="4000" b="1" baseline="0"/>
            </a:lvl1pPr>
          </a:lstStyle>
          <a:p>
            <a:r>
              <a:rPr lang="de-DE" dirty="0"/>
              <a:t>Präsentationsvorlage - Titelfolie</a:t>
            </a:r>
          </a:p>
        </p:txBody>
      </p:sp>
      <p:sp>
        <p:nvSpPr>
          <p:cNvPr id="16" name="Rechteck 15"/>
          <p:cNvSpPr>
            <a:spLocks noChangeAspect="1"/>
          </p:cNvSpPr>
          <p:nvPr/>
        </p:nvSpPr>
        <p:spPr>
          <a:xfrm>
            <a:off x="2" y="2437556"/>
            <a:ext cx="720000" cy="864000"/>
          </a:xfrm>
          <a:prstGeom prst="rect">
            <a:avLst/>
          </a:prstGeom>
          <a:solidFill>
            <a:srgbClr val="DADADC"/>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7" name="Rechteck 16"/>
          <p:cNvSpPr/>
          <p:nvPr/>
        </p:nvSpPr>
        <p:spPr>
          <a:xfrm>
            <a:off x="771261" y="2437556"/>
            <a:ext cx="54000" cy="864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9" name="Textplatzhalter 8"/>
          <p:cNvSpPr>
            <a:spLocks noGrp="1"/>
          </p:cNvSpPr>
          <p:nvPr>
            <p:ph type="body" sz="quarter" idx="13" hasCustomPrompt="1"/>
          </p:nvPr>
        </p:nvSpPr>
        <p:spPr>
          <a:xfrm>
            <a:off x="764866" y="3136762"/>
            <a:ext cx="7966383" cy="180000"/>
          </a:xfrm>
        </p:spPr>
        <p:txBody>
          <a:bodyPr tIns="0" bIns="0">
            <a:noAutofit/>
          </a:bodyPr>
          <a:lstStyle>
            <a:lvl1pPr>
              <a:buNone/>
              <a:defRPr sz="1200" b="1"/>
            </a:lvl1pPr>
          </a:lstStyle>
          <a:p>
            <a:pPr lvl="0"/>
            <a:r>
              <a:rPr lang="de-DE" dirty="0"/>
              <a:t>Angaben zum Referenten, Ordnungsmerkmal</a:t>
            </a:r>
          </a:p>
        </p:txBody>
      </p:sp>
      <p:pic>
        <p:nvPicPr>
          <p:cNvPr id="8" name="Grafik 7" descr="BBk_Logo_A4_RGB.tif"/>
          <p:cNvPicPr>
            <a:picLocks noChangeAspect="1"/>
          </p:cNvPicPr>
          <p:nvPr/>
        </p:nvPicPr>
        <p:blipFill>
          <a:blip r:embed="rId2" cstate="print"/>
          <a:stretch>
            <a:fillRect/>
          </a:stretch>
        </p:blipFill>
        <p:spPr>
          <a:xfrm>
            <a:off x="3764257" y="0"/>
            <a:ext cx="1584000" cy="864000"/>
          </a:xfrm>
          <a:prstGeom prst="rect">
            <a:avLst/>
          </a:prstGeom>
        </p:spPr>
      </p:pic>
      <p:sp>
        <p:nvSpPr>
          <p:cNvPr id="7" name="Rechteck 6"/>
          <p:cNvSpPr>
            <a:spLocks noChangeAspect="1"/>
          </p:cNvSpPr>
          <p:nvPr userDrawn="1"/>
        </p:nvSpPr>
        <p:spPr>
          <a:xfrm>
            <a:off x="2" y="2437556"/>
            <a:ext cx="720000" cy="864000"/>
          </a:xfrm>
          <a:prstGeom prst="rect">
            <a:avLst/>
          </a:prstGeom>
          <a:solidFill>
            <a:srgbClr val="DADADC"/>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0" name="Rechteck 9"/>
          <p:cNvSpPr/>
          <p:nvPr userDrawn="1"/>
        </p:nvSpPr>
        <p:spPr>
          <a:xfrm>
            <a:off x="771261" y="2437556"/>
            <a:ext cx="54000" cy="864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pic>
        <p:nvPicPr>
          <p:cNvPr id="11" name="Grafik 10" descr="BBk_Logo_A4_RGB.tif"/>
          <p:cNvPicPr>
            <a:picLocks noChangeAspect="1"/>
          </p:cNvPicPr>
          <p:nvPr userDrawn="1"/>
        </p:nvPicPr>
        <p:blipFill>
          <a:blip r:embed="rId2" cstate="print"/>
          <a:stretch>
            <a:fillRect/>
          </a:stretch>
        </p:blipFill>
        <p:spPr>
          <a:xfrm>
            <a:off x="3764257" y="0"/>
            <a:ext cx="1584000" cy="864000"/>
          </a:xfrm>
          <a:prstGeom prst="rect">
            <a:avLst/>
          </a:prstGeom>
        </p:spPr>
      </p:pic>
    </p:spTree>
    <p:extLst>
      <p:ext uri="{BB962C8B-B14F-4D97-AF65-F5344CB8AC3E}">
        <p14:creationId xmlns:p14="http://schemas.microsoft.com/office/powerpoint/2010/main" val="1993281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zeiliger 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30866" y="142491"/>
            <a:ext cx="8279747" cy="543818"/>
          </a:xfrm>
        </p:spPr>
        <p:txBody>
          <a:bodyPr>
            <a:noAutofit/>
          </a:bodyPr>
          <a:lstStyle>
            <a:lvl1pPr algn="l">
              <a:lnSpc>
                <a:spcPts val="2000"/>
              </a:lnSpc>
              <a:defRPr sz="1800" b="1" baseline="0"/>
            </a:lvl1pPr>
          </a:lstStyle>
          <a:p>
            <a:r>
              <a:rPr lang="de-DE" dirty="0"/>
              <a:t>Präsentationsvorlage</a:t>
            </a:r>
            <a:br>
              <a:rPr lang="de-DE" dirty="0"/>
            </a:br>
            <a:r>
              <a:rPr lang="de-DE" dirty="0"/>
              <a:t>Inhaltsfolie</a:t>
            </a:r>
          </a:p>
        </p:txBody>
      </p:sp>
      <p:sp>
        <p:nvSpPr>
          <p:cNvPr id="7" name="Rechteck 6"/>
          <p:cNvSpPr/>
          <p:nvPr/>
        </p:nvSpPr>
        <p:spPr>
          <a:xfrm>
            <a:off x="432000" y="216000"/>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5" name="Textplatzhalter 18"/>
          <p:cNvSpPr>
            <a:spLocks noGrp="1"/>
          </p:cNvSpPr>
          <p:nvPr>
            <p:ph type="body" sz="quarter" idx="15" hasCustomPrompt="1"/>
          </p:nvPr>
        </p:nvSpPr>
        <p:spPr>
          <a:xfrm>
            <a:off x="432000" y="1242000"/>
            <a:ext cx="8280000" cy="3240000"/>
          </a:xfrm>
        </p:spPr>
        <p:txBody>
          <a:bodyPr>
            <a:normAutofit/>
          </a:bodyPr>
          <a:lstStyle>
            <a:lvl1pPr marL="159642" indent="-159642">
              <a:spcBef>
                <a:spcPts val="443"/>
              </a:spcBef>
              <a:buFont typeface="Arial" pitchFamily="34" charset="0"/>
              <a:buChar char="−"/>
              <a:defRPr sz="1500" baseline="0"/>
            </a:lvl1pPr>
            <a:lvl2pPr marL="319285" indent="-159642">
              <a:spcBef>
                <a:spcPts val="443"/>
              </a:spcBef>
              <a:buFont typeface="Arial" pitchFamily="34" charset="0"/>
              <a:buChar char="•"/>
              <a:defRPr sz="1500"/>
            </a:lvl2pPr>
            <a:lvl3pPr marL="478927" indent="-159642">
              <a:spcBef>
                <a:spcPts val="443"/>
              </a:spcBef>
              <a:buFont typeface="Arial" pitchFamily="34" charset="0"/>
              <a:buChar char="∙"/>
              <a:defRPr sz="1500"/>
            </a:lvl3pPr>
            <a:lvl4pPr>
              <a:buFont typeface="Symbol" pitchFamily="18" charset="2"/>
              <a:buChar char="-"/>
              <a:defRPr sz="1500"/>
            </a:lvl4pPr>
            <a:lvl5pPr>
              <a:defRPr sz="1500"/>
            </a:lvl5pPr>
            <a:lvl6pPr>
              <a:defRPr sz="1500"/>
            </a:lvl6pPr>
          </a:lstStyle>
          <a:p>
            <a:pPr lvl="0"/>
            <a:r>
              <a:rPr lang="de-DE" dirty="0"/>
              <a:t>Erste Ebene</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p:txBody>
      </p:sp>
      <p:sp>
        <p:nvSpPr>
          <p:cNvPr id="8" name="Rechteck 7"/>
          <p:cNvSpPr/>
          <p:nvPr/>
        </p:nvSpPr>
        <p:spPr>
          <a:xfrm>
            <a:off x="434929" y="5061515"/>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9" name="Foliennummernplatzhalter 14"/>
          <p:cNvSpPr>
            <a:spLocks noGrp="1"/>
          </p:cNvSpPr>
          <p:nvPr>
            <p:ph type="sldNum" sz="quarter" idx="4"/>
          </p:nvPr>
        </p:nvSpPr>
        <p:spPr>
          <a:xfrm>
            <a:off x="432000" y="5346007"/>
            <a:ext cx="2114649" cy="135000"/>
          </a:xfrm>
          <a:prstGeom prst="rect">
            <a:avLst/>
          </a:prstGeom>
        </p:spPr>
        <p:txBody>
          <a:bodyPr lIns="91430" tIns="0" rIns="91430" bIns="0"/>
          <a:lstStyle>
            <a:lvl1pPr algn="l">
              <a:defRPr sz="900" b="0">
                <a:solidFill>
                  <a:schemeClr val="tx1">
                    <a:lumMod val="75000"/>
                    <a:lumOff val="25000"/>
                  </a:schemeClr>
                </a:solidFill>
              </a:defRPr>
            </a:lvl1pPr>
          </a:lstStyle>
          <a:p>
            <a:r>
              <a:rPr lang="de-DE" b="1"/>
              <a:t>Page </a:t>
            </a:r>
            <a:fld id="{44AC4DCE-31D8-40DA-8054-82557CC0B0B3}" type="slidenum">
              <a:rPr lang="de-DE" b="1" smtClean="0"/>
              <a:pPr/>
              <a:t>‹#›</a:t>
            </a:fld>
            <a:endParaRPr lang="de-DE" b="1" dirty="0"/>
          </a:p>
        </p:txBody>
      </p:sp>
      <p:sp>
        <p:nvSpPr>
          <p:cNvPr id="11" name="Datumsplatzhalter 13"/>
          <p:cNvSpPr>
            <a:spLocks noGrp="1"/>
          </p:cNvSpPr>
          <p:nvPr>
            <p:ph type="dt" sz="half" idx="2"/>
          </p:nvPr>
        </p:nvSpPr>
        <p:spPr>
          <a:xfrm>
            <a:off x="432000" y="5212800"/>
            <a:ext cx="2114649" cy="135000"/>
          </a:xfrm>
          <a:prstGeom prst="rect">
            <a:avLst/>
          </a:prstGeom>
        </p:spPr>
        <p:txBody>
          <a:bodyPr lIns="91430" tIns="0" rIns="91430" bIns="0"/>
          <a:lstStyle>
            <a:lvl1pPr algn="l">
              <a:defRPr sz="900">
                <a:solidFill>
                  <a:schemeClr val="tx1">
                    <a:lumMod val="75000"/>
                    <a:lumOff val="25000"/>
                  </a:schemeClr>
                </a:solidFill>
              </a:defRPr>
            </a:lvl1pPr>
          </a:lstStyle>
          <a:p>
            <a:fld id="{11D9440A-D2ED-4061-912C-1296D295B2EE}" type="datetime4">
              <a:rPr lang="en-GB" smtClean="0"/>
              <a:t>13 May 2021</a:t>
            </a:fld>
            <a:endParaRPr lang="de-DE" dirty="0"/>
          </a:p>
        </p:txBody>
      </p:sp>
      <p:sp>
        <p:nvSpPr>
          <p:cNvPr id="14" name="Fußzeilenplatzhalter 15"/>
          <p:cNvSpPr>
            <a:spLocks noGrp="1"/>
          </p:cNvSpPr>
          <p:nvPr>
            <p:ph type="ftr" sz="quarter" idx="3"/>
          </p:nvPr>
        </p:nvSpPr>
        <p:spPr>
          <a:xfrm>
            <a:off x="432000" y="5068800"/>
            <a:ext cx="4680000" cy="135000"/>
          </a:xfrm>
          <a:prstGeom prst="rect">
            <a:avLst/>
          </a:prstGeom>
        </p:spPr>
        <p:txBody>
          <a:bodyPr lIns="91430" tIns="0" rIns="91430" bIns="0"/>
          <a:lstStyle>
            <a:lvl1pPr algn="l">
              <a:defRPr sz="900">
                <a:solidFill>
                  <a:schemeClr val="tx1">
                    <a:lumMod val="75000"/>
                    <a:lumOff val="25000"/>
                  </a:schemeClr>
                </a:solidFill>
              </a:defRPr>
            </a:lvl1pPr>
          </a:lstStyle>
          <a:p>
            <a:r>
              <a:rPr lang="de-DE" dirty="0"/>
              <a:t>Angaben zum Referenten, Ordnungsmerkmal, Ortsangabe</a:t>
            </a:r>
          </a:p>
        </p:txBody>
      </p:sp>
      <p:sp>
        <p:nvSpPr>
          <p:cNvPr id="12" name="Rechteck 11"/>
          <p:cNvSpPr/>
          <p:nvPr userDrawn="1"/>
        </p:nvSpPr>
        <p:spPr>
          <a:xfrm>
            <a:off x="434929" y="5061515"/>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zeiliger Titel und Inhalt mit Hinterlegung">
    <p:spTree>
      <p:nvGrpSpPr>
        <p:cNvPr id="1" name=""/>
        <p:cNvGrpSpPr/>
        <p:nvPr/>
      </p:nvGrpSpPr>
      <p:grpSpPr>
        <a:xfrm>
          <a:off x="0" y="0"/>
          <a:ext cx="0" cy="0"/>
          <a:chOff x="0" y="0"/>
          <a:chExt cx="0" cy="0"/>
        </a:xfrm>
      </p:grpSpPr>
      <p:sp>
        <p:nvSpPr>
          <p:cNvPr id="8" name="Rechteck 7"/>
          <p:cNvSpPr/>
          <p:nvPr/>
        </p:nvSpPr>
        <p:spPr>
          <a:xfrm>
            <a:off x="0" y="820800"/>
            <a:ext cx="9144000" cy="4070889"/>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lIns="81098" tIns="40550" rIns="81098" bIns="40550" rtlCol="0" anchor="ctr"/>
          <a:lstStyle/>
          <a:p>
            <a:pPr algn="ctr"/>
            <a:endParaRPr lang="de-DE" dirty="0">
              <a:noFill/>
            </a:endParaRPr>
          </a:p>
        </p:txBody>
      </p:sp>
      <p:sp>
        <p:nvSpPr>
          <p:cNvPr id="2" name="Titel 1"/>
          <p:cNvSpPr>
            <a:spLocks noGrp="1"/>
          </p:cNvSpPr>
          <p:nvPr>
            <p:ph type="title" hasCustomPrompt="1"/>
          </p:nvPr>
        </p:nvSpPr>
        <p:spPr>
          <a:xfrm>
            <a:off x="430866" y="142491"/>
            <a:ext cx="8279747" cy="543818"/>
          </a:xfrm>
        </p:spPr>
        <p:txBody>
          <a:bodyPr>
            <a:noAutofit/>
          </a:bodyPr>
          <a:lstStyle>
            <a:lvl1pPr algn="l">
              <a:lnSpc>
                <a:spcPts val="2000"/>
              </a:lnSpc>
              <a:defRPr sz="1800" b="1" baseline="0"/>
            </a:lvl1pPr>
          </a:lstStyle>
          <a:p>
            <a:r>
              <a:rPr lang="de-DE" dirty="0"/>
              <a:t>Präsentationsvorlage</a:t>
            </a:r>
            <a:br>
              <a:rPr lang="de-DE" dirty="0"/>
            </a:br>
            <a:r>
              <a:rPr lang="de-DE" dirty="0"/>
              <a:t>Inhaltsfolie mit Hinterlegung</a:t>
            </a:r>
          </a:p>
        </p:txBody>
      </p:sp>
      <p:sp>
        <p:nvSpPr>
          <p:cNvPr id="7" name="Rechteck 6"/>
          <p:cNvSpPr/>
          <p:nvPr/>
        </p:nvSpPr>
        <p:spPr>
          <a:xfrm>
            <a:off x="432000" y="216000"/>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5" name="Textplatzhalter 18"/>
          <p:cNvSpPr>
            <a:spLocks noGrp="1"/>
          </p:cNvSpPr>
          <p:nvPr>
            <p:ph type="body" sz="quarter" idx="15" hasCustomPrompt="1"/>
          </p:nvPr>
        </p:nvSpPr>
        <p:spPr>
          <a:xfrm>
            <a:off x="432000" y="1242000"/>
            <a:ext cx="8280000" cy="3240000"/>
          </a:xfrm>
        </p:spPr>
        <p:txBody>
          <a:bodyPr>
            <a:normAutofit/>
          </a:bodyPr>
          <a:lstStyle>
            <a:lvl1pPr marL="159642" indent="-159642">
              <a:spcBef>
                <a:spcPts val="443"/>
              </a:spcBef>
              <a:buFont typeface="Arial" pitchFamily="34" charset="0"/>
              <a:buChar char="−"/>
              <a:defRPr sz="1500" baseline="0"/>
            </a:lvl1pPr>
            <a:lvl2pPr marL="319285" indent="-159642">
              <a:spcBef>
                <a:spcPts val="443"/>
              </a:spcBef>
              <a:buFont typeface="Arial" pitchFamily="34" charset="0"/>
              <a:buChar char="•"/>
              <a:defRPr sz="1500"/>
            </a:lvl2pPr>
            <a:lvl3pPr marL="478927" indent="-159642">
              <a:spcBef>
                <a:spcPts val="443"/>
              </a:spcBef>
              <a:buFont typeface="Arial" pitchFamily="34" charset="0"/>
              <a:buChar char="∙"/>
              <a:defRPr sz="1500"/>
            </a:lvl3pPr>
            <a:lvl4pPr>
              <a:buFont typeface="Symbol" pitchFamily="18" charset="2"/>
              <a:buChar char="-"/>
              <a:defRPr sz="1500"/>
            </a:lvl4pPr>
            <a:lvl5pPr>
              <a:defRPr sz="1500"/>
            </a:lvl5pPr>
            <a:lvl6pPr>
              <a:defRPr sz="1500"/>
            </a:lvl6pPr>
          </a:lstStyle>
          <a:p>
            <a:pPr lvl="0"/>
            <a:r>
              <a:rPr lang="de-DE" dirty="0"/>
              <a:t>Erste Ebene</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p:txBody>
      </p:sp>
      <p:sp>
        <p:nvSpPr>
          <p:cNvPr id="9" name="Rechteck 8"/>
          <p:cNvSpPr/>
          <p:nvPr/>
        </p:nvSpPr>
        <p:spPr>
          <a:xfrm>
            <a:off x="434929" y="5061515"/>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1" name="Foliennummernplatzhalter 14"/>
          <p:cNvSpPr txBox="1">
            <a:spLocks/>
          </p:cNvSpPr>
          <p:nvPr/>
        </p:nvSpPr>
        <p:spPr>
          <a:xfrm>
            <a:off x="432000" y="5346007"/>
            <a:ext cx="2114649" cy="135000"/>
          </a:xfrm>
          <a:prstGeom prst="rect">
            <a:avLst/>
          </a:prstGeom>
        </p:spPr>
        <p:txBody>
          <a:bodyPr lIns="91430" tIns="0" rIns="91430" bIns="0"/>
          <a:lstStyle>
            <a:defPPr>
              <a:defRPr lang="de-DE"/>
            </a:defPPr>
            <a:lvl1pPr marL="0" algn="l" defTabSz="914141" rtl="0" eaLnBrk="1" latinLnBrk="0" hangingPunct="1">
              <a:defRPr sz="900" b="0" kern="1200">
                <a:solidFill>
                  <a:schemeClr val="tx1">
                    <a:lumMod val="75000"/>
                    <a:lumOff val="25000"/>
                  </a:schemeClr>
                </a:solidFill>
                <a:latin typeface="+mn-lt"/>
                <a:ea typeface="+mn-ea"/>
                <a:cs typeface="+mn-cs"/>
              </a:defRPr>
            </a:lvl1pPr>
            <a:lvl2pPr marL="457070" algn="l" defTabSz="914141" rtl="0" eaLnBrk="1" latinLnBrk="0" hangingPunct="1">
              <a:defRPr sz="1800" kern="1200">
                <a:solidFill>
                  <a:schemeClr val="tx1"/>
                </a:solidFill>
                <a:latin typeface="+mn-lt"/>
                <a:ea typeface="+mn-ea"/>
                <a:cs typeface="+mn-cs"/>
              </a:defRPr>
            </a:lvl2pPr>
            <a:lvl3pPr marL="914141" algn="l" defTabSz="914141" rtl="0" eaLnBrk="1" latinLnBrk="0" hangingPunct="1">
              <a:defRPr sz="1800" kern="1200">
                <a:solidFill>
                  <a:schemeClr val="tx1"/>
                </a:solidFill>
                <a:latin typeface="+mn-lt"/>
                <a:ea typeface="+mn-ea"/>
                <a:cs typeface="+mn-cs"/>
              </a:defRPr>
            </a:lvl3pPr>
            <a:lvl4pPr marL="1371210" algn="l" defTabSz="914141" rtl="0" eaLnBrk="1" latinLnBrk="0" hangingPunct="1">
              <a:defRPr sz="1800" kern="1200">
                <a:solidFill>
                  <a:schemeClr val="tx1"/>
                </a:solidFill>
                <a:latin typeface="+mn-lt"/>
                <a:ea typeface="+mn-ea"/>
                <a:cs typeface="+mn-cs"/>
              </a:defRPr>
            </a:lvl4pPr>
            <a:lvl5pPr marL="1828280" algn="l" defTabSz="914141" rtl="0" eaLnBrk="1" latinLnBrk="0" hangingPunct="1">
              <a:defRPr sz="1800" kern="1200">
                <a:solidFill>
                  <a:schemeClr val="tx1"/>
                </a:solidFill>
                <a:latin typeface="+mn-lt"/>
                <a:ea typeface="+mn-ea"/>
                <a:cs typeface="+mn-cs"/>
              </a:defRPr>
            </a:lvl5pPr>
            <a:lvl6pPr marL="2285350" algn="l" defTabSz="914141" rtl="0" eaLnBrk="1" latinLnBrk="0" hangingPunct="1">
              <a:defRPr sz="1800" kern="1200">
                <a:solidFill>
                  <a:schemeClr val="tx1"/>
                </a:solidFill>
                <a:latin typeface="+mn-lt"/>
                <a:ea typeface="+mn-ea"/>
                <a:cs typeface="+mn-cs"/>
              </a:defRPr>
            </a:lvl6pPr>
            <a:lvl7pPr marL="2742421" algn="l" defTabSz="914141" rtl="0" eaLnBrk="1" latinLnBrk="0" hangingPunct="1">
              <a:defRPr sz="1800" kern="1200">
                <a:solidFill>
                  <a:schemeClr val="tx1"/>
                </a:solidFill>
                <a:latin typeface="+mn-lt"/>
                <a:ea typeface="+mn-ea"/>
                <a:cs typeface="+mn-cs"/>
              </a:defRPr>
            </a:lvl7pPr>
            <a:lvl8pPr marL="3199491" algn="l" defTabSz="914141" rtl="0" eaLnBrk="1" latinLnBrk="0" hangingPunct="1">
              <a:defRPr sz="1800" kern="1200">
                <a:solidFill>
                  <a:schemeClr val="tx1"/>
                </a:solidFill>
                <a:latin typeface="+mn-lt"/>
                <a:ea typeface="+mn-ea"/>
                <a:cs typeface="+mn-cs"/>
              </a:defRPr>
            </a:lvl8pPr>
            <a:lvl9pPr marL="3656561" algn="l" defTabSz="914141" rtl="0" eaLnBrk="1" latinLnBrk="0" hangingPunct="1">
              <a:defRPr sz="1800" kern="1200">
                <a:solidFill>
                  <a:schemeClr val="tx1"/>
                </a:solidFill>
                <a:latin typeface="+mn-lt"/>
                <a:ea typeface="+mn-ea"/>
                <a:cs typeface="+mn-cs"/>
              </a:defRPr>
            </a:lvl9pPr>
          </a:lstStyle>
          <a:p>
            <a:r>
              <a:rPr lang="de-DE" b="1" dirty="0"/>
              <a:t>Page </a:t>
            </a:r>
            <a:fld id="{44AC4DCE-31D8-40DA-8054-82557CC0B0B3}" type="slidenum">
              <a:rPr lang="de-DE" b="1" smtClean="0"/>
              <a:pPr/>
              <a:t>‹#›</a:t>
            </a:fld>
            <a:endParaRPr lang="de-DE" b="1" dirty="0"/>
          </a:p>
        </p:txBody>
      </p:sp>
      <p:sp>
        <p:nvSpPr>
          <p:cNvPr id="16" name="Fußzeilenplatzhalter 15"/>
          <p:cNvSpPr txBox="1">
            <a:spLocks/>
          </p:cNvSpPr>
          <p:nvPr/>
        </p:nvSpPr>
        <p:spPr>
          <a:xfrm>
            <a:off x="432000" y="5068800"/>
            <a:ext cx="4680000" cy="135000"/>
          </a:xfrm>
          <a:prstGeom prst="rect">
            <a:avLst/>
          </a:prstGeom>
        </p:spPr>
        <p:txBody>
          <a:bodyPr lIns="91430" tIns="0" rIns="91430" bIns="0"/>
          <a:lstStyle>
            <a:defPPr>
              <a:defRPr lang="de-DE"/>
            </a:defPPr>
            <a:lvl1pPr marL="0" algn="l" defTabSz="914141" rtl="0" eaLnBrk="1" latinLnBrk="0" hangingPunct="1">
              <a:defRPr sz="900" kern="1200">
                <a:solidFill>
                  <a:schemeClr val="tx1">
                    <a:lumMod val="75000"/>
                    <a:lumOff val="25000"/>
                  </a:schemeClr>
                </a:solidFill>
                <a:latin typeface="+mn-lt"/>
                <a:ea typeface="+mn-ea"/>
                <a:cs typeface="+mn-cs"/>
              </a:defRPr>
            </a:lvl1pPr>
            <a:lvl2pPr marL="457070" algn="l" defTabSz="914141" rtl="0" eaLnBrk="1" latinLnBrk="0" hangingPunct="1">
              <a:defRPr sz="1800" kern="1200">
                <a:solidFill>
                  <a:schemeClr val="tx1"/>
                </a:solidFill>
                <a:latin typeface="+mn-lt"/>
                <a:ea typeface="+mn-ea"/>
                <a:cs typeface="+mn-cs"/>
              </a:defRPr>
            </a:lvl2pPr>
            <a:lvl3pPr marL="914141" algn="l" defTabSz="914141" rtl="0" eaLnBrk="1" latinLnBrk="0" hangingPunct="1">
              <a:defRPr sz="1800" kern="1200">
                <a:solidFill>
                  <a:schemeClr val="tx1"/>
                </a:solidFill>
                <a:latin typeface="+mn-lt"/>
                <a:ea typeface="+mn-ea"/>
                <a:cs typeface="+mn-cs"/>
              </a:defRPr>
            </a:lvl3pPr>
            <a:lvl4pPr marL="1371210" algn="l" defTabSz="914141" rtl="0" eaLnBrk="1" latinLnBrk="0" hangingPunct="1">
              <a:defRPr sz="1800" kern="1200">
                <a:solidFill>
                  <a:schemeClr val="tx1"/>
                </a:solidFill>
                <a:latin typeface="+mn-lt"/>
                <a:ea typeface="+mn-ea"/>
                <a:cs typeface="+mn-cs"/>
              </a:defRPr>
            </a:lvl4pPr>
            <a:lvl5pPr marL="1828280" algn="l" defTabSz="914141" rtl="0" eaLnBrk="1" latinLnBrk="0" hangingPunct="1">
              <a:defRPr sz="1800" kern="1200">
                <a:solidFill>
                  <a:schemeClr val="tx1"/>
                </a:solidFill>
                <a:latin typeface="+mn-lt"/>
                <a:ea typeface="+mn-ea"/>
                <a:cs typeface="+mn-cs"/>
              </a:defRPr>
            </a:lvl5pPr>
            <a:lvl6pPr marL="2285350" algn="l" defTabSz="914141" rtl="0" eaLnBrk="1" latinLnBrk="0" hangingPunct="1">
              <a:defRPr sz="1800" kern="1200">
                <a:solidFill>
                  <a:schemeClr val="tx1"/>
                </a:solidFill>
                <a:latin typeface="+mn-lt"/>
                <a:ea typeface="+mn-ea"/>
                <a:cs typeface="+mn-cs"/>
              </a:defRPr>
            </a:lvl6pPr>
            <a:lvl7pPr marL="2742421" algn="l" defTabSz="914141" rtl="0" eaLnBrk="1" latinLnBrk="0" hangingPunct="1">
              <a:defRPr sz="1800" kern="1200">
                <a:solidFill>
                  <a:schemeClr val="tx1"/>
                </a:solidFill>
                <a:latin typeface="+mn-lt"/>
                <a:ea typeface="+mn-ea"/>
                <a:cs typeface="+mn-cs"/>
              </a:defRPr>
            </a:lvl7pPr>
            <a:lvl8pPr marL="3199491" algn="l" defTabSz="914141" rtl="0" eaLnBrk="1" latinLnBrk="0" hangingPunct="1">
              <a:defRPr sz="1800" kern="1200">
                <a:solidFill>
                  <a:schemeClr val="tx1"/>
                </a:solidFill>
                <a:latin typeface="+mn-lt"/>
                <a:ea typeface="+mn-ea"/>
                <a:cs typeface="+mn-cs"/>
              </a:defRPr>
            </a:lvl8pPr>
            <a:lvl9pPr marL="3656561" algn="l" defTabSz="914141" rtl="0" eaLnBrk="1" latinLnBrk="0" hangingPunct="1">
              <a:defRPr sz="1800" kern="1200">
                <a:solidFill>
                  <a:schemeClr val="tx1"/>
                </a:solidFill>
                <a:latin typeface="+mn-lt"/>
                <a:ea typeface="+mn-ea"/>
                <a:cs typeface="+mn-cs"/>
              </a:defRPr>
            </a:lvl9pPr>
          </a:lstStyle>
          <a:p>
            <a:r>
              <a:rPr lang="de-DE" dirty="0"/>
              <a:t>Angaben zum Referenten, Ordnungsmerkmal, Ortsangabe</a:t>
            </a:r>
          </a:p>
        </p:txBody>
      </p:sp>
      <p:sp>
        <p:nvSpPr>
          <p:cNvPr id="13" name="Rechteck 12"/>
          <p:cNvSpPr/>
          <p:nvPr userDrawn="1"/>
        </p:nvSpPr>
        <p:spPr>
          <a:xfrm>
            <a:off x="434929" y="5061515"/>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7" name="Datumsplatzhalter 13"/>
          <p:cNvSpPr>
            <a:spLocks noGrp="1"/>
          </p:cNvSpPr>
          <p:nvPr>
            <p:ph type="dt" sz="half" idx="2"/>
          </p:nvPr>
        </p:nvSpPr>
        <p:spPr>
          <a:xfrm>
            <a:off x="432000" y="5212800"/>
            <a:ext cx="2114649" cy="135000"/>
          </a:xfrm>
          <a:prstGeom prst="rect">
            <a:avLst/>
          </a:prstGeom>
        </p:spPr>
        <p:txBody>
          <a:bodyPr lIns="91430" tIns="0" rIns="91430" bIns="0"/>
          <a:lstStyle>
            <a:lvl1pPr algn="l">
              <a:defRPr sz="900">
                <a:solidFill>
                  <a:schemeClr val="tx1">
                    <a:lumMod val="75000"/>
                    <a:lumOff val="25000"/>
                  </a:schemeClr>
                </a:solidFill>
              </a:defRPr>
            </a:lvl1pPr>
          </a:lstStyle>
          <a:p>
            <a:fld id="{19C23798-BCD3-4A5D-8062-1AB61F5FDF76}" type="datetime4">
              <a:rPr lang="en-GB" smtClean="0"/>
              <a:t>13 May 2021</a:t>
            </a:fld>
            <a:endParaRPr lang="de-DE" dirty="0"/>
          </a:p>
        </p:txBody>
      </p:sp>
    </p:spTree>
    <p:extLst>
      <p:ext uri="{BB962C8B-B14F-4D97-AF65-F5344CB8AC3E}">
        <p14:creationId xmlns:p14="http://schemas.microsoft.com/office/powerpoint/2010/main" val="2420743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zeiliger 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32000" y="144000"/>
            <a:ext cx="8276400" cy="288000"/>
          </a:xfrm>
          <a:prstGeom prst="rect">
            <a:avLst/>
          </a:prstGeom>
        </p:spPr>
        <p:txBody>
          <a:bodyPr>
            <a:noAutofit/>
          </a:bodyPr>
          <a:lstStyle>
            <a:lvl1pPr>
              <a:defRPr sz="1800" baseline="0"/>
            </a:lvl1pPr>
          </a:lstStyle>
          <a:p>
            <a:r>
              <a:rPr lang="de-DE" dirty="0"/>
              <a:t>Präsentationsvorlage – Inhaltsfolie mit 1zeiligem Titel</a:t>
            </a:r>
          </a:p>
        </p:txBody>
      </p:sp>
      <p:sp>
        <p:nvSpPr>
          <p:cNvPr id="7" name="Rechteck 6"/>
          <p:cNvSpPr/>
          <p:nvPr/>
        </p:nvSpPr>
        <p:spPr>
          <a:xfrm>
            <a:off x="432000" y="216000"/>
            <a:ext cx="54000" cy="198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8" name="Textplatzhalter 18"/>
          <p:cNvSpPr>
            <a:spLocks noGrp="1"/>
          </p:cNvSpPr>
          <p:nvPr>
            <p:ph type="body" sz="quarter" idx="15" hasCustomPrompt="1"/>
          </p:nvPr>
        </p:nvSpPr>
        <p:spPr>
          <a:xfrm>
            <a:off x="432000" y="1242000"/>
            <a:ext cx="8280000" cy="3240000"/>
          </a:xfrm>
        </p:spPr>
        <p:txBody>
          <a:bodyPr>
            <a:normAutofit/>
          </a:bodyPr>
          <a:lstStyle>
            <a:lvl1pPr marL="159642" indent="-159642">
              <a:spcBef>
                <a:spcPts val="443"/>
              </a:spcBef>
              <a:buFont typeface="Arial" pitchFamily="34" charset="0"/>
              <a:buChar char="−"/>
              <a:defRPr sz="1500" baseline="0"/>
            </a:lvl1pPr>
            <a:lvl2pPr marL="319285" indent="-159642">
              <a:spcBef>
                <a:spcPts val="443"/>
              </a:spcBef>
              <a:buFont typeface="Arial" pitchFamily="34" charset="0"/>
              <a:buChar char="•"/>
              <a:defRPr sz="1500"/>
            </a:lvl2pPr>
            <a:lvl3pPr marL="478927" indent="-159642">
              <a:spcBef>
                <a:spcPts val="443"/>
              </a:spcBef>
              <a:buFont typeface="Arial" pitchFamily="34" charset="0"/>
              <a:buChar char="∙"/>
              <a:defRPr sz="1500"/>
            </a:lvl3pPr>
            <a:lvl4pPr>
              <a:buFont typeface="Symbol" pitchFamily="18" charset="2"/>
              <a:buChar char="-"/>
              <a:defRPr sz="1500"/>
            </a:lvl4pPr>
            <a:lvl5pPr>
              <a:defRPr sz="1500"/>
            </a:lvl5pPr>
            <a:lvl6pPr>
              <a:defRPr sz="1500"/>
            </a:lvl6pPr>
          </a:lstStyle>
          <a:p>
            <a:pPr lvl="0"/>
            <a:r>
              <a:rPr lang="de-DE" dirty="0"/>
              <a:t>Erste Ebene</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p:txBody>
      </p:sp>
      <p:sp>
        <p:nvSpPr>
          <p:cNvPr id="9" name="Rechteck 8"/>
          <p:cNvSpPr/>
          <p:nvPr/>
        </p:nvSpPr>
        <p:spPr>
          <a:xfrm>
            <a:off x="434929" y="5061515"/>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0" name="Foliennummernplatzhalter 14"/>
          <p:cNvSpPr>
            <a:spLocks noGrp="1"/>
          </p:cNvSpPr>
          <p:nvPr>
            <p:ph type="sldNum" sz="quarter" idx="4"/>
          </p:nvPr>
        </p:nvSpPr>
        <p:spPr>
          <a:xfrm>
            <a:off x="432000" y="5346007"/>
            <a:ext cx="2114649" cy="135000"/>
          </a:xfrm>
          <a:prstGeom prst="rect">
            <a:avLst/>
          </a:prstGeom>
        </p:spPr>
        <p:txBody>
          <a:bodyPr lIns="91430" tIns="0" rIns="91430" bIns="0"/>
          <a:lstStyle>
            <a:lvl1pPr algn="l">
              <a:defRPr sz="900" b="0">
                <a:solidFill>
                  <a:schemeClr val="tx1">
                    <a:lumMod val="75000"/>
                    <a:lumOff val="25000"/>
                  </a:schemeClr>
                </a:solidFill>
              </a:defRPr>
            </a:lvl1pPr>
          </a:lstStyle>
          <a:p>
            <a:r>
              <a:rPr lang="de-DE" b="1"/>
              <a:t>Page </a:t>
            </a:r>
            <a:fld id="{44AC4DCE-31D8-40DA-8054-82557CC0B0B3}" type="slidenum">
              <a:rPr lang="de-DE" b="1" smtClean="0"/>
              <a:pPr/>
              <a:t>‹#›</a:t>
            </a:fld>
            <a:endParaRPr lang="de-DE" b="1" dirty="0"/>
          </a:p>
        </p:txBody>
      </p:sp>
      <p:sp>
        <p:nvSpPr>
          <p:cNvPr id="11" name="Datumsplatzhalter 13"/>
          <p:cNvSpPr>
            <a:spLocks noGrp="1"/>
          </p:cNvSpPr>
          <p:nvPr>
            <p:ph type="dt" sz="half" idx="2"/>
          </p:nvPr>
        </p:nvSpPr>
        <p:spPr>
          <a:xfrm>
            <a:off x="432000" y="5212800"/>
            <a:ext cx="2114649" cy="135000"/>
          </a:xfrm>
          <a:prstGeom prst="rect">
            <a:avLst/>
          </a:prstGeom>
        </p:spPr>
        <p:txBody>
          <a:bodyPr lIns="91430" tIns="0" rIns="91430" bIns="0"/>
          <a:lstStyle>
            <a:lvl1pPr algn="l">
              <a:defRPr sz="900">
                <a:solidFill>
                  <a:schemeClr val="tx1">
                    <a:lumMod val="75000"/>
                    <a:lumOff val="25000"/>
                  </a:schemeClr>
                </a:solidFill>
              </a:defRPr>
            </a:lvl1pPr>
          </a:lstStyle>
          <a:p>
            <a:fld id="{5A97FAB5-4818-49AD-909A-D4C4901939A6}" type="datetime4">
              <a:rPr lang="en-GB" smtClean="0"/>
              <a:t>13 May 2021</a:t>
            </a:fld>
            <a:endParaRPr lang="de-DE" dirty="0"/>
          </a:p>
        </p:txBody>
      </p:sp>
      <p:sp>
        <p:nvSpPr>
          <p:cNvPr id="12" name="Fußzeilenplatzhalter 15"/>
          <p:cNvSpPr>
            <a:spLocks noGrp="1"/>
          </p:cNvSpPr>
          <p:nvPr>
            <p:ph type="ftr" sz="quarter" idx="3"/>
          </p:nvPr>
        </p:nvSpPr>
        <p:spPr>
          <a:xfrm>
            <a:off x="432000" y="5068800"/>
            <a:ext cx="4680000" cy="135000"/>
          </a:xfrm>
          <a:prstGeom prst="rect">
            <a:avLst/>
          </a:prstGeom>
        </p:spPr>
        <p:txBody>
          <a:bodyPr lIns="91430" tIns="0" rIns="91430" bIns="0"/>
          <a:lstStyle>
            <a:lvl1pPr algn="l">
              <a:defRPr sz="900">
                <a:solidFill>
                  <a:schemeClr val="tx1">
                    <a:lumMod val="75000"/>
                    <a:lumOff val="25000"/>
                  </a:schemeClr>
                </a:solidFill>
              </a:defRPr>
            </a:lvl1pPr>
          </a:lstStyle>
          <a:p>
            <a:r>
              <a:rPr lang="de-DE"/>
              <a:t>Angaben zum Referenten, Ordnungsmerkmal, Ortsangabe</a:t>
            </a:r>
            <a:endParaRPr lang="de-DE" dirty="0"/>
          </a:p>
        </p:txBody>
      </p:sp>
      <p:sp>
        <p:nvSpPr>
          <p:cNvPr id="14" name="Rechteck 13"/>
          <p:cNvSpPr/>
          <p:nvPr userDrawn="1"/>
        </p:nvSpPr>
        <p:spPr>
          <a:xfrm>
            <a:off x="434929" y="5061515"/>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Tree>
    <p:extLst>
      <p:ext uri="{BB962C8B-B14F-4D97-AF65-F5344CB8AC3E}">
        <p14:creationId xmlns:p14="http://schemas.microsoft.com/office/powerpoint/2010/main" val="2117818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zeiliger Titel und zwei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32000" y="144000"/>
            <a:ext cx="8276400" cy="543818"/>
          </a:xfrm>
        </p:spPr>
        <p:txBody>
          <a:bodyPr>
            <a:noAutofit/>
          </a:bodyPr>
          <a:lstStyle>
            <a:lvl1pPr algn="l">
              <a:lnSpc>
                <a:spcPts val="2000"/>
              </a:lnSpc>
              <a:defRPr sz="1800" b="1"/>
            </a:lvl1pPr>
          </a:lstStyle>
          <a:p>
            <a:r>
              <a:rPr lang="de-DE" dirty="0"/>
              <a:t>Präsentationsvorlage</a:t>
            </a:r>
            <a:br>
              <a:rPr lang="de-DE" dirty="0"/>
            </a:br>
            <a:r>
              <a:rPr lang="de-DE" dirty="0"/>
              <a:t>Inhaltsfolie mit 2 Spalten</a:t>
            </a:r>
          </a:p>
        </p:txBody>
      </p:sp>
      <p:sp>
        <p:nvSpPr>
          <p:cNvPr id="19" name="Textplatzhalter 18"/>
          <p:cNvSpPr>
            <a:spLocks noGrp="1"/>
          </p:cNvSpPr>
          <p:nvPr>
            <p:ph type="body" sz="quarter" idx="15" hasCustomPrompt="1"/>
          </p:nvPr>
        </p:nvSpPr>
        <p:spPr>
          <a:xfrm>
            <a:off x="432000" y="1242000"/>
            <a:ext cx="4032050" cy="3240000"/>
          </a:xfrm>
        </p:spPr>
        <p:txBody>
          <a:bodyPr>
            <a:normAutofit/>
          </a:bodyPr>
          <a:lstStyle>
            <a:lvl1pPr marL="159642" indent="-159642">
              <a:spcBef>
                <a:spcPts val="443"/>
              </a:spcBef>
              <a:buFont typeface="Arial" pitchFamily="34" charset="0"/>
              <a:buChar char="−"/>
              <a:defRPr sz="1500" baseline="0"/>
            </a:lvl1pPr>
            <a:lvl2pPr marL="319285" indent="-159642">
              <a:spcBef>
                <a:spcPts val="443"/>
              </a:spcBef>
              <a:buFont typeface="Arial" pitchFamily="34" charset="0"/>
              <a:buChar char="•"/>
              <a:defRPr sz="1500"/>
            </a:lvl2pPr>
            <a:lvl3pPr marL="478927" indent="-159642">
              <a:spcBef>
                <a:spcPts val="443"/>
              </a:spcBef>
              <a:buFont typeface="Arial" pitchFamily="34" charset="0"/>
              <a:buChar char="∙"/>
              <a:defRPr sz="1500"/>
            </a:lvl3pPr>
            <a:lvl4pPr>
              <a:buFont typeface="Symbol" pitchFamily="18" charset="2"/>
              <a:buChar char="-"/>
              <a:defRPr sz="1500"/>
            </a:lvl4pPr>
            <a:lvl5pPr>
              <a:defRPr sz="1500"/>
            </a:lvl5pPr>
            <a:lvl6pPr>
              <a:defRPr sz="1500"/>
            </a:lvl6pPr>
          </a:lstStyle>
          <a:p>
            <a:pPr lvl="0"/>
            <a:r>
              <a:rPr lang="de-DE" dirty="0"/>
              <a:t>Erste Ebene</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p:txBody>
      </p:sp>
      <p:sp>
        <p:nvSpPr>
          <p:cNvPr id="9" name="Textplatzhalter 18"/>
          <p:cNvSpPr>
            <a:spLocks noGrp="1"/>
          </p:cNvSpPr>
          <p:nvPr>
            <p:ph type="body" sz="quarter" idx="16" hasCustomPrompt="1"/>
          </p:nvPr>
        </p:nvSpPr>
        <p:spPr>
          <a:xfrm>
            <a:off x="4676464" y="1242000"/>
            <a:ext cx="4034149" cy="3240000"/>
          </a:xfrm>
        </p:spPr>
        <p:txBody>
          <a:bodyPr>
            <a:normAutofit/>
          </a:bodyPr>
          <a:lstStyle>
            <a:lvl1pPr marL="159642" indent="-159642">
              <a:spcBef>
                <a:spcPts val="443"/>
              </a:spcBef>
              <a:buFont typeface="Arial" pitchFamily="34" charset="0"/>
              <a:buChar char="−"/>
              <a:defRPr sz="1500" baseline="0"/>
            </a:lvl1pPr>
            <a:lvl2pPr marL="319285" indent="-159642">
              <a:spcBef>
                <a:spcPts val="443"/>
              </a:spcBef>
              <a:buFont typeface="Arial" pitchFamily="34" charset="0"/>
              <a:buChar char="•"/>
              <a:defRPr sz="1500"/>
            </a:lvl2pPr>
            <a:lvl3pPr marL="478927" indent="-159642">
              <a:spcBef>
                <a:spcPts val="443"/>
              </a:spcBef>
              <a:buFont typeface="Arial" pitchFamily="34" charset="0"/>
              <a:buChar char="∙"/>
              <a:defRPr sz="1500"/>
            </a:lvl3pPr>
            <a:lvl4pPr marL="665926" indent="-197978">
              <a:buFont typeface="Symbol" pitchFamily="18" charset="2"/>
              <a:buChar char="-"/>
              <a:defRPr sz="1500"/>
            </a:lvl4pPr>
            <a:lvl5pPr>
              <a:defRPr sz="1500"/>
            </a:lvl5pPr>
            <a:lvl6pPr>
              <a:defRPr sz="1500"/>
            </a:lvl6pPr>
          </a:lstStyle>
          <a:p>
            <a:pPr lvl="0"/>
            <a:r>
              <a:rPr lang="de-DE" dirty="0"/>
              <a:t>Erste Ebene</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p:txBody>
      </p:sp>
      <p:sp>
        <p:nvSpPr>
          <p:cNvPr id="11" name="Rechteck 10"/>
          <p:cNvSpPr/>
          <p:nvPr/>
        </p:nvSpPr>
        <p:spPr>
          <a:xfrm>
            <a:off x="432000" y="216000"/>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3" name="Rechteck 12"/>
          <p:cNvSpPr/>
          <p:nvPr/>
        </p:nvSpPr>
        <p:spPr>
          <a:xfrm>
            <a:off x="434929" y="5061515"/>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4" name="Foliennummernplatzhalter 14"/>
          <p:cNvSpPr>
            <a:spLocks noGrp="1"/>
          </p:cNvSpPr>
          <p:nvPr>
            <p:ph type="sldNum" sz="quarter" idx="4"/>
          </p:nvPr>
        </p:nvSpPr>
        <p:spPr>
          <a:xfrm>
            <a:off x="432000" y="5346007"/>
            <a:ext cx="2114649" cy="135000"/>
          </a:xfrm>
          <a:prstGeom prst="rect">
            <a:avLst/>
          </a:prstGeom>
        </p:spPr>
        <p:txBody>
          <a:bodyPr lIns="91430" tIns="0" rIns="91430" bIns="0"/>
          <a:lstStyle>
            <a:lvl1pPr algn="l">
              <a:defRPr sz="900" b="0">
                <a:solidFill>
                  <a:schemeClr val="tx1">
                    <a:lumMod val="75000"/>
                    <a:lumOff val="25000"/>
                  </a:schemeClr>
                </a:solidFill>
              </a:defRPr>
            </a:lvl1pPr>
          </a:lstStyle>
          <a:p>
            <a:r>
              <a:rPr lang="de-DE" b="1"/>
              <a:t>Page </a:t>
            </a:r>
            <a:fld id="{44AC4DCE-31D8-40DA-8054-82557CC0B0B3}" type="slidenum">
              <a:rPr lang="de-DE" b="1" smtClean="0"/>
              <a:pPr/>
              <a:t>‹#›</a:t>
            </a:fld>
            <a:endParaRPr lang="de-DE" b="1" dirty="0"/>
          </a:p>
        </p:txBody>
      </p:sp>
      <p:sp>
        <p:nvSpPr>
          <p:cNvPr id="15" name="Datumsplatzhalter 13"/>
          <p:cNvSpPr>
            <a:spLocks noGrp="1"/>
          </p:cNvSpPr>
          <p:nvPr>
            <p:ph type="dt" sz="half" idx="2"/>
          </p:nvPr>
        </p:nvSpPr>
        <p:spPr>
          <a:xfrm>
            <a:off x="432000" y="5212800"/>
            <a:ext cx="2114649" cy="135000"/>
          </a:xfrm>
          <a:prstGeom prst="rect">
            <a:avLst/>
          </a:prstGeom>
        </p:spPr>
        <p:txBody>
          <a:bodyPr lIns="91430" tIns="0" rIns="91430" bIns="0"/>
          <a:lstStyle>
            <a:lvl1pPr algn="l">
              <a:defRPr sz="900">
                <a:solidFill>
                  <a:schemeClr val="tx1">
                    <a:lumMod val="75000"/>
                    <a:lumOff val="25000"/>
                  </a:schemeClr>
                </a:solidFill>
              </a:defRPr>
            </a:lvl1pPr>
          </a:lstStyle>
          <a:p>
            <a:fld id="{F95600DF-C23F-4172-A280-878D511C6107}" type="datetime4">
              <a:rPr lang="en-GB" smtClean="0"/>
              <a:t>13 May 2021</a:t>
            </a:fld>
            <a:endParaRPr lang="de-DE" dirty="0"/>
          </a:p>
        </p:txBody>
      </p:sp>
      <p:sp>
        <p:nvSpPr>
          <p:cNvPr id="16" name="Fußzeilenplatzhalter 15"/>
          <p:cNvSpPr>
            <a:spLocks noGrp="1"/>
          </p:cNvSpPr>
          <p:nvPr>
            <p:ph type="ftr" sz="quarter" idx="3"/>
          </p:nvPr>
        </p:nvSpPr>
        <p:spPr>
          <a:xfrm>
            <a:off x="432000" y="5068800"/>
            <a:ext cx="4680000" cy="135000"/>
          </a:xfrm>
          <a:prstGeom prst="rect">
            <a:avLst/>
          </a:prstGeom>
        </p:spPr>
        <p:txBody>
          <a:bodyPr lIns="91430" tIns="0" rIns="91430" bIns="0"/>
          <a:lstStyle>
            <a:lvl1pPr algn="l">
              <a:defRPr sz="900">
                <a:solidFill>
                  <a:schemeClr val="tx1">
                    <a:lumMod val="75000"/>
                    <a:lumOff val="25000"/>
                  </a:schemeClr>
                </a:solidFill>
              </a:defRPr>
            </a:lvl1pPr>
          </a:lstStyle>
          <a:p>
            <a:r>
              <a:rPr lang="de-DE"/>
              <a:t>Angaben zum Referenten, Ordnungsmerkmal, Ortsangabe</a:t>
            </a:r>
            <a:endParaRPr lang="de-DE" dirty="0"/>
          </a:p>
        </p:txBody>
      </p:sp>
      <p:sp>
        <p:nvSpPr>
          <p:cNvPr id="12" name="Rechteck 11"/>
          <p:cNvSpPr/>
          <p:nvPr userDrawn="1"/>
        </p:nvSpPr>
        <p:spPr>
          <a:xfrm>
            <a:off x="434929" y="5061515"/>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Tree>
    <p:extLst>
      <p:ext uri="{BB962C8B-B14F-4D97-AF65-F5344CB8AC3E}">
        <p14:creationId xmlns:p14="http://schemas.microsoft.com/office/powerpoint/2010/main" val="2506216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zeiliger Titel und zwei Inhalte">
    <p:spTree>
      <p:nvGrpSpPr>
        <p:cNvPr id="1" name=""/>
        <p:cNvGrpSpPr/>
        <p:nvPr/>
      </p:nvGrpSpPr>
      <p:grpSpPr>
        <a:xfrm>
          <a:off x="0" y="0"/>
          <a:ext cx="0" cy="0"/>
          <a:chOff x="0" y="0"/>
          <a:chExt cx="0" cy="0"/>
        </a:xfrm>
      </p:grpSpPr>
      <p:sp>
        <p:nvSpPr>
          <p:cNvPr id="19" name="Textplatzhalter 18"/>
          <p:cNvSpPr>
            <a:spLocks noGrp="1"/>
          </p:cNvSpPr>
          <p:nvPr>
            <p:ph type="body" sz="quarter" idx="15" hasCustomPrompt="1"/>
          </p:nvPr>
        </p:nvSpPr>
        <p:spPr>
          <a:xfrm>
            <a:off x="432000" y="1242000"/>
            <a:ext cx="4032050" cy="3240000"/>
          </a:xfrm>
        </p:spPr>
        <p:txBody>
          <a:bodyPr>
            <a:normAutofit/>
          </a:bodyPr>
          <a:lstStyle>
            <a:lvl1pPr marL="159642" indent="-159642">
              <a:spcBef>
                <a:spcPts val="443"/>
              </a:spcBef>
              <a:buFont typeface="Arial" pitchFamily="34" charset="0"/>
              <a:buChar char="−"/>
              <a:defRPr sz="1500" baseline="0"/>
            </a:lvl1pPr>
            <a:lvl2pPr marL="319285" indent="-159642">
              <a:spcBef>
                <a:spcPts val="443"/>
              </a:spcBef>
              <a:buFont typeface="Arial" pitchFamily="34" charset="0"/>
              <a:buChar char="•"/>
              <a:defRPr sz="1500"/>
            </a:lvl2pPr>
            <a:lvl3pPr marL="478927" indent="-159642">
              <a:spcBef>
                <a:spcPts val="443"/>
              </a:spcBef>
              <a:buFont typeface="Arial" pitchFamily="34" charset="0"/>
              <a:buChar char="∙"/>
              <a:defRPr sz="1500"/>
            </a:lvl3pPr>
            <a:lvl4pPr>
              <a:buFont typeface="Symbol" pitchFamily="18" charset="2"/>
              <a:buChar char="-"/>
              <a:defRPr sz="1500"/>
            </a:lvl4pPr>
            <a:lvl5pPr>
              <a:defRPr sz="1500"/>
            </a:lvl5pPr>
            <a:lvl6pPr>
              <a:defRPr sz="1500"/>
            </a:lvl6pPr>
          </a:lstStyle>
          <a:p>
            <a:pPr lvl="0"/>
            <a:r>
              <a:rPr lang="de-DE" dirty="0"/>
              <a:t>Erste Ebene</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p:txBody>
      </p:sp>
      <p:sp>
        <p:nvSpPr>
          <p:cNvPr id="9" name="Textplatzhalter 18"/>
          <p:cNvSpPr>
            <a:spLocks noGrp="1"/>
          </p:cNvSpPr>
          <p:nvPr>
            <p:ph type="body" sz="quarter" idx="16" hasCustomPrompt="1"/>
          </p:nvPr>
        </p:nvSpPr>
        <p:spPr>
          <a:xfrm>
            <a:off x="4676464" y="1242000"/>
            <a:ext cx="4034149" cy="3240000"/>
          </a:xfrm>
        </p:spPr>
        <p:txBody>
          <a:bodyPr>
            <a:normAutofit/>
          </a:bodyPr>
          <a:lstStyle>
            <a:lvl1pPr marL="159642" indent="-159642">
              <a:spcBef>
                <a:spcPts val="443"/>
              </a:spcBef>
              <a:buFont typeface="Arial" pitchFamily="34" charset="0"/>
              <a:buChar char="−"/>
              <a:defRPr sz="1500" baseline="0"/>
            </a:lvl1pPr>
            <a:lvl2pPr marL="319285" indent="-159642">
              <a:spcBef>
                <a:spcPts val="443"/>
              </a:spcBef>
              <a:buFont typeface="Arial" pitchFamily="34" charset="0"/>
              <a:buChar char="•"/>
              <a:defRPr sz="1500"/>
            </a:lvl2pPr>
            <a:lvl3pPr marL="478927" indent="-159642">
              <a:spcBef>
                <a:spcPts val="443"/>
              </a:spcBef>
              <a:buFont typeface="Arial" pitchFamily="34" charset="0"/>
              <a:buChar char="∙"/>
              <a:defRPr sz="1500"/>
            </a:lvl3pPr>
            <a:lvl4pPr marL="665926" indent="-197978">
              <a:buFont typeface="Symbol" pitchFamily="18" charset="2"/>
              <a:buChar char="-"/>
              <a:defRPr sz="1500"/>
            </a:lvl4pPr>
            <a:lvl5pPr>
              <a:defRPr sz="1500"/>
            </a:lvl5pPr>
            <a:lvl6pPr>
              <a:defRPr sz="1500"/>
            </a:lvl6pPr>
          </a:lstStyle>
          <a:p>
            <a:pPr lvl="0"/>
            <a:r>
              <a:rPr lang="de-DE" dirty="0"/>
              <a:t>Erste Ebene</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p:txBody>
      </p:sp>
      <p:sp>
        <p:nvSpPr>
          <p:cNvPr id="13" name="Titel 1"/>
          <p:cNvSpPr>
            <a:spLocks noGrp="1"/>
          </p:cNvSpPr>
          <p:nvPr>
            <p:ph type="title" hasCustomPrompt="1"/>
          </p:nvPr>
        </p:nvSpPr>
        <p:spPr>
          <a:xfrm>
            <a:off x="432000" y="144000"/>
            <a:ext cx="8276400" cy="288000"/>
          </a:xfrm>
          <a:prstGeom prst="rect">
            <a:avLst/>
          </a:prstGeom>
        </p:spPr>
        <p:txBody>
          <a:bodyPr>
            <a:noAutofit/>
          </a:bodyPr>
          <a:lstStyle>
            <a:lvl1pPr>
              <a:defRPr sz="1800" baseline="0"/>
            </a:lvl1pPr>
          </a:lstStyle>
          <a:p>
            <a:r>
              <a:rPr lang="de-DE" dirty="0"/>
              <a:t>Präsentationsvorlage – Inhaltsfolie mit 1zeiligem Titel</a:t>
            </a:r>
          </a:p>
        </p:txBody>
      </p:sp>
      <p:sp>
        <p:nvSpPr>
          <p:cNvPr id="14" name="Rechteck 13"/>
          <p:cNvSpPr/>
          <p:nvPr/>
        </p:nvSpPr>
        <p:spPr>
          <a:xfrm>
            <a:off x="432000" y="216000"/>
            <a:ext cx="54000" cy="198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1" name="Rechteck 10"/>
          <p:cNvSpPr/>
          <p:nvPr/>
        </p:nvSpPr>
        <p:spPr>
          <a:xfrm>
            <a:off x="434929" y="5061515"/>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5" name="Foliennummernplatzhalter 14"/>
          <p:cNvSpPr>
            <a:spLocks noGrp="1"/>
          </p:cNvSpPr>
          <p:nvPr>
            <p:ph type="sldNum" sz="quarter" idx="4"/>
          </p:nvPr>
        </p:nvSpPr>
        <p:spPr>
          <a:xfrm>
            <a:off x="432000" y="5346007"/>
            <a:ext cx="2114649" cy="135000"/>
          </a:xfrm>
          <a:prstGeom prst="rect">
            <a:avLst/>
          </a:prstGeom>
        </p:spPr>
        <p:txBody>
          <a:bodyPr lIns="91430" tIns="0" rIns="91430" bIns="0"/>
          <a:lstStyle>
            <a:lvl1pPr algn="l">
              <a:defRPr sz="900" b="0">
                <a:solidFill>
                  <a:schemeClr val="tx1">
                    <a:lumMod val="75000"/>
                    <a:lumOff val="25000"/>
                  </a:schemeClr>
                </a:solidFill>
              </a:defRPr>
            </a:lvl1pPr>
          </a:lstStyle>
          <a:p>
            <a:r>
              <a:rPr lang="de-DE" b="1"/>
              <a:t>Page </a:t>
            </a:r>
            <a:fld id="{44AC4DCE-31D8-40DA-8054-82557CC0B0B3}" type="slidenum">
              <a:rPr lang="de-DE" b="1" smtClean="0"/>
              <a:pPr/>
              <a:t>‹#›</a:t>
            </a:fld>
            <a:endParaRPr lang="de-DE" b="1" dirty="0"/>
          </a:p>
        </p:txBody>
      </p:sp>
      <p:sp>
        <p:nvSpPr>
          <p:cNvPr id="16" name="Datumsplatzhalter 13"/>
          <p:cNvSpPr>
            <a:spLocks noGrp="1"/>
          </p:cNvSpPr>
          <p:nvPr>
            <p:ph type="dt" sz="half" idx="2"/>
          </p:nvPr>
        </p:nvSpPr>
        <p:spPr>
          <a:xfrm>
            <a:off x="432000" y="5212800"/>
            <a:ext cx="2114649" cy="135000"/>
          </a:xfrm>
          <a:prstGeom prst="rect">
            <a:avLst/>
          </a:prstGeom>
        </p:spPr>
        <p:txBody>
          <a:bodyPr lIns="91430" tIns="0" rIns="91430" bIns="0"/>
          <a:lstStyle>
            <a:lvl1pPr algn="l">
              <a:defRPr sz="900">
                <a:solidFill>
                  <a:schemeClr val="tx1">
                    <a:lumMod val="75000"/>
                    <a:lumOff val="25000"/>
                  </a:schemeClr>
                </a:solidFill>
              </a:defRPr>
            </a:lvl1pPr>
          </a:lstStyle>
          <a:p>
            <a:fld id="{E207B999-C89D-4537-AD56-DBFA9D677FD5}" type="datetime4">
              <a:rPr lang="en-GB" smtClean="0"/>
              <a:t>13 May 2021</a:t>
            </a:fld>
            <a:endParaRPr lang="de-DE" dirty="0"/>
          </a:p>
        </p:txBody>
      </p:sp>
      <p:sp>
        <p:nvSpPr>
          <p:cNvPr id="17" name="Fußzeilenplatzhalter 15"/>
          <p:cNvSpPr>
            <a:spLocks noGrp="1"/>
          </p:cNvSpPr>
          <p:nvPr>
            <p:ph type="ftr" sz="quarter" idx="3"/>
          </p:nvPr>
        </p:nvSpPr>
        <p:spPr>
          <a:xfrm>
            <a:off x="432000" y="5068800"/>
            <a:ext cx="4680000" cy="135000"/>
          </a:xfrm>
          <a:prstGeom prst="rect">
            <a:avLst/>
          </a:prstGeom>
        </p:spPr>
        <p:txBody>
          <a:bodyPr lIns="91430" tIns="0" rIns="91430" bIns="0"/>
          <a:lstStyle>
            <a:lvl1pPr algn="l">
              <a:defRPr sz="900">
                <a:solidFill>
                  <a:schemeClr val="tx1">
                    <a:lumMod val="75000"/>
                    <a:lumOff val="25000"/>
                  </a:schemeClr>
                </a:solidFill>
              </a:defRPr>
            </a:lvl1pPr>
          </a:lstStyle>
          <a:p>
            <a:r>
              <a:rPr lang="de-DE"/>
              <a:t>Angaben zum Referenten, Ordnungsmerkmal, Ortsangabe</a:t>
            </a:r>
            <a:endParaRPr lang="de-DE" dirty="0"/>
          </a:p>
        </p:txBody>
      </p:sp>
      <p:sp>
        <p:nvSpPr>
          <p:cNvPr id="12" name="Rechteck 11"/>
          <p:cNvSpPr/>
          <p:nvPr userDrawn="1"/>
        </p:nvSpPr>
        <p:spPr>
          <a:xfrm>
            <a:off x="434929" y="5061515"/>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Tree>
    <p:extLst>
      <p:ext uri="{BB962C8B-B14F-4D97-AF65-F5344CB8AC3E}">
        <p14:creationId xmlns:p14="http://schemas.microsoft.com/office/powerpoint/2010/main" val="205330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zeiliger Titel und zwei Inhalte (Bild/Grafik)">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32000" y="144000"/>
            <a:ext cx="8276400" cy="543818"/>
          </a:xfrm>
        </p:spPr>
        <p:txBody>
          <a:bodyPr>
            <a:noAutofit/>
          </a:bodyPr>
          <a:lstStyle>
            <a:lvl1pPr algn="l">
              <a:lnSpc>
                <a:spcPts val="2000"/>
              </a:lnSpc>
              <a:defRPr sz="1800" b="1"/>
            </a:lvl1pPr>
          </a:lstStyle>
          <a:p>
            <a:r>
              <a:rPr lang="de-DE" dirty="0"/>
              <a:t>Präsentationsvorlage</a:t>
            </a:r>
            <a:br>
              <a:rPr lang="de-DE" dirty="0"/>
            </a:br>
            <a:r>
              <a:rPr lang="de-DE" dirty="0"/>
              <a:t>Inhaltsfolie mit 2 Spalten (Bild/Grafik und Aufzählungsebenen)</a:t>
            </a:r>
          </a:p>
        </p:txBody>
      </p:sp>
      <p:sp>
        <p:nvSpPr>
          <p:cNvPr id="16" name="Inhaltsplatzhalter 15"/>
          <p:cNvSpPr>
            <a:spLocks noGrp="1"/>
          </p:cNvSpPr>
          <p:nvPr>
            <p:ph sz="quarter" idx="16" hasCustomPrompt="1"/>
          </p:nvPr>
        </p:nvSpPr>
        <p:spPr>
          <a:xfrm>
            <a:off x="432000" y="1242000"/>
            <a:ext cx="4032050" cy="3240000"/>
          </a:xfrm>
        </p:spPr>
        <p:txBody>
          <a:bodyPr>
            <a:normAutofit/>
          </a:bodyPr>
          <a:lstStyle>
            <a:lvl1pPr marL="0" indent="0">
              <a:spcBef>
                <a:spcPts val="0"/>
              </a:spcBef>
              <a:buNone/>
              <a:defRPr sz="1500"/>
            </a:lvl1pPr>
          </a:lstStyle>
          <a:p>
            <a:pPr lvl="0"/>
            <a:r>
              <a:rPr lang="de-DE" dirty="0"/>
              <a:t>Bild/Grafik o. ä. durch Klicken hinzufügen</a:t>
            </a:r>
          </a:p>
        </p:txBody>
      </p:sp>
      <p:sp>
        <p:nvSpPr>
          <p:cNvPr id="14" name="Textplatzhalter 18"/>
          <p:cNvSpPr>
            <a:spLocks noGrp="1"/>
          </p:cNvSpPr>
          <p:nvPr>
            <p:ph type="body" sz="quarter" idx="15" hasCustomPrompt="1"/>
          </p:nvPr>
        </p:nvSpPr>
        <p:spPr>
          <a:xfrm>
            <a:off x="4676464" y="1242000"/>
            <a:ext cx="4034149" cy="3240000"/>
          </a:xfrm>
        </p:spPr>
        <p:txBody>
          <a:bodyPr>
            <a:normAutofit/>
          </a:bodyPr>
          <a:lstStyle>
            <a:lvl1pPr marL="159642" indent="-159642">
              <a:spcBef>
                <a:spcPts val="443"/>
              </a:spcBef>
              <a:buFont typeface="Arial" pitchFamily="34" charset="0"/>
              <a:buChar char="−"/>
              <a:defRPr sz="1500" baseline="0"/>
            </a:lvl1pPr>
            <a:lvl2pPr marL="319285" indent="-159642">
              <a:spcBef>
                <a:spcPts val="443"/>
              </a:spcBef>
              <a:buFont typeface="Arial" pitchFamily="34" charset="0"/>
              <a:buChar char="•"/>
              <a:defRPr sz="1500"/>
            </a:lvl2pPr>
            <a:lvl3pPr marL="478927" indent="-159642">
              <a:spcBef>
                <a:spcPts val="443"/>
              </a:spcBef>
              <a:buFont typeface="Arial" pitchFamily="34" charset="0"/>
              <a:buChar char="∙"/>
              <a:defRPr sz="1500"/>
            </a:lvl3pPr>
            <a:lvl4pPr>
              <a:buFont typeface="Symbol" pitchFamily="18" charset="2"/>
              <a:buChar char="-"/>
              <a:defRPr sz="1500"/>
            </a:lvl4pPr>
            <a:lvl5pPr>
              <a:defRPr sz="1500"/>
            </a:lvl5pPr>
            <a:lvl6pPr>
              <a:defRPr sz="1500"/>
            </a:lvl6pPr>
          </a:lstStyle>
          <a:p>
            <a:pPr lvl="0"/>
            <a:r>
              <a:rPr lang="de-DE" dirty="0"/>
              <a:t>Erste Ebene</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p:txBody>
      </p:sp>
      <p:sp>
        <p:nvSpPr>
          <p:cNvPr id="11" name="Rechteck 10"/>
          <p:cNvSpPr/>
          <p:nvPr/>
        </p:nvSpPr>
        <p:spPr>
          <a:xfrm>
            <a:off x="432000" y="216000"/>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2" name="Rechteck 11"/>
          <p:cNvSpPr/>
          <p:nvPr/>
        </p:nvSpPr>
        <p:spPr>
          <a:xfrm>
            <a:off x="434929" y="5061515"/>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3" name="Foliennummernplatzhalter 14"/>
          <p:cNvSpPr>
            <a:spLocks noGrp="1"/>
          </p:cNvSpPr>
          <p:nvPr>
            <p:ph type="sldNum" sz="quarter" idx="4"/>
          </p:nvPr>
        </p:nvSpPr>
        <p:spPr>
          <a:xfrm>
            <a:off x="432000" y="5346007"/>
            <a:ext cx="2114649" cy="135000"/>
          </a:xfrm>
          <a:prstGeom prst="rect">
            <a:avLst/>
          </a:prstGeom>
        </p:spPr>
        <p:txBody>
          <a:bodyPr lIns="91430" tIns="0" rIns="91430" bIns="0"/>
          <a:lstStyle>
            <a:lvl1pPr algn="l">
              <a:defRPr sz="900" b="0">
                <a:solidFill>
                  <a:schemeClr val="tx1">
                    <a:lumMod val="75000"/>
                    <a:lumOff val="25000"/>
                  </a:schemeClr>
                </a:solidFill>
              </a:defRPr>
            </a:lvl1pPr>
          </a:lstStyle>
          <a:p>
            <a:r>
              <a:rPr lang="de-DE" b="1"/>
              <a:t>Page </a:t>
            </a:r>
            <a:fld id="{44AC4DCE-31D8-40DA-8054-82557CC0B0B3}" type="slidenum">
              <a:rPr lang="de-DE" b="1" smtClean="0"/>
              <a:pPr/>
              <a:t>‹#›</a:t>
            </a:fld>
            <a:endParaRPr lang="de-DE" b="1" dirty="0"/>
          </a:p>
        </p:txBody>
      </p:sp>
      <p:sp>
        <p:nvSpPr>
          <p:cNvPr id="15" name="Datumsplatzhalter 13"/>
          <p:cNvSpPr>
            <a:spLocks noGrp="1"/>
          </p:cNvSpPr>
          <p:nvPr>
            <p:ph type="dt" sz="half" idx="2"/>
          </p:nvPr>
        </p:nvSpPr>
        <p:spPr>
          <a:xfrm>
            <a:off x="432000" y="5212800"/>
            <a:ext cx="2114649" cy="135000"/>
          </a:xfrm>
          <a:prstGeom prst="rect">
            <a:avLst/>
          </a:prstGeom>
        </p:spPr>
        <p:txBody>
          <a:bodyPr lIns="91430" tIns="0" rIns="91430" bIns="0"/>
          <a:lstStyle>
            <a:lvl1pPr algn="l">
              <a:defRPr sz="900">
                <a:solidFill>
                  <a:schemeClr val="tx1">
                    <a:lumMod val="75000"/>
                    <a:lumOff val="25000"/>
                  </a:schemeClr>
                </a:solidFill>
              </a:defRPr>
            </a:lvl1pPr>
          </a:lstStyle>
          <a:p>
            <a:fld id="{802D5391-E91F-433A-862F-E45E47D1DA49}" type="datetime4">
              <a:rPr lang="en-GB" smtClean="0"/>
              <a:t>13 May 2021</a:t>
            </a:fld>
            <a:endParaRPr lang="de-DE" dirty="0"/>
          </a:p>
        </p:txBody>
      </p:sp>
      <p:sp>
        <p:nvSpPr>
          <p:cNvPr id="17" name="Fußzeilenplatzhalter 15"/>
          <p:cNvSpPr>
            <a:spLocks noGrp="1"/>
          </p:cNvSpPr>
          <p:nvPr>
            <p:ph type="ftr" sz="quarter" idx="3"/>
          </p:nvPr>
        </p:nvSpPr>
        <p:spPr>
          <a:xfrm>
            <a:off x="432000" y="5068800"/>
            <a:ext cx="4680000" cy="135000"/>
          </a:xfrm>
          <a:prstGeom prst="rect">
            <a:avLst/>
          </a:prstGeom>
        </p:spPr>
        <p:txBody>
          <a:bodyPr lIns="91430" tIns="0" rIns="91430" bIns="0"/>
          <a:lstStyle>
            <a:lvl1pPr algn="l">
              <a:defRPr sz="900">
                <a:solidFill>
                  <a:schemeClr val="tx1">
                    <a:lumMod val="75000"/>
                    <a:lumOff val="25000"/>
                  </a:schemeClr>
                </a:solidFill>
              </a:defRPr>
            </a:lvl1pPr>
          </a:lstStyle>
          <a:p>
            <a:r>
              <a:rPr lang="de-DE"/>
              <a:t>Angaben zum Referenten, Ordnungsmerkmal, Ortsangabe</a:t>
            </a:r>
            <a:endParaRPr lang="de-DE" dirty="0"/>
          </a:p>
        </p:txBody>
      </p:sp>
      <p:sp>
        <p:nvSpPr>
          <p:cNvPr id="18" name="Rechteck 17"/>
          <p:cNvSpPr/>
          <p:nvPr userDrawn="1"/>
        </p:nvSpPr>
        <p:spPr>
          <a:xfrm>
            <a:off x="434929" y="5061515"/>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Tree>
    <p:extLst>
      <p:ext uri="{BB962C8B-B14F-4D97-AF65-F5344CB8AC3E}">
        <p14:creationId xmlns:p14="http://schemas.microsoft.com/office/powerpoint/2010/main" val="3990095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zeiliger Titel und zwei Inhalte (Bild/Grafik)">
    <p:spTree>
      <p:nvGrpSpPr>
        <p:cNvPr id="1" name=""/>
        <p:cNvGrpSpPr/>
        <p:nvPr/>
      </p:nvGrpSpPr>
      <p:grpSpPr>
        <a:xfrm>
          <a:off x="0" y="0"/>
          <a:ext cx="0" cy="0"/>
          <a:chOff x="0" y="0"/>
          <a:chExt cx="0" cy="0"/>
        </a:xfrm>
      </p:grpSpPr>
      <p:sp>
        <p:nvSpPr>
          <p:cNvPr id="16" name="Inhaltsplatzhalter 15"/>
          <p:cNvSpPr>
            <a:spLocks noGrp="1"/>
          </p:cNvSpPr>
          <p:nvPr>
            <p:ph sz="quarter" idx="16" hasCustomPrompt="1"/>
          </p:nvPr>
        </p:nvSpPr>
        <p:spPr>
          <a:xfrm>
            <a:off x="432000" y="1242000"/>
            <a:ext cx="4032050" cy="3240000"/>
          </a:xfrm>
        </p:spPr>
        <p:txBody>
          <a:bodyPr>
            <a:normAutofit/>
          </a:bodyPr>
          <a:lstStyle>
            <a:lvl1pPr marL="0" indent="0">
              <a:spcBef>
                <a:spcPts val="0"/>
              </a:spcBef>
              <a:buNone/>
              <a:defRPr sz="1500"/>
            </a:lvl1pPr>
          </a:lstStyle>
          <a:p>
            <a:pPr lvl="0"/>
            <a:r>
              <a:rPr lang="de-DE" dirty="0"/>
              <a:t>Bild/Grafik o. ä. durch Klicken hinzufügen</a:t>
            </a:r>
          </a:p>
        </p:txBody>
      </p:sp>
      <p:sp>
        <p:nvSpPr>
          <p:cNvPr id="14" name="Textplatzhalter 18"/>
          <p:cNvSpPr>
            <a:spLocks noGrp="1"/>
          </p:cNvSpPr>
          <p:nvPr>
            <p:ph type="body" sz="quarter" idx="15" hasCustomPrompt="1"/>
          </p:nvPr>
        </p:nvSpPr>
        <p:spPr>
          <a:xfrm>
            <a:off x="4676464" y="1242000"/>
            <a:ext cx="4034149" cy="3240000"/>
          </a:xfrm>
        </p:spPr>
        <p:txBody>
          <a:bodyPr>
            <a:normAutofit/>
          </a:bodyPr>
          <a:lstStyle>
            <a:lvl1pPr marL="159642" indent="-159642">
              <a:spcBef>
                <a:spcPts val="443"/>
              </a:spcBef>
              <a:buFont typeface="Arial" pitchFamily="34" charset="0"/>
              <a:buChar char="−"/>
              <a:defRPr sz="1500" baseline="0"/>
            </a:lvl1pPr>
            <a:lvl2pPr marL="319285" indent="-159642">
              <a:spcBef>
                <a:spcPts val="443"/>
              </a:spcBef>
              <a:buFont typeface="Arial" pitchFamily="34" charset="0"/>
              <a:buChar char="•"/>
              <a:defRPr sz="1500"/>
            </a:lvl2pPr>
            <a:lvl3pPr marL="478927" indent="-159642">
              <a:spcBef>
                <a:spcPts val="443"/>
              </a:spcBef>
              <a:buFont typeface="Arial" pitchFamily="34" charset="0"/>
              <a:buChar char="∙"/>
              <a:defRPr sz="1500"/>
            </a:lvl3pPr>
            <a:lvl4pPr>
              <a:buFont typeface="Symbol" pitchFamily="18" charset="2"/>
              <a:buChar char="-"/>
              <a:defRPr sz="1500"/>
            </a:lvl4pPr>
            <a:lvl5pPr>
              <a:defRPr sz="1500"/>
            </a:lvl5pPr>
            <a:lvl6pPr>
              <a:defRPr sz="1500"/>
            </a:lvl6pPr>
          </a:lstStyle>
          <a:p>
            <a:pPr lvl="0"/>
            <a:r>
              <a:rPr lang="de-DE" dirty="0"/>
              <a:t>Erste Ebene</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p:txBody>
      </p:sp>
      <p:sp>
        <p:nvSpPr>
          <p:cNvPr id="12" name="Titel 1"/>
          <p:cNvSpPr>
            <a:spLocks noGrp="1"/>
          </p:cNvSpPr>
          <p:nvPr>
            <p:ph type="title" hasCustomPrompt="1"/>
          </p:nvPr>
        </p:nvSpPr>
        <p:spPr>
          <a:xfrm>
            <a:off x="432000" y="144000"/>
            <a:ext cx="8276400" cy="288000"/>
          </a:xfrm>
          <a:prstGeom prst="rect">
            <a:avLst/>
          </a:prstGeom>
        </p:spPr>
        <p:txBody>
          <a:bodyPr>
            <a:noAutofit/>
          </a:bodyPr>
          <a:lstStyle>
            <a:lvl1pPr>
              <a:defRPr sz="1800" baseline="0"/>
            </a:lvl1pPr>
          </a:lstStyle>
          <a:p>
            <a:r>
              <a:rPr lang="de-DE" dirty="0"/>
              <a:t>Präsentationsvorlage – Inhaltsfolie mit 1zeiligem Titel</a:t>
            </a:r>
          </a:p>
        </p:txBody>
      </p:sp>
      <p:sp>
        <p:nvSpPr>
          <p:cNvPr id="13" name="Rechteck 12"/>
          <p:cNvSpPr/>
          <p:nvPr/>
        </p:nvSpPr>
        <p:spPr>
          <a:xfrm>
            <a:off x="432000" y="216000"/>
            <a:ext cx="54000" cy="198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1" name="Rechteck 10"/>
          <p:cNvSpPr/>
          <p:nvPr/>
        </p:nvSpPr>
        <p:spPr>
          <a:xfrm>
            <a:off x="434929" y="5061515"/>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5" name="Foliennummernplatzhalter 14"/>
          <p:cNvSpPr>
            <a:spLocks noGrp="1"/>
          </p:cNvSpPr>
          <p:nvPr>
            <p:ph type="sldNum" sz="quarter" idx="4"/>
          </p:nvPr>
        </p:nvSpPr>
        <p:spPr>
          <a:xfrm>
            <a:off x="432000" y="5346007"/>
            <a:ext cx="2114649" cy="135000"/>
          </a:xfrm>
          <a:prstGeom prst="rect">
            <a:avLst/>
          </a:prstGeom>
        </p:spPr>
        <p:txBody>
          <a:bodyPr lIns="91430" tIns="0" rIns="91430" bIns="0"/>
          <a:lstStyle>
            <a:lvl1pPr algn="l">
              <a:defRPr sz="900" b="0">
                <a:solidFill>
                  <a:schemeClr val="tx1">
                    <a:lumMod val="75000"/>
                    <a:lumOff val="25000"/>
                  </a:schemeClr>
                </a:solidFill>
              </a:defRPr>
            </a:lvl1pPr>
          </a:lstStyle>
          <a:p>
            <a:r>
              <a:rPr lang="de-DE" b="1"/>
              <a:t>Page </a:t>
            </a:r>
            <a:fld id="{44AC4DCE-31D8-40DA-8054-82557CC0B0B3}" type="slidenum">
              <a:rPr lang="de-DE" b="1" smtClean="0"/>
              <a:pPr/>
              <a:t>‹#›</a:t>
            </a:fld>
            <a:endParaRPr lang="de-DE" b="1" dirty="0"/>
          </a:p>
        </p:txBody>
      </p:sp>
      <p:sp>
        <p:nvSpPr>
          <p:cNvPr id="17" name="Datumsplatzhalter 13"/>
          <p:cNvSpPr>
            <a:spLocks noGrp="1"/>
          </p:cNvSpPr>
          <p:nvPr>
            <p:ph type="dt" sz="half" idx="2"/>
          </p:nvPr>
        </p:nvSpPr>
        <p:spPr>
          <a:xfrm>
            <a:off x="432000" y="5212800"/>
            <a:ext cx="2114649" cy="135000"/>
          </a:xfrm>
          <a:prstGeom prst="rect">
            <a:avLst/>
          </a:prstGeom>
        </p:spPr>
        <p:txBody>
          <a:bodyPr lIns="91430" tIns="0" rIns="91430" bIns="0"/>
          <a:lstStyle>
            <a:lvl1pPr algn="l">
              <a:defRPr sz="900">
                <a:solidFill>
                  <a:schemeClr val="tx1">
                    <a:lumMod val="75000"/>
                    <a:lumOff val="25000"/>
                  </a:schemeClr>
                </a:solidFill>
              </a:defRPr>
            </a:lvl1pPr>
          </a:lstStyle>
          <a:p>
            <a:fld id="{25F56518-F47B-4B8F-96A0-A259B24189D8}" type="datetime4">
              <a:rPr lang="en-GB" smtClean="0"/>
              <a:t>13 May 2021</a:t>
            </a:fld>
            <a:endParaRPr lang="de-DE" dirty="0"/>
          </a:p>
        </p:txBody>
      </p:sp>
      <p:sp>
        <p:nvSpPr>
          <p:cNvPr id="18" name="Fußzeilenplatzhalter 15"/>
          <p:cNvSpPr>
            <a:spLocks noGrp="1"/>
          </p:cNvSpPr>
          <p:nvPr>
            <p:ph type="ftr" sz="quarter" idx="3"/>
          </p:nvPr>
        </p:nvSpPr>
        <p:spPr>
          <a:xfrm>
            <a:off x="432000" y="5068800"/>
            <a:ext cx="4680000" cy="135000"/>
          </a:xfrm>
          <a:prstGeom prst="rect">
            <a:avLst/>
          </a:prstGeom>
        </p:spPr>
        <p:txBody>
          <a:bodyPr lIns="91430" tIns="0" rIns="91430" bIns="0"/>
          <a:lstStyle>
            <a:lvl1pPr algn="l">
              <a:defRPr sz="900">
                <a:solidFill>
                  <a:schemeClr val="tx1">
                    <a:lumMod val="75000"/>
                    <a:lumOff val="25000"/>
                  </a:schemeClr>
                </a:solidFill>
              </a:defRPr>
            </a:lvl1pPr>
          </a:lstStyle>
          <a:p>
            <a:r>
              <a:rPr lang="de-DE"/>
              <a:t>Angaben zum Referenten, Ordnungsmerkmal, Ortsangabe</a:t>
            </a:r>
            <a:endParaRPr lang="de-DE" dirty="0"/>
          </a:p>
        </p:txBody>
      </p:sp>
      <p:sp>
        <p:nvSpPr>
          <p:cNvPr id="19" name="Rechteck 18"/>
          <p:cNvSpPr/>
          <p:nvPr userDrawn="1"/>
        </p:nvSpPr>
        <p:spPr>
          <a:xfrm>
            <a:off x="434929" y="5061515"/>
            <a:ext cx="54000" cy="432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Tree>
    <p:extLst>
      <p:ext uri="{BB962C8B-B14F-4D97-AF65-F5344CB8AC3E}">
        <p14:creationId xmlns:p14="http://schemas.microsoft.com/office/powerpoint/2010/main" val="3310214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33387" y="144000"/>
            <a:ext cx="8280000" cy="543796"/>
          </a:xfrm>
          <a:prstGeom prst="rect">
            <a:avLst/>
          </a:prstGeom>
        </p:spPr>
        <p:txBody>
          <a:bodyPr vert="horz" lIns="91414" tIns="45707" rIns="91414" bIns="45707" rtlCol="0" anchor="t">
            <a:normAutofit/>
          </a:bodyPr>
          <a:lstStyle/>
          <a:p>
            <a:r>
              <a:rPr lang="de-DE" dirty="0"/>
              <a:t>Präsentationsvorlage</a:t>
            </a:r>
            <a:br>
              <a:rPr lang="de-DE" dirty="0"/>
            </a:br>
            <a:r>
              <a:rPr lang="de-DE" dirty="0"/>
              <a:t>zweizeilig</a:t>
            </a:r>
          </a:p>
        </p:txBody>
      </p:sp>
      <p:sp>
        <p:nvSpPr>
          <p:cNvPr id="3" name="Textplatzhalter 2"/>
          <p:cNvSpPr>
            <a:spLocks noGrp="1"/>
          </p:cNvSpPr>
          <p:nvPr>
            <p:ph type="body" idx="1"/>
          </p:nvPr>
        </p:nvSpPr>
        <p:spPr>
          <a:xfrm>
            <a:off x="432000" y="1242000"/>
            <a:ext cx="8290793" cy="3240000"/>
          </a:xfrm>
          <a:prstGeom prst="rect">
            <a:avLst/>
          </a:prstGeom>
        </p:spPr>
        <p:txBody>
          <a:bodyPr vert="horz" lIns="91414" tIns="45707" rIns="91414" bIns="45707" rtlCol="0">
            <a:normAutofit/>
          </a:bodyPr>
          <a:lstStyle/>
          <a:p>
            <a:pPr lvl="0"/>
            <a:r>
              <a:rPr lang="de-DE" dirty="0"/>
              <a:t>Erste Ebene</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p:txBody>
      </p:sp>
      <p:sp>
        <p:nvSpPr>
          <p:cNvPr id="7" name="Foliennummernplatzhalter 14"/>
          <p:cNvSpPr>
            <a:spLocks noGrp="1"/>
          </p:cNvSpPr>
          <p:nvPr>
            <p:ph type="sldNum" sz="quarter" idx="4"/>
          </p:nvPr>
        </p:nvSpPr>
        <p:spPr>
          <a:xfrm>
            <a:off x="432000" y="5346007"/>
            <a:ext cx="2114649" cy="135000"/>
          </a:xfrm>
          <a:prstGeom prst="rect">
            <a:avLst/>
          </a:prstGeom>
        </p:spPr>
        <p:txBody>
          <a:bodyPr lIns="91430" tIns="0" rIns="91430" bIns="0"/>
          <a:lstStyle>
            <a:lvl1pPr algn="l">
              <a:defRPr sz="900" b="0">
                <a:solidFill>
                  <a:schemeClr val="tx1">
                    <a:lumMod val="75000"/>
                    <a:lumOff val="25000"/>
                  </a:schemeClr>
                </a:solidFill>
              </a:defRPr>
            </a:lvl1pPr>
          </a:lstStyle>
          <a:p>
            <a:r>
              <a:rPr lang="de-DE" b="1"/>
              <a:t>Page </a:t>
            </a:r>
            <a:fld id="{44AC4DCE-31D8-40DA-8054-82557CC0B0B3}" type="slidenum">
              <a:rPr lang="de-DE" b="1" smtClean="0"/>
              <a:pPr/>
              <a:t>‹#›</a:t>
            </a:fld>
            <a:endParaRPr lang="de-DE" b="1" dirty="0"/>
          </a:p>
        </p:txBody>
      </p:sp>
      <p:sp>
        <p:nvSpPr>
          <p:cNvPr id="8" name="Datumsplatzhalter 13"/>
          <p:cNvSpPr>
            <a:spLocks noGrp="1"/>
          </p:cNvSpPr>
          <p:nvPr>
            <p:ph type="dt" sz="half" idx="2"/>
          </p:nvPr>
        </p:nvSpPr>
        <p:spPr>
          <a:xfrm>
            <a:off x="432000" y="5212800"/>
            <a:ext cx="2114649" cy="135000"/>
          </a:xfrm>
          <a:prstGeom prst="rect">
            <a:avLst/>
          </a:prstGeom>
        </p:spPr>
        <p:txBody>
          <a:bodyPr lIns="91430" tIns="0" rIns="91430" bIns="0"/>
          <a:lstStyle>
            <a:lvl1pPr algn="l">
              <a:defRPr sz="900">
                <a:solidFill>
                  <a:schemeClr val="tx1">
                    <a:lumMod val="75000"/>
                    <a:lumOff val="25000"/>
                  </a:schemeClr>
                </a:solidFill>
              </a:defRPr>
            </a:lvl1pPr>
          </a:lstStyle>
          <a:p>
            <a:fld id="{6AA1F715-9D5A-41A3-BA97-36005C853002}" type="datetime4">
              <a:rPr lang="en-GB" smtClean="0"/>
              <a:t>13 May 2021</a:t>
            </a:fld>
            <a:endParaRPr lang="de-DE" dirty="0"/>
          </a:p>
        </p:txBody>
      </p:sp>
      <p:sp>
        <p:nvSpPr>
          <p:cNvPr id="9" name="Fußzeilenplatzhalter 15"/>
          <p:cNvSpPr>
            <a:spLocks noGrp="1"/>
          </p:cNvSpPr>
          <p:nvPr>
            <p:ph type="ftr" sz="quarter" idx="3"/>
          </p:nvPr>
        </p:nvSpPr>
        <p:spPr>
          <a:xfrm>
            <a:off x="432000" y="5068800"/>
            <a:ext cx="4680000" cy="135000"/>
          </a:xfrm>
          <a:prstGeom prst="rect">
            <a:avLst/>
          </a:prstGeom>
        </p:spPr>
        <p:txBody>
          <a:bodyPr lIns="91430" tIns="0" rIns="91430" bIns="0"/>
          <a:lstStyle>
            <a:lvl1pPr algn="l">
              <a:defRPr sz="900">
                <a:solidFill>
                  <a:schemeClr val="tx1">
                    <a:lumMod val="75000"/>
                    <a:lumOff val="25000"/>
                  </a:schemeClr>
                </a:solidFill>
              </a:defRPr>
            </a:lvl1pPr>
          </a:lstStyle>
          <a:p>
            <a:r>
              <a:rPr lang="de-DE" dirty="0"/>
              <a:t>Angaben zum Referenten, Ordnungsmerkmal, Ortsangabe</a:t>
            </a: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Lst>
  <p:hf hdr="0"/>
  <p:txStyles>
    <p:titleStyle>
      <a:lvl1pPr algn="l" defTabSz="914141" rtl="0" eaLnBrk="1" latinLnBrk="0" hangingPunct="1">
        <a:lnSpc>
          <a:spcPts val="2000"/>
        </a:lnSpc>
        <a:spcBef>
          <a:spcPct val="0"/>
        </a:spcBef>
        <a:buNone/>
        <a:defRPr sz="1800" b="1"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59642" indent="-159642" algn="l" defTabSz="914141" rtl="0" eaLnBrk="1" latinLnBrk="0" hangingPunct="1">
        <a:spcBef>
          <a:spcPts val="443"/>
        </a:spcBef>
        <a:buFont typeface="Arial" pitchFamily="34" charset="0"/>
        <a:buChar char="−"/>
        <a:defRPr sz="1500" kern="1200" baseline="0">
          <a:solidFill>
            <a:schemeClr val="tx1"/>
          </a:solidFill>
          <a:latin typeface="+mn-lt"/>
          <a:ea typeface="+mn-ea"/>
          <a:cs typeface="+mn-cs"/>
        </a:defRPr>
      </a:lvl1pPr>
      <a:lvl2pPr marL="319285" indent="-159642" algn="l" defTabSz="914141" rtl="0" eaLnBrk="1" latinLnBrk="0" hangingPunct="1">
        <a:spcBef>
          <a:spcPts val="443"/>
        </a:spcBef>
        <a:buFont typeface="Arial" pitchFamily="34" charset="0"/>
        <a:buChar char="•"/>
        <a:defRPr sz="1500" kern="1200">
          <a:solidFill>
            <a:schemeClr val="tx1"/>
          </a:solidFill>
          <a:latin typeface="+mn-lt"/>
          <a:ea typeface="+mn-ea"/>
          <a:cs typeface="+mn-cs"/>
        </a:defRPr>
      </a:lvl2pPr>
      <a:lvl3pPr marL="478927" indent="-159642" algn="l" defTabSz="914141" rtl="0" eaLnBrk="1" latinLnBrk="0" hangingPunct="1">
        <a:spcBef>
          <a:spcPts val="443"/>
        </a:spcBef>
        <a:buFont typeface="Arial" pitchFamily="34" charset="0"/>
        <a:buChar char="∙"/>
        <a:defRPr sz="1500" kern="1200">
          <a:solidFill>
            <a:schemeClr val="tx1"/>
          </a:solidFill>
          <a:latin typeface="+mn-lt"/>
          <a:ea typeface="+mn-ea"/>
          <a:cs typeface="+mn-cs"/>
        </a:defRPr>
      </a:lvl3pPr>
      <a:lvl4pPr marL="665926" indent="-197978" algn="l" defTabSz="914141" rtl="0" eaLnBrk="1" latinLnBrk="0" hangingPunct="1">
        <a:spcBef>
          <a:spcPct val="20000"/>
        </a:spcBef>
        <a:buFont typeface="Symbol" pitchFamily="18" charset="2"/>
        <a:buChar char="-"/>
        <a:defRPr sz="1500" kern="1200">
          <a:solidFill>
            <a:schemeClr val="tx1"/>
          </a:solidFill>
          <a:latin typeface="+mn-lt"/>
          <a:ea typeface="+mn-ea"/>
          <a:cs typeface="+mn-cs"/>
        </a:defRPr>
      </a:lvl4pPr>
      <a:lvl5pPr marL="845906" indent="-158383" algn="l" defTabSz="914141"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007888" indent="-158383" algn="l" defTabSz="914141"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970956" indent="-228535" algn="l" defTabSz="91414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026" indent="-228535" algn="l" defTabSz="91414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096" indent="-228535" algn="l" defTabSz="91414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141" rtl="0" eaLnBrk="1" latinLnBrk="0" hangingPunct="1">
        <a:defRPr sz="1800" kern="1200">
          <a:solidFill>
            <a:schemeClr val="tx1"/>
          </a:solidFill>
          <a:latin typeface="+mn-lt"/>
          <a:ea typeface="+mn-ea"/>
          <a:cs typeface="+mn-cs"/>
        </a:defRPr>
      </a:lvl1pPr>
      <a:lvl2pPr marL="457070" algn="l" defTabSz="914141" rtl="0" eaLnBrk="1" latinLnBrk="0" hangingPunct="1">
        <a:defRPr sz="1800" kern="1200">
          <a:solidFill>
            <a:schemeClr val="tx1"/>
          </a:solidFill>
          <a:latin typeface="+mn-lt"/>
          <a:ea typeface="+mn-ea"/>
          <a:cs typeface="+mn-cs"/>
        </a:defRPr>
      </a:lvl2pPr>
      <a:lvl3pPr marL="914141" algn="l" defTabSz="914141" rtl="0" eaLnBrk="1" latinLnBrk="0" hangingPunct="1">
        <a:defRPr sz="1800" kern="1200">
          <a:solidFill>
            <a:schemeClr val="tx1"/>
          </a:solidFill>
          <a:latin typeface="+mn-lt"/>
          <a:ea typeface="+mn-ea"/>
          <a:cs typeface="+mn-cs"/>
        </a:defRPr>
      </a:lvl3pPr>
      <a:lvl4pPr marL="1371210" algn="l" defTabSz="914141" rtl="0" eaLnBrk="1" latinLnBrk="0" hangingPunct="1">
        <a:defRPr sz="1800" kern="1200">
          <a:solidFill>
            <a:schemeClr val="tx1"/>
          </a:solidFill>
          <a:latin typeface="+mn-lt"/>
          <a:ea typeface="+mn-ea"/>
          <a:cs typeface="+mn-cs"/>
        </a:defRPr>
      </a:lvl4pPr>
      <a:lvl5pPr marL="1828280" algn="l" defTabSz="914141" rtl="0" eaLnBrk="1" latinLnBrk="0" hangingPunct="1">
        <a:defRPr sz="1800" kern="1200">
          <a:solidFill>
            <a:schemeClr val="tx1"/>
          </a:solidFill>
          <a:latin typeface="+mn-lt"/>
          <a:ea typeface="+mn-ea"/>
          <a:cs typeface="+mn-cs"/>
        </a:defRPr>
      </a:lvl5pPr>
      <a:lvl6pPr marL="2285350" algn="l" defTabSz="914141" rtl="0" eaLnBrk="1" latinLnBrk="0" hangingPunct="1">
        <a:defRPr sz="1800" kern="1200">
          <a:solidFill>
            <a:schemeClr val="tx1"/>
          </a:solidFill>
          <a:latin typeface="+mn-lt"/>
          <a:ea typeface="+mn-ea"/>
          <a:cs typeface="+mn-cs"/>
        </a:defRPr>
      </a:lvl6pPr>
      <a:lvl7pPr marL="2742421" algn="l" defTabSz="914141" rtl="0" eaLnBrk="1" latinLnBrk="0" hangingPunct="1">
        <a:defRPr sz="1800" kern="1200">
          <a:solidFill>
            <a:schemeClr val="tx1"/>
          </a:solidFill>
          <a:latin typeface="+mn-lt"/>
          <a:ea typeface="+mn-ea"/>
          <a:cs typeface="+mn-cs"/>
        </a:defRPr>
      </a:lvl7pPr>
      <a:lvl8pPr marL="3199491" algn="l" defTabSz="914141" rtl="0" eaLnBrk="1" latinLnBrk="0" hangingPunct="1">
        <a:defRPr sz="1800" kern="1200">
          <a:solidFill>
            <a:schemeClr val="tx1"/>
          </a:solidFill>
          <a:latin typeface="+mn-lt"/>
          <a:ea typeface="+mn-ea"/>
          <a:cs typeface="+mn-cs"/>
        </a:defRPr>
      </a:lvl8pPr>
      <a:lvl9pPr marL="3656561" algn="l" defTabSz="91414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sz="1600" dirty="0"/>
              <a:t>Valuation of Imports and Exports of Goods in the International Standards</a:t>
            </a:r>
            <a:endParaRPr lang="en-GB" sz="1600" noProof="0" dirty="0"/>
          </a:p>
        </p:txBody>
      </p:sp>
      <p:sp>
        <p:nvSpPr>
          <p:cNvPr id="3" name="Untertitel 2"/>
          <p:cNvSpPr>
            <a:spLocks noGrp="1"/>
          </p:cNvSpPr>
          <p:nvPr>
            <p:ph type="subTitle" idx="1"/>
          </p:nvPr>
        </p:nvSpPr>
        <p:spPr>
          <a:xfrm>
            <a:off x="766010" y="2681984"/>
            <a:ext cx="7944604" cy="454778"/>
          </a:xfrm>
        </p:spPr>
        <p:txBody>
          <a:bodyPr/>
          <a:lstStyle/>
          <a:p>
            <a:r>
              <a:rPr lang="de-DE" sz="1400" b="1" dirty="0" err="1"/>
              <a:t>Discussion</a:t>
            </a:r>
            <a:br>
              <a:rPr lang="de-DE" sz="1400" b="1" dirty="0"/>
            </a:br>
            <a:r>
              <a:rPr lang="de-DE" sz="1200" dirty="0" err="1"/>
              <a:t>Twentieth</a:t>
            </a:r>
            <a:r>
              <a:rPr lang="de-DE" sz="1200" dirty="0"/>
              <a:t> (</a:t>
            </a:r>
            <a:r>
              <a:rPr lang="de-DE" sz="1200" dirty="0" err="1"/>
              <a:t>virtual</a:t>
            </a:r>
            <a:r>
              <a:rPr lang="de-DE" sz="1200" dirty="0"/>
              <a:t>) UNECE Meeting </a:t>
            </a:r>
            <a:r>
              <a:rPr lang="de-DE" sz="1200" dirty="0" err="1"/>
              <a:t>of</a:t>
            </a:r>
            <a:r>
              <a:rPr lang="de-DE" sz="1200" dirty="0"/>
              <a:t> </a:t>
            </a:r>
            <a:r>
              <a:rPr lang="de-DE" sz="1200" dirty="0" err="1"/>
              <a:t>Experts</a:t>
            </a:r>
            <a:r>
              <a:rPr lang="de-DE" sz="1200" dirty="0"/>
              <a:t> on National Accounts, Item: </a:t>
            </a:r>
            <a:r>
              <a:rPr lang="de-DE" sz="1200" dirty="0" err="1"/>
              <a:t>Globalization</a:t>
            </a:r>
            <a:r>
              <a:rPr lang="de-DE" sz="1200" dirty="0"/>
              <a:t>, May 2021</a:t>
            </a:r>
          </a:p>
        </p:txBody>
      </p:sp>
      <p:sp>
        <p:nvSpPr>
          <p:cNvPr id="4" name="Textplatzhalter 3"/>
          <p:cNvSpPr>
            <a:spLocks noGrp="1"/>
          </p:cNvSpPr>
          <p:nvPr>
            <p:ph type="body" sz="quarter" idx="13"/>
          </p:nvPr>
        </p:nvSpPr>
        <p:spPr/>
        <p:txBody>
          <a:bodyPr/>
          <a:lstStyle/>
          <a:p>
            <a:r>
              <a:rPr lang="de-DE" dirty="0"/>
              <a:t> Jens Walter, Deutsche Bundesbank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0862" y="126225"/>
            <a:ext cx="8975218" cy="543818"/>
          </a:xfrm>
        </p:spPr>
        <p:txBody>
          <a:bodyPr/>
          <a:lstStyle/>
          <a:p>
            <a:r>
              <a:rPr lang="de-DE" dirty="0"/>
              <a:t>In a </a:t>
            </a:r>
            <a:r>
              <a:rPr lang="de-DE" dirty="0" err="1"/>
              <a:t>nutshell</a:t>
            </a:r>
            <a:r>
              <a:rPr lang="de-DE" dirty="0"/>
              <a:t>: </a:t>
            </a:r>
            <a:br>
              <a:rPr lang="de-DE" dirty="0"/>
            </a:br>
            <a:r>
              <a:rPr lang="de-DE" b="0" dirty="0" err="1"/>
              <a:t>What</a:t>
            </a:r>
            <a:r>
              <a:rPr lang="de-DE" b="0" dirty="0"/>
              <a:t> </a:t>
            </a:r>
            <a:r>
              <a:rPr lang="de-DE" b="0" dirty="0" err="1"/>
              <a:t>is</a:t>
            </a:r>
            <a:r>
              <a:rPr lang="de-DE" b="0" dirty="0"/>
              <a:t> </a:t>
            </a:r>
            <a:r>
              <a:rPr lang="de-DE" b="0" dirty="0" err="1"/>
              <a:t>currently</a:t>
            </a:r>
            <a:r>
              <a:rPr lang="de-DE" b="0" dirty="0"/>
              <a:t> </a:t>
            </a:r>
            <a:r>
              <a:rPr lang="de-DE" b="0" dirty="0" err="1"/>
              <a:t>discussed</a:t>
            </a:r>
            <a:r>
              <a:rPr lang="de-DE" b="0" dirty="0"/>
              <a:t>?</a:t>
            </a:r>
          </a:p>
        </p:txBody>
      </p:sp>
      <p:sp>
        <p:nvSpPr>
          <p:cNvPr id="3" name="Textplatzhalter 2"/>
          <p:cNvSpPr>
            <a:spLocks noGrp="1"/>
          </p:cNvSpPr>
          <p:nvPr>
            <p:ph type="body" sz="quarter" idx="15"/>
          </p:nvPr>
        </p:nvSpPr>
        <p:spPr>
          <a:xfrm>
            <a:off x="432000" y="1009650"/>
            <a:ext cx="8280000" cy="3472350"/>
          </a:xfrm>
        </p:spPr>
        <p:txBody>
          <a:bodyPr>
            <a:normAutofit/>
          </a:bodyPr>
          <a:lstStyle/>
          <a:p>
            <a:pPr marL="0" indent="0">
              <a:buNone/>
            </a:pPr>
            <a:endParaRPr lang="de-DE" sz="1050" dirty="0"/>
          </a:p>
        </p:txBody>
      </p:sp>
      <p:sp>
        <p:nvSpPr>
          <p:cNvPr id="4" name="Foliennummernplatzhalter 3"/>
          <p:cNvSpPr>
            <a:spLocks noGrp="1"/>
          </p:cNvSpPr>
          <p:nvPr>
            <p:ph type="sldNum" sz="quarter" idx="4"/>
          </p:nvPr>
        </p:nvSpPr>
        <p:spPr/>
        <p:txBody>
          <a:bodyPr/>
          <a:lstStyle/>
          <a:p>
            <a:r>
              <a:rPr lang="de-DE" b="1" dirty="0"/>
              <a:t>Page </a:t>
            </a:r>
            <a:fld id="{44AC4DCE-31D8-40DA-8054-82557CC0B0B3}" type="slidenum">
              <a:rPr lang="de-DE" b="1" smtClean="0"/>
              <a:pPr/>
              <a:t>2</a:t>
            </a:fld>
            <a:endParaRPr lang="de-DE" b="1" dirty="0"/>
          </a:p>
        </p:txBody>
      </p:sp>
      <p:sp>
        <p:nvSpPr>
          <p:cNvPr id="5" name="Datumsplatzhalter 4"/>
          <p:cNvSpPr>
            <a:spLocks noGrp="1"/>
          </p:cNvSpPr>
          <p:nvPr>
            <p:ph type="dt" sz="half" idx="2"/>
          </p:nvPr>
        </p:nvSpPr>
        <p:spPr/>
        <p:txBody>
          <a:bodyPr/>
          <a:lstStyle/>
          <a:p>
            <a:fld id="{C16CEEE4-719B-4293-B639-54DD0D119792}" type="datetime4">
              <a:rPr lang="en-GB" smtClean="0"/>
              <a:t>13 May 2021</a:t>
            </a:fld>
            <a:endParaRPr lang="de-DE" dirty="0"/>
          </a:p>
        </p:txBody>
      </p:sp>
      <p:sp>
        <p:nvSpPr>
          <p:cNvPr id="6" name="Fußzeilenplatzhalter 5"/>
          <p:cNvSpPr>
            <a:spLocks noGrp="1"/>
          </p:cNvSpPr>
          <p:nvPr>
            <p:ph type="ftr" sz="quarter" idx="3"/>
          </p:nvPr>
        </p:nvSpPr>
        <p:spPr/>
        <p:txBody>
          <a:bodyPr/>
          <a:lstStyle/>
          <a:p>
            <a:r>
              <a:rPr lang="de-DE" dirty="0"/>
              <a:t>Jens Walter, Deutsche Bundesbank</a:t>
            </a:r>
          </a:p>
        </p:txBody>
      </p:sp>
      <p:graphicFrame>
        <p:nvGraphicFramePr>
          <p:cNvPr id="8" name="Tabelle 7"/>
          <p:cNvGraphicFramePr>
            <a:graphicFrameLocks noGrp="1"/>
          </p:cNvGraphicFramePr>
          <p:nvPr/>
        </p:nvGraphicFramePr>
        <p:xfrm>
          <a:off x="430862" y="1008555"/>
          <a:ext cx="8513112" cy="1917192"/>
        </p:xfrm>
        <a:graphic>
          <a:graphicData uri="http://schemas.openxmlformats.org/drawingml/2006/table">
            <a:tbl>
              <a:tblPr firstRow="1" bandRow="1">
                <a:tableStyleId>{B301B821-A1FF-4177-AEE7-76D212191A09}</a:tableStyleId>
              </a:tblPr>
              <a:tblGrid>
                <a:gridCol w="4256556">
                  <a:extLst>
                    <a:ext uri="{9D8B030D-6E8A-4147-A177-3AD203B41FA5}">
                      <a16:colId xmlns:a16="http://schemas.microsoft.com/office/drawing/2014/main" val="2444378909"/>
                    </a:ext>
                  </a:extLst>
                </a:gridCol>
                <a:gridCol w="4256556">
                  <a:extLst>
                    <a:ext uri="{9D8B030D-6E8A-4147-A177-3AD203B41FA5}">
                      <a16:colId xmlns:a16="http://schemas.microsoft.com/office/drawing/2014/main" val="872292769"/>
                    </a:ext>
                  </a:extLst>
                </a:gridCol>
              </a:tblGrid>
              <a:tr h="370840">
                <a:tc gridSpan="2">
                  <a:txBody>
                    <a:bodyPr/>
                    <a:lstStyle/>
                    <a:p>
                      <a:pPr algn="ctr"/>
                      <a:r>
                        <a:rPr lang="en-US" sz="1600" dirty="0"/>
                        <a:t>I. General merchandise on a BOP basis (Goods account)</a:t>
                      </a:r>
                      <a:endParaRPr lang="de-DE" sz="1600" dirty="0"/>
                    </a:p>
                  </a:txBody>
                  <a:tcPr>
                    <a:solidFill>
                      <a:srgbClr val="5E8AB4"/>
                    </a:solidFill>
                  </a:tcPr>
                </a:tc>
                <a:tc hMerge="1">
                  <a:txBody>
                    <a:bodyPr/>
                    <a:lstStyle/>
                    <a:p>
                      <a:endParaRPr lang="de-DE" dirty="0"/>
                    </a:p>
                  </a:txBody>
                  <a:tcPr/>
                </a:tc>
                <a:extLst>
                  <a:ext uri="{0D108BD9-81ED-4DB2-BD59-A6C34878D82A}">
                    <a16:rowId xmlns:a16="http://schemas.microsoft.com/office/drawing/2014/main" val="343717192"/>
                  </a:ext>
                </a:extLst>
              </a:tr>
              <a:tr h="370840">
                <a:tc>
                  <a:txBody>
                    <a:bodyPr/>
                    <a:lstStyle/>
                    <a:p>
                      <a:pPr algn="l"/>
                      <a:r>
                        <a:rPr lang="de-DE" sz="1200" b="1" dirty="0" err="1"/>
                        <a:t>Current</a:t>
                      </a:r>
                      <a:r>
                        <a:rPr lang="de-DE" sz="1200" b="1" baseline="0" dirty="0"/>
                        <a:t> </a:t>
                      </a:r>
                      <a:r>
                        <a:rPr lang="de-DE" sz="1200" b="1" baseline="0" dirty="0" err="1"/>
                        <a:t>situation</a:t>
                      </a:r>
                      <a:r>
                        <a:rPr lang="de-DE" sz="1200" b="1" baseline="0" dirty="0"/>
                        <a:t>: </a:t>
                      </a:r>
                      <a:r>
                        <a:rPr lang="de-DE" sz="1200" b="1" dirty="0"/>
                        <a:t>FOB </a:t>
                      </a:r>
                      <a:r>
                        <a:rPr lang="de-DE" sz="1200" b="1" dirty="0" err="1"/>
                        <a:t>valuation</a:t>
                      </a:r>
                      <a:endParaRPr lang="de-DE" sz="1200" b="1" dirty="0"/>
                    </a:p>
                  </a:txBody>
                  <a:tcPr/>
                </a:tc>
                <a:tc>
                  <a:txBody>
                    <a:bodyPr/>
                    <a:lstStyle/>
                    <a:p>
                      <a:pPr algn="l"/>
                      <a:r>
                        <a:rPr lang="de-DE" sz="1200" b="1" dirty="0" err="1"/>
                        <a:t>Discussion</a:t>
                      </a:r>
                      <a:r>
                        <a:rPr lang="de-DE" sz="1200" b="1" dirty="0"/>
                        <a:t>:</a:t>
                      </a:r>
                      <a:r>
                        <a:rPr lang="de-DE" sz="1200" b="1" baseline="0" dirty="0"/>
                        <a:t> </a:t>
                      </a:r>
                      <a:r>
                        <a:rPr lang="de-DE" sz="1200" b="1" dirty="0" err="1"/>
                        <a:t>Invoice</a:t>
                      </a:r>
                      <a:r>
                        <a:rPr lang="de-DE" sz="1200" b="1" dirty="0"/>
                        <a:t> </a:t>
                      </a:r>
                      <a:r>
                        <a:rPr lang="de-DE" sz="1200" b="1" dirty="0" err="1"/>
                        <a:t>values</a:t>
                      </a:r>
                      <a:r>
                        <a:rPr lang="de-DE" sz="1200" b="1" dirty="0"/>
                        <a:t> (</a:t>
                      </a:r>
                      <a:r>
                        <a:rPr lang="de-DE" sz="1200" b="1" dirty="0" err="1"/>
                        <a:t>option</a:t>
                      </a:r>
                      <a:r>
                        <a:rPr lang="de-DE" sz="1200" b="1" dirty="0"/>
                        <a:t> 3)</a:t>
                      </a:r>
                    </a:p>
                  </a:txBody>
                  <a:tcPr/>
                </a:tc>
                <a:extLst>
                  <a:ext uri="{0D108BD9-81ED-4DB2-BD59-A6C34878D82A}">
                    <a16:rowId xmlns:a16="http://schemas.microsoft.com/office/drawing/2014/main" val="2106902663"/>
                  </a:ext>
                </a:extLst>
              </a:tr>
              <a:tr h="370840">
                <a:tc>
                  <a:txBody>
                    <a:bodyPr/>
                    <a:lstStyle/>
                    <a:p>
                      <a:pPr marL="285750" indent="-285750">
                        <a:lnSpc>
                          <a:spcPct val="130000"/>
                        </a:lnSpc>
                        <a:buFont typeface="Wingdings" panose="05000000000000000000" pitchFamily="2" charset="2"/>
                        <a:buChar char="§"/>
                      </a:pPr>
                      <a:r>
                        <a:rPr lang="de-DE" sz="1200" b="1" dirty="0">
                          <a:solidFill>
                            <a:schemeClr val="accent4">
                              <a:lumMod val="75000"/>
                            </a:schemeClr>
                          </a:solidFill>
                        </a:rPr>
                        <a:t>Data</a:t>
                      </a:r>
                      <a:r>
                        <a:rPr lang="de-DE" sz="1200" b="1" baseline="0" dirty="0">
                          <a:solidFill>
                            <a:schemeClr val="accent4">
                              <a:lumMod val="75000"/>
                            </a:schemeClr>
                          </a:solidFill>
                        </a:rPr>
                        <a:t> </a:t>
                      </a:r>
                      <a:r>
                        <a:rPr lang="de-DE" sz="1200" b="1" baseline="0" dirty="0" err="1">
                          <a:solidFill>
                            <a:schemeClr val="accent4">
                              <a:lumMod val="75000"/>
                            </a:schemeClr>
                          </a:solidFill>
                        </a:rPr>
                        <a:t>source</a:t>
                      </a:r>
                      <a:r>
                        <a:rPr lang="de-DE" sz="1200" b="1" dirty="0">
                          <a:solidFill>
                            <a:schemeClr val="accent4">
                              <a:lumMod val="75000"/>
                            </a:schemeClr>
                          </a:solidFill>
                        </a:rPr>
                        <a:t>: IMTS</a:t>
                      </a:r>
                      <a:r>
                        <a:rPr lang="de-DE" sz="1200" dirty="0"/>
                        <a:t> </a:t>
                      </a:r>
                      <a:r>
                        <a:rPr lang="de-DE" sz="1200" baseline="0" dirty="0"/>
                        <a:t> </a:t>
                      </a:r>
                      <a:br>
                        <a:rPr lang="de-DE" sz="1200" baseline="0" dirty="0"/>
                      </a:br>
                      <a:r>
                        <a:rPr lang="de-DE" sz="1200" dirty="0"/>
                        <a:t>CIF </a:t>
                      </a:r>
                      <a:r>
                        <a:rPr lang="de-DE" sz="1200" dirty="0" err="1"/>
                        <a:t>values</a:t>
                      </a:r>
                      <a:r>
                        <a:rPr lang="de-DE" sz="1200" dirty="0"/>
                        <a:t> </a:t>
                      </a:r>
                      <a:r>
                        <a:rPr lang="de-DE" sz="1200" dirty="0" err="1"/>
                        <a:t>for</a:t>
                      </a:r>
                      <a:r>
                        <a:rPr lang="de-DE" sz="1200" dirty="0"/>
                        <a:t> </a:t>
                      </a:r>
                      <a:r>
                        <a:rPr lang="de-DE" sz="1200" dirty="0" err="1"/>
                        <a:t>imports</a:t>
                      </a:r>
                      <a:r>
                        <a:rPr lang="de-DE" sz="1200" dirty="0"/>
                        <a:t> </a:t>
                      </a:r>
                      <a:r>
                        <a:rPr lang="de-DE" sz="1200" dirty="0" err="1"/>
                        <a:t>and</a:t>
                      </a:r>
                      <a:r>
                        <a:rPr lang="de-DE" sz="1200" dirty="0"/>
                        <a:t> FOB </a:t>
                      </a:r>
                      <a:r>
                        <a:rPr lang="de-DE" sz="1200" dirty="0" err="1"/>
                        <a:t>values</a:t>
                      </a:r>
                      <a:r>
                        <a:rPr lang="de-DE" sz="1200" dirty="0"/>
                        <a:t> </a:t>
                      </a:r>
                      <a:r>
                        <a:rPr lang="de-DE" sz="1200" dirty="0" err="1"/>
                        <a:t>for</a:t>
                      </a:r>
                      <a:r>
                        <a:rPr lang="de-DE" sz="1200" baseline="0" dirty="0"/>
                        <a:t> </a:t>
                      </a:r>
                      <a:r>
                        <a:rPr lang="de-DE" sz="1200" baseline="0" dirty="0" err="1"/>
                        <a:t>exports</a:t>
                      </a:r>
                      <a:endParaRPr lang="de-DE" sz="1200" dirty="0"/>
                    </a:p>
                  </a:txBody>
                  <a:tcPr>
                    <a:noFill/>
                  </a:tcPr>
                </a:tc>
                <a:tc>
                  <a:txBody>
                    <a:bodyPr/>
                    <a:lstStyle/>
                    <a:p>
                      <a:pPr marL="285750" indent="-285750" algn="l" defTabSz="914141" rtl="0" eaLnBrk="1" latinLnBrk="0" hangingPunct="1">
                        <a:lnSpc>
                          <a:spcPct val="130000"/>
                        </a:lnSpc>
                        <a:buClr>
                          <a:schemeClr val="accent4">
                            <a:lumMod val="75000"/>
                          </a:schemeClr>
                        </a:buClr>
                        <a:buFont typeface="Wingdings" panose="05000000000000000000" pitchFamily="2" charset="2"/>
                        <a:buChar char="§"/>
                      </a:pPr>
                      <a:r>
                        <a:rPr lang="de-DE" sz="1200" b="1" kern="1200" dirty="0">
                          <a:solidFill>
                            <a:schemeClr val="accent4">
                              <a:lumMod val="75000"/>
                            </a:schemeClr>
                          </a:solidFill>
                        </a:rPr>
                        <a:t>Data </a:t>
                      </a:r>
                      <a:r>
                        <a:rPr lang="de-DE" sz="1200" b="1" kern="1200" dirty="0" err="1">
                          <a:solidFill>
                            <a:schemeClr val="accent4">
                              <a:lumMod val="75000"/>
                            </a:schemeClr>
                          </a:solidFill>
                        </a:rPr>
                        <a:t>source</a:t>
                      </a:r>
                      <a:r>
                        <a:rPr lang="de-DE" sz="1200" b="1" kern="1200" dirty="0">
                          <a:solidFill>
                            <a:schemeClr val="accent4">
                              <a:lumMod val="75000"/>
                            </a:schemeClr>
                          </a:solidFill>
                        </a:rPr>
                        <a:t>: </a:t>
                      </a:r>
                      <a:r>
                        <a:rPr lang="en-US" sz="1200" b="1" kern="1200" dirty="0">
                          <a:solidFill>
                            <a:schemeClr val="accent4">
                              <a:lumMod val="75000"/>
                            </a:schemeClr>
                          </a:solidFill>
                        </a:rPr>
                        <a:t>IMTS </a:t>
                      </a:r>
                      <a:br>
                        <a:rPr lang="en-US" sz="1200" b="1" kern="1200" dirty="0">
                          <a:solidFill>
                            <a:schemeClr val="accent4">
                              <a:lumMod val="75000"/>
                            </a:schemeClr>
                          </a:solidFill>
                        </a:rPr>
                      </a:br>
                      <a:r>
                        <a:rPr lang="en-US" sz="1200" kern="1200" dirty="0">
                          <a:solidFill>
                            <a:schemeClr val="dk1"/>
                          </a:solidFill>
                          <a:latin typeface="+mn-lt"/>
                          <a:ea typeface="+mn-ea"/>
                          <a:cs typeface="+mn-cs"/>
                        </a:rPr>
                        <a:t>Invoice values recorded by customs declarations or surveys and other data sources</a:t>
                      </a:r>
                      <a:endParaRPr lang="de-DE" sz="1200" kern="1200" dirty="0">
                        <a:solidFill>
                          <a:schemeClr val="dk1"/>
                        </a:solidFill>
                        <a:latin typeface="+mn-lt"/>
                        <a:ea typeface="+mn-ea"/>
                        <a:cs typeface="+mn-cs"/>
                      </a:endParaRPr>
                    </a:p>
                  </a:txBody>
                  <a:tcPr>
                    <a:noFill/>
                  </a:tcPr>
                </a:tc>
                <a:extLst>
                  <a:ext uri="{0D108BD9-81ED-4DB2-BD59-A6C34878D82A}">
                    <a16:rowId xmlns:a16="http://schemas.microsoft.com/office/drawing/2014/main" val="2021083459"/>
                  </a:ext>
                </a:extLst>
              </a:tr>
              <a:tr h="370840">
                <a:tc>
                  <a:txBody>
                    <a:bodyPr/>
                    <a:lstStyle/>
                    <a:p>
                      <a:pPr marL="285750" indent="-285750" algn="l" defTabSz="914141" rtl="0" eaLnBrk="1" latinLnBrk="0" hangingPunct="1">
                        <a:lnSpc>
                          <a:spcPct val="130000"/>
                        </a:lnSpc>
                        <a:buClr>
                          <a:schemeClr val="accent4">
                            <a:lumMod val="75000"/>
                          </a:schemeClr>
                        </a:buClr>
                        <a:buFont typeface="Wingdings" panose="05000000000000000000" pitchFamily="2" charset="2"/>
                        <a:buChar char="§"/>
                      </a:pPr>
                      <a:r>
                        <a:rPr lang="de-DE" sz="1200" kern="1200" dirty="0">
                          <a:solidFill>
                            <a:schemeClr val="dk1"/>
                          </a:solidFill>
                          <a:latin typeface="+mn-lt"/>
                          <a:ea typeface="+mn-ea"/>
                          <a:cs typeface="+mn-cs"/>
                        </a:rPr>
                        <a:t>Imports: CIF </a:t>
                      </a:r>
                      <a:r>
                        <a:rPr lang="de-DE" sz="1200" kern="1200" dirty="0" err="1">
                          <a:solidFill>
                            <a:schemeClr val="dk1"/>
                          </a:solidFill>
                          <a:latin typeface="+mn-lt"/>
                          <a:ea typeface="+mn-ea"/>
                          <a:cs typeface="+mn-cs"/>
                        </a:rPr>
                        <a:t>to</a:t>
                      </a:r>
                      <a:r>
                        <a:rPr lang="de-DE" sz="1200" kern="1200" dirty="0">
                          <a:solidFill>
                            <a:schemeClr val="dk1"/>
                          </a:solidFill>
                          <a:latin typeface="+mn-lt"/>
                          <a:ea typeface="+mn-ea"/>
                          <a:cs typeface="+mn-cs"/>
                        </a:rPr>
                        <a:t> FOB </a:t>
                      </a:r>
                      <a:r>
                        <a:rPr lang="de-DE" sz="1200" kern="1200" dirty="0" err="1">
                          <a:solidFill>
                            <a:schemeClr val="dk1"/>
                          </a:solidFill>
                          <a:latin typeface="+mn-lt"/>
                          <a:ea typeface="+mn-ea"/>
                          <a:cs typeface="+mn-cs"/>
                        </a:rPr>
                        <a:t>adjustment</a:t>
                      </a:r>
                      <a:r>
                        <a:rPr lang="de-DE" sz="1200" kern="1200" dirty="0">
                          <a:solidFill>
                            <a:schemeClr val="dk1"/>
                          </a:solidFill>
                          <a:latin typeface="+mn-lt"/>
                          <a:ea typeface="+mn-ea"/>
                          <a:cs typeface="+mn-cs"/>
                        </a:rPr>
                        <a:t> </a:t>
                      </a:r>
                    </a:p>
                  </a:txBody>
                  <a:tcPr>
                    <a:noFill/>
                  </a:tcPr>
                </a:tc>
                <a:tc>
                  <a:txBody>
                    <a:bodyPr/>
                    <a:lstStyle/>
                    <a:p>
                      <a:pPr marL="285750" indent="-285750" algn="l" defTabSz="914141" rtl="0" eaLnBrk="1" latinLnBrk="0" hangingPunct="1">
                        <a:lnSpc>
                          <a:spcPct val="130000"/>
                        </a:lnSpc>
                        <a:buClr>
                          <a:schemeClr val="accent4">
                            <a:lumMod val="75000"/>
                          </a:schemeClr>
                        </a:buClr>
                        <a:buFont typeface="Wingdings" panose="05000000000000000000" pitchFamily="2" charset="2"/>
                        <a:buChar char="§"/>
                      </a:pPr>
                      <a:r>
                        <a:rPr lang="de-DE" sz="1200" kern="1200" dirty="0" err="1">
                          <a:solidFill>
                            <a:schemeClr val="dk1"/>
                          </a:solidFill>
                          <a:latin typeface="+mn-lt"/>
                          <a:ea typeface="+mn-ea"/>
                          <a:cs typeface="+mn-cs"/>
                        </a:rPr>
                        <a:t>Direct</a:t>
                      </a:r>
                      <a:r>
                        <a:rPr lang="de-DE" sz="1200" kern="1200" dirty="0">
                          <a:solidFill>
                            <a:schemeClr val="dk1"/>
                          </a:solidFill>
                          <a:latin typeface="+mn-lt"/>
                          <a:ea typeface="+mn-ea"/>
                          <a:cs typeface="+mn-cs"/>
                        </a:rPr>
                        <a:t> </a:t>
                      </a:r>
                      <a:r>
                        <a:rPr lang="de-DE" sz="1200" kern="1200" dirty="0" err="1">
                          <a:solidFill>
                            <a:schemeClr val="dk1"/>
                          </a:solidFill>
                          <a:latin typeface="+mn-lt"/>
                          <a:ea typeface="+mn-ea"/>
                          <a:cs typeface="+mn-cs"/>
                        </a:rPr>
                        <a:t>implementation</a:t>
                      </a:r>
                      <a:r>
                        <a:rPr lang="de-DE" sz="1200" kern="1200" dirty="0">
                          <a:solidFill>
                            <a:schemeClr val="dk1"/>
                          </a:solidFill>
                          <a:latin typeface="+mn-lt"/>
                          <a:ea typeface="+mn-ea"/>
                          <a:cs typeface="+mn-cs"/>
                        </a:rPr>
                        <a:t> (</a:t>
                      </a:r>
                      <a:r>
                        <a:rPr lang="de-DE" sz="1200" kern="1200" dirty="0" err="1">
                          <a:solidFill>
                            <a:schemeClr val="dk1"/>
                          </a:solidFill>
                          <a:latin typeface="+mn-lt"/>
                          <a:ea typeface="+mn-ea"/>
                          <a:cs typeface="+mn-cs"/>
                        </a:rPr>
                        <a:t>no</a:t>
                      </a:r>
                      <a:r>
                        <a:rPr lang="de-DE" sz="1200" kern="1200" dirty="0">
                          <a:solidFill>
                            <a:schemeClr val="dk1"/>
                          </a:solidFill>
                          <a:latin typeface="+mn-lt"/>
                          <a:ea typeface="+mn-ea"/>
                          <a:cs typeface="+mn-cs"/>
                        </a:rPr>
                        <a:t> </a:t>
                      </a:r>
                      <a:r>
                        <a:rPr lang="de-DE" sz="1200" kern="1200" dirty="0" err="1">
                          <a:solidFill>
                            <a:schemeClr val="dk1"/>
                          </a:solidFill>
                          <a:latin typeface="+mn-lt"/>
                          <a:ea typeface="+mn-ea"/>
                          <a:cs typeface="+mn-cs"/>
                        </a:rPr>
                        <a:t>adjustments</a:t>
                      </a:r>
                      <a:r>
                        <a:rPr lang="de-DE" sz="1200" kern="1200" dirty="0">
                          <a:solidFill>
                            <a:schemeClr val="dk1"/>
                          </a:solidFill>
                          <a:latin typeface="+mn-lt"/>
                          <a:ea typeface="+mn-ea"/>
                          <a:cs typeface="+mn-cs"/>
                        </a:rPr>
                        <a:t>!)</a:t>
                      </a:r>
                    </a:p>
                  </a:txBody>
                  <a:tcPr>
                    <a:noFill/>
                  </a:tcPr>
                </a:tc>
                <a:extLst>
                  <a:ext uri="{0D108BD9-81ED-4DB2-BD59-A6C34878D82A}">
                    <a16:rowId xmlns:a16="http://schemas.microsoft.com/office/drawing/2014/main" val="2731944011"/>
                  </a:ext>
                </a:extLst>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2976491972"/>
              </p:ext>
            </p:extLst>
          </p:nvPr>
        </p:nvGraphicFramePr>
        <p:xfrm>
          <a:off x="430862" y="2901046"/>
          <a:ext cx="8513112" cy="1930898"/>
        </p:xfrm>
        <a:graphic>
          <a:graphicData uri="http://schemas.openxmlformats.org/drawingml/2006/table">
            <a:tbl>
              <a:tblPr firstRow="1" bandRow="1">
                <a:tableStyleId>{B301B821-A1FF-4177-AEE7-76D212191A09}</a:tableStyleId>
              </a:tblPr>
              <a:tblGrid>
                <a:gridCol w="4256556">
                  <a:extLst>
                    <a:ext uri="{9D8B030D-6E8A-4147-A177-3AD203B41FA5}">
                      <a16:colId xmlns:a16="http://schemas.microsoft.com/office/drawing/2014/main" val="2444378909"/>
                    </a:ext>
                  </a:extLst>
                </a:gridCol>
                <a:gridCol w="4256556">
                  <a:extLst>
                    <a:ext uri="{9D8B030D-6E8A-4147-A177-3AD203B41FA5}">
                      <a16:colId xmlns:a16="http://schemas.microsoft.com/office/drawing/2014/main" val="872292769"/>
                    </a:ext>
                  </a:extLst>
                </a:gridCol>
              </a:tblGrid>
              <a:tr h="347116">
                <a:tc gridSpan="2">
                  <a:txBody>
                    <a:bodyPr/>
                    <a:lstStyle/>
                    <a:p>
                      <a:pPr algn="ctr"/>
                      <a:r>
                        <a:rPr lang="en-US" sz="1600" dirty="0"/>
                        <a:t>II.</a:t>
                      </a:r>
                      <a:r>
                        <a:rPr lang="en-US" sz="1600" baseline="0" dirty="0"/>
                        <a:t> </a:t>
                      </a:r>
                      <a:r>
                        <a:rPr lang="en-US" sz="1600" dirty="0"/>
                        <a:t>Freight and insurance services (Services account)</a:t>
                      </a:r>
                      <a:endParaRPr lang="de-DE" sz="1600" dirty="0"/>
                    </a:p>
                  </a:txBody>
                  <a:tcPr>
                    <a:solidFill>
                      <a:srgbClr val="5E8AB4"/>
                    </a:solidFill>
                  </a:tcPr>
                </a:tc>
                <a:tc hMerge="1">
                  <a:txBody>
                    <a:bodyPr/>
                    <a:lstStyle/>
                    <a:p>
                      <a:endParaRPr lang="de-DE" dirty="0"/>
                    </a:p>
                  </a:txBody>
                  <a:tcPr/>
                </a:tc>
                <a:extLst>
                  <a:ext uri="{0D108BD9-81ED-4DB2-BD59-A6C34878D82A}">
                    <a16:rowId xmlns:a16="http://schemas.microsoft.com/office/drawing/2014/main" val="343717192"/>
                  </a:ext>
                </a:extLst>
              </a:tr>
              <a:tr h="284004">
                <a:tc>
                  <a:txBody>
                    <a:bodyPr/>
                    <a:lstStyle/>
                    <a:p>
                      <a:pPr algn="l"/>
                      <a:r>
                        <a:rPr lang="de-DE" sz="1200" b="1" dirty="0" err="1"/>
                        <a:t>Current</a:t>
                      </a:r>
                      <a:r>
                        <a:rPr lang="de-DE" sz="1200" b="1" baseline="0" dirty="0"/>
                        <a:t> </a:t>
                      </a:r>
                      <a:r>
                        <a:rPr lang="de-DE" sz="1200" b="1" baseline="0" dirty="0" err="1"/>
                        <a:t>situation</a:t>
                      </a:r>
                      <a:r>
                        <a:rPr lang="de-DE" sz="1200" b="1" baseline="0" dirty="0"/>
                        <a:t>: </a:t>
                      </a:r>
                      <a:r>
                        <a:rPr lang="de-DE" sz="1200" b="1" dirty="0" err="1"/>
                        <a:t>estimation</a:t>
                      </a:r>
                      <a:r>
                        <a:rPr lang="de-DE" sz="1200" b="1" dirty="0"/>
                        <a:t> </a:t>
                      </a:r>
                      <a:r>
                        <a:rPr lang="de-DE" sz="1200" b="1" dirty="0" err="1"/>
                        <a:t>within</a:t>
                      </a:r>
                      <a:r>
                        <a:rPr lang="de-DE" sz="1200" b="1" dirty="0"/>
                        <a:t> cif/fob </a:t>
                      </a:r>
                      <a:r>
                        <a:rPr lang="de-DE" sz="1200" b="1" dirty="0" err="1"/>
                        <a:t>adjustment</a:t>
                      </a:r>
                      <a:endParaRPr lang="de-DE" sz="1200" b="1" dirty="0"/>
                    </a:p>
                  </a:txBody>
                  <a:tcPr/>
                </a:tc>
                <a:tc>
                  <a:txBody>
                    <a:bodyPr/>
                    <a:lstStyle/>
                    <a:p>
                      <a:pPr marL="0" marR="0" lvl="0" indent="0" algn="l" defTabSz="914141" rtl="0" eaLnBrk="1" fontAlgn="auto" latinLnBrk="0" hangingPunct="1">
                        <a:lnSpc>
                          <a:spcPct val="100000"/>
                        </a:lnSpc>
                        <a:spcBef>
                          <a:spcPts val="0"/>
                        </a:spcBef>
                        <a:spcAft>
                          <a:spcPts val="0"/>
                        </a:spcAft>
                        <a:buClrTx/>
                        <a:buSzTx/>
                        <a:buFontTx/>
                        <a:buNone/>
                        <a:tabLst/>
                        <a:defRPr/>
                      </a:pPr>
                      <a:r>
                        <a:rPr lang="de-DE" sz="1200" b="1" dirty="0" err="1"/>
                        <a:t>Discussion</a:t>
                      </a:r>
                      <a:r>
                        <a:rPr lang="de-DE" sz="1200" b="1" dirty="0"/>
                        <a:t>:</a:t>
                      </a:r>
                      <a:r>
                        <a:rPr lang="de-DE" sz="1200" b="1" baseline="0" dirty="0"/>
                        <a:t> </a:t>
                      </a:r>
                      <a:r>
                        <a:rPr lang="de-DE" sz="1200" b="1" dirty="0"/>
                        <a:t>Survey </a:t>
                      </a:r>
                      <a:r>
                        <a:rPr lang="de-DE" sz="1200" b="1" dirty="0" err="1"/>
                        <a:t>or</a:t>
                      </a:r>
                      <a:r>
                        <a:rPr lang="de-DE" sz="1200" b="1" dirty="0"/>
                        <a:t> alternative </a:t>
                      </a:r>
                      <a:r>
                        <a:rPr lang="de-DE" sz="1200" b="1" dirty="0" err="1"/>
                        <a:t>data</a:t>
                      </a:r>
                      <a:r>
                        <a:rPr lang="de-DE" sz="1200" b="1" dirty="0"/>
                        <a:t> </a:t>
                      </a:r>
                      <a:r>
                        <a:rPr lang="de-DE" sz="1200" b="1" dirty="0" err="1"/>
                        <a:t>source</a:t>
                      </a:r>
                      <a:endParaRPr lang="de-DE" sz="1200" b="1" dirty="0"/>
                    </a:p>
                  </a:txBody>
                  <a:tcPr/>
                </a:tc>
                <a:extLst>
                  <a:ext uri="{0D108BD9-81ED-4DB2-BD59-A6C34878D82A}">
                    <a16:rowId xmlns:a16="http://schemas.microsoft.com/office/drawing/2014/main" val="2106902663"/>
                  </a:ext>
                </a:extLst>
              </a:tr>
              <a:tr h="1299778">
                <a:tc>
                  <a:txBody>
                    <a:bodyPr/>
                    <a:lstStyle/>
                    <a:p>
                      <a:pPr marL="285750" indent="-285750" algn="l" defTabSz="914141" rtl="0" eaLnBrk="1" latinLnBrk="0" hangingPunct="1">
                        <a:lnSpc>
                          <a:spcPct val="130000"/>
                        </a:lnSpc>
                        <a:buClr>
                          <a:schemeClr val="accent4">
                            <a:lumMod val="75000"/>
                          </a:schemeClr>
                        </a:buClr>
                        <a:buFont typeface="Wingdings" panose="05000000000000000000" pitchFamily="2" charset="2"/>
                        <a:buChar char="§"/>
                      </a:pPr>
                      <a:r>
                        <a:rPr lang="de-DE" sz="1200" b="1" kern="1200" dirty="0">
                          <a:solidFill>
                            <a:schemeClr val="accent4">
                              <a:lumMod val="75000"/>
                            </a:schemeClr>
                          </a:solidFill>
                          <a:latin typeface="+mn-lt"/>
                          <a:ea typeface="+mn-ea"/>
                          <a:cs typeface="+mn-cs"/>
                        </a:rPr>
                        <a:t>Data </a:t>
                      </a:r>
                      <a:r>
                        <a:rPr lang="de-DE" sz="1200" b="1" kern="1200" dirty="0" err="1">
                          <a:solidFill>
                            <a:schemeClr val="accent4">
                              <a:lumMod val="75000"/>
                            </a:schemeClr>
                          </a:solidFill>
                          <a:latin typeface="+mn-lt"/>
                          <a:ea typeface="+mn-ea"/>
                          <a:cs typeface="+mn-cs"/>
                        </a:rPr>
                        <a:t>source</a:t>
                      </a:r>
                      <a:r>
                        <a:rPr lang="de-DE" sz="1200" b="1" kern="1200" dirty="0">
                          <a:solidFill>
                            <a:schemeClr val="accent4">
                              <a:lumMod val="75000"/>
                            </a:schemeClr>
                          </a:solidFill>
                          <a:latin typeface="+mn-lt"/>
                          <a:ea typeface="+mn-ea"/>
                          <a:cs typeface="+mn-cs"/>
                        </a:rPr>
                        <a:t>: IMTS </a:t>
                      </a:r>
                      <a:r>
                        <a:rPr lang="de-DE" sz="1200" b="1" kern="1200" dirty="0" err="1">
                          <a:solidFill>
                            <a:schemeClr val="accent4">
                              <a:lumMod val="75000"/>
                            </a:schemeClr>
                          </a:solidFill>
                          <a:latin typeface="+mn-lt"/>
                          <a:ea typeface="+mn-ea"/>
                          <a:cs typeface="+mn-cs"/>
                        </a:rPr>
                        <a:t>and</a:t>
                      </a:r>
                      <a:r>
                        <a:rPr lang="de-DE" sz="1200" b="1" kern="1200" dirty="0">
                          <a:solidFill>
                            <a:schemeClr val="accent4">
                              <a:lumMod val="75000"/>
                            </a:schemeClr>
                          </a:solidFill>
                          <a:latin typeface="+mn-lt"/>
                          <a:ea typeface="+mn-ea"/>
                          <a:cs typeface="+mn-cs"/>
                        </a:rPr>
                        <a:t> </a:t>
                      </a:r>
                      <a:r>
                        <a:rPr lang="de-DE" sz="1200" b="1" kern="1200" dirty="0" err="1">
                          <a:solidFill>
                            <a:schemeClr val="accent4">
                              <a:lumMod val="75000"/>
                            </a:schemeClr>
                          </a:solidFill>
                          <a:latin typeface="+mn-lt"/>
                          <a:ea typeface="+mn-ea"/>
                          <a:cs typeface="+mn-cs"/>
                        </a:rPr>
                        <a:t>other</a:t>
                      </a:r>
                      <a:r>
                        <a:rPr lang="de-DE" sz="1200" b="1" kern="1200" dirty="0">
                          <a:solidFill>
                            <a:schemeClr val="accent4">
                              <a:lumMod val="75000"/>
                            </a:schemeClr>
                          </a:solidFill>
                          <a:latin typeface="+mn-lt"/>
                          <a:ea typeface="+mn-ea"/>
                          <a:cs typeface="+mn-cs"/>
                        </a:rPr>
                        <a:t> </a:t>
                      </a:r>
                      <a:r>
                        <a:rPr lang="de-DE" sz="1200" b="1" kern="1200" dirty="0" err="1">
                          <a:solidFill>
                            <a:schemeClr val="accent4">
                              <a:lumMod val="75000"/>
                            </a:schemeClr>
                          </a:solidFill>
                          <a:latin typeface="+mn-lt"/>
                          <a:ea typeface="+mn-ea"/>
                          <a:cs typeface="+mn-cs"/>
                        </a:rPr>
                        <a:t>data</a:t>
                      </a:r>
                      <a:r>
                        <a:rPr lang="de-DE" sz="1200" b="1" kern="1200" dirty="0">
                          <a:solidFill>
                            <a:schemeClr val="accent4">
                              <a:lumMod val="75000"/>
                            </a:schemeClr>
                          </a:solidFill>
                          <a:latin typeface="+mn-lt"/>
                          <a:ea typeface="+mn-ea"/>
                          <a:cs typeface="+mn-cs"/>
                        </a:rPr>
                        <a:t> </a:t>
                      </a:r>
                      <a:r>
                        <a:rPr lang="de-DE" sz="1200" b="1" kern="1200" dirty="0" err="1">
                          <a:solidFill>
                            <a:schemeClr val="accent4">
                              <a:lumMod val="75000"/>
                            </a:schemeClr>
                          </a:solidFill>
                          <a:latin typeface="+mn-lt"/>
                          <a:ea typeface="+mn-ea"/>
                          <a:cs typeface="+mn-cs"/>
                        </a:rPr>
                        <a:t>sources</a:t>
                      </a:r>
                      <a:br>
                        <a:rPr lang="de-DE" sz="1200" kern="1200" dirty="0">
                          <a:solidFill>
                            <a:schemeClr val="dk1"/>
                          </a:solidFill>
                          <a:latin typeface="+mn-lt"/>
                          <a:ea typeface="+mn-ea"/>
                          <a:cs typeface="+mn-cs"/>
                        </a:rPr>
                      </a:br>
                      <a:r>
                        <a:rPr lang="de-DE" sz="1200" kern="1200" dirty="0" err="1">
                          <a:solidFill>
                            <a:schemeClr val="dk1"/>
                          </a:solidFill>
                          <a:latin typeface="+mn-lt"/>
                          <a:ea typeface="+mn-ea"/>
                          <a:cs typeface="+mn-cs"/>
                        </a:rPr>
                        <a:t>Estimation</a:t>
                      </a:r>
                      <a:r>
                        <a:rPr lang="de-DE" sz="1200" kern="1200" dirty="0">
                          <a:solidFill>
                            <a:schemeClr val="dk1"/>
                          </a:solidFill>
                          <a:latin typeface="+mn-lt"/>
                          <a:ea typeface="+mn-ea"/>
                          <a:cs typeface="+mn-cs"/>
                        </a:rPr>
                        <a:t> </a:t>
                      </a:r>
                      <a:r>
                        <a:rPr lang="de-DE" sz="1200" kern="1200" dirty="0" err="1">
                          <a:solidFill>
                            <a:schemeClr val="dk1"/>
                          </a:solidFill>
                          <a:latin typeface="+mn-lt"/>
                          <a:ea typeface="+mn-ea"/>
                          <a:cs typeface="+mn-cs"/>
                        </a:rPr>
                        <a:t>based</a:t>
                      </a:r>
                      <a:r>
                        <a:rPr lang="de-DE" sz="1200" kern="1200" dirty="0">
                          <a:solidFill>
                            <a:schemeClr val="dk1"/>
                          </a:solidFill>
                          <a:latin typeface="+mn-lt"/>
                          <a:ea typeface="+mn-ea"/>
                          <a:cs typeface="+mn-cs"/>
                        </a:rPr>
                        <a:t> on IMTS </a:t>
                      </a:r>
                      <a:r>
                        <a:rPr lang="de-DE" sz="1200" kern="1200" dirty="0" err="1">
                          <a:solidFill>
                            <a:schemeClr val="dk1"/>
                          </a:solidFill>
                          <a:latin typeface="+mn-lt"/>
                          <a:ea typeface="+mn-ea"/>
                          <a:cs typeface="+mn-cs"/>
                        </a:rPr>
                        <a:t>data</a:t>
                      </a:r>
                      <a:r>
                        <a:rPr lang="de-DE" sz="1200" kern="1200" dirty="0">
                          <a:solidFill>
                            <a:schemeClr val="dk1"/>
                          </a:solidFill>
                          <a:latin typeface="+mn-lt"/>
                          <a:ea typeface="+mn-ea"/>
                          <a:cs typeface="+mn-cs"/>
                        </a:rPr>
                        <a:t> </a:t>
                      </a:r>
                      <a:r>
                        <a:rPr lang="de-DE" sz="1200" kern="1200" dirty="0" err="1">
                          <a:solidFill>
                            <a:schemeClr val="dk1"/>
                          </a:solidFill>
                          <a:latin typeface="+mn-lt"/>
                          <a:ea typeface="+mn-ea"/>
                          <a:cs typeface="+mn-cs"/>
                        </a:rPr>
                        <a:t>integrating</a:t>
                      </a:r>
                      <a:r>
                        <a:rPr lang="de-DE" sz="1200" kern="1200" dirty="0">
                          <a:solidFill>
                            <a:schemeClr val="dk1"/>
                          </a:solidFill>
                          <a:latin typeface="+mn-lt"/>
                          <a:ea typeface="+mn-ea"/>
                          <a:cs typeface="+mn-cs"/>
                        </a:rPr>
                        <a:t> </a:t>
                      </a:r>
                      <a:r>
                        <a:rPr lang="de-DE" sz="1200" kern="1200" dirty="0" err="1">
                          <a:solidFill>
                            <a:schemeClr val="dk1"/>
                          </a:solidFill>
                          <a:latin typeface="+mn-lt"/>
                          <a:ea typeface="+mn-ea"/>
                          <a:cs typeface="+mn-cs"/>
                        </a:rPr>
                        <a:t>information</a:t>
                      </a:r>
                      <a:r>
                        <a:rPr lang="de-DE" sz="1200" kern="1200" dirty="0">
                          <a:solidFill>
                            <a:schemeClr val="dk1"/>
                          </a:solidFill>
                          <a:latin typeface="+mn-lt"/>
                          <a:ea typeface="+mn-ea"/>
                          <a:cs typeface="+mn-cs"/>
                        </a:rPr>
                        <a:t> on </a:t>
                      </a:r>
                      <a:r>
                        <a:rPr lang="en-US" sz="1200" i="1" kern="1200" dirty="0">
                          <a:solidFill>
                            <a:schemeClr val="dk1"/>
                          </a:solidFill>
                          <a:latin typeface="+mn-lt"/>
                          <a:ea typeface="+mn-ea"/>
                          <a:cs typeface="+mn-cs"/>
                        </a:rPr>
                        <a:t>type of goods, disaggregated quantities, partner country, transport mode, freight rates, residency </a:t>
                      </a:r>
                      <a:r>
                        <a:rPr lang="en-US" sz="1200" kern="1200" dirty="0">
                          <a:solidFill>
                            <a:schemeClr val="dk1"/>
                          </a:solidFill>
                          <a:latin typeface="+mn-lt"/>
                          <a:ea typeface="+mn-ea"/>
                          <a:cs typeface="+mn-cs"/>
                        </a:rPr>
                        <a:t>(</a:t>
                      </a:r>
                      <a:r>
                        <a:rPr lang="en-GB" sz="1200" kern="1200" noProof="0" dirty="0">
                          <a:solidFill>
                            <a:schemeClr val="dk1"/>
                          </a:solidFill>
                          <a:latin typeface="+mn-lt"/>
                          <a:ea typeface="+mn-ea"/>
                          <a:cs typeface="+mn-cs"/>
                        </a:rPr>
                        <a:t>with</a:t>
                      </a:r>
                      <a:r>
                        <a:rPr lang="en-US" sz="1200" kern="1200" dirty="0">
                          <a:solidFill>
                            <a:schemeClr val="dk1"/>
                          </a:solidFill>
                          <a:latin typeface="+mn-lt"/>
                          <a:ea typeface="+mn-ea"/>
                          <a:cs typeface="+mn-cs"/>
                        </a:rPr>
                        <a:t> different degree)</a:t>
                      </a:r>
                      <a:endParaRPr lang="de-DE" sz="1200" kern="1200" dirty="0">
                        <a:solidFill>
                          <a:schemeClr val="dk1"/>
                        </a:solidFill>
                        <a:latin typeface="+mn-lt"/>
                        <a:ea typeface="+mn-ea"/>
                        <a:cs typeface="+mn-cs"/>
                      </a:endParaRPr>
                    </a:p>
                  </a:txBody>
                  <a:tcPr>
                    <a:noFill/>
                  </a:tcPr>
                </a:tc>
                <a:tc>
                  <a:txBody>
                    <a:bodyPr/>
                    <a:lstStyle/>
                    <a:p>
                      <a:pPr marL="285750" indent="-285750" algn="l" defTabSz="914141" rtl="0" eaLnBrk="1" latinLnBrk="0" hangingPunct="1">
                        <a:lnSpc>
                          <a:spcPct val="130000"/>
                        </a:lnSpc>
                        <a:buClr>
                          <a:schemeClr val="accent4">
                            <a:lumMod val="75000"/>
                          </a:schemeClr>
                        </a:buClr>
                        <a:buFont typeface="Wingdings" panose="05000000000000000000" pitchFamily="2" charset="2"/>
                        <a:buChar char="§"/>
                      </a:pPr>
                      <a:r>
                        <a:rPr lang="de-DE" sz="1200" b="1" kern="1200" dirty="0">
                          <a:solidFill>
                            <a:schemeClr val="accent4">
                              <a:lumMod val="75000"/>
                            </a:schemeClr>
                          </a:solidFill>
                          <a:latin typeface="+mn-lt"/>
                          <a:ea typeface="+mn-ea"/>
                          <a:cs typeface="+mn-cs"/>
                        </a:rPr>
                        <a:t>Data </a:t>
                      </a:r>
                      <a:r>
                        <a:rPr lang="de-DE" sz="1200" b="1" kern="1200" dirty="0" err="1">
                          <a:solidFill>
                            <a:schemeClr val="accent4">
                              <a:lumMod val="75000"/>
                            </a:schemeClr>
                          </a:solidFill>
                          <a:latin typeface="+mn-lt"/>
                          <a:ea typeface="+mn-ea"/>
                          <a:cs typeface="+mn-cs"/>
                        </a:rPr>
                        <a:t>source</a:t>
                      </a:r>
                      <a:r>
                        <a:rPr lang="de-DE" sz="1200" b="1" kern="1200" dirty="0">
                          <a:solidFill>
                            <a:schemeClr val="accent4">
                              <a:lumMod val="75000"/>
                            </a:schemeClr>
                          </a:solidFill>
                          <a:latin typeface="+mn-lt"/>
                          <a:ea typeface="+mn-ea"/>
                          <a:cs typeface="+mn-cs"/>
                        </a:rPr>
                        <a:t>: </a:t>
                      </a:r>
                      <a:r>
                        <a:rPr lang="en-US" sz="1200" b="1" kern="1200" dirty="0">
                          <a:solidFill>
                            <a:schemeClr val="accent4">
                              <a:lumMod val="75000"/>
                            </a:schemeClr>
                          </a:solidFill>
                          <a:latin typeface="+mn-lt"/>
                          <a:ea typeface="+mn-ea"/>
                          <a:cs typeface="+mn-cs"/>
                        </a:rPr>
                        <a:t>Survey or other data source (e.g. ITRS)</a:t>
                      </a:r>
                      <a:br>
                        <a:rPr lang="en-US" sz="1200" b="1" kern="1200" dirty="0">
                          <a:solidFill>
                            <a:schemeClr val="accent4">
                              <a:lumMod val="75000"/>
                            </a:schemeClr>
                          </a:solidFill>
                          <a:latin typeface="+mn-lt"/>
                          <a:ea typeface="+mn-ea"/>
                          <a:cs typeface="+mn-cs"/>
                        </a:rPr>
                      </a:br>
                      <a:r>
                        <a:rPr lang="en-US" sz="1200" kern="1200" dirty="0">
                          <a:solidFill>
                            <a:schemeClr val="dk1"/>
                          </a:solidFill>
                          <a:latin typeface="+mn-lt"/>
                          <a:ea typeface="+mn-ea"/>
                          <a:cs typeface="+mn-cs"/>
                        </a:rPr>
                        <a:t>Collection</a:t>
                      </a:r>
                      <a:r>
                        <a:rPr lang="en-US" sz="1200" kern="1200" baseline="0" dirty="0">
                          <a:solidFill>
                            <a:schemeClr val="dk1"/>
                          </a:solidFill>
                          <a:latin typeface="+mn-lt"/>
                          <a:ea typeface="+mn-ea"/>
                          <a:cs typeface="+mn-cs"/>
                        </a:rPr>
                        <a:t> of transactions related to freight and insurance services between residents and nonresidents</a:t>
                      </a:r>
                    </a:p>
                  </a:txBody>
                  <a:tcPr>
                    <a:noFill/>
                  </a:tcPr>
                </a:tc>
                <a:extLst>
                  <a:ext uri="{0D108BD9-81ED-4DB2-BD59-A6C34878D82A}">
                    <a16:rowId xmlns:a16="http://schemas.microsoft.com/office/drawing/2014/main" val="2021083459"/>
                  </a:ext>
                </a:extLst>
              </a:tr>
            </a:tbl>
          </a:graphicData>
        </a:graphic>
      </p:graphicFrame>
    </p:spTree>
    <p:extLst>
      <p:ext uri="{BB962C8B-B14F-4D97-AF65-F5344CB8AC3E}">
        <p14:creationId xmlns:p14="http://schemas.microsoft.com/office/powerpoint/2010/main" val="3351081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5"/>
          </p:nvPr>
        </p:nvSpPr>
        <p:spPr>
          <a:xfrm>
            <a:off x="430866" y="819516"/>
            <a:ext cx="8280000" cy="4074519"/>
          </a:xfrm>
          <a:solidFill>
            <a:schemeClr val="bg1"/>
          </a:solidFill>
        </p:spPr>
        <p:txBody>
          <a:bodyPr>
            <a:normAutofit fontScale="92500" lnSpcReduction="20000"/>
          </a:bodyPr>
          <a:lstStyle/>
          <a:p>
            <a:pPr marL="0" indent="0">
              <a:spcAft>
                <a:spcPts val="600"/>
              </a:spcAft>
              <a:buNone/>
            </a:pPr>
            <a:r>
              <a:rPr lang="en-US" dirty="0"/>
              <a:t>The discussion so far has been focused on the availability of invoice values from customs</a:t>
            </a:r>
          </a:p>
          <a:p>
            <a:pPr marL="0" indent="0">
              <a:spcAft>
                <a:spcPts val="600"/>
              </a:spcAft>
              <a:buNone/>
            </a:pPr>
            <a:endParaRPr lang="en-US" dirty="0"/>
          </a:p>
          <a:p>
            <a:pPr lvl="1">
              <a:spcAft>
                <a:spcPts val="600"/>
              </a:spcAft>
            </a:pPr>
            <a:r>
              <a:rPr lang="en-US" dirty="0"/>
              <a:t>The outcome of the questionnaire and the studies presented today by Serbia and Moldova made clear that invoice values are available from customs declarations </a:t>
            </a:r>
          </a:p>
          <a:p>
            <a:pPr lvl="1">
              <a:spcAft>
                <a:spcPts val="600"/>
              </a:spcAft>
            </a:pPr>
            <a:endParaRPr lang="en-US" dirty="0"/>
          </a:p>
          <a:p>
            <a:pPr lvl="1">
              <a:spcAft>
                <a:spcPts val="600"/>
              </a:spcAft>
            </a:pPr>
            <a:r>
              <a:rPr lang="en-US" dirty="0"/>
              <a:t>This is supported by the experience of Germany</a:t>
            </a:r>
            <a:endParaRPr lang="en-US" strike="sngStrike" dirty="0"/>
          </a:p>
          <a:p>
            <a:pPr lvl="1">
              <a:spcAft>
                <a:spcPts val="600"/>
              </a:spcAft>
            </a:pPr>
            <a:endParaRPr lang="en-US" dirty="0"/>
          </a:p>
          <a:p>
            <a:pPr lvl="1">
              <a:spcAft>
                <a:spcPts val="600"/>
              </a:spcAft>
            </a:pPr>
            <a:r>
              <a:rPr lang="en-US" dirty="0"/>
              <a:t>Studies made also clear that the quality of the invoice values are judged as good</a:t>
            </a:r>
          </a:p>
          <a:p>
            <a:pPr lvl="1">
              <a:spcAft>
                <a:spcPts val="600"/>
              </a:spcAft>
            </a:pPr>
            <a:endParaRPr lang="en-US" dirty="0"/>
          </a:p>
          <a:p>
            <a:pPr lvl="1">
              <a:spcAft>
                <a:spcPts val="600"/>
              </a:spcAft>
            </a:pPr>
            <a:r>
              <a:rPr lang="en-US" dirty="0"/>
              <a:t>In addition, from a pure conceptual point of view, both countries would opt to change from fob/fob valuation to invoice values</a:t>
            </a:r>
          </a:p>
          <a:p>
            <a:pPr lvl="1">
              <a:spcAft>
                <a:spcPts val="600"/>
              </a:spcAft>
            </a:pPr>
            <a:endParaRPr lang="en-US" dirty="0"/>
          </a:p>
          <a:p>
            <a:pPr lvl="1">
              <a:spcAft>
                <a:spcPts val="600"/>
              </a:spcAft>
            </a:pPr>
            <a:r>
              <a:rPr lang="en-US" b="1" dirty="0"/>
              <a:t>Next step: </a:t>
            </a:r>
            <a:r>
              <a:rPr lang="en-US" dirty="0"/>
              <a:t>All countries with invoice values available should evaluate the quality of the invoice values (check against delivery terms) and the breaks in time series</a:t>
            </a:r>
          </a:p>
          <a:p>
            <a:pPr lvl="1">
              <a:spcAft>
                <a:spcPts val="600"/>
              </a:spcAft>
            </a:pPr>
            <a:endParaRPr lang="en-US" dirty="0"/>
          </a:p>
          <a:p>
            <a:pPr lvl="1">
              <a:spcAft>
                <a:spcPts val="600"/>
              </a:spcAft>
            </a:pPr>
            <a:endParaRPr lang="de-DE" dirty="0"/>
          </a:p>
          <a:p>
            <a:pPr>
              <a:spcAft>
                <a:spcPts val="600"/>
              </a:spcAft>
            </a:pPr>
            <a:endParaRPr lang="de-DE" dirty="0"/>
          </a:p>
          <a:p>
            <a:pPr>
              <a:spcAft>
                <a:spcPts val="600"/>
              </a:spcAft>
            </a:pPr>
            <a:endParaRPr lang="de-DE" dirty="0"/>
          </a:p>
          <a:p>
            <a:pPr>
              <a:spcAft>
                <a:spcPts val="600"/>
              </a:spcAft>
            </a:pPr>
            <a:endParaRPr lang="de-DE" dirty="0"/>
          </a:p>
          <a:p>
            <a:pPr>
              <a:spcAft>
                <a:spcPts val="600"/>
              </a:spcAft>
            </a:pPr>
            <a:endParaRPr lang="de-DE" dirty="0"/>
          </a:p>
          <a:p>
            <a:pPr>
              <a:spcAft>
                <a:spcPts val="600"/>
              </a:spcAft>
            </a:pPr>
            <a:endParaRPr lang="de-DE" dirty="0"/>
          </a:p>
          <a:p>
            <a:pPr>
              <a:spcAft>
                <a:spcPts val="600"/>
              </a:spcAft>
            </a:pPr>
            <a:endParaRPr lang="de-DE" dirty="0"/>
          </a:p>
        </p:txBody>
      </p:sp>
      <p:sp>
        <p:nvSpPr>
          <p:cNvPr id="4" name="Foliennummernplatzhalter 3"/>
          <p:cNvSpPr>
            <a:spLocks noGrp="1"/>
          </p:cNvSpPr>
          <p:nvPr>
            <p:ph type="sldNum" sz="quarter" idx="4"/>
          </p:nvPr>
        </p:nvSpPr>
        <p:spPr/>
        <p:txBody>
          <a:bodyPr/>
          <a:lstStyle/>
          <a:p>
            <a:r>
              <a:rPr lang="de-DE" b="1"/>
              <a:t>Page </a:t>
            </a:r>
            <a:fld id="{44AC4DCE-31D8-40DA-8054-82557CC0B0B3}" type="slidenum">
              <a:rPr lang="de-DE" b="1" smtClean="0"/>
              <a:pPr/>
              <a:t>3</a:t>
            </a:fld>
            <a:endParaRPr lang="de-DE" b="1" dirty="0"/>
          </a:p>
        </p:txBody>
      </p:sp>
      <p:sp>
        <p:nvSpPr>
          <p:cNvPr id="5" name="Datumsplatzhalter 4"/>
          <p:cNvSpPr>
            <a:spLocks noGrp="1"/>
          </p:cNvSpPr>
          <p:nvPr>
            <p:ph type="dt" sz="half" idx="2"/>
          </p:nvPr>
        </p:nvSpPr>
        <p:spPr/>
        <p:txBody>
          <a:bodyPr/>
          <a:lstStyle/>
          <a:p>
            <a:fld id="{11D9440A-D2ED-4061-912C-1296D295B2EE}" type="datetime4">
              <a:rPr lang="en-GB" smtClean="0"/>
              <a:t>13 May 2021</a:t>
            </a:fld>
            <a:endParaRPr lang="de-DE" dirty="0"/>
          </a:p>
        </p:txBody>
      </p:sp>
      <p:sp>
        <p:nvSpPr>
          <p:cNvPr id="6" name="Fußzeilenplatzhalter 5"/>
          <p:cNvSpPr>
            <a:spLocks noGrp="1"/>
          </p:cNvSpPr>
          <p:nvPr>
            <p:ph type="ftr" sz="quarter" idx="3"/>
          </p:nvPr>
        </p:nvSpPr>
        <p:spPr/>
        <p:txBody>
          <a:bodyPr/>
          <a:lstStyle/>
          <a:p>
            <a:r>
              <a:rPr lang="de-DE" dirty="0"/>
              <a:t>Jens Walter, Deutsche Bundesbank</a:t>
            </a:r>
          </a:p>
        </p:txBody>
      </p:sp>
      <p:sp>
        <p:nvSpPr>
          <p:cNvPr id="7" name="Titel 6"/>
          <p:cNvSpPr>
            <a:spLocks noGrp="1"/>
          </p:cNvSpPr>
          <p:nvPr>
            <p:ph type="title"/>
          </p:nvPr>
        </p:nvSpPr>
        <p:spPr/>
        <p:txBody>
          <a:bodyPr/>
          <a:lstStyle/>
          <a:p>
            <a:r>
              <a:rPr lang="de-DE" dirty="0"/>
              <a:t>Country </a:t>
            </a:r>
            <a:r>
              <a:rPr lang="de-DE" dirty="0" err="1"/>
              <a:t>experiences</a:t>
            </a:r>
            <a:br>
              <a:rPr lang="de-DE" dirty="0"/>
            </a:br>
            <a:r>
              <a:rPr lang="de-DE" b="0" dirty="0"/>
              <a:t>Key </a:t>
            </a:r>
            <a:r>
              <a:rPr lang="de-DE" b="0" dirty="0" err="1"/>
              <a:t>Takeaways</a:t>
            </a:r>
            <a:endParaRPr lang="de-DE" dirty="0"/>
          </a:p>
        </p:txBody>
      </p:sp>
    </p:spTree>
    <p:extLst>
      <p:ext uri="{BB962C8B-B14F-4D97-AF65-F5344CB8AC3E}">
        <p14:creationId xmlns:p14="http://schemas.microsoft.com/office/powerpoint/2010/main" val="2105706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0866" y="142491"/>
            <a:ext cx="8281134" cy="543818"/>
          </a:xfrm>
        </p:spPr>
        <p:txBody>
          <a:bodyPr/>
          <a:lstStyle/>
          <a:p>
            <a:r>
              <a:rPr lang="de-DE" dirty="0">
                <a:solidFill>
                  <a:schemeClr val="tx1"/>
                </a:solidFill>
              </a:rPr>
              <a:t>Country </a:t>
            </a:r>
            <a:r>
              <a:rPr lang="de-DE" dirty="0" err="1">
                <a:solidFill>
                  <a:schemeClr val="tx1"/>
                </a:solidFill>
              </a:rPr>
              <a:t>experiences</a:t>
            </a:r>
            <a:br>
              <a:rPr lang="de-DE" dirty="0">
                <a:solidFill>
                  <a:schemeClr val="tx1"/>
                </a:solidFill>
              </a:rPr>
            </a:br>
            <a:r>
              <a:rPr lang="de-DE" b="0" dirty="0">
                <a:solidFill>
                  <a:schemeClr val="tx1"/>
                </a:solidFill>
              </a:rPr>
              <a:t>First </a:t>
            </a:r>
            <a:r>
              <a:rPr lang="de-DE" b="0" dirty="0" err="1">
                <a:solidFill>
                  <a:schemeClr val="tx1"/>
                </a:solidFill>
              </a:rPr>
              <a:t>results</a:t>
            </a:r>
            <a:r>
              <a:rPr lang="de-DE" b="0" dirty="0">
                <a:solidFill>
                  <a:schemeClr val="tx1"/>
                </a:solidFill>
              </a:rPr>
              <a:t> </a:t>
            </a:r>
            <a:r>
              <a:rPr lang="de-DE" b="0" dirty="0" err="1">
                <a:solidFill>
                  <a:schemeClr val="tx1"/>
                </a:solidFill>
              </a:rPr>
              <a:t>from</a:t>
            </a:r>
            <a:r>
              <a:rPr lang="de-DE" b="0" dirty="0">
                <a:solidFill>
                  <a:schemeClr val="tx1"/>
                </a:solidFill>
              </a:rPr>
              <a:t> German </a:t>
            </a:r>
            <a:r>
              <a:rPr lang="de-DE" b="0" dirty="0" err="1">
                <a:solidFill>
                  <a:schemeClr val="tx1"/>
                </a:solidFill>
              </a:rPr>
              <a:t>analysis</a:t>
            </a:r>
            <a:r>
              <a:rPr lang="de-DE" b="0" dirty="0">
                <a:solidFill>
                  <a:schemeClr val="tx1"/>
                </a:solidFill>
              </a:rPr>
              <a:t> </a:t>
            </a:r>
            <a:r>
              <a:rPr lang="de-DE" b="0" dirty="0" err="1">
                <a:solidFill>
                  <a:schemeClr val="tx1"/>
                </a:solidFill>
              </a:rPr>
              <a:t>exercise</a:t>
            </a:r>
            <a:endParaRPr lang="de-DE" b="0" dirty="0">
              <a:solidFill>
                <a:schemeClr val="tx1"/>
              </a:solidFill>
            </a:endParaRPr>
          </a:p>
        </p:txBody>
      </p:sp>
      <p:sp>
        <p:nvSpPr>
          <p:cNvPr id="3" name="Textplatzhalter 2"/>
          <p:cNvSpPr>
            <a:spLocks noGrp="1"/>
          </p:cNvSpPr>
          <p:nvPr>
            <p:ph type="body" sz="quarter" idx="15"/>
          </p:nvPr>
        </p:nvSpPr>
        <p:spPr/>
        <p:txBody>
          <a:bodyPr>
            <a:normAutofit/>
          </a:bodyPr>
          <a:lstStyle/>
          <a:p>
            <a:endParaRPr lang="en-US" sz="1400" dirty="0"/>
          </a:p>
        </p:txBody>
      </p:sp>
      <p:sp>
        <p:nvSpPr>
          <p:cNvPr id="4" name="Foliennummernplatzhalter 3"/>
          <p:cNvSpPr>
            <a:spLocks noGrp="1"/>
          </p:cNvSpPr>
          <p:nvPr>
            <p:ph type="sldNum" sz="quarter" idx="4"/>
          </p:nvPr>
        </p:nvSpPr>
        <p:spPr/>
        <p:txBody>
          <a:bodyPr/>
          <a:lstStyle/>
          <a:p>
            <a:r>
              <a:rPr lang="de-DE" b="1"/>
              <a:t>Page </a:t>
            </a:r>
            <a:fld id="{795659D1-D435-4DC4-B545-657E7139435F}" type="slidenum">
              <a:rPr lang="de-DE" b="1" smtClean="0"/>
              <a:pPr/>
              <a:t>4</a:t>
            </a:fld>
            <a:endParaRPr lang="de-DE" b="1" dirty="0"/>
          </a:p>
        </p:txBody>
      </p:sp>
      <p:sp>
        <p:nvSpPr>
          <p:cNvPr id="5" name="Datumsplatzhalter 4"/>
          <p:cNvSpPr>
            <a:spLocks noGrp="1"/>
          </p:cNvSpPr>
          <p:nvPr>
            <p:ph type="dt" sz="half" idx="2"/>
          </p:nvPr>
        </p:nvSpPr>
        <p:spPr/>
        <p:txBody>
          <a:bodyPr/>
          <a:lstStyle/>
          <a:p>
            <a:fld id="{D5209556-7B0A-463B-975F-8A310FD692B0}" type="datetime4">
              <a:rPr lang="en-GB" smtClean="0"/>
              <a:t>13 May 2021</a:t>
            </a:fld>
            <a:endParaRPr lang="de-DE" dirty="0"/>
          </a:p>
        </p:txBody>
      </p:sp>
      <p:sp>
        <p:nvSpPr>
          <p:cNvPr id="6" name="Fußzeilenplatzhalter 5"/>
          <p:cNvSpPr>
            <a:spLocks noGrp="1"/>
          </p:cNvSpPr>
          <p:nvPr>
            <p:ph type="ftr" sz="quarter" idx="3"/>
          </p:nvPr>
        </p:nvSpPr>
        <p:spPr/>
        <p:txBody>
          <a:bodyPr/>
          <a:lstStyle/>
          <a:p>
            <a:r>
              <a:rPr lang="de-DE" dirty="0"/>
              <a:t>Jens Walter, Deutsche Bundesbank</a:t>
            </a:r>
          </a:p>
        </p:txBody>
      </p:sp>
      <p:grpSp>
        <p:nvGrpSpPr>
          <p:cNvPr id="15" name="Group 4">
            <a:extLst>
              <a:ext uri="{FF2B5EF4-FFF2-40B4-BE49-F238E27FC236}">
                <a16:creationId xmlns:a16="http://schemas.microsoft.com/office/drawing/2014/main" id="{EB546462-92C8-416C-9BAE-A5D59AC7CFA9}"/>
              </a:ext>
            </a:extLst>
          </p:cNvPr>
          <p:cNvGrpSpPr/>
          <p:nvPr/>
        </p:nvGrpSpPr>
        <p:grpSpPr>
          <a:xfrm>
            <a:off x="430866" y="1654133"/>
            <a:ext cx="8281134" cy="2470192"/>
            <a:chOff x="262550" y="312450"/>
            <a:chExt cx="11697077" cy="2247265"/>
          </a:xfrm>
        </p:grpSpPr>
        <p:sp>
          <p:nvSpPr>
            <p:cNvPr id="16" name="Freeform: Shape 5">
              <a:extLst>
                <a:ext uri="{FF2B5EF4-FFF2-40B4-BE49-F238E27FC236}">
                  <a16:creationId xmlns:a16="http://schemas.microsoft.com/office/drawing/2014/main" id="{6F05D25B-694A-4D6C-98AF-43FE41AD8B76}"/>
                </a:ext>
              </a:extLst>
            </p:cNvPr>
            <p:cNvSpPr/>
            <p:nvPr/>
          </p:nvSpPr>
          <p:spPr>
            <a:xfrm>
              <a:off x="2452758" y="358229"/>
              <a:ext cx="9506869" cy="2169250"/>
            </a:xfrm>
            <a:custGeom>
              <a:avLst/>
              <a:gdLst>
                <a:gd name="connsiteX0" fmla="*/ 227922 w 1367507"/>
                <a:gd name="connsiteY0" fmla="*/ 0 h 7486129"/>
                <a:gd name="connsiteX1" fmla="*/ 1139585 w 1367507"/>
                <a:gd name="connsiteY1" fmla="*/ 0 h 7486129"/>
                <a:gd name="connsiteX2" fmla="*/ 1367507 w 1367507"/>
                <a:gd name="connsiteY2" fmla="*/ 227922 h 7486129"/>
                <a:gd name="connsiteX3" fmla="*/ 1367507 w 1367507"/>
                <a:gd name="connsiteY3" fmla="*/ 7486129 h 7486129"/>
                <a:gd name="connsiteX4" fmla="*/ 1367507 w 1367507"/>
                <a:gd name="connsiteY4" fmla="*/ 7486129 h 7486129"/>
                <a:gd name="connsiteX5" fmla="*/ 0 w 1367507"/>
                <a:gd name="connsiteY5" fmla="*/ 7486129 h 7486129"/>
                <a:gd name="connsiteX6" fmla="*/ 0 w 1367507"/>
                <a:gd name="connsiteY6" fmla="*/ 7486129 h 7486129"/>
                <a:gd name="connsiteX7" fmla="*/ 0 w 1367507"/>
                <a:gd name="connsiteY7" fmla="*/ 227922 h 7486129"/>
                <a:gd name="connsiteX8" fmla="*/ 227922 w 1367507"/>
                <a:gd name="connsiteY8" fmla="*/ 0 h 748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507" h="7486129">
                  <a:moveTo>
                    <a:pt x="1367507" y="1247711"/>
                  </a:moveTo>
                  <a:lnTo>
                    <a:pt x="1367507" y="6238418"/>
                  </a:lnTo>
                  <a:cubicBezTo>
                    <a:pt x="1367507" y="6927511"/>
                    <a:pt x="1348866" y="7486129"/>
                    <a:pt x="1325872" y="7486129"/>
                  </a:cubicBezTo>
                  <a:lnTo>
                    <a:pt x="0" y="7486129"/>
                  </a:lnTo>
                  <a:lnTo>
                    <a:pt x="0" y="7486129"/>
                  </a:lnTo>
                  <a:lnTo>
                    <a:pt x="0" y="0"/>
                  </a:lnTo>
                  <a:lnTo>
                    <a:pt x="0" y="0"/>
                  </a:lnTo>
                  <a:lnTo>
                    <a:pt x="1325872" y="0"/>
                  </a:lnTo>
                  <a:cubicBezTo>
                    <a:pt x="1348866" y="0"/>
                    <a:pt x="1367507" y="558618"/>
                    <a:pt x="1367507" y="1247711"/>
                  </a:cubicBezTo>
                  <a:close/>
                </a:path>
              </a:pathLst>
            </a:custGeom>
            <a:ln/>
          </p:spPr>
          <p:style>
            <a:lnRef idx="2">
              <a:schemeClr val="accent1"/>
            </a:lnRef>
            <a:fillRef idx="1">
              <a:schemeClr val="lt1"/>
            </a:fillRef>
            <a:effectRef idx="0">
              <a:schemeClr val="accent1"/>
            </a:effectRef>
            <a:fontRef idx="minor">
              <a:schemeClr val="dk1"/>
            </a:fontRef>
          </p:style>
          <p:txBody>
            <a:bodyPr spcFirstLastPara="0" vert="horz" wrap="square" lIns="144780" tIns="139146" rIns="211536" bIns="139146" numCol="1" spcCol="1270" anchor="ctr" anchorCtr="0">
              <a:noAutofit/>
            </a:bodyPr>
            <a:lstStyle/>
            <a:p>
              <a:pPr marL="361950" indent="-285750">
                <a:lnSpc>
                  <a:spcPct val="130000"/>
                </a:lnSpc>
                <a:spcAft>
                  <a:spcPts val="600"/>
                </a:spcAft>
                <a:buClr>
                  <a:schemeClr val="accent4">
                    <a:lumMod val="75000"/>
                  </a:schemeClr>
                </a:buClr>
                <a:buFont typeface="Wingdings" panose="05000000000000000000" pitchFamily="2" charset="2"/>
                <a:buChar char="§"/>
              </a:pPr>
              <a:r>
                <a:rPr lang="en-US" sz="1400" b="1" dirty="0">
                  <a:solidFill>
                    <a:schemeClr val="accent4">
                      <a:lumMod val="75000"/>
                    </a:schemeClr>
                  </a:solidFill>
                </a:rPr>
                <a:t>Data quality</a:t>
              </a:r>
              <a:r>
                <a:rPr lang="en-US" sz="1400" dirty="0"/>
                <a:t>: the data on invoice (transaction) values are </a:t>
              </a:r>
              <a:r>
                <a:rPr lang="en-US" sz="1400" b="1" dirty="0"/>
                <a:t>fairly accurate </a:t>
              </a:r>
              <a:r>
                <a:rPr lang="en-US" sz="1400" dirty="0"/>
                <a:t>as expected patterns between invoice values and statistical values according to delivery terms are mostly shown</a:t>
              </a:r>
            </a:p>
            <a:p>
              <a:pPr marL="361950" indent="-285750">
                <a:lnSpc>
                  <a:spcPct val="130000"/>
                </a:lnSpc>
                <a:buClr>
                  <a:schemeClr val="accent4">
                    <a:lumMod val="75000"/>
                  </a:schemeClr>
                </a:buClr>
                <a:buFont typeface="Wingdings" panose="05000000000000000000" pitchFamily="2" charset="2"/>
                <a:buChar char="§"/>
              </a:pPr>
              <a:r>
                <a:rPr lang="en-US" sz="1400" b="1" dirty="0">
                  <a:solidFill>
                    <a:schemeClr val="accent4">
                      <a:lumMod val="75000"/>
                    </a:schemeClr>
                  </a:solidFill>
                </a:rPr>
                <a:t>Break in time series</a:t>
              </a:r>
              <a:r>
                <a:rPr lang="en-US" sz="1400" dirty="0"/>
                <a:t>: </a:t>
              </a:r>
              <a:r>
                <a:rPr lang="en-US" sz="1400" b="1" dirty="0"/>
                <a:t>moderate impact </a:t>
              </a:r>
              <a:r>
                <a:rPr lang="en-US" sz="1400" dirty="0"/>
                <a:t>on goods account</a:t>
              </a:r>
            </a:p>
            <a:p>
              <a:pPr marL="819020" lvl="1" indent="-285750">
                <a:lnSpc>
                  <a:spcPct val="130000"/>
                </a:lnSpc>
                <a:buClr>
                  <a:schemeClr val="accent4">
                    <a:lumMod val="75000"/>
                  </a:schemeClr>
                </a:buClr>
                <a:buFont typeface="Wingdings" panose="05000000000000000000" pitchFamily="2" charset="2"/>
                <a:buChar char="§"/>
              </a:pPr>
              <a:r>
                <a:rPr lang="en-US" sz="1400" dirty="0"/>
                <a:t>Global level: between -0,4% (imports) and +0,2% (exports)</a:t>
              </a:r>
            </a:p>
            <a:p>
              <a:pPr marL="819020" lvl="1" indent="-285750">
                <a:lnSpc>
                  <a:spcPct val="130000"/>
                </a:lnSpc>
                <a:buClr>
                  <a:schemeClr val="accent4">
                    <a:lumMod val="75000"/>
                  </a:schemeClr>
                </a:buClr>
                <a:buFont typeface="Wingdings" panose="05000000000000000000" pitchFamily="2" charset="2"/>
                <a:buChar char="§"/>
              </a:pPr>
              <a:r>
                <a:rPr lang="en-US" sz="1400" dirty="0"/>
                <a:t>Continent level: between -2,3% (exports; Africa) and 0,1% (exports; Europe)</a:t>
              </a:r>
            </a:p>
          </p:txBody>
        </p:sp>
        <p:sp>
          <p:nvSpPr>
            <p:cNvPr id="17" name="Freeform: Shape 6">
              <a:extLst>
                <a:ext uri="{FF2B5EF4-FFF2-40B4-BE49-F238E27FC236}">
                  <a16:creationId xmlns:a16="http://schemas.microsoft.com/office/drawing/2014/main" id="{D36C527D-7DFE-45BA-9C31-B57249BDC715}"/>
                </a:ext>
              </a:extLst>
            </p:cNvPr>
            <p:cNvSpPr/>
            <p:nvPr/>
          </p:nvSpPr>
          <p:spPr>
            <a:xfrm>
              <a:off x="262550" y="312450"/>
              <a:ext cx="2324771" cy="2247265"/>
            </a:xfrm>
            <a:custGeom>
              <a:avLst/>
              <a:gdLst>
                <a:gd name="connsiteX0" fmla="*/ 0 w 4210948"/>
                <a:gd name="connsiteY0" fmla="*/ 284903 h 1709384"/>
                <a:gd name="connsiteX1" fmla="*/ 284903 w 4210948"/>
                <a:gd name="connsiteY1" fmla="*/ 0 h 1709384"/>
                <a:gd name="connsiteX2" fmla="*/ 3926045 w 4210948"/>
                <a:gd name="connsiteY2" fmla="*/ 0 h 1709384"/>
                <a:gd name="connsiteX3" fmla="*/ 4210948 w 4210948"/>
                <a:gd name="connsiteY3" fmla="*/ 284903 h 1709384"/>
                <a:gd name="connsiteX4" fmla="*/ 4210948 w 4210948"/>
                <a:gd name="connsiteY4" fmla="*/ 1424481 h 1709384"/>
                <a:gd name="connsiteX5" fmla="*/ 3926045 w 4210948"/>
                <a:gd name="connsiteY5" fmla="*/ 1709384 h 1709384"/>
                <a:gd name="connsiteX6" fmla="*/ 284903 w 4210948"/>
                <a:gd name="connsiteY6" fmla="*/ 1709384 h 1709384"/>
                <a:gd name="connsiteX7" fmla="*/ 0 w 4210948"/>
                <a:gd name="connsiteY7" fmla="*/ 1424481 h 1709384"/>
                <a:gd name="connsiteX8" fmla="*/ 0 w 4210948"/>
                <a:gd name="connsiteY8" fmla="*/ 284903 h 1709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10948" h="1709384">
                  <a:moveTo>
                    <a:pt x="0" y="284903"/>
                  </a:moveTo>
                  <a:cubicBezTo>
                    <a:pt x="0" y="127555"/>
                    <a:pt x="127555" y="0"/>
                    <a:pt x="284903" y="0"/>
                  </a:cubicBezTo>
                  <a:lnTo>
                    <a:pt x="3926045" y="0"/>
                  </a:lnTo>
                  <a:cubicBezTo>
                    <a:pt x="4083393" y="0"/>
                    <a:pt x="4210948" y="127555"/>
                    <a:pt x="4210948" y="284903"/>
                  </a:cubicBezTo>
                  <a:lnTo>
                    <a:pt x="4210948" y="1424481"/>
                  </a:lnTo>
                  <a:cubicBezTo>
                    <a:pt x="4210948" y="1581829"/>
                    <a:pt x="4083393" y="1709384"/>
                    <a:pt x="3926045" y="1709384"/>
                  </a:cubicBezTo>
                  <a:lnTo>
                    <a:pt x="284903" y="1709384"/>
                  </a:lnTo>
                  <a:cubicBezTo>
                    <a:pt x="127555" y="1709384"/>
                    <a:pt x="0" y="1581829"/>
                    <a:pt x="0" y="1424481"/>
                  </a:cubicBezTo>
                  <a:lnTo>
                    <a:pt x="0" y="284903"/>
                  </a:lnTo>
                  <a:close/>
                </a:path>
              </a:pathLst>
            </a:custGeom>
            <a:solidFill>
              <a:srgbClr val="5E8AB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31095" tIns="207270" rIns="331095" bIns="207270" numCol="1" spcCol="1270" anchor="ctr" anchorCtr="0">
              <a:noAutofit/>
            </a:bodyPr>
            <a:lstStyle/>
            <a:p>
              <a:pPr lvl="0" algn="ctr" defTabSz="2889250">
                <a:lnSpc>
                  <a:spcPct val="90000"/>
                </a:lnSpc>
                <a:spcBef>
                  <a:spcPct val="0"/>
                </a:spcBef>
                <a:spcAft>
                  <a:spcPct val="35000"/>
                </a:spcAft>
              </a:pPr>
              <a:r>
                <a:rPr lang="en-US" b="1" dirty="0"/>
                <a:t>Goods account</a:t>
              </a:r>
              <a:endParaRPr lang="fr-FR" b="1" kern="1200" dirty="0"/>
            </a:p>
          </p:txBody>
        </p:sp>
      </p:grpSp>
    </p:spTree>
    <p:extLst>
      <p:ext uri="{BB962C8B-B14F-4D97-AF65-F5344CB8AC3E}">
        <p14:creationId xmlns:p14="http://schemas.microsoft.com/office/powerpoint/2010/main" val="4127706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5"/>
          </p:nvPr>
        </p:nvSpPr>
        <p:spPr>
          <a:xfrm>
            <a:off x="432000" y="971550"/>
            <a:ext cx="8280000" cy="3886200"/>
          </a:xfrm>
          <a:solidFill>
            <a:schemeClr val="bg1"/>
          </a:solidFill>
        </p:spPr>
        <p:txBody>
          <a:bodyPr>
            <a:normAutofit lnSpcReduction="10000"/>
          </a:bodyPr>
          <a:lstStyle/>
          <a:p>
            <a:pPr>
              <a:spcAft>
                <a:spcPts val="600"/>
              </a:spcAft>
            </a:pPr>
            <a:r>
              <a:rPr lang="en-US" dirty="0"/>
              <a:t>But the analysis of the goods account is not the end of the story</a:t>
            </a:r>
          </a:p>
          <a:p>
            <a:pPr>
              <a:spcAft>
                <a:spcPts val="600"/>
              </a:spcAft>
            </a:pPr>
            <a:endParaRPr lang="en-US" dirty="0"/>
          </a:p>
          <a:p>
            <a:pPr>
              <a:spcAft>
                <a:spcPts val="600"/>
              </a:spcAft>
            </a:pPr>
            <a:r>
              <a:rPr lang="en-US" dirty="0"/>
              <a:t>The collection of freight and insurance data is probably the bigger challenge for countries</a:t>
            </a:r>
          </a:p>
          <a:p>
            <a:pPr>
              <a:spcAft>
                <a:spcPts val="600"/>
              </a:spcAft>
            </a:pPr>
            <a:endParaRPr lang="en-US" dirty="0"/>
          </a:p>
          <a:p>
            <a:pPr>
              <a:spcAft>
                <a:spcPts val="600"/>
              </a:spcAft>
            </a:pPr>
            <a:r>
              <a:rPr lang="en-US" dirty="0"/>
              <a:t>The presentations of Serbia and Moldavia have highlighted that countries with ITRS systems in place may have fewer problems in adopting option 3 as countries which have to introduce an additional direct survey</a:t>
            </a:r>
          </a:p>
          <a:p>
            <a:pPr>
              <a:spcAft>
                <a:spcPts val="600"/>
              </a:spcAft>
            </a:pPr>
            <a:endParaRPr lang="en-US" dirty="0"/>
          </a:p>
          <a:p>
            <a:pPr>
              <a:spcAft>
                <a:spcPts val="600"/>
              </a:spcAft>
            </a:pPr>
            <a:r>
              <a:rPr lang="en-US" dirty="0"/>
              <a:t>However, any new approach is burdening for respondents/compilers and need a long lead time</a:t>
            </a:r>
          </a:p>
          <a:p>
            <a:pPr>
              <a:spcAft>
                <a:spcPts val="600"/>
              </a:spcAft>
            </a:pPr>
            <a:endParaRPr lang="en-US" dirty="0"/>
          </a:p>
          <a:p>
            <a:pPr>
              <a:spcAft>
                <a:spcPts val="600"/>
              </a:spcAft>
            </a:pPr>
            <a:r>
              <a:rPr lang="en-US" dirty="0"/>
              <a:t>In the best case, countries can draw on existing data such as Germany</a:t>
            </a:r>
          </a:p>
          <a:p>
            <a:pPr>
              <a:spcAft>
                <a:spcPts val="600"/>
              </a:spcAft>
            </a:pPr>
            <a:endParaRPr lang="en-US" dirty="0"/>
          </a:p>
          <a:p>
            <a:pPr>
              <a:spcAft>
                <a:spcPts val="600"/>
              </a:spcAft>
            </a:pPr>
            <a:endParaRPr lang="en-US" dirty="0"/>
          </a:p>
        </p:txBody>
      </p:sp>
      <p:sp>
        <p:nvSpPr>
          <p:cNvPr id="4" name="Foliennummernplatzhalter 3"/>
          <p:cNvSpPr>
            <a:spLocks noGrp="1"/>
          </p:cNvSpPr>
          <p:nvPr>
            <p:ph type="sldNum" sz="quarter" idx="4"/>
          </p:nvPr>
        </p:nvSpPr>
        <p:spPr/>
        <p:txBody>
          <a:bodyPr/>
          <a:lstStyle/>
          <a:p>
            <a:r>
              <a:rPr lang="de-DE" b="1"/>
              <a:t>Page </a:t>
            </a:r>
            <a:fld id="{44AC4DCE-31D8-40DA-8054-82557CC0B0B3}" type="slidenum">
              <a:rPr lang="de-DE" b="1" smtClean="0"/>
              <a:pPr/>
              <a:t>5</a:t>
            </a:fld>
            <a:endParaRPr lang="de-DE" b="1" dirty="0"/>
          </a:p>
        </p:txBody>
      </p:sp>
      <p:sp>
        <p:nvSpPr>
          <p:cNvPr id="5" name="Datumsplatzhalter 4"/>
          <p:cNvSpPr>
            <a:spLocks noGrp="1"/>
          </p:cNvSpPr>
          <p:nvPr>
            <p:ph type="dt" sz="half" idx="2"/>
          </p:nvPr>
        </p:nvSpPr>
        <p:spPr/>
        <p:txBody>
          <a:bodyPr/>
          <a:lstStyle/>
          <a:p>
            <a:fld id="{11D9440A-D2ED-4061-912C-1296D295B2EE}" type="datetime4">
              <a:rPr lang="en-GB" smtClean="0"/>
              <a:t>13 May 2021</a:t>
            </a:fld>
            <a:endParaRPr lang="de-DE" dirty="0"/>
          </a:p>
        </p:txBody>
      </p:sp>
      <p:sp>
        <p:nvSpPr>
          <p:cNvPr id="6" name="Fußzeilenplatzhalter 5"/>
          <p:cNvSpPr>
            <a:spLocks noGrp="1"/>
          </p:cNvSpPr>
          <p:nvPr>
            <p:ph type="ftr" sz="quarter" idx="3"/>
          </p:nvPr>
        </p:nvSpPr>
        <p:spPr/>
        <p:txBody>
          <a:bodyPr/>
          <a:lstStyle/>
          <a:p>
            <a:r>
              <a:rPr lang="de-DE" dirty="0"/>
              <a:t>Jens Walter, Deutsche Bundesbank</a:t>
            </a:r>
          </a:p>
        </p:txBody>
      </p:sp>
      <p:sp>
        <p:nvSpPr>
          <p:cNvPr id="7" name="Titel 6"/>
          <p:cNvSpPr>
            <a:spLocks noGrp="1"/>
          </p:cNvSpPr>
          <p:nvPr>
            <p:ph type="title"/>
          </p:nvPr>
        </p:nvSpPr>
        <p:spPr/>
        <p:txBody>
          <a:bodyPr/>
          <a:lstStyle/>
          <a:p>
            <a:r>
              <a:rPr lang="de-DE" dirty="0">
                <a:solidFill>
                  <a:schemeClr val="tx1"/>
                </a:solidFill>
              </a:rPr>
              <a:t>Summary</a:t>
            </a:r>
            <a:br>
              <a:rPr lang="de-DE" dirty="0"/>
            </a:br>
            <a:r>
              <a:rPr lang="de-DE" b="0" dirty="0"/>
              <a:t>Key </a:t>
            </a:r>
            <a:r>
              <a:rPr lang="de-DE" b="0" dirty="0" err="1"/>
              <a:t>Takeaways</a:t>
            </a:r>
            <a:endParaRPr lang="de-DE" b="0" dirty="0"/>
          </a:p>
        </p:txBody>
      </p:sp>
    </p:spTree>
    <p:extLst>
      <p:ext uri="{BB962C8B-B14F-4D97-AF65-F5344CB8AC3E}">
        <p14:creationId xmlns:p14="http://schemas.microsoft.com/office/powerpoint/2010/main" val="2904362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0866" y="142491"/>
            <a:ext cx="8281134" cy="543818"/>
          </a:xfrm>
        </p:spPr>
        <p:txBody>
          <a:bodyPr/>
          <a:lstStyle/>
          <a:p>
            <a:r>
              <a:rPr lang="de-DE" dirty="0">
                <a:solidFill>
                  <a:schemeClr val="tx1"/>
                </a:solidFill>
              </a:rPr>
              <a:t>Country </a:t>
            </a:r>
            <a:r>
              <a:rPr lang="de-DE" dirty="0" err="1">
                <a:solidFill>
                  <a:schemeClr val="tx1"/>
                </a:solidFill>
              </a:rPr>
              <a:t>experiences</a:t>
            </a:r>
            <a:br>
              <a:rPr lang="de-DE" dirty="0">
                <a:solidFill>
                  <a:schemeClr val="tx1"/>
                </a:solidFill>
              </a:rPr>
            </a:br>
            <a:r>
              <a:rPr lang="de-DE" b="0" dirty="0">
                <a:solidFill>
                  <a:schemeClr val="tx1"/>
                </a:solidFill>
              </a:rPr>
              <a:t>First </a:t>
            </a:r>
            <a:r>
              <a:rPr lang="de-DE" b="0" dirty="0" err="1">
                <a:solidFill>
                  <a:schemeClr val="tx1"/>
                </a:solidFill>
              </a:rPr>
              <a:t>results</a:t>
            </a:r>
            <a:r>
              <a:rPr lang="de-DE" b="0" dirty="0">
                <a:solidFill>
                  <a:schemeClr val="tx1"/>
                </a:solidFill>
              </a:rPr>
              <a:t> </a:t>
            </a:r>
            <a:r>
              <a:rPr lang="de-DE" b="0" dirty="0" err="1">
                <a:solidFill>
                  <a:schemeClr val="tx1"/>
                </a:solidFill>
              </a:rPr>
              <a:t>from</a:t>
            </a:r>
            <a:r>
              <a:rPr lang="de-DE" b="0" dirty="0">
                <a:solidFill>
                  <a:schemeClr val="tx1"/>
                </a:solidFill>
              </a:rPr>
              <a:t> German </a:t>
            </a:r>
            <a:r>
              <a:rPr lang="de-DE" b="0" dirty="0" err="1">
                <a:solidFill>
                  <a:schemeClr val="tx1"/>
                </a:solidFill>
              </a:rPr>
              <a:t>analysis</a:t>
            </a:r>
            <a:r>
              <a:rPr lang="de-DE" b="0" dirty="0">
                <a:solidFill>
                  <a:schemeClr val="tx1"/>
                </a:solidFill>
              </a:rPr>
              <a:t> </a:t>
            </a:r>
            <a:r>
              <a:rPr lang="de-DE" b="0" dirty="0" err="1">
                <a:solidFill>
                  <a:schemeClr val="tx1"/>
                </a:solidFill>
              </a:rPr>
              <a:t>exercise</a:t>
            </a:r>
            <a:endParaRPr lang="de-DE" b="0" dirty="0">
              <a:solidFill>
                <a:schemeClr val="tx1"/>
              </a:solidFill>
            </a:endParaRPr>
          </a:p>
        </p:txBody>
      </p:sp>
      <p:sp>
        <p:nvSpPr>
          <p:cNvPr id="3" name="Textplatzhalter 2"/>
          <p:cNvSpPr>
            <a:spLocks noGrp="1"/>
          </p:cNvSpPr>
          <p:nvPr>
            <p:ph type="body" sz="quarter" idx="15"/>
          </p:nvPr>
        </p:nvSpPr>
        <p:spPr/>
        <p:txBody>
          <a:bodyPr>
            <a:normAutofit/>
          </a:bodyPr>
          <a:lstStyle/>
          <a:p>
            <a:endParaRPr lang="en-US" sz="1400" dirty="0"/>
          </a:p>
        </p:txBody>
      </p:sp>
      <p:sp>
        <p:nvSpPr>
          <p:cNvPr id="4" name="Foliennummernplatzhalter 3"/>
          <p:cNvSpPr>
            <a:spLocks noGrp="1"/>
          </p:cNvSpPr>
          <p:nvPr>
            <p:ph type="sldNum" sz="quarter" idx="4"/>
          </p:nvPr>
        </p:nvSpPr>
        <p:spPr/>
        <p:txBody>
          <a:bodyPr/>
          <a:lstStyle/>
          <a:p>
            <a:r>
              <a:rPr lang="de-DE" b="1"/>
              <a:t>Page </a:t>
            </a:r>
            <a:fld id="{795659D1-D435-4DC4-B545-657E7139435F}" type="slidenum">
              <a:rPr lang="de-DE" b="1" smtClean="0"/>
              <a:pPr/>
              <a:t>6</a:t>
            </a:fld>
            <a:endParaRPr lang="de-DE" b="1" dirty="0"/>
          </a:p>
        </p:txBody>
      </p:sp>
      <p:sp>
        <p:nvSpPr>
          <p:cNvPr id="5" name="Datumsplatzhalter 4"/>
          <p:cNvSpPr>
            <a:spLocks noGrp="1"/>
          </p:cNvSpPr>
          <p:nvPr>
            <p:ph type="dt" sz="half" idx="2"/>
          </p:nvPr>
        </p:nvSpPr>
        <p:spPr/>
        <p:txBody>
          <a:bodyPr/>
          <a:lstStyle/>
          <a:p>
            <a:fld id="{D5209556-7B0A-463B-975F-8A310FD692B0}" type="datetime4">
              <a:rPr lang="en-GB" smtClean="0"/>
              <a:t>13 May 2021</a:t>
            </a:fld>
            <a:endParaRPr lang="de-DE" dirty="0"/>
          </a:p>
        </p:txBody>
      </p:sp>
      <p:sp>
        <p:nvSpPr>
          <p:cNvPr id="6" name="Fußzeilenplatzhalter 5"/>
          <p:cNvSpPr>
            <a:spLocks noGrp="1"/>
          </p:cNvSpPr>
          <p:nvPr>
            <p:ph type="ftr" sz="quarter" idx="3"/>
          </p:nvPr>
        </p:nvSpPr>
        <p:spPr/>
        <p:txBody>
          <a:bodyPr/>
          <a:lstStyle/>
          <a:p>
            <a:r>
              <a:rPr lang="de-DE" dirty="0"/>
              <a:t>Jens Walter, Deutsche Bundesbank</a:t>
            </a:r>
          </a:p>
        </p:txBody>
      </p:sp>
      <p:sp>
        <p:nvSpPr>
          <p:cNvPr id="10" name="Freeform: Shape 5">
            <a:extLst>
              <a:ext uri="{FF2B5EF4-FFF2-40B4-BE49-F238E27FC236}">
                <a16:creationId xmlns:a16="http://schemas.microsoft.com/office/drawing/2014/main" id="{6F05D25B-694A-4D6C-98AF-43FE41AD8B76}"/>
              </a:ext>
            </a:extLst>
          </p:cNvPr>
          <p:cNvSpPr/>
          <p:nvPr/>
        </p:nvSpPr>
        <p:spPr>
          <a:xfrm>
            <a:off x="2044513" y="1549696"/>
            <a:ext cx="6667487" cy="2450803"/>
          </a:xfrm>
          <a:custGeom>
            <a:avLst/>
            <a:gdLst>
              <a:gd name="connsiteX0" fmla="*/ 227922 w 1367507"/>
              <a:gd name="connsiteY0" fmla="*/ 0 h 7486129"/>
              <a:gd name="connsiteX1" fmla="*/ 1139585 w 1367507"/>
              <a:gd name="connsiteY1" fmla="*/ 0 h 7486129"/>
              <a:gd name="connsiteX2" fmla="*/ 1367507 w 1367507"/>
              <a:gd name="connsiteY2" fmla="*/ 227922 h 7486129"/>
              <a:gd name="connsiteX3" fmla="*/ 1367507 w 1367507"/>
              <a:gd name="connsiteY3" fmla="*/ 7486129 h 7486129"/>
              <a:gd name="connsiteX4" fmla="*/ 1367507 w 1367507"/>
              <a:gd name="connsiteY4" fmla="*/ 7486129 h 7486129"/>
              <a:gd name="connsiteX5" fmla="*/ 0 w 1367507"/>
              <a:gd name="connsiteY5" fmla="*/ 7486129 h 7486129"/>
              <a:gd name="connsiteX6" fmla="*/ 0 w 1367507"/>
              <a:gd name="connsiteY6" fmla="*/ 7486129 h 7486129"/>
              <a:gd name="connsiteX7" fmla="*/ 0 w 1367507"/>
              <a:gd name="connsiteY7" fmla="*/ 227922 h 7486129"/>
              <a:gd name="connsiteX8" fmla="*/ 227922 w 1367507"/>
              <a:gd name="connsiteY8" fmla="*/ 0 h 748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507" h="7486129">
                <a:moveTo>
                  <a:pt x="1367507" y="1247711"/>
                </a:moveTo>
                <a:lnTo>
                  <a:pt x="1367507" y="6238418"/>
                </a:lnTo>
                <a:cubicBezTo>
                  <a:pt x="1367507" y="6927511"/>
                  <a:pt x="1348866" y="7486129"/>
                  <a:pt x="1325872" y="7486129"/>
                </a:cubicBezTo>
                <a:lnTo>
                  <a:pt x="0" y="7486129"/>
                </a:lnTo>
                <a:lnTo>
                  <a:pt x="0" y="7486129"/>
                </a:lnTo>
                <a:lnTo>
                  <a:pt x="0" y="0"/>
                </a:lnTo>
                <a:lnTo>
                  <a:pt x="0" y="0"/>
                </a:lnTo>
                <a:lnTo>
                  <a:pt x="1325872" y="0"/>
                </a:lnTo>
                <a:cubicBezTo>
                  <a:pt x="1348866" y="0"/>
                  <a:pt x="1367507" y="558618"/>
                  <a:pt x="1367507" y="1247711"/>
                </a:cubicBezTo>
                <a:close/>
              </a:path>
            </a:pathLst>
          </a:custGeom>
          <a:ln/>
        </p:spPr>
        <p:style>
          <a:lnRef idx="2">
            <a:schemeClr val="accent1"/>
          </a:lnRef>
          <a:fillRef idx="1">
            <a:schemeClr val="lt1"/>
          </a:fillRef>
          <a:effectRef idx="0">
            <a:schemeClr val="accent1"/>
          </a:effectRef>
          <a:fontRef idx="minor">
            <a:schemeClr val="dk1"/>
          </a:fontRef>
        </p:style>
        <p:txBody>
          <a:bodyPr spcFirstLastPara="0" vert="horz" wrap="square" lIns="144780" tIns="139146" rIns="211536" bIns="139146" numCol="1" spcCol="1270" anchor="ctr" anchorCtr="0">
            <a:noAutofit/>
          </a:bodyPr>
          <a:lstStyle/>
          <a:p>
            <a:pPr marL="361950" indent="-285750">
              <a:lnSpc>
                <a:spcPct val="130000"/>
              </a:lnSpc>
              <a:spcAft>
                <a:spcPts val="600"/>
              </a:spcAft>
              <a:buClr>
                <a:schemeClr val="accent4">
                  <a:lumMod val="75000"/>
                </a:schemeClr>
              </a:buClr>
              <a:buFont typeface="Wingdings" panose="05000000000000000000" pitchFamily="2" charset="2"/>
              <a:buChar char="§"/>
            </a:pPr>
            <a:r>
              <a:rPr lang="en-US" sz="1400" b="1" dirty="0">
                <a:solidFill>
                  <a:schemeClr val="accent4">
                    <a:lumMod val="75000"/>
                  </a:schemeClr>
                </a:solidFill>
              </a:rPr>
              <a:t>Data quality</a:t>
            </a:r>
            <a:r>
              <a:rPr lang="en-US" sz="1400" dirty="0"/>
              <a:t>: collected and </a:t>
            </a:r>
            <a:r>
              <a:rPr lang="en-US" sz="1400" b="1" dirty="0"/>
              <a:t>validated</a:t>
            </a:r>
            <a:r>
              <a:rPr lang="en-US" sz="1400" dirty="0"/>
              <a:t> data</a:t>
            </a:r>
          </a:p>
          <a:p>
            <a:pPr marL="361950" indent="-285750">
              <a:lnSpc>
                <a:spcPct val="130000"/>
              </a:lnSpc>
              <a:buClr>
                <a:schemeClr val="accent4">
                  <a:lumMod val="75000"/>
                </a:schemeClr>
              </a:buClr>
              <a:buFont typeface="Wingdings" panose="05000000000000000000" pitchFamily="2" charset="2"/>
              <a:buChar char="§"/>
            </a:pPr>
            <a:r>
              <a:rPr lang="en-US" sz="1400" b="1" dirty="0">
                <a:solidFill>
                  <a:schemeClr val="accent4">
                    <a:lumMod val="75000"/>
                  </a:schemeClr>
                </a:solidFill>
              </a:rPr>
              <a:t>Break in time series</a:t>
            </a:r>
            <a:r>
              <a:rPr lang="en-US" sz="1400" dirty="0"/>
              <a:t>: </a:t>
            </a:r>
            <a:r>
              <a:rPr lang="en-US" sz="1400" b="1" dirty="0"/>
              <a:t>major impact </a:t>
            </a:r>
            <a:r>
              <a:rPr lang="en-US" sz="1400" dirty="0"/>
              <a:t>on services account: transport services; most affected accounting items:</a:t>
            </a:r>
          </a:p>
          <a:p>
            <a:pPr marL="819020" lvl="1" indent="-285750">
              <a:lnSpc>
                <a:spcPct val="130000"/>
              </a:lnSpc>
              <a:buClr>
                <a:schemeClr val="accent4">
                  <a:lumMod val="75000"/>
                </a:schemeClr>
              </a:buClr>
              <a:buFont typeface="Wingdings" panose="05000000000000000000" pitchFamily="2" charset="2"/>
              <a:buChar char="§"/>
            </a:pPr>
            <a:r>
              <a:rPr lang="en-US" sz="1400" dirty="0"/>
              <a:t>Credits: road transport; sea transport </a:t>
            </a:r>
          </a:p>
          <a:p>
            <a:pPr marL="819020" lvl="1" indent="-285750">
              <a:lnSpc>
                <a:spcPct val="130000"/>
              </a:lnSpc>
              <a:buClr>
                <a:schemeClr val="accent4">
                  <a:lumMod val="75000"/>
                </a:schemeClr>
              </a:buClr>
              <a:buFont typeface="Wingdings" panose="05000000000000000000" pitchFamily="2" charset="2"/>
              <a:buChar char="§"/>
            </a:pPr>
            <a:r>
              <a:rPr lang="en-US" sz="1400" dirty="0"/>
              <a:t>Debits: air transport; sea transport </a:t>
            </a:r>
          </a:p>
          <a:p>
            <a:pPr marL="819020" lvl="1" indent="-285750">
              <a:lnSpc>
                <a:spcPct val="130000"/>
              </a:lnSpc>
              <a:buClr>
                <a:schemeClr val="accent4">
                  <a:lumMod val="75000"/>
                </a:schemeClr>
              </a:buClr>
              <a:buFont typeface="Wingdings" panose="05000000000000000000" pitchFamily="2" charset="2"/>
              <a:buChar char="§"/>
            </a:pPr>
            <a:r>
              <a:rPr lang="en-US" sz="1400" dirty="0"/>
              <a:t>Balance: change of sign: from negative to positive</a:t>
            </a:r>
          </a:p>
        </p:txBody>
      </p:sp>
      <p:sp>
        <p:nvSpPr>
          <p:cNvPr id="11" name="Freeform: Shape 6">
            <a:extLst>
              <a:ext uri="{FF2B5EF4-FFF2-40B4-BE49-F238E27FC236}">
                <a16:creationId xmlns:a16="http://schemas.microsoft.com/office/drawing/2014/main" id="{D36C527D-7DFE-45BA-9C31-B57249BDC715}"/>
              </a:ext>
            </a:extLst>
          </p:cNvPr>
          <p:cNvSpPr/>
          <p:nvPr/>
        </p:nvSpPr>
        <p:spPr>
          <a:xfrm>
            <a:off x="430866" y="1521832"/>
            <a:ext cx="1731309" cy="2513965"/>
          </a:xfrm>
          <a:custGeom>
            <a:avLst/>
            <a:gdLst>
              <a:gd name="connsiteX0" fmla="*/ 0 w 4210948"/>
              <a:gd name="connsiteY0" fmla="*/ 284903 h 1709384"/>
              <a:gd name="connsiteX1" fmla="*/ 284903 w 4210948"/>
              <a:gd name="connsiteY1" fmla="*/ 0 h 1709384"/>
              <a:gd name="connsiteX2" fmla="*/ 3926045 w 4210948"/>
              <a:gd name="connsiteY2" fmla="*/ 0 h 1709384"/>
              <a:gd name="connsiteX3" fmla="*/ 4210948 w 4210948"/>
              <a:gd name="connsiteY3" fmla="*/ 284903 h 1709384"/>
              <a:gd name="connsiteX4" fmla="*/ 4210948 w 4210948"/>
              <a:gd name="connsiteY4" fmla="*/ 1424481 h 1709384"/>
              <a:gd name="connsiteX5" fmla="*/ 3926045 w 4210948"/>
              <a:gd name="connsiteY5" fmla="*/ 1709384 h 1709384"/>
              <a:gd name="connsiteX6" fmla="*/ 284903 w 4210948"/>
              <a:gd name="connsiteY6" fmla="*/ 1709384 h 1709384"/>
              <a:gd name="connsiteX7" fmla="*/ 0 w 4210948"/>
              <a:gd name="connsiteY7" fmla="*/ 1424481 h 1709384"/>
              <a:gd name="connsiteX8" fmla="*/ 0 w 4210948"/>
              <a:gd name="connsiteY8" fmla="*/ 284903 h 1709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10948" h="1709384">
                <a:moveTo>
                  <a:pt x="0" y="284903"/>
                </a:moveTo>
                <a:cubicBezTo>
                  <a:pt x="0" y="127555"/>
                  <a:pt x="127555" y="0"/>
                  <a:pt x="284903" y="0"/>
                </a:cubicBezTo>
                <a:lnTo>
                  <a:pt x="3926045" y="0"/>
                </a:lnTo>
                <a:cubicBezTo>
                  <a:pt x="4083393" y="0"/>
                  <a:pt x="4210948" y="127555"/>
                  <a:pt x="4210948" y="284903"/>
                </a:cubicBezTo>
                <a:lnTo>
                  <a:pt x="4210948" y="1424481"/>
                </a:lnTo>
                <a:cubicBezTo>
                  <a:pt x="4210948" y="1581829"/>
                  <a:pt x="4083393" y="1709384"/>
                  <a:pt x="3926045" y="1709384"/>
                </a:cubicBezTo>
                <a:lnTo>
                  <a:pt x="284903" y="1709384"/>
                </a:lnTo>
                <a:cubicBezTo>
                  <a:pt x="127555" y="1709384"/>
                  <a:pt x="0" y="1581829"/>
                  <a:pt x="0" y="1424481"/>
                </a:cubicBezTo>
                <a:lnTo>
                  <a:pt x="0" y="284903"/>
                </a:lnTo>
                <a:close/>
              </a:path>
            </a:pathLst>
          </a:custGeom>
          <a:solidFill>
            <a:srgbClr val="5E8AB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31095" tIns="207270" rIns="331095" bIns="207270" numCol="1" spcCol="1270" anchor="ctr" anchorCtr="0">
            <a:noAutofit/>
          </a:bodyPr>
          <a:lstStyle/>
          <a:p>
            <a:pPr lvl="0" algn="ctr" defTabSz="2889250">
              <a:lnSpc>
                <a:spcPct val="90000"/>
              </a:lnSpc>
              <a:spcBef>
                <a:spcPct val="0"/>
              </a:spcBef>
              <a:spcAft>
                <a:spcPct val="35000"/>
              </a:spcAft>
            </a:pPr>
            <a:r>
              <a:rPr lang="en-US" b="1" dirty="0"/>
              <a:t>Services account</a:t>
            </a:r>
            <a:endParaRPr lang="fr-FR" b="1" kern="1200" dirty="0"/>
          </a:p>
        </p:txBody>
      </p:sp>
    </p:spTree>
    <p:extLst>
      <p:ext uri="{BB962C8B-B14F-4D97-AF65-F5344CB8AC3E}">
        <p14:creationId xmlns:p14="http://schemas.microsoft.com/office/powerpoint/2010/main" val="827770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tx1"/>
                </a:solidFill>
              </a:rPr>
              <a:t>Open </a:t>
            </a:r>
            <a:r>
              <a:rPr lang="de-DE" dirty="0" err="1">
                <a:solidFill>
                  <a:schemeClr val="tx1"/>
                </a:solidFill>
              </a:rPr>
              <a:t>questions</a:t>
            </a:r>
            <a:r>
              <a:rPr lang="de-DE" dirty="0">
                <a:solidFill>
                  <a:schemeClr val="tx1"/>
                </a:solidFill>
              </a:rPr>
              <a:t> </a:t>
            </a:r>
            <a:br>
              <a:rPr lang="de-DE" dirty="0">
                <a:solidFill>
                  <a:schemeClr val="tx1"/>
                </a:solidFill>
              </a:rPr>
            </a:br>
            <a:r>
              <a:rPr lang="de-DE" b="0" dirty="0" err="1">
                <a:solidFill>
                  <a:schemeClr val="tx1"/>
                </a:solidFill>
              </a:rPr>
              <a:t>Discussion</a:t>
            </a:r>
            <a:endParaRPr lang="de-DE" b="0" dirty="0">
              <a:solidFill>
                <a:schemeClr val="tx1"/>
              </a:solidFill>
            </a:endParaRPr>
          </a:p>
        </p:txBody>
      </p:sp>
      <p:sp>
        <p:nvSpPr>
          <p:cNvPr id="3" name="Textplatzhalter 2"/>
          <p:cNvSpPr>
            <a:spLocks noGrp="1"/>
          </p:cNvSpPr>
          <p:nvPr>
            <p:ph type="body" sz="quarter" idx="15"/>
          </p:nvPr>
        </p:nvSpPr>
        <p:spPr>
          <a:xfrm>
            <a:off x="432000" y="971550"/>
            <a:ext cx="8280000" cy="3886200"/>
          </a:xfrm>
          <a:solidFill>
            <a:schemeClr val="bg1"/>
          </a:solidFill>
        </p:spPr>
        <p:txBody>
          <a:bodyPr>
            <a:normAutofit/>
          </a:bodyPr>
          <a:lstStyle/>
          <a:p>
            <a:pPr lvl="1">
              <a:spcAft>
                <a:spcPts val="600"/>
              </a:spcAft>
            </a:pPr>
            <a:endParaRPr lang="en-US" dirty="0"/>
          </a:p>
          <a:p>
            <a:pPr marL="159642" lvl="1">
              <a:spcAft>
                <a:spcPts val="600"/>
              </a:spcAft>
              <a:buFont typeface="Arial" pitchFamily="34" charset="0"/>
              <a:buChar char="−"/>
            </a:pPr>
            <a:endParaRPr lang="en-US" dirty="0"/>
          </a:p>
          <a:p>
            <a:pPr marL="159642" lvl="1">
              <a:spcAft>
                <a:spcPts val="600"/>
              </a:spcAft>
              <a:buFont typeface="Arial" pitchFamily="34" charset="0"/>
              <a:buChar char="−"/>
            </a:pPr>
            <a:r>
              <a:rPr lang="en-US" b="1" dirty="0"/>
              <a:t>Q 1 to Serbia and Moldovia, other countries: </a:t>
            </a:r>
          </a:p>
          <a:p>
            <a:pPr lvl="1">
              <a:spcAft>
                <a:spcPts val="600"/>
              </a:spcAft>
            </a:pPr>
            <a:r>
              <a:rPr lang="en-US" dirty="0"/>
              <a:t>Are you able to calculate a trade balance using invoice and transport/insurance data from ITRS to compare the results with the theoretical assumption that the total trade balance should not change? Any other countries? </a:t>
            </a:r>
            <a:r>
              <a:rPr lang="en-US"/>
              <a:t>Are any other </a:t>
            </a:r>
            <a:r>
              <a:rPr lang="en-US" dirty="0"/>
              <a:t>countries ready for testing? </a:t>
            </a:r>
          </a:p>
          <a:p>
            <a:pPr lvl="1">
              <a:spcAft>
                <a:spcPts val="600"/>
              </a:spcAft>
            </a:pPr>
            <a:endParaRPr lang="en-US" dirty="0"/>
          </a:p>
          <a:p>
            <a:pPr lvl="1">
              <a:spcAft>
                <a:spcPts val="600"/>
              </a:spcAft>
            </a:pPr>
            <a:endParaRPr lang="en-US" dirty="0"/>
          </a:p>
          <a:p>
            <a:pPr marL="159642" lvl="1">
              <a:spcAft>
                <a:spcPts val="600"/>
              </a:spcAft>
              <a:buFont typeface="Arial" pitchFamily="34" charset="0"/>
              <a:buChar char="−"/>
            </a:pPr>
            <a:r>
              <a:rPr lang="en-US" b="1" dirty="0"/>
              <a:t>Q 2 to participants: </a:t>
            </a:r>
          </a:p>
          <a:p>
            <a:pPr lvl="1">
              <a:spcAft>
                <a:spcPts val="600"/>
              </a:spcAft>
            </a:pPr>
            <a:r>
              <a:rPr lang="en-US" dirty="0"/>
              <a:t>Do you agree that collecting data on transport and insurance services could be more challenging in your country than collecting invoice data? Are there any strategies how to deal with the problem?</a:t>
            </a:r>
          </a:p>
          <a:p>
            <a:pPr lvl="2">
              <a:spcAft>
                <a:spcPts val="600"/>
              </a:spcAft>
            </a:pPr>
            <a:endParaRPr lang="en-US" dirty="0"/>
          </a:p>
        </p:txBody>
      </p:sp>
      <p:sp>
        <p:nvSpPr>
          <p:cNvPr id="4" name="Foliennummernplatzhalter 3"/>
          <p:cNvSpPr>
            <a:spLocks noGrp="1"/>
          </p:cNvSpPr>
          <p:nvPr>
            <p:ph type="sldNum" sz="quarter" idx="4"/>
          </p:nvPr>
        </p:nvSpPr>
        <p:spPr/>
        <p:txBody>
          <a:bodyPr/>
          <a:lstStyle/>
          <a:p>
            <a:r>
              <a:rPr lang="de-DE" b="1"/>
              <a:t>Page </a:t>
            </a:r>
            <a:fld id="{44AC4DCE-31D8-40DA-8054-82557CC0B0B3}" type="slidenum">
              <a:rPr lang="de-DE" b="1" smtClean="0"/>
              <a:pPr/>
              <a:t>7</a:t>
            </a:fld>
            <a:endParaRPr lang="de-DE" b="1" dirty="0"/>
          </a:p>
        </p:txBody>
      </p:sp>
      <p:sp>
        <p:nvSpPr>
          <p:cNvPr id="5" name="Datumsplatzhalter 4"/>
          <p:cNvSpPr>
            <a:spLocks noGrp="1"/>
          </p:cNvSpPr>
          <p:nvPr>
            <p:ph type="dt" sz="half" idx="2"/>
          </p:nvPr>
        </p:nvSpPr>
        <p:spPr/>
        <p:txBody>
          <a:bodyPr/>
          <a:lstStyle/>
          <a:p>
            <a:fld id="{11D9440A-D2ED-4061-912C-1296D295B2EE}" type="datetime4">
              <a:rPr lang="en-GB" smtClean="0"/>
              <a:t>13 May 2021</a:t>
            </a:fld>
            <a:endParaRPr lang="de-DE" dirty="0"/>
          </a:p>
        </p:txBody>
      </p:sp>
      <p:sp>
        <p:nvSpPr>
          <p:cNvPr id="6" name="Fußzeilenplatzhalter 5"/>
          <p:cNvSpPr>
            <a:spLocks noGrp="1"/>
          </p:cNvSpPr>
          <p:nvPr>
            <p:ph type="ftr" sz="quarter" idx="3"/>
          </p:nvPr>
        </p:nvSpPr>
        <p:spPr/>
        <p:txBody>
          <a:bodyPr/>
          <a:lstStyle/>
          <a:p>
            <a:r>
              <a:rPr lang="de-DE" dirty="0"/>
              <a:t>Jens Walter, Deutsche Bundesbank</a:t>
            </a:r>
          </a:p>
        </p:txBody>
      </p:sp>
    </p:spTree>
    <p:extLst>
      <p:ext uri="{BB962C8B-B14F-4D97-AF65-F5344CB8AC3E}">
        <p14:creationId xmlns:p14="http://schemas.microsoft.com/office/powerpoint/2010/main" val="913080225"/>
      </p:ext>
    </p:extLst>
  </p:cSld>
  <p:clrMapOvr>
    <a:masterClrMapping/>
  </p:clrMapOvr>
</p:sld>
</file>

<file path=ppt/theme/theme1.xml><?xml version="1.0" encoding="utf-8"?>
<a:theme xmlns:a="http://schemas.openxmlformats.org/drawingml/2006/main" name="BBk_Farbe">
  <a:themeElements>
    <a:clrScheme name="Farbe3_Neu">
      <a:dk1>
        <a:srgbClr val="000000"/>
      </a:dk1>
      <a:lt1>
        <a:srgbClr val="FFFFFF"/>
      </a:lt1>
      <a:dk2>
        <a:srgbClr val="000000"/>
      </a:dk2>
      <a:lt2>
        <a:srgbClr val="9FA2A4"/>
      </a:lt2>
      <a:accent1>
        <a:srgbClr val="0062A1"/>
      </a:accent1>
      <a:accent2>
        <a:srgbClr val="96BF0D"/>
      </a:accent2>
      <a:accent3>
        <a:srgbClr val="77B5C2"/>
      </a:accent3>
      <a:accent4>
        <a:srgbClr val="FBBD1A"/>
      </a:accent4>
      <a:accent5>
        <a:srgbClr val="9C9E9F"/>
      </a:accent5>
      <a:accent6>
        <a:srgbClr val="E52B38"/>
      </a:accent6>
      <a:hlink>
        <a:srgbClr val="7C93C3"/>
      </a:hlink>
      <a:folHlink>
        <a:srgbClr val="B0BEDB"/>
      </a:folHlink>
    </a:clrScheme>
    <a:fontScheme name="Bundesbank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62A1"/>
        </a:solidFill>
        <a:ln>
          <a:noFill/>
        </a:ln>
      </a:spPr>
      <a:bodyPr lIns="91414" tIns="45707" rIns="91414" bIns="45707"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722</Words>
  <Application>Microsoft Office PowerPoint</Application>
  <PresentationFormat>On-screen Show (16:10)</PresentationFormat>
  <Paragraphs>84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Symbol</vt:lpstr>
      <vt:lpstr>Wingdings</vt:lpstr>
      <vt:lpstr>BBk_Farbe</vt:lpstr>
      <vt:lpstr>Valuation of Imports and Exports of Goods in the International Standards</vt:lpstr>
      <vt:lpstr>In a nutshell:  What is currently discussed?</vt:lpstr>
      <vt:lpstr>Country experiences Key Takeaways</vt:lpstr>
      <vt:lpstr>Country experiences First results from German analysis exercise</vt:lpstr>
      <vt:lpstr>Summary Key Takeaways</vt:lpstr>
      <vt:lpstr>Country experiences First results from German analysis exercise</vt:lpstr>
      <vt:lpstr>Open questions  Discussion</vt:lpstr>
    </vt:vector>
  </TitlesOfParts>
  <Company>Deutsche Bundesbank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Duarte Fernandes Meyer Ilda</dc:creator>
  <cp:lastModifiedBy>Oleksandr SVIRCHEVSKYY</cp:lastModifiedBy>
  <cp:revision>253</cp:revision>
  <cp:lastPrinted>2014-03-17T12:29:36Z</cp:lastPrinted>
  <dcterms:created xsi:type="dcterms:W3CDTF">2011-09-19T07:17:23Z</dcterms:created>
  <dcterms:modified xsi:type="dcterms:W3CDTF">2021-05-13T08:21:59Z</dcterms:modified>
</cp:coreProperties>
</file>