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4"/>
    <p:sldMasterId id="2147485308" r:id="rId5"/>
    <p:sldMasterId id="2147485265" r:id="rId6"/>
    <p:sldMasterId id="2147485268" r:id="rId7"/>
    <p:sldMasterId id="2147485273" r:id="rId8"/>
    <p:sldMasterId id="2147485303" r:id="rId9"/>
    <p:sldMasterId id="2147485297" r:id="rId10"/>
    <p:sldMasterId id="2147485288" r:id="rId11"/>
    <p:sldMasterId id="2147485281" r:id="rId12"/>
    <p:sldMasterId id="2147485206" r:id="rId13"/>
    <p:sldMasterId id="2147485242" r:id="rId14"/>
  </p:sldMasterIdLst>
  <p:notesMasterIdLst>
    <p:notesMasterId r:id="rId39"/>
  </p:notesMasterIdLst>
  <p:handoutMasterIdLst>
    <p:handoutMasterId r:id="rId40"/>
  </p:handoutMasterIdLst>
  <p:sldIdLst>
    <p:sldId id="256" r:id="rId15"/>
    <p:sldId id="276" r:id="rId16"/>
    <p:sldId id="277" r:id="rId17"/>
    <p:sldId id="279" r:id="rId18"/>
    <p:sldId id="284" r:id="rId19"/>
    <p:sldId id="285" r:id="rId20"/>
    <p:sldId id="313" r:id="rId21"/>
    <p:sldId id="286" r:id="rId22"/>
    <p:sldId id="288" r:id="rId23"/>
    <p:sldId id="314" r:id="rId24"/>
    <p:sldId id="315" r:id="rId25"/>
    <p:sldId id="317" r:id="rId26"/>
    <p:sldId id="318" r:id="rId27"/>
    <p:sldId id="320" r:id="rId28"/>
    <p:sldId id="321" r:id="rId29"/>
    <p:sldId id="302" r:id="rId30"/>
    <p:sldId id="326" r:id="rId31"/>
    <p:sldId id="338" r:id="rId32"/>
    <p:sldId id="327" r:id="rId33"/>
    <p:sldId id="330" r:id="rId34"/>
    <p:sldId id="333" r:id="rId35"/>
    <p:sldId id="334" r:id="rId36"/>
    <p:sldId id="337" r:id="rId37"/>
    <p:sldId id="287" r:id="rId38"/>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EA497-9E14-418C-B981-C1105E37FA36}" v="12" dt="2021-05-07T14:18:30.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8978" autoAdjust="0"/>
  </p:normalViewPr>
  <p:slideViewPr>
    <p:cSldViewPr snapToGrid="0" snapToObjects="1">
      <p:cViewPr varScale="1">
        <p:scale>
          <a:sx n="101" d="100"/>
          <a:sy n="101" d="100"/>
        </p:scale>
        <p:origin x="13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B073C-10E1-47A6-86ED-9DE2E6C8BC7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87AD894-F988-4CA1-93E1-71DA22EB6E18}">
      <dgm:prSet phldrT="[Text]" custT="1"/>
      <dgm:spPr>
        <a:xfrm>
          <a:off x="2643667" y="856083"/>
          <a:ext cx="1317441" cy="658563"/>
        </a:xfrm>
        <a:prstGeom prst="rect">
          <a:avLst/>
        </a:prstGeom>
        <a:noFill/>
        <a:ln>
          <a:noFill/>
        </a:ln>
        <a:effectLst/>
      </dgm:spPr>
      <dgm:t>
        <a:bodyPr/>
        <a:lstStyle/>
        <a:p>
          <a:pPr>
            <a:buNone/>
          </a:pPr>
          <a:r>
            <a:rPr lang="es-ES" sz="2000" dirty="0" err="1">
              <a:solidFill>
                <a:sysClr val="windowText" lastClr="000000">
                  <a:hueOff val="0"/>
                  <a:satOff val="0"/>
                  <a:lumOff val="0"/>
                  <a:alphaOff val="0"/>
                </a:sysClr>
              </a:solidFill>
              <a:latin typeface="Calibri" panose="020F0502020204030204"/>
              <a:ea typeface="+mn-ea"/>
              <a:cs typeface="+mn-cs"/>
            </a:rPr>
            <a:t>Growing</a:t>
          </a:r>
          <a:r>
            <a:rPr lang="es-ES" sz="2000" dirty="0">
              <a:solidFill>
                <a:sysClr val="windowText" lastClr="000000">
                  <a:hueOff val="0"/>
                  <a:satOff val="0"/>
                  <a:lumOff val="0"/>
                  <a:alphaOff val="0"/>
                </a:sysClr>
              </a:solidFill>
              <a:latin typeface="Calibri" panose="020F0502020204030204"/>
              <a:ea typeface="+mn-ea"/>
              <a:cs typeface="+mn-cs"/>
            </a:rPr>
            <a:t> </a:t>
          </a:r>
          <a:r>
            <a:rPr lang="es-ES" sz="2000" dirty="0" err="1">
              <a:solidFill>
                <a:sysClr val="windowText" lastClr="000000">
                  <a:hueOff val="0"/>
                  <a:satOff val="0"/>
                  <a:lumOff val="0"/>
                  <a:alphaOff val="0"/>
                </a:sysClr>
              </a:solidFill>
              <a:latin typeface="Calibri" panose="020F0502020204030204"/>
              <a:ea typeface="+mn-ea"/>
              <a:cs typeface="+mn-cs"/>
            </a:rPr>
            <a:t>inequality</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81C1D4A3-BFAC-4D0A-80E8-B329C987047C}" type="parTrans" cxnId="{A4BEFB21-4686-438B-9A7D-E79F09181A0E}">
      <dgm:prSet/>
      <dgm:spPr/>
      <dgm:t>
        <a:bodyPr/>
        <a:lstStyle/>
        <a:p>
          <a:endParaRPr lang="en-US"/>
        </a:p>
      </dgm:t>
    </dgm:pt>
    <dgm:pt modelId="{12430F9A-00B0-49B5-944D-25C4D87A3833}" type="sibTrans" cxnId="{A4BEFB21-4686-438B-9A7D-E79F09181A0E}">
      <dgm:prSet/>
      <dgm:spPr/>
      <dgm:t>
        <a:bodyPr/>
        <a:lstStyle/>
        <a:p>
          <a:endParaRPr lang="en-US"/>
        </a:p>
      </dgm:t>
    </dgm:pt>
    <dgm:pt modelId="{F9508ADE-5711-4406-88D3-8F39B4F1FCEB}">
      <dgm:prSet phldrT="[Text]" custT="1"/>
      <dgm:spPr>
        <a:xfrm>
          <a:off x="1987840" y="2226406"/>
          <a:ext cx="1317441" cy="658563"/>
        </a:xfrm>
        <a:prstGeom prst="rect">
          <a:avLst/>
        </a:prstGeom>
        <a:noFill/>
        <a:ln>
          <a:noFill/>
        </a:ln>
        <a:effectLst/>
      </dgm:spPr>
      <dgm:t>
        <a:bodyPr/>
        <a:lstStyle/>
        <a:p>
          <a:pPr>
            <a:buNone/>
          </a:pPr>
          <a:r>
            <a:rPr lang="es-ES" sz="2000" dirty="0" err="1">
              <a:solidFill>
                <a:sysClr val="windowText" lastClr="000000">
                  <a:hueOff val="0"/>
                  <a:satOff val="0"/>
                  <a:lumOff val="0"/>
                  <a:alphaOff val="0"/>
                </a:sysClr>
              </a:solidFill>
              <a:latin typeface="Calibri" panose="020F0502020204030204"/>
              <a:ea typeface="+mn-ea"/>
              <a:cs typeface="+mn-cs"/>
            </a:rPr>
            <a:t>Economic</a:t>
          </a:r>
          <a:r>
            <a:rPr lang="es-ES" sz="2000" dirty="0">
              <a:solidFill>
                <a:sysClr val="windowText" lastClr="000000">
                  <a:hueOff val="0"/>
                  <a:satOff val="0"/>
                  <a:lumOff val="0"/>
                  <a:alphaOff val="0"/>
                </a:sysClr>
              </a:solidFill>
              <a:latin typeface="Calibri" panose="020F0502020204030204"/>
              <a:ea typeface="+mn-ea"/>
              <a:cs typeface="+mn-cs"/>
            </a:rPr>
            <a:t> crisis</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3A9F901C-2806-4219-B771-747E963C6094}" type="parTrans" cxnId="{72E0BF1A-FCD5-4CD9-A980-8BED3AC486DF}">
      <dgm:prSet/>
      <dgm:spPr/>
      <dgm:t>
        <a:bodyPr/>
        <a:lstStyle/>
        <a:p>
          <a:endParaRPr lang="en-US"/>
        </a:p>
      </dgm:t>
    </dgm:pt>
    <dgm:pt modelId="{801362BA-C5EE-418A-9C6F-42CA7D5C52A1}" type="sibTrans" cxnId="{72E0BF1A-FCD5-4CD9-A980-8BED3AC486DF}">
      <dgm:prSet/>
      <dgm:spPr/>
      <dgm:t>
        <a:bodyPr/>
        <a:lstStyle/>
        <a:p>
          <a:endParaRPr lang="en-US"/>
        </a:p>
      </dgm:t>
    </dgm:pt>
    <dgm:pt modelId="{869BF0A9-0391-4C7F-B9A5-36166AB74F34}">
      <dgm:prSet phldrT="[Text]" custT="1"/>
      <dgm:spPr>
        <a:xfrm>
          <a:off x="2646783" y="3598701"/>
          <a:ext cx="1317441" cy="658563"/>
        </a:xfrm>
        <a:prstGeom prst="rect">
          <a:avLst/>
        </a:prstGeom>
        <a:noFill/>
        <a:ln>
          <a:noFill/>
        </a:ln>
        <a:effectLst/>
      </dgm:spPr>
      <dgm:t>
        <a:bodyPr/>
        <a:lstStyle/>
        <a:p>
          <a:pPr>
            <a:buNone/>
          </a:pPr>
          <a:r>
            <a:rPr lang="es-ES" sz="2000" dirty="0" err="1">
              <a:solidFill>
                <a:sysClr val="windowText" lastClr="000000">
                  <a:hueOff val="0"/>
                  <a:satOff val="0"/>
                  <a:lumOff val="0"/>
                  <a:alphaOff val="0"/>
                </a:sysClr>
              </a:solidFill>
              <a:latin typeface="Calibri" panose="020F0502020204030204"/>
              <a:ea typeface="+mn-ea"/>
              <a:cs typeface="+mn-cs"/>
            </a:rPr>
            <a:t>Economic</a:t>
          </a:r>
          <a:r>
            <a:rPr lang="es-ES" sz="2000" dirty="0">
              <a:solidFill>
                <a:sysClr val="windowText" lastClr="000000">
                  <a:hueOff val="0"/>
                  <a:satOff val="0"/>
                  <a:lumOff val="0"/>
                  <a:alphaOff val="0"/>
                </a:sysClr>
              </a:solidFill>
              <a:latin typeface="Calibri" panose="020F0502020204030204"/>
              <a:ea typeface="+mn-ea"/>
              <a:cs typeface="+mn-cs"/>
            </a:rPr>
            <a:t> </a:t>
          </a:r>
          <a:r>
            <a:rPr lang="es-ES" sz="2000" dirty="0" err="1">
              <a:solidFill>
                <a:sysClr val="windowText" lastClr="000000">
                  <a:hueOff val="0"/>
                  <a:satOff val="0"/>
                  <a:lumOff val="0"/>
                  <a:alphaOff val="0"/>
                </a:sysClr>
              </a:solidFill>
              <a:latin typeface="Calibri" panose="020F0502020204030204"/>
              <a:ea typeface="+mn-ea"/>
              <a:cs typeface="+mn-cs"/>
            </a:rPr>
            <a:t>policies</a:t>
          </a:r>
          <a:r>
            <a:rPr lang="es-ES" sz="2000" dirty="0">
              <a:solidFill>
                <a:sysClr val="windowText" lastClr="000000">
                  <a:hueOff val="0"/>
                  <a:satOff val="0"/>
                  <a:lumOff val="0"/>
                  <a:alphaOff val="0"/>
                </a:sysClr>
              </a:solidFill>
              <a:latin typeface="Calibri" panose="020F0502020204030204"/>
              <a:ea typeface="+mn-ea"/>
              <a:cs typeface="+mn-cs"/>
            </a:rPr>
            <a:t> </a:t>
          </a:r>
          <a:r>
            <a:rPr lang="es-ES" sz="2000" dirty="0" err="1">
              <a:solidFill>
                <a:sysClr val="windowText" lastClr="000000">
                  <a:hueOff val="0"/>
                  <a:satOff val="0"/>
                  <a:lumOff val="0"/>
                  <a:alphaOff val="0"/>
                </a:sysClr>
              </a:solidFill>
              <a:latin typeface="Calibri" panose="020F0502020204030204"/>
              <a:ea typeface="+mn-ea"/>
              <a:cs typeface="+mn-cs"/>
            </a:rPr>
            <a:t>increase</a:t>
          </a:r>
          <a:r>
            <a:rPr lang="es-ES" sz="2000" dirty="0">
              <a:solidFill>
                <a:sysClr val="windowText" lastClr="000000">
                  <a:hueOff val="0"/>
                  <a:satOff val="0"/>
                  <a:lumOff val="0"/>
                  <a:alphaOff val="0"/>
                </a:sysClr>
              </a:solidFill>
              <a:latin typeface="Calibri" panose="020F0502020204030204"/>
              <a:ea typeface="+mn-ea"/>
              <a:cs typeface="+mn-cs"/>
            </a:rPr>
            <a:t> </a:t>
          </a:r>
          <a:r>
            <a:rPr lang="es-ES" sz="2000" dirty="0" err="1">
              <a:solidFill>
                <a:sysClr val="windowText" lastClr="000000">
                  <a:hueOff val="0"/>
                  <a:satOff val="0"/>
                  <a:lumOff val="0"/>
                  <a:alphaOff val="0"/>
                </a:sysClr>
              </a:solidFill>
              <a:latin typeface="Calibri" panose="020F0502020204030204"/>
              <a:ea typeface="+mn-ea"/>
              <a:cs typeface="+mn-cs"/>
            </a:rPr>
            <a:t>inequality</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26463E43-9418-4D48-BC48-55E8706BD29E}" type="parTrans" cxnId="{7B8489C4-E3D4-4990-BBBF-068784AA8E3C}">
      <dgm:prSet/>
      <dgm:spPr/>
      <dgm:t>
        <a:bodyPr/>
        <a:lstStyle/>
        <a:p>
          <a:endParaRPr lang="en-US"/>
        </a:p>
      </dgm:t>
    </dgm:pt>
    <dgm:pt modelId="{6DF260CC-29A6-46A2-A725-2FEC394EBFBC}" type="sibTrans" cxnId="{7B8489C4-E3D4-4990-BBBF-068784AA8E3C}">
      <dgm:prSet/>
      <dgm:spPr/>
      <dgm:t>
        <a:bodyPr/>
        <a:lstStyle/>
        <a:p>
          <a:endParaRPr lang="en-US"/>
        </a:p>
      </dgm:t>
    </dgm:pt>
    <dgm:pt modelId="{AA2170D2-D3E1-45C6-8893-F907ABC057B5}" type="pres">
      <dgm:prSet presAssocID="{F23B073C-10E1-47A6-86ED-9DE2E6C8BC76}" presName="Name0" presStyleCnt="0">
        <dgm:presLayoutVars>
          <dgm:chMax val="7"/>
          <dgm:chPref val="7"/>
          <dgm:dir/>
          <dgm:animLvl val="lvl"/>
        </dgm:presLayoutVars>
      </dgm:prSet>
      <dgm:spPr/>
    </dgm:pt>
    <dgm:pt modelId="{399F51A8-D105-431F-9559-8912A8285AA2}" type="pres">
      <dgm:prSet presAssocID="{187AD894-F988-4CA1-93E1-71DA22EB6E18}" presName="Accent1" presStyleCnt="0"/>
      <dgm:spPr/>
    </dgm:pt>
    <dgm:pt modelId="{67078CA0-3278-4633-AA81-C14408E3F1E4}" type="pres">
      <dgm:prSet presAssocID="{187AD894-F988-4CA1-93E1-71DA22EB6E18}" presName="Accent" presStyleLbl="node1" presStyleIdx="0" presStyleCnt="3" custScaleX="98028"/>
      <dgm:spPr>
        <a:xfrm>
          <a:off x="1893733" y="0"/>
          <a:ext cx="2822652" cy="2371221"/>
        </a:xfrm>
        <a:prstGeom prst="circularArrow">
          <a:avLst>
            <a:gd name="adj1" fmla="val 10980"/>
            <a:gd name="adj2" fmla="val 1142322"/>
            <a:gd name="adj3" fmla="val 4500000"/>
            <a:gd name="adj4" fmla="val 10800000"/>
            <a:gd name="adj5" fmla="val 12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BD7249D2-78C8-4A72-AD2E-565D9283CD5E}" type="pres">
      <dgm:prSet presAssocID="{187AD894-F988-4CA1-93E1-71DA22EB6E18}" presName="Parent1" presStyleLbl="revTx" presStyleIdx="0" presStyleCnt="3">
        <dgm:presLayoutVars>
          <dgm:chMax val="1"/>
          <dgm:chPref val="1"/>
          <dgm:bulletEnabled val="1"/>
        </dgm:presLayoutVars>
      </dgm:prSet>
      <dgm:spPr/>
    </dgm:pt>
    <dgm:pt modelId="{85FF5092-D5EF-44D1-BD9D-B3327F6923CD}" type="pres">
      <dgm:prSet presAssocID="{F9508ADE-5711-4406-88D3-8F39B4F1FCEB}" presName="Accent2" presStyleCnt="0"/>
      <dgm:spPr/>
    </dgm:pt>
    <dgm:pt modelId="{B1A6715E-3D98-41CD-9A9D-661478F66C81}" type="pres">
      <dgm:prSet presAssocID="{F9508ADE-5711-4406-88D3-8F39B4F1FCEB}" presName="Accent" presStyleLbl="node1" presStyleIdx="1" presStyleCnt="3" custScaleX="98028"/>
      <dgm:spPr>
        <a:xfrm>
          <a:off x="1235235" y="1362442"/>
          <a:ext cx="2822652" cy="2371221"/>
        </a:xfrm>
        <a:prstGeom prst="leftCircularArrow">
          <a:avLst>
            <a:gd name="adj1" fmla="val 10980"/>
            <a:gd name="adj2" fmla="val 1142322"/>
            <a:gd name="adj3" fmla="val 6300000"/>
            <a:gd name="adj4" fmla="val 18900000"/>
            <a:gd name="adj5" fmla="val 12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3001FDE5-745E-446A-A40E-27AF2B39CB1E}" type="pres">
      <dgm:prSet presAssocID="{F9508ADE-5711-4406-88D3-8F39B4F1FCEB}" presName="Parent2" presStyleLbl="revTx" presStyleIdx="1" presStyleCnt="3">
        <dgm:presLayoutVars>
          <dgm:chMax val="1"/>
          <dgm:chPref val="1"/>
          <dgm:bulletEnabled val="1"/>
        </dgm:presLayoutVars>
      </dgm:prSet>
      <dgm:spPr/>
    </dgm:pt>
    <dgm:pt modelId="{9BB9093A-86A2-429C-95E5-829A81530A07}" type="pres">
      <dgm:prSet presAssocID="{869BF0A9-0391-4C7F-B9A5-36166AB74F34}" presName="Accent3" presStyleCnt="0"/>
      <dgm:spPr/>
    </dgm:pt>
    <dgm:pt modelId="{8C1F7186-3DDE-4DBC-81E0-3AB56D29CFCE}" type="pres">
      <dgm:prSet presAssocID="{869BF0A9-0391-4C7F-B9A5-36166AB74F34}" presName="Accent" presStyleLbl="node1" presStyleIdx="2" presStyleCnt="3" custScaleX="98028"/>
      <dgm:spPr>
        <a:xfrm>
          <a:off x="2094292" y="2887925"/>
          <a:ext cx="2425095" cy="2037753"/>
        </a:xfrm>
        <a:prstGeom prst="blockArc">
          <a:avLst>
            <a:gd name="adj1" fmla="val 13500000"/>
            <a:gd name="adj2" fmla="val 10800000"/>
            <a:gd name="adj3" fmla="val 1274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8A40768C-44BC-44B5-9A3E-010742A53770}" type="pres">
      <dgm:prSet presAssocID="{869BF0A9-0391-4C7F-B9A5-36166AB74F34}" presName="Parent3" presStyleLbl="revTx" presStyleIdx="2" presStyleCnt="3" custScaleX="110552">
        <dgm:presLayoutVars>
          <dgm:chMax val="1"/>
          <dgm:chPref val="1"/>
          <dgm:bulletEnabled val="1"/>
        </dgm:presLayoutVars>
      </dgm:prSet>
      <dgm:spPr/>
    </dgm:pt>
  </dgm:ptLst>
  <dgm:cxnLst>
    <dgm:cxn modelId="{72E0BF1A-FCD5-4CD9-A980-8BED3AC486DF}" srcId="{F23B073C-10E1-47A6-86ED-9DE2E6C8BC76}" destId="{F9508ADE-5711-4406-88D3-8F39B4F1FCEB}" srcOrd="1" destOrd="0" parTransId="{3A9F901C-2806-4219-B771-747E963C6094}" sibTransId="{801362BA-C5EE-418A-9C6F-42CA7D5C52A1}"/>
    <dgm:cxn modelId="{A4BEFB21-4686-438B-9A7D-E79F09181A0E}" srcId="{F23B073C-10E1-47A6-86ED-9DE2E6C8BC76}" destId="{187AD894-F988-4CA1-93E1-71DA22EB6E18}" srcOrd="0" destOrd="0" parTransId="{81C1D4A3-BFAC-4D0A-80E8-B329C987047C}" sibTransId="{12430F9A-00B0-49B5-944D-25C4D87A3833}"/>
    <dgm:cxn modelId="{14ECF163-62E6-496E-8B86-66612A3ACC2C}" type="presOf" srcId="{F23B073C-10E1-47A6-86ED-9DE2E6C8BC76}" destId="{AA2170D2-D3E1-45C6-8893-F907ABC057B5}" srcOrd="0" destOrd="0" presId="urn:microsoft.com/office/officeart/2009/layout/CircleArrowProcess"/>
    <dgm:cxn modelId="{D03C3D84-D044-4867-97A2-B4BACFD5A13A}" type="presOf" srcId="{187AD894-F988-4CA1-93E1-71DA22EB6E18}" destId="{BD7249D2-78C8-4A72-AD2E-565D9283CD5E}" srcOrd="0" destOrd="0" presId="urn:microsoft.com/office/officeart/2009/layout/CircleArrowProcess"/>
    <dgm:cxn modelId="{0BD7A3BD-93DE-4C11-83D7-2C3ECC4119DB}" type="presOf" srcId="{869BF0A9-0391-4C7F-B9A5-36166AB74F34}" destId="{8A40768C-44BC-44B5-9A3E-010742A53770}" srcOrd="0" destOrd="0" presId="urn:microsoft.com/office/officeart/2009/layout/CircleArrowProcess"/>
    <dgm:cxn modelId="{7B8489C4-E3D4-4990-BBBF-068784AA8E3C}" srcId="{F23B073C-10E1-47A6-86ED-9DE2E6C8BC76}" destId="{869BF0A9-0391-4C7F-B9A5-36166AB74F34}" srcOrd="2" destOrd="0" parTransId="{26463E43-9418-4D48-BC48-55E8706BD29E}" sibTransId="{6DF260CC-29A6-46A2-A725-2FEC394EBFBC}"/>
    <dgm:cxn modelId="{EDCACBF2-33F3-43F6-847D-1E72D993875D}" type="presOf" srcId="{F9508ADE-5711-4406-88D3-8F39B4F1FCEB}" destId="{3001FDE5-745E-446A-A40E-27AF2B39CB1E}" srcOrd="0" destOrd="0" presId="urn:microsoft.com/office/officeart/2009/layout/CircleArrowProcess"/>
    <dgm:cxn modelId="{0F76ED65-E7DD-4453-8C51-B041D381BFC3}" type="presParOf" srcId="{AA2170D2-D3E1-45C6-8893-F907ABC057B5}" destId="{399F51A8-D105-431F-9559-8912A8285AA2}" srcOrd="0" destOrd="0" presId="urn:microsoft.com/office/officeart/2009/layout/CircleArrowProcess"/>
    <dgm:cxn modelId="{654F36A8-5C14-440B-9C67-A648C1803EA3}" type="presParOf" srcId="{399F51A8-D105-431F-9559-8912A8285AA2}" destId="{67078CA0-3278-4633-AA81-C14408E3F1E4}" srcOrd="0" destOrd="0" presId="urn:microsoft.com/office/officeart/2009/layout/CircleArrowProcess"/>
    <dgm:cxn modelId="{6C12BB2C-26ED-4041-B883-100CD614BE2B}" type="presParOf" srcId="{AA2170D2-D3E1-45C6-8893-F907ABC057B5}" destId="{BD7249D2-78C8-4A72-AD2E-565D9283CD5E}" srcOrd="1" destOrd="0" presId="urn:microsoft.com/office/officeart/2009/layout/CircleArrowProcess"/>
    <dgm:cxn modelId="{BA41B1C8-06E9-4372-B76D-15D4C3D71B14}" type="presParOf" srcId="{AA2170D2-D3E1-45C6-8893-F907ABC057B5}" destId="{85FF5092-D5EF-44D1-BD9D-B3327F6923CD}" srcOrd="2" destOrd="0" presId="urn:microsoft.com/office/officeart/2009/layout/CircleArrowProcess"/>
    <dgm:cxn modelId="{05E4E0C2-79F9-4901-9339-0A893BE43EDE}" type="presParOf" srcId="{85FF5092-D5EF-44D1-BD9D-B3327F6923CD}" destId="{B1A6715E-3D98-41CD-9A9D-661478F66C81}" srcOrd="0" destOrd="0" presId="urn:microsoft.com/office/officeart/2009/layout/CircleArrowProcess"/>
    <dgm:cxn modelId="{D757B573-FAF3-4095-A287-F2F623C4E9B2}" type="presParOf" srcId="{AA2170D2-D3E1-45C6-8893-F907ABC057B5}" destId="{3001FDE5-745E-446A-A40E-27AF2B39CB1E}" srcOrd="3" destOrd="0" presId="urn:microsoft.com/office/officeart/2009/layout/CircleArrowProcess"/>
    <dgm:cxn modelId="{038F4C19-5406-47A2-B128-46DDA20B37DA}" type="presParOf" srcId="{AA2170D2-D3E1-45C6-8893-F907ABC057B5}" destId="{9BB9093A-86A2-429C-95E5-829A81530A07}" srcOrd="4" destOrd="0" presId="urn:microsoft.com/office/officeart/2009/layout/CircleArrowProcess"/>
    <dgm:cxn modelId="{B36855F8-712E-4ADD-BB8B-95023AEBAE0A}" type="presParOf" srcId="{9BB9093A-86A2-429C-95E5-829A81530A07}" destId="{8C1F7186-3DDE-4DBC-81E0-3AB56D29CFCE}" srcOrd="0" destOrd="0" presId="urn:microsoft.com/office/officeart/2009/layout/CircleArrowProcess"/>
    <dgm:cxn modelId="{19A3AC81-90FE-4375-B664-4D27A8676DDC}" type="presParOf" srcId="{AA2170D2-D3E1-45C6-8893-F907ABC057B5}" destId="{8A40768C-44BC-44B5-9A3E-010742A53770}"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F2A8D0-02D4-46DF-9E4C-B7CD8E6F4B1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7B5BB79A-882E-4A4B-AAA2-B8E8A7F97E0A}">
      <dgm:prSet phldrT="[Text]"/>
      <dgm:spPr>
        <a:xfrm>
          <a:off x="3881" y="2658"/>
          <a:ext cx="10507836" cy="163951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dirty="0" err="1">
              <a:solidFill>
                <a:sysClr val="window" lastClr="FFFFFF"/>
              </a:solidFill>
              <a:latin typeface="Calibri" panose="020F0502020204030204"/>
              <a:ea typeface="+mn-ea"/>
              <a:cs typeface="+mn-cs"/>
            </a:rPr>
            <a:t>World</a:t>
          </a:r>
          <a:r>
            <a:rPr lang="es-ES" dirty="0">
              <a:solidFill>
                <a:sysClr val="window" lastClr="FFFFFF"/>
              </a:solidFill>
              <a:latin typeface="Calibri" panose="020F0502020204030204"/>
              <a:ea typeface="+mn-ea"/>
              <a:cs typeface="+mn-cs"/>
            </a:rPr>
            <a:t> Bank </a:t>
          </a:r>
          <a:r>
            <a:rPr lang="es-ES" dirty="0" err="1">
              <a:solidFill>
                <a:sysClr val="window" lastClr="FFFFFF"/>
              </a:solidFill>
              <a:latin typeface="Calibri" panose="020F0502020204030204"/>
              <a:ea typeface="+mn-ea"/>
              <a:cs typeface="+mn-cs"/>
            </a:rPr>
            <a:t>Poverty</a:t>
          </a:r>
          <a:r>
            <a:rPr lang="es-ES" dirty="0">
              <a:solidFill>
                <a:sysClr val="window" lastClr="FFFFFF"/>
              </a:solidFill>
              <a:latin typeface="Calibri" panose="020F0502020204030204"/>
              <a:ea typeface="+mn-ea"/>
              <a:cs typeface="+mn-cs"/>
            </a:rPr>
            <a:t> </a:t>
          </a:r>
          <a:r>
            <a:rPr lang="es-ES" dirty="0" err="1">
              <a:solidFill>
                <a:sysClr val="window" lastClr="FFFFFF"/>
              </a:solidFill>
              <a:latin typeface="Calibri" panose="020F0502020204030204"/>
              <a:ea typeface="+mn-ea"/>
              <a:cs typeface="+mn-cs"/>
            </a:rPr>
            <a:t>Commission</a:t>
          </a:r>
          <a:endParaRPr lang="en-US" dirty="0">
            <a:solidFill>
              <a:sysClr val="window" lastClr="FFFFFF"/>
            </a:solidFill>
            <a:latin typeface="Calibri" panose="020F0502020204030204"/>
            <a:ea typeface="+mn-ea"/>
            <a:cs typeface="+mn-cs"/>
          </a:endParaRPr>
        </a:p>
      </dgm:t>
    </dgm:pt>
    <dgm:pt modelId="{297C295D-38D2-4164-AE41-23AA1B0AFD64}" type="parTrans" cxnId="{60659468-7CF6-4126-BC28-1350602AF3C3}">
      <dgm:prSet/>
      <dgm:spPr/>
      <dgm:t>
        <a:bodyPr/>
        <a:lstStyle/>
        <a:p>
          <a:endParaRPr lang="en-US"/>
        </a:p>
      </dgm:t>
    </dgm:pt>
    <dgm:pt modelId="{2C1B78CE-4042-4843-921E-AE0B238E1CB6}" type="sibTrans" cxnId="{60659468-7CF6-4126-BC28-1350602AF3C3}">
      <dgm:prSet/>
      <dgm:spPr/>
      <dgm:t>
        <a:bodyPr/>
        <a:lstStyle/>
        <a:p>
          <a:endParaRPr lang="en-US"/>
        </a:p>
      </dgm:t>
    </dgm:pt>
    <dgm:pt modelId="{5CB5845C-7714-43F3-82A9-94673992EC14}">
      <dgm:prSet phldrT="[Text]"/>
      <dgm:spPr>
        <a:xfrm>
          <a:off x="3881" y="1964792"/>
          <a:ext cx="5042148" cy="2383887"/>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u="sng" dirty="0" err="1">
              <a:solidFill>
                <a:sysClr val="window" lastClr="FFFFFF"/>
              </a:solidFill>
              <a:latin typeface="Calibri" panose="020F0502020204030204"/>
              <a:ea typeface="+mn-ea"/>
              <a:cs typeface="+mn-cs"/>
            </a:rPr>
            <a:t>Recommendation</a:t>
          </a:r>
          <a:r>
            <a:rPr lang="es-ES" b="1" u="sng" dirty="0">
              <a:solidFill>
                <a:sysClr val="window" lastClr="FFFFFF"/>
              </a:solidFill>
              <a:latin typeface="Calibri" panose="020F0502020204030204"/>
              <a:ea typeface="+mn-ea"/>
              <a:cs typeface="+mn-cs"/>
            </a:rPr>
            <a:t> 4</a:t>
          </a:r>
        </a:p>
        <a:p>
          <a:pPr>
            <a:buNone/>
          </a:pPr>
          <a:r>
            <a:rPr lang="en-US" i="1" dirty="0">
              <a:solidFill>
                <a:sysClr val="window" lastClr="FFFFFF"/>
              </a:solidFill>
              <a:latin typeface="Calibri" panose="020F0502020204030204"/>
              <a:ea typeface="+mn-ea"/>
              <a:cs typeface="+mn-cs"/>
            </a:rPr>
            <a:t>The World Bank should take the lead in a Joint Statistical Working Group for Household Consumption Statistics, mandated to establish guidelines for the measurement of household consumption, examine the relationship between consumption and income, and investigate the relationship between the household survey, national accounts and other data sources</a:t>
          </a:r>
        </a:p>
      </dgm:t>
    </dgm:pt>
    <dgm:pt modelId="{DAA64EE7-0CB0-47B4-9885-7744F75ECDEB}" type="parTrans" cxnId="{96544A1C-0DAA-41AE-9D2A-F20219D7BBD8}">
      <dgm:prSet/>
      <dgm:spPr/>
      <dgm:t>
        <a:bodyPr/>
        <a:lstStyle/>
        <a:p>
          <a:endParaRPr lang="en-US"/>
        </a:p>
      </dgm:t>
    </dgm:pt>
    <dgm:pt modelId="{0CBC795F-26D4-4E90-9511-00D781020812}" type="sibTrans" cxnId="{96544A1C-0DAA-41AE-9D2A-F20219D7BBD8}">
      <dgm:prSet/>
      <dgm:spPr/>
      <dgm:t>
        <a:bodyPr/>
        <a:lstStyle/>
        <a:p>
          <a:endParaRPr lang="en-US"/>
        </a:p>
      </dgm:t>
    </dgm:pt>
    <dgm:pt modelId="{668F8563-BAEF-4FFC-AB32-FEFA562A7B8E}">
      <dgm:prSet phldrT="[Text]"/>
      <dgm:spPr>
        <a:xfrm>
          <a:off x="5469570" y="1964792"/>
          <a:ext cx="5042148" cy="2383887"/>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u="sng" dirty="0" err="1">
              <a:solidFill>
                <a:sysClr val="window" lastClr="FFFFFF"/>
              </a:solidFill>
              <a:latin typeface="Calibri" panose="020F0502020204030204"/>
              <a:ea typeface="+mn-ea"/>
              <a:cs typeface="+mn-cs"/>
            </a:rPr>
            <a:t>Recommendation</a:t>
          </a:r>
          <a:r>
            <a:rPr lang="es-ES" b="1" u="sng" dirty="0">
              <a:solidFill>
                <a:sysClr val="window" lastClr="FFFFFF"/>
              </a:solidFill>
              <a:latin typeface="Calibri" panose="020F0502020204030204"/>
              <a:ea typeface="+mn-ea"/>
              <a:cs typeface="+mn-cs"/>
            </a:rPr>
            <a:t> 7</a:t>
          </a:r>
        </a:p>
        <a:p>
          <a:pPr>
            <a:buNone/>
          </a:pPr>
          <a:r>
            <a:rPr lang="en-US" i="1" dirty="0">
              <a:solidFill>
                <a:sysClr val="window" lastClr="FFFFFF"/>
              </a:solidFill>
              <a:latin typeface="Calibri" panose="020F0502020204030204"/>
              <a:ea typeface="+mn-ea"/>
              <a:cs typeface="+mn-cs"/>
            </a:rPr>
            <a:t>The World Bank, together with national statistical institutes and other statistical agencies, should explore the construction of an annual indicator of the standard of living of households based on national accounts measured by consumption, defined in a way that matches the measure as possible with household surveys</a:t>
          </a:r>
        </a:p>
      </dgm:t>
    </dgm:pt>
    <dgm:pt modelId="{5E3E5390-EB68-4EB3-ABE8-25BD9DC31036}" type="parTrans" cxnId="{088260E7-2783-409E-87B7-93B292A32917}">
      <dgm:prSet/>
      <dgm:spPr/>
      <dgm:t>
        <a:bodyPr/>
        <a:lstStyle/>
        <a:p>
          <a:endParaRPr lang="en-US"/>
        </a:p>
      </dgm:t>
    </dgm:pt>
    <dgm:pt modelId="{A1C22605-2899-4EF3-B825-6C54AD4D250B}" type="sibTrans" cxnId="{088260E7-2783-409E-87B7-93B292A32917}">
      <dgm:prSet/>
      <dgm:spPr/>
      <dgm:t>
        <a:bodyPr/>
        <a:lstStyle/>
        <a:p>
          <a:endParaRPr lang="en-US"/>
        </a:p>
      </dgm:t>
    </dgm:pt>
    <dgm:pt modelId="{49A19F8C-EAD2-4EFE-9F90-FC4B660BAE33}" type="pres">
      <dgm:prSet presAssocID="{56F2A8D0-02D4-46DF-9E4C-B7CD8E6F4B11}" presName="Name0" presStyleCnt="0">
        <dgm:presLayoutVars>
          <dgm:chPref val="1"/>
          <dgm:dir/>
          <dgm:animOne val="branch"/>
          <dgm:animLvl val="lvl"/>
          <dgm:resizeHandles/>
        </dgm:presLayoutVars>
      </dgm:prSet>
      <dgm:spPr/>
    </dgm:pt>
    <dgm:pt modelId="{83194E82-F346-4733-8833-6B1632F0560B}" type="pres">
      <dgm:prSet presAssocID="{7B5BB79A-882E-4A4B-AAA2-B8E8A7F97E0A}" presName="vertOne" presStyleCnt="0"/>
      <dgm:spPr/>
    </dgm:pt>
    <dgm:pt modelId="{2DB3DB05-D3CF-41BB-AEB3-546B35BA5674}" type="pres">
      <dgm:prSet presAssocID="{7B5BB79A-882E-4A4B-AAA2-B8E8A7F97E0A}" presName="txOne" presStyleLbl="node0" presStyleIdx="0" presStyleCnt="1" custScaleY="68775">
        <dgm:presLayoutVars>
          <dgm:chPref val="3"/>
        </dgm:presLayoutVars>
      </dgm:prSet>
      <dgm:spPr/>
    </dgm:pt>
    <dgm:pt modelId="{10803FA7-DF1B-4E9E-AF2C-FD88E973627F}" type="pres">
      <dgm:prSet presAssocID="{7B5BB79A-882E-4A4B-AAA2-B8E8A7F97E0A}" presName="parTransOne" presStyleCnt="0"/>
      <dgm:spPr/>
    </dgm:pt>
    <dgm:pt modelId="{EA7093E0-714E-43AC-82B2-CCD9FDFDE0E6}" type="pres">
      <dgm:prSet presAssocID="{7B5BB79A-882E-4A4B-AAA2-B8E8A7F97E0A}" presName="horzOne" presStyleCnt="0"/>
      <dgm:spPr/>
    </dgm:pt>
    <dgm:pt modelId="{72231955-768E-41E5-A2AF-01F8A1CB2D88}" type="pres">
      <dgm:prSet presAssocID="{5CB5845C-7714-43F3-82A9-94673992EC14}" presName="vertTwo" presStyleCnt="0"/>
      <dgm:spPr/>
    </dgm:pt>
    <dgm:pt modelId="{3B02BFEC-DB03-4B01-AEAE-AED9F7FA8FDE}" type="pres">
      <dgm:prSet presAssocID="{5CB5845C-7714-43F3-82A9-94673992EC14}" presName="txTwo" presStyleLbl="node2" presStyleIdx="0" presStyleCnt="2">
        <dgm:presLayoutVars>
          <dgm:chPref val="3"/>
        </dgm:presLayoutVars>
      </dgm:prSet>
      <dgm:spPr/>
    </dgm:pt>
    <dgm:pt modelId="{4074365A-1832-47EB-B864-3B2CC7991DAC}" type="pres">
      <dgm:prSet presAssocID="{5CB5845C-7714-43F3-82A9-94673992EC14}" presName="horzTwo" presStyleCnt="0"/>
      <dgm:spPr/>
    </dgm:pt>
    <dgm:pt modelId="{929D7ADA-12C0-4CC3-98AD-C197B6F7B1CB}" type="pres">
      <dgm:prSet presAssocID="{0CBC795F-26D4-4E90-9511-00D781020812}" presName="sibSpaceTwo" presStyleCnt="0"/>
      <dgm:spPr/>
    </dgm:pt>
    <dgm:pt modelId="{39FCA358-A696-452D-9BFC-79CBB5A6016D}" type="pres">
      <dgm:prSet presAssocID="{668F8563-BAEF-4FFC-AB32-FEFA562A7B8E}" presName="vertTwo" presStyleCnt="0"/>
      <dgm:spPr/>
    </dgm:pt>
    <dgm:pt modelId="{3C62D690-0CFD-4296-B69E-E91F89410956}" type="pres">
      <dgm:prSet presAssocID="{668F8563-BAEF-4FFC-AB32-FEFA562A7B8E}" presName="txTwo" presStyleLbl="node2" presStyleIdx="1" presStyleCnt="2">
        <dgm:presLayoutVars>
          <dgm:chPref val="3"/>
        </dgm:presLayoutVars>
      </dgm:prSet>
      <dgm:spPr/>
    </dgm:pt>
    <dgm:pt modelId="{A096A009-49C9-4143-9E9E-3B7C65142BF1}" type="pres">
      <dgm:prSet presAssocID="{668F8563-BAEF-4FFC-AB32-FEFA562A7B8E}" presName="horzTwo" presStyleCnt="0"/>
      <dgm:spPr/>
    </dgm:pt>
  </dgm:ptLst>
  <dgm:cxnLst>
    <dgm:cxn modelId="{96544A1C-0DAA-41AE-9D2A-F20219D7BBD8}" srcId="{7B5BB79A-882E-4A4B-AAA2-B8E8A7F97E0A}" destId="{5CB5845C-7714-43F3-82A9-94673992EC14}" srcOrd="0" destOrd="0" parTransId="{DAA64EE7-0CB0-47B4-9885-7744F75ECDEB}" sibTransId="{0CBC795F-26D4-4E90-9511-00D781020812}"/>
    <dgm:cxn modelId="{C3302E5D-9FF0-4A58-A969-097EABB5AAA4}" type="presOf" srcId="{56F2A8D0-02D4-46DF-9E4C-B7CD8E6F4B11}" destId="{49A19F8C-EAD2-4EFE-9F90-FC4B660BAE33}" srcOrd="0" destOrd="0" presId="urn:microsoft.com/office/officeart/2005/8/layout/hierarchy4"/>
    <dgm:cxn modelId="{60659468-7CF6-4126-BC28-1350602AF3C3}" srcId="{56F2A8D0-02D4-46DF-9E4C-B7CD8E6F4B11}" destId="{7B5BB79A-882E-4A4B-AAA2-B8E8A7F97E0A}" srcOrd="0" destOrd="0" parTransId="{297C295D-38D2-4164-AE41-23AA1B0AFD64}" sibTransId="{2C1B78CE-4042-4843-921E-AE0B238E1CB6}"/>
    <dgm:cxn modelId="{32D2D06E-4ECB-4F85-9B57-EC2EEF2DAB29}" type="presOf" srcId="{5CB5845C-7714-43F3-82A9-94673992EC14}" destId="{3B02BFEC-DB03-4B01-AEAE-AED9F7FA8FDE}" srcOrd="0" destOrd="0" presId="urn:microsoft.com/office/officeart/2005/8/layout/hierarchy4"/>
    <dgm:cxn modelId="{741CF99B-B1E7-4098-A54E-AF9BF723E38A}" type="presOf" srcId="{7B5BB79A-882E-4A4B-AAA2-B8E8A7F97E0A}" destId="{2DB3DB05-D3CF-41BB-AEB3-546B35BA5674}" srcOrd="0" destOrd="0" presId="urn:microsoft.com/office/officeart/2005/8/layout/hierarchy4"/>
    <dgm:cxn modelId="{DC2474A5-AF6C-4BAB-9D34-F1198EE41531}" type="presOf" srcId="{668F8563-BAEF-4FFC-AB32-FEFA562A7B8E}" destId="{3C62D690-0CFD-4296-B69E-E91F89410956}" srcOrd="0" destOrd="0" presId="urn:microsoft.com/office/officeart/2005/8/layout/hierarchy4"/>
    <dgm:cxn modelId="{088260E7-2783-409E-87B7-93B292A32917}" srcId="{7B5BB79A-882E-4A4B-AAA2-B8E8A7F97E0A}" destId="{668F8563-BAEF-4FFC-AB32-FEFA562A7B8E}" srcOrd="1" destOrd="0" parTransId="{5E3E5390-EB68-4EB3-ABE8-25BD9DC31036}" sibTransId="{A1C22605-2899-4EF3-B825-6C54AD4D250B}"/>
    <dgm:cxn modelId="{142DFBE9-C8CA-4E7C-809C-C023B17714AA}" type="presParOf" srcId="{49A19F8C-EAD2-4EFE-9F90-FC4B660BAE33}" destId="{83194E82-F346-4733-8833-6B1632F0560B}" srcOrd="0" destOrd="0" presId="urn:microsoft.com/office/officeart/2005/8/layout/hierarchy4"/>
    <dgm:cxn modelId="{2A634689-3EAF-47CF-BAC2-F71A33A4D70A}" type="presParOf" srcId="{83194E82-F346-4733-8833-6B1632F0560B}" destId="{2DB3DB05-D3CF-41BB-AEB3-546B35BA5674}" srcOrd="0" destOrd="0" presId="urn:microsoft.com/office/officeart/2005/8/layout/hierarchy4"/>
    <dgm:cxn modelId="{D0254D90-141F-4BBA-91D2-99746458BF23}" type="presParOf" srcId="{83194E82-F346-4733-8833-6B1632F0560B}" destId="{10803FA7-DF1B-4E9E-AF2C-FD88E973627F}" srcOrd="1" destOrd="0" presId="urn:microsoft.com/office/officeart/2005/8/layout/hierarchy4"/>
    <dgm:cxn modelId="{7B97F438-CDE0-44D1-8402-EFFC9F8E0E59}" type="presParOf" srcId="{83194E82-F346-4733-8833-6B1632F0560B}" destId="{EA7093E0-714E-43AC-82B2-CCD9FDFDE0E6}" srcOrd="2" destOrd="0" presId="urn:microsoft.com/office/officeart/2005/8/layout/hierarchy4"/>
    <dgm:cxn modelId="{7B3B813F-D705-496C-8B24-E831CF48C383}" type="presParOf" srcId="{EA7093E0-714E-43AC-82B2-CCD9FDFDE0E6}" destId="{72231955-768E-41E5-A2AF-01F8A1CB2D88}" srcOrd="0" destOrd="0" presId="urn:microsoft.com/office/officeart/2005/8/layout/hierarchy4"/>
    <dgm:cxn modelId="{003CB69F-4328-41EB-ACDA-CAFF4E028A15}" type="presParOf" srcId="{72231955-768E-41E5-A2AF-01F8A1CB2D88}" destId="{3B02BFEC-DB03-4B01-AEAE-AED9F7FA8FDE}" srcOrd="0" destOrd="0" presId="urn:microsoft.com/office/officeart/2005/8/layout/hierarchy4"/>
    <dgm:cxn modelId="{2A93BCAE-1322-46C6-B75E-6BD91B171205}" type="presParOf" srcId="{72231955-768E-41E5-A2AF-01F8A1CB2D88}" destId="{4074365A-1832-47EB-B864-3B2CC7991DAC}" srcOrd="1" destOrd="0" presId="urn:microsoft.com/office/officeart/2005/8/layout/hierarchy4"/>
    <dgm:cxn modelId="{B4A98372-BF71-4C90-997A-42F6B59C34BA}" type="presParOf" srcId="{EA7093E0-714E-43AC-82B2-CCD9FDFDE0E6}" destId="{929D7ADA-12C0-4CC3-98AD-C197B6F7B1CB}" srcOrd="1" destOrd="0" presId="urn:microsoft.com/office/officeart/2005/8/layout/hierarchy4"/>
    <dgm:cxn modelId="{6A249BFB-F0DA-4307-9F7F-F2710FB09F85}" type="presParOf" srcId="{EA7093E0-714E-43AC-82B2-CCD9FDFDE0E6}" destId="{39FCA358-A696-452D-9BFC-79CBB5A6016D}" srcOrd="2" destOrd="0" presId="urn:microsoft.com/office/officeart/2005/8/layout/hierarchy4"/>
    <dgm:cxn modelId="{D5DF0117-D341-4AB5-8E4B-F6F91B326EF5}" type="presParOf" srcId="{39FCA358-A696-452D-9BFC-79CBB5A6016D}" destId="{3C62D690-0CFD-4296-B69E-E91F89410956}" srcOrd="0" destOrd="0" presId="urn:microsoft.com/office/officeart/2005/8/layout/hierarchy4"/>
    <dgm:cxn modelId="{D85F1943-B550-4704-816C-A0D6D70984DE}" type="presParOf" srcId="{39FCA358-A696-452D-9BFC-79CBB5A6016D}" destId="{A096A009-49C9-4143-9E9E-3B7C65142B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A7BA61-87D8-47E3-A565-E6BA4BB8416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3DD5C68D-3E76-4B0C-8A5F-F251BDD69837}">
      <dgm:prSet phldrT="[Text]"/>
      <dgm:spPr>
        <a:xfrm>
          <a:off x="0" y="734852"/>
          <a:ext cx="8128000" cy="1183746"/>
        </a:xfrm>
        <a:prstGeom prst="rightArrow">
          <a:avLst>
            <a:gd name="adj1" fmla="val 50000"/>
            <a:gd name="adj2" fmla="val 5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Develop distributive measures of national accounts</a:t>
          </a:r>
        </a:p>
      </dgm:t>
    </dgm:pt>
    <dgm:pt modelId="{A7033E9F-A459-4662-B1DD-5B4BB8E56303}" type="parTrans" cxnId="{E4660B1D-0A95-4EC4-985E-D7D8E2090F5C}">
      <dgm:prSet/>
      <dgm:spPr/>
      <dgm:t>
        <a:bodyPr/>
        <a:lstStyle/>
        <a:p>
          <a:endParaRPr lang="en-US"/>
        </a:p>
      </dgm:t>
    </dgm:pt>
    <dgm:pt modelId="{557B80C1-0691-4745-B426-97D0721B85EE}" type="sibTrans" cxnId="{E4660B1D-0A95-4EC4-985E-D7D8E2090F5C}">
      <dgm:prSet/>
      <dgm:spPr/>
      <dgm:t>
        <a:bodyPr/>
        <a:lstStyle/>
        <a:p>
          <a:endParaRPr lang="en-US"/>
        </a:p>
      </dgm:t>
    </dgm:pt>
    <dgm:pt modelId="{9F29DB21-9672-4253-87A0-C3751DAE16D4}">
      <dgm:prSet phldrT="[Text]"/>
      <dgm:spPr>
        <a:xfrm>
          <a:off x="0" y="1647691"/>
          <a:ext cx="2503424" cy="2280331"/>
        </a:xfrm>
        <a:prstGeom prst="rect">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Estimates of household income and consumption distribution consistent with national accounts</a:t>
          </a:r>
        </a:p>
      </dgm:t>
    </dgm:pt>
    <dgm:pt modelId="{94EA45B4-FF88-4C09-86E7-53AD239D9EC4}" type="parTrans" cxnId="{BCFD4450-A397-4023-87F9-EDE9053E1DD0}">
      <dgm:prSet/>
      <dgm:spPr/>
      <dgm:t>
        <a:bodyPr/>
        <a:lstStyle/>
        <a:p>
          <a:endParaRPr lang="en-US"/>
        </a:p>
      </dgm:t>
    </dgm:pt>
    <dgm:pt modelId="{0F2C67B3-2516-4837-8EE9-74EA2EB1B6DD}" type="sibTrans" cxnId="{BCFD4450-A397-4023-87F9-EDE9053E1DD0}">
      <dgm:prSet/>
      <dgm:spPr/>
      <dgm:t>
        <a:bodyPr/>
        <a:lstStyle/>
        <a:p>
          <a:endParaRPr lang="en-US"/>
        </a:p>
      </dgm:t>
    </dgm:pt>
    <dgm:pt modelId="{2C2CF9F2-F494-4F8A-B26D-4F05CACD910A}">
      <dgm:prSet phldrT="[Text]"/>
      <dgm:spPr>
        <a:xfrm>
          <a:off x="2503423" y="1129434"/>
          <a:ext cx="5624576" cy="1183746"/>
        </a:xfrm>
        <a:prstGeom prst="rightArrow">
          <a:avLst>
            <a:gd name="adj1" fmla="val 50000"/>
            <a:gd name="adj2" fmla="val 5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Understand the differences between NA and survey</a:t>
          </a:r>
        </a:p>
      </dgm:t>
    </dgm:pt>
    <dgm:pt modelId="{AD0B9643-9847-48BD-87F6-640B93E9EF42}" type="parTrans" cxnId="{15FB596C-E931-47EE-AA51-3C76CABED563}">
      <dgm:prSet/>
      <dgm:spPr/>
      <dgm:t>
        <a:bodyPr/>
        <a:lstStyle/>
        <a:p>
          <a:endParaRPr lang="en-US"/>
        </a:p>
      </dgm:t>
    </dgm:pt>
    <dgm:pt modelId="{094C8C95-9B93-4E81-8F23-1E8738D002E4}" type="sibTrans" cxnId="{15FB596C-E931-47EE-AA51-3C76CABED563}">
      <dgm:prSet/>
      <dgm:spPr/>
      <dgm:t>
        <a:bodyPr/>
        <a:lstStyle/>
        <a:p>
          <a:endParaRPr lang="en-US"/>
        </a:p>
      </dgm:t>
    </dgm:pt>
    <dgm:pt modelId="{D9FBBA28-438F-4010-B912-28C17438A3D5}">
      <dgm:prSet phldrT="[Text]"/>
      <dgm:spPr>
        <a:xfrm>
          <a:off x="2503423" y="2042273"/>
          <a:ext cx="2503424" cy="2280331"/>
        </a:xfrm>
        <a:prstGeom prst="rect">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Provide a better understanding of national accounts and household surveys to help reconcile macro and micro sources</a:t>
          </a:r>
        </a:p>
      </dgm:t>
    </dgm:pt>
    <dgm:pt modelId="{85558ED8-C696-4E22-9971-ED1D85498F52}" type="parTrans" cxnId="{5609B9BC-04E0-432C-B363-66202B3D493E}">
      <dgm:prSet/>
      <dgm:spPr/>
      <dgm:t>
        <a:bodyPr/>
        <a:lstStyle/>
        <a:p>
          <a:endParaRPr lang="en-US"/>
        </a:p>
      </dgm:t>
    </dgm:pt>
    <dgm:pt modelId="{7CA11843-2939-4886-B6BE-9A890A8DFDFF}" type="sibTrans" cxnId="{5609B9BC-04E0-432C-B363-66202B3D493E}">
      <dgm:prSet/>
      <dgm:spPr/>
      <dgm:t>
        <a:bodyPr/>
        <a:lstStyle/>
        <a:p>
          <a:endParaRPr lang="en-US"/>
        </a:p>
      </dgm:t>
    </dgm:pt>
    <dgm:pt modelId="{AD224ABF-F828-4106-8556-8C900032896E}">
      <dgm:prSet phldrT="[Text]"/>
      <dgm:spPr>
        <a:xfrm>
          <a:off x="5006848" y="1524016"/>
          <a:ext cx="3121152" cy="1183746"/>
        </a:xfrm>
        <a:prstGeom prst="rightArrow">
          <a:avLst>
            <a:gd name="adj1" fmla="val 50000"/>
            <a:gd name="adj2" fmla="val 5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Improve quality</a:t>
          </a:r>
        </a:p>
      </dgm:t>
    </dgm:pt>
    <dgm:pt modelId="{700AB924-D3DC-4475-BC32-26987CAE50E6}" type="parTrans" cxnId="{F201BEBF-4A7D-441B-99F0-F5BF939EF366}">
      <dgm:prSet/>
      <dgm:spPr/>
      <dgm:t>
        <a:bodyPr/>
        <a:lstStyle/>
        <a:p>
          <a:endParaRPr lang="en-US"/>
        </a:p>
      </dgm:t>
    </dgm:pt>
    <dgm:pt modelId="{3BC9C30B-7401-426A-93CA-86A820268F8F}" type="sibTrans" cxnId="{F201BEBF-4A7D-441B-99F0-F5BF939EF366}">
      <dgm:prSet/>
      <dgm:spPr/>
      <dgm:t>
        <a:bodyPr/>
        <a:lstStyle/>
        <a:p>
          <a:endParaRPr lang="en-US"/>
        </a:p>
      </dgm:t>
    </dgm:pt>
    <dgm:pt modelId="{07C24E14-8AE7-4836-AE6E-B2AE28DDA3D8}">
      <dgm:prSet phldrT="[Text]"/>
      <dgm:spPr>
        <a:xfrm>
          <a:off x="5006848" y="2436855"/>
          <a:ext cx="2503424" cy="2246958"/>
        </a:xfrm>
        <a:prstGeom prst="rect">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National accounts and household surveys will be improved as a result of estimating distributional measures</a:t>
          </a:r>
        </a:p>
      </dgm:t>
    </dgm:pt>
    <dgm:pt modelId="{AB15C2AE-5463-4305-8781-0A7635751059}" type="parTrans" cxnId="{6B7EF78B-B9DB-4E27-A73B-965DEBDF3A4C}">
      <dgm:prSet/>
      <dgm:spPr/>
      <dgm:t>
        <a:bodyPr/>
        <a:lstStyle/>
        <a:p>
          <a:endParaRPr lang="en-US"/>
        </a:p>
      </dgm:t>
    </dgm:pt>
    <dgm:pt modelId="{AA4A9E0E-877B-4879-B1E6-62D59D79BF7A}" type="sibTrans" cxnId="{6B7EF78B-B9DB-4E27-A73B-965DEBDF3A4C}">
      <dgm:prSet/>
      <dgm:spPr/>
      <dgm:t>
        <a:bodyPr/>
        <a:lstStyle/>
        <a:p>
          <a:endParaRPr lang="en-US"/>
        </a:p>
      </dgm:t>
    </dgm:pt>
    <dgm:pt modelId="{769D7CDD-C324-4B99-84D7-2B0DBF73F7CE}" type="pres">
      <dgm:prSet presAssocID="{3FA7BA61-87D8-47E3-A565-E6BA4BB84162}" presName="Name0" presStyleCnt="0">
        <dgm:presLayoutVars>
          <dgm:chMax val="5"/>
          <dgm:chPref val="5"/>
          <dgm:dir/>
          <dgm:animLvl val="lvl"/>
        </dgm:presLayoutVars>
      </dgm:prSet>
      <dgm:spPr/>
    </dgm:pt>
    <dgm:pt modelId="{E5BE56E6-1F98-42A7-98EB-7DD6EBAEEE1B}" type="pres">
      <dgm:prSet presAssocID="{3DD5C68D-3E76-4B0C-8A5F-F251BDD69837}" presName="parentText1" presStyleLbl="node1" presStyleIdx="0" presStyleCnt="3">
        <dgm:presLayoutVars>
          <dgm:chMax/>
          <dgm:chPref val="3"/>
          <dgm:bulletEnabled val="1"/>
        </dgm:presLayoutVars>
      </dgm:prSet>
      <dgm:spPr/>
    </dgm:pt>
    <dgm:pt modelId="{E0D6532F-4C79-478B-8581-56ABB752417F}" type="pres">
      <dgm:prSet presAssocID="{3DD5C68D-3E76-4B0C-8A5F-F251BDD69837}" presName="childText1" presStyleLbl="solidAlignAcc1" presStyleIdx="0" presStyleCnt="3">
        <dgm:presLayoutVars>
          <dgm:chMax val="0"/>
          <dgm:chPref val="0"/>
          <dgm:bulletEnabled val="1"/>
        </dgm:presLayoutVars>
      </dgm:prSet>
      <dgm:spPr/>
    </dgm:pt>
    <dgm:pt modelId="{342CAAF8-6C5D-4324-A3B7-1D97E6C946D7}" type="pres">
      <dgm:prSet presAssocID="{2C2CF9F2-F494-4F8A-B26D-4F05CACD910A}" presName="parentText2" presStyleLbl="node1" presStyleIdx="1" presStyleCnt="3">
        <dgm:presLayoutVars>
          <dgm:chMax/>
          <dgm:chPref val="3"/>
          <dgm:bulletEnabled val="1"/>
        </dgm:presLayoutVars>
      </dgm:prSet>
      <dgm:spPr/>
    </dgm:pt>
    <dgm:pt modelId="{8539AED3-C8AE-4749-9BA8-3093C529FED4}" type="pres">
      <dgm:prSet presAssocID="{2C2CF9F2-F494-4F8A-B26D-4F05CACD910A}" presName="childText2" presStyleLbl="solidAlignAcc1" presStyleIdx="1" presStyleCnt="3">
        <dgm:presLayoutVars>
          <dgm:chMax val="0"/>
          <dgm:chPref val="0"/>
          <dgm:bulletEnabled val="1"/>
        </dgm:presLayoutVars>
      </dgm:prSet>
      <dgm:spPr/>
    </dgm:pt>
    <dgm:pt modelId="{6B9788B0-F6A7-4C73-9338-44E761E6FDF2}" type="pres">
      <dgm:prSet presAssocID="{AD224ABF-F828-4106-8556-8C900032896E}" presName="parentText3" presStyleLbl="node1" presStyleIdx="2" presStyleCnt="3">
        <dgm:presLayoutVars>
          <dgm:chMax/>
          <dgm:chPref val="3"/>
          <dgm:bulletEnabled val="1"/>
        </dgm:presLayoutVars>
      </dgm:prSet>
      <dgm:spPr/>
    </dgm:pt>
    <dgm:pt modelId="{7422DB8A-0313-4BFB-ADA4-3E1F61762186}" type="pres">
      <dgm:prSet presAssocID="{AD224ABF-F828-4106-8556-8C900032896E}" presName="childText3" presStyleLbl="solidAlignAcc1" presStyleIdx="2" presStyleCnt="3">
        <dgm:presLayoutVars>
          <dgm:chMax val="0"/>
          <dgm:chPref val="0"/>
          <dgm:bulletEnabled val="1"/>
        </dgm:presLayoutVars>
      </dgm:prSet>
      <dgm:spPr/>
    </dgm:pt>
  </dgm:ptLst>
  <dgm:cxnLst>
    <dgm:cxn modelId="{E4660B1D-0A95-4EC4-985E-D7D8E2090F5C}" srcId="{3FA7BA61-87D8-47E3-A565-E6BA4BB84162}" destId="{3DD5C68D-3E76-4B0C-8A5F-F251BDD69837}" srcOrd="0" destOrd="0" parTransId="{A7033E9F-A459-4662-B1DD-5B4BB8E56303}" sibTransId="{557B80C1-0691-4745-B426-97D0721B85EE}"/>
    <dgm:cxn modelId="{1B18662A-9402-4D57-AD1A-27722C8AF5CA}" type="presOf" srcId="{2C2CF9F2-F494-4F8A-B26D-4F05CACD910A}" destId="{342CAAF8-6C5D-4324-A3B7-1D97E6C946D7}" srcOrd="0" destOrd="0" presId="urn:microsoft.com/office/officeart/2009/3/layout/IncreasingArrowsProcess"/>
    <dgm:cxn modelId="{6068BD41-C3F2-44FE-B6B3-E29941FD894D}" type="presOf" srcId="{D9FBBA28-438F-4010-B912-28C17438A3D5}" destId="{8539AED3-C8AE-4749-9BA8-3093C529FED4}" srcOrd="0" destOrd="0" presId="urn:microsoft.com/office/officeart/2009/3/layout/IncreasingArrowsProcess"/>
    <dgm:cxn modelId="{15FB596C-E931-47EE-AA51-3C76CABED563}" srcId="{3FA7BA61-87D8-47E3-A565-E6BA4BB84162}" destId="{2C2CF9F2-F494-4F8A-B26D-4F05CACD910A}" srcOrd="1" destOrd="0" parTransId="{AD0B9643-9847-48BD-87F6-640B93E9EF42}" sibTransId="{094C8C95-9B93-4E81-8F23-1E8738D002E4}"/>
    <dgm:cxn modelId="{BCFD4450-A397-4023-87F9-EDE9053E1DD0}" srcId="{3DD5C68D-3E76-4B0C-8A5F-F251BDD69837}" destId="{9F29DB21-9672-4253-87A0-C3751DAE16D4}" srcOrd="0" destOrd="0" parTransId="{94EA45B4-FF88-4C09-86E7-53AD239D9EC4}" sibTransId="{0F2C67B3-2516-4837-8EE9-74EA2EB1B6DD}"/>
    <dgm:cxn modelId="{2A18F550-9D06-412C-A7EE-5D6C75F62FD4}" type="presOf" srcId="{3FA7BA61-87D8-47E3-A565-E6BA4BB84162}" destId="{769D7CDD-C324-4B99-84D7-2B0DBF73F7CE}" srcOrd="0" destOrd="0" presId="urn:microsoft.com/office/officeart/2009/3/layout/IncreasingArrowsProcess"/>
    <dgm:cxn modelId="{39EFE859-84EB-4D8A-B4C8-89CFD00F8F29}" type="presOf" srcId="{9F29DB21-9672-4253-87A0-C3751DAE16D4}" destId="{E0D6532F-4C79-478B-8581-56ABB752417F}" srcOrd="0" destOrd="0" presId="urn:microsoft.com/office/officeart/2009/3/layout/IncreasingArrowsProcess"/>
    <dgm:cxn modelId="{6B7EF78B-B9DB-4E27-A73B-965DEBDF3A4C}" srcId="{AD224ABF-F828-4106-8556-8C900032896E}" destId="{07C24E14-8AE7-4836-AE6E-B2AE28DDA3D8}" srcOrd="0" destOrd="0" parTransId="{AB15C2AE-5463-4305-8781-0A7635751059}" sibTransId="{AA4A9E0E-877B-4879-B1E6-62D59D79BF7A}"/>
    <dgm:cxn modelId="{5609B9BC-04E0-432C-B363-66202B3D493E}" srcId="{2C2CF9F2-F494-4F8A-B26D-4F05CACD910A}" destId="{D9FBBA28-438F-4010-B912-28C17438A3D5}" srcOrd="0" destOrd="0" parTransId="{85558ED8-C696-4E22-9971-ED1D85498F52}" sibTransId="{7CA11843-2939-4886-B6BE-9A890A8DFDFF}"/>
    <dgm:cxn modelId="{F201BEBF-4A7D-441B-99F0-F5BF939EF366}" srcId="{3FA7BA61-87D8-47E3-A565-E6BA4BB84162}" destId="{AD224ABF-F828-4106-8556-8C900032896E}" srcOrd="2" destOrd="0" parTransId="{700AB924-D3DC-4475-BC32-26987CAE50E6}" sibTransId="{3BC9C30B-7401-426A-93CA-86A820268F8F}"/>
    <dgm:cxn modelId="{2312E9D3-1015-4AFD-BCBD-68E818C3571A}" type="presOf" srcId="{AD224ABF-F828-4106-8556-8C900032896E}" destId="{6B9788B0-F6A7-4C73-9338-44E761E6FDF2}" srcOrd="0" destOrd="0" presId="urn:microsoft.com/office/officeart/2009/3/layout/IncreasingArrowsProcess"/>
    <dgm:cxn modelId="{3AAAA8D4-13E8-4E43-9F2A-961A80BF0F65}" type="presOf" srcId="{3DD5C68D-3E76-4B0C-8A5F-F251BDD69837}" destId="{E5BE56E6-1F98-42A7-98EB-7DD6EBAEEE1B}" srcOrd="0" destOrd="0" presId="urn:microsoft.com/office/officeart/2009/3/layout/IncreasingArrowsProcess"/>
    <dgm:cxn modelId="{69D6E7E9-E61E-49AF-A07B-05F678D6930B}" type="presOf" srcId="{07C24E14-8AE7-4836-AE6E-B2AE28DDA3D8}" destId="{7422DB8A-0313-4BFB-ADA4-3E1F61762186}" srcOrd="0" destOrd="0" presId="urn:microsoft.com/office/officeart/2009/3/layout/IncreasingArrowsProcess"/>
    <dgm:cxn modelId="{5078ADB1-5E1C-4991-B38D-43F30C57DC45}" type="presParOf" srcId="{769D7CDD-C324-4B99-84D7-2B0DBF73F7CE}" destId="{E5BE56E6-1F98-42A7-98EB-7DD6EBAEEE1B}" srcOrd="0" destOrd="0" presId="urn:microsoft.com/office/officeart/2009/3/layout/IncreasingArrowsProcess"/>
    <dgm:cxn modelId="{7E765619-14C4-436A-906F-54548BCF569F}" type="presParOf" srcId="{769D7CDD-C324-4B99-84D7-2B0DBF73F7CE}" destId="{E0D6532F-4C79-478B-8581-56ABB752417F}" srcOrd="1" destOrd="0" presId="urn:microsoft.com/office/officeart/2009/3/layout/IncreasingArrowsProcess"/>
    <dgm:cxn modelId="{D5AD89DB-A5E3-4DC6-8342-CF91C27735E7}" type="presParOf" srcId="{769D7CDD-C324-4B99-84D7-2B0DBF73F7CE}" destId="{342CAAF8-6C5D-4324-A3B7-1D97E6C946D7}" srcOrd="2" destOrd="0" presId="urn:microsoft.com/office/officeart/2009/3/layout/IncreasingArrowsProcess"/>
    <dgm:cxn modelId="{B667C1BD-2162-4E0F-8DEF-3732A33C1A20}" type="presParOf" srcId="{769D7CDD-C324-4B99-84D7-2B0DBF73F7CE}" destId="{8539AED3-C8AE-4749-9BA8-3093C529FED4}" srcOrd="3" destOrd="0" presId="urn:microsoft.com/office/officeart/2009/3/layout/IncreasingArrowsProcess"/>
    <dgm:cxn modelId="{F0C34600-88A0-47B8-9823-A133000974ED}" type="presParOf" srcId="{769D7CDD-C324-4B99-84D7-2B0DBF73F7CE}" destId="{6B9788B0-F6A7-4C73-9338-44E761E6FDF2}" srcOrd="4" destOrd="0" presId="urn:microsoft.com/office/officeart/2009/3/layout/IncreasingArrowsProcess"/>
    <dgm:cxn modelId="{69D15AAF-E6D8-479A-ABEE-97E231744CAD}" type="presParOf" srcId="{769D7CDD-C324-4B99-84D7-2B0DBF73F7CE}" destId="{7422DB8A-0313-4BFB-ADA4-3E1F61762186}"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5018FD-ACF9-4895-8064-81ABD7DF9084}" type="doc">
      <dgm:prSet loTypeId="urn:microsoft.com/office/officeart/2005/8/layout/arrow2" loCatId="process" qsTypeId="urn:microsoft.com/office/officeart/2005/8/quickstyle/simple1" qsCatId="simple" csTypeId="urn:microsoft.com/office/officeart/2005/8/colors/accent1_2" csCatId="accent1" phldr="1"/>
      <dgm:spPr/>
    </dgm:pt>
    <dgm:pt modelId="{06ECD5C9-E4BA-406D-A999-D922703AE790}">
      <dgm:prSet phldrT="[Text]"/>
      <dgm:spPr>
        <a:xfrm>
          <a:off x="2542565" y="3315719"/>
          <a:ext cx="912040" cy="1035618"/>
        </a:xfrm>
        <a:prstGeom prst="rect">
          <a:avLst/>
        </a:prstGeom>
        <a:noFill/>
        <a:ln>
          <a:noFill/>
        </a:ln>
        <a:effectLst/>
      </dgm:spPr>
      <dgm:t>
        <a:bodyPr/>
        <a:lstStyle/>
        <a:p>
          <a:pPr>
            <a:buNone/>
          </a:pPr>
          <a:r>
            <a:rPr lang="es-ES" b="0" dirty="0" err="1">
              <a:solidFill>
                <a:sysClr val="windowText" lastClr="000000">
                  <a:hueOff val="0"/>
                  <a:satOff val="0"/>
                  <a:lumOff val="0"/>
                  <a:alphaOff val="0"/>
                </a:sysClr>
              </a:solidFill>
              <a:latin typeface="Calibri" panose="020F0502020204030204"/>
              <a:ea typeface="+mn-ea"/>
              <a:cs typeface="+mn-cs"/>
            </a:rPr>
            <a:t>Initial</a:t>
          </a:r>
          <a:r>
            <a:rPr lang="es-ES" b="0" dirty="0">
              <a:solidFill>
                <a:sysClr val="windowText" lastClr="000000">
                  <a:hueOff val="0"/>
                  <a:satOff val="0"/>
                  <a:lumOff val="0"/>
                  <a:alphaOff val="0"/>
                </a:sysClr>
              </a:solidFill>
              <a:latin typeface="Calibri" panose="020F0502020204030204"/>
              <a:ea typeface="+mn-ea"/>
              <a:cs typeface="+mn-cs"/>
            </a:rPr>
            <a:t> </a:t>
          </a:r>
          <a:r>
            <a:rPr lang="es-ES" b="0" dirty="0" err="1">
              <a:solidFill>
                <a:sysClr val="windowText" lastClr="000000">
                  <a:hueOff val="0"/>
                  <a:satOff val="0"/>
                  <a:lumOff val="0"/>
                  <a:alphaOff val="0"/>
                </a:sysClr>
              </a:solidFill>
              <a:latin typeface="Calibri" panose="020F0502020204030204"/>
              <a:ea typeface="+mn-ea"/>
              <a:cs typeface="+mn-cs"/>
            </a:rPr>
            <a:t>assessment</a:t>
          </a:r>
          <a:r>
            <a:rPr lang="es-ES" b="0" dirty="0">
              <a:solidFill>
                <a:sysClr val="windowText" lastClr="000000">
                  <a:hueOff val="0"/>
                  <a:satOff val="0"/>
                  <a:lumOff val="0"/>
                  <a:alphaOff val="0"/>
                </a:sysClr>
              </a:solidFill>
              <a:latin typeface="Calibri" panose="020F0502020204030204"/>
              <a:ea typeface="+mn-ea"/>
              <a:cs typeface="+mn-cs"/>
            </a:rPr>
            <a:t> of NA and HH and </a:t>
          </a:r>
          <a:r>
            <a:rPr lang="es-ES" b="0" dirty="0" err="1">
              <a:solidFill>
                <a:sysClr val="windowText" lastClr="000000">
                  <a:hueOff val="0"/>
                  <a:satOff val="0"/>
                  <a:lumOff val="0"/>
                  <a:alphaOff val="0"/>
                </a:sysClr>
              </a:solidFill>
              <a:latin typeface="Calibri" panose="020F0502020204030204"/>
              <a:ea typeface="+mn-ea"/>
              <a:cs typeface="+mn-cs"/>
            </a:rPr>
            <a:t>adjustments</a:t>
          </a:r>
          <a:r>
            <a:rPr lang="es-ES" b="0" dirty="0">
              <a:solidFill>
                <a:sysClr val="windowText" lastClr="000000">
                  <a:hueOff val="0"/>
                  <a:satOff val="0"/>
                  <a:lumOff val="0"/>
                  <a:alphaOff val="0"/>
                </a:sysClr>
              </a:solidFill>
              <a:latin typeface="Calibri" panose="020F0502020204030204"/>
              <a:ea typeface="+mn-ea"/>
              <a:cs typeface="+mn-cs"/>
            </a:rPr>
            <a:t> </a:t>
          </a:r>
          <a:r>
            <a:rPr lang="es-ES" b="0" dirty="0" err="1">
              <a:solidFill>
                <a:sysClr val="windowText" lastClr="000000">
                  <a:hueOff val="0"/>
                  <a:satOff val="0"/>
                  <a:lumOff val="0"/>
                  <a:alphaOff val="0"/>
                </a:sysClr>
              </a:solidFill>
              <a:latin typeface="Calibri" panose="020F0502020204030204"/>
              <a:ea typeface="+mn-ea"/>
              <a:cs typeface="+mn-cs"/>
            </a:rPr>
            <a:t>to</a:t>
          </a:r>
          <a:r>
            <a:rPr lang="es-ES" b="0" dirty="0">
              <a:solidFill>
                <a:sysClr val="windowText" lastClr="000000">
                  <a:hueOff val="0"/>
                  <a:satOff val="0"/>
                  <a:lumOff val="0"/>
                  <a:alphaOff val="0"/>
                </a:sysClr>
              </a:solidFill>
              <a:latin typeface="Calibri" panose="020F0502020204030204"/>
              <a:ea typeface="+mn-ea"/>
              <a:cs typeface="+mn-cs"/>
            </a:rPr>
            <a:t> NA </a:t>
          </a:r>
          <a:r>
            <a:rPr lang="es-ES" b="0" dirty="0" err="1">
              <a:solidFill>
                <a:sysClr val="windowText" lastClr="000000">
                  <a:hueOff val="0"/>
                  <a:satOff val="0"/>
                  <a:lumOff val="0"/>
                  <a:alphaOff val="0"/>
                </a:sysClr>
              </a:solidFill>
              <a:latin typeface="Calibri" panose="020F0502020204030204"/>
              <a:ea typeface="+mn-ea"/>
              <a:cs typeface="+mn-cs"/>
            </a:rPr>
            <a:t>totals</a:t>
          </a:r>
          <a:endParaRPr lang="en-US" b="0" dirty="0">
            <a:solidFill>
              <a:sysClr val="windowText" lastClr="000000">
                <a:hueOff val="0"/>
                <a:satOff val="0"/>
                <a:lumOff val="0"/>
                <a:alphaOff val="0"/>
              </a:sysClr>
            </a:solidFill>
            <a:latin typeface="Calibri" panose="020F0502020204030204"/>
            <a:ea typeface="+mn-ea"/>
            <a:cs typeface="+mn-cs"/>
          </a:endParaRPr>
        </a:p>
      </dgm:t>
    </dgm:pt>
    <dgm:pt modelId="{D64FD659-27CD-4C6D-B7CD-920F8366DBDF}" type="parTrans" cxnId="{39C43584-EFBD-4401-9B14-6A7D66BD4C80}">
      <dgm:prSet/>
      <dgm:spPr/>
      <dgm:t>
        <a:bodyPr/>
        <a:lstStyle/>
        <a:p>
          <a:endParaRPr lang="en-US"/>
        </a:p>
      </dgm:t>
    </dgm:pt>
    <dgm:pt modelId="{074CB78B-E081-4341-9DA9-8E7647AC09B8}" type="sibTrans" cxnId="{39C43584-EFBD-4401-9B14-6A7D66BD4C80}">
      <dgm:prSet/>
      <dgm:spPr/>
      <dgm:t>
        <a:bodyPr/>
        <a:lstStyle/>
        <a:p>
          <a:endParaRPr lang="en-US"/>
        </a:p>
      </dgm:t>
    </dgm:pt>
    <dgm:pt modelId="{CFE1273D-E5AB-489D-B5F2-96ECD6111236}">
      <dgm:prSet phldrT="[Text]"/>
      <dgm:spPr>
        <a:xfrm>
          <a:off x="3454605" y="2528127"/>
          <a:ext cx="1155715" cy="1823210"/>
        </a:xfrm>
        <a:prstGeom prst="rect">
          <a:avLst/>
        </a:prstGeom>
        <a:noFill/>
        <a:ln>
          <a:noFill/>
        </a:ln>
        <a:effectLst/>
      </dgm:spPr>
      <dgm:t>
        <a:bodyPr/>
        <a:lstStyle/>
        <a:p>
          <a:pPr>
            <a:buNone/>
          </a:pPr>
          <a:r>
            <a:rPr lang="es-ES" b="0" dirty="0" err="1">
              <a:solidFill>
                <a:sysClr val="windowText" lastClr="000000">
                  <a:hueOff val="0"/>
                  <a:satOff val="0"/>
                  <a:lumOff val="0"/>
                  <a:alphaOff val="0"/>
                </a:sysClr>
              </a:solidFill>
              <a:latin typeface="Calibri" panose="020F0502020204030204"/>
              <a:ea typeface="+mn-ea"/>
              <a:cs typeface="+mn-cs"/>
            </a:rPr>
            <a:t>Micro-macro</a:t>
          </a:r>
          <a:r>
            <a:rPr lang="es-ES" b="0" dirty="0">
              <a:solidFill>
                <a:sysClr val="windowText" lastClr="000000">
                  <a:hueOff val="0"/>
                  <a:satOff val="0"/>
                  <a:lumOff val="0"/>
                  <a:alphaOff val="0"/>
                </a:sysClr>
              </a:solidFill>
              <a:latin typeface="Calibri" panose="020F0502020204030204"/>
              <a:ea typeface="+mn-ea"/>
              <a:cs typeface="+mn-cs"/>
            </a:rPr>
            <a:t> </a:t>
          </a:r>
          <a:r>
            <a:rPr lang="es-ES" b="0" dirty="0" err="1">
              <a:solidFill>
                <a:sysClr val="windowText" lastClr="000000">
                  <a:hueOff val="0"/>
                  <a:satOff val="0"/>
                  <a:lumOff val="0"/>
                  <a:alphaOff val="0"/>
                </a:sysClr>
              </a:solidFill>
              <a:latin typeface="Calibri" panose="020F0502020204030204"/>
              <a:ea typeface="+mn-ea"/>
              <a:cs typeface="+mn-cs"/>
            </a:rPr>
            <a:t>linkage</a:t>
          </a:r>
          <a:endParaRPr lang="en-US" b="0" dirty="0">
            <a:solidFill>
              <a:sysClr val="windowText" lastClr="000000">
                <a:hueOff val="0"/>
                <a:satOff val="0"/>
                <a:lumOff val="0"/>
                <a:alphaOff val="0"/>
              </a:sysClr>
            </a:solidFill>
            <a:latin typeface="Calibri" panose="020F0502020204030204"/>
            <a:ea typeface="+mn-ea"/>
            <a:cs typeface="+mn-cs"/>
          </a:endParaRPr>
        </a:p>
      </dgm:t>
    </dgm:pt>
    <dgm:pt modelId="{AF296DEA-FAAD-4541-9BA8-7E4EC29A36AE}" type="parTrans" cxnId="{9C5AEB4A-CDB8-4410-8AA7-60C8284DFB5E}">
      <dgm:prSet/>
      <dgm:spPr/>
      <dgm:t>
        <a:bodyPr/>
        <a:lstStyle/>
        <a:p>
          <a:endParaRPr lang="en-US"/>
        </a:p>
      </dgm:t>
    </dgm:pt>
    <dgm:pt modelId="{97343491-80BA-4306-A446-56B1D9E4678F}" type="sibTrans" cxnId="{9C5AEB4A-CDB8-4410-8AA7-60C8284DFB5E}">
      <dgm:prSet/>
      <dgm:spPr/>
      <dgm:t>
        <a:bodyPr/>
        <a:lstStyle/>
        <a:p>
          <a:endParaRPr lang="en-US"/>
        </a:p>
      </dgm:t>
    </dgm:pt>
    <dgm:pt modelId="{E1E1068E-C69E-4435-A72B-108223E5E09C}">
      <dgm:prSet phldrT="[Text]"/>
      <dgm:spPr>
        <a:xfrm>
          <a:off x="4610320" y="1905886"/>
          <a:ext cx="1343693" cy="2445451"/>
        </a:xfrm>
        <a:prstGeom prst="rect">
          <a:avLst/>
        </a:prstGeom>
        <a:noFill/>
        <a:ln>
          <a:noFill/>
        </a:ln>
        <a:effectLst/>
      </dgm:spPr>
      <dgm:t>
        <a:bodyPr/>
        <a:lstStyle/>
        <a:p>
          <a:pPr>
            <a:buNone/>
          </a:pPr>
          <a:r>
            <a:rPr lang="en-US" b="0" dirty="0">
              <a:solidFill>
                <a:sysClr val="windowText" lastClr="000000">
                  <a:hueOff val="0"/>
                  <a:satOff val="0"/>
                  <a:lumOff val="0"/>
                  <a:alphaOff val="0"/>
                </a:sysClr>
              </a:solidFill>
              <a:latin typeface="Calibri" panose="020F0502020204030204"/>
              <a:ea typeface="+mn-ea"/>
              <a:cs typeface="+mn-cs"/>
            </a:rPr>
            <a:t>Imputation and </a:t>
          </a:r>
          <a:r>
            <a:rPr lang="en-US" b="0" dirty="0" err="1">
              <a:solidFill>
                <a:sysClr val="windowText" lastClr="000000">
                  <a:hueOff val="0"/>
                  <a:satOff val="0"/>
                  <a:lumOff val="0"/>
                  <a:alphaOff val="0"/>
                </a:sysClr>
              </a:solidFill>
              <a:latin typeface="Calibri" panose="020F0502020204030204"/>
              <a:ea typeface="+mn-ea"/>
              <a:cs typeface="+mn-cs"/>
            </a:rPr>
            <a:t>aligment</a:t>
          </a:r>
          <a:endParaRPr lang="en-US" b="0" dirty="0">
            <a:solidFill>
              <a:sysClr val="windowText" lastClr="000000">
                <a:hueOff val="0"/>
                <a:satOff val="0"/>
                <a:lumOff val="0"/>
                <a:alphaOff val="0"/>
              </a:sysClr>
            </a:solidFill>
            <a:latin typeface="Calibri" panose="020F0502020204030204"/>
            <a:ea typeface="+mn-ea"/>
            <a:cs typeface="+mn-cs"/>
          </a:endParaRPr>
        </a:p>
      </dgm:t>
    </dgm:pt>
    <dgm:pt modelId="{8EA3BAE7-816D-4098-80B5-D834CD118360}" type="parTrans" cxnId="{89FD2BB5-3412-4F27-B176-D95EFD01F4BA}">
      <dgm:prSet/>
      <dgm:spPr/>
      <dgm:t>
        <a:bodyPr/>
        <a:lstStyle/>
        <a:p>
          <a:endParaRPr lang="en-US"/>
        </a:p>
      </dgm:t>
    </dgm:pt>
    <dgm:pt modelId="{F1DDD59F-478F-4280-9C2E-C06162BD7BDF}" type="sibTrans" cxnId="{89FD2BB5-3412-4F27-B176-D95EFD01F4BA}">
      <dgm:prSet/>
      <dgm:spPr/>
      <dgm:t>
        <a:bodyPr/>
        <a:lstStyle/>
        <a:p>
          <a:endParaRPr lang="en-US"/>
        </a:p>
      </dgm:t>
    </dgm:pt>
    <dgm:pt modelId="{15E716D9-71D6-47C6-93B8-BF07D4BCD2CD}">
      <dgm:prSet phldrT="[Text]"/>
      <dgm:spPr>
        <a:xfrm>
          <a:off x="5954014" y="1435941"/>
          <a:ext cx="1392428" cy="2915396"/>
        </a:xfrm>
        <a:prstGeom prst="rect">
          <a:avLst/>
        </a:prstGeom>
        <a:noFill/>
        <a:ln>
          <a:noFill/>
        </a:ln>
        <a:effectLst/>
      </dgm:spPr>
      <dgm:t>
        <a:bodyPr/>
        <a:lstStyle/>
        <a:p>
          <a:pPr>
            <a:buNone/>
          </a:pPr>
          <a:r>
            <a:rPr lang="es-ES" b="0" dirty="0" err="1">
              <a:solidFill>
                <a:sysClr val="windowText" lastClr="000000">
                  <a:hueOff val="0"/>
                  <a:satOff val="0"/>
                  <a:lumOff val="0"/>
                  <a:alphaOff val="0"/>
                </a:sysClr>
              </a:solidFill>
              <a:latin typeface="Calibri" panose="020F0502020204030204"/>
              <a:ea typeface="+mn-ea"/>
              <a:cs typeface="+mn-cs"/>
            </a:rPr>
            <a:t>Cluster</a:t>
          </a:r>
          <a:r>
            <a:rPr lang="es-ES" b="0" dirty="0">
              <a:solidFill>
                <a:sysClr val="windowText" lastClr="000000">
                  <a:hueOff val="0"/>
                  <a:satOff val="0"/>
                  <a:lumOff val="0"/>
                  <a:alphaOff val="0"/>
                </a:sysClr>
              </a:solidFill>
              <a:latin typeface="Calibri" panose="020F0502020204030204"/>
              <a:ea typeface="+mn-ea"/>
              <a:cs typeface="+mn-cs"/>
            </a:rPr>
            <a:t> </a:t>
          </a:r>
          <a:r>
            <a:rPr lang="es-ES" b="0" dirty="0" err="1">
              <a:solidFill>
                <a:sysClr val="windowText" lastClr="000000">
                  <a:hueOff val="0"/>
                  <a:satOff val="0"/>
                  <a:lumOff val="0"/>
                  <a:alphaOff val="0"/>
                </a:sysClr>
              </a:solidFill>
              <a:latin typeface="Calibri" panose="020F0502020204030204"/>
              <a:ea typeface="+mn-ea"/>
              <a:cs typeface="+mn-cs"/>
            </a:rPr>
            <a:t>households</a:t>
          </a:r>
          <a:endParaRPr lang="en-US" b="0" dirty="0">
            <a:solidFill>
              <a:sysClr val="windowText" lastClr="000000">
                <a:hueOff val="0"/>
                <a:satOff val="0"/>
                <a:lumOff val="0"/>
                <a:alphaOff val="0"/>
              </a:sysClr>
            </a:solidFill>
            <a:latin typeface="Calibri" panose="020F0502020204030204"/>
            <a:ea typeface="+mn-ea"/>
            <a:cs typeface="+mn-cs"/>
          </a:endParaRPr>
        </a:p>
      </dgm:t>
    </dgm:pt>
    <dgm:pt modelId="{9B10D13E-CE9D-4225-A746-B90E4358F727}" type="parTrans" cxnId="{60ED4934-35F4-4651-8538-646B90770C7F}">
      <dgm:prSet/>
      <dgm:spPr/>
      <dgm:t>
        <a:bodyPr/>
        <a:lstStyle/>
        <a:p>
          <a:endParaRPr lang="en-US"/>
        </a:p>
      </dgm:t>
    </dgm:pt>
    <dgm:pt modelId="{AA0A7BEC-949C-4A2C-88D9-85F9A4C23266}" type="sibTrans" cxnId="{60ED4934-35F4-4651-8538-646B90770C7F}">
      <dgm:prSet/>
      <dgm:spPr/>
      <dgm:t>
        <a:bodyPr/>
        <a:lstStyle/>
        <a:p>
          <a:endParaRPr lang="en-US"/>
        </a:p>
      </dgm:t>
    </dgm:pt>
    <dgm:pt modelId="{802D4EC9-62A3-484E-B422-B31CB12F6E3F}">
      <dgm:prSet phldrT="[Text]"/>
      <dgm:spPr>
        <a:xfrm>
          <a:off x="7346442" y="1148753"/>
          <a:ext cx="1392428" cy="3202584"/>
        </a:xfrm>
        <a:prstGeom prst="rect">
          <a:avLst/>
        </a:prstGeom>
        <a:noFill/>
        <a:ln>
          <a:noFill/>
        </a:ln>
        <a:effectLst/>
      </dgm:spPr>
      <dgm:t>
        <a:bodyPr/>
        <a:lstStyle/>
        <a:p>
          <a:pPr>
            <a:buNone/>
          </a:pPr>
          <a:r>
            <a:rPr lang="es-ES" b="0" dirty="0" err="1">
              <a:solidFill>
                <a:sysClr val="windowText" lastClr="000000">
                  <a:hueOff val="0"/>
                  <a:satOff val="0"/>
                  <a:lumOff val="0"/>
                  <a:alphaOff val="0"/>
                </a:sysClr>
              </a:solidFill>
              <a:latin typeface="Calibri" panose="020F0502020204030204"/>
              <a:ea typeface="+mn-ea"/>
              <a:cs typeface="+mn-cs"/>
            </a:rPr>
            <a:t>Elaborate</a:t>
          </a:r>
          <a:r>
            <a:rPr lang="es-ES" b="0" dirty="0">
              <a:solidFill>
                <a:sysClr val="windowText" lastClr="000000">
                  <a:hueOff val="0"/>
                  <a:satOff val="0"/>
                  <a:lumOff val="0"/>
                  <a:alphaOff val="0"/>
                </a:sysClr>
              </a:solidFill>
              <a:latin typeface="Calibri" panose="020F0502020204030204"/>
              <a:ea typeface="+mn-ea"/>
              <a:cs typeface="+mn-cs"/>
            </a:rPr>
            <a:t> </a:t>
          </a:r>
          <a:r>
            <a:rPr lang="es-ES" b="0" dirty="0" err="1">
              <a:solidFill>
                <a:sysClr val="windowText" lastClr="000000">
                  <a:hueOff val="0"/>
                  <a:satOff val="0"/>
                  <a:lumOff val="0"/>
                  <a:alphaOff val="0"/>
                </a:sysClr>
              </a:solidFill>
              <a:latin typeface="Calibri" panose="020F0502020204030204"/>
              <a:ea typeface="+mn-ea"/>
              <a:cs typeface="+mn-cs"/>
            </a:rPr>
            <a:t>inequality</a:t>
          </a:r>
          <a:r>
            <a:rPr lang="es-ES" b="0" dirty="0">
              <a:solidFill>
                <a:sysClr val="windowText" lastClr="000000">
                  <a:hueOff val="0"/>
                  <a:satOff val="0"/>
                  <a:lumOff val="0"/>
                  <a:alphaOff val="0"/>
                </a:sysClr>
              </a:solidFill>
              <a:latin typeface="Calibri" panose="020F0502020204030204"/>
              <a:ea typeface="+mn-ea"/>
              <a:cs typeface="+mn-cs"/>
            </a:rPr>
            <a:t> </a:t>
          </a:r>
          <a:r>
            <a:rPr lang="es-ES" b="0" dirty="0" err="1">
              <a:solidFill>
                <a:sysClr val="windowText" lastClr="000000">
                  <a:hueOff val="0"/>
                  <a:satOff val="0"/>
                  <a:lumOff val="0"/>
                  <a:alphaOff val="0"/>
                </a:sysClr>
              </a:solidFill>
              <a:latin typeface="Calibri" panose="020F0502020204030204"/>
              <a:ea typeface="+mn-ea"/>
              <a:cs typeface="+mn-cs"/>
            </a:rPr>
            <a:t>indicators</a:t>
          </a:r>
          <a:endParaRPr lang="en-US" b="0" dirty="0">
            <a:solidFill>
              <a:sysClr val="windowText" lastClr="000000">
                <a:hueOff val="0"/>
                <a:satOff val="0"/>
                <a:lumOff val="0"/>
                <a:alphaOff val="0"/>
              </a:sysClr>
            </a:solidFill>
            <a:latin typeface="Calibri" panose="020F0502020204030204"/>
            <a:ea typeface="+mn-ea"/>
            <a:cs typeface="+mn-cs"/>
          </a:endParaRPr>
        </a:p>
      </dgm:t>
    </dgm:pt>
    <dgm:pt modelId="{25A0D43D-9D49-4BA3-BC6E-B312E521A1B2}" type="parTrans" cxnId="{B5F46808-3682-45FD-8603-DD1E53EC26C4}">
      <dgm:prSet/>
      <dgm:spPr/>
      <dgm:t>
        <a:bodyPr/>
        <a:lstStyle/>
        <a:p>
          <a:endParaRPr lang="en-US"/>
        </a:p>
      </dgm:t>
    </dgm:pt>
    <dgm:pt modelId="{0007DDB9-AB51-40F4-939B-EEAB913E4EFA}" type="sibTrans" cxnId="{B5F46808-3682-45FD-8603-DD1E53EC26C4}">
      <dgm:prSet/>
      <dgm:spPr/>
      <dgm:t>
        <a:bodyPr/>
        <a:lstStyle/>
        <a:p>
          <a:endParaRPr lang="en-US"/>
        </a:p>
      </dgm:t>
    </dgm:pt>
    <dgm:pt modelId="{09AD1CD4-E5D3-4B71-B559-77BE151EE5EA}">
      <dgm:prSet phldrT="[Text]"/>
      <dgm:spPr/>
      <dgm:t>
        <a:bodyPr/>
        <a:lstStyle/>
        <a:p>
          <a:endParaRPr lang="en-US" b="0" dirty="0"/>
        </a:p>
      </dgm:t>
    </dgm:pt>
    <dgm:pt modelId="{054CC62A-E91E-48E2-9632-38716C2063F4}" type="parTrans" cxnId="{22BC9FA4-BC32-4CD0-9052-9E9F86F2A41B}">
      <dgm:prSet/>
      <dgm:spPr/>
      <dgm:t>
        <a:bodyPr/>
        <a:lstStyle/>
        <a:p>
          <a:endParaRPr lang="en-US"/>
        </a:p>
      </dgm:t>
    </dgm:pt>
    <dgm:pt modelId="{AFFF3D27-15D9-4AE0-A2BA-70448C82753F}" type="sibTrans" cxnId="{22BC9FA4-BC32-4CD0-9052-9E9F86F2A41B}">
      <dgm:prSet/>
      <dgm:spPr/>
      <dgm:t>
        <a:bodyPr/>
        <a:lstStyle/>
        <a:p>
          <a:endParaRPr lang="en-US"/>
        </a:p>
      </dgm:t>
    </dgm:pt>
    <dgm:pt modelId="{769612F0-CA19-434A-95C8-7DDAFB8CA860}" type="pres">
      <dgm:prSet presAssocID="{5F5018FD-ACF9-4895-8064-81ABD7DF9084}" presName="arrowDiagram" presStyleCnt="0">
        <dgm:presLayoutVars>
          <dgm:chMax val="5"/>
          <dgm:dir/>
          <dgm:resizeHandles val="exact"/>
        </dgm:presLayoutVars>
      </dgm:prSet>
      <dgm:spPr/>
    </dgm:pt>
    <dgm:pt modelId="{65F058E9-1365-4840-80C6-796353D92F5E}" type="pres">
      <dgm:prSet presAssocID="{5F5018FD-ACF9-4895-8064-81ABD7DF9084}" presName="arrow" presStyleLbl="bgShp" presStyleIdx="0" presStyleCnt="1"/>
      <dgm:spPr>
        <a:xfrm>
          <a:off x="1776729" y="0"/>
          <a:ext cx="6962140" cy="4351338"/>
        </a:xfrm>
        <a:prstGeom prst="swooshArrow">
          <a:avLst>
            <a:gd name="adj1" fmla="val 25000"/>
            <a:gd name="adj2" fmla="val 25000"/>
          </a:avLst>
        </a:prstGeom>
        <a:solidFill>
          <a:srgbClr val="4472C4">
            <a:tint val="40000"/>
            <a:hueOff val="0"/>
            <a:satOff val="0"/>
            <a:lumOff val="0"/>
            <a:alphaOff val="0"/>
          </a:srgbClr>
        </a:solidFill>
        <a:ln>
          <a:noFill/>
        </a:ln>
        <a:effectLst/>
      </dgm:spPr>
    </dgm:pt>
    <dgm:pt modelId="{0E20A2FC-0AA0-4065-8B40-BE5B065B51AD}" type="pres">
      <dgm:prSet presAssocID="{5F5018FD-ACF9-4895-8064-81ABD7DF9084}" presName="arrowDiagram5" presStyleCnt="0"/>
      <dgm:spPr/>
    </dgm:pt>
    <dgm:pt modelId="{A0F64F6B-D109-47B0-87DF-B7FB23EA8AF9}" type="pres">
      <dgm:prSet presAssocID="{06ECD5C9-E4BA-406D-A999-D922703AE790}" presName="bullet5a" presStyleLbl="node1" presStyleIdx="0" presStyleCnt="5"/>
      <dgm:spPr>
        <a:xfrm>
          <a:off x="2462500" y="3235654"/>
          <a:ext cx="160129" cy="160129"/>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DDF4D55B-9BD1-4759-A433-F8F6FD661791}" type="pres">
      <dgm:prSet presAssocID="{06ECD5C9-E4BA-406D-A999-D922703AE790}" presName="textBox5a" presStyleLbl="revTx" presStyleIdx="0" presStyleCnt="5">
        <dgm:presLayoutVars>
          <dgm:bulletEnabled val="1"/>
        </dgm:presLayoutVars>
      </dgm:prSet>
      <dgm:spPr/>
    </dgm:pt>
    <dgm:pt modelId="{E344011A-2587-444E-B9F6-3421594F2EB6}" type="pres">
      <dgm:prSet presAssocID="{CFE1273D-E5AB-489D-B5F2-96ECD6111236}" presName="bullet5b" presStyleLbl="node1" presStyleIdx="1" presStyleCnt="5"/>
      <dgm:spPr>
        <a:xfrm>
          <a:off x="3329286" y="2402808"/>
          <a:ext cx="250637" cy="25063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528D010-B298-4A01-A002-2C8908FE2C2F}" type="pres">
      <dgm:prSet presAssocID="{CFE1273D-E5AB-489D-B5F2-96ECD6111236}" presName="textBox5b" presStyleLbl="revTx" presStyleIdx="1" presStyleCnt="5">
        <dgm:presLayoutVars>
          <dgm:bulletEnabled val="1"/>
        </dgm:presLayoutVars>
      </dgm:prSet>
      <dgm:spPr/>
    </dgm:pt>
    <dgm:pt modelId="{93EE1240-21D5-4948-B8AF-787D679FF2E3}" type="pres">
      <dgm:prSet presAssocID="{E1E1068E-C69E-4435-A72B-108223E5E09C}" presName="bullet5c" presStyleLbl="node1" presStyleIdx="2" presStyleCnt="5"/>
      <dgm:spPr>
        <a:xfrm>
          <a:off x="4443229" y="1738794"/>
          <a:ext cx="334182" cy="33418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834B014-A350-479D-A7A4-9927F094B236}" type="pres">
      <dgm:prSet presAssocID="{E1E1068E-C69E-4435-A72B-108223E5E09C}" presName="textBox5c" presStyleLbl="revTx" presStyleIdx="2" presStyleCnt="5">
        <dgm:presLayoutVars>
          <dgm:bulletEnabled val="1"/>
        </dgm:presLayoutVars>
      </dgm:prSet>
      <dgm:spPr/>
    </dgm:pt>
    <dgm:pt modelId="{4C270ADC-F64A-4921-B8E4-29729BC9E803}" type="pres">
      <dgm:prSet presAssocID="{15E716D9-71D6-47C6-93B8-BF07D4BCD2CD}" presName="bullet5d" presStyleLbl="node1" presStyleIdx="3" presStyleCnt="5"/>
      <dgm:spPr>
        <a:xfrm>
          <a:off x="5738187" y="1220115"/>
          <a:ext cx="431652" cy="43165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A2A54B1F-2554-4299-BB16-0A7F5BD4A543}" type="pres">
      <dgm:prSet presAssocID="{15E716D9-71D6-47C6-93B8-BF07D4BCD2CD}" presName="textBox5d" presStyleLbl="revTx" presStyleIdx="3" presStyleCnt="5">
        <dgm:presLayoutVars>
          <dgm:bulletEnabled val="1"/>
        </dgm:presLayoutVars>
      </dgm:prSet>
      <dgm:spPr/>
    </dgm:pt>
    <dgm:pt modelId="{2C419EFC-2530-415F-BA68-EC4616F32019}" type="pres">
      <dgm:prSet presAssocID="{802D4EC9-62A3-484E-B422-B31CB12F6E3F}" presName="bullet5e" presStyleLbl="node1" presStyleIdx="4" presStyleCnt="5"/>
      <dgm:spPr>
        <a:xfrm>
          <a:off x="7071437" y="873748"/>
          <a:ext cx="550009" cy="550009"/>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BF109C16-B3B6-4F1A-B371-2F3A51CE5202}" type="pres">
      <dgm:prSet presAssocID="{802D4EC9-62A3-484E-B422-B31CB12F6E3F}" presName="textBox5e" presStyleLbl="revTx" presStyleIdx="4" presStyleCnt="5">
        <dgm:presLayoutVars>
          <dgm:bulletEnabled val="1"/>
        </dgm:presLayoutVars>
      </dgm:prSet>
      <dgm:spPr/>
    </dgm:pt>
  </dgm:ptLst>
  <dgm:cxnLst>
    <dgm:cxn modelId="{CD3A4F05-13BE-4472-BB4F-B76E6EDF41F5}" type="presOf" srcId="{E1E1068E-C69E-4435-A72B-108223E5E09C}" destId="{6834B014-A350-479D-A7A4-9927F094B236}" srcOrd="0" destOrd="0" presId="urn:microsoft.com/office/officeart/2005/8/layout/arrow2"/>
    <dgm:cxn modelId="{B5F46808-3682-45FD-8603-DD1E53EC26C4}" srcId="{5F5018FD-ACF9-4895-8064-81ABD7DF9084}" destId="{802D4EC9-62A3-484E-B422-B31CB12F6E3F}" srcOrd="4" destOrd="0" parTransId="{25A0D43D-9D49-4BA3-BC6E-B312E521A1B2}" sibTransId="{0007DDB9-AB51-40F4-939B-EEAB913E4EFA}"/>
    <dgm:cxn modelId="{60ED4934-35F4-4651-8538-646B90770C7F}" srcId="{5F5018FD-ACF9-4895-8064-81ABD7DF9084}" destId="{15E716D9-71D6-47C6-93B8-BF07D4BCD2CD}" srcOrd="3" destOrd="0" parTransId="{9B10D13E-CE9D-4225-A746-B90E4358F727}" sibTransId="{AA0A7BEC-949C-4A2C-88D9-85F9A4C23266}"/>
    <dgm:cxn modelId="{9C5AEB4A-CDB8-4410-8AA7-60C8284DFB5E}" srcId="{5F5018FD-ACF9-4895-8064-81ABD7DF9084}" destId="{CFE1273D-E5AB-489D-B5F2-96ECD6111236}" srcOrd="1" destOrd="0" parTransId="{AF296DEA-FAAD-4541-9BA8-7E4EC29A36AE}" sibTransId="{97343491-80BA-4306-A446-56B1D9E4678F}"/>
    <dgm:cxn modelId="{39C43584-EFBD-4401-9B14-6A7D66BD4C80}" srcId="{5F5018FD-ACF9-4895-8064-81ABD7DF9084}" destId="{06ECD5C9-E4BA-406D-A999-D922703AE790}" srcOrd="0" destOrd="0" parTransId="{D64FD659-27CD-4C6D-B7CD-920F8366DBDF}" sibTransId="{074CB78B-E081-4341-9DA9-8E7647AC09B8}"/>
    <dgm:cxn modelId="{B0BD6B95-4807-4A6A-85C1-6C272060D600}" type="presOf" srcId="{06ECD5C9-E4BA-406D-A999-D922703AE790}" destId="{DDF4D55B-9BD1-4759-A433-F8F6FD661791}" srcOrd="0" destOrd="0" presId="urn:microsoft.com/office/officeart/2005/8/layout/arrow2"/>
    <dgm:cxn modelId="{22BC9FA4-BC32-4CD0-9052-9E9F86F2A41B}" srcId="{5F5018FD-ACF9-4895-8064-81ABD7DF9084}" destId="{09AD1CD4-E5D3-4B71-B559-77BE151EE5EA}" srcOrd="5" destOrd="0" parTransId="{054CC62A-E91E-48E2-9632-38716C2063F4}" sibTransId="{AFFF3D27-15D9-4AE0-A2BA-70448C82753F}"/>
    <dgm:cxn modelId="{03DA29B1-C9B2-41C0-92BB-A92D29220EE1}" type="presOf" srcId="{802D4EC9-62A3-484E-B422-B31CB12F6E3F}" destId="{BF109C16-B3B6-4F1A-B371-2F3A51CE5202}" srcOrd="0" destOrd="0" presId="urn:microsoft.com/office/officeart/2005/8/layout/arrow2"/>
    <dgm:cxn modelId="{89FD2BB5-3412-4F27-B176-D95EFD01F4BA}" srcId="{5F5018FD-ACF9-4895-8064-81ABD7DF9084}" destId="{E1E1068E-C69E-4435-A72B-108223E5E09C}" srcOrd="2" destOrd="0" parTransId="{8EA3BAE7-816D-4098-80B5-D834CD118360}" sibTransId="{F1DDD59F-478F-4280-9C2E-C06162BD7BDF}"/>
    <dgm:cxn modelId="{4F22FBCD-F6E0-4CD8-B08C-0FC23FC96A24}" type="presOf" srcId="{15E716D9-71D6-47C6-93B8-BF07D4BCD2CD}" destId="{A2A54B1F-2554-4299-BB16-0A7F5BD4A543}" srcOrd="0" destOrd="0" presId="urn:microsoft.com/office/officeart/2005/8/layout/arrow2"/>
    <dgm:cxn modelId="{327ADDEA-2124-40CD-A86C-1FE375D1CE74}" type="presOf" srcId="{5F5018FD-ACF9-4895-8064-81ABD7DF9084}" destId="{769612F0-CA19-434A-95C8-7DDAFB8CA860}" srcOrd="0" destOrd="0" presId="urn:microsoft.com/office/officeart/2005/8/layout/arrow2"/>
    <dgm:cxn modelId="{0A458AF2-5E15-4709-BF31-F409099F6A2A}" type="presOf" srcId="{CFE1273D-E5AB-489D-B5F2-96ECD6111236}" destId="{7528D010-B298-4A01-A002-2C8908FE2C2F}" srcOrd="0" destOrd="0" presId="urn:microsoft.com/office/officeart/2005/8/layout/arrow2"/>
    <dgm:cxn modelId="{2D91733E-5F81-4290-88B7-F2651EE343B9}" type="presParOf" srcId="{769612F0-CA19-434A-95C8-7DDAFB8CA860}" destId="{65F058E9-1365-4840-80C6-796353D92F5E}" srcOrd="0" destOrd="0" presId="urn:microsoft.com/office/officeart/2005/8/layout/arrow2"/>
    <dgm:cxn modelId="{F1C2A965-8F5E-4DDB-B6D8-38D1CF82363A}" type="presParOf" srcId="{769612F0-CA19-434A-95C8-7DDAFB8CA860}" destId="{0E20A2FC-0AA0-4065-8B40-BE5B065B51AD}" srcOrd="1" destOrd="0" presId="urn:microsoft.com/office/officeart/2005/8/layout/arrow2"/>
    <dgm:cxn modelId="{E301643E-A5D5-4E54-B9FD-566C86248427}" type="presParOf" srcId="{0E20A2FC-0AA0-4065-8B40-BE5B065B51AD}" destId="{A0F64F6B-D109-47B0-87DF-B7FB23EA8AF9}" srcOrd="0" destOrd="0" presId="urn:microsoft.com/office/officeart/2005/8/layout/arrow2"/>
    <dgm:cxn modelId="{873DD791-2603-4E11-A80B-497713C66796}" type="presParOf" srcId="{0E20A2FC-0AA0-4065-8B40-BE5B065B51AD}" destId="{DDF4D55B-9BD1-4759-A433-F8F6FD661791}" srcOrd="1" destOrd="0" presId="urn:microsoft.com/office/officeart/2005/8/layout/arrow2"/>
    <dgm:cxn modelId="{8547FF65-7DBE-4B31-BB93-CFEE20D41EE2}" type="presParOf" srcId="{0E20A2FC-0AA0-4065-8B40-BE5B065B51AD}" destId="{E344011A-2587-444E-B9F6-3421594F2EB6}" srcOrd="2" destOrd="0" presId="urn:microsoft.com/office/officeart/2005/8/layout/arrow2"/>
    <dgm:cxn modelId="{D9D90488-8B29-4A76-B5FF-AA34302648EC}" type="presParOf" srcId="{0E20A2FC-0AA0-4065-8B40-BE5B065B51AD}" destId="{7528D010-B298-4A01-A002-2C8908FE2C2F}" srcOrd="3" destOrd="0" presId="urn:microsoft.com/office/officeart/2005/8/layout/arrow2"/>
    <dgm:cxn modelId="{6B30CA46-53FF-4B74-BDC4-17BBAFBD81C8}" type="presParOf" srcId="{0E20A2FC-0AA0-4065-8B40-BE5B065B51AD}" destId="{93EE1240-21D5-4948-B8AF-787D679FF2E3}" srcOrd="4" destOrd="0" presId="urn:microsoft.com/office/officeart/2005/8/layout/arrow2"/>
    <dgm:cxn modelId="{76477221-2C56-469F-89B5-59F940BFF551}" type="presParOf" srcId="{0E20A2FC-0AA0-4065-8B40-BE5B065B51AD}" destId="{6834B014-A350-479D-A7A4-9927F094B236}" srcOrd="5" destOrd="0" presId="urn:microsoft.com/office/officeart/2005/8/layout/arrow2"/>
    <dgm:cxn modelId="{D87E1518-36F8-4AA2-BCF4-862F5EF62B40}" type="presParOf" srcId="{0E20A2FC-0AA0-4065-8B40-BE5B065B51AD}" destId="{4C270ADC-F64A-4921-B8E4-29729BC9E803}" srcOrd="6" destOrd="0" presId="urn:microsoft.com/office/officeart/2005/8/layout/arrow2"/>
    <dgm:cxn modelId="{729C1553-474A-40FE-87C0-3DE64269E90A}" type="presParOf" srcId="{0E20A2FC-0AA0-4065-8B40-BE5B065B51AD}" destId="{A2A54B1F-2554-4299-BB16-0A7F5BD4A543}" srcOrd="7" destOrd="0" presId="urn:microsoft.com/office/officeart/2005/8/layout/arrow2"/>
    <dgm:cxn modelId="{4E0662CA-7AB1-4693-B371-9FFD387DDE18}" type="presParOf" srcId="{0E20A2FC-0AA0-4065-8B40-BE5B065B51AD}" destId="{2C419EFC-2530-415F-BA68-EC4616F32019}" srcOrd="8" destOrd="0" presId="urn:microsoft.com/office/officeart/2005/8/layout/arrow2"/>
    <dgm:cxn modelId="{FEB67E90-1301-4EF5-9F22-E707439274AD}" type="presParOf" srcId="{0E20A2FC-0AA0-4065-8B40-BE5B065B51AD}" destId="{BF109C16-B3B6-4F1A-B371-2F3A51CE5202}"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78CA0-3278-4633-AA81-C14408E3F1E4}">
      <dsp:nvSpPr>
        <dsp:cNvPr id="0" name=""/>
        <dsp:cNvSpPr/>
      </dsp:nvSpPr>
      <dsp:spPr>
        <a:xfrm>
          <a:off x="1774211" y="0"/>
          <a:ext cx="2253484" cy="2299167"/>
        </a:xfrm>
        <a:prstGeom prst="circularArrow">
          <a:avLst>
            <a:gd name="adj1" fmla="val 10980"/>
            <a:gd name="adj2" fmla="val 1142322"/>
            <a:gd name="adj3" fmla="val 4500000"/>
            <a:gd name="adj4" fmla="val 10800000"/>
            <a:gd name="adj5" fmla="val 12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249D2-78C8-4A72-AD2E-565D9283CD5E}">
      <dsp:nvSpPr>
        <dsp:cNvPr id="0" name=""/>
        <dsp:cNvSpPr/>
      </dsp:nvSpPr>
      <dsp:spPr>
        <a:xfrm>
          <a:off x="2259659" y="830069"/>
          <a:ext cx="1277408" cy="63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err="1">
              <a:solidFill>
                <a:sysClr val="windowText" lastClr="000000">
                  <a:hueOff val="0"/>
                  <a:satOff val="0"/>
                  <a:lumOff val="0"/>
                  <a:alphaOff val="0"/>
                </a:sysClr>
              </a:solidFill>
              <a:latin typeface="Calibri" panose="020F0502020204030204"/>
              <a:ea typeface="+mn-ea"/>
              <a:cs typeface="+mn-cs"/>
            </a:rPr>
            <a:t>Growing</a:t>
          </a:r>
          <a:r>
            <a:rPr lang="es-ES" sz="2000" kern="1200" dirty="0">
              <a:solidFill>
                <a:sysClr val="windowText" lastClr="000000">
                  <a:hueOff val="0"/>
                  <a:satOff val="0"/>
                  <a:lumOff val="0"/>
                  <a:alphaOff val="0"/>
                </a:sysClr>
              </a:solidFill>
              <a:latin typeface="Calibri" panose="020F0502020204030204"/>
              <a:ea typeface="+mn-ea"/>
              <a:cs typeface="+mn-cs"/>
            </a:rPr>
            <a:t> </a:t>
          </a:r>
          <a:r>
            <a:rPr lang="es-ES" sz="2000" kern="1200" dirty="0" err="1">
              <a:solidFill>
                <a:sysClr val="windowText" lastClr="000000">
                  <a:hueOff val="0"/>
                  <a:satOff val="0"/>
                  <a:lumOff val="0"/>
                  <a:alphaOff val="0"/>
                </a:sysClr>
              </a:solidFill>
              <a:latin typeface="Calibri" panose="020F0502020204030204"/>
              <a:ea typeface="+mn-ea"/>
              <a:cs typeface="+mn-cs"/>
            </a:rPr>
            <a:t>inequality</a:t>
          </a:r>
          <a:endParaRPr lang="en-US" sz="2000" kern="1200" dirty="0">
            <a:solidFill>
              <a:sysClr val="windowText" lastClr="000000">
                <a:hueOff val="0"/>
                <a:satOff val="0"/>
                <a:lumOff val="0"/>
                <a:alphaOff val="0"/>
              </a:sysClr>
            </a:solidFill>
            <a:latin typeface="Calibri" panose="020F0502020204030204"/>
            <a:ea typeface="+mn-ea"/>
            <a:cs typeface="+mn-cs"/>
          </a:endParaRPr>
        </a:p>
      </dsp:txBody>
      <dsp:txXfrm>
        <a:off x="2259659" y="830069"/>
        <a:ext cx="1277408" cy="638551"/>
      </dsp:txXfrm>
    </dsp:sp>
    <dsp:sp modelId="{B1A6715E-3D98-41CD-9A9D-661478F66C81}">
      <dsp:nvSpPr>
        <dsp:cNvPr id="0" name=""/>
        <dsp:cNvSpPr/>
      </dsp:nvSpPr>
      <dsp:spPr>
        <a:xfrm>
          <a:off x="1135722" y="1321042"/>
          <a:ext cx="2253484" cy="2299167"/>
        </a:xfrm>
        <a:prstGeom prst="leftCircularArrow">
          <a:avLst>
            <a:gd name="adj1" fmla="val 10980"/>
            <a:gd name="adj2" fmla="val 1142322"/>
            <a:gd name="adj3" fmla="val 6300000"/>
            <a:gd name="adj4" fmla="val 18900000"/>
            <a:gd name="adj5" fmla="val 12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1FDE5-745E-446A-A40E-27AF2B39CB1E}">
      <dsp:nvSpPr>
        <dsp:cNvPr id="0" name=""/>
        <dsp:cNvSpPr/>
      </dsp:nvSpPr>
      <dsp:spPr>
        <a:xfrm>
          <a:off x="1623760" y="2158752"/>
          <a:ext cx="1277408" cy="63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err="1">
              <a:solidFill>
                <a:sysClr val="windowText" lastClr="000000">
                  <a:hueOff val="0"/>
                  <a:satOff val="0"/>
                  <a:lumOff val="0"/>
                  <a:alphaOff val="0"/>
                </a:sysClr>
              </a:solidFill>
              <a:latin typeface="Calibri" panose="020F0502020204030204"/>
              <a:ea typeface="+mn-ea"/>
              <a:cs typeface="+mn-cs"/>
            </a:rPr>
            <a:t>Economic</a:t>
          </a:r>
          <a:r>
            <a:rPr lang="es-ES" sz="2000" kern="1200" dirty="0">
              <a:solidFill>
                <a:sysClr val="windowText" lastClr="000000">
                  <a:hueOff val="0"/>
                  <a:satOff val="0"/>
                  <a:lumOff val="0"/>
                  <a:alphaOff val="0"/>
                </a:sysClr>
              </a:solidFill>
              <a:latin typeface="Calibri" panose="020F0502020204030204"/>
              <a:ea typeface="+mn-ea"/>
              <a:cs typeface="+mn-cs"/>
            </a:rPr>
            <a:t> crisis</a:t>
          </a:r>
          <a:endParaRPr lang="en-US" sz="2000" kern="1200" dirty="0">
            <a:solidFill>
              <a:sysClr val="windowText" lastClr="000000">
                <a:hueOff val="0"/>
                <a:satOff val="0"/>
                <a:lumOff val="0"/>
                <a:alphaOff val="0"/>
              </a:sysClr>
            </a:solidFill>
            <a:latin typeface="Calibri" panose="020F0502020204030204"/>
            <a:ea typeface="+mn-ea"/>
            <a:cs typeface="+mn-cs"/>
          </a:endParaRPr>
        </a:p>
      </dsp:txBody>
      <dsp:txXfrm>
        <a:off x="1623760" y="2158752"/>
        <a:ext cx="1277408" cy="638551"/>
      </dsp:txXfrm>
    </dsp:sp>
    <dsp:sp modelId="{8C1F7186-3DDE-4DBC-81E0-3AB56D29CFCE}">
      <dsp:nvSpPr>
        <dsp:cNvPr id="0" name=""/>
        <dsp:cNvSpPr/>
      </dsp:nvSpPr>
      <dsp:spPr>
        <a:xfrm>
          <a:off x="1934634" y="2800169"/>
          <a:ext cx="1936092" cy="1975832"/>
        </a:xfrm>
        <a:prstGeom prst="blockArc">
          <a:avLst>
            <a:gd name="adj1" fmla="val 13500000"/>
            <a:gd name="adj2" fmla="val 10800000"/>
            <a:gd name="adj3" fmla="val 1274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0768C-44BC-44B5-9A3E-010742A53770}">
      <dsp:nvSpPr>
        <dsp:cNvPr id="0" name=""/>
        <dsp:cNvSpPr/>
      </dsp:nvSpPr>
      <dsp:spPr>
        <a:xfrm>
          <a:off x="2195285" y="3489347"/>
          <a:ext cx="1412200" cy="63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err="1">
              <a:solidFill>
                <a:sysClr val="windowText" lastClr="000000">
                  <a:hueOff val="0"/>
                  <a:satOff val="0"/>
                  <a:lumOff val="0"/>
                  <a:alphaOff val="0"/>
                </a:sysClr>
              </a:solidFill>
              <a:latin typeface="Calibri" panose="020F0502020204030204"/>
              <a:ea typeface="+mn-ea"/>
              <a:cs typeface="+mn-cs"/>
            </a:rPr>
            <a:t>Economic</a:t>
          </a:r>
          <a:r>
            <a:rPr lang="es-ES" sz="2000" kern="1200" dirty="0">
              <a:solidFill>
                <a:sysClr val="windowText" lastClr="000000">
                  <a:hueOff val="0"/>
                  <a:satOff val="0"/>
                  <a:lumOff val="0"/>
                  <a:alphaOff val="0"/>
                </a:sysClr>
              </a:solidFill>
              <a:latin typeface="Calibri" panose="020F0502020204030204"/>
              <a:ea typeface="+mn-ea"/>
              <a:cs typeface="+mn-cs"/>
            </a:rPr>
            <a:t> </a:t>
          </a:r>
          <a:r>
            <a:rPr lang="es-ES" sz="2000" kern="1200" dirty="0" err="1">
              <a:solidFill>
                <a:sysClr val="windowText" lastClr="000000">
                  <a:hueOff val="0"/>
                  <a:satOff val="0"/>
                  <a:lumOff val="0"/>
                  <a:alphaOff val="0"/>
                </a:sysClr>
              </a:solidFill>
              <a:latin typeface="Calibri" panose="020F0502020204030204"/>
              <a:ea typeface="+mn-ea"/>
              <a:cs typeface="+mn-cs"/>
            </a:rPr>
            <a:t>policies</a:t>
          </a:r>
          <a:r>
            <a:rPr lang="es-ES" sz="2000" kern="1200" dirty="0">
              <a:solidFill>
                <a:sysClr val="windowText" lastClr="000000">
                  <a:hueOff val="0"/>
                  <a:satOff val="0"/>
                  <a:lumOff val="0"/>
                  <a:alphaOff val="0"/>
                </a:sysClr>
              </a:solidFill>
              <a:latin typeface="Calibri" panose="020F0502020204030204"/>
              <a:ea typeface="+mn-ea"/>
              <a:cs typeface="+mn-cs"/>
            </a:rPr>
            <a:t> </a:t>
          </a:r>
          <a:r>
            <a:rPr lang="es-ES" sz="2000" kern="1200" dirty="0" err="1">
              <a:solidFill>
                <a:sysClr val="windowText" lastClr="000000">
                  <a:hueOff val="0"/>
                  <a:satOff val="0"/>
                  <a:lumOff val="0"/>
                  <a:alphaOff val="0"/>
                </a:sysClr>
              </a:solidFill>
              <a:latin typeface="Calibri" panose="020F0502020204030204"/>
              <a:ea typeface="+mn-ea"/>
              <a:cs typeface="+mn-cs"/>
            </a:rPr>
            <a:t>increase</a:t>
          </a:r>
          <a:r>
            <a:rPr lang="es-ES" sz="2000" kern="1200" dirty="0">
              <a:solidFill>
                <a:sysClr val="windowText" lastClr="000000">
                  <a:hueOff val="0"/>
                  <a:satOff val="0"/>
                  <a:lumOff val="0"/>
                  <a:alphaOff val="0"/>
                </a:sysClr>
              </a:solidFill>
              <a:latin typeface="Calibri" panose="020F0502020204030204"/>
              <a:ea typeface="+mn-ea"/>
              <a:cs typeface="+mn-cs"/>
            </a:rPr>
            <a:t> </a:t>
          </a:r>
          <a:r>
            <a:rPr lang="es-ES" sz="2000" kern="1200" dirty="0" err="1">
              <a:solidFill>
                <a:sysClr val="windowText" lastClr="000000">
                  <a:hueOff val="0"/>
                  <a:satOff val="0"/>
                  <a:lumOff val="0"/>
                  <a:alphaOff val="0"/>
                </a:sysClr>
              </a:solidFill>
              <a:latin typeface="Calibri" panose="020F0502020204030204"/>
              <a:ea typeface="+mn-ea"/>
              <a:cs typeface="+mn-cs"/>
            </a:rPr>
            <a:t>inequality</a:t>
          </a:r>
          <a:endParaRPr lang="en-US" sz="2000" kern="1200" dirty="0">
            <a:solidFill>
              <a:sysClr val="windowText" lastClr="000000">
                <a:hueOff val="0"/>
                <a:satOff val="0"/>
                <a:lumOff val="0"/>
                <a:alphaOff val="0"/>
              </a:sysClr>
            </a:solidFill>
            <a:latin typeface="Calibri" panose="020F0502020204030204"/>
            <a:ea typeface="+mn-ea"/>
            <a:cs typeface="+mn-cs"/>
          </a:endParaRPr>
        </a:p>
      </dsp:txBody>
      <dsp:txXfrm>
        <a:off x="2195285" y="3489347"/>
        <a:ext cx="1412200" cy="638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3DB05-D3CF-41BB-AEB3-546B35BA5674}">
      <dsp:nvSpPr>
        <dsp:cNvPr id="0" name=""/>
        <dsp:cNvSpPr/>
      </dsp:nvSpPr>
      <dsp:spPr>
        <a:xfrm>
          <a:off x="2678" y="1286"/>
          <a:ext cx="7251818" cy="1323794"/>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 sz="4000" kern="1200" dirty="0" err="1">
              <a:solidFill>
                <a:sysClr val="window" lastClr="FFFFFF"/>
              </a:solidFill>
              <a:latin typeface="Calibri" panose="020F0502020204030204"/>
              <a:ea typeface="+mn-ea"/>
              <a:cs typeface="+mn-cs"/>
            </a:rPr>
            <a:t>World</a:t>
          </a:r>
          <a:r>
            <a:rPr lang="es-ES" sz="4000" kern="1200" dirty="0">
              <a:solidFill>
                <a:sysClr val="window" lastClr="FFFFFF"/>
              </a:solidFill>
              <a:latin typeface="Calibri" panose="020F0502020204030204"/>
              <a:ea typeface="+mn-ea"/>
              <a:cs typeface="+mn-cs"/>
            </a:rPr>
            <a:t> Bank </a:t>
          </a:r>
          <a:r>
            <a:rPr lang="es-ES" sz="4000" kern="1200" dirty="0" err="1">
              <a:solidFill>
                <a:sysClr val="window" lastClr="FFFFFF"/>
              </a:solidFill>
              <a:latin typeface="Calibri" panose="020F0502020204030204"/>
              <a:ea typeface="+mn-ea"/>
              <a:cs typeface="+mn-cs"/>
            </a:rPr>
            <a:t>Poverty</a:t>
          </a:r>
          <a:r>
            <a:rPr lang="es-ES" sz="4000" kern="1200" dirty="0">
              <a:solidFill>
                <a:sysClr val="window" lastClr="FFFFFF"/>
              </a:solidFill>
              <a:latin typeface="Calibri" panose="020F0502020204030204"/>
              <a:ea typeface="+mn-ea"/>
              <a:cs typeface="+mn-cs"/>
            </a:rPr>
            <a:t> </a:t>
          </a:r>
          <a:r>
            <a:rPr lang="es-ES" sz="4000" kern="1200" dirty="0" err="1">
              <a:solidFill>
                <a:sysClr val="window" lastClr="FFFFFF"/>
              </a:solidFill>
              <a:latin typeface="Calibri" panose="020F0502020204030204"/>
              <a:ea typeface="+mn-ea"/>
              <a:cs typeface="+mn-cs"/>
            </a:rPr>
            <a:t>Commission</a:t>
          </a:r>
          <a:endParaRPr lang="en-US" sz="4000" kern="1200" dirty="0">
            <a:solidFill>
              <a:sysClr val="window" lastClr="FFFFFF"/>
            </a:solidFill>
            <a:latin typeface="Calibri" panose="020F0502020204030204"/>
            <a:ea typeface="+mn-ea"/>
            <a:cs typeface="+mn-cs"/>
          </a:endParaRPr>
        </a:p>
      </dsp:txBody>
      <dsp:txXfrm>
        <a:off x="41451" y="40059"/>
        <a:ext cx="7174272" cy="1246248"/>
      </dsp:txXfrm>
    </dsp:sp>
    <dsp:sp modelId="{3B02BFEC-DB03-4B01-AEAE-AED9F7FA8FDE}">
      <dsp:nvSpPr>
        <dsp:cNvPr id="0" name=""/>
        <dsp:cNvSpPr/>
      </dsp:nvSpPr>
      <dsp:spPr>
        <a:xfrm>
          <a:off x="2678" y="1550110"/>
          <a:ext cx="3479759" cy="192481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u="sng" kern="1200" dirty="0" err="1">
              <a:solidFill>
                <a:sysClr val="window" lastClr="FFFFFF"/>
              </a:solidFill>
              <a:latin typeface="Calibri" panose="020F0502020204030204"/>
              <a:ea typeface="+mn-ea"/>
              <a:cs typeface="+mn-cs"/>
            </a:rPr>
            <a:t>Recommendation</a:t>
          </a:r>
          <a:r>
            <a:rPr lang="es-ES" sz="1300" b="1" u="sng" kern="1200" dirty="0">
              <a:solidFill>
                <a:sysClr val="window" lastClr="FFFFFF"/>
              </a:solidFill>
              <a:latin typeface="Calibri" panose="020F0502020204030204"/>
              <a:ea typeface="+mn-ea"/>
              <a:cs typeface="+mn-cs"/>
            </a:rPr>
            <a:t> 4</a:t>
          </a:r>
        </a:p>
        <a:p>
          <a:pPr marL="0" lvl="0" indent="0" algn="ctr" defTabSz="577850">
            <a:lnSpc>
              <a:spcPct val="90000"/>
            </a:lnSpc>
            <a:spcBef>
              <a:spcPct val="0"/>
            </a:spcBef>
            <a:spcAft>
              <a:spcPct val="35000"/>
            </a:spcAft>
            <a:buNone/>
          </a:pPr>
          <a:r>
            <a:rPr lang="en-US" sz="1300" i="1" kern="1200" dirty="0">
              <a:solidFill>
                <a:sysClr val="window" lastClr="FFFFFF"/>
              </a:solidFill>
              <a:latin typeface="Calibri" panose="020F0502020204030204"/>
              <a:ea typeface="+mn-ea"/>
              <a:cs typeface="+mn-cs"/>
            </a:rPr>
            <a:t>The World Bank should take the lead in a Joint Statistical Working Group for Household Consumption Statistics, mandated to establish guidelines for the measurement of household consumption, examine the relationship between consumption and income, and investigate the relationship between the household survey, national accounts and other data sources</a:t>
          </a:r>
        </a:p>
      </dsp:txBody>
      <dsp:txXfrm>
        <a:off x="59054" y="1606486"/>
        <a:ext cx="3367007" cy="1812067"/>
      </dsp:txXfrm>
    </dsp:sp>
    <dsp:sp modelId="{3C62D690-0CFD-4296-B69E-E91F89410956}">
      <dsp:nvSpPr>
        <dsp:cNvPr id="0" name=""/>
        <dsp:cNvSpPr/>
      </dsp:nvSpPr>
      <dsp:spPr>
        <a:xfrm>
          <a:off x="3774737" y="1550110"/>
          <a:ext cx="3479759" cy="192481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u="sng" kern="1200" dirty="0" err="1">
              <a:solidFill>
                <a:sysClr val="window" lastClr="FFFFFF"/>
              </a:solidFill>
              <a:latin typeface="Calibri" panose="020F0502020204030204"/>
              <a:ea typeface="+mn-ea"/>
              <a:cs typeface="+mn-cs"/>
            </a:rPr>
            <a:t>Recommendation</a:t>
          </a:r>
          <a:r>
            <a:rPr lang="es-ES" sz="1300" b="1" u="sng" kern="1200" dirty="0">
              <a:solidFill>
                <a:sysClr val="window" lastClr="FFFFFF"/>
              </a:solidFill>
              <a:latin typeface="Calibri" panose="020F0502020204030204"/>
              <a:ea typeface="+mn-ea"/>
              <a:cs typeface="+mn-cs"/>
            </a:rPr>
            <a:t> 7</a:t>
          </a:r>
        </a:p>
        <a:p>
          <a:pPr marL="0" lvl="0" indent="0" algn="ctr" defTabSz="577850">
            <a:lnSpc>
              <a:spcPct val="90000"/>
            </a:lnSpc>
            <a:spcBef>
              <a:spcPct val="0"/>
            </a:spcBef>
            <a:spcAft>
              <a:spcPct val="35000"/>
            </a:spcAft>
            <a:buNone/>
          </a:pPr>
          <a:r>
            <a:rPr lang="en-US" sz="1300" i="1" kern="1200" dirty="0">
              <a:solidFill>
                <a:sysClr val="window" lastClr="FFFFFF"/>
              </a:solidFill>
              <a:latin typeface="Calibri" panose="020F0502020204030204"/>
              <a:ea typeface="+mn-ea"/>
              <a:cs typeface="+mn-cs"/>
            </a:rPr>
            <a:t>The World Bank, together with national statistical institutes and other statistical agencies, should explore the construction of an annual indicator of the standard of living of households based on national accounts measured by consumption, defined in a way that matches the measure as possible with household surveys</a:t>
          </a:r>
        </a:p>
      </dsp:txBody>
      <dsp:txXfrm>
        <a:off x="3831113" y="1606486"/>
        <a:ext cx="3367007" cy="1812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E56E6-1F98-42A7-98EB-7DD6EBAEEE1B}">
      <dsp:nvSpPr>
        <dsp:cNvPr id="0" name=""/>
        <dsp:cNvSpPr/>
      </dsp:nvSpPr>
      <dsp:spPr>
        <a:xfrm>
          <a:off x="0" y="734852"/>
          <a:ext cx="8128000" cy="1183746"/>
        </a:xfrm>
        <a:prstGeom prst="rightArrow">
          <a:avLst>
            <a:gd name="adj1" fmla="val 50000"/>
            <a:gd name="adj2" fmla="val 5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7920" numCol="1" spcCol="1270" anchor="ctr" anchorCtr="0">
          <a:noAutofit/>
        </a:bodyPr>
        <a:lstStyle/>
        <a:p>
          <a:pPr marL="0" lvl="0" indent="0" algn="l"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Develop distributive measures of national accounts</a:t>
          </a:r>
        </a:p>
      </dsp:txBody>
      <dsp:txXfrm>
        <a:off x="0" y="1030789"/>
        <a:ext cx="7832064" cy="591873"/>
      </dsp:txXfrm>
    </dsp:sp>
    <dsp:sp modelId="{E0D6532F-4C79-478B-8581-56ABB752417F}">
      <dsp:nvSpPr>
        <dsp:cNvPr id="0" name=""/>
        <dsp:cNvSpPr/>
      </dsp:nvSpPr>
      <dsp:spPr>
        <a:xfrm>
          <a:off x="0" y="1647691"/>
          <a:ext cx="2503424" cy="2280331"/>
        </a:xfrm>
        <a:prstGeom prst="rect">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Calibri" panose="020F0502020204030204"/>
              <a:ea typeface="+mn-ea"/>
              <a:cs typeface="+mn-cs"/>
            </a:rPr>
            <a:t>Estimates of household income and consumption distribution consistent with national accounts</a:t>
          </a:r>
        </a:p>
      </dsp:txBody>
      <dsp:txXfrm>
        <a:off x="0" y="1647691"/>
        <a:ext cx="2503424" cy="2280331"/>
      </dsp:txXfrm>
    </dsp:sp>
    <dsp:sp modelId="{342CAAF8-6C5D-4324-A3B7-1D97E6C946D7}">
      <dsp:nvSpPr>
        <dsp:cNvPr id="0" name=""/>
        <dsp:cNvSpPr/>
      </dsp:nvSpPr>
      <dsp:spPr>
        <a:xfrm>
          <a:off x="2503423" y="1129434"/>
          <a:ext cx="5624576" cy="1183746"/>
        </a:xfrm>
        <a:prstGeom prst="rightArrow">
          <a:avLst>
            <a:gd name="adj1" fmla="val 50000"/>
            <a:gd name="adj2" fmla="val 5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7920" numCol="1" spcCol="1270" anchor="ctr" anchorCtr="0">
          <a:noAutofit/>
        </a:bodyPr>
        <a:lstStyle/>
        <a:p>
          <a:pPr marL="0" lvl="0" indent="0" algn="l"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Understand the differences between NA and survey</a:t>
          </a:r>
        </a:p>
      </dsp:txBody>
      <dsp:txXfrm>
        <a:off x="2503423" y="1425371"/>
        <a:ext cx="5328640" cy="591873"/>
      </dsp:txXfrm>
    </dsp:sp>
    <dsp:sp modelId="{8539AED3-C8AE-4749-9BA8-3093C529FED4}">
      <dsp:nvSpPr>
        <dsp:cNvPr id="0" name=""/>
        <dsp:cNvSpPr/>
      </dsp:nvSpPr>
      <dsp:spPr>
        <a:xfrm>
          <a:off x="2503423" y="2042273"/>
          <a:ext cx="2503424" cy="2280331"/>
        </a:xfrm>
        <a:prstGeom prst="rect">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Calibri" panose="020F0502020204030204"/>
              <a:ea typeface="+mn-ea"/>
              <a:cs typeface="+mn-cs"/>
            </a:rPr>
            <a:t>Provide a better understanding of national accounts and household surveys to help reconcile macro and micro sources</a:t>
          </a:r>
        </a:p>
      </dsp:txBody>
      <dsp:txXfrm>
        <a:off x="2503423" y="2042273"/>
        <a:ext cx="2503424" cy="2280331"/>
      </dsp:txXfrm>
    </dsp:sp>
    <dsp:sp modelId="{6B9788B0-F6A7-4C73-9338-44E761E6FDF2}">
      <dsp:nvSpPr>
        <dsp:cNvPr id="0" name=""/>
        <dsp:cNvSpPr/>
      </dsp:nvSpPr>
      <dsp:spPr>
        <a:xfrm>
          <a:off x="5006848" y="1524016"/>
          <a:ext cx="3121152" cy="1183746"/>
        </a:xfrm>
        <a:prstGeom prst="rightArrow">
          <a:avLst>
            <a:gd name="adj1" fmla="val 50000"/>
            <a:gd name="adj2" fmla="val 5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7920" numCol="1" spcCol="1270" anchor="ctr" anchorCtr="0">
          <a:noAutofit/>
        </a:bodyPr>
        <a:lstStyle/>
        <a:p>
          <a:pPr marL="0" lvl="0" indent="0" algn="l"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Improve quality</a:t>
          </a:r>
        </a:p>
      </dsp:txBody>
      <dsp:txXfrm>
        <a:off x="5006848" y="1819953"/>
        <a:ext cx="2825216" cy="591873"/>
      </dsp:txXfrm>
    </dsp:sp>
    <dsp:sp modelId="{7422DB8A-0313-4BFB-ADA4-3E1F61762186}">
      <dsp:nvSpPr>
        <dsp:cNvPr id="0" name=""/>
        <dsp:cNvSpPr/>
      </dsp:nvSpPr>
      <dsp:spPr>
        <a:xfrm>
          <a:off x="5006848" y="2436855"/>
          <a:ext cx="2503424" cy="2246958"/>
        </a:xfrm>
        <a:prstGeom prst="rect">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Calibri" panose="020F0502020204030204"/>
              <a:ea typeface="+mn-ea"/>
              <a:cs typeface="+mn-cs"/>
            </a:rPr>
            <a:t>National accounts and household surveys will be improved as a result of estimating distributional measures</a:t>
          </a:r>
        </a:p>
      </dsp:txBody>
      <dsp:txXfrm>
        <a:off x="5006848" y="2436855"/>
        <a:ext cx="2503424" cy="2246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058E9-1365-4840-80C6-796353D92F5E}">
      <dsp:nvSpPr>
        <dsp:cNvPr id="0" name=""/>
        <dsp:cNvSpPr/>
      </dsp:nvSpPr>
      <dsp:spPr>
        <a:xfrm>
          <a:off x="1776729" y="0"/>
          <a:ext cx="6962140" cy="4351338"/>
        </a:xfrm>
        <a:prstGeom prst="swooshArrow">
          <a:avLst>
            <a:gd name="adj1" fmla="val 25000"/>
            <a:gd name="adj2" fmla="val 25000"/>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0F64F6B-D109-47B0-87DF-B7FB23EA8AF9}">
      <dsp:nvSpPr>
        <dsp:cNvPr id="0" name=""/>
        <dsp:cNvSpPr/>
      </dsp:nvSpPr>
      <dsp:spPr>
        <a:xfrm>
          <a:off x="2462500" y="3235654"/>
          <a:ext cx="160129" cy="160129"/>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4D55B-9BD1-4759-A433-F8F6FD661791}">
      <dsp:nvSpPr>
        <dsp:cNvPr id="0" name=""/>
        <dsp:cNvSpPr/>
      </dsp:nvSpPr>
      <dsp:spPr>
        <a:xfrm>
          <a:off x="2542565" y="3315719"/>
          <a:ext cx="912040" cy="103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marL="0" lvl="0" indent="0" algn="l" defTabSz="533400">
            <a:lnSpc>
              <a:spcPct val="90000"/>
            </a:lnSpc>
            <a:spcBef>
              <a:spcPct val="0"/>
            </a:spcBef>
            <a:spcAft>
              <a:spcPct val="35000"/>
            </a:spcAft>
            <a:buNone/>
          </a:pPr>
          <a:r>
            <a:rPr lang="es-ES" sz="1200" b="0" kern="1200" dirty="0" err="1">
              <a:solidFill>
                <a:sysClr val="windowText" lastClr="000000">
                  <a:hueOff val="0"/>
                  <a:satOff val="0"/>
                  <a:lumOff val="0"/>
                  <a:alphaOff val="0"/>
                </a:sysClr>
              </a:solidFill>
              <a:latin typeface="Calibri" panose="020F0502020204030204"/>
              <a:ea typeface="+mn-ea"/>
              <a:cs typeface="+mn-cs"/>
            </a:rPr>
            <a:t>Initial</a:t>
          </a:r>
          <a:r>
            <a:rPr lang="es-ES" sz="1200" b="0" kern="1200" dirty="0">
              <a:solidFill>
                <a:sysClr val="windowText" lastClr="000000">
                  <a:hueOff val="0"/>
                  <a:satOff val="0"/>
                  <a:lumOff val="0"/>
                  <a:alphaOff val="0"/>
                </a:sysClr>
              </a:solidFill>
              <a:latin typeface="Calibri" panose="020F0502020204030204"/>
              <a:ea typeface="+mn-ea"/>
              <a:cs typeface="+mn-cs"/>
            </a:rPr>
            <a:t> </a:t>
          </a:r>
          <a:r>
            <a:rPr lang="es-ES" sz="1200" b="0" kern="1200" dirty="0" err="1">
              <a:solidFill>
                <a:sysClr val="windowText" lastClr="000000">
                  <a:hueOff val="0"/>
                  <a:satOff val="0"/>
                  <a:lumOff val="0"/>
                  <a:alphaOff val="0"/>
                </a:sysClr>
              </a:solidFill>
              <a:latin typeface="Calibri" panose="020F0502020204030204"/>
              <a:ea typeface="+mn-ea"/>
              <a:cs typeface="+mn-cs"/>
            </a:rPr>
            <a:t>assessment</a:t>
          </a:r>
          <a:r>
            <a:rPr lang="es-ES" sz="1200" b="0" kern="1200" dirty="0">
              <a:solidFill>
                <a:sysClr val="windowText" lastClr="000000">
                  <a:hueOff val="0"/>
                  <a:satOff val="0"/>
                  <a:lumOff val="0"/>
                  <a:alphaOff val="0"/>
                </a:sysClr>
              </a:solidFill>
              <a:latin typeface="Calibri" panose="020F0502020204030204"/>
              <a:ea typeface="+mn-ea"/>
              <a:cs typeface="+mn-cs"/>
            </a:rPr>
            <a:t> of NA and HH and </a:t>
          </a:r>
          <a:r>
            <a:rPr lang="es-ES" sz="1200" b="0" kern="1200" dirty="0" err="1">
              <a:solidFill>
                <a:sysClr val="windowText" lastClr="000000">
                  <a:hueOff val="0"/>
                  <a:satOff val="0"/>
                  <a:lumOff val="0"/>
                  <a:alphaOff val="0"/>
                </a:sysClr>
              </a:solidFill>
              <a:latin typeface="Calibri" panose="020F0502020204030204"/>
              <a:ea typeface="+mn-ea"/>
              <a:cs typeface="+mn-cs"/>
            </a:rPr>
            <a:t>adjustments</a:t>
          </a:r>
          <a:r>
            <a:rPr lang="es-ES" sz="1200" b="0" kern="1200" dirty="0">
              <a:solidFill>
                <a:sysClr val="windowText" lastClr="000000">
                  <a:hueOff val="0"/>
                  <a:satOff val="0"/>
                  <a:lumOff val="0"/>
                  <a:alphaOff val="0"/>
                </a:sysClr>
              </a:solidFill>
              <a:latin typeface="Calibri" panose="020F0502020204030204"/>
              <a:ea typeface="+mn-ea"/>
              <a:cs typeface="+mn-cs"/>
            </a:rPr>
            <a:t> </a:t>
          </a:r>
          <a:r>
            <a:rPr lang="es-ES" sz="1200" b="0" kern="1200" dirty="0" err="1">
              <a:solidFill>
                <a:sysClr val="windowText" lastClr="000000">
                  <a:hueOff val="0"/>
                  <a:satOff val="0"/>
                  <a:lumOff val="0"/>
                  <a:alphaOff val="0"/>
                </a:sysClr>
              </a:solidFill>
              <a:latin typeface="Calibri" panose="020F0502020204030204"/>
              <a:ea typeface="+mn-ea"/>
              <a:cs typeface="+mn-cs"/>
            </a:rPr>
            <a:t>to</a:t>
          </a:r>
          <a:r>
            <a:rPr lang="es-ES" sz="1200" b="0" kern="1200" dirty="0">
              <a:solidFill>
                <a:sysClr val="windowText" lastClr="000000">
                  <a:hueOff val="0"/>
                  <a:satOff val="0"/>
                  <a:lumOff val="0"/>
                  <a:alphaOff val="0"/>
                </a:sysClr>
              </a:solidFill>
              <a:latin typeface="Calibri" panose="020F0502020204030204"/>
              <a:ea typeface="+mn-ea"/>
              <a:cs typeface="+mn-cs"/>
            </a:rPr>
            <a:t> NA </a:t>
          </a:r>
          <a:r>
            <a:rPr lang="es-ES" sz="1200" b="0" kern="1200" dirty="0" err="1">
              <a:solidFill>
                <a:sysClr val="windowText" lastClr="000000">
                  <a:hueOff val="0"/>
                  <a:satOff val="0"/>
                  <a:lumOff val="0"/>
                  <a:alphaOff val="0"/>
                </a:sysClr>
              </a:solidFill>
              <a:latin typeface="Calibri" panose="020F0502020204030204"/>
              <a:ea typeface="+mn-ea"/>
              <a:cs typeface="+mn-cs"/>
            </a:rPr>
            <a:t>totals</a:t>
          </a:r>
          <a:endParaRPr lang="en-US" sz="1200" b="0" kern="1200" dirty="0">
            <a:solidFill>
              <a:sysClr val="windowText" lastClr="000000">
                <a:hueOff val="0"/>
                <a:satOff val="0"/>
                <a:lumOff val="0"/>
                <a:alphaOff val="0"/>
              </a:sysClr>
            </a:solidFill>
            <a:latin typeface="Calibri" panose="020F0502020204030204"/>
            <a:ea typeface="+mn-ea"/>
            <a:cs typeface="+mn-cs"/>
          </a:endParaRPr>
        </a:p>
      </dsp:txBody>
      <dsp:txXfrm>
        <a:off x="2542565" y="3315719"/>
        <a:ext cx="912040" cy="1035618"/>
      </dsp:txXfrm>
    </dsp:sp>
    <dsp:sp modelId="{E344011A-2587-444E-B9F6-3421594F2EB6}">
      <dsp:nvSpPr>
        <dsp:cNvPr id="0" name=""/>
        <dsp:cNvSpPr/>
      </dsp:nvSpPr>
      <dsp:spPr>
        <a:xfrm>
          <a:off x="3329286" y="2402808"/>
          <a:ext cx="250637" cy="25063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8D010-B298-4A01-A002-2C8908FE2C2F}">
      <dsp:nvSpPr>
        <dsp:cNvPr id="0" name=""/>
        <dsp:cNvSpPr/>
      </dsp:nvSpPr>
      <dsp:spPr>
        <a:xfrm>
          <a:off x="3454605" y="2528127"/>
          <a:ext cx="1155715" cy="182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07" tIns="0" rIns="0" bIns="0" numCol="1" spcCol="1270" anchor="t" anchorCtr="0">
          <a:noAutofit/>
        </a:bodyPr>
        <a:lstStyle/>
        <a:p>
          <a:pPr marL="0" lvl="0" indent="0" algn="l" defTabSz="533400">
            <a:lnSpc>
              <a:spcPct val="90000"/>
            </a:lnSpc>
            <a:spcBef>
              <a:spcPct val="0"/>
            </a:spcBef>
            <a:spcAft>
              <a:spcPct val="35000"/>
            </a:spcAft>
            <a:buNone/>
          </a:pPr>
          <a:r>
            <a:rPr lang="es-ES" sz="1200" b="0" kern="1200" dirty="0" err="1">
              <a:solidFill>
                <a:sysClr val="windowText" lastClr="000000">
                  <a:hueOff val="0"/>
                  <a:satOff val="0"/>
                  <a:lumOff val="0"/>
                  <a:alphaOff val="0"/>
                </a:sysClr>
              </a:solidFill>
              <a:latin typeface="Calibri" panose="020F0502020204030204"/>
              <a:ea typeface="+mn-ea"/>
              <a:cs typeface="+mn-cs"/>
            </a:rPr>
            <a:t>Micro-macro</a:t>
          </a:r>
          <a:r>
            <a:rPr lang="es-ES" sz="1200" b="0" kern="1200" dirty="0">
              <a:solidFill>
                <a:sysClr val="windowText" lastClr="000000">
                  <a:hueOff val="0"/>
                  <a:satOff val="0"/>
                  <a:lumOff val="0"/>
                  <a:alphaOff val="0"/>
                </a:sysClr>
              </a:solidFill>
              <a:latin typeface="Calibri" panose="020F0502020204030204"/>
              <a:ea typeface="+mn-ea"/>
              <a:cs typeface="+mn-cs"/>
            </a:rPr>
            <a:t> </a:t>
          </a:r>
          <a:r>
            <a:rPr lang="es-ES" sz="1200" b="0" kern="1200" dirty="0" err="1">
              <a:solidFill>
                <a:sysClr val="windowText" lastClr="000000">
                  <a:hueOff val="0"/>
                  <a:satOff val="0"/>
                  <a:lumOff val="0"/>
                  <a:alphaOff val="0"/>
                </a:sysClr>
              </a:solidFill>
              <a:latin typeface="Calibri" panose="020F0502020204030204"/>
              <a:ea typeface="+mn-ea"/>
              <a:cs typeface="+mn-cs"/>
            </a:rPr>
            <a:t>linkage</a:t>
          </a:r>
          <a:endParaRPr lang="en-US" sz="1200" b="0" kern="1200" dirty="0">
            <a:solidFill>
              <a:sysClr val="windowText" lastClr="000000">
                <a:hueOff val="0"/>
                <a:satOff val="0"/>
                <a:lumOff val="0"/>
                <a:alphaOff val="0"/>
              </a:sysClr>
            </a:solidFill>
            <a:latin typeface="Calibri" panose="020F0502020204030204"/>
            <a:ea typeface="+mn-ea"/>
            <a:cs typeface="+mn-cs"/>
          </a:endParaRPr>
        </a:p>
      </dsp:txBody>
      <dsp:txXfrm>
        <a:off x="3454605" y="2528127"/>
        <a:ext cx="1155715" cy="1823210"/>
      </dsp:txXfrm>
    </dsp:sp>
    <dsp:sp modelId="{93EE1240-21D5-4948-B8AF-787D679FF2E3}">
      <dsp:nvSpPr>
        <dsp:cNvPr id="0" name=""/>
        <dsp:cNvSpPr/>
      </dsp:nvSpPr>
      <dsp:spPr>
        <a:xfrm>
          <a:off x="4443229" y="1738794"/>
          <a:ext cx="334182" cy="33418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4B014-A350-479D-A7A4-9927F094B236}">
      <dsp:nvSpPr>
        <dsp:cNvPr id="0" name=""/>
        <dsp:cNvSpPr/>
      </dsp:nvSpPr>
      <dsp:spPr>
        <a:xfrm>
          <a:off x="4610320" y="1905886"/>
          <a:ext cx="1343693" cy="2445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77" tIns="0" rIns="0" bIns="0" numCol="1" spcCol="1270" anchor="t" anchorCtr="0">
          <a:noAutofit/>
        </a:bodyPr>
        <a:lstStyle/>
        <a:p>
          <a:pPr marL="0" lvl="0" indent="0" algn="l" defTabSz="533400">
            <a:lnSpc>
              <a:spcPct val="90000"/>
            </a:lnSpc>
            <a:spcBef>
              <a:spcPct val="0"/>
            </a:spcBef>
            <a:spcAft>
              <a:spcPct val="35000"/>
            </a:spcAft>
            <a:buNone/>
          </a:pPr>
          <a:r>
            <a:rPr lang="en-US" sz="1200" b="0" kern="1200" dirty="0">
              <a:solidFill>
                <a:sysClr val="windowText" lastClr="000000">
                  <a:hueOff val="0"/>
                  <a:satOff val="0"/>
                  <a:lumOff val="0"/>
                  <a:alphaOff val="0"/>
                </a:sysClr>
              </a:solidFill>
              <a:latin typeface="Calibri" panose="020F0502020204030204"/>
              <a:ea typeface="+mn-ea"/>
              <a:cs typeface="+mn-cs"/>
            </a:rPr>
            <a:t>Imputation and </a:t>
          </a:r>
          <a:r>
            <a:rPr lang="en-US" sz="1200" b="0" kern="1200" dirty="0" err="1">
              <a:solidFill>
                <a:sysClr val="windowText" lastClr="000000">
                  <a:hueOff val="0"/>
                  <a:satOff val="0"/>
                  <a:lumOff val="0"/>
                  <a:alphaOff val="0"/>
                </a:sysClr>
              </a:solidFill>
              <a:latin typeface="Calibri" panose="020F0502020204030204"/>
              <a:ea typeface="+mn-ea"/>
              <a:cs typeface="+mn-cs"/>
            </a:rPr>
            <a:t>aligment</a:t>
          </a:r>
          <a:endParaRPr lang="en-US" sz="1200" b="0" kern="1200" dirty="0">
            <a:solidFill>
              <a:sysClr val="windowText" lastClr="000000">
                <a:hueOff val="0"/>
                <a:satOff val="0"/>
                <a:lumOff val="0"/>
                <a:alphaOff val="0"/>
              </a:sysClr>
            </a:solidFill>
            <a:latin typeface="Calibri" panose="020F0502020204030204"/>
            <a:ea typeface="+mn-ea"/>
            <a:cs typeface="+mn-cs"/>
          </a:endParaRPr>
        </a:p>
      </dsp:txBody>
      <dsp:txXfrm>
        <a:off x="4610320" y="1905886"/>
        <a:ext cx="1343693" cy="2445451"/>
      </dsp:txXfrm>
    </dsp:sp>
    <dsp:sp modelId="{4C270ADC-F64A-4921-B8E4-29729BC9E803}">
      <dsp:nvSpPr>
        <dsp:cNvPr id="0" name=""/>
        <dsp:cNvSpPr/>
      </dsp:nvSpPr>
      <dsp:spPr>
        <a:xfrm>
          <a:off x="5738187" y="1220115"/>
          <a:ext cx="431652" cy="43165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A54B1F-2554-4299-BB16-0A7F5BD4A543}">
      <dsp:nvSpPr>
        <dsp:cNvPr id="0" name=""/>
        <dsp:cNvSpPr/>
      </dsp:nvSpPr>
      <dsp:spPr>
        <a:xfrm>
          <a:off x="5954014" y="1435941"/>
          <a:ext cx="1392428" cy="2915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724" tIns="0" rIns="0" bIns="0" numCol="1" spcCol="1270" anchor="t" anchorCtr="0">
          <a:noAutofit/>
        </a:bodyPr>
        <a:lstStyle/>
        <a:p>
          <a:pPr marL="0" lvl="0" indent="0" algn="l" defTabSz="533400">
            <a:lnSpc>
              <a:spcPct val="90000"/>
            </a:lnSpc>
            <a:spcBef>
              <a:spcPct val="0"/>
            </a:spcBef>
            <a:spcAft>
              <a:spcPct val="35000"/>
            </a:spcAft>
            <a:buNone/>
          </a:pPr>
          <a:r>
            <a:rPr lang="es-ES" sz="1200" b="0" kern="1200" dirty="0" err="1">
              <a:solidFill>
                <a:sysClr val="windowText" lastClr="000000">
                  <a:hueOff val="0"/>
                  <a:satOff val="0"/>
                  <a:lumOff val="0"/>
                  <a:alphaOff val="0"/>
                </a:sysClr>
              </a:solidFill>
              <a:latin typeface="Calibri" panose="020F0502020204030204"/>
              <a:ea typeface="+mn-ea"/>
              <a:cs typeface="+mn-cs"/>
            </a:rPr>
            <a:t>Cluster</a:t>
          </a:r>
          <a:r>
            <a:rPr lang="es-ES" sz="1200" b="0" kern="1200" dirty="0">
              <a:solidFill>
                <a:sysClr val="windowText" lastClr="000000">
                  <a:hueOff val="0"/>
                  <a:satOff val="0"/>
                  <a:lumOff val="0"/>
                  <a:alphaOff val="0"/>
                </a:sysClr>
              </a:solidFill>
              <a:latin typeface="Calibri" panose="020F0502020204030204"/>
              <a:ea typeface="+mn-ea"/>
              <a:cs typeface="+mn-cs"/>
            </a:rPr>
            <a:t> </a:t>
          </a:r>
          <a:r>
            <a:rPr lang="es-ES" sz="1200" b="0" kern="1200" dirty="0" err="1">
              <a:solidFill>
                <a:sysClr val="windowText" lastClr="000000">
                  <a:hueOff val="0"/>
                  <a:satOff val="0"/>
                  <a:lumOff val="0"/>
                  <a:alphaOff val="0"/>
                </a:sysClr>
              </a:solidFill>
              <a:latin typeface="Calibri" panose="020F0502020204030204"/>
              <a:ea typeface="+mn-ea"/>
              <a:cs typeface="+mn-cs"/>
            </a:rPr>
            <a:t>households</a:t>
          </a:r>
          <a:endParaRPr lang="en-US" sz="1200" b="0" kern="1200" dirty="0">
            <a:solidFill>
              <a:sysClr val="windowText" lastClr="000000">
                <a:hueOff val="0"/>
                <a:satOff val="0"/>
                <a:lumOff val="0"/>
                <a:alphaOff val="0"/>
              </a:sysClr>
            </a:solidFill>
            <a:latin typeface="Calibri" panose="020F0502020204030204"/>
            <a:ea typeface="+mn-ea"/>
            <a:cs typeface="+mn-cs"/>
          </a:endParaRPr>
        </a:p>
      </dsp:txBody>
      <dsp:txXfrm>
        <a:off x="5954014" y="1435941"/>
        <a:ext cx="1392428" cy="2915396"/>
      </dsp:txXfrm>
    </dsp:sp>
    <dsp:sp modelId="{2C419EFC-2530-415F-BA68-EC4616F32019}">
      <dsp:nvSpPr>
        <dsp:cNvPr id="0" name=""/>
        <dsp:cNvSpPr/>
      </dsp:nvSpPr>
      <dsp:spPr>
        <a:xfrm>
          <a:off x="7071437" y="873748"/>
          <a:ext cx="550009" cy="550009"/>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09C16-B3B6-4F1A-B371-2F3A51CE5202}">
      <dsp:nvSpPr>
        <dsp:cNvPr id="0" name=""/>
        <dsp:cNvSpPr/>
      </dsp:nvSpPr>
      <dsp:spPr>
        <a:xfrm>
          <a:off x="7346442" y="1148753"/>
          <a:ext cx="1392428" cy="320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438" tIns="0" rIns="0" bIns="0" numCol="1" spcCol="1270" anchor="t" anchorCtr="0">
          <a:noAutofit/>
        </a:bodyPr>
        <a:lstStyle/>
        <a:p>
          <a:pPr marL="0" lvl="0" indent="0" algn="l" defTabSz="533400">
            <a:lnSpc>
              <a:spcPct val="90000"/>
            </a:lnSpc>
            <a:spcBef>
              <a:spcPct val="0"/>
            </a:spcBef>
            <a:spcAft>
              <a:spcPct val="35000"/>
            </a:spcAft>
            <a:buNone/>
          </a:pPr>
          <a:r>
            <a:rPr lang="es-ES" sz="1200" b="0" kern="1200" dirty="0" err="1">
              <a:solidFill>
                <a:sysClr val="windowText" lastClr="000000">
                  <a:hueOff val="0"/>
                  <a:satOff val="0"/>
                  <a:lumOff val="0"/>
                  <a:alphaOff val="0"/>
                </a:sysClr>
              </a:solidFill>
              <a:latin typeface="Calibri" panose="020F0502020204030204"/>
              <a:ea typeface="+mn-ea"/>
              <a:cs typeface="+mn-cs"/>
            </a:rPr>
            <a:t>Elaborate</a:t>
          </a:r>
          <a:r>
            <a:rPr lang="es-ES" sz="1200" b="0" kern="1200" dirty="0">
              <a:solidFill>
                <a:sysClr val="windowText" lastClr="000000">
                  <a:hueOff val="0"/>
                  <a:satOff val="0"/>
                  <a:lumOff val="0"/>
                  <a:alphaOff val="0"/>
                </a:sysClr>
              </a:solidFill>
              <a:latin typeface="Calibri" panose="020F0502020204030204"/>
              <a:ea typeface="+mn-ea"/>
              <a:cs typeface="+mn-cs"/>
            </a:rPr>
            <a:t> </a:t>
          </a:r>
          <a:r>
            <a:rPr lang="es-ES" sz="1200" b="0" kern="1200" dirty="0" err="1">
              <a:solidFill>
                <a:sysClr val="windowText" lastClr="000000">
                  <a:hueOff val="0"/>
                  <a:satOff val="0"/>
                  <a:lumOff val="0"/>
                  <a:alphaOff val="0"/>
                </a:sysClr>
              </a:solidFill>
              <a:latin typeface="Calibri" panose="020F0502020204030204"/>
              <a:ea typeface="+mn-ea"/>
              <a:cs typeface="+mn-cs"/>
            </a:rPr>
            <a:t>inequality</a:t>
          </a:r>
          <a:r>
            <a:rPr lang="es-ES" sz="1200" b="0" kern="1200" dirty="0">
              <a:solidFill>
                <a:sysClr val="windowText" lastClr="000000">
                  <a:hueOff val="0"/>
                  <a:satOff val="0"/>
                  <a:lumOff val="0"/>
                  <a:alphaOff val="0"/>
                </a:sysClr>
              </a:solidFill>
              <a:latin typeface="Calibri" panose="020F0502020204030204"/>
              <a:ea typeface="+mn-ea"/>
              <a:cs typeface="+mn-cs"/>
            </a:rPr>
            <a:t> </a:t>
          </a:r>
          <a:r>
            <a:rPr lang="es-ES" sz="1200" b="0" kern="1200" dirty="0" err="1">
              <a:solidFill>
                <a:sysClr val="windowText" lastClr="000000">
                  <a:hueOff val="0"/>
                  <a:satOff val="0"/>
                  <a:lumOff val="0"/>
                  <a:alphaOff val="0"/>
                </a:sysClr>
              </a:solidFill>
              <a:latin typeface="Calibri" panose="020F0502020204030204"/>
              <a:ea typeface="+mn-ea"/>
              <a:cs typeface="+mn-cs"/>
            </a:rPr>
            <a:t>indicators</a:t>
          </a:r>
          <a:endParaRPr lang="en-US" sz="1200" b="0" kern="1200" dirty="0">
            <a:solidFill>
              <a:sysClr val="windowText" lastClr="000000">
                <a:hueOff val="0"/>
                <a:satOff val="0"/>
                <a:lumOff val="0"/>
                <a:alphaOff val="0"/>
              </a:sysClr>
            </a:solidFill>
            <a:latin typeface="Calibri" panose="020F0502020204030204"/>
            <a:ea typeface="+mn-ea"/>
            <a:cs typeface="+mn-cs"/>
          </a:endParaRPr>
        </a:p>
      </dsp:txBody>
      <dsp:txXfrm>
        <a:off x="7346442" y="1148753"/>
        <a:ext cx="1392428" cy="320258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A27CD7-9CEF-44C8-979C-A51F42818C61}"/>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a:extLst>
              <a:ext uri="{FF2B5EF4-FFF2-40B4-BE49-F238E27FC236}">
                <a16:creationId xmlns:a16="http://schemas.microsoft.com/office/drawing/2014/main" id="{83A93CA2-9E1A-4DB3-AFFE-B72B27E436CD}"/>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Trebuchet MS" pitchFamily="34" charset="0"/>
                <a:ea typeface="+mn-ea"/>
                <a:cs typeface="Times New Roman" pitchFamily="18" charset="0"/>
              </a:defRPr>
            </a:lvl1pPr>
          </a:lstStyle>
          <a:p>
            <a:pPr>
              <a:defRPr/>
            </a:pPr>
            <a:fld id="{0E283723-85C3-4F84-A38A-3C68A7F21D8B}" type="datetimeFigureOut">
              <a:rPr lang="en-US"/>
              <a:pPr>
                <a:defRPr/>
              </a:pPr>
              <a:t>07/05/21</a:t>
            </a:fld>
            <a:endParaRPr lang="en-US"/>
          </a:p>
        </p:txBody>
      </p:sp>
      <p:sp>
        <p:nvSpPr>
          <p:cNvPr id="4" name="Footer Placeholder 3">
            <a:extLst>
              <a:ext uri="{FF2B5EF4-FFF2-40B4-BE49-F238E27FC236}">
                <a16:creationId xmlns:a16="http://schemas.microsoft.com/office/drawing/2014/main" id="{EBB7148F-32E6-4FE9-8006-020298061B4C}"/>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DEBC98B4-0CB9-4029-9E7A-C50EB003D429}"/>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cs typeface="Times New Roman" panose="02020603050405020304" pitchFamily="18" charset="0"/>
              </a:defRPr>
            </a:lvl1pPr>
          </a:lstStyle>
          <a:p>
            <a:fld id="{58E9C32D-654D-4A46-BFBC-44A795BBC44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9628FE-C4D5-4498-9467-9964F6ED9CE6}"/>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a:extLst>
              <a:ext uri="{FF2B5EF4-FFF2-40B4-BE49-F238E27FC236}">
                <a16:creationId xmlns:a16="http://schemas.microsoft.com/office/drawing/2014/main" id="{AE84F3FB-1798-4306-A37A-983030CDFE27}"/>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Trebuchet MS" pitchFamily="34" charset="0"/>
                <a:ea typeface="+mn-ea"/>
                <a:cs typeface="Times New Roman" pitchFamily="18" charset="0"/>
              </a:defRPr>
            </a:lvl1pPr>
          </a:lstStyle>
          <a:p>
            <a:pPr>
              <a:defRPr/>
            </a:pPr>
            <a:fld id="{5112E118-5D81-4C4E-AE33-FC7D2585189F}" type="datetimeFigureOut">
              <a:rPr lang="en-US"/>
              <a:pPr>
                <a:defRPr/>
              </a:pPr>
              <a:t>07/05/21</a:t>
            </a:fld>
            <a:endParaRPr lang="en-US"/>
          </a:p>
        </p:txBody>
      </p:sp>
      <p:sp>
        <p:nvSpPr>
          <p:cNvPr id="4" name="Slide Image Placeholder 3">
            <a:extLst>
              <a:ext uri="{FF2B5EF4-FFF2-40B4-BE49-F238E27FC236}">
                <a16:creationId xmlns:a16="http://schemas.microsoft.com/office/drawing/2014/main" id="{24CA0B07-1406-4EE1-A51C-D18D56F68E2A}"/>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266F0B6-3955-4E04-AF45-13E5FD5B0CE9}"/>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C9849BF-F153-414F-9E6F-2BCB33DE80D7}"/>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E802D6B5-8A4F-43B6-AE43-52FD32245A10}"/>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cs typeface="Times New Roman" panose="02020603050405020304" pitchFamily="18" charset="0"/>
              </a:defRPr>
            </a:lvl1pPr>
          </a:lstStyle>
          <a:p>
            <a:fld id="{4CA4F2F6-5F73-4C93-9EA5-968D314157D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F2F6-5F73-4C93-9EA5-968D314157DC}" type="slidenum">
              <a:rPr lang="en-US" altLang="en-US" smtClean="0"/>
              <a:pPr/>
              <a:t>0</a:t>
            </a:fld>
            <a:endParaRPr lang="en-US" altLang="en-US"/>
          </a:p>
        </p:txBody>
      </p:sp>
    </p:spTree>
    <p:extLst>
      <p:ext uri="{BB962C8B-B14F-4D97-AF65-F5344CB8AC3E}">
        <p14:creationId xmlns:p14="http://schemas.microsoft.com/office/powerpoint/2010/main" val="224814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F2F6-5F73-4C93-9EA5-968D314157DC}" type="slidenum">
              <a:rPr lang="en-US" altLang="en-US" smtClean="0"/>
              <a:pPr/>
              <a:t>1</a:t>
            </a:fld>
            <a:endParaRPr lang="en-US" altLang="en-US"/>
          </a:p>
        </p:txBody>
      </p:sp>
    </p:spTree>
    <p:extLst>
      <p:ext uri="{BB962C8B-B14F-4D97-AF65-F5344CB8AC3E}">
        <p14:creationId xmlns:p14="http://schemas.microsoft.com/office/powerpoint/2010/main" val="344231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s-ES" dirty="0"/>
          </a:p>
        </p:txBody>
      </p:sp>
      <p:sp>
        <p:nvSpPr>
          <p:cNvPr id="4" name="Slide Number Placeholder 3"/>
          <p:cNvSpPr>
            <a:spLocks noGrp="1"/>
          </p:cNvSpPr>
          <p:nvPr>
            <p:ph type="sldNum" sz="quarter" idx="5"/>
          </p:nvPr>
        </p:nvSpPr>
        <p:spPr/>
        <p:txBody>
          <a:bodyPr/>
          <a:lstStyle/>
          <a:p>
            <a:fld id="{4CA4F2F6-5F73-4C93-9EA5-968D314157DC}" type="slidenum">
              <a:rPr lang="en-US" altLang="en-US" smtClean="0"/>
              <a:pPr/>
              <a:t>2</a:t>
            </a:fld>
            <a:endParaRPr lang="en-US" altLang="en-US"/>
          </a:p>
        </p:txBody>
      </p:sp>
    </p:spTree>
    <p:extLst>
      <p:ext uri="{BB962C8B-B14F-4D97-AF65-F5344CB8AC3E}">
        <p14:creationId xmlns:p14="http://schemas.microsoft.com/office/powerpoint/2010/main" val="98228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F2F6-5F73-4C93-9EA5-968D314157DC}" type="slidenum">
              <a:rPr lang="en-US" altLang="en-US" smtClean="0"/>
              <a:pPr/>
              <a:t>3</a:t>
            </a:fld>
            <a:endParaRPr lang="en-US" altLang="en-US"/>
          </a:p>
        </p:txBody>
      </p:sp>
    </p:spTree>
    <p:extLst>
      <p:ext uri="{BB962C8B-B14F-4D97-AF65-F5344CB8AC3E}">
        <p14:creationId xmlns:p14="http://schemas.microsoft.com/office/powerpoint/2010/main" val="18271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F2F6-5F73-4C93-9EA5-968D314157DC}" type="slidenum">
              <a:rPr lang="en-US" altLang="en-US" smtClean="0"/>
              <a:pPr/>
              <a:t>5</a:t>
            </a:fld>
            <a:endParaRPr lang="en-US" altLang="en-US"/>
          </a:p>
        </p:txBody>
      </p:sp>
    </p:spTree>
    <p:extLst>
      <p:ext uri="{BB962C8B-B14F-4D97-AF65-F5344CB8AC3E}">
        <p14:creationId xmlns:p14="http://schemas.microsoft.com/office/powerpoint/2010/main" val="317545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F2F6-5F73-4C93-9EA5-968D314157DC}" type="slidenum">
              <a:rPr lang="en-US" altLang="en-US" smtClean="0"/>
              <a:pPr/>
              <a:t>6</a:t>
            </a:fld>
            <a:endParaRPr lang="en-US" altLang="en-US"/>
          </a:p>
        </p:txBody>
      </p:sp>
    </p:spTree>
    <p:extLst>
      <p:ext uri="{BB962C8B-B14F-4D97-AF65-F5344CB8AC3E}">
        <p14:creationId xmlns:p14="http://schemas.microsoft.com/office/powerpoint/2010/main" val="35098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F2F6-5F73-4C93-9EA5-968D314157DC}" type="slidenum">
              <a:rPr lang="en-US" altLang="en-US" smtClean="0"/>
              <a:pPr/>
              <a:t>14</a:t>
            </a:fld>
            <a:endParaRPr lang="en-US" altLang="en-US"/>
          </a:p>
        </p:txBody>
      </p:sp>
    </p:spTree>
    <p:extLst>
      <p:ext uri="{BB962C8B-B14F-4D97-AF65-F5344CB8AC3E}">
        <p14:creationId xmlns:p14="http://schemas.microsoft.com/office/powerpoint/2010/main" val="307128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D61DF9-632A-42E6-814F-994D0ABCFF7B}"/>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 name="Line 1086">
            <a:extLst>
              <a:ext uri="{FF2B5EF4-FFF2-40B4-BE49-F238E27FC236}">
                <a16:creationId xmlns:a16="http://schemas.microsoft.com/office/drawing/2014/main" id="{761D1F67-25B9-45C9-825C-B59EF72E325C}"/>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a:extLst>
              <a:ext uri="{FF2B5EF4-FFF2-40B4-BE49-F238E27FC236}">
                <a16:creationId xmlns:a16="http://schemas.microsoft.com/office/drawing/2014/main" id="{DA3F07F2-177D-4BE6-B234-810E5F112A25}"/>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a:extLst>
              <a:ext uri="{FF2B5EF4-FFF2-40B4-BE49-F238E27FC236}">
                <a16:creationId xmlns:a16="http://schemas.microsoft.com/office/drawing/2014/main" id="{A5DFBAC6-C428-42DF-88D0-ED18F524199A}"/>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a:extLst>
              <a:ext uri="{FF2B5EF4-FFF2-40B4-BE49-F238E27FC236}">
                <a16:creationId xmlns:a16="http://schemas.microsoft.com/office/drawing/2014/main" id="{337F2A16-D840-4BE4-B3B1-C818300CD08B}"/>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a:extLst>
              <a:ext uri="{FF2B5EF4-FFF2-40B4-BE49-F238E27FC236}">
                <a16:creationId xmlns:a16="http://schemas.microsoft.com/office/drawing/2014/main" id="{BCAB08D4-AD5A-4CB7-87C8-F4E27BE29439}"/>
              </a:ext>
            </a:extLst>
          </p:cNvPr>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a:extLst>
              <a:ext uri="{FF2B5EF4-FFF2-40B4-BE49-F238E27FC236}">
                <a16:creationId xmlns:a16="http://schemas.microsoft.com/office/drawing/2014/main" id="{9D6EC65E-6EC3-44F5-BE1C-38EF9DD8D3D9}"/>
              </a:ext>
            </a:extLst>
          </p:cNvPr>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a:extLst>
              <a:ext uri="{FF2B5EF4-FFF2-40B4-BE49-F238E27FC236}">
                <a16:creationId xmlns:a16="http://schemas.microsoft.com/office/drawing/2014/main" id="{CB7FBB9C-85A9-4C04-930F-9DFBA126987D}"/>
              </a:ext>
            </a:extLst>
          </p:cNvPr>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a:extLst>
              <a:ext uri="{FF2B5EF4-FFF2-40B4-BE49-F238E27FC236}">
                <a16:creationId xmlns:a16="http://schemas.microsoft.com/office/drawing/2014/main" id="{66EBCF53-CBB8-445C-9707-8E1C8F83B492}"/>
              </a:ext>
            </a:extLst>
          </p:cNvPr>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a:extLst>
              <a:ext uri="{FF2B5EF4-FFF2-40B4-BE49-F238E27FC236}">
                <a16:creationId xmlns:a16="http://schemas.microsoft.com/office/drawing/2014/main" id="{75DEC66E-9BC4-4775-9182-C414650258F4}"/>
              </a:ext>
            </a:extLst>
          </p:cNvPr>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a:extLst>
              <a:ext uri="{FF2B5EF4-FFF2-40B4-BE49-F238E27FC236}">
                <a16:creationId xmlns:a16="http://schemas.microsoft.com/office/drawing/2014/main" id="{3C44CD3C-9FCD-42C6-963D-1DF441615B8B}"/>
              </a:ext>
            </a:extLst>
          </p:cNvPr>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a:extLst>
              <a:ext uri="{FF2B5EF4-FFF2-40B4-BE49-F238E27FC236}">
                <a16:creationId xmlns:a16="http://schemas.microsoft.com/office/drawing/2014/main" id="{D8D38AFD-FEF8-4624-9CDF-95F10E4898BD}"/>
              </a:ext>
            </a:extLst>
          </p:cNvPr>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a:extLst>
              <a:ext uri="{FF2B5EF4-FFF2-40B4-BE49-F238E27FC236}">
                <a16:creationId xmlns:a16="http://schemas.microsoft.com/office/drawing/2014/main" id="{619EAF7B-BA4D-4417-8CF7-33D4EB90BA70}"/>
              </a:ext>
            </a:extLst>
          </p:cNvPr>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a:extLst>
              <a:ext uri="{FF2B5EF4-FFF2-40B4-BE49-F238E27FC236}">
                <a16:creationId xmlns:a16="http://schemas.microsoft.com/office/drawing/2014/main" id="{832E0C5F-3D7E-4BFF-B88A-766875AB276A}"/>
              </a:ext>
            </a:extLst>
          </p:cNvPr>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a:extLst>
              <a:ext uri="{FF2B5EF4-FFF2-40B4-BE49-F238E27FC236}">
                <a16:creationId xmlns:a16="http://schemas.microsoft.com/office/drawing/2014/main" id="{8F08271E-A913-4942-9CAF-E14A9B10E401}"/>
              </a:ext>
            </a:extLst>
          </p:cNvPr>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a:extLst>
              <a:ext uri="{FF2B5EF4-FFF2-40B4-BE49-F238E27FC236}">
                <a16:creationId xmlns:a16="http://schemas.microsoft.com/office/drawing/2014/main" id="{A3518AA7-02DC-4DC0-93E4-397C82D5456E}"/>
              </a:ext>
            </a:extLst>
          </p:cNvPr>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a:extLst>
              <a:ext uri="{FF2B5EF4-FFF2-40B4-BE49-F238E27FC236}">
                <a16:creationId xmlns:a16="http://schemas.microsoft.com/office/drawing/2014/main" id="{2B022DC3-B403-4AB7-9D52-EB6E8987BEA7}"/>
              </a:ext>
            </a:extLst>
          </p:cNvPr>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a:extLst>
              <a:ext uri="{FF2B5EF4-FFF2-40B4-BE49-F238E27FC236}">
                <a16:creationId xmlns:a16="http://schemas.microsoft.com/office/drawing/2014/main" id="{54534442-99B1-4362-B640-FC622321D823}"/>
              </a:ext>
            </a:extLst>
          </p:cNvPr>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a:extLst>
              <a:ext uri="{FF2B5EF4-FFF2-40B4-BE49-F238E27FC236}">
                <a16:creationId xmlns:a16="http://schemas.microsoft.com/office/drawing/2014/main" id="{1D59FA98-A70A-4B4B-8C4A-BBE4D128E7B5}"/>
              </a:ext>
            </a:extLst>
          </p:cNvPr>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a:extLst>
              <a:ext uri="{FF2B5EF4-FFF2-40B4-BE49-F238E27FC236}">
                <a16:creationId xmlns:a16="http://schemas.microsoft.com/office/drawing/2014/main" id="{3BCFF625-F0AF-45A5-8A67-39BA51B8D3F6}"/>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a:extLst>
              <a:ext uri="{FF2B5EF4-FFF2-40B4-BE49-F238E27FC236}">
                <a16:creationId xmlns:a16="http://schemas.microsoft.com/office/drawing/2014/main" id="{CBC0351F-97F6-4349-A1AD-337B22EB196C}"/>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a:extLst>
              <a:ext uri="{FF2B5EF4-FFF2-40B4-BE49-F238E27FC236}">
                <a16:creationId xmlns:a16="http://schemas.microsoft.com/office/drawing/2014/main" id="{7BD59AC7-58B8-4008-9101-DCDF3492612E}"/>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a:extLst>
              <a:ext uri="{FF2B5EF4-FFF2-40B4-BE49-F238E27FC236}">
                <a16:creationId xmlns:a16="http://schemas.microsoft.com/office/drawing/2014/main" id="{7E4EECD9-817B-4B49-A71D-AA41BFB84A5A}"/>
              </a:ext>
            </a:extLst>
          </p:cNvPr>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a:extLst>
              <a:ext uri="{FF2B5EF4-FFF2-40B4-BE49-F238E27FC236}">
                <a16:creationId xmlns:a16="http://schemas.microsoft.com/office/drawing/2014/main" id="{473DCE9C-68D4-44EC-A804-72ABF43D3F5A}"/>
              </a:ext>
            </a:extLst>
          </p:cNvPr>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a:extLst>
              <a:ext uri="{FF2B5EF4-FFF2-40B4-BE49-F238E27FC236}">
                <a16:creationId xmlns:a16="http://schemas.microsoft.com/office/drawing/2014/main" id="{F11B636F-46A1-4E5C-8FD2-EE462E733DF4}"/>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a:extLst>
              <a:ext uri="{FF2B5EF4-FFF2-40B4-BE49-F238E27FC236}">
                <a16:creationId xmlns:a16="http://schemas.microsoft.com/office/drawing/2014/main" id="{89BB5479-212B-4290-99A3-B7CBEDC20EC5}"/>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a:extLst>
              <a:ext uri="{FF2B5EF4-FFF2-40B4-BE49-F238E27FC236}">
                <a16:creationId xmlns:a16="http://schemas.microsoft.com/office/drawing/2014/main" id="{54563626-0B2E-46DB-ACF5-32826FFC33F5}"/>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a:extLst>
              <a:ext uri="{FF2B5EF4-FFF2-40B4-BE49-F238E27FC236}">
                <a16:creationId xmlns:a16="http://schemas.microsoft.com/office/drawing/2014/main" id="{181C81F5-CC01-4274-A41B-61B7739F124D}"/>
              </a:ext>
            </a:extLst>
          </p:cNvPr>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a:extLst>
              <a:ext uri="{FF2B5EF4-FFF2-40B4-BE49-F238E27FC236}">
                <a16:creationId xmlns:a16="http://schemas.microsoft.com/office/drawing/2014/main" id="{E5869180-5044-49F4-9313-CC5B6E4859E7}"/>
              </a:ext>
            </a:extLst>
          </p:cNvPr>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a:extLst>
              <a:ext uri="{FF2B5EF4-FFF2-40B4-BE49-F238E27FC236}">
                <a16:creationId xmlns:a16="http://schemas.microsoft.com/office/drawing/2014/main" id="{02FA76CD-D292-4466-9115-CB1B793DE67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a:extLst>
              <a:ext uri="{FF2B5EF4-FFF2-40B4-BE49-F238E27FC236}">
                <a16:creationId xmlns:a16="http://schemas.microsoft.com/office/drawing/2014/main" id="{3480350A-96B9-40A7-9312-2E6BB7DE5109}"/>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a:extLst>
              <a:ext uri="{FF2B5EF4-FFF2-40B4-BE49-F238E27FC236}">
                <a16:creationId xmlns:a16="http://schemas.microsoft.com/office/drawing/2014/main" id="{041D22C0-86E4-4419-9E19-675C60E48FD1}"/>
              </a:ext>
            </a:extLst>
          </p:cNvPr>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a:extLst>
              <a:ext uri="{FF2B5EF4-FFF2-40B4-BE49-F238E27FC236}">
                <a16:creationId xmlns:a16="http://schemas.microsoft.com/office/drawing/2014/main" id="{23EC9140-C14A-4955-9840-77C4099DFF29}"/>
              </a:ext>
            </a:extLst>
          </p:cNvPr>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a:extLst>
              <a:ext uri="{FF2B5EF4-FFF2-40B4-BE49-F238E27FC236}">
                <a16:creationId xmlns:a16="http://schemas.microsoft.com/office/drawing/2014/main" id="{4C5D7C2F-F003-4E86-8F9A-A78463A09749}"/>
              </a:ext>
            </a:extLst>
          </p:cNvPr>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a:extLst>
              <a:ext uri="{FF2B5EF4-FFF2-40B4-BE49-F238E27FC236}">
                <a16:creationId xmlns:a16="http://schemas.microsoft.com/office/drawing/2014/main" id="{7352D889-F946-48E5-A4C4-03D39ECBD94F}"/>
              </a:ext>
            </a:extLst>
          </p:cNvPr>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a:extLst>
              <a:ext uri="{FF2B5EF4-FFF2-40B4-BE49-F238E27FC236}">
                <a16:creationId xmlns:a16="http://schemas.microsoft.com/office/drawing/2014/main" id="{49971FF3-DFE9-4B1D-BA3F-EBB844F059FF}"/>
              </a:ext>
            </a:extLst>
          </p:cNvPr>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a:extLst>
              <a:ext uri="{FF2B5EF4-FFF2-40B4-BE49-F238E27FC236}">
                <a16:creationId xmlns:a16="http://schemas.microsoft.com/office/drawing/2014/main" id="{682AE6A5-6343-404F-AAF3-422FFDEEE56C}"/>
              </a:ext>
            </a:extLst>
          </p:cNvPr>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a:extLst>
              <a:ext uri="{FF2B5EF4-FFF2-40B4-BE49-F238E27FC236}">
                <a16:creationId xmlns:a16="http://schemas.microsoft.com/office/drawing/2014/main" id="{35005F30-1804-40B3-A60D-27273D8EE0CD}"/>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a:extLst>
              <a:ext uri="{FF2B5EF4-FFF2-40B4-BE49-F238E27FC236}">
                <a16:creationId xmlns:a16="http://schemas.microsoft.com/office/drawing/2014/main" id="{D6C0D07E-706E-45CE-899A-EBA38A70B698}"/>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a:extLst>
              <a:ext uri="{FF2B5EF4-FFF2-40B4-BE49-F238E27FC236}">
                <a16:creationId xmlns:a16="http://schemas.microsoft.com/office/drawing/2014/main" id="{C9595964-D98C-4BD9-999E-8C40B3038E2A}"/>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a:extLst>
              <a:ext uri="{FF2B5EF4-FFF2-40B4-BE49-F238E27FC236}">
                <a16:creationId xmlns:a16="http://schemas.microsoft.com/office/drawing/2014/main" id="{D2F58FCF-7808-4B33-9609-2A085A6B6FF0}"/>
              </a:ext>
            </a:extLst>
          </p:cNvPr>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a:extLst>
              <a:ext uri="{FF2B5EF4-FFF2-40B4-BE49-F238E27FC236}">
                <a16:creationId xmlns:a16="http://schemas.microsoft.com/office/drawing/2014/main" id="{3C0DE90B-3CDC-4BE7-8E3F-815D7E55D8FD}"/>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a:extLst>
              <a:ext uri="{FF2B5EF4-FFF2-40B4-BE49-F238E27FC236}">
                <a16:creationId xmlns:a16="http://schemas.microsoft.com/office/drawing/2014/main" id="{D67925CE-E266-4483-8126-01D44D4F45C6}"/>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a:extLst>
              <a:ext uri="{FF2B5EF4-FFF2-40B4-BE49-F238E27FC236}">
                <a16:creationId xmlns:a16="http://schemas.microsoft.com/office/drawing/2014/main" id="{8FAC0EFC-C507-4A88-B939-6B8263148693}"/>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a:extLst>
              <a:ext uri="{FF2B5EF4-FFF2-40B4-BE49-F238E27FC236}">
                <a16:creationId xmlns:a16="http://schemas.microsoft.com/office/drawing/2014/main" id="{77411D1E-1AEA-43CC-A031-825B7D2B3D52}"/>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a:extLst>
              <a:ext uri="{FF2B5EF4-FFF2-40B4-BE49-F238E27FC236}">
                <a16:creationId xmlns:a16="http://schemas.microsoft.com/office/drawing/2014/main" id="{C1F11428-3635-44B7-8098-EC778A59285F}"/>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a:extLst>
              <a:ext uri="{FF2B5EF4-FFF2-40B4-BE49-F238E27FC236}">
                <a16:creationId xmlns:a16="http://schemas.microsoft.com/office/drawing/2014/main" id="{88E4E334-B123-4785-8E93-698367D9B7A6}"/>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a:extLst>
              <a:ext uri="{FF2B5EF4-FFF2-40B4-BE49-F238E27FC236}">
                <a16:creationId xmlns:a16="http://schemas.microsoft.com/office/drawing/2014/main" id="{13C80F48-7B2B-4D74-8322-B2A64F2D7766}"/>
              </a:ext>
            </a:extLst>
          </p:cNvPr>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a:extLst>
              <a:ext uri="{FF2B5EF4-FFF2-40B4-BE49-F238E27FC236}">
                <a16:creationId xmlns:a16="http://schemas.microsoft.com/office/drawing/2014/main" id="{D1429A21-85A6-4788-A247-04882426BA02}"/>
              </a:ext>
            </a:extLst>
          </p:cNvPr>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a:extLst>
              <a:ext uri="{FF2B5EF4-FFF2-40B4-BE49-F238E27FC236}">
                <a16:creationId xmlns:a16="http://schemas.microsoft.com/office/drawing/2014/main" id="{95BC0637-245A-49A1-91E9-D830A33C768F}"/>
              </a:ext>
            </a:extLst>
          </p:cNvPr>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a:extLst>
              <a:ext uri="{FF2B5EF4-FFF2-40B4-BE49-F238E27FC236}">
                <a16:creationId xmlns:a16="http://schemas.microsoft.com/office/drawing/2014/main" id="{00E93EFA-012B-4F86-8DAC-234FB8E34169}"/>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a:extLst>
              <a:ext uri="{FF2B5EF4-FFF2-40B4-BE49-F238E27FC236}">
                <a16:creationId xmlns:a16="http://schemas.microsoft.com/office/drawing/2014/main" id="{D6CE84A2-DCA9-415B-A749-05103ABEFDF9}"/>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a:extLst>
              <a:ext uri="{FF2B5EF4-FFF2-40B4-BE49-F238E27FC236}">
                <a16:creationId xmlns:a16="http://schemas.microsoft.com/office/drawing/2014/main" id="{C8F1DE48-507C-4086-BA60-11EE51AD9C9E}"/>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a:extLst>
              <a:ext uri="{FF2B5EF4-FFF2-40B4-BE49-F238E27FC236}">
                <a16:creationId xmlns:a16="http://schemas.microsoft.com/office/drawing/2014/main" id="{89163704-42AB-4366-845B-C12860289648}"/>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a:extLst>
              <a:ext uri="{FF2B5EF4-FFF2-40B4-BE49-F238E27FC236}">
                <a16:creationId xmlns:a16="http://schemas.microsoft.com/office/drawing/2014/main" id="{497185B8-046E-4C49-B4AF-2B96BF48D316}"/>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a:extLst>
              <a:ext uri="{FF2B5EF4-FFF2-40B4-BE49-F238E27FC236}">
                <a16:creationId xmlns:a16="http://schemas.microsoft.com/office/drawing/2014/main" id="{59515FB3-6E25-40B7-8CB2-DED26CE4E2C7}"/>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a:extLst>
              <a:ext uri="{FF2B5EF4-FFF2-40B4-BE49-F238E27FC236}">
                <a16:creationId xmlns:a16="http://schemas.microsoft.com/office/drawing/2014/main" id="{74D7BDF7-1C1E-47FC-840D-FA2B08D448CD}"/>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a:extLst>
              <a:ext uri="{FF2B5EF4-FFF2-40B4-BE49-F238E27FC236}">
                <a16:creationId xmlns:a16="http://schemas.microsoft.com/office/drawing/2014/main" id="{E58AEC22-0CA0-43C6-9DF4-FF6F644BAFD7}"/>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pic>
        <p:nvPicPr>
          <p:cNvPr id="63" name="Picture 63">
            <a:extLst>
              <a:ext uri="{FF2B5EF4-FFF2-40B4-BE49-F238E27FC236}">
                <a16:creationId xmlns:a16="http://schemas.microsoft.com/office/drawing/2014/main" id="{D92FBCA7-CB6C-41CD-B6AC-B81BCDCF6B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a:extLst>
              <a:ext uri="{FF2B5EF4-FFF2-40B4-BE49-F238E27FC236}">
                <a16:creationId xmlns:a16="http://schemas.microsoft.com/office/drawing/2014/main" id="{95FC8E59-7C71-4A76-825A-A9FF051AA60D}"/>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5C8EB1AA-33A1-4477-BD22-35862DB4608F}"/>
              </a:ext>
            </a:extLst>
          </p:cNvPr>
          <p:cNvSpPr>
            <a:spLocks noGrp="1" noChangeArrowheads="1"/>
          </p:cNvSpPr>
          <p:nvPr>
            <p:ph type="dt" sz="half" idx="15"/>
          </p:nvPr>
        </p:nvSpPr>
        <p:spPr>
          <a:xfrm>
            <a:off x="5932488" y="5975350"/>
            <a:ext cx="2552700" cy="306388"/>
          </a:xfrm>
        </p:spPr>
        <p:txBody>
          <a:bodyPr rIns="0"/>
          <a:lstStyle>
            <a:lvl1pPr algn="r">
              <a:defRPr b="0" i="0">
                <a:solidFill>
                  <a:schemeClr val="tx1"/>
                </a:solidFill>
                <a:latin typeface="Arial"/>
                <a:cs typeface="Arial"/>
              </a:defRPr>
            </a:lvl1pPr>
          </a:lstStyle>
          <a:p>
            <a:pPr>
              <a:defRPr/>
            </a:pPr>
            <a:fld id="{FB033EB9-B39C-483B-B7BF-9FDC60121643}" type="datetime4">
              <a:rPr lang="en-US"/>
              <a:pPr>
                <a:defRPr/>
              </a:pPr>
              <a:t>7 May, 2021</a:t>
            </a:fld>
            <a:endParaRPr lang="en-US" dirty="0"/>
          </a:p>
        </p:txBody>
      </p:sp>
    </p:spTree>
    <p:extLst>
      <p:ext uri="{BB962C8B-B14F-4D97-AF65-F5344CB8AC3E}">
        <p14:creationId xmlns:p14="http://schemas.microsoft.com/office/powerpoint/2010/main" val="219177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Rectangle 6">
            <a:extLst>
              <a:ext uri="{FF2B5EF4-FFF2-40B4-BE49-F238E27FC236}">
                <a16:creationId xmlns:a16="http://schemas.microsoft.com/office/drawing/2014/main" id="{1CC6B5CA-F0FE-4748-BC30-95DB3C5281D2}"/>
              </a:ext>
            </a:extLst>
          </p:cNvPr>
          <p:cNvSpPr>
            <a:spLocks noGrp="1" noChangeArrowheads="1"/>
          </p:cNvSpPr>
          <p:nvPr>
            <p:ph type="sldNum" sz="quarter" idx="15"/>
          </p:nvPr>
        </p:nvSpPr>
        <p:spPr>
          <a:ln/>
        </p:spPr>
        <p:txBody>
          <a:bodyPr/>
          <a:lstStyle>
            <a:lvl1pPr>
              <a:defRPr/>
            </a:lvl1pPr>
          </a:lstStyle>
          <a:p>
            <a:fld id="{952F308B-F36D-4D63-A146-DE1BA906C529}" type="slidenum">
              <a:rPr lang="en-US" altLang="en-US"/>
              <a:pPr/>
              <a:t>‹#›</a:t>
            </a:fld>
            <a:endParaRPr lang="en-US" altLang="en-US"/>
          </a:p>
        </p:txBody>
      </p:sp>
      <p:sp>
        <p:nvSpPr>
          <p:cNvPr id="8" name="Footer Placeholder 2">
            <a:extLst>
              <a:ext uri="{FF2B5EF4-FFF2-40B4-BE49-F238E27FC236}">
                <a16:creationId xmlns:a16="http://schemas.microsoft.com/office/drawing/2014/main" id="{F3396B72-6412-4327-B10C-23F214551E1F}"/>
              </a:ext>
            </a:extLst>
          </p:cNvPr>
          <p:cNvSpPr>
            <a:spLocks noGrp="1"/>
          </p:cNvSpPr>
          <p:nvPr>
            <p:ph type="ftr" sz="quarter" idx="16"/>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110197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a:extLst>
              <a:ext uri="{FF2B5EF4-FFF2-40B4-BE49-F238E27FC236}">
                <a16:creationId xmlns:a16="http://schemas.microsoft.com/office/drawing/2014/main" id="{2B38F607-6ADD-4D6A-828F-27C46CAA6BD8}"/>
              </a:ext>
            </a:extLst>
          </p:cNvPr>
          <p:cNvSpPr>
            <a:spLocks noGrp="1" noChangeArrowheads="1"/>
          </p:cNvSpPr>
          <p:nvPr>
            <p:ph type="sldNum" sz="quarter" idx="15"/>
          </p:nvPr>
        </p:nvSpPr>
        <p:spPr>
          <a:ln/>
        </p:spPr>
        <p:txBody>
          <a:bodyPr/>
          <a:lstStyle>
            <a:lvl1pPr>
              <a:defRPr/>
            </a:lvl1pPr>
          </a:lstStyle>
          <a:p>
            <a:fld id="{02C7C01D-0CF3-4AF3-B886-73B46E6F302B}" type="slidenum">
              <a:rPr lang="en-US" altLang="en-US"/>
              <a:pPr/>
              <a:t>‹#›</a:t>
            </a:fld>
            <a:endParaRPr lang="en-US" altLang="en-US"/>
          </a:p>
        </p:txBody>
      </p:sp>
      <p:sp>
        <p:nvSpPr>
          <p:cNvPr id="10" name="Footer Placeholder 2">
            <a:extLst>
              <a:ext uri="{FF2B5EF4-FFF2-40B4-BE49-F238E27FC236}">
                <a16:creationId xmlns:a16="http://schemas.microsoft.com/office/drawing/2014/main" id="{D7793F39-559E-4B6C-A32C-3CAC6E4A4BA5}"/>
              </a:ext>
            </a:extLst>
          </p:cNvPr>
          <p:cNvSpPr>
            <a:spLocks noGrp="1"/>
          </p:cNvSpPr>
          <p:nvPr>
            <p:ph type="ftr" sz="quarter" idx="16"/>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65409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a:extLst>
              <a:ext uri="{FF2B5EF4-FFF2-40B4-BE49-F238E27FC236}">
                <a16:creationId xmlns:a16="http://schemas.microsoft.com/office/drawing/2014/main" id="{E54A704C-3933-4EB1-BF71-285A36738E20}"/>
              </a:ext>
            </a:extLst>
          </p:cNvPr>
          <p:cNvSpPr>
            <a:spLocks noGrp="1" noChangeArrowheads="1"/>
          </p:cNvSpPr>
          <p:nvPr>
            <p:ph type="sldNum" sz="quarter" idx="10"/>
          </p:nvPr>
        </p:nvSpPr>
        <p:spPr>
          <a:ln/>
        </p:spPr>
        <p:txBody>
          <a:bodyPr/>
          <a:lstStyle>
            <a:lvl1pPr>
              <a:defRPr/>
            </a:lvl1pPr>
          </a:lstStyle>
          <a:p>
            <a:fld id="{ABFCACA9-1476-4F95-B07A-978DC74E7C91}" type="slidenum">
              <a:rPr lang="en-US" altLang="en-US"/>
              <a:pPr/>
              <a:t>‹#›</a:t>
            </a:fld>
            <a:endParaRPr lang="en-US" altLang="en-US"/>
          </a:p>
        </p:txBody>
      </p:sp>
      <p:sp>
        <p:nvSpPr>
          <p:cNvPr id="6" name="Footer Placeholder 2">
            <a:extLst>
              <a:ext uri="{FF2B5EF4-FFF2-40B4-BE49-F238E27FC236}">
                <a16:creationId xmlns:a16="http://schemas.microsoft.com/office/drawing/2014/main" id="{64E36EF9-0D7D-4448-BA32-807567F47D6E}"/>
              </a:ext>
            </a:extLst>
          </p:cNvPr>
          <p:cNvSpPr>
            <a:spLocks noGrp="1"/>
          </p:cNvSpPr>
          <p:nvPr>
            <p:ph type="ftr" sz="quarter" idx="11"/>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502898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a:extLst>
              <a:ext uri="{FF2B5EF4-FFF2-40B4-BE49-F238E27FC236}">
                <a16:creationId xmlns:a16="http://schemas.microsoft.com/office/drawing/2014/main" id="{3890A65C-CE53-4FD4-8301-4375B304DD90}"/>
              </a:ext>
            </a:extLst>
          </p:cNvPr>
          <p:cNvSpPr>
            <a:spLocks noGrp="1" noChangeArrowheads="1"/>
          </p:cNvSpPr>
          <p:nvPr>
            <p:ph type="sldNum" sz="quarter" idx="10"/>
          </p:nvPr>
        </p:nvSpPr>
        <p:spPr>
          <a:ln/>
        </p:spPr>
        <p:txBody>
          <a:bodyPr/>
          <a:lstStyle>
            <a:lvl1pPr>
              <a:defRPr/>
            </a:lvl1pPr>
          </a:lstStyle>
          <a:p>
            <a:fld id="{0B1635CA-2F1E-4EE0-86AC-52559A595CD6}" type="slidenum">
              <a:rPr lang="en-US" altLang="en-US"/>
              <a:pPr/>
              <a:t>‹#›</a:t>
            </a:fld>
            <a:endParaRPr lang="en-US" altLang="en-US"/>
          </a:p>
        </p:txBody>
      </p:sp>
      <p:sp>
        <p:nvSpPr>
          <p:cNvPr id="6" name="Footer Placeholder 2">
            <a:extLst>
              <a:ext uri="{FF2B5EF4-FFF2-40B4-BE49-F238E27FC236}">
                <a16:creationId xmlns:a16="http://schemas.microsoft.com/office/drawing/2014/main" id="{ADEB82A5-804B-473B-9241-9EC4E81BAD86}"/>
              </a:ext>
            </a:extLst>
          </p:cNvPr>
          <p:cNvSpPr>
            <a:spLocks noGrp="1"/>
          </p:cNvSpPr>
          <p:nvPr>
            <p:ph type="ftr" sz="quarter" idx="11"/>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29976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a:extLst>
              <a:ext uri="{FF2B5EF4-FFF2-40B4-BE49-F238E27FC236}">
                <a16:creationId xmlns:a16="http://schemas.microsoft.com/office/drawing/2014/main" id="{F2FB8F0B-2654-4A7C-A83B-83B73E5624FC}"/>
              </a:ext>
            </a:extLst>
          </p:cNvPr>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a:extLst>
              <a:ext uri="{FF2B5EF4-FFF2-40B4-BE49-F238E27FC236}">
                <a16:creationId xmlns:a16="http://schemas.microsoft.com/office/drawing/2014/main" id="{3DA9624A-0F1B-4D08-BA8F-6CA02D680D70}"/>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a:extLst>
              <a:ext uri="{FF2B5EF4-FFF2-40B4-BE49-F238E27FC236}">
                <a16:creationId xmlns:a16="http://schemas.microsoft.com/office/drawing/2014/main" id="{1D0DA321-0DB1-4E0E-8801-161D436A3DE4}"/>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a:extLst>
              <a:ext uri="{FF2B5EF4-FFF2-40B4-BE49-F238E27FC236}">
                <a16:creationId xmlns:a16="http://schemas.microsoft.com/office/drawing/2014/main" id="{7AAA888F-F30A-40A6-A3C3-AAA720D56CF9}"/>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7" name="Rectangle 1089">
            <a:extLst>
              <a:ext uri="{FF2B5EF4-FFF2-40B4-BE49-F238E27FC236}">
                <a16:creationId xmlns:a16="http://schemas.microsoft.com/office/drawing/2014/main" id="{0BBED5CE-3BE9-4283-B5F3-0182E6E25459}"/>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8" name="Freeform 1098">
            <a:extLst>
              <a:ext uri="{FF2B5EF4-FFF2-40B4-BE49-F238E27FC236}">
                <a16:creationId xmlns:a16="http://schemas.microsoft.com/office/drawing/2014/main" id="{757D1E3E-1AC1-401B-9C06-97BE1DEA2AE9}"/>
              </a:ext>
            </a:extLst>
          </p:cNvPr>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a:extLst>
              <a:ext uri="{FF2B5EF4-FFF2-40B4-BE49-F238E27FC236}">
                <a16:creationId xmlns:a16="http://schemas.microsoft.com/office/drawing/2014/main" id="{764A7AD8-0B27-4343-92B4-1AD33205E3A0}"/>
              </a:ext>
            </a:extLst>
          </p:cNvPr>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a:extLst>
              <a:ext uri="{FF2B5EF4-FFF2-40B4-BE49-F238E27FC236}">
                <a16:creationId xmlns:a16="http://schemas.microsoft.com/office/drawing/2014/main" id="{5233E924-1061-4F31-9333-F90B155CCD67}"/>
              </a:ext>
            </a:extLst>
          </p:cNvPr>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a:extLst>
              <a:ext uri="{FF2B5EF4-FFF2-40B4-BE49-F238E27FC236}">
                <a16:creationId xmlns:a16="http://schemas.microsoft.com/office/drawing/2014/main" id="{581691AC-FE35-468A-9332-10000FE80FBA}"/>
              </a:ext>
            </a:extLst>
          </p:cNvPr>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a:extLst>
              <a:ext uri="{FF2B5EF4-FFF2-40B4-BE49-F238E27FC236}">
                <a16:creationId xmlns:a16="http://schemas.microsoft.com/office/drawing/2014/main" id="{D224F105-B1A2-480F-9F3E-2D02DB3FE22C}"/>
              </a:ext>
            </a:extLst>
          </p:cNvPr>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a:extLst>
              <a:ext uri="{FF2B5EF4-FFF2-40B4-BE49-F238E27FC236}">
                <a16:creationId xmlns:a16="http://schemas.microsoft.com/office/drawing/2014/main" id="{1006F2A5-080F-4471-9AC9-43E50F3970B1}"/>
              </a:ext>
            </a:extLst>
          </p:cNvPr>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a:extLst>
              <a:ext uri="{FF2B5EF4-FFF2-40B4-BE49-F238E27FC236}">
                <a16:creationId xmlns:a16="http://schemas.microsoft.com/office/drawing/2014/main" id="{0BA152CE-58BD-4596-B426-2E83CD44309E}"/>
              </a:ext>
            </a:extLst>
          </p:cNvPr>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a:extLst>
              <a:ext uri="{FF2B5EF4-FFF2-40B4-BE49-F238E27FC236}">
                <a16:creationId xmlns:a16="http://schemas.microsoft.com/office/drawing/2014/main" id="{BF4449FE-A6FA-416D-B5CC-CD192F755D34}"/>
              </a:ext>
            </a:extLst>
          </p:cNvPr>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a:extLst>
              <a:ext uri="{FF2B5EF4-FFF2-40B4-BE49-F238E27FC236}">
                <a16:creationId xmlns:a16="http://schemas.microsoft.com/office/drawing/2014/main" id="{C32E8371-F9CB-4E2E-BB59-20EE04665613}"/>
              </a:ext>
            </a:extLst>
          </p:cNvPr>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a:extLst>
              <a:ext uri="{FF2B5EF4-FFF2-40B4-BE49-F238E27FC236}">
                <a16:creationId xmlns:a16="http://schemas.microsoft.com/office/drawing/2014/main" id="{C1387A66-CE09-4E5B-B1A5-709EF8577F79}"/>
              </a:ext>
            </a:extLst>
          </p:cNvPr>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a:extLst>
              <a:ext uri="{FF2B5EF4-FFF2-40B4-BE49-F238E27FC236}">
                <a16:creationId xmlns:a16="http://schemas.microsoft.com/office/drawing/2014/main" id="{B61D8BB1-CD74-41E0-BED4-62CC01689360}"/>
              </a:ext>
            </a:extLst>
          </p:cNvPr>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a:extLst>
              <a:ext uri="{FF2B5EF4-FFF2-40B4-BE49-F238E27FC236}">
                <a16:creationId xmlns:a16="http://schemas.microsoft.com/office/drawing/2014/main" id="{06C0DDE5-36A4-4BF5-B61D-8600B609AD41}"/>
              </a:ext>
            </a:extLst>
          </p:cNvPr>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a:extLst>
              <a:ext uri="{FF2B5EF4-FFF2-40B4-BE49-F238E27FC236}">
                <a16:creationId xmlns:a16="http://schemas.microsoft.com/office/drawing/2014/main" id="{39A86F04-EDFC-4B0B-9078-246FFB78E611}"/>
              </a:ext>
            </a:extLst>
          </p:cNvPr>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a:extLst>
              <a:ext uri="{FF2B5EF4-FFF2-40B4-BE49-F238E27FC236}">
                <a16:creationId xmlns:a16="http://schemas.microsoft.com/office/drawing/2014/main" id="{4DC4F437-9BAC-4AEE-B0BE-E32FF25E2E00}"/>
              </a:ext>
            </a:extLst>
          </p:cNvPr>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a:extLst>
              <a:ext uri="{FF2B5EF4-FFF2-40B4-BE49-F238E27FC236}">
                <a16:creationId xmlns:a16="http://schemas.microsoft.com/office/drawing/2014/main" id="{CBDE4FD9-D90A-4AB0-A414-26CE97BD2863}"/>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a:extLst>
              <a:ext uri="{FF2B5EF4-FFF2-40B4-BE49-F238E27FC236}">
                <a16:creationId xmlns:a16="http://schemas.microsoft.com/office/drawing/2014/main" id="{63D50628-8DBC-4520-98B0-AB6C7CC03500}"/>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a:extLst>
              <a:ext uri="{FF2B5EF4-FFF2-40B4-BE49-F238E27FC236}">
                <a16:creationId xmlns:a16="http://schemas.microsoft.com/office/drawing/2014/main" id="{35AC58A4-875F-4949-A6BC-5446341EA48A}"/>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a:extLst>
              <a:ext uri="{FF2B5EF4-FFF2-40B4-BE49-F238E27FC236}">
                <a16:creationId xmlns:a16="http://schemas.microsoft.com/office/drawing/2014/main" id="{8E5E52EB-B3A0-4896-AF75-AB896F174D9A}"/>
              </a:ext>
            </a:extLst>
          </p:cNvPr>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a:extLst>
              <a:ext uri="{FF2B5EF4-FFF2-40B4-BE49-F238E27FC236}">
                <a16:creationId xmlns:a16="http://schemas.microsoft.com/office/drawing/2014/main" id="{4F47D5B7-B10B-4208-8D72-4E403EF2FB24}"/>
              </a:ext>
            </a:extLst>
          </p:cNvPr>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a:extLst>
              <a:ext uri="{FF2B5EF4-FFF2-40B4-BE49-F238E27FC236}">
                <a16:creationId xmlns:a16="http://schemas.microsoft.com/office/drawing/2014/main" id="{EA73E647-525C-42A3-8D57-A06044CF4696}"/>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8" name="Freeform 1217">
            <a:extLst>
              <a:ext uri="{FF2B5EF4-FFF2-40B4-BE49-F238E27FC236}">
                <a16:creationId xmlns:a16="http://schemas.microsoft.com/office/drawing/2014/main" id="{37B9427D-2812-4780-94CC-36529497F1B8}"/>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a:extLst>
              <a:ext uri="{FF2B5EF4-FFF2-40B4-BE49-F238E27FC236}">
                <a16:creationId xmlns:a16="http://schemas.microsoft.com/office/drawing/2014/main" id="{926D35D4-5CA7-4FE6-8C87-97B97327A215}"/>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a:extLst>
              <a:ext uri="{FF2B5EF4-FFF2-40B4-BE49-F238E27FC236}">
                <a16:creationId xmlns:a16="http://schemas.microsoft.com/office/drawing/2014/main" id="{F890F862-28EF-4C42-9765-34190688E4E4}"/>
              </a:ext>
            </a:extLst>
          </p:cNvPr>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a:extLst>
              <a:ext uri="{FF2B5EF4-FFF2-40B4-BE49-F238E27FC236}">
                <a16:creationId xmlns:a16="http://schemas.microsoft.com/office/drawing/2014/main" id="{BA0EBA08-FC18-429F-BF06-213863A57F1D}"/>
              </a:ext>
            </a:extLst>
          </p:cNvPr>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a:extLst>
              <a:ext uri="{FF2B5EF4-FFF2-40B4-BE49-F238E27FC236}">
                <a16:creationId xmlns:a16="http://schemas.microsoft.com/office/drawing/2014/main" id="{5DEA8A12-B8C6-4464-BC21-D024B7987D56}"/>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a:extLst>
              <a:ext uri="{FF2B5EF4-FFF2-40B4-BE49-F238E27FC236}">
                <a16:creationId xmlns:a16="http://schemas.microsoft.com/office/drawing/2014/main" id="{81DAFCD5-1348-4E9E-9348-9FF7FF52BF7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a:extLst>
              <a:ext uri="{FF2B5EF4-FFF2-40B4-BE49-F238E27FC236}">
                <a16:creationId xmlns:a16="http://schemas.microsoft.com/office/drawing/2014/main" id="{AB301248-61E8-4347-A777-3D1340A621BA}"/>
              </a:ext>
            </a:extLst>
          </p:cNvPr>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a:extLst>
              <a:ext uri="{FF2B5EF4-FFF2-40B4-BE49-F238E27FC236}">
                <a16:creationId xmlns:a16="http://schemas.microsoft.com/office/drawing/2014/main" id="{78236596-C742-4A67-809B-44499FCAA9F8}"/>
              </a:ext>
            </a:extLst>
          </p:cNvPr>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a:extLst>
              <a:ext uri="{FF2B5EF4-FFF2-40B4-BE49-F238E27FC236}">
                <a16:creationId xmlns:a16="http://schemas.microsoft.com/office/drawing/2014/main" id="{E140466A-F9A3-4BCA-859D-3B978B6AFB74}"/>
              </a:ext>
            </a:extLst>
          </p:cNvPr>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a:extLst>
              <a:ext uri="{FF2B5EF4-FFF2-40B4-BE49-F238E27FC236}">
                <a16:creationId xmlns:a16="http://schemas.microsoft.com/office/drawing/2014/main" id="{37D912EE-DA4A-4228-9872-E5B589B9884F}"/>
              </a:ext>
            </a:extLst>
          </p:cNvPr>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a:extLst>
              <a:ext uri="{FF2B5EF4-FFF2-40B4-BE49-F238E27FC236}">
                <a16:creationId xmlns:a16="http://schemas.microsoft.com/office/drawing/2014/main" id="{70D590FE-2F51-4013-B63E-E05B0F7DA95D}"/>
              </a:ext>
            </a:extLst>
          </p:cNvPr>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a:extLst>
              <a:ext uri="{FF2B5EF4-FFF2-40B4-BE49-F238E27FC236}">
                <a16:creationId xmlns:a16="http://schemas.microsoft.com/office/drawing/2014/main" id="{64D77E84-BFE8-47AB-A6B6-4FED29F364DC}"/>
              </a:ext>
            </a:extLst>
          </p:cNvPr>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a:extLst>
              <a:ext uri="{FF2B5EF4-FFF2-40B4-BE49-F238E27FC236}">
                <a16:creationId xmlns:a16="http://schemas.microsoft.com/office/drawing/2014/main" id="{4CB79216-11E8-4C5A-BA12-7FA01241B8DB}"/>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1" name="Freeform 1258">
            <a:extLst>
              <a:ext uri="{FF2B5EF4-FFF2-40B4-BE49-F238E27FC236}">
                <a16:creationId xmlns:a16="http://schemas.microsoft.com/office/drawing/2014/main" id="{892514E7-A7E7-4A98-9838-95DD1AA5B32C}"/>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a:extLst>
              <a:ext uri="{FF2B5EF4-FFF2-40B4-BE49-F238E27FC236}">
                <a16:creationId xmlns:a16="http://schemas.microsoft.com/office/drawing/2014/main" id="{694C05A9-CD99-4643-B9C4-D0C6FF789F4D}"/>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a:extLst>
              <a:ext uri="{FF2B5EF4-FFF2-40B4-BE49-F238E27FC236}">
                <a16:creationId xmlns:a16="http://schemas.microsoft.com/office/drawing/2014/main" id="{59F1F39B-AEAB-4B22-B6B2-38E1D195FAFB}"/>
              </a:ext>
            </a:extLst>
          </p:cNvPr>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a:extLst>
              <a:ext uri="{FF2B5EF4-FFF2-40B4-BE49-F238E27FC236}">
                <a16:creationId xmlns:a16="http://schemas.microsoft.com/office/drawing/2014/main" id="{D30BC2B1-062D-4B0A-B57C-6E3D89D88076}"/>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a:extLst>
              <a:ext uri="{FF2B5EF4-FFF2-40B4-BE49-F238E27FC236}">
                <a16:creationId xmlns:a16="http://schemas.microsoft.com/office/drawing/2014/main" id="{6BE81377-E48E-4E1E-AC10-0487C67DD88A}"/>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a:extLst>
              <a:ext uri="{FF2B5EF4-FFF2-40B4-BE49-F238E27FC236}">
                <a16:creationId xmlns:a16="http://schemas.microsoft.com/office/drawing/2014/main" id="{37D36612-C66B-41B7-B14A-9F5BC652FD7D}"/>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7" name="Rectangle 1273">
            <a:extLst>
              <a:ext uri="{FF2B5EF4-FFF2-40B4-BE49-F238E27FC236}">
                <a16:creationId xmlns:a16="http://schemas.microsoft.com/office/drawing/2014/main" id="{E279BC54-AEF9-4676-87DA-FEA4B152F62C}"/>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8" name="Line 1274">
            <a:extLst>
              <a:ext uri="{FF2B5EF4-FFF2-40B4-BE49-F238E27FC236}">
                <a16:creationId xmlns:a16="http://schemas.microsoft.com/office/drawing/2014/main" id="{37FB4594-F2A9-42E2-8E9A-0E5285798064}"/>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a:extLst>
              <a:ext uri="{FF2B5EF4-FFF2-40B4-BE49-F238E27FC236}">
                <a16:creationId xmlns:a16="http://schemas.microsoft.com/office/drawing/2014/main" id="{A912A858-B717-450F-BA8E-408CB261E55B}"/>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a:extLst>
              <a:ext uri="{FF2B5EF4-FFF2-40B4-BE49-F238E27FC236}">
                <a16:creationId xmlns:a16="http://schemas.microsoft.com/office/drawing/2014/main" id="{CFE73772-1514-43EA-B43A-0D3FD29DF2C6}"/>
              </a:ext>
            </a:extLst>
          </p:cNvPr>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a:extLst>
              <a:ext uri="{FF2B5EF4-FFF2-40B4-BE49-F238E27FC236}">
                <a16:creationId xmlns:a16="http://schemas.microsoft.com/office/drawing/2014/main" id="{2E48DC3A-083B-47BB-953B-8080784C9002}"/>
              </a:ext>
            </a:extLst>
          </p:cNvPr>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a:extLst>
              <a:ext uri="{FF2B5EF4-FFF2-40B4-BE49-F238E27FC236}">
                <a16:creationId xmlns:a16="http://schemas.microsoft.com/office/drawing/2014/main" id="{4DE685C9-FDF8-4C38-A04E-76366D22F67B}"/>
              </a:ext>
            </a:extLst>
          </p:cNvPr>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a:extLst>
              <a:ext uri="{FF2B5EF4-FFF2-40B4-BE49-F238E27FC236}">
                <a16:creationId xmlns:a16="http://schemas.microsoft.com/office/drawing/2014/main" id="{17CD6403-A706-4FE5-9D2A-6A06A386E830}"/>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4" name="Rectangle 1336">
            <a:extLst>
              <a:ext uri="{FF2B5EF4-FFF2-40B4-BE49-F238E27FC236}">
                <a16:creationId xmlns:a16="http://schemas.microsoft.com/office/drawing/2014/main" id="{6859BEB0-7460-4859-B2C1-83962071DE57}"/>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5" name="Rectangle 1337">
            <a:extLst>
              <a:ext uri="{FF2B5EF4-FFF2-40B4-BE49-F238E27FC236}">
                <a16:creationId xmlns:a16="http://schemas.microsoft.com/office/drawing/2014/main" id="{75135A58-714A-4F9D-8C96-7AFB16AE1792}"/>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6" name="Rectangle 1340">
            <a:extLst>
              <a:ext uri="{FF2B5EF4-FFF2-40B4-BE49-F238E27FC236}">
                <a16:creationId xmlns:a16="http://schemas.microsoft.com/office/drawing/2014/main" id="{F7D9037C-1270-4016-BB7F-9E84BF6C7292}"/>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7" name="Rectangle 1341">
            <a:extLst>
              <a:ext uri="{FF2B5EF4-FFF2-40B4-BE49-F238E27FC236}">
                <a16:creationId xmlns:a16="http://schemas.microsoft.com/office/drawing/2014/main" id="{7684C6E3-5190-48C5-ACAB-73FF30EDE32D}"/>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8" name="Rectangle 1342">
            <a:extLst>
              <a:ext uri="{FF2B5EF4-FFF2-40B4-BE49-F238E27FC236}">
                <a16:creationId xmlns:a16="http://schemas.microsoft.com/office/drawing/2014/main" id="{8E8999DB-2409-4BB4-86D8-22B329809F86}"/>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9" name="Rectangle 1343">
            <a:extLst>
              <a:ext uri="{FF2B5EF4-FFF2-40B4-BE49-F238E27FC236}">
                <a16:creationId xmlns:a16="http://schemas.microsoft.com/office/drawing/2014/main" id="{7B890063-D09F-42FD-A6F7-034D7649A710}"/>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30" name="Rectangle 1344">
            <a:extLst>
              <a:ext uri="{FF2B5EF4-FFF2-40B4-BE49-F238E27FC236}">
                <a16:creationId xmlns:a16="http://schemas.microsoft.com/office/drawing/2014/main" id="{D7E295D2-AED6-4314-B736-445668B15022}"/>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6">
            <a:extLst>
              <a:ext uri="{FF2B5EF4-FFF2-40B4-BE49-F238E27FC236}">
                <a16:creationId xmlns:a16="http://schemas.microsoft.com/office/drawing/2014/main" id="{2F5CB8DC-A7C3-4821-908E-2F3A6A614A8D}"/>
              </a:ext>
            </a:extLst>
          </p:cNvPr>
          <p:cNvSpPr>
            <a:spLocks noGrp="1"/>
          </p:cNvSpPr>
          <p:nvPr>
            <p:ph type="ftr" sz="quarter" idx="119"/>
          </p:nvPr>
        </p:nvSpPr>
        <p:spPr/>
        <p:txBody>
          <a:bodyPr/>
          <a:lstStyle>
            <a:lvl1pPr>
              <a:defRPr/>
            </a:lvl1pPr>
          </a:lstStyle>
          <a:p>
            <a:pPr>
              <a:defRPr/>
            </a:pPr>
            <a:r>
              <a:rPr lang="en-US"/>
              <a:t>Presentation Title</a:t>
            </a:r>
            <a:endParaRPr lang="en-US" dirty="0"/>
          </a:p>
        </p:txBody>
      </p:sp>
      <p:sp>
        <p:nvSpPr>
          <p:cNvPr id="132" name="Slide Number Placeholder 7">
            <a:extLst>
              <a:ext uri="{FF2B5EF4-FFF2-40B4-BE49-F238E27FC236}">
                <a16:creationId xmlns:a16="http://schemas.microsoft.com/office/drawing/2014/main" id="{88A72DE9-D800-40A3-9A37-9AA3E9AD55E5}"/>
              </a:ext>
            </a:extLst>
          </p:cNvPr>
          <p:cNvSpPr>
            <a:spLocks noGrp="1"/>
          </p:cNvSpPr>
          <p:nvPr>
            <p:ph type="sldNum" sz="quarter" idx="120"/>
          </p:nvPr>
        </p:nvSpPr>
        <p:spPr/>
        <p:txBody>
          <a:bodyPr/>
          <a:lstStyle>
            <a:lvl1pPr>
              <a:defRPr/>
            </a:lvl1pPr>
          </a:lstStyle>
          <a:p>
            <a:fld id="{79D3B226-1EDB-45A0-84D4-8412969BA095}" type="slidenum">
              <a:rPr lang="en-US" altLang="en-US"/>
              <a:pPr/>
              <a:t>‹#›</a:t>
            </a:fld>
            <a:endParaRPr lang="en-US" altLang="en-US"/>
          </a:p>
        </p:txBody>
      </p:sp>
    </p:spTree>
    <p:extLst>
      <p:ext uri="{BB962C8B-B14F-4D97-AF65-F5344CB8AC3E}">
        <p14:creationId xmlns:p14="http://schemas.microsoft.com/office/powerpoint/2010/main" val="1445626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6" name="Title 1"/>
          <p:cNvSpPr>
            <a:spLocks noGrp="1"/>
          </p:cNvSpPr>
          <p:nvPr>
            <p:ph type="title"/>
          </p:nvPr>
        </p:nvSpPr>
        <p:spPr>
          <a:xfrm>
            <a:off x="5110480" y="3200401"/>
            <a:ext cx="3627120" cy="761999"/>
          </a:xfrm>
        </p:spPr>
        <p:txBody>
          <a:bodyPr/>
          <a:lstStyle>
            <a:lvl1pPr>
              <a:defRPr b="1"/>
            </a:lvl1pPr>
          </a:lstStyle>
          <a:p>
            <a:r>
              <a:rPr lang="en-US" dirty="0"/>
              <a:t>Click to edit Master title style</a:t>
            </a:r>
          </a:p>
        </p:txBody>
      </p:sp>
      <p:sp>
        <p:nvSpPr>
          <p:cNvPr id="7"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a:t>Click to edit Master text styles</a:t>
            </a:r>
          </a:p>
        </p:txBody>
      </p:sp>
      <p:sp>
        <p:nvSpPr>
          <p:cNvPr id="5" name="Rectangle 6">
            <a:extLst>
              <a:ext uri="{FF2B5EF4-FFF2-40B4-BE49-F238E27FC236}">
                <a16:creationId xmlns:a16="http://schemas.microsoft.com/office/drawing/2014/main" id="{688890FC-A508-42A2-BC06-DB9DD6705932}"/>
              </a:ext>
            </a:extLst>
          </p:cNvPr>
          <p:cNvSpPr>
            <a:spLocks noGrp="1" noChangeArrowheads="1"/>
          </p:cNvSpPr>
          <p:nvPr>
            <p:ph type="sldNum" sz="quarter" idx="15"/>
          </p:nvPr>
        </p:nvSpPr>
        <p:spPr>
          <a:ln/>
        </p:spPr>
        <p:txBody>
          <a:bodyPr/>
          <a:lstStyle>
            <a:lvl1pPr>
              <a:defRPr/>
            </a:lvl1pPr>
          </a:lstStyle>
          <a:p>
            <a:fld id="{95B20500-C5B8-42AB-B6EB-0F890E7C92EE}" type="slidenum">
              <a:rPr lang="en-US" altLang="en-US"/>
              <a:pPr/>
              <a:t>‹#›</a:t>
            </a:fld>
            <a:endParaRPr lang="en-US" altLang="en-US"/>
          </a:p>
        </p:txBody>
      </p:sp>
      <p:sp>
        <p:nvSpPr>
          <p:cNvPr id="8" name="Footer Placeholder 2">
            <a:extLst>
              <a:ext uri="{FF2B5EF4-FFF2-40B4-BE49-F238E27FC236}">
                <a16:creationId xmlns:a16="http://schemas.microsoft.com/office/drawing/2014/main" id="{1CA8A2B0-5A4F-4D79-AD15-A9D53178DA82}"/>
              </a:ext>
            </a:extLst>
          </p:cNvPr>
          <p:cNvSpPr>
            <a:spLocks noGrp="1"/>
          </p:cNvSpPr>
          <p:nvPr>
            <p:ph type="ftr" sz="quarter" idx="16"/>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3865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2A1CCA-D571-4AE8-B146-A1852137DCC4}"/>
              </a:ext>
            </a:extLst>
          </p:cNvPr>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5110480" y="3200401"/>
            <a:ext cx="3627120" cy="761999"/>
          </a:xfrm>
        </p:spPr>
        <p:txBody>
          <a:bodyPr/>
          <a:lstStyle>
            <a:lvl1pPr>
              <a:defRPr b="1"/>
            </a:lvl1pPr>
          </a:lstStyle>
          <a:p>
            <a:r>
              <a:rPr lang="en-US" dirty="0"/>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1">
                <a:solidFill>
                  <a:schemeClr val="tx2">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645968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dirty="0"/>
              <a:t>Click to edit Master title style</a:t>
            </a:r>
          </a:p>
        </p:txBody>
      </p:sp>
      <p:sp>
        <p:nvSpPr>
          <p:cNvPr id="4" name="Rectangle 6">
            <a:extLst>
              <a:ext uri="{FF2B5EF4-FFF2-40B4-BE49-F238E27FC236}">
                <a16:creationId xmlns:a16="http://schemas.microsoft.com/office/drawing/2014/main" id="{E739773A-C614-4F79-9A3F-5B44F22603CD}"/>
              </a:ext>
            </a:extLst>
          </p:cNvPr>
          <p:cNvSpPr>
            <a:spLocks noGrp="1" noChangeArrowheads="1"/>
          </p:cNvSpPr>
          <p:nvPr>
            <p:ph type="sldNum" sz="quarter" idx="19"/>
          </p:nvPr>
        </p:nvSpPr>
        <p:spPr>
          <a:ln/>
        </p:spPr>
        <p:txBody>
          <a:bodyPr/>
          <a:lstStyle>
            <a:lvl1pPr>
              <a:defRPr/>
            </a:lvl1pPr>
          </a:lstStyle>
          <a:p>
            <a:fld id="{1F209481-43E2-4141-AC45-E1AB2FAB29E5}" type="slidenum">
              <a:rPr lang="en-US" altLang="en-US"/>
              <a:pPr/>
              <a:t>‹#›</a:t>
            </a:fld>
            <a:endParaRPr lang="en-US" altLang="en-US"/>
          </a:p>
        </p:txBody>
      </p:sp>
      <p:sp>
        <p:nvSpPr>
          <p:cNvPr id="6" name="Footer Placeholder 2">
            <a:extLst>
              <a:ext uri="{FF2B5EF4-FFF2-40B4-BE49-F238E27FC236}">
                <a16:creationId xmlns:a16="http://schemas.microsoft.com/office/drawing/2014/main" id="{81A3545C-4198-4BD9-A096-37D0893A053C}"/>
              </a:ext>
            </a:extLst>
          </p:cNvPr>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2906843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Rectangle 6">
            <a:extLst>
              <a:ext uri="{FF2B5EF4-FFF2-40B4-BE49-F238E27FC236}">
                <a16:creationId xmlns:a16="http://schemas.microsoft.com/office/drawing/2014/main" id="{83D1502F-889E-45DE-878B-BD59FBC829EA}"/>
              </a:ext>
            </a:extLst>
          </p:cNvPr>
          <p:cNvSpPr>
            <a:spLocks noGrp="1" noChangeArrowheads="1"/>
          </p:cNvSpPr>
          <p:nvPr>
            <p:ph type="sldNum" sz="quarter" idx="20"/>
          </p:nvPr>
        </p:nvSpPr>
        <p:spPr>
          <a:ln/>
        </p:spPr>
        <p:txBody>
          <a:bodyPr/>
          <a:lstStyle>
            <a:lvl1pPr>
              <a:defRPr/>
            </a:lvl1pPr>
          </a:lstStyle>
          <a:p>
            <a:fld id="{4E697737-2F3A-41A7-82DD-1BA42676FC4A}" type="slidenum">
              <a:rPr lang="en-US" altLang="en-US"/>
              <a:pPr/>
              <a:t>‹#›</a:t>
            </a:fld>
            <a:endParaRPr lang="en-US" altLang="en-US"/>
          </a:p>
        </p:txBody>
      </p:sp>
      <p:sp>
        <p:nvSpPr>
          <p:cNvPr id="7" name="Footer Placeholder 2">
            <a:extLst>
              <a:ext uri="{FF2B5EF4-FFF2-40B4-BE49-F238E27FC236}">
                <a16:creationId xmlns:a16="http://schemas.microsoft.com/office/drawing/2014/main" id="{F1DD1FBB-CA3B-4944-846F-65D764D07B1C}"/>
              </a:ext>
            </a:extLst>
          </p:cNvPr>
          <p:cNvSpPr>
            <a:spLocks noGrp="1"/>
          </p:cNvSpPr>
          <p:nvPr>
            <p:ph type="ftr" sz="quarter" idx="21"/>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256451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a:extLst>
              <a:ext uri="{FF2B5EF4-FFF2-40B4-BE49-F238E27FC236}">
                <a16:creationId xmlns:a16="http://schemas.microsoft.com/office/drawing/2014/main" id="{5B58B0D0-A685-47DF-81B7-FFD8B4756FB4}"/>
              </a:ext>
            </a:extLst>
          </p:cNvPr>
          <p:cNvSpPr>
            <a:spLocks noGrp="1" noChangeArrowheads="1"/>
          </p:cNvSpPr>
          <p:nvPr>
            <p:ph type="sldNum" sz="quarter" idx="21"/>
          </p:nvPr>
        </p:nvSpPr>
        <p:spPr>
          <a:ln/>
        </p:spPr>
        <p:txBody>
          <a:bodyPr/>
          <a:lstStyle>
            <a:lvl1pPr>
              <a:defRPr/>
            </a:lvl1pPr>
          </a:lstStyle>
          <a:p>
            <a:fld id="{EC84C4A1-E2E9-4D07-B06B-2C1853D659F1}" type="slidenum">
              <a:rPr lang="en-US" altLang="en-US"/>
              <a:pPr/>
              <a:t>‹#›</a:t>
            </a:fld>
            <a:endParaRPr lang="en-US" altLang="en-US"/>
          </a:p>
        </p:txBody>
      </p:sp>
      <p:sp>
        <p:nvSpPr>
          <p:cNvPr id="7" name="Footer Placeholder 2">
            <a:extLst>
              <a:ext uri="{FF2B5EF4-FFF2-40B4-BE49-F238E27FC236}">
                <a16:creationId xmlns:a16="http://schemas.microsoft.com/office/drawing/2014/main" id="{E1BF6B34-1B96-44A9-8710-2020624EF8FD}"/>
              </a:ext>
            </a:extLst>
          </p:cNvPr>
          <p:cNvSpPr>
            <a:spLocks noGrp="1"/>
          </p:cNvSpPr>
          <p:nvPr>
            <p:ph type="ftr" sz="quarter" idx="22"/>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2123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Line 1086">
            <a:extLst>
              <a:ext uri="{FF2B5EF4-FFF2-40B4-BE49-F238E27FC236}">
                <a16:creationId xmlns:a16="http://schemas.microsoft.com/office/drawing/2014/main" id="{1F3ADF71-6085-4C72-96B8-3826520FF40C}"/>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Line 1087">
            <a:extLst>
              <a:ext uri="{FF2B5EF4-FFF2-40B4-BE49-F238E27FC236}">
                <a16:creationId xmlns:a16="http://schemas.microsoft.com/office/drawing/2014/main" id="{81090DD0-F394-4A0F-8690-2083025B07D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088">
            <a:extLst>
              <a:ext uri="{FF2B5EF4-FFF2-40B4-BE49-F238E27FC236}">
                <a16:creationId xmlns:a16="http://schemas.microsoft.com/office/drawing/2014/main" id="{9A8B86E7-1ACB-4731-900D-3F02D8799CEA}"/>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Rectangle 1089">
            <a:extLst>
              <a:ext uri="{FF2B5EF4-FFF2-40B4-BE49-F238E27FC236}">
                <a16:creationId xmlns:a16="http://schemas.microsoft.com/office/drawing/2014/main" id="{ECE0E8B6-C673-4F02-89D5-799CB0839491}"/>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Freeform 1098">
            <a:extLst>
              <a:ext uri="{FF2B5EF4-FFF2-40B4-BE49-F238E27FC236}">
                <a16:creationId xmlns:a16="http://schemas.microsoft.com/office/drawing/2014/main" id="{AF071EF6-BDFB-4950-966E-B2C64B4EE5D4}"/>
              </a:ext>
            </a:extLst>
          </p:cNvPr>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15">
            <a:extLst>
              <a:ext uri="{FF2B5EF4-FFF2-40B4-BE49-F238E27FC236}">
                <a16:creationId xmlns:a16="http://schemas.microsoft.com/office/drawing/2014/main" id="{1B4FAF6F-687F-4908-AD3D-8F2B99FE3970}"/>
              </a:ext>
            </a:extLst>
          </p:cNvPr>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20">
            <a:extLst>
              <a:ext uri="{FF2B5EF4-FFF2-40B4-BE49-F238E27FC236}">
                <a16:creationId xmlns:a16="http://schemas.microsoft.com/office/drawing/2014/main" id="{3C0F7A84-23F9-4E16-A3AA-136B4A6D8AE7}"/>
              </a:ext>
            </a:extLst>
          </p:cNvPr>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34">
            <a:extLst>
              <a:ext uri="{FF2B5EF4-FFF2-40B4-BE49-F238E27FC236}">
                <a16:creationId xmlns:a16="http://schemas.microsoft.com/office/drawing/2014/main" id="{96EFFC5B-E84F-4694-B4F3-8A44D03FB1F9}"/>
              </a:ext>
            </a:extLst>
          </p:cNvPr>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1">
            <a:extLst>
              <a:ext uri="{FF2B5EF4-FFF2-40B4-BE49-F238E27FC236}">
                <a16:creationId xmlns:a16="http://schemas.microsoft.com/office/drawing/2014/main" id="{8C6DD96E-50FA-4C93-B5D7-F9F11EECC807}"/>
              </a:ext>
            </a:extLst>
          </p:cNvPr>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8">
            <a:extLst>
              <a:ext uri="{FF2B5EF4-FFF2-40B4-BE49-F238E27FC236}">
                <a16:creationId xmlns:a16="http://schemas.microsoft.com/office/drawing/2014/main" id="{B13A6AFC-C075-4ED4-B32B-03E6BA6D4887}"/>
              </a:ext>
            </a:extLst>
          </p:cNvPr>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0">
            <a:extLst>
              <a:ext uri="{FF2B5EF4-FFF2-40B4-BE49-F238E27FC236}">
                <a16:creationId xmlns:a16="http://schemas.microsoft.com/office/drawing/2014/main" id="{666F20E5-A0FF-4696-9E71-39BD7CC29C36}"/>
              </a:ext>
            </a:extLst>
          </p:cNvPr>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2">
            <a:extLst>
              <a:ext uri="{FF2B5EF4-FFF2-40B4-BE49-F238E27FC236}">
                <a16:creationId xmlns:a16="http://schemas.microsoft.com/office/drawing/2014/main" id="{6B68EB44-83D4-4C37-B24B-D715B4E19971}"/>
              </a:ext>
            </a:extLst>
          </p:cNvPr>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4">
            <a:extLst>
              <a:ext uri="{FF2B5EF4-FFF2-40B4-BE49-F238E27FC236}">
                <a16:creationId xmlns:a16="http://schemas.microsoft.com/office/drawing/2014/main" id="{43268BE9-3EF0-4DD8-93FD-9D72F4F25B3D}"/>
              </a:ext>
            </a:extLst>
          </p:cNvPr>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6">
            <a:extLst>
              <a:ext uri="{FF2B5EF4-FFF2-40B4-BE49-F238E27FC236}">
                <a16:creationId xmlns:a16="http://schemas.microsoft.com/office/drawing/2014/main" id="{0A5394C1-A730-46C4-AE9E-1652A77D9095}"/>
              </a:ext>
            </a:extLst>
          </p:cNvPr>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63">
            <a:extLst>
              <a:ext uri="{FF2B5EF4-FFF2-40B4-BE49-F238E27FC236}">
                <a16:creationId xmlns:a16="http://schemas.microsoft.com/office/drawing/2014/main" id="{845AC7F6-4CF9-4A78-9810-DB32C68401EC}"/>
              </a:ext>
            </a:extLst>
          </p:cNvPr>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2">
            <a:extLst>
              <a:ext uri="{FF2B5EF4-FFF2-40B4-BE49-F238E27FC236}">
                <a16:creationId xmlns:a16="http://schemas.microsoft.com/office/drawing/2014/main" id="{200C4386-1C9E-43DB-BBEC-E68863358308}"/>
              </a:ext>
            </a:extLst>
          </p:cNvPr>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7">
            <a:extLst>
              <a:ext uri="{FF2B5EF4-FFF2-40B4-BE49-F238E27FC236}">
                <a16:creationId xmlns:a16="http://schemas.microsoft.com/office/drawing/2014/main" id="{25475B1E-D64C-4762-A60E-FDF698A3BFE2}"/>
              </a:ext>
            </a:extLst>
          </p:cNvPr>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80">
            <a:extLst>
              <a:ext uri="{FF2B5EF4-FFF2-40B4-BE49-F238E27FC236}">
                <a16:creationId xmlns:a16="http://schemas.microsoft.com/office/drawing/2014/main" id="{0007047F-B5C8-4418-BB86-C512990B1C9C}"/>
              </a:ext>
            </a:extLst>
          </p:cNvPr>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7">
            <a:extLst>
              <a:ext uri="{FF2B5EF4-FFF2-40B4-BE49-F238E27FC236}">
                <a16:creationId xmlns:a16="http://schemas.microsoft.com/office/drawing/2014/main" id="{D71CB29B-F6D2-4EC6-9765-C73EA53C2C34}"/>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8">
            <a:extLst>
              <a:ext uri="{FF2B5EF4-FFF2-40B4-BE49-F238E27FC236}">
                <a16:creationId xmlns:a16="http://schemas.microsoft.com/office/drawing/2014/main" id="{B92FD369-7F25-491B-97D4-74D8D19474F0}"/>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08">
            <a:extLst>
              <a:ext uri="{FF2B5EF4-FFF2-40B4-BE49-F238E27FC236}">
                <a16:creationId xmlns:a16="http://schemas.microsoft.com/office/drawing/2014/main" id="{3DE0F1AB-0A09-4DC1-A7D2-59EE9E85E58B}"/>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0">
            <a:extLst>
              <a:ext uri="{FF2B5EF4-FFF2-40B4-BE49-F238E27FC236}">
                <a16:creationId xmlns:a16="http://schemas.microsoft.com/office/drawing/2014/main" id="{C88DB16A-709C-46A6-AE91-0FE9398E60F9}"/>
              </a:ext>
            </a:extLst>
          </p:cNvPr>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4">
            <a:extLst>
              <a:ext uri="{FF2B5EF4-FFF2-40B4-BE49-F238E27FC236}">
                <a16:creationId xmlns:a16="http://schemas.microsoft.com/office/drawing/2014/main" id="{2B5C20A0-9561-43ED-BA4D-A943B05434BF}"/>
              </a:ext>
            </a:extLst>
          </p:cNvPr>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1215">
            <a:extLst>
              <a:ext uri="{FF2B5EF4-FFF2-40B4-BE49-F238E27FC236}">
                <a16:creationId xmlns:a16="http://schemas.microsoft.com/office/drawing/2014/main" id="{C2E955CA-B1AC-40BF-99AC-0A1B55E79194}"/>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9" name="Freeform 1217">
            <a:extLst>
              <a:ext uri="{FF2B5EF4-FFF2-40B4-BE49-F238E27FC236}">
                <a16:creationId xmlns:a16="http://schemas.microsoft.com/office/drawing/2014/main" id="{4334F2C4-4541-4B7F-A82A-A11759C70EA9}"/>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9">
            <a:extLst>
              <a:ext uri="{FF2B5EF4-FFF2-40B4-BE49-F238E27FC236}">
                <a16:creationId xmlns:a16="http://schemas.microsoft.com/office/drawing/2014/main" id="{949F1DC1-D6C3-48DD-A117-4FB78F83DA0F}"/>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21">
            <a:extLst>
              <a:ext uri="{FF2B5EF4-FFF2-40B4-BE49-F238E27FC236}">
                <a16:creationId xmlns:a16="http://schemas.microsoft.com/office/drawing/2014/main" id="{F8037DC0-76B1-4CDC-98CB-9EAC543916F1}"/>
              </a:ext>
            </a:extLst>
          </p:cNvPr>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34">
            <a:extLst>
              <a:ext uri="{FF2B5EF4-FFF2-40B4-BE49-F238E27FC236}">
                <a16:creationId xmlns:a16="http://schemas.microsoft.com/office/drawing/2014/main" id="{F9FE326E-90C0-4253-B45D-6B5436E63447}"/>
              </a:ext>
            </a:extLst>
          </p:cNvPr>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7">
            <a:extLst>
              <a:ext uri="{FF2B5EF4-FFF2-40B4-BE49-F238E27FC236}">
                <a16:creationId xmlns:a16="http://schemas.microsoft.com/office/drawing/2014/main" id="{2382E971-4CDE-4F0C-9B53-7AD1616617CA}"/>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8">
            <a:extLst>
              <a:ext uri="{FF2B5EF4-FFF2-40B4-BE49-F238E27FC236}">
                <a16:creationId xmlns:a16="http://schemas.microsoft.com/office/drawing/2014/main" id="{76A6A4D5-EEFB-47BC-8328-D447FEB1AD1A}"/>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0">
            <a:extLst>
              <a:ext uri="{FF2B5EF4-FFF2-40B4-BE49-F238E27FC236}">
                <a16:creationId xmlns:a16="http://schemas.microsoft.com/office/drawing/2014/main" id="{BE594F89-F648-42EB-83FA-AF88D2F3D492}"/>
              </a:ext>
            </a:extLst>
          </p:cNvPr>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3">
            <a:extLst>
              <a:ext uri="{FF2B5EF4-FFF2-40B4-BE49-F238E27FC236}">
                <a16:creationId xmlns:a16="http://schemas.microsoft.com/office/drawing/2014/main" id="{2E1A43F3-CD71-427E-A2A6-11B63A66EA2A}"/>
              </a:ext>
            </a:extLst>
          </p:cNvPr>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6">
            <a:extLst>
              <a:ext uri="{FF2B5EF4-FFF2-40B4-BE49-F238E27FC236}">
                <a16:creationId xmlns:a16="http://schemas.microsoft.com/office/drawing/2014/main" id="{37591A42-2DC3-4072-99A8-8273553B8FA9}"/>
              </a:ext>
            </a:extLst>
          </p:cNvPr>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0">
            <a:extLst>
              <a:ext uri="{FF2B5EF4-FFF2-40B4-BE49-F238E27FC236}">
                <a16:creationId xmlns:a16="http://schemas.microsoft.com/office/drawing/2014/main" id="{9E11E8DD-89F7-41EA-8849-80941DBD145C}"/>
              </a:ext>
            </a:extLst>
          </p:cNvPr>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2">
            <a:extLst>
              <a:ext uri="{FF2B5EF4-FFF2-40B4-BE49-F238E27FC236}">
                <a16:creationId xmlns:a16="http://schemas.microsoft.com/office/drawing/2014/main" id="{B4F9F3EE-4610-4F32-A7A0-346470AFB7A3}"/>
              </a:ext>
            </a:extLst>
          </p:cNvPr>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5">
            <a:extLst>
              <a:ext uri="{FF2B5EF4-FFF2-40B4-BE49-F238E27FC236}">
                <a16:creationId xmlns:a16="http://schemas.microsoft.com/office/drawing/2014/main" id="{198F2136-C920-4BD8-B556-C8B1AE493108}"/>
              </a:ext>
            </a:extLst>
          </p:cNvPr>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256">
            <a:extLst>
              <a:ext uri="{FF2B5EF4-FFF2-40B4-BE49-F238E27FC236}">
                <a16:creationId xmlns:a16="http://schemas.microsoft.com/office/drawing/2014/main" id="{E8F5497F-29CF-4FB2-95E8-CC9BB8BAF835}"/>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2" name="Freeform 1258">
            <a:extLst>
              <a:ext uri="{FF2B5EF4-FFF2-40B4-BE49-F238E27FC236}">
                <a16:creationId xmlns:a16="http://schemas.microsoft.com/office/drawing/2014/main" id="{1FE00A04-7EE7-4D8B-8376-98D9EC1B5A44}"/>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6">
            <a:extLst>
              <a:ext uri="{FF2B5EF4-FFF2-40B4-BE49-F238E27FC236}">
                <a16:creationId xmlns:a16="http://schemas.microsoft.com/office/drawing/2014/main" id="{B0542673-ECE3-4F67-B6E5-6F8C5D999445}"/>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9">
            <a:extLst>
              <a:ext uri="{FF2B5EF4-FFF2-40B4-BE49-F238E27FC236}">
                <a16:creationId xmlns:a16="http://schemas.microsoft.com/office/drawing/2014/main" id="{878BA885-7A9E-4D00-896A-F7305EADECBC}"/>
              </a:ext>
            </a:extLst>
          </p:cNvPr>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0">
            <a:extLst>
              <a:ext uri="{FF2B5EF4-FFF2-40B4-BE49-F238E27FC236}">
                <a16:creationId xmlns:a16="http://schemas.microsoft.com/office/drawing/2014/main" id="{9FF32B6E-E034-455A-9A01-140E6C8AA6AF}"/>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1">
            <a:extLst>
              <a:ext uri="{FF2B5EF4-FFF2-40B4-BE49-F238E27FC236}">
                <a16:creationId xmlns:a16="http://schemas.microsoft.com/office/drawing/2014/main" id="{ACEA7048-8AEE-47F8-96FC-16EBBDF22811}"/>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72">
            <a:extLst>
              <a:ext uri="{FF2B5EF4-FFF2-40B4-BE49-F238E27FC236}">
                <a16:creationId xmlns:a16="http://schemas.microsoft.com/office/drawing/2014/main" id="{A1210336-2F68-440F-A1CE-C4C441F6D25A}"/>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Rectangle 1273">
            <a:extLst>
              <a:ext uri="{FF2B5EF4-FFF2-40B4-BE49-F238E27FC236}">
                <a16:creationId xmlns:a16="http://schemas.microsoft.com/office/drawing/2014/main" id="{2FCDFAC9-F14F-4243-988A-38A908BE7188}"/>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Line 1274">
            <a:extLst>
              <a:ext uri="{FF2B5EF4-FFF2-40B4-BE49-F238E27FC236}">
                <a16:creationId xmlns:a16="http://schemas.microsoft.com/office/drawing/2014/main" id="{A209BC74-A8B0-4611-BFCC-1F2D48B03611}"/>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1275">
            <a:extLst>
              <a:ext uri="{FF2B5EF4-FFF2-40B4-BE49-F238E27FC236}">
                <a16:creationId xmlns:a16="http://schemas.microsoft.com/office/drawing/2014/main" id="{7CBC2159-A5BD-4C28-9E57-C9B64BC24FDF}"/>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77">
            <a:extLst>
              <a:ext uri="{FF2B5EF4-FFF2-40B4-BE49-F238E27FC236}">
                <a16:creationId xmlns:a16="http://schemas.microsoft.com/office/drawing/2014/main" id="{03DEDD65-1119-4C06-8790-E63718EBA41E}"/>
              </a:ext>
            </a:extLst>
          </p:cNvPr>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87">
            <a:extLst>
              <a:ext uri="{FF2B5EF4-FFF2-40B4-BE49-F238E27FC236}">
                <a16:creationId xmlns:a16="http://schemas.microsoft.com/office/drawing/2014/main" id="{7406E34E-4B73-452B-A708-CE7987DAB075}"/>
              </a:ext>
            </a:extLst>
          </p:cNvPr>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90">
            <a:extLst>
              <a:ext uri="{FF2B5EF4-FFF2-40B4-BE49-F238E27FC236}">
                <a16:creationId xmlns:a16="http://schemas.microsoft.com/office/drawing/2014/main" id="{588957C7-46FC-4118-A1BB-7BE787933DE2}"/>
              </a:ext>
            </a:extLst>
          </p:cNvPr>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Rectangle 1335">
            <a:extLst>
              <a:ext uri="{FF2B5EF4-FFF2-40B4-BE49-F238E27FC236}">
                <a16:creationId xmlns:a16="http://schemas.microsoft.com/office/drawing/2014/main" id="{0F0A2488-144A-4FCF-948D-239BEA404180}"/>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6">
            <a:extLst>
              <a:ext uri="{FF2B5EF4-FFF2-40B4-BE49-F238E27FC236}">
                <a16:creationId xmlns:a16="http://schemas.microsoft.com/office/drawing/2014/main" id="{F2B05E6D-2446-4698-9B8C-CAC9FE52A71A}"/>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7">
            <a:extLst>
              <a:ext uri="{FF2B5EF4-FFF2-40B4-BE49-F238E27FC236}">
                <a16:creationId xmlns:a16="http://schemas.microsoft.com/office/drawing/2014/main" id="{1DE63489-F742-4D0B-9370-696CC016E55F}"/>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0">
            <a:extLst>
              <a:ext uri="{FF2B5EF4-FFF2-40B4-BE49-F238E27FC236}">
                <a16:creationId xmlns:a16="http://schemas.microsoft.com/office/drawing/2014/main" id="{E92B49BC-2C82-4987-9A03-D0CE0741970C}"/>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1">
            <a:extLst>
              <a:ext uri="{FF2B5EF4-FFF2-40B4-BE49-F238E27FC236}">
                <a16:creationId xmlns:a16="http://schemas.microsoft.com/office/drawing/2014/main" id="{38E1201B-5E98-45F5-9F78-D550AB8D7CE3}"/>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2">
            <a:extLst>
              <a:ext uri="{FF2B5EF4-FFF2-40B4-BE49-F238E27FC236}">
                <a16:creationId xmlns:a16="http://schemas.microsoft.com/office/drawing/2014/main" id="{68FE0C1B-66C0-4B9A-88B3-FB36730D1A26}"/>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3">
            <a:extLst>
              <a:ext uri="{FF2B5EF4-FFF2-40B4-BE49-F238E27FC236}">
                <a16:creationId xmlns:a16="http://schemas.microsoft.com/office/drawing/2014/main" id="{FC315822-5E9C-4C24-A109-1DFBD1E1E849}"/>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4">
            <a:extLst>
              <a:ext uri="{FF2B5EF4-FFF2-40B4-BE49-F238E27FC236}">
                <a16:creationId xmlns:a16="http://schemas.microsoft.com/office/drawing/2014/main" id="{6542EC84-EA67-482C-A96D-01DA6A23BC84}"/>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pic>
        <p:nvPicPr>
          <p:cNvPr id="62" name="Picture 62">
            <a:extLst>
              <a:ext uri="{FF2B5EF4-FFF2-40B4-BE49-F238E27FC236}">
                <a16:creationId xmlns:a16="http://schemas.microsoft.com/office/drawing/2014/main" id="{31678E20-3BEC-4A08-AF04-7AC589679D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2">
            <a:extLst>
              <a:ext uri="{FF2B5EF4-FFF2-40B4-BE49-F238E27FC236}">
                <a16:creationId xmlns:a16="http://schemas.microsoft.com/office/drawing/2014/main" id="{219CB223-D650-4229-AD76-5D0D41340747}"/>
              </a:ext>
            </a:extLst>
          </p:cNvPr>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69467" y="4910668"/>
            <a:ext cx="2966008" cy="101263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4" name="Rectangle 1028">
            <a:extLst>
              <a:ext uri="{FF2B5EF4-FFF2-40B4-BE49-F238E27FC236}">
                <a16:creationId xmlns:a16="http://schemas.microsoft.com/office/drawing/2014/main" id="{CEC90139-0D10-4166-8979-37DF0DE2B042}"/>
              </a:ext>
            </a:extLst>
          </p:cNvPr>
          <p:cNvSpPr>
            <a:spLocks noGrp="1" noChangeArrowheads="1"/>
          </p:cNvSpPr>
          <p:nvPr>
            <p:ph type="dt" sz="half" idx="15"/>
          </p:nvPr>
        </p:nvSpPr>
        <p:spPr>
          <a:xfrm>
            <a:off x="5716588" y="5975350"/>
            <a:ext cx="2719387" cy="306388"/>
          </a:xfrm>
        </p:spPr>
        <p:txBody>
          <a:bodyPr rIns="0"/>
          <a:lstStyle>
            <a:lvl1pPr algn="r">
              <a:defRPr b="0" i="0">
                <a:solidFill>
                  <a:schemeClr val="tx1"/>
                </a:solidFill>
                <a:latin typeface="Arial"/>
                <a:cs typeface="Arial"/>
              </a:defRPr>
            </a:lvl1pPr>
          </a:lstStyle>
          <a:p>
            <a:pPr>
              <a:defRPr/>
            </a:pPr>
            <a:fld id="{0A0523FD-A98A-412A-A280-EC345E5EE30E}" type="datetime4">
              <a:rPr lang="en-US"/>
              <a:pPr>
                <a:defRPr/>
              </a:pPr>
              <a:t>7 May, 2021</a:t>
            </a:fld>
            <a:endParaRPr lang="en-US" dirty="0"/>
          </a:p>
        </p:txBody>
      </p:sp>
    </p:spTree>
    <p:extLst>
      <p:ext uri="{BB962C8B-B14F-4D97-AF65-F5344CB8AC3E}">
        <p14:creationId xmlns:p14="http://schemas.microsoft.com/office/powerpoint/2010/main" val="2435727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Rectangle 6">
            <a:extLst>
              <a:ext uri="{FF2B5EF4-FFF2-40B4-BE49-F238E27FC236}">
                <a16:creationId xmlns:a16="http://schemas.microsoft.com/office/drawing/2014/main" id="{EBE58E04-3CEB-4940-9D28-A66BAA80A24B}"/>
              </a:ext>
            </a:extLst>
          </p:cNvPr>
          <p:cNvSpPr>
            <a:spLocks noGrp="1" noChangeArrowheads="1"/>
          </p:cNvSpPr>
          <p:nvPr>
            <p:ph type="sldNum" sz="quarter" idx="23"/>
          </p:nvPr>
        </p:nvSpPr>
        <p:spPr>
          <a:ln/>
        </p:spPr>
        <p:txBody>
          <a:bodyPr/>
          <a:lstStyle>
            <a:lvl1pPr>
              <a:defRPr/>
            </a:lvl1pPr>
          </a:lstStyle>
          <a:p>
            <a:fld id="{490A589A-9764-4B7F-9F2D-0BA3DCF72B02}" type="slidenum">
              <a:rPr lang="en-US" altLang="en-US"/>
              <a:pPr/>
              <a:t>‹#›</a:t>
            </a:fld>
            <a:endParaRPr lang="en-US" altLang="en-US"/>
          </a:p>
        </p:txBody>
      </p:sp>
      <p:sp>
        <p:nvSpPr>
          <p:cNvPr id="10" name="Footer Placeholder 2">
            <a:extLst>
              <a:ext uri="{FF2B5EF4-FFF2-40B4-BE49-F238E27FC236}">
                <a16:creationId xmlns:a16="http://schemas.microsoft.com/office/drawing/2014/main" id="{8EF9FC5A-1EED-44D0-B48A-46715B32413A}"/>
              </a:ext>
            </a:extLst>
          </p:cNvPr>
          <p:cNvSpPr>
            <a:spLocks noGrp="1"/>
          </p:cNvSpPr>
          <p:nvPr>
            <p:ph type="ftr" sz="quarter" idx="24"/>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453449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a:extLst>
              <a:ext uri="{FF2B5EF4-FFF2-40B4-BE49-F238E27FC236}">
                <a16:creationId xmlns:a16="http://schemas.microsoft.com/office/drawing/2014/main" id="{AA9D08BD-720E-41DC-8FA8-259806FA54A2}"/>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a:extLst>
              <a:ext uri="{FF2B5EF4-FFF2-40B4-BE49-F238E27FC236}">
                <a16:creationId xmlns:a16="http://schemas.microsoft.com/office/drawing/2014/main" id="{FF0BF4E5-767B-4AAF-AD77-96E500EEB9C7}"/>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a:extLst>
              <a:ext uri="{FF2B5EF4-FFF2-40B4-BE49-F238E27FC236}">
                <a16:creationId xmlns:a16="http://schemas.microsoft.com/office/drawing/2014/main" id="{AA2EDB35-307E-4183-9EE6-9BED04607043}"/>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1089">
            <a:extLst>
              <a:ext uri="{FF2B5EF4-FFF2-40B4-BE49-F238E27FC236}">
                <a16:creationId xmlns:a16="http://schemas.microsoft.com/office/drawing/2014/main" id="{7B951DDF-7577-4DEE-9705-607AC8CD543C}"/>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Freeform 1098">
            <a:extLst>
              <a:ext uri="{FF2B5EF4-FFF2-40B4-BE49-F238E27FC236}">
                <a16:creationId xmlns:a16="http://schemas.microsoft.com/office/drawing/2014/main" id="{0DFEBC5E-D495-4163-9B08-78C67E470391}"/>
              </a:ext>
            </a:extLst>
          </p:cNvPr>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a:extLst>
              <a:ext uri="{FF2B5EF4-FFF2-40B4-BE49-F238E27FC236}">
                <a16:creationId xmlns:a16="http://schemas.microsoft.com/office/drawing/2014/main" id="{AE2F8FE3-FE3D-4552-B01D-3D0DEB64D455}"/>
              </a:ext>
            </a:extLst>
          </p:cNvPr>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a:extLst>
              <a:ext uri="{FF2B5EF4-FFF2-40B4-BE49-F238E27FC236}">
                <a16:creationId xmlns:a16="http://schemas.microsoft.com/office/drawing/2014/main" id="{F57AA7FB-5A19-40E0-903E-3D36DF082CE3}"/>
              </a:ext>
            </a:extLst>
          </p:cNvPr>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a:extLst>
              <a:ext uri="{FF2B5EF4-FFF2-40B4-BE49-F238E27FC236}">
                <a16:creationId xmlns:a16="http://schemas.microsoft.com/office/drawing/2014/main" id="{A6A16D5E-A8E3-4FAA-95E8-91C9C592CAB1}"/>
              </a:ext>
            </a:extLst>
          </p:cNvPr>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a:extLst>
              <a:ext uri="{FF2B5EF4-FFF2-40B4-BE49-F238E27FC236}">
                <a16:creationId xmlns:a16="http://schemas.microsoft.com/office/drawing/2014/main" id="{C71F7177-D9E7-41B0-A025-99610C4F29C3}"/>
              </a:ext>
            </a:extLst>
          </p:cNvPr>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a:extLst>
              <a:ext uri="{FF2B5EF4-FFF2-40B4-BE49-F238E27FC236}">
                <a16:creationId xmlns:a16="http://schemas.microsoft.com/office/drawing/2014/main" id="{631D04A8-6969-4686-B4EF-34D23B47A968}"/>
              </a:ext>
            </a:extLst>
          </p:cNvPr>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a:extLst>
              <a:ext uri="{FF2B5EF4-FFF2-40B4-BE49-F238E27FC236}">
                <a16:creationId xmlns:a16="http://schemas.microsoft.com/office/drawing/2014/main" id="{BB68B1A2-069A-42F7-8F92-DE86BA63497F}"/>
              </a:ext>
            </a:extLst>
          </p:cNvPr>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a:extLst>
              <a:ext uri="{FF2B5EF4-FFF2-40B4-BE49-F238E27FC236}">
                <a16:creationId xmlns:a16="http://schemas.microsoft.com/office/drawing/2014/main" id="{61630C01-F7D2-4D16-90ED-DA40F9960772}"/>
              </a:ext>
            </a:extLst>
          </p:cNvPr>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a:extLst>
              <a:ext uri="{FF2B5EF4-FFF2-40B4-BE49-F238E27FC236}">
                <a16:creationId xmlns:a16="http://schemas.microsoft.com/office/drawing/2014/main" id="{A821BB54-6FCE-48A1-B471-03D5D8F18754}"/>
              </a:ext>
            </a:extLst>
          </p:cNvPr>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a:extLst>
              <a:ext uri="{FF2B5EF4-FFF2-40B4-BE49-F238E27FC236}">
                <a16:creationId xmlns:a16="http://schemas.microsoft.com/office/drawing/2014/main" id="{995DCF44-8D3C-4087-A0AF-8C3ED61B713A}"/>
              </a:ext>
            </a:extLst>
          </p:cNvPr>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a:extLst>
              <a:ext uri="{FF2B5EF4-FFF2-40B4-BE49-F238E27FC236}">
                <a16:creationId xmlns:a16="http://schemas.microsoft.com/office/drawing/2014/main" id="{83737A9A-9286-43A7-9CDB-DF7C6C3570EA}"/>
              </a:ext>
            </a:extLst>
          </p:cNvPr>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a:extLst>
              <a:ext uri="{FF2B5EF4-FFF2-40B4-BE49-F238E27FC236}">
                <a16:creationId xmlns:a16="http://schemas.microsoft.com/office/drawing/2014/main" id="{4CAF3F63-FD0A-4C57-A8F1-E6A3239ED603}"/>
              </a:ext>
            </a:extLst>
          </p:cNvPr>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a:extLst>
              <a:ext uri="{FF2B5EF4-FFF2-40B4-BE49-F238E27FC236}">
                <a16:creationId xmlns:a16="http://schemas.microsoft.com/office/drawing/2014/main" id="{70CFD24D-C3AB-491F-8F0F-A0C7D5C39D50}"/>
              </a:ext>
            </a:extLst>
          </p:cNvPr>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a:extLst>
              <a:ext uri="{FF2B5EF4-FFF2-40B4-BE49-F238E27FC236}">
                <a16:creationId xmlns:a16="http://schemas.microsoft.com/office/drawing/2014/main" id="{78D859CD-625F-41AF-9199-083B9AA760DD}"/>
              </a:ext>
            </a:extLst>
          </p:cNvPr>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a:extLst>
              <a:ext uri="{FF2B5EF4-FFF2-40B4-BE49-F238E27FC236}">
                <a16:creationId xmlns:a16="http://schemas.microsoft.com/office/drawing/2014/main" id="{8D398302-F030-466C-8C33-340CC374C406}"/>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a:extLst>
              <a:ext uri="{FF2B5EF4-FFF2-40B4-BE49-F238E27FC236}">
                <a16:creationId xmlns:a16="http://schemas.microsoft.com/office/drawing/2014/main" id="{3FCF82E7-275B-436E-AE4B-30029B81DAC5}"/>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a:extLst>
              <a:ext uri="{FF2B5EF4-FFF2-40B4-BE49-F238E27FC236}">
                <a16:creationId xmlns:a16="http://schemas.microsoft.com/office/drawing/2014/main" id="{D7CE6E0B-0263-4B23-8588-A48642D5460A}"/>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a:extLst>
              <a:ext uri="{FF2B5EF4-FFF2-40B4-BE49-F238E27FC236}">
                <a16:creationId xmlns:a16="http://schemas.microsoft.com/office/drawing/2014/main" id="{9AD416A8-8180-47F5-90B4-C168B5E1C578}"/>
              </a:ext>
            </a:extLst>
          </p:cNvPr>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a:extLst>
              <a:ext uri="{FF2B5EF4-FFF2-40B4-BE49-F238E27FC236}">
                <a16:creationId xmlns:a16="http://schemas.microsoft.com/office/drawing/2014/main" id="{1DE59AB8-A143-4470-B4AC-E8181287B7E2}"/>
              </a:ext>
            </a:extLst>
          </p:cNvPr>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a:extLst>
              <a:ext uri="{FF2B5EF4-FFF2-40B4-BE49-F238E27FC236}">
                <a16:creationId xmlns:a16="http://schemas.microsoft.com/office/drawing/2014/main" id="{F56FEB33-49E8-4AC3-AA50-5727105F5452}"/>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8" name="Freeform 1217">
            <a:extLst>
              <a:ext uri="{FF2B5EF4-FFF2-40B4-BE49-F238E27FC236}">
                <a16:creationId xmlns:a16="http://schemas.microsoft.com/office/drawing/2014/main" id="{60B80028-E0B6-4BD2-B4DE-A9CF36E618F1}"/>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a:extLst>
              <a:ext uri="{FF2B5EF4-FFF2-40B4-BE49-F238E27FC236}">
                <a16:creationId xmlns:a16="http://schemas.microsoft.com/office/drawing/2014/main" id="{E377BF5D-785B-4C79-B33A-2A548F21FCB8}"/>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a:extLst>
              <a:ext uri="{FF2B5EF4-FFF2-40B4-BE49-F238E27FC236}">
                <a16:creationId xmlns:a16="http://schemas.microsoft.com/office/drawing/2014/main" id="{1DB609FA-5CCA-4369-B6BA-A28294108237}"/>
              </a:ext>
            </a:extLst>
          </p:cNvPr>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a:extLst>
              <a:ext uri="{FF2B5EF4-FFF2-40B4-BE49-F238E27FC236}">
                <a16:creationId xmlns:a16="http://schemas.microsoft.com/office/drawing/2014/main" id="{B5AE9797-0AC4-42E4-841E-4BAC4729A23A}"/>
              </a:ext>
            </a:extLst>
          </p:cNvPr>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a:extLst>
              <a:ext uri="{FF2B5EF4-FFF2-40B4-BE49-F238E27FC236}">
                <a16:creationId xmlns:a16="http://schemas.microsoft.com/office/drawing/2014/main" id="{98B819F1-8AAA-4BA3-856F-FFF694E0D837}"/>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a:extLst>
              <a:ext uri="{FF2B5EF4-FFF2-40B4-BE49-F238E27FC236}">
                <a16:creationId xmlns:a16="http://schemas.microsoft.com/office/drawing/2014/main" id="{F413BA27-B7BA-4680-8E0F-B6B382E652F2}"/>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a:extLst>
              <a:ext uri="{FF2B5EF4-FFF2-40B4-BE49-F238E27FC236}">
                <a16:creationId xmlns:a16="http://schemas.microsoft.com/office/drawing/2014/main" id="{EAE68838-C213-4BFD-A629-531D1BBC7F45}"/>
              </a:ext>
            </a:extLst>
          </p:cNvPr>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a:extLst>
              <a:ext uri="{FF2B5EF4-FFF2-40B4-BE49-F238E27FC236}">
                <a16:creationId xmlns:a16="http://schemas.microsoft.com/office/drawing/2014/main" id="{3AD714D5-247D-4ED6-B8B0-33294193E404}"/>
              </a:ext>
            </a:extLst>
          </p:cNvPr>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a:extLst>
              <a:ext uri="{FF2B5EF4-FFF2-40B4-BE49-F238E27FC236}">
                <a16:creationId xmlns:a16="http://schemas.microsoft.com/office/drawing/2014/main" id="{8BA2F296-A85C-4426-9C92-C869F24AF1FE}"/>
              </a:ext>
            </a:extLst>
          </p:cNvPr>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a:extLst>
              <a:ext uri="{FF2B5EF4-FFF2-40B4-BE49-F238E27FC236}">
                <a16:creationId xmlns:a16="http://schemas.microsoft.com/office/drawing/2014/main" id="{B733C362-C17D-473B-A55D-3ABFFE69D61E}"/>
              </a:ext>
            </a:extLst>
          </p:cNvPr>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a:extLst>
              <a:ext uri="{FF2B5EF4-FFF2-40B4-BE49-F238E27FC236}">
                <a16:creationId xmlns:a16="http://schemas.microsoft.com/office/drawing/2014/main" id="{6AA1CC8F-49B0-4639-B935-88C08DEDC5A1}"/>
              </a:ext>
            </a:extLst>
          </p:cNvPr>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a:extLst>
              <a:ext uri="{FF2B5EF4-FFF2-40B4-BE49-F238E27FC236}">
                <a16:creationId xmlns:a16="http://schemas.microsoft.com/office/drawing/2014/main" id="{8505B6B2-342F-4763-A731-ACCDC6A9CDA8}"/>
              </a:ext>
            </a:extLst>
          </p:cNvPr>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a:extLst>
              <a:ext uri="{FF2B5EF4-FFF2-40B4-BE49-F238E27FC236}">
                <a16:creationId xmlns:a16="http://schemas.microsoft.com/office/drawing/2014/main" id="{1B1D7D1B-1F3B-4B30-8D59-6FFC6D14385C}"/>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1" name="Freeform 1258">
            <a:extLst>
              <a:ext uri="{FF2B5EF4-FFF2-40B4-BE49-F238E27FC236}">
                <a16:creationId xmlns:a16="http://schemas.microsoft.com/office/drawing/2014/main" id="{972A8985-9712-4E1C-9980-2BC9C0CA7AAD}"/>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a:extLst>
              <a:ext uri="{FF2B5EF4-FFF2-40B4-BE49-F238E27FC236}">
                <a16:creationId xmlns:a16="http://schemas.microsoft.com/office/drawing/2014/main" id="{2B821655-2D86-42F6-8AE5-0484AE6E98DB}"/>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a:extLst>
              <a:ext uri="{FF2B5EF4-FFF2-40B4-BE49-F238E27FC236}">
                <a16:creationId xmlns:a16="http://schemas.microsoft.com/office/drawing/2014/main" id="{50A73DC9-E1F9-4251-B7DD-0CC91A4E3EC8}"/>
              </a:ext>
            </a:extLst>
          </p:cNvPr>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a:extLst>
              <a:ext uri="{FF2B5EF4-FFF2-40B4-BE49-F238E27FC236}">
                <a16:creationId xmlns:a16="http://schemas.microsoft.com/office/drawing/2014/main" id="{261D97A2-F582-4C8E-A0BA-B1D3C440FFAC}"/>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a:extLst>
              <a:ext uri="{FF2B5EF4-FFF2-40B4-BE49-F238E27FC236}">
                <a16:creationId xmlns:a16="http://schemas.microsoft.com/office/drawing/2014/main" id="{7D5AB060-07E5-4A72-92F8-5D93BB7FADC6}"/>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a:extLst>
              <a:ext uri="{FF2B5EF4-FFF2-40B4-BE49-F238E27FC236}">
                <a16:creationId xmlns:a16="http://schemas.microsoft.com/office/drawing/2014/main" id="{DAC7CB03-F785-42EB-A6C6-3E0A7C31390B}"/>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7" name="Rectangle 1273">
            <a:extLst>
              <a:ext uri="{FF2B5EF4-FFF2-40B4-BE49-F238E27FC236}">
                <a16:creationId xmlns:a16="http://schemas.microsoft.com/office/drawing/2014/main" id="{B06CC593-7979-491A-954B-714B25E3F91E}"/>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Line 1274">
            <a:extLst>
              <a:ext uri="{FF2B5EF4-FFF2-40B4-BE49-F238E27FC236}">
                <a16:creationId xmlns:a16="http://schemas.microsoft.com/office/drawing/2014/main" id="{F1658BCC-9101-46CF-8492-3D22FB540D88}"/>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a:extLst>
              <a:ext uri="{FF2B5EF4-FFF2-40B4-BE49-F238E27FC236}">
                <a16:creationId xmlns:a16="http://schemas.microsoft.com/office/drawing/2014/main" id="{EC4DF3D6-DF91-4E2C-B7CC-57405146DBBA}"/>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a:extLst>
              <a:ext uri="{FF2B5EF4-FFF2-40B4-BE49-F238E27FC236}">
                <a16:creationId xmlns:a16="http://schemas.microsoft.com/office/drawing/2014/main" id="{B8BF2ACE-72F9-43B5-839D-67BA79D844EA}"/>
              </a:ext>
            </a:extLst>
          </p:cNvPr>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a:extLst>
              <a:ext uri="{FF2B5EF4-FFF2-40B4-BE49-F238E27FC236}">
                <a16:creationId xmlns:a16="http://schemas.microsoft.com/office/drawing/2014/main" id="{616AF455-CDA1-4FDD-96B1-02C243B0BC09}"/>
              </a:ext>
            </a:extLst>
          </p:cNvPr>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a:extLst>
              <a:ext uri="{FF2B5EF4-FFF2-40B4-BE49-F238E27FC236}">
                <a16:creationId xmlns:a16="http://schemas.microsoft.com/office/drawing/2014/main" id="{B70E4C16-C3ED-43B7-8CF4-B72B405A5315}"/>
              </a:ext>
            </a:extLst>
          </p:cNvPr>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a:extLst>
              <a:ext uri="{FF2B5EF4-FFF2-40B4-BE49-F238E27FC236}">
                <a16:creationId xmlns:a16="http://schemas.microsoft.com/office/drawing/2014/main" id="{7A55DF71-B49E-4486-9DEA-B1BED5E54846}"/>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4" name="Rectangle 1336">
            <a:extLst>
              <a:ext uri="{FF2B5EF4-FFF2-40B4-BE49-F238E27FC236}">
                <a16:creationId xmlns:a16="http://schemas.microsoft.com/office/drawing/2014/main" id="{5D01D22A-4C7B-4D13-9F31-BD8AF0204456}"/>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7">
            <a:extLst>
              <a:ext uri="{FF2B5EF4-FFF2-40B4-BE49-F238E27FC236}">
                <a16:creationId xmlns:a16="http://schemas.microsoft.com/office/drawing/2014/main" id="{24305D84-6D43-4429-AB8B-A9C6504AE425}"/>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40">
            <a:extLst>
              <a:ext uri="{FF2B5EF4-FFF2-40B4-BE49-F238E27FC236}">
                <a16:creationId xmlns:a16="http://schemas.microsoft.com/office/drawing/2014/main" id="{36F8F148-5DAD-4B70-80B6-69E49117504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1">
            <a:extLst>
              <a:ext uri="{FF2B5EF4-FFF2-40B4-BE49-F238E27FC236}">
                <a16:creationId xmlns:a16="http://schemas.microsoft.com/office/drawing/2014/main" id="{D8143946-E217-46BB-B21C-85421B4363D8}"/>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2">
            <a:extLst>
              <a:ext uri="{FF2B5EF4-FFF2-40B4-BE49-F238E27FC236}">
                <a16:creationId xmlns:a16="http://schemas.microsoft.com/office/drawing/2014/main" id="{CCA5D41D-0ECA-41FE-AF70-C427E93C6D0A}"/>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3">
            <a:extLst>
              <a:ext uri="{FF2B5EF4-FFF2-40B4-BE49-F238E27FC236}">
                <a16:creationId xmlns:a16="http://schemas.microsoft.com/office/drawing/2014/main" id="{53A4A59D-726A-473D-8FD2-DF9736FDECF4}"/>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4">
            <a:extLst>
              <a:ext uri="{FF2B5EF4-FFF2-40B4-BE49-F238E27FC236}">
                <a16:creationId xmlns:a16="http://schemas.microsoft.com/office/drawing/2014/main" id="{49FD7479-26B7-4527-A3A2-CC9F5A1EE0FF}"/>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60">
            <a:extLst>
              <a:ext uri="{FF2B5EF4-FFF2-40B4-BE49-F238E27FC236}">
                <a16:creationId xmlns:a16="http://schemas.microsoft.com/office/drawing/2014/main" id="{3CCD4E22-92DF-470C-8B5F-ED74D1C60491}"/>
              </a:ext>
            </a:extLst>
          </p:cNvPr>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pic>
        <p:nvPicPr>
          <p:cNvPr id="62" name="Picture 61">
            <a:extLst>
              <a:ext uri="{FF2B5EF4-FFF2-40B4-BE49-F238E27FC236}">
                <a16:creationId xmlns:a16="http://schemas.microsoft.com/office/drawing/2014/main" id="{690B0A7D-21BF-43AC-9FEE-C700BC4432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591127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ue Geometric 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D36B98-62A5-4330-8169-109365BF5A2E}"/>
              </a:ext>
            </a:extLst>
          </p:cNvPr>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 name="Line 1086">
            <a:extLst>
              <a:ext uri="{FF2B5EF4-FFF2-40B4-BE49-F238E27FC236}">
                <a16:creationId xmlns:a16="http://schemas.microsoft.com/office/drawing/2014/main" id="{B7FBF887-6C0F-47C8-A92F-42F324867ACB}"/>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Line 1087">
            <a:extLst>
              <a:ext uri="{FF2B5EF4-FFF2-40B4-BE49-F238E27FC236}">
                <a16:creationId xmlns:a16="http://schemas.microsoft.com/office/drawing/2014/main" id="{B7489F05-FDDF-43B5-8AC4-8F1C2615BDD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088">
            <a:extLst>
              <a:ext uri="{FF2B5EF4-FFF2-40B4-BE49-F238E27FC236}">
                <a16:creationId xmlns:a16="http://schemas.microsoft.com/office/drawing/2014/main" id="{05901022-FD42-4903-8A91-A4BB0FAEBD25}"/>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Rectangle 1089">
            <a:extLst>
              <a:ext uri="{FF2B5EF4-FFF2-40B4-BE49-F238E27FC236}">
                <a16:creationId xmlns:a16="http://schemas.microsoft.com/office/drawing/2014/main" id="{18B4A8E7-5E33-480F-ADF8-DE0C548A1D4C}"/>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Freeform 1098">
            <a:extLst>
              <a:ext uri="{FF2B5EF4-FFF2-40B4-BE49-F238E27FC236}">
                <a16:creationId xmlns:a16="http://schemas.microsoft.com/office/drawing/2014/main" id="{5B3C4B81-4C54-4D56-AC49-5FD4361141E4}"/>
              </a:ext>
            </a:extLst>
          </p:cNvPr>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15">
            <a:extLst>
              <a:ext uri="{FF2B5EF4-FFF2-40B4-BE49-F238E27FC236}">
                <a16:creationId xmlns:a16="http://schemas.microsoft.com/office/drawing/2014/main" id="{18FD8896-6611-4EFA-94C6-C583767D14F6}"/>
              </a:ext>
            </a:extLst>
          </p:cNvPr>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20">
            <a:extLst>
              <a:ext uri="{FF2B5EF4-FFF2-40B4-BE49-F238E27FC236}">
                <a16:creationId xmlns:a16="http://schemas.microsoft.com/office/drawing/2014/main" id="{D5D939A0-F9A4-488B-AB84-A6EADB607EE4}"/>
              </a:ext>
            </a:extLst>
          </p:cNvPr>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34">
            <a:extLst>
              <a:ext uri="{FF2B5EF4-FFF2-40B4-BE49-F238E27FC236}">
                <a16:creationId xmlns:a16="http://schemas.microsoft.com/office/drawing/2014/main" id="{964EB81C-8F43-4209-BDE4-E9F08341B0C3}"/>
              </a:ext>
            </a:extLst>
          </p:cNvPr>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1">
            <a:extLst>
              <a:ext uri="{FF2B5EF4-FFF2-40B4-BE49-F238E27FC236}">
                <a16:creationId xmlns:a16="http://schemas.microsoft.com/office/drawing/2014/main" id="{03CF0E9E-4991-40A1-A3D6-7D9D7E473E88}"/>
              </a:ext>
            </a:extLst>
          </p:cNvPr>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8">
            <a:extLst>
              <a:ext uri="{FF2B5EF4-FFF2-40B4-BE49-F238E27FC236}">
                <a16:creationId xmlns:a16="http://schemas.microsoft.com/office/drawing/2014/main" id="{AA7997F4-A8C7-4A85-B842-177FA79AB3FE}"/>
              </a:ext>
            </a:extLst>
          </p:cNvPr>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0">
            <a:extLst>
              <a:ext uri="{FF2B5EF4-FFF2-40B4-BE49-F238E27FC236}">
                <a16:creationId xmlns:a16="http://schemas.microsoft.com/office/drawing/2014/main" id="{19F9F749-6C47-48A7-A748-5D79D1A5A838}"/>
              </a:ext>
            </a:extLst>
          </p:cNvPr>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2">
            <a:extLst>
              <a:ext uri="{FF2B5EF4-FFF2-40B4-BE49-F238E27FC236}">
                <a16:creationId xmlns:a16="http://schemas.microsoft.com/office/drawing/2014/main" id="{2A0F045E-2185-4D2E-ADFC-05D4EE97DFF3}"/>
              </a:ext>
            </a:extLst>
          </p:cNvPr>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4">
            <a:extLst>
              <a:ext uri="{FF2B5EF4-FFF2-40B4-BE49-F238E27FC236}">
                <a16:creationId xmlns:a16="http://schemas.microsoft.com/office/drawing/2014/main" id="{E8BAB4C7-DC00-4D60-9C4D-3E3FC53CE62C}"/>
              </a:ext>
            </a:extLst>
          </p:cNvPr>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6">
            <a:extLst>
              <a:ext uri="{FF2B5EF4-FFF2-40B4-BE49-F238E27FC236}">
                <a16:creationId xmlns:a16="http://schemas.microsoft.com/office/drawing/2014/main" id="{53D495C9-1897-4CCB-8AF9-90A815CEEE7F}"/>
              </a:ext>
            </a:extLst>
          </p:cNvPr>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63">
            <a:extLst>
              <a:ext uri="{FF2B5EF4-FFF2-40B4-BE49-F238E27FC236}">
                <a16:creationId xmlns:a16="http://schemas.microsoft.com/office/drawing/2014/main" id="{ABC7E291-7381-4DC7-9D79-7E303B0418B0}"/>
              </a:ext>
            </a:extLst>
          </p:cNvPr>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2">
            <a:extLst>
              <a:ext uri="{FF2B5EF4-FFF2-40B4-BE49-F238E27FC236}">
                <a16:creationId xmlns:a16="http://schemas.microsoft.com/office/drawing/2014/main" id="{1C4AB074-9E09-45BF-9E45-908C6D3BF7AC}"/>
              </a:ext>
            </a:extLst>
          </p:cNvPr>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7">
            <a:extLst>
              <a:ext uri="{FF2B5EF4-FFF2-40B4-BE49-F238E27FC236}">
                <a16:creationId xmlns:a16="http://schemas.microsoft.com/office/drawing/2014/main" id="{77CC1C8B-736E-4B8D-88B5-B16EA28F693A}"/>
              </a:ext>
            </a:extLst>
          </p:cNvPr>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80">
            <a:extLst>
              <a:ext uri="{FF2B5EF4-FFF2-40B4-BE49-F238E27FC236}">
                <a16:creationId xmlns:a16="http://schemas.microsoft.com/office/drawing/2014/main" id="{51ADC222-A37D-4907-9CFA-C72ACBC9B014}"/>
              </a:ext>
            </a:extLst>
          </p:cNvPr>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7">
            <a:extLst>
              <a:ext uri="{FF2B5EF4-FFF2-40B4-BE49-F238E27FC236}">
                <a16:creationId xmlns:a16="http://schemas.microsoft.com/office/drawing/2014/main" id="{18B4B10D-BBAD-4390-9317-22A08F644F0E}"/>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8">
            <a:extLst>
              <a:ext uri="{FF2B5EF4-FFF2-40B4-BE49-F238E27FC236}">
                <a16:creationId xmlns:a16="http://schemas.microsoft.com/office/drawing/2014/main" id="{9AD50A35-9BE1-4C43-A7C3-775253873168}"/>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08">
            <a:extLst>
              <a:ext uri="{FF2B5EF4-FFF2-40B4-BE49-F238E27FC236}">
                <a16:creationId xmlns:a16="http://schemas.microsoft.com/office/drawing/2014/main" id="{9BDE5608-7411-4FD4-B950-45FC0AC9DB21}"/>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0">
            <a:extLst>
              <a:ext uri="{FF2B5EF4-FFF2-40B4-BE49-F238E27FC236}">
                <a16:creationId xmlns:a16="http://schemas.microsoft.com/office/drawing/2014/main" id="{68BCAD53-DE48-490B-80B2-7FCC057B5BE9}"/>
              </a:ext>
            </a:extLst>
          </p:cNvPr>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4">
            <a:extLst>
              <a:ext uri="{FF2B5EF4-FFF2-40B4-BE49-F238E27FC236}">
                <a16:creationId xmlns:a16="http://schemas.microsoft.com/office/drawing/2014/main" id="{42AD7F28-9563-4F7E-9DC0-B4F70C181866}"/>
              </a:ext>
            </a:extLst>
          </p:cNvPr>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1215">
            <a:extLst>
              <a:ext uri="{FF2B5EF4-FFF2-40B4-BE49-F238E27FC236}">
                <a16:creationId xmlns:a16="http://schemas.microsoft.com/office/drawing/2014/main" id="{FB68F6C0-F451-4E3A-AACC-720EE5341D60}"/>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9" name="Freeform 1217">
            <a:extLst>
              <a:ext uri="{FF2B5EF4-FFF2-40B4-BE49-F238E27FC236}">
                <a16:creationId xmlns:a16="http://schemas.microsoft.com/office/drawing/2014/main" id="{5B8BDC4D-F5AE-483D-8FAF-D8231249604B}"/>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9">
            <a:extLst>
              <a:ext uri="{FF2B5EF4-FFF2-40B4-BE49-F238E27FC236}">
                <a16:creationId xmlns:a16="http://schemas.microsoft.com/office/drawing/2014/main" id="{F68DB1DF-11F4-4273-83E0-31483C072E42}"/>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21">
            <a:extLst>
              <a:ext uri="{FF2B5EF4-FFF2-40B4-BE49-F238E27FC236}">
                <a16:creationId xmlns:a16="http://schemas.microsoft.com/office/drawing/2014/main" id="{76C86048-8C1F-453B-93CE-641CC2164D12}"/>
              </a:ext>
            </a:extLst>
          </p:cNvPr>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34">
            <a:extLst>
              <a:ext uri="{FF2B5EF4-FFF2-40B4-BE49-F238E27FC236}">
                <a16:creationId xmlns:a16="http://schemas.microsoft.com/office/drawing/2014/main" id="{0A0EEC94-D6E5-45CB-BB3A-0ED304263888}"/>
              </a:ext>
            </a:extLst>
          </p:cNvPr>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7">
            <a:extLst>
              <a:ext uri="{FF2B5EF4-FFF2-40B4-BE49-F238E27FC236}">
                <a16:creationId xmlns:a16="http://schemas.microsoft.com/office/drawing/2014/main" id="{EC0E61EB-7820-4DD1-9E1D-B803E80F53D7}"/>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8">
            <a:extLst>
              <a:ext uri="{FF2B5EF4-FFF2-40B4-BE49-F238E27FC236}">
                <a16:creationId xmlns:a16="http://schemas.microsoft.com/office/drawing/2014/main" id="{41B8F8CE-B567-4BE1-86CB-3DB5FA1F99F6}"/>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0">
            <a:extLst>
              <a:ext uri="{FF2B5EF4-FFF2-40B4-BE49-F238E27FC236}">
                <a16:creationId xmlns:a16="http://schemas.microsoft.com/office/drawing/2014/main" id="{02EF2106-FD86-4F05-B792-98C8FAA62BCE}"/>
              </a:ext>
            </a:extLst>
          </p:cNvPr>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3">
            <a:extLst>
              <a:ext uri="{FF2B5EF4-FFF2-40B4-BE49-F238E27FC236}">
                <a16:creationId xmlns:a16="http://schemas.microsoft.com/office/drawing/2014/main" id="{5B74115E-ACD7-47C0-A071-02D3355C86D2}"/>
              </a:ext>
            </a:extLst>
          </p:cNvPr>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6">
            <a:extLst>
              <a:ext uri="{FF2B5EF4-FFF2-40B4-BE49-F238E27FC236}">
                <a16:creationId xmlns:a16="http://schemas.microsoft.com/office/drawing/2014/main" id="{FDC5B87F-0ACF-4170-9FFD-703842F12612}"/>
              </a:ext>
            </a:extLst>
          </p:cNvPr>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0">
            <a:extLst>
              <a:ext uri="{FF2B5EF4-FFF2-40B4-BE49-F238E27FC236}">
                <a16:creationId xmlns:a16="http://schemas.microsoft.com/office/drawing/2014/main" id="{EDEDB2C1-18B4-406B-A6E8-AD6CC2DFB4DD}"/>
              </a:ext>
            </a:extLst>
          </p:cNvPr>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2">
            <a:extLst>
              <a:ext uri="{FF2B5EF4-FFF2-40B4-BE49-F238E27FC236}">
                <a16:creationId xmlns:a16="http://schemas.microsoft.com/office/drawing/2014/main" id="{98ABB72E-2184-4ECB-8E27-0606205EAD8F}"/>
              </a:ext>
            </a:extLst>
          </p:cNvPr>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5">
            <a:extLst>
              <a:ext uri="{FF2B5EF4-FFF2-40B4-BE49-F238E27FC236}">
                <a16:creationId xmlns:a16="http://schemas.microsoft.com/office/drawing/2014/main" id="{B51E78C0-4F41-47B0-B30D-D910C2731424}"/>
              </a:ext>
            </a:extLst>
          </p:cNvPr>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256">
            <a:extLst>
              <a:ext uri="{FF2B5EF4-FFF2-40B4-BE49-F238E27FC236}">
                <a16:creationId xmlns:a16="http://schemas.microsoft.com/office/drawing/2014/main" id="{1D72F34D-BCD8-48A8-9A64-2C0F2BE1145F}"/>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2" name="Freeform 1258">
            <a:extLst>
              <a:ext uri="{FF2B5EF4-FFF2-40B4-BE49-F238E27FC236}">
                <a16:creationId xmlns:a16="http://schemas.microsoft.com/office/drawing/2014/main" id="{36245677-A46A-4F8A-B65A-5D353E27441A}"/>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6">
            <a:extLst>
              <a:ext uri="{FF2B5EF4-FFF2-40B4-BE49-F238E27FC236}">
                <a16:creationId xmlns:a16="http://schemas.microsoft.com/office/drawing/2014/main" id="{5E0F9CA3-7495-4CC6-A090-F590D5AA26CB}"/>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9">
            <a:extLst>
              <a:ext uri="{FF2B5EF4-FFF2-40B4-BE49-F238E27FC236}">
                <a16:creationId xmlns:a16="http://schemas.microsoft.com/office/drawing/2014/main" id="{63FAA9CB-1209-4D70-A7E8-D987C940DE2F}"/>
              </a:ext>
            </a:extLst>
          </p:cNvPr>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0">
            <a:extLst>
              <a:ext uri="{FF2B5EF4-FFF2-40B4-BE49-F238E27FC236}">
                <a16:creationId xmlns:a16="http://schemas.microsoft.com/office/drawing/2014/main" id="{703856DF-18DF-4F50-8178-6332DB9E5366}"/>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1">
            <a:extLst>
              <a:ext uri="{FF2B5EF4-FFF2-40B4-BE49-F238E27FC236}">
                <a16:creationId xmlns:a16="http://schemas.microsoft.com/office/drawing/2014/main" id="{A04377AB-4320-4218-81E5-527420093D2A}"/>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72">
            <a:extLst>
              <a:ext uri="{FF2B5EF4-FFF2-40B4-BE49-F238E27FC236}">
                <a16:creationId xmlns:a16="http://schemas.microsoft.com/office/drawing/2014/main" id="{AF7D460E-64BE-4B12-B7C8-60C733B76E5D}"/>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Rectangle 1273">
            <a:extLst>
              <a:ext uri="{FF2B5EF4-FFF2-40B4-BE49-F238E27FC236}">
                <a16:creationId xmlns:a16="http://schemas.microsoft.com/office/drawing/2014/main" id="{902503CA-6FF0-4EB0-9A94-053E5EC5D388}"/>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Line 1274">
            <a:extLst>
              <a:ext uri="{FF2B5EF4-FFF2-40B4-BE49-F238E27FC236}">
                <a16:creationId xmlns:a16="http://schemas.microsoft.com/office/drawing/2014/main" id="{6926230A-CE8D-4E61-8464-C7889B999228}"/>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1275">
            <a:extLst>
              <a:ext uri="{FF2B5EF4-FFF2-40B4-BE49-F238E27FC236}">
                <a16:creationId xmlns:a16="http://schemas.microsoft.com/office/drawing/2014/main" id="{FA1BC438-461E-45FA-85D6-0B13792593B3}"/>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77">
            <a:extLst>
              <a:ext uri="{FF2B5EF4-FFF2-40B4-BE49-F238E27FC236}">
                <a16:creationId xmlns:a16="http://schemas.microsoft.com/office/drawing/2014/main" id="{20D22756-EF90-4C36-AD1E-7CF705F727BE}"/>
              </a:ext>
            </a:extLst>
          </p:cNvPr>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87">
            <a:extLst>
              <a:ext uri="{FF2B5EF4-FFF2-40B4-BE49-F238E27FC236}">
                <a16:creationId xmlns:a16="http://schemas.microsoft.com/office/drawing/2014/main" id="{8963D6C0-A1B9-4724-8866-68065710BE0E}"/>
              </a:ext>
            </a:extLst>
          </p:cNvPr>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90">
            <a:extLst>
              <a:ext uri="{FF2B5EF4-FFF2-40B4-BE49-F238E27FC236}">
                <a16:creationId xmlns:a16="http://schemas.microsoft.com/office/drawing/2014/main" id="{73877F1E-C118-45A4-8DC3-2DCBA7ADBD15}"/>
              </a:ext>
            </a:extLst>
          </p:cNvPr>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Rectangle 1335">
            <a:extLst>
              <a:ext uri="{FF2B5EF4-FFF2-40B4-BE49-F238E27FC236}">
                <a16:creationId xmlns:a16="http://schemas.microsoft.com/office/drawing/2014/main" id="{2BE42DB8-3479-43F6-8C01-AFEA7B8D8C5C}"/>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6">
            <a:extLst>
              <a:ext uri="{FF2B5EF4-FFF2-40B4-BE49-F238E27FC236}">
                <a16:creationId xmlns:a16="http://schemas.microsoft.com/office/drawing/2014/main" id="{0034E370-2690-4581-B33F-DB8140E4F556}"/>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7">
            <a:extLst>
              <a:ext uri="{FF2B5EF4-FFF2-40B4-BE49-F238E27FC236}">
                <a16:creationId xmlns:a16="http://schemas.microsoft.com/office/drawing/2014/main" id="{E1A70673-607E-4ABF-A5BE-DD83746116AA}"/>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0">
            <a:extLst>
              <a:ext uri="{FF2B5EF4-FFF2-40B4-BE49-F238E27FC236}">
                <a16:creationId xmlns:a16="http://schemas.microsoft.com/office/drawing/2014/main" id="{43896D3F-AC1A-4710-A5EF-A86113CAEAB7}"/>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1">
            <a:extLst>
              <a:ext uri="{FF2B5EF4-FFF2-40B4-BE49-F238E27FC236}">
                <a16:creationId xmlns:a16="http://schemas.microsoft.com/office/drawing/2014/main" id="{2871951B-CBA6-4F5B-AA83-1946851C44DD}"/>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2">
            <a:extLst>
              <a:ext uri="{FF2B5EF4-FFF2-40B4-BE49-F238E27FC236}">
                <a16:creationId xmlns:a16="http://schemas.microsoft.com/office/drawing/2014/main" id="{FBBCC9FA-42F8-4628-BF3B-A1AE2000A5F3}"/>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3">
            <a:extLst>
              <a:ext uri="{FF2B5EF4-FFF2-40B4-BE49-F238E27FC236}">
                <a16:creationId xmlns:a16="http://schemas.microsoft.com/office/drawing/2014/main" id="{5BFB9F48-2A51-4B36-86A9-E4E96DB9A38C}"/>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4">
            <a:extLst>
              <a:ext uri="{FF2B5EF4-FFF2-40B4-BE49-F238E27FC236}">
                <a16:creationId xmlns:a16="http://schemas.microsoft.com/office/drawing/2014/main" id="{C66837FE-A098-4E2B-907E-12313A828903}"/>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61">
            <a:extLst>
              <a:ext uri="{FF2B5EF4-FFF2-40B4-BE49-F238E27FC236}">
                <a16:creationId xmlns:a16="http://schemas.microsoft.com/office/drawing/2014/main" id="{950D02DF-CE27-4DD2-9897-94EB809CB786}"/>
              </a:ext>
            </a:extLst>
          </p:cNvPr>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nvGrpSpPr>
          <p:cNvPr id="63" name="Group 62">
            <a:extLst>
              <a:ext uri="{FF2B5EF4-FFF2-40B4-BE49-F238E27FC236}">
                <a16:creationId xmlns:a16="http://schemas.microsoft.com/office/drawing/2014/main" id="{5058A6B6-3832-4846-9459-5E5E14BD7BDF}"/>
              </a:ext>
            </a:extLst>
          </p:cNvPr>
          <p:cNvGrpSpPr>
            <a:grpSpLocks/>
          </p:cNvGrpSpPr>
          <p:nvPr/>
        </p:nvGrpSpPr>
        <p:grpSpPr bwMode="auto">
          <a:xfrm>
            <a:off x="6894513" y="6286500"/>
            <a:ext cx="2090737" cy="423863"/>
            <a:chOff x="264890" y="4539871"/>
            <a:chExt cx="4321263" cy="876905"/>
          </a:xfrm>
        </p:grpSpPr>
        <p:pic>
          <p:nvPicPr>
            <p:cNvPr id="64" name="Picture 63" descr="reverse.png">
              <a:extLst>
                <a:ext uri="{FF2B5EF4-FFF2-40B4-BE49-F238E27FC236}">
                  <a16:creationId xmlns:a16="http://schemas.microsoft.com/office/drawing/2014/main" id="{1C4ECC9F-7A23-41B7-B17E-780901B2844D}"/>
                </a:ext>
              </a:extLst>
            </p:cNvPr>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NEW-WHITE-GRADIENT-GLOBES.png">
              <a:extLst>
                <a:ext uri="{FF2B5EF4-FFF2-40B4-BE49-F238E27FC236}">
                  <a16:creationId xmlns:a16="http://schemas.microsoft.com/office/drawing/2014/main" id="{A3FCB415-BB63-451A-90B2-1D76122C67D9}"/>
                </a:ext>
              </a:extLst>
            </p:cNvPr>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376049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 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EEF247-D7B1-41E1-8BCB-C13D4413EDC5}"/>
              </a:ext>
            </a:extLst>
          </p:cNvPr>
          <p:cNvSpPr>
            <a:spLocks noChangeArrowheads="1"/>
          </p:cNvSpPr>
          <p:nvPr/>
        </p:nvSpPr>
        <p:spPr bwMode="auto">
          <a:xfrm>
            <a:off x="0" y="4479925"/>
            <a:ext cx="9144000" cy="2378075"/>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 name="Rectangle 4">
            <a:extLst>
              <a:ext uri="{FF2B5EF4-FFF2-40B4-BE49-F238E27FC236}">
                <a16:creationId xmlns:a16="http://schemas.microsoft.com/office/drawing/2014/main" id="{88F38780-F3A6-4A4F-A866-EC12F0B6DAFA}"/>
              </a:ext>
            </a:extLst>
          </p:cNvPr>
          <p:cNvSpPr>
            <a:spLocks noChangeArrowheads="1"/>
          </p:cNvSpPr>
          <p:nvPr/>
        </p:nvSpPr>
        <p:spPr bwMode="auto">
          <a:xfrm>
            <a:off x="0" y="4449763"/>
            <a:ext cx="9144000" cy="17621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nvGrpSpPr>
          <p:cNvPr id="6" name="Group 5">
            <a:extLst>
              <a:ext uri="{FF2B5EF4-FFF2-40B4-BE49-F238E27FC236}">
                <a16:creationId xmlns:a16="http://schemas.microsoft.com/office/drawing/2014/main" id="{CD32E01E-5233-44EE-832E-57D2626F6748}"/>
              </a:ext>
            </a:extLst>
          </p:cNvPr>
          <p:cNvGrpSpPr>
            <a:grpSpLocks/>
          </p:cNvGrpSpPr>
          <p:nvPr/>
        </p:nvGrpSpPr>
        <p:grpSpPr bwMode="auto">
          <a:xfrm>
            <a:off x="6894513" y="6286500"/>
            <a:ext cx="2090737" cy="423863"/>
            <a:chOff x="264890" y="4539871"/>
            <a:chExt cx="4321263" cy="876905"/>
          </a:xfrm>
        </p:grpSpPr>
        <p:pic>
          <p:nvPicPr>
            <p:cNvPr id="7" name="Picture 6" descr="reverse.png">
              <a:extLst>
                <a:ext uri="{FF2B5EF4-FFF2-40B4-BE49-F238E27FC236}">
                  <a16:creationId xmlns:a16="http://schemas.microsoft.com/office/drawing/2014/main" id="{24C847F5-B466-45A1-A89A-826CB807E92A}"/>
                </a:ext>
              </a:extLst>
            </p:cNvPr>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EW-WHITE-GRADIENT-GLOBES.png">
              <a:extLst>
                <a:ext uri="{FF2B5EF4-FFF2-40B4-BE49-F238E27FC236}">
                  <a16:creationId xmlns:a16="http://schemas.microsoft.com/office/drawing/2014/main" id="{EBE04612-E3DB-4B8C-9543-517855894F6E}"/>
                </a:ext>
              </a:extLst>
            </p:cNvPr>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Placeholder 331"/>
          <p:cNvSpPr>
            <a:spLocks noGrp="1"/>
          </p:cNvSpPr>
          <p:nvPr>
            <p:ph type="body" sz="quarter" idx="13"/>
          </p:nvPr>
        </p:nvSpPr>
        <p:spPr>
          <a:xfrm>
            <a:off x="431800" y="4681311"/>
            <a:ext cx="8285018" cy="1550156"/>
          </a:xfrm>
        </p:spPr>
        <p:txBody>
          <a:bodyPr lIns="0" tIns="0" rIns="0" bIns="0"/>
          <a:lstStyle>
            <a:lvl1pPr>
              <a:lnSpc>
                <a:spcPct val="100000"/>
              </a:lnSpc>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3" name="Picture Placeholder 2"/>
          <p:cNvSpPr>
            <a:spLocks noGrp="1"/>
          </p:cNvSpPr>
          <p:nvPr>
            <p:ph type="pic" sz="quarter" idx="14"/>
          </p:nvPr>
        </p:nvSpPr>
        <p:spPr>
          <a:xfrm>
            <a:off x="0" y="0"/>
            <a:ext cx="9144000" cy="4459111"/>
          </a:xfr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925769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y Divider Geometric">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FD4D83-F739-4BF5-9F63-552EF71291BB}"/>
              </a:ext>
            </a:extLst>
          </p:cNvPr>
          <p:cNvPicPr>
            <a:picLocks noChangeAspect="1"/>
          </p:cNvPicPr>
          <p:nvPr/>
        </p:nvPicPr>
        <p:blipFill>
          <a:blip r:embed="rId2">
            <a:extLst>
              <a:ext uri="{28A0092B-C50C-407E-A947-70E740481C1C}">
                <a14:useLocalDpi xmlns:a14="http://schemas.microsoft.com/office/drawing/2010/main" val="0"/>
              </a:ext>
            </a:extLst>
          </a:blip>
          <a:srcRect t="13008" b="2904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86">
            <a:extLst>
              <a:ext uri="{FF2B5EF4-FFF2-40B4-BE49-F238E27FC236}">
                <a16:creationId xmlns:a16="http://schemas.microsoft.com/office/drawing/2014/main" id="{1A913F08-D0CE-4B06-A7AD-9F11377ADBF5}"/>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Line 1087">
            <a:extLst>
              <a:ext uri="{FF2B5EF4-FFF2-40B4-BE49-F238E27FC236}">
                <a16:creationId xmlns:a16="http://schemas.microsoft.com/office/drawing/2014/main" id="{2F2283DC-B429-44EC-A9C3-3F5314D11FE7}"/>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088">
            <a:extLst>
              <a:ext uri="{FF2B5EF4-FFF2-40B4-BE49-F238E27FC236}">
                <a16:creationId xmlns:a16="http://schemas.microsoft.com/office/drawing/2014/main" id="{51B2D697-BCE1-4CE6-8C6C-86A19B2D6DE5}"/>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Rectangle 1089">
            <a:extLst>
              <a:ext uri="{FF2B5EF4-FFF2-40B4-BE49-F238E27FC236}">
                <a16:creationId xmlns:a16="http://schemas.microsoft.com/office/drawing/2014/main" id="{25C83B6E-D333-4DDD-9718-A856AF1C7EA6}"/>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Freeform 1098">
            <a:extLst>
              <a:ext uri="{FF2B5EF4-FFF2-40B4-BE49-F238E27FC236}">
                <a16:creationId xmlns:a16="http://schemas.microsoft.com/office/drawing/2014/main" id="{3F8935C6-29DB-40C8-A491-4EFBE3C5FE1E}"/>
              </a:ext>
            </a:extLst>
          </p:cNvPr>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15">
            <a:extLst>
              <a:ext uri="{FF2B5EF4-FFF2-40B4-BE49-F238E27FC236}">
                <a16:creationId xmlns:a16="http://schemas.microsoft.com/office/drawing/2014/main" id="{7450B4E6-0ECE-4D1F-8AAA-2B6AA9ED1D38}"/>
              </a:ext>
            </a:extLst>
          </p:cNvPr>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20">
            <a:extLst>
              <a:ext uri="{FF2B5EF4-FFF2-40B4-BE49-F238E27FC236}">
                <a16:creationId xmlns:a16="http://schemas.microsoft.com/office/drawing/2014/main" id="{2ACAA868-3569-451E-B71E-012F08204F00}"/>
              </a:ext>
            </a:extLst>
          </p:cNvPr>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34">
            <a:extLst>
              <a:ext uri="{FF2B5EF4-FFF2-40B4-BE49-F238E27FC236}">
                <a16:creationId xmlns:a16="http://schemas.microsoft.com/office/drawing/2014/main" id="{A00F51F2-B678-471B-90FC-47BE7CC6805E}"/>
              </a:ext>
            </a:extLst>
          </p:cNvPr>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1">
            <a:extLst>
              <a:ext uri="{FF2B5EF4-FFF2-40B4-BE49-F238E27FC236}">
                <a16:creationId xmlns:a16="http://schemas.microsoft.com/office/drawing/2014/main" id="{D7454A1F-6CB7-449E-BDD2-355BFCA15649}"/>
              </a:ext>
            </a:extLst>
          </p:cNvPr>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8">
            <a:extLst>
              <a:ext uri="{FF2B5EF4-FFF2-40B4-BE49-F238E27FC236}">
                <a16:creationId xmlns:a16="http://schemas.microsoft.com/office/drawing/2014/main" id="{BFAF57C5-CD61-4B22-A24F-8E3E31F1E70C}"/>
              </a:ext>
            </a:extLst>
          </p:cNvPr>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0">
            <a:extLst>
              <a:ext uri="{FF2B5EF4-FFF2-40B4-BE49-F238E27FC236}">
                <a16:creationId xmlns:a16="http://schemas.microsoft.com/office/drawing/2014/main" id="{21D7A7AC-EB43-46B8-8D7A-DE807B235ACB}"/>
              </a:ext>
            </a:extLst>
          </p:cNvPr>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2">
            <a:extLst>
              <a:ext uri="{FF2B5EF4-FFF2-40B4-BE49-F238E27FC236}">
                <a16:creationId xmlns:a16="http://schemas.microsoft.com/office/drawing/2014/main" id="{66033E4A-F302-478F-91B1-42BCDB751E0A}"/>
              </a:ext>
            </a:extLst>
          </p:cNvPr>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4">
            <a:extLst>
              <a:ext uri="{FF2B5EF4-FFF2-40B4-BE49-F238E27FC236}">
                <a16:creationId xmlns:a16="http://schemas.microsoft.com/office/drawing/2014/main" id="{33AC2CB0-9DEA-4924-8061-DFAAEA7771B0}"/>
              </a:ext>
            </a:extLst>
          </p:cNvPr>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6">
            <a:extLst>
              <a:ext uri="{FF2B5EF4-FFF2-40B4-BE49-F238E27FC236}">
                <a16:creationId xmlns:a16="http://schemas.microsoft.com/office/drawing/2014/main" id="{3CB95C48-A47E-4432-A9AD-0914148E679B}"/>
              </a:ext>
            </a:extLst>
          </p:cNvPr>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63">
            <a:extLst>
              <a:ext uri="{FF2B5EF4-FFF2-40B4-BE49-F238E27FC236}">
                <a16:creationId xmlns:a16="http://schemas.microsoft.com/office/drawing/2014/main" id="{07383663-3A80-4C6E-BA76-F51ABA8C11E4}"/>
              </a:ext>
            </a:extLst>
          </p:cNvPr>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2">
            <a:extLst>
              <a:ext uri="{FF2B5EF4-FFF2-40B4-BE49-F238E27FC236}">
                <a16:creationId xmlns:a16="http://schemas.microsoft.com/office/drawing/2014/main" id="{F784F71E-0A41-4C4E-B237-82B9B85FDADB}"/>
              </a:ext>
            </a:extLst>
          </p:cNvPr>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7">
            <a:extLst>
              <a:ext uri="{FF2B5EF4-FFF2-40B4-BE49-F238E27FC236}">
                <a16:creationId xmlns:a16="http://schemas.microsoft.com/office/drawing/2014/main" id="{2A95483F-8AE1-4398-9C48-A57387BE1D78}"/>
              </a:ext>
            </a:extLst>
          </p:cNvPr>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80">
            <a:extLst>
              <a:ext uri="{FF2B5EF4-FFF2-40B4-BE49-F238E27FC236}">
                <a16:creationId xmlns:a16="http://schemas.microsoft.com/office/drawing/2014/main" id="{F62B3712-3EF1-4520-AC7A-F869504A4C42}"/>
              </a:ext>
            </a:extLst>
          </p:cNvPr>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7">
            <a:extLst>
              <a:ext uri="{FF2B5EF4-FFF2-40B4-BE49-F238E27FC236}">
                <a16:creationId xmlns:a16="http://schemas.microsoft.com/office/drawing/2014/main" id="{C3C5DB04-6DAD-4371-89D9-C7F3B38DDE45}"/>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8">
            <a:extLst>
              <a:ext uri="{FF2B5EF4-FFF2-40B4-BE49-F238E27FC236}">
                <a16:creationId xmlns:a16="http://schemas.microsoft.com/office/drawing/2014/main" id="{55498F5F-BF99-4C6B-A16F-3091E0E66F1E}"/>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08">
            <a:extLst>
              <a:ext uri="{FF2B5EF4-FFF2-40B4-BE49-F238E27FC236}">
                <a16:creationId xmlns:a16="http://schemas.microsoft.com/office/drawing/2014/main" id="{24BFACBF-CBE6-4BBD-9608-E0066B41586C}"/>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0">
            <a:extLst>
              <a:ext uri="{FF2B5EF4-FFF2-40B4-BE49-F238E27FC236}">
                <a16:creationId xmlns:a16="http://schemas.microsoft.com/office/drawing/2014/main" id="{0E6A30D3-EC06-4091-BE2E-8942DBA79C1A}"/>
              </a:ext>
            </a:extLst>
          </p:cNvPr>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4">
            <a:extLst>
              <a:ext uri="{FF2B5EF4-FFF2-40B4-BE49-F238E27FC236}">
                <a16:creationId xmlns:a16="http://schemas.microsoft.com/office/drawing/2014/main" id="{5B0E9914-F374-4105-8262-D3367147B4D0}"/>
              </a:ext>
            </a:extLst>
          </p:cNvPr>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1215">
            <a:extLst>
              <a:ext uri="{FF2B5EF4-FFF2-40B4-BE49-F238E27FC236}">
                <a16:creationId xmlns:a16="http://schemas.microsoft.com/office/drawing/2014/main" id="{8E292256-5611-4FBA-B471-2B12EEECD5F3}"/>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9" name="Freeform 1217">
            <a:extLst>
              <a:ext uri="{FF2B5EF4-FFF2-40B4-BE49-F238E27FC236}">
                <a16:creationId xmlns:a16="http://schemas.microsoft.com/office/drawing/2014/main" id="{C00E6401-5D6A-4BB3-A8FE-C8635CA18CD4}"/>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9">
            <a:extLst>
              <a:ext uri="{FF2B5EF4-FFF2-40B4-BE49-F238E27FC236}">
                <a16:creationId xmlns:a16="http://schemas.microsoft.com/office/drawing/2014/main" id="{35399F0E-FD29-4F29-9385-749DE597DE56}"/>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21">
            <a:extLst>
              <a:ext uri="{FF2B5EF4-FFF2-40B4-BE49-F238E27FC236}">
                <a16:creationId xmlns:a16="http://schemas.microsoft.com/office/drawing/2014/main" id="{807AFCC1-7F5F-4020-8838-8D7C5B78AB13}"/>
              </a:ext>
            </a:extLst>
          </p:cNvPr>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34">
            <a:extLst>
              <a:ext uri="{FF2B5EF4-FFF2-40B4-BE49-F238E27FC236}">
                <a16:creationId xmlns:a16="http://schemas.microsoft.com/office/drawing/2014/main" id="{A49B60ED-7985-4F85-9C48-B603A3DA286D}"/>
              </a:ext>
            </a:extLst>
          </p:cNvPr>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7">
            <a:extLst>
              <a:ext uri="{FF2B5EF4-FFF2-40B4-BE49-F238E27FC236}">
                <a16:creationId xmlns:a16="http://schemas.microsoft.com/office/drawing/2014/main" id="{24E7A511-25EA-43F7-A324-FDF9B6AAABFA}"/>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8">
            <a:extLst>
              <a:ext uri="{FF2B5EF4-FFF2-40B4-BE49-F238E27FC236}">
                <a16:creationId xmlns:a16="http://schemas.microsoft.com/office/drawing/2014/main" id="{4BB87E9E-86A6-4C7A-BDDD-EF2F4F2E2AC9}"/>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0">
            <a:extLst>
              <a:ext uri="{FF2B5EF4-FFF2-40B4-BE49-F238E27FC236}">
                <a16:creationId xmlns:a16="http://schemas.microsoft.com/office/drawing/2014/main" id="{E6796092-7FC9-41A3-99F4-73BC4D3D1879}"/>
              </a:ext>
            </a:extLst>
          </p:cNvPr>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3">
            <a:extLst>
              <a:ext uri="{FF2B5EF4-FFF2-40B4-BE49-F238E27FC236}">
                <a16:creationId xmlns:a16="http://schemas.microsoft.com/office/drawing/2014/main" id="{E6A85797-90DF-4EC5-AAF8-0EC0E000BBFB}"/>
              </a:ext>
            </a:extLst>
          </p:cNvPr>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6">
            <a:extLst>
              <a:ext uri="{FF2B5EF4-FFF2-40B4-BE49-F238E27FC236}">
                <a16:creationId xmlns:a16="http://schemas.microsoft.com/office/drawing/2014/main" id="{532CFFD5-22A7-4D60-AB8A-CB115C2AC659}"/>
              </a:ext>
            </a:extLst>
          </p:cNvPr>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0">
            <a:extLst>
              <a:ext uri="{FF2B5EF4-FFF2-40B4-BE49-F238E27FC236}">
                <a16:creationId xmlns:a16="http://schemas.microsoft.com/office/drawing/2014/main" id="{28169BAF-575B-4C71-8C6E-584B5D90B25F}"/>
              </a:ext>
            </a:extLst>
          </p:cNvPr>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2">
            <a:extLst>
              <a:ext uri="{FF2B5EF4-FFF2-40B4-BE49-F238E27FC236}">
                <a16:creationId xmlns:a16="http://schemas.microsoft.com/office/drawing/2014/main" id="{EE3809EE-46DC-4678-8E6A-ED53C2A74F18}"/>
              </a:ext>
            </a:extLst>
          </p:cNvPr>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5">
            <a:extLst>
              <a:ext uri="{FF2B5EF4-FFF2-40B4-BE49-F238E27FC236}">
                <a16:creationId xmlns:a16="http://schemas.microsoft.com/office/drawing/2014/main" id="{866B3E83-031A-40A2-A9A5-06874324DABB}"/>
              </a:ext>
            </a:extLst>
          </p:cNvPr>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256">
            <a:extLst>
              <a:ext uri="{FF2B5EF4-FFF2-40B4-BE49-F238E27FC236}">
                <a16:creationId xmlns:a16="http://schemas.microsoft.com/office/drawing/2014/main" id="{C898FAD8-0A14-46D4-A5C0-D878CD76197F}"/>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2" name="Freeform 1258">
            <a:extLst>
              <a:ext uri="{FF2B5EF4-FFF2-40B4-BE49-F238E27FC236}">
                <a16:creationId xmlns:a16="http://schemas.microsoft.com/office/drawing/2014/main" id="{2273EA61-4038-4FA5-AB21-8AC86037FE9C}"/>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6">
            <a:extLst>
              <a:ext uri="{FF2B5EF4-FFF2-40B4-BE49-F238E27FC236}">
                <a16:creationId xmlns:a16="http://schemas.microsoft.com/office/drawing/2014/main" id="{91AA5F43-A1D4-4C99-AC7B-44CAAABAF6EF}"/>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9">
            <a:extLst>
              <a:ext uri="{FF2B5EF4-FFF2-40B4-BE49-F238E27FC236}">
                <a16:creationId xmlns:a16="http://schemas.microsoft.com/office/drawing/2014/main" id="{691F77AD-3F94-46AB-9193-5B9644505A0C}"/>
              </a:ext>
            </a:extLst>
          </p:cNvPr>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0">
            <a:extLst>
              <a:ext uri="{FF2B5EF4-FFF2-40B4-BE49-F238E27FC236}">
                <a16:creationId xmlns:a16="http://schemas.microsoft.com/office/drawing/2014/main" id="{EBD72C04-8BEB-4104-B6DC-66133F9FE9D6}"/>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1">
            <a:extLst>
              <a:ext uri="{FF2B5EF4-FFF2-40B4-BE49-F238E27FC236}">
                <a16:creationId xmlns:a16="http://schemas.microsoft.com/office/drawing/2014/main" id="{B2A9E6EF-6B46-4CBE-9EEF-0F6DC27676ED}"/>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72">
            <a:extLst>
              <a:ext uri="{FF2B5EF4-FFF2-40B4-BE49-F238E27FC236}">
                <a16:creationId xmlns:a16="http://schemas.microsoft.com/office/drawing/2014/main" id="{3DD63785-0784-4CD5-BF12-F6F1511FF84A}"/>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Rectangle 1273">
            <a:extLst>
              <a:ext uri="{FF2B5EF4-FFF2-40B4-BE49-F238E27FC236}">
                <a16:creationId xmlns:a16="http://schemas.microsoft.com/office/drawing/2014/main" id="{1A4DB897-E4E5-4FA3-AAD6-754F8B4BE076}"/>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Line 1274">
            <a:extLst>
              <a:ext uri="{FF2B5EF4-FFF2-40B4-BE49-F238E27FC236}">
                <a16:creationId xmlns:a16="http://schemas.microsoft.com/office/drawing/2014/main" id="{F8FF8CFD-0949-4295-A66B-F00F8610C7AD}"/>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1275">
            <a:extLst>
              <a:ext uri="{FF2B5EF4-FFF2-40B4-BE49-F238E27FC236}">
                <a16:creationId xmlns:a16="http://schemas.microsoft.com/office/drawing/2014/main" id="{BA92A2A5-E362-4AD1-8153-709004233864}"/>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77">
            <a:extLst>
              <a:ext uri="{FF2B5EF4-FFF2-40B4-BE49-F238E27FC236}">
                <a16:creationId xmlns:a16="http://schemas.microsoft.com/office/drawing/2014/main" id="{3F42025D-5C27-4C25-A39D-F28AD048CFCB}"/>
              </a:ext>
            </a:extLst>
          </p:cNvPr>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87">
            <a:extLst>
              <a:ext uri="{FF2B5EF4-FFF2-40B4-BE49-F238E27FC236}">
                <a16:creationId xmlns:a16="http://schemas.microsoft.com/office/drawing/2014/main" id="{28621171-13CF-4855-A7D6-409AA63D7115}"/>
              </a:ext>
            </a:extLst>
          </p:cNvPr>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90">
            <a:extLst>
              <a:ext uri="{FF2B5EF4-FFF2-40B4-BE49-F238E27FC236}">
                <a16:creationId xmlns:a16="http://schemas.microsoft.com/office/drawing/2014/main" id="{1280310E-0923-4FF5-BF16-DA6B9CDACA01}"/>
              </a:ext>
            </a:extLst>
          </p:cNvPr>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Rectangle 1335">
            <a:extLst>
              <a:ext uri="{FF2B5EF4-FFF2-40B4-BE49-F238E27FC236}">
                <a16:creationId xmlns:a16="http://schemas.microsoft.com/office/drawing/2014/main" id="{260C9C77-650B-4240-AEDE-CFCB55BCFC60}"/>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6">
            <a:extLst>
              <a:ext uri="{FF2B5EF4-FFF2-40B4-BE49-F238E27FC236}">
                <a16:creationId xmlns:a16="http://schemas.microsoft.com/office/drawing/2014/main" id="{DD32F39A-8ADD-4DD3-B20D-8FD24A5AB678}"/>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7">
            <a:extLst>
              <a:ext uri="{FF2B5EF4-FFF2-40B4-BE49-F238E27FC236}">
                <a16:creationId xmlns:a16="http://schemas.microsoft.com/office/drawing/2014/main" id="{D2FFBF45-1821-4F07-B76C-6C7007415870}"/>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0">
            <a:extLst>
              <a:ext uri="{FF2B5EF4-FFF2-40B4-BE49-F238E27FC236}">
                <a16:creationId xmlns:a16="http://schemas.microsoft.com/office/drawing/2014/main" id="{FC1C796C-F573-406B-BEE1-5E5397261F7C}"/>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1">
            <a:extLst>
              <a:ext uri="{FF2B5EF4-FFF2-40B4-BE49-F238E27FC236}">
                <a16:creationId xmlns:a16="http://schemas.microsoft.com/office/drawing/2014/main" id="{3A19630E-BAD5-4999-B528-E2AD8CA774D7}"/>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2">
            <a:extLst>
              <a:ext uri="{FF2B5EF4-FFF2-40B4-BE49-F238E27FC236}">
                <a16:creationId xmlns:a16="http://schemas.microsoft.com/office/drawing/2014/main" id="{D97601F7-F1F8-4815-8CA9-CD75B2E3EC64}"/>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3">
            <a:extLst>
              <a:ext uri="{FF2B5EF4-FFF2-40B4-BE49-F238E27FC236}">
                <a16:creationId xmlns:a16="http://schemas.microsoft.com/office/drawing/2014/main" id="{FAFA9FD6-5007-4270-9857-6630B435597E}"/>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4">
            <a:extLst>
              <a:ext uri="{FF2B5EF4-FFF2-40B4-BE49-F238E27FC236}">
                <a16:creationId xmlns:a16="http://schemas.microsoft.com/office/drawing/2014/main" id="{00CC2452-173E-4FE5-8B11-3B58B8731CA9}"/>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grpSp>
        <p:nvGrpSpPr>
          <p:cNvPr id="62" name="Group 61">
            <a:extLst>
              <a:ext uri="{FF2B5EF4-FFF2-40B4-BE49-F238E27FC236}">
                <a16:creationId xmlns:a16="http://schemas.microsoft.com/office/drawing/2014/main" id="{CD260A17-110E-4A1C-A446-4A39696E5E82}"/>
              </a:ext>
            </a:extLst>
          </p:cNvPr>
          <p:cNvGrpSpPr>
            <a:grpSpLocks/>
          </p:cNvGrpSpPr>
          <p:nvPr/>
        </p:nvGrpSpPr>
        <p:grpSpPr bwMode="auto">
          <a:xfrm>
            <a:off x="6894513" y="6286500"/>
            <a:ext cx="2090737" cy="423863"/>
            <a:chOff x="264890" y="4539871"/>
            <a:chExt cx="4321263" cy="876905"/>
          </a:xfrm>
        </p:grpSpPr>
        <p:pic>
          <p:nvPicPr>
            <p:cNvPr id="63" name="Picture 62" descr="reverse.png">
              <a:extLst>
                <a:ext uri="{FF2B5EF4-FFF2-40B4-BE49-F238E27FC236}">
                  <a16:creationId xmlns:a16="http://schemas.microsoft.com/office/drawing/2014/main" id="{7E7D1F6E-7D46-48AA-98D5-CAA3403341E8}"/>
                </a:ext>
              </a:extLst>
            </p:cNvPr>
            <p:cNvPicPr>
              <a:picLocks noChangeAspect="1"/>
            </p:cNvPicPr>
            <p:nvPr/>
          </p:nvPicPr>
          <p:blipFill>
            <a:blip r:embed="rId3">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NEW-WHITE-GRADIENT-GLOBES.png">
              <a:extLst>
                <a:ext uri="{FF2B5EF4-FFF2-40B4-BE49-F238E27FC236}">
                  <a16:creationId xmlns:a16="http://schemas.microsoft.com/office/drawing/2014/main" id="{96A7B4B1-C11C-4ABD-A67C-08A1355686B9}"/>
                </a:ext>
              </a:extLst>
            </p:cNvPr>
            <p:cNvPicPr>
              <a:picLocks noChangeAspect="1"/>
            </p:cNvPicPr>
            <p:nvPr/>
          </p:nvPicPr>
          <p:blipFill>
            <a:blip r:embed="rId4">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08182" y="1538423"/>
            <a:ext cx="7353019" cy="1450437"/>
          </a:xfrm>
        </p:spPr>
        <p:txBody>
          <a:bodyPr lIns="0" tIns="0" rIns="0" bIns="0" anchor="b"/>
          <a:lstStyle>
            <a:lvl1pPr>
              <a:defRPr sz="3600" b="1" i="0"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19728" y="3000005"/>
            <a:ext cx="7360148" cy="2397495"/>
          </a:xfrm>
        </p:spPr>
        <p:txBody>
          <a:bodyPr lIns="0" tIns="0" rIns="0" bIns="0">
            <a:normAutofit/>
          </a:bodyPr>
          <a:lstStyle>
            <a:lvl1pPr>
              <a:lnSpc>
                <a:spcPct val="100000"/>
              </a:lnSpc>
              <a:defRPr sz="4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4122026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a:extLst>
              <a:ext uri="{FF2B5EF4-FFF2-40B4-BE49-F238E27FC236}">
                <a16:creationId xmlns:a16="http://schemas.microsoft.com/office/drawing/2014/main" id="{F9F62513-0002-4D97-8940-7BAC1ED84555}"/>
              </a:ext>
            </a:extLst>
          </p:cNvPr>
          <p:cNvSpPr>
            <a:spLocks noGrp="1" noChangeArrowheads="1"/>
          </p:cNvSpPr>
          <p:nvPr>
            <p:ph type="sldNum" sz="quarter" idx="14"/>
          </p:nvPr>
        </p:nvSpPr>
        <p:spPr>
          <a:ln/>
        </p:spPr>
        <p:txBody>
          <a:bodyPr/>
          <a:lstStyle>
            <a:lvl1pPr>
              <a:defRPr/>
            </a:lvl1pPr>
          </a:lstStyle>
          <a:p>
            <a:fld id="{FCF6B35C-4558-4444-A7BE-CEB9C86740D7}" type="slidenum">
              <a:rPr lang="en-US" altLang="en-US"/>
              <a:pPr/>
              <a:t>‹#›</a:t>
            </a:fld>
            <a:endParaRPr lang="en-US" altLang="en-US"/>
          </a:p>
        </p:txBody>
      </p:sp>
      <p:sp>
        <p:nvSpPr>
          <p:cNvPr id="5" name="Footer Placeholder 2">
            <a:extLst>
              <a:ext uri="{FF2B5EF4-FFF2-40B4-BE49-F238E27FC236}">
                <a16:creationId xmlns:a16="http://schemas.microsoft.com/office/drawing/2014/main" id="{7AF79025-56A6-40CC-B258-86F541E962CC}"/>
              </a:ext>
            </a:extLst>
          </p:cNvPr>
          <p:cNvSpPr>
            <a:spLocks noGrp="1"/>
          </p:cNvSpPr>
          <p:nvPr>
            <p:ph type="ftr" sz="quarter" idx="15"/>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409332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Photo 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B09371-EE85-4CB4-9A6E-5FC4E2E823C0}"/>
              </a:ext>
            </a:extLst>
          </p:cNvPr>
          <p:cNvSpPr>
            <a:spLocks noChangeArrowheads="1"/>
          </p:cNvSpPr>
          <p:nvPr/>
        </p:nvSpPr>
        <p:spPr bwMode="auto">
          <a:xfrm>
            <a:off x="0" y="4362450"/>
            <a:ext cx="9144000" cy="24955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7" name="Rectangle 6">
            <a:extLst>
              <a:ext uri="{FF2B5EF4-FFF2-40B4-BE49-F238E27FC236}">
                <a16:creationId xmlns:a16="http://schemas.microsoft.com/office/drawing/2014/main" id="{ECBB3400-8832-49DF-BD58-6248FB483D68}"/>
              </a:ext>
            </a:extLst>
          </p:cNvPr>
          <p:cNvSpPr>
            <a:spLocks noChangeArrowheads="1"/>
          </p:cNvSpPr>
          <p:nvPr/>
        </p:nvSpPr>
        <p:spPr bwMode="auto">
          <a:xfrm>
            <a:off x="0" y="43021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nvGrpSpPr>
          <p:cNvPr id="8" name="Group 7">
            <a:extLst>
              <a:ext uri="{FF2B5EF4-FFF2-40B4-BE49-F238E27FC236}">
                <a16:creationId xmlns:a16="http://schemas.microsoft.com/office/drawing/2014/main" id="{3D8B0A89-5EB9-49A7-8C1A-1AB961DF08C2}"/>
              </a:ext>
            </a:extLst>
          </p:cNvPr>
          <p:cNvGrpSpPr>
            <a:grpSpLocks/>
          </p:cNvGrpSpPr>
          <p:nvPr/>
        </p:nvGrpSpPr>
        <p:grpSpPr bwMode="auto">
          <a:xfrm>
            <a:off x="265113" y="4540250"/>
            <a:ext cx="4321175" cy="876300"/>
            <a:chOff x="264890" y="4539871"/>
            <a:chExt cx="4321263" cy="876905"/>
          </a:xfrm>
        </p:grpSpPr>
        <p:pic>
          <p:nvPicPr>
            <p:cNvPr id="9" name="Picture 8" descr="reverse.png">
              <a:extLst>
                <a:ext uri="{FF2B5EF4-FFF2-40B4-BE49-F238E27FC236}">
                  <a16:creationId xmlns:a16="http://schemas.microsoft.com/office/drawing/2014/main" id="{0558FA4C-F111-49F1-9CD3-5FB0A2C106BE}"/>
                </a:ext>
              </a:extLst>
            </p:cNvPr>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EW-WHITE-GRADIENT-GLOBES.png">
              <a:extLst>
                <a:ext uri="{FF2B5EF4-FFF2-40B4-BE49-F238E27FC236}">
                  <a16:creationId xmlns:a16="http://schemas.microsoft.com/office/drawing/2014/main" id="{F2700B36-1462-45E7-B8CF-D582A14A8B5A}"/>
                </a:ext>
              </a:extLst>
            </p:cNvPr>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icture Placeholder 2"/>
          <p:cNvSpPr>
            <a:spLocks noGrp="1"/>
          </p:cNvSpPr>
          <p:nvPr>
            <p:ph type="pic" sz="quarter" idx="15"/>
          </p:nvPr>
        </p:nvSpPr>
        <p:spPr>
          <a:xfrm>
            <a:off x="0" y="0"/>
            <a:ext cx="9144000" cy="4299185"/>
          </a:xfrm>
        </p:spPr>
        <p:txBody>
          <a:bodyPr>
            <a:normAutofit/>
          </a:bodyPr>
          <a:lstStyle>
            <a:lvl1pPr>
              <a:defRPr baseline="0"/>
            </a:lvl1pPr>
          </a:lstStyle>
          <a:p>
            <a:pPr lvl="0"/>
            <a:r>
              <a:rPr lang="en-US" noProof="0"/>
              <a:t>Click icon to add picture</a:t>
            </a:r>
            <a:endParaRPr lang="en-US" noProof="0" dirty="0"/>
          </a:p>
        </p:txBody>
      </p:sp>
      <p:sp>
        <p:nvSpPr>
          <p:cNvPr id="17" name="Title 329"/>
          <p:cNvSpPr>
            <a:spLocks noGrp="1"/>
          </p:cNvSpPr>
          <p:nvPr>
            <p:ph type="title"/>
          </p:nvPr>
        </p:nvSpPr>
        <p:spPr>
          <a:xfrm>
            <a:off x="1273363" y="5293895"/>
            <a:ext cx="7323485" cy="387684"/>
          </a:xfrm>
        </p:spPr>
        <p:txBody>
          <a:bodyPr/>
          <a:lstStyle>
            <a:lvl1pPr>
              <a:defRPr sz="2000" b="1" cap="none" baseline="0">
                <a:solidFill>
                  <a:srgbClr val="FFFFFF"/>
                </a:solidFill>
              </a:defRPr>
            </a:lvl1pPr>
          </a:lstStyle>
          <a:p>
            <a:r>
              <a:rPr lang="en-US"/>
              <a:t>Click to edit Master title style</a:t>
            </a:r>
            <a:endParaRPr lang="en-US" dirty="0"/>
          </a:p>
        </p:txBody>
      </p:sp>
      <p:sp>
        <p:nvSpPr>
          <p:cNvPr id="18" name="Text Placeholder 331"/>
          <p:cNvSpPr>
            <a:spLocks noGrp="1"/>
          </p:cNvSpPr>
          <p:nvPr>
            <p:ph type="body" sz="quarter" idx="13"/>
          </p:nvPr>
        </p:nvSpPr>
        <p:spPr>
          <a:xfrm>
            <a:off x="1273363" y="5708315"/>
            <a:ext cx="7335420" cy="326312"/>
          </a:xfrm>
        </p:spPr>
        <p:txBody>
          <a:bodyPr anchor="ctr">
            <a:normAutofit/>
          </a:bodyPr>
          <a:lstStyle>
            <a:lvl1pPr>
              <a:lnSpc>
                <a:spcPct val="100000"/>
              </a:lnSpc>
              <a:defRPr sz="1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20" name="Text Placeholder 331"/>
          <p:cNvSpPr>
            <a:spLocks noGrp="1"/>
          </p:cNvSpPr>
          <p:nvPr>
            <p:ph type="body" sz="quarter" idx="14"/>
          </p:nvPr>
        </p:nvSpPr>
        <p:spPr>
          <a:xfrm>
            <a:off x="1273363" y="6055895"/>
            <a:ext cx="4373402" cy="468382"/>
          </a:xfrm>
        </p:spPr>
        <p:txBody>
          <a:bodyPr anchor="b"/>
          <a:lstStyle>
            <a:lvl1pPr algn="l">
              <a:lnSpc>
                <a:spcPct val="100000"/>
              </a:lnSpc>
              <a:defRPr sz="1300" b="0" i="0" baseline="0">
                <a:solidFill>
                  <a:srgbClr val="FFFFFF"/>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11" name="Rectangle 1028">
            <a:extLst>
              <a:ext uri="{FF2B5EF4-FFF2-40B4-BE49-F238E27FC236}">
                <a16:creationId xmlns:a16="http://schemas.microsoft.com/office/drawing/2014/main" id="{11736AC3-32C4-4C37-9FC7-FD152E5A9CA4}"/>
              </a:ext>
            </a:extLst>
          </p:cNvPr>
          <p:cNvSpPr>
            <a:spLocks noGrp="1" noChangeArrowheads="1"/>
          </p:cNvSpPr>
          <p:nvPr>
            <p:ph type="dt" sz="half" idx="16"/>
          </p:nvPr>
        </p:nvSpPr>
        <p:spPr>
          <a:xfrm>
            <a:off x="5854700" y="6161088"/>
            <a:ext cx="2744788" cy="363537"/>
          </a:xfrm>
        </p:spPr>
        <p:txBody>
          <a:bodyPr rIns="0" anchor="b" anchorCtr="0"/>
          <a:lstStyle>
            <a:lvl1pPr algn="r">
              <a:defRPr sz="1300" b="0" i="0">
                <a:solidFill>
                  <a:srgbClr val="FFFFFF"/>
                </a:solidFill>
                <a:latin typeface="Arial"/>
                <a:cs typeface="Arial"/>
              </a:defRPr>
            </a:lvl1pPr>
          </a:lstStyle>
          <a:p>
            <a:pPr>
              <a:defRPr/>
            </a:pPr>
            <a:fld id="{9F8B0ECC-0AEF-4695-B457-2FE8B22D8055}" type="datetime4">
              <a:rPr lang="en-US"/>
              <a:pPr>
                <a:defRPr/>
              </a:pPr>
              <a:t>7 May, 2021</a:t>
            </a:fld>
            <a:endParaRPr lang="en-US" dirty="0"/>
          </a:p>
        </p:txBody>
      </p:sp>
    </p:spTree>
    <p:extLst>
      <p:ext uri="{BB962C8B-B14F-4D97-AF65-F5344CB8AC3E}">
        <p14:creationId xmlns:p14="http://schemas.microsoft.com/office/powerpoint/2010/main" val="93789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F6A196-6EF6-4C0E-972B-661531542E70}"/>
              </a:ext>
            </a:extLst>
          </p:cNvPr>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latin typeface="+mn-lt"/>
              <a:cs typeface="+mn-cs"/>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dirty="0"/>
              <a:t>Click to edit Master text styles</a:t>
            </a:r>
          </a:p>
        </p:txBody>
      </p:sp>
      <p:sp>
        <p:nvSpPr>
          <p:cNvPr id="5" name="Slide Number Placeholder 3">
            <a:extLst>
              <a:ext uri="{FF2B5EF4-FFF2-40B4-BE49-F238E27FC236}">
                <a16:creationId xmlns:a16="http://schemas.microsoft.com/office/drawing/2014/main" id="{8FA970C5-D1D0-4172-9272-75EF81EEF1E4}"/>
              </a:ext>
            </a:extLst>
          </p:cNvPr>
          <p:cNvSpPr>
            <a:spLocks noGrp="1"/>
          </p:cNvSpPr>
          <p:nvPr>
            <p:ph type="sldNum" sz="quarter" idx="14"/>
          </p:nvPr>
        </p:nvSpPr>
        <p:spPr/>
        <p:txBody>
          <a:bodyPr/>
          <a:lstStyle>
            <a:lvl1pPr>
              <a:defRPr/>
            </a:lvl1pPr>
          </a:lstStyle>
          <a:p>
            <a:fld id="{36339BCF-8E45-4CBD-9F6A-E7AD57B6341A}" type="slidenum">
              <a:rPr lang="en-US" altLang="en-US"/>
              <a:pPr/>
              <a:t>‹#›</a:t>
            </a:fld>
            <a:endParaRPr lang="en-US" altLang="en-US"/>
          </a:p>
        </p:txBody>
      </p:sp>
      <p:sp>
        <p:nvSpPr>
          <p:cNvPr id="6" name="Footer Placeholder 4">
            <a:extLst>
              <a:ext uri="{FF2B5EF4-FFF2-40B4-BE49-F238E27FC236}">
                <a16:creationId xmlns:a16="http://schemas.microsoft.com/office/drawing/2014/main" id="{4C278BEC-4975-4DEC-B62D-38079917D9B9}"/>
              </a:ext>
            </a:extLst>
          </p:cNvPr>
          <p:cNvSpPr>
            <a:spLocks noGrp="1"/>
          </p:cNvSpPr>
          <p:nvPr>
            <p:ph type="ftr" sz="quarter" idx="15"/>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425774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a:extLst>
              <a:ext uri="{FF2B5EF4-FFF2-40B4-BE49-F238E27FC236}">
                <a16:creationId xmlns:a16="http://schemas.microsoft.com/office/drawing/2014/main" id="{A375BA5B-F68C-4607-B040-9CFFB44CB13E}"/>
              </a:ext>
            </a:extLst>
          </p:cNvPr>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a:extLst>
              <a:ext uri="{FF2B5EF4-FFF2-40B4-BE49-F238E27FC236}">
                <a16:creationId xmlns:a16="http://schemas.microsoft.com/office/drawing/2014/main" id="{973616E4-2465-4D14-87EB-17E968F91C6B}"/>
              </a:ext>
            </a:extLst>
          </p:cNvPr>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a:extLst>
              <a:ext uri="{FF2B5EF4-FFF2-40B4-BE49-F238E27FC236}">
                <a16:creationId xmlns:a16="http://schemas.microsoft.com/office/drawing/2014/main" id="{87C8522B-A0D2-453E-BA71-CB8579E92AA7}"/>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a:extLst>
              <a:ext uri="{FF2B5EF4-FFF2-40B4-BE49-F238E27FC236}">
                <a16:creationId xmlns:a16="http://schemas.microsoft.com/office/drawing/2014/main" id="{DC2FB468-05E0-4726-99F5-654DE75A9211}"/>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a:extLst>
              <a:ext uri="{FF2B5EF4-FFF2-40B4-BE49-F238E27FC236}">
                <a16:creationId xmlns:a16="http://schemas.microsoft.com/office/drawing/2014/main" id="{310D283E-905B-4A28-8773-48482022312E}"/>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a:extLst>
              <a:ext uri="{FF2B5EF4-FFF2-40B4-BE49-F238E27FC236}">
                <a16:creationId xmlns:a16="http://schemas.microsoft.com/office/drawing/2014/main" id="{5FF435B1-6A8A-430E-81FC-F78860944F1D}"/>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a:extLst>
              <a:ext uri="{FF2B5EF4-FFF2-40B4-BE49-F238E27FC236}">
                <a16:creationId xmlns:a16="http://schemas.microsoft.com/office/drawing/2014/main" id="{5204CD04-2A09-4218-B66F-7A56F9B17F42}"/>
              </a:ext>
            </a:extLst>
          </p:cNvPr>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a:extLst>
              <a:ext uri="{FF2B5EF4-FFF2-40B4-BE49-F238E27FC236}">
                <a16:creationId xmlns:a16="http://schemas.microsoft.com/office/drawing/2014/main" id="{C8E24FB1-E1FE-4DF1-8754-DA7BA6B854A5}"/>
              </a:ext>
            </a:extLst>
          </p:cNvPr>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a:extLst>
              <a:ext uri="{FF2B5EF4-FFF2-40B4-BE49-F238E27FC236}">
                <a16:creationId xmlns:a16="http://schemas.microsoft.com/office/drawing/2014/main" id="{D9E1CEBC-2872-4FEE-ADBB-EA504901F1AF}"/>
              </a:ext>
            </a:extLst>
          </p:cNvPr>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a:extLst>
              <a:ext uri="{FF2B5EF4-FFF2-40B4-BE49-F238E27FC236}">
                <a16:creationId xmlns:a16="http://schemas.microsoft.com/office/drawing/2014/main" id="{004C4792-CE61-4659-A543-327291234E5C}"/>
              </a:ext>
            </a:extLst>
          </p:cNvPr>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a:extLst>
              <a:ext uri="{FF2B5EF4-FFF2-40B4-BE49-F238E27FC236}">
                <a16:creationId xmlns:a16="http://schemas.microsoft.com/office/drawing/2014/main" id="{C45878A2-F2D9-488F-976F-2E8D25A5D5DF}"/>
              </a:ext>
            </a:extLst>
          </p:cNvPr>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a:extLst>
              <a:ext uri="{FF2B5EF4-FFF2-40B4-BE49-F238E27FC236}">
                <a16:creationId xmlns:a16="http://schemas.microsoft.com/office/drawing/2014/main" id="{CD62150B-0FDE-4B09-8B48-1898A83A4D00}"/>
              </a:ext>
            </a:extLst>
          </p:cNvPr>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a:extLst>
              <a:ext uri="{FF2B5EF4-FFF2-40B4-BE49-F238E27FC236}">
                <a16:creationId xmlns:a16="http://schemas.microsoft.com/office/drawing/2014/main" id="{DC330031-C52A-44C3-88A7-BB8C8499C2FD}"/>
              </a:ext>
            </a:extLst>
          </p:cNvPr>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a:extLst>
              <a:ext uri="{FF2B5EF4-FFF2-40B4-BE49-F238E27FC236}">
                <a16:creationId xmlns:a16="http://schemas.microsoft.com/office/drawing/2014/main" id="{A65B00F9-8C17-4C53-856A-7D25C3F958CF}"/>
              </a:ext>
            </a:extLst>
          </p:cNvPr>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a:extLst>
              <a:ext uri="{FF2B5EF4-FFF2-40B4-BE49-F238E27FC236}">
                <a16:creationId xmlns:a16="http://schemas.microsoft.com/office/drawing/2014/main" id="{1666B689-7BD2-43AD-A920-EA0396986552}"/>
              </a:ext>
            </a:extLst>
          </p:cNvPr>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a:extLst>
              <a:ext uri="{FF2B5EF4-FFF2-40B4-BE49-F238E27FC236}">
                <a16:creationId xmlns:a16="http://schemas.microsoft.com/office/drawing/2014/main" id="{CC0393B1-550D-428A-89DD-CFF82425F17B}"/>
              </a:ext>
            </a:extLst>
          </p:cNvPr>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a:extLst>
              <a:ext uri="{FF2B5EF4-FFF2-40B4-BE49-F238E27FC236}">
                <a16:creationId xmlns:a16="http://schemas.microsoft.com/office/drawing/2014/main" id="{BF6C81BF-6155-4984-89CB-7996F7637260}"/>
              </a:ext>
            </a:extLst>
          </p:cNvPr>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a:extLst>
              <a:ext uri="{FF2B5EF4-FFF2-40B4-BE49-F238E27FC236}">
                <a16:creationId xmlns:a16="http://schemas.microsoft.com/office/drawing/2014/main" id="{BA7D77F0-0504-426C-8E0A-FD689816ACB0}"/>
              </a:ext>
            </a:extLst>
          </p:cNvPr>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a:extLst>
              <a:ext uri="{FF2B5EF4-FFF2-40B4-BE49-F238E27FC236}">
                <a16:creationId xmlns:a16="http://schemas.microsoft.com/office/drawing/2014/main" id="{31D8F24D-607F-40F7-BC6B-CE4CCD604EB5}"/>
              </a:ext>
            </a:extLst>
          </p:cNvPr>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a:extLst>
              <a:ext uri="{FF2B5EF4-FFF2-40B4-BE49-F238E27FC236}">
                <a16:creationId xmlns:a16="http://schemas.microsoft.com/office/drawing/2014/main" id="{EC04EE44-134E-4320-9DED-6B2F413800AD}"/>
              </a:ext>
            </a:extLst>
          </p:cNvPr>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a:extLst>
              <a:ext uri="{FF2B5EF4-FFF2-40B4-BE49-F238E27FC236}">
                <a16:creationId xmlns:a16="http://schemas.microsoft.com/office/drawing/2014/main" id="{81D9B880-E535-4FD0-828D-C2D3276EA18F}"/>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a:extLst>
              <a:ext uri="{FF2B5EF4-FFF2-40B4-BE49-F238E27FC236}">
                <a16:creationId xmlns:a16="http://schemas.microsoft.com/office/drawing/2014/main" id="{3D44D872-4504-4608-8552-1BFE0D5D1200}"/>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a:extLst>
              <a:ext uri="{FF2B5EF4-FFF2-40B4-BE49-F238E27FC236}">
                <a16:creationId xmlns:a16="http://schemas.microsoft.com/office/drawing/2014/main" id="{29A57626-CCDB-42C6-8C84-BF8542BEF0DF}"/>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a:extLst>
              <a:ext uri="{FF2B5EF4-FFF2-40B4-BE49-F238E27FC236}">
                <a16:creationId xmlns:a16="http://schemas.microsoft.com/office/drawing/2014/main" id="{F8656C11-52E3-46EE-B840-E72A298B3977}"/>
              </a:ext>
            </a:extLst>
          </p:cNvPr>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a:extLst>
              <a:ext uri="{FF2B5EF4-FFF2-40B4-BE49-F238E27FC236}">
                <a16:creationId xmlns:a16="http://schemas.microsoft.com/office/drawing/2014/main" id="{259DEE7C-3634-4BD5-885B-643C7B0F72E2}"/>
              </a:ext>
            </a:extLst>
          </p:cNvPr>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a:extLst>
              <a:ext uri="{FF2B5EF4-FFF2-40B4-BE49-F238E27FC236}">
                <a16:creationId xmlns:a16="http://schemas.microsoft.com/office/drawing/2014/main" id="{43554B64-8004-4447-AE8B-D893FBE4902B}"/>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a:extLst>
              <a:ext uri="{FF2B5EF4-FFF2-40B4-BE49-F238E27FC236}">
                <a16:creationId xmlns:a16="http://schemas.microsoft.com/office/drawing/2014/main" id="{8CD955D8-5522-4984-A5AE-8E9F582BE901}"/>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a:extLst>
              <a:ext uri="{FF2B5EF4-FFF2-40B4-BE49-F238E27FC236}">
                <a16:creationId xmlns:a16="http://schemas.microsoft.com/office/drawing/2014/main" id="{4921696C-ABE3-4F65-8012-7F6FB230469B}"/>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a:extLst>
              <a:ext uri="{FF2B5EF4-FFF2-40B4-BE49-F238E27FC236}">
                <a16:creationId xmlns:a16="http://schemas.microsoft.com/office/drawing/2014/main" id="{C3241FE5-9E5A-4F1E-AD5A-DEECAC73ADCD}"/>
              </a:ext>
            </a:extLst>
          </p:cNvPr>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a:extLst>
              <a:ext uri="{FF2B5EF4-FFF2-40B4-BE49-F238E27FC236}">
                <a16:creationId xmlns:a16="http://schemas.microsoft.com/office/drawing/2014/main" id="{778EF1EE-0C8B-45EC-BFD6-3C9C9D80764B}"/>
              </a:ext>
            </a:extLst>
          </p:cNvPr>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a:extLst>
              <a:ext uri="{FF2B5EF4-FFF2-40B4-BE49-F238E27FC236}">
                <a16:creationId xmlns:a16="http://schemas.microsoft.com/office/drawing/2014/main" id="{E72F25A2-AB00-4796-BC4B-3C58C2AE4F67}"/>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a:extLst>
              <a:ext uri="{FF2B5EF4-FFF2-40B4-BE49-F238E27FC236}">
                <a16:creationId xmlns:a16="http://schemas.microsoft.com/office/drawing/2014/main" id="{9E81D67D-E9F9-48C2-8B0D-E5FB67C7859B}"/>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a:extLst>
              <a:ext uri="{FF2B5EF4-FFF2-40B4-BE49-F238E27FC236}">
                <a16:creationId xmlns:a16="http://schemas.microsoft.com/office/drawing/2014/main" id="{64C1C20A-F7E0-478D-8FF3-962A753CBCFB}"/>
              </a:ext>
            </a:extLst>
          </p:cNvPr>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a:extLst>
              <a:ext uri="{FF2B5EF4-FFF2-40B4-BE49-F238E27FC236}">
                <a16:creationId xmlns:a16="http://schemas.microsoft.com/office/drawing/2014/main" id="{AD7AD918-F2FD-4CB5-A33B-D03B8A494B60}"/>
              </a:ext>
            </a:extLst>
          </p:cNvPr>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a:extLst>
              <a:ext uri="{FF2B5EF4-FFF2-40B4-BE49-F238E27FC236}">
                <a16:creationId xmlns:a16="http://schemas.microsoft.com/office/drawing/2014/main" id="{89E95D71-F358-48A2-89D1-DD1478D5D21A}"/>
              </a:ext>
            </a:extLst>
          </p:cNvPr>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a:extLst>
              <a:ext uri="{FF2B5EF4-FFF2-40B4-BE49-F238E27FC236}">
                <a16:creationId xmlns:a16="http://schemas.microsoft.com/office/drawing/2014/main" id="{A8C8E4F7-18B9-4D7C-B337-5D73634B01F9}"/>
              </a:ext>
            </a:extLst>
          </p:cNvPr>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a:extLst>
              <a:ext uri="{FF2B5EF4-FFF2-40B4-BE49-F238E27FC236}">
                <a16:creationId xmlns:a16="http://schemas.microsoft.com/office/drawing/2014/main" id="{06710A4A-B08F-4CB6-AD2A-FF18D5D651C5}"/>
              </a:ext>
            </a:extLst>
          </p:cNvPr>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a:extLst>
              <a:ext uri="{FF2B5EF4-FFF2-40B4-BE49-F238E27FC236}">
                <a16:creationId xmlns:a16="http://schemas.microsoft.com/office/drawing/2014/main" id="{5BAD7DDB-F70D-45C6-A1A6-37A30CF55328}"/>
              </a:ext>
            </a:extLst>
          </p:cNvPr>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a:extLst>
              <a:ext uri="{FF2B5EF4-FFF2-40B4-BE49-F238E27FC236}">
                <a16:creationId xmlns:a16="http://schemas.microsoft.com/office/drawing/2014/main" id="{407B901A-7019-4513-8C57-4E898F48F52E}"/>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a:extLst>
              <a:ext uri="{FF2B5EF4-FFF2-40B4-BE49-F238E27FC236}">
                <a16:creationId xmlns:a16="http://schemas.microsoft.com/office/drawing/2014/main" id="{562965A8-601F-4D13-AA5E-EB6924EFA631}"/>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a:extLst>
              <a:ext uri="{FF2B5EF4-FFF2-40B4-BE49-F238E27FC236}">
                <a16:creationId xmlns:a16="http://schemas.microsoft.com/office/drawing/2014/main" id="{18DCB471-03C8-4EC9-8BE7-DA6D0FC00C48}"/>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a:extLst>
              <a:ext uri="{FF2B5EF4-FFF2-40B4-BE49-F238E27FC236}">
                <a16:creationId xmlns:a16="http://schemas.microsoft.com/office/drawing/2014/main" id="{1E90BA8C-86FF-4799-B1F6-7A1C87770A9A}"/>
              </a:ext>
            </a:extLst>
          </p:cNvPr>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a:extLst>
              <a:ext uri="{FF2B5EF4-FFF2-40B4-BE49-F238E27FC236}">
                <a16:creationId xmlns:a16="http://schemas.microsoft.com/office/drawing/2014/main" id="{DD4BF412-6203-419E-A692-3434C4D0E5BC}"/>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a:extLst>
              <a:ext uri="{FF2B5EF4-FFF2-40B4-BE49-F238E27FC236}">
                <a16:creationId xmlns:a16="http://schemas.microsoft.com/office/drawing/2014/main" id="{A48DE9B8-D77A-4785-AAE6-C847890B8776}"/>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a:extLst>
              <a:ext uri="{FF2B5EF4-FFF2-40B4-BE49-F238E27FC236}">
                <a16:creationId xmlns:a16="http://schemas.microsoft.com/office/drawing/2014/main" id="{7DFBCB10-791A-48BC-9087-8CDAEEFE71F5}"/>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a:extLst>
              <a:ext uri="{FF2B5EF4-FFF2-40B4-BE49-F238E27FC236}">
                <a16:creationId xmlns:a16="http://schemas.microsoft.com/office/drawing/2014/main" id="{DF8C8FFA-C144-47B2-859B-3697AE42C4EC}"/>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a:extLst>
              <a:ext uri="{FF2B5EF4-FFF2-40B4-BE49-F238E27FC236}">
                <a16:creationId xmlns:a16="http://schemas.microsoft.com/office/drawing/2014/main" id="{4A7A69CA-68C9-4617-B8B0-489C71A6FC3B}"/>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a:extLst>
              <a:ext uri="{FF2B5EF4-FFF2-40B4-BE49-F238E27FC236}">
                <a16:creationId xmlns:a16="http://schemas.microsoft.com/office/drawing/2014/main" id="{CF566925-0F10-4DCB-B464-D0759EFAEF17}"/>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a:extLst>
              <a:ext uri="{FF2B5EF4-FFF2-40B4-BE49-F238E27FC236}">
                <a16:creationId xmlns:a16="http://schemas.microsoft.com/office/drawing/2014/main" id="{1492A984-4402-4A13-AFF5-F9CDD6936E44}"/>
              </a:ext>
            </a:extLst>
          </p:cNvPr>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a:extLst>
              <a:ext uri="{FF2B5EF4-FFF2-40B4-BE49-F238E27FC236}">
                <a16:creationId xmlns:a16="http://schemas.microsoft.com/office/drawing/2014/main" id="{FD811019-504D-436A-B086-C787FA4CD4BD}"/>
              </a:ext>
            </a:extLst>
          </p:cNvPr>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a:extLst>
              <a:ext uri="{FF2B5EF4-FFF2-40B4-BE49-F238E27FC236}">
                <a16:creationId xmlns:a16="http://schemas.microsoft.com/office/drawing/2014/main" id="{708FFAFB-33FE-4E5B-949A-41B937EDE970}"/>
              </a:ext>
            </a:extLst>
          </p:cNvPr>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a:extLst>
              <a:ext uri="{FF2B5EF4-FFF2-40B4-BE49-F238E27FC236}">
                <a16:creationId xmlns:a16="http://schemas.microsoft.com/office/drawing/2014/main" id="{E55832F1-BC6D-48BD-83C3-5A47AD1F6F02}"/>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a:extLst>
              <a:ext uri="{FF2B5EF4-FFF2-40B4-BE49-F238E27FC236}">
                <a16:creationId xmlns:a16="http://schemas.microsoft.com/office/drawing/2014/main" id="{798C68A4-BA69-436B-8CC5-F9070B1A69F9}"/>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a:extLst>
              <a:ext uri="{FF2B5EF4-FFF2-40B4-BE49-F238E27FC236}">
                <a16:creationId xmlns:a16="http://schemas.microsoft.com/office/drawing/2014/main" id="{E831838F-AB29-419C-A5EA-84CA6E7D40A1}"/>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a:extLst>
              <a:ext uri="{FF2B5EF4-FFF2-40B4-BE49-F238E27FC236}">
                <a16:creationId xmlns:a16="http://schemas.microsoft.com/office/drawing/2014/main" id="{FFFA7565-374E-4D24-A226-5799CE581FD3}"/>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a:extLst>
              <a:ext uri="{FF2B5EF4-FFF2-40B4-BE49-F238E27FC236}">
                <a16:creationId xmlns:a16="http://schemas.microsoft.com/office/drawing/2014/main" id="{A8F93F0E-48E0-4EB5-984F-EA79739264E9}"/>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a:extLst>
              <a:ext uri="{FF2B5EF4-FFF2-40B4-BE49-F238E27FC236}">
                <a16:creationId xmlns:a16="http://schemas.microsoft.com/office/drawing/2014/main" id="{D0AD815C-4BBC-4EDB-82E5-C052BD22097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a:extLst>
              <a:ext uri="{FF2B5EF4-FFF2-40B4-BE49-F238E27FC236}">
                <a16:creationId xmlns:a16="http://schemas.microsoft.com/office/drawing/2014/main" id="{2B613B48-A4FE-44F2-BDA3-1687159C4ECC}"/>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a:extLst>
              <a:ext uri="{FF2B5EF4-FFF2-40B4-BE49-F238E27FC236}">
                <a16:creationId xmlns:a16="http://schemas.microsoft.com/office/drawing/2014/main" id="{8E0D7DF7-A262-4D7D-BA47-B56705A03545}"/>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6">
            <a:extLst>
              <a:ext uri="{FF2B5EF4-FFF2-40B4-BE49-F238E27FC236}">
                <a16:creationId xmlns:a16="http://schemas.microsoft.com/office/drawing/2014/main" id="{D8C54A2A-5996-4964-928F-F3C5D37C84DC}"/>
              </a:ext>
            </a:extLst>
          </p:cNvPr>
          <p:cNvSpPr>
            <a:spLocks noGrp="1"/>
          </p:cNvSpPr>
          <p:nvPr>
            <p:ph type="ftr" sz="quarter" idx="11"/>
          </p:nvPr>
        </p:nvSpPr>
        <p:spPr/>
        <p:txBody>
          <a:bodyPr/>
          <a:lstStyle>
            <a:lvl1pPr>
              <a:defRPr/>
            </a:lvl1pPr>
          </a:lstStyle>
          <a:p>
            <a:pPr>
              <a:defRPr/>
            </a:pPr>
            <a:r>
              <a:rPr lang="en-US"/>
              <a:t>Presentation Title</a:t>
            </a:r>
            <a:endParaRPr lang="en-US" dirty="0"/>
          </a:p>
        </p:txBody>
      </p:sp>
      <p:sp>
        <p:nvSpPr>
          <p:cNvPr id="64" name="Slide Number Placeholder 7">
            <a:extLst>
              <a:ext uri="{FF2B5EF4-FFF2-40B4-BE49-F238E27FC236}">
                <a16:creationId xmlns:a16="http://schemas.microsoft.com/office/drawing/2014/main" id="{39E4741A-1B02-4E28-8275-2EA2A97D013D}"/>
              </a:ext>
            </a:extLst>
          </p:cNvPr>
          <p:cNvSpPr>
            <a:spLocks noGrp="1"/>
          </p:cNvSpPr>
          <p:nvPr>
            <p:ph type="sldNum" sz="quarter" idx="12"/>
          </p:nvPr>
        </p:nvSpPr>
        <p:spPr/>
        <p:txBody>
          <a:bodyPr/>
          <a:lstStyle>
            <a:lvl1pPr>
              <a:defRPr/>
            </a:lvl1pPr>
          </a:lstStyle>
          <a:p>
            <a:fld id="{7770556A-26D8-47BC-A725-D6172BB3D5AD}" type="slidenum">
              <a:rPr lang="en-US" altLang="en-US"/>
              <a:pPr/>
              <a:t>‹#›</a:t>
            </a:fld>
            <a:endParaRPr lang="en-US" altLang="en-US"/>
          </a:p>
        </p:txBody>
      </p:sp>
    </p:spTree>
    <p:extLst>
      <p:ext uri="{BB962C8B-B14F-4D97-AF65-F5344CB8AC3E}">
        <p14:creationId xmlns:p14="http://schemas.microsoft.com/office/powerpoint/2010/main" val="199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a:extLst>
              <a:ext uri="{FF2B5EF4-FFF2-40B4-BE49-F238E27FC236}">
                <a16:creationId xmlns:a16="http://schemas.microsoft.com/office/drawing/2014/main" id="{01F26BF6-4E4C-4774-B5B2-8825243CA504}"/>
              </a:ext>
            </a:extLst>
          </p:cNvPr>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a:extLst>
              <a:ext uri="{FF2B5EF4-FFF2-40B4-BE49-F238E27FC236}">
                <a16:creationId xmlns:a16="http://schemas.microsoft.com/office/drawing/2014/main" id="{A13CC875-6DB8-4571-946C-5F277233DC08}"/>
              </a:ext>
            </a:extLst>
          </p:cNvPr>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a:extLst>
              <a:ext uri="{FF2B5EF4-FFF2-40B4-BE49-F238E27FC236}">
                <a16:creationId xmlns:a16="http://schemas.microsoft.com/office/drawing/2014/main" id="{F992FBA7-AB71-4903-B4BD-ACE98B1C6844}"/>
              </a:ext>
            </a:extLst>
          </p:cNvPr>
          <p:cNvSpPr>
            <a:spLocks noGrp="1"/>
          </p:cNvSpPr>
          <p:nvPr>
            <p:ph type="ftr" sz="quarter" idx="15"/>
          </p:nvPr>
        </p:nvSpPr>
        <p:spPr/>
        <p:txBody>
          <a:bodyPr/>
          <a:lstStyle>
            <a:lvl1pPr>
              <a:defRPr/>
            </a:lvl1pPr>
          </a:lstStyle>
          <a:p>
            <a:pPr>
              <a:defRPr/>
            </a:pPr>
            <a:r>
              <a:rPr lang="en-US"/>
              <a:t>Presentation Title</a:t>
            </a:r>
            <a:endParaRPr lang="en-US" dirty="0"/>
          </a:p>
        </p:txBody>
      </p:sp>
      <p:sp>
        <p:nvSpPr>
          <p:cNvPr id="9" name="Slide Number Placeholder 9">
            <a:extLst>
              <a:ext uri="{FF2B5EF4-FFF2-40B4-BE49-F238E27FC236}">
                <a16:creationId xmlns:a16="http://schemas.microsoft.com/office/drawing/2014/main" id="{A5937172-8EA4-4A0E-AD0C-BACBC2FE24C3}"/>
              </a:ext>
            </a:extLst>
          </p:cNvPr>
          <p:cNvSpPr>
            <a:spLocks noGrp="1"/>
          </p:cNvSpPr>
          <p:nvPr>
            <p:ph type="sldNum" sz="quarter" idx="16"/>
          </p:nvPr>
        </p:nvSpPr>
        <p:spPr/>
        <p:txBody>
          <a:bodyPr/>
          <a:lstStyle>
            <a:lvl1pPr>
              <a:defRPr/>
            </a:lvl1pPr>
          </a:lstStyle>
          <a:p>
            <a:fld id="{1FC911C5-8600-44DC-A019-448F23F2614D}" type="slidenum">
              <a:rPr lang="en-US" altLang="en-US"/>
              <a:pPr/>
              <a:t>‹#›</a:t>
            </a:fld>
            <a:endParaRPr lang="en-US" altLang="en-US"/>
          </a:p>
        </p:txBody>
      </p:sp>
    </p:spTree>
    <p:extLst>
      <p:ext uri="{BB962C8B-B14F-4D97-AF65-F5344CB8AC3E}">
        <p14:creationId xmlns:p14="http://schemas.microsoft.com/office/powerpoint/2010/main" val="323380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D61DF9-632A-42E6-814F-994D0ABCFF7B}"/>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 name="Line 1086">
            <a:extLst>
              <a:ext uri="{FF2B5EF4-FFF2-40B4-BE49-F238E27FC236}">
                <a16:creationId xmlns:a16="http://schemas.microsoft.com/office/drawing/2014/main" id="{761D1F67-25B9-45C9-825C-B59EF72E325C}"/>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a:extLst>
              <a:ext uri="{FF2B5EF4-FFF2-40B4-BE49-F238E27FC236}">
                <a16:creationId xmlns:a16="http://schemas.microsoft.com/office/drawing/2014/main" id="{DA3F07F2-177D-4BE6-B234-810E5F112A25}"/>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a:extLst>
              <a:ext uri="{FF2B5EF4-FFF2-40B4-BE49-F238E27FC236}">
                <a16:creationId xmlns:a16="http://schemas.microsoft.com/office/drawing/2014/main" id="{A5DFBAC6-C428-42DF-88D0-ED18F524199A}"/>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a:extLst>
              <a:ext uri="{FF2B5EF4-FFF2-40B4-BE49-F238E27FC236}">
                <a16:creationId xmlns:a16="http://schemas.microsoft.com/office/drawing/2014/main" id="{337F2A16-D840-4BE4-B3B1-C818300CD08B}"/>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a:extLst>
              <a:ext uri="{FF2B5EF4-FFF2-40B4-BE49-F238E27FC236}">
                <a16:creationId xmlns:a16="http://schemas.microsoft.com/office/drawing/2014/main" id="{BCAB08D4-AD5A-4CB7-87C8-F4E27BE29439}"/>
              </a:ext>
            </a:extLst>
          </p:cNvPr>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a:extLst>
              <a:ext uri="{FF2B5EF4-FFF2-40B4-BE49-F238E27FC236}">
                <a16:creationId xmlns:a16="http://schemas.microsoft.com/office/drawing/2014/main" id="{9D6EC65E-6EC3-44F5-BE1C-38EF9DD8D3D9}"/>
              </a:ext>
            </a:extLst>
          </p:cNvPr>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a:extLst>
              <a:ext uri="{FF2B5EF4-FFF2-40B4-BE49-F238E27FC236}">
                <a16:creationId xmlns:a16="http://schemas.microsoft.com/office/drawing/2014/main" id="{CB7FBB9C-85A9-4C04-930F-9DFBA126987D}"/>
              </a:ext>
            </a:extLst>
          </p:cNvPr>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a:extLst>
              <a:ext uri="{FF2B5EF4-FFF2-40B4-BE49-F238E27FC236}">
                <a16:creationId xmlns:a16="http://schemas.microsoft.com/office/drawing/2014/main" id="{66EBCF53-CBB8-445C-9707-8E1C8F83B492}"/>
              </a:ext>
            </a:extLst>
          </p:cNvPr>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a:extLst>
              <a:ext uri="{FF2B5EF4-FFF2-40B4-BE49-F238E27FC236}">
                <a16:creationId xmlns:a16="http://schemas.microsoft.com/office/drawing/2014/main" id="{75DEC66E-9BC4-4775-9182-C414650258F4}"/>
              </a:ext>
            </a:extLst>
          </p:cNvPr>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a:extLst>
              <a:ext uri="{FF2B5EF4-FFF2-40B4-BE49-F238E27FC236}">
                <a16:creationId xmlns:a16="http://schemas.microsoft.com/office/drawing/2014/main" id="{3C44CD3C-9FCD-42C6-963D-1DF441615B8B}"/>
              </a:ext>
            </a:extLst>
          </p:cNvPr>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a:extLst>
              <a:ext uri="{FF2B5EF4-FFF2-40B4-BE49-F238E27FC236}">
                <a16:creationId xmlns:a16="http://schemas.microsoft.com/office/drawing/2014/main" id="{D8D38AFD-FEF8-4624-9CDF-95F10E4898BD}"/>
              </a:ext>
            </a:extLst>
          </p:cNvPr>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a:extLst>
              <a:ext uri="{FF2B5EF4-FFF2-40B4-BE49-F238E27FC236}">
                <a16:creationId xmlns:a16="http://schemas.microsoft.com/office/drawing/2014/main" id="{619EAF7B-BA4D-4417-8CF7-33D4EB90BA70}"/>
              </a:ext>
            </a:extLst>
          </p:cNvPr>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a:extLst>
              <a:ext uri="{FF2B5EF4-FFF2-40B4-BE49-F238E27FC236}">
                <a16:creationId xmlns:a16="http://schemas.microsoft.com/office/drawing/2014/main" id="{832E0C5F-3D7E-4BFF-B88A-766875AB276A}"/>
              </a:ext>
            </a:extLst>
          </p:cNvPr>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a:extLst>
              <a:ext uri="{FF2B5EF4-FFF2-40B4-BE49-F238E27FC236}">
                <a16:creationId xmlns:a16="http://schemas.microsoft.com/office/drawing/2014/main" id="{8F08271E-A913-4942-9CAF-E14A9B10E401}"/>
              </a:ext>
            </a:extLst>
          </p:cNvPr>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a:extLst>
              <a:ext uri="{FF2B5EF4-FFF2-40B4-BE49-F238E27FC236}">
                <a16:creationId xmlns:a16="http://schemas.microsoft.com/office/drawing/2014/main" id="{A3518AA7-02DC-4DC0-93E4-397C82D5456E}"/>
              </a:ext>
            </a:extLst>
          </p:cNvPr>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a:extLst>
              <a:ext uri="{FF2B5EF4-FFF2-40B4-BE49-F238E27FC236}">
                <a16:creationId xmlns:a16="http://schemas.microsoft.com/office/drawing/2014/main" id="{2B022DC3-B403-4AB7-9D52-EB6E8987BEA7}"/>
              </a:ext>
            </a:extLst>
          </p:cNvPr>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a:extLst>
              <a:ext uri="{FF2B5EF4-FFF2-40B4-BE49-F238E27FC236}">
                <a16:creationId xmlns:a16="http://schemas.microsoft.com/office/drawing/2014/main" id="{54534442-99B1-4362-B640-FC622321D823}"/>
              </a:ext>
            </a:extLst>
          </p:cNvPr>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a:extLst>
              <a:ext uri="{FF2B5EF4-FFF2-40B4-BE49-F238E27FC236}">
                <a16:creationId xmlns:a16="http://schemas.microsoft.com/office/drawing/2014/main" id="{1D59FA98-A70A-4B4B-8C4A-BBE4D128E7B5}"/>
              </a:ext>
            </a:extLst>
          </p:cNvPr>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a:extLst>
              <a:ext uri="{FF2B5EF4-FFF2-40B4-BE49-F238E27FC236}">
                <a16:creationId xmlns:a16="http://schemas.microsoft.com/office/drawing/2014/main" id="{3BCFF625-F0AF-45A5-8A67-39BA51B8D3F6}"/>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a:extLst>
              <a:ext uri="{FF2B5EF4-FFF2-40B4-BE49-F238E27FC236}">
                <a16:creationId xmlns:a16="http://schemas.microsoft.com/office/drawing/2014/main" id="{CBC0351F-97F6-4349-A1AD-337B22EB196C}"/>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a:extLst>
              <a:ext uri="{FF2B5EF4-FFF2-40B4-BE49-F238E27FC236}">
                <a16:creationId xmlns:a16="http://schemas.microsoft.com/office/drawing/2014/main" id="{7BD59AC7-58B8-4008-9101-DCDF3492612E}"/>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a:extLst>
              <a:ext uri="{FF2B5EF4-FFF2-40B4-BE49-F238E27FC236}">
                <a16:creationId xmlns:a16="http://schemas.microsoft.com/office/drawing/2014/main" id="{7E4EECD9-817B-4B49-A71D-AA41BFB84A5A}"/>
              </a:ext>
            </a:extLst>
          </p:cNvPr>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a:extLst>
              <a:ext uri="{FF2B5EF4-FFF2-40B4-BE49-F238E27FC236}">
                <a16:creationId xmlns:a16="http://schemas.microsoft.com/office/drawing/2014/main" id="{473DCE9C-68D4-44EC-A804-72ABF43D3F5A}"/>
              </a:ext>
            </a:extLst>
          </p:cNvPr>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a:extLst>
              <a:ext uri="{FF2B5EF4-FFF2-40B4-BE49-F238E27FC236}">
                <a16:creationId xmlns:a16="http://schemas.microsoft.com/office/drawing/2014/main" id="{F11B636F-46A1-4E5C-8FD2-EE462E733DF4}"/>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a:extLst>
              <a:ext uri="{FF2B5EF4-FFF2-40B4-BE49-F238E27FC236}">
                <a16:creationId xmlns:a16="http://schemas.microsoft.com/office/drawing/2014/main" id="{89BB5479-212B-4290-99A3-B7CBEDC20EC5}"/>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a:extLst>
              <a:ext uri="{FF2B5EF4-FFF2-40B4-BE49-F238E27FC236}">
                <a16:creationId xmlns:a16="http://schemas.microsoft.com/office/drawing/2014/main" id="{54563626-0B2E-46DB-ACF5-32826FFC33F5}"/>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a:extLst>
              <a:ext uri="{FF2B5EF4-FFF2-40B4-BE49-F238E27FC236}">
                <a16:creationId xmlns:a16="http://schemas.microsoft.com/office/drawing/2014/main" id="{181C81F5-CC01-4274-A41B-61B7739F124D}"/>
              </a:ext>
            </a:extLst>
          </p:cNvPr>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a:extLst>
              <a:ext uri="{FF2B5EF4-FFF2-40B4-BE49-F238E27FC236}">
                <a16:creationId xmlns:a16="http://schemas.microsoft.com/office/drawing/2014/main" id="{E5869180-5044-49F4-9313-CC5B6E4859E7}"/>
              </a:ext>
            </a:extLst>
          </p:cNvPr>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a:extLst>
              <a:ext uri="{FF2B5EF4-FFF2-40B4-BE49-F238E27FC236}">
                <a16:creationId xmlns:a16="http://schemas.microsoft.com/office/drawing/2014/main" id="{02FA76CD-D292-4466-9115-CB1B793DE67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a:extLst>
              <a:ext uri="{FF2B5EF4-FFF2-40B4-BE49-F238E27FC236}">
                <a16:creationId xmlns:a16="http://schemas.microsoft.com/office/drawing/2014/main" id="{3480350A-96B9-40A7-9312-2E6BB7DE5109}"/>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a:extLst>
              <a:ext uri="{FF2B5EF4-FFF2-40B4-BE49-F238E27FC236}">
                <a16:creationId xmlns:a16="http://schemas.microsoft.com/office/drawing/2014/main" id="{041D22C0-86E4-4419-9E19-675C60E48FD1}"/>
              </a:ext>
            </a:extLst>
          </p:cNvPr>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a:extLst>
              <a:ext uri="{FF2B5EF4-FFF2-40B4-BE49-F238E27FC236}">
                <a16:creationId xmlns:a16="http://schemas.microsoft.com/office/drawing/2014/main" id="{23EC9140-C14A-4955-9840-77C4099DFF29}"/>
              </a:ext>
            </a:extLst>
          </p:cNvPr>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a:extLst>
              <a:ext uri="{FF2B5EF4-FFF2-40B4-BE49-F238E27FC236}">
                <a16:creationId xmlns:a16="http://schemas.microsoft.com/office/drawing/2014/main" id="{4C5D7C2F-F003-4E86-8F9A-A78463A09749}"/>
              </a:ext>
            </a:extLst>
          </p:cNvPr>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a:extLst>
              <a:ext uri="{FF2B5EF4-FFF2-40B4-BE49-F238E27FC236}">
                <a16:creationId xmlns:a16="http://schemas.microsoft.com/office/drawing/2014/main" id="{7352D889-F946-48E5-A4C4-03D39ECBD94F}"/>
              </a:ext>
            </a:extLst>
          </p:cNvPr>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a:extLst>
              <a:ext uri="{FF2B5EF4-FFF2-40B4-BE49-F238E27FC236}">
                <a16:creationId xmlns:a16="http://schemas.microsoft.com/office/drawing/2014/main" id="{49971FF3-DFE9-4B1D-BA3F-EBB844F059FF}"/>
              </a:ext>
            </a:extLst>
          </p:cNvPr>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a:extLst>
              <a:ext uri="{FF2B5EF4-FFF2-40B4-BE49-F238E27FC236}">
                <a16:creationId xmlns:a16="http://schemas.microsoft.com/office/drawing/2014/main" id="{682AE6A5-6343-404F-AAF3-422FFDEEE56C}"/>
              </a:ext>
            </a:extLst>
          </p:cNvPr>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a:extLst>
              <a:ext uri="{FF2B5EF4-FFF2-40B4-BE49-F238E27FC236}">
                <a16:creationId xmlns:a16="http://schemas.microsoft.com/office/drawing/2014/main" id="{35005F30-1804-40B3-A60D-27273D8EE0CD}"/>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a:extLst>
              <a:ext uri="{FF2B5EF4-FFF2-40B4-BE49-F238E27FC236}">
                <a16:creationId xmlns:a16="http://schemas.microsoft.com/office/drawing/2014/main" id="{D6C0D07E-706E-45CE-899A-EBA38A70B698}"/>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a:extLst>
              <a:ext uri="{FF2B5EF4-FFF2-40B4-BE49-F238E27FC236}">
                <a16:creationId xmlns:a16="http://schemas.microsoft.com/office/drawing/2014/main" id="{C9595964-D98C-4BD9-999E-8C40B3038E2A}"/>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a:extLst>
              <a:ext uri="{FF2B5EF4-FFF2-40B4-BE49-F238E27FC236}">
                <a16:creationId xmlns:a16="http://schemas.microsoft.com/office/drawing/2014/main" id="{D2F58FCF-7808-4B33-9609-2A085A6B6FF0}"/>
              </a:ext>
            </a:extLst>
          </p:cNvPr>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a:extLst>
              <a:ext uri="{FF2B5EF4-FFF2-40B4-BE49-F238E27FC236}">
                <a16:creationId xmlns:a16="http://schemas.microsoft.com/office/drawing/2014/main" id="{3C0DE90B-3CDC-4BE7-8E3F-815D7E55D8FD}"/>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a:extLst>
              <a:ext uri="{FF2B5EF4-FFF2-40B4-BE49-F238E27FC236}">
                <a16:creationId xmlns:a16="http://schemas.microsoft.com/office/drawing/2014/main" id="{D67925CE-E266-4483-8126-01D44D4F45C6}"/>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a:extLst>
              <a:ext uri="{FF2B5EF4-FFF2-40B4-BE49-F238E27FC236}">
                <a16:creationId xmlns:a16="http://schemas.microsoft.com/office/drawing/2014/main" id="{8FAC0EFC-C507-4A88-B939-6B8263148693}"/>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a:extLst>
              <a:ext uri="{FF2B5EF4-FFF2-40B4-BE49-F238E27FC236}">
                <a16:creationId xmlns:a16="http://schemas.microsoft.com/office/drawing/2014/main" id="{77411D1E-1AEA-43CC-A031-825B7D2B3D52}"/>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a:extLst>
              <a:ext uri="{FF2B5EF4-FFF2-40B4-BE49-F238E27FC236}">
                <a16:creationId xmlns:a16="http://schemas.microsoft.com/office/drawing/2014/main" id="{C1F11428-3635-44B7-8098-EC778A59285F}"/>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a:extLst>
              <a:ext uri="{FF2B5EF4-FFF2-40B4-BE49-F238E27FC236}">
                <a16:creationId xmlns:a16="http://schemas.microsoft.com/office/drawing/2014/main" id="{88E4E334-B123-4785-8E93-698367D9B7A6}"/>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a:extLst>
              <a:ext uri="{FF2B5EF4-FFF2-40B4-BE49-F238E27FC236}">
                <a16:creationId xmlns:a16="http://schemas.microsoft.com/office/drawing/2014/main" id="{13C80F48-7B2B-4D74-8322-B2A64F2D7766}"/>
              </a:ext>
            </a:extLst>
          </p:cNvPr>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a:extLst>
              <a:ext uri="{FF2B5EF4-FFF2-40B4-BE49-F238E27FC236}">
                <a16:creationId xmlns:a16="http://schemas.microsoft.com/office/drawing/2014/main" id="{D1429A21-85A6-4788-A247-04882426BA02}"/>
              </a:ext>
            </a:extLst>
          </p:cNvPr>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a:extLst>
              <a:ext uri="{FF2B5EF4-FFF2-40B4-BE49-F238E27FC236}">
                <a16:creationId xmlns:a16="http://schemas.microsoft.com/office/drawing/2014/main" id="{95BC0637-245A-49A1-91E9-D830A33C768F}"/>
              </a:ext>
            </a:extLst>
          </p:cNvPr>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a:extLst>
              <a:ext uri="{FF2B5EF4-FFF2-40B4-BE49-F238E27FC236}">
                <a16:creationId xmlns:a16="http://schemas.microsoft.com/office/drawing/2014/main" id="{00E93EFA-012B-4F86-8DAC-234FB8E34169}"/>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a:extLst>
              <a:ext uri="{FF2B5EF4-FFF2-40B4-BE49-F238E27FC236}">
                <a16:creationId xmlns:a16="http://schemas.microsoft.com/office/drawing/2014/main" id="{D6CE84A2-DCA9-415B-A749-05103ABEFDF9}"/>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a:extLst>
              <a:ext uri="{FF2B5EF4-FFF2-40B4-BE49-F238E27FC236}">
                <a16:creationId xmlns:a16="http://schemas.microsoft.com/office/drawing/2014/main" id="{C8F1DE48-507C-4086-BA60-11EE51AD9C9E}"/>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a:extLst>
              <a:ext uri="{FF2B5EF4-FFF2-40B4-BE49-F238E27FC236}">
                <a16:creationId xmlns:a16="http://schemas.microsoft.com/office/drawing/2014/main" id="{89163704-42AB-4366-845B-C12860289648}"/>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a:extLst>
              <a:ext uri="{FF2B5EF4-FFF2-40B4-BE49-F238E27FC236}">
                <a16:creationId xmlns:a16="http://schemas.microsoft.com/office/drawing/2014/main" id="{497185B8-046E-4C49-B4AF-2B96BF48D316}"/>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a:extLst>
              <a:ext uri="{FF2B5EF4-FFF2-40B4-BE49-F238E27FC236}">
                <a16:creationId xmlns:a16="http://schemas.microsoft.com/office/drawing/2014/main" id="{59515FB3-6E25-40B7-8CB2-DED26CE4E2C7}"/>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a:extLst>
              <a:ext uri="{FF2B5EF4-FFF2-40B4-BE49-F238E27FC236}">
                <a16:creationId xmlns:a16="http://schemas.microsoft.com/office/drawing/2014/main" id="{74D7BDF7-1C1E-47FC-840D-FA2B08D448CD}"/>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a:extLst>
              <a:ext uri="{FF2B5EF4-FFF2-40B4-BE49-F238E27FC236}">
                <a16:creationId xmlns:a16="http://schemas.microsoft.com/office/drawing/2014/main" id="{E58AEC22-0CA0-43C6-9DF4-FF6F644BAFD7}"/>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pic>
        <p:nvPicPr>
          <p:cNvPr id="63" name="Picture 63">
            <a:extLst>
              <a:ext uri="{FF2B5EF4-FFF2-40B4-BE49-F238E27FC236}">
                <a16:creationId xmlns:a16="http://schemas.microsoft.com/office/drawing/2014/main" id="{D92FBCA7-CB6C-41CD-B6AC-B81BCDCF6B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a:extLst>
              <a:ext uri="{FF2B5EF4-FFF2-40B4-BE49-F238E27FC236}">
                <a16:creationId xmlns:a16="http://schemas.microsoft.com/office/drawing/2014/main" id="{95FC8E59-7C71-4A76-825A-A9FF051AA60D}"/>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5C8EB1AA-33A1-4477-BD22-35862DB4608F}"/>
              </a:ext>
            </a:extLst>
          </p:cNvPr>
          <p:cNvSpPr>
            <a:spLocks noGrp="1" noChangeArrowheads="1"/>
          </p:cNvSpPr>
          <p:nvPr>
            <p:ph type="dt" sz="half" idx="15"/>
          </p:nvPr>
        </p:nvSpPr>
        <p:spPr>
          <a:xfrm>
            <a:off x="5932488" y="5975350"/>
            <a:ext cx="2552700" cy="306388"/>
          </a:xfrm>
        </p:spPr>
        <p:txBody>
          <a:bodyPr rIns="0"/>
          <a:lstStyle>
            <a:lvl1pPr algn="r">
              <a:defRPr b="0" i="0">
                <a:solidFill>
                  <a:schemeClr val="tx1"/>
                </a:solidFill>
                <a:latin typeface="Arial"/>
                <a:cs typeface="Arial"/>
              </a:defRPr>
            </a:lvl1pPr>
          </a:lstStyle>
          <a:p>
            <a:pPr>
              <a:defRPr/>
            </a:pPr>
            <a:fld id="{FB033EB9-B39C-483B-B7BF-9FDC60121643}" type="datetime4">
              <a:rPr lang="en-US"/>
              <a:pPr>
                <a:defRPr/>
              </a:pPr>
              <a:t>7 May, 2021</a:t>
            </a:fld>
            <a:endParaRPr lang="en-US" dirty="0"/>
          </a:p>
        </p:txBody>
      </p:sp>
    </p:spTree>
    <p:extLst>
      <p:ext uri="{BB962C8B-B14F-4D97-AF65-F5344CB8AC3E}">
        <p14:creationId xmlns:p14="http://schemas.microsoft.com/office/powerpoint/2010/main" val="93828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a:extLst>
              <a:ext uri="{FF2B5EF4-FFF2-40B4-BE49-F238E27FC236}">
                <a16:creationId xmlns:a16="http://schemas.microsoft.com/office/drawing/2014/main" id="{631334CC-C321-4C40-84B2-D0B61D27BAAB}"/>
              </a:ext>
            </a:extLst>
          </p:cNvPr>
          <p:cNvSpPr>
            <a:spLocks noGrp="1" noChangeArrowheads="1"/>
          </p:cNvSpPr>
          <p:nvPr>
            <p:ph type="sldNum" sz="quarter" idx="10"/>
          </p:nvPr>
        </p:nvSpPr>
        <p:spPr>
          <a:ln/>
        </p:spPr>
        <p:txBody>
          <a:bodyPr/>
          <a:lstStyle>
            <a:lvl1pPr>
              <a:defRPr/>
            </a:lvl1pPr>
          </a:lstStyle>
          <a:p>
            <a:fld id="{982CD4BD-2BEF-490D-A28F-1DA2B72EA1CD}" type="slidenum">
              <a:rPr lang="en-US" altLang="en-US"/>
              <a:pPr/>
              <a:t>‹#›</a:t>
            </a:fld>
            <a:endParaRPr lang="en-US" altLang="en-US"/>
          </a:p>
        </p:txBody>
      </p:sp>
      <p:sp>
        <p:nvSpPr>
          <p:cNvPr id="6" name="Footer Placeholder 2">
            <a:extLst>
              <a:ext uri="{FF2B5EF4-FFF2-40B4-BE49-F238E27FC236}">
                <a16:creationId xmlns:a16="http://schemas.microsoft.com/office/drawing/2014/main" id="{70C3775D-F431-4ABF-BF3B-B47588F5F9C8}"/>
              </a:ext>
            </a:extLst>
          </p:cNvPr>
          <p:cNvSpPr>
            <a:spLocks noGrp="1"/>
          </p:cNvSpPr>
          <p:nvPr>
            <p:ph type="ftr" sz="quarter" idx="11"/>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17408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a:extLst>
              <a:ext uri="{FF2B5EF4-FFF2-40B4-BE49-F238E27FC236}">
                <a16:creationId xmlns:a16="http://schemas.microsoft.com/office/drawing/2014/main" id="{0A47466D-655A-43BF-96EC-7C6BCB8874E2}"/>
              </a:ext>
            </a:extLst>
          </p:cNvPr>
          <p:cNvSpPr>
            <a:spLocks noGrp="1" noChangeArrowheads="1"/>
          </p:cNvSpPr>
          <p:nvPr>
            <p:ph type="sldNum" sz="quarter" idx="10"/>
          </p:nvPr>
        </p:nvSpPr>
        <p:spPr>
          <a:ln/>
        </p:spPr>
        <p:txBody>
          <a:bodyPr/>
          <a:lstStyle>
            <a:lvl1pPr>
              <a:defRPr/>
            </a:lvl1pPr>
          </a:lstStyle>
          <a:p>
            <a:fld id="{90B857FB-23E0-474E-B4A0-20C8EF4A99B9}" type="slidenum">
              <a:rPr lang="en-US" altLang="en-US"/>
              <a:pPr/>
              <a:t>‹#›</a:t>
            </a:fld>
            <a:endParaRPr lang="en-US" altLang="en-US"/>
          </a:p>
        </p:txBody>
      </p:sp>
      <p:sp>
        <p:nvSpPr>
          <p:cNvPr id="6" name="Footer Placeholder 2">
            <a:extLst>
              <a:ext uri="{FF2B5EF4-FFF2-40B4-BE49-F238E27FC236}">
                <a16:creationId xmlns:a16="http://schemas.microsoft.com/office/drawing/2014/main" id="{23232D4E-EFA8-4078-8D9C-2E0A28231AC7}"/>
              </a:ext>
            </a:extLst>
          </p:cNvPr>
          <p:cNvSpPr>
            <a:spLocks noGrp="1"/>
          </p:cNvSpPr>
          <p:nvPr>
            <p:ph type="ftr" sz="quarter" idx="11"/>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513162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10.xml"/><Relationship Id="rId4"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theme" Target="../theme/theme9.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a:extLst>
              <a:ext uri="{FF2B5EF4-FFF2-40B4-BE49-F238E27FC236}">
                <a16:creationId xmlns:a16="http://schemas.microsoft.com/office/drawing/2014/main" id="{31EF5A43-7E28-4D78-8E7F-3CF46075980B}"/>
              </a:ext>
            </a:extLst>
          </p:cNvPr>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a:extLst>
              <a:ext uri="{FF2B5EF4-FFF2-40B4-BE49-F238E27FC236}">
                <a16:creationId xmlns:a16="http://schemas.microsoft.com/office/drawing/2014/main" id="{8483D556-C3BC-4122-A8DB-47978594B33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Date Placeholder 4">
            <a:extLst>
              <a:ext uri="{FF2B5EF4-FFF2-40B4-BE49-F238E27FC236}">
                <a16:creationId xmlns:a16="http://schemas.microsoft.com/office/drawing/2014/main" id="{C7498509-36C4-4C05-8151-DFC7B8D96FEC}"/>
              </a:ext>
            </a:extLst>
          </p:cNvPr>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a:defRPr sz="1400" b="0">
                <a:solidFill>
                  <a:schemeClr val="tx1">
                    <a:tint val="75000"/>
                  </a:schemeClr>
                </a:solidFill>
                <a:latin typeface="+mn-lt"/>
                <a:ea typeface="+mn-ea"/>
                <a:cs typeface="Times New Roman" pitchFamily="18" charset="0"/>
              </a:defRPr>
            </a:lvl1pPr>
          </a:lstStyle>
          <a:p>
            <a:pPr>
              <a:defRPr/>
            </a:pPr>
            <a:fld id="{32F537B9-1DF9-4EE5-9C59-FCF50C3BCD01}" type="datetime4">
              <a:rPr lang="en-US"/>
              <a:pPr>
                <a:defRPr/>
              </a:pPr>
              <a:t>7 May, 2021</a:t>
            </a:fld>
            <a:endParaRPr lang="en-US" dirty="0"/>
          </a:p>
        </p:txBody>
      </p:sp>
    </p:spTree>
  </p:cSld>
  <p:clrMap bg1="lt1" tx1="dk1" bg2="lt2" tx2="dk2" accent1="accent1" accent2="accent2" accent3="accent3" accent4="accent4" accent5="accent5" accent6="accent6" hlink="hlink" folHlink="folHlink"/>
  <p:sldLayoutIdLst>
    <p:sldLayoutId id="2147485515" r:id="rId1"/>
    <p:sldLayoutId id="2147485516" r:id="rId2"/>
    <p:sldLayoutId id="2147485517" r:id="rId3"/>
  </p:sldLayoutIdLst>
  <p:hf sldNum="0" hdr="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a:extLst>
              <a:ext uri="{FF2B5EF4-FFF2-40B4-BE49-F238E27FC236}">
                <a16:creationId xmlns:a16="http://schemas.microsoft.com/office/drawing/2014/main" id="{759EAABD-5D75-4873-9FEF-861F152A119E}"/>
              </a:ext>
            </a:extLst>
          </p:cNvPr>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43" name="Rectangle 3">
            <a:extLst>
              <a:ext uri="{FF2B5EF4-FFF2-40B4-BE49-F238E27FC236}">
                <a16:creationId xmlns:a16="http://schemas.microsoft.com/office/drawing/2014/main" id="{546A673A-E8DD-42C0-A4AE-F3729B041E9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523" r:id="rId1"/>
    <p:sldLayoutId id="2147485524" r:id="rId2"/>
    <p:sldLayoutId id="2147485525" r:id="rId3"/>
    <p:sldLayoutId id="2147485526" r:id="rId4"/>
  </p:sldLayoutIdLst>
  <p:hf sldNum="0" hdr="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Freeform 84">
            <a:extLst>
              <a:ext uri="{FF2B5EF4-FFF2-40B4-BE49-F238E27FC236}">
                <a16:creationId xmlns:a16="http://schemas.microsoft.com/office/drawing/2014/main" id="{2D3A83E4-7FA7-43BD-83B9-DBEA6542E248}"/>
              </a:ext>
            </a:extLst>
          </p:cNvPr>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1267" name="Freeform 85">
            <a:extLst>
              <a:ext uri="{FF2B5EF4-FFF2-40B4-BE49-F238E27FC236}">
                <a16:creationId xmlns:a16="http://schemas.microsoft.com/office/drawing/2014/main" id="{FEC1571D-37B2-4FD8-A86C-C29E820E64B8}"/>
              </a:ext>
            </a:extLst>
          </p:cNvPr>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1268" name="Rectangle 2">
            <a:extLst>
              <a:ext uri="{FF2B5EF4-FFF2-40B4-BE49-F238E27FC236}">
                <a16:creationId xmlns:a16="http://schemas.microsoft.com/office/drawing/2014/main" id="{1D24D5B9-560B-4556-A61A-9019FCA11FCD}"/>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1AFBB230-F34C-46A0-B3A5-9F8E121C4A45}"/>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a:extLst>
              <a:ext uri="{FF2B5EF4-FFF2-40B4-BE49-F238E27FC236}">
                <a16:creationId xmlns:a16="http://schemas.microsoft.com/office/drawing/2014/main" id="{7FB3F66E-F942-48CD-8727-B02D3594A33F}"/>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725EF70B-3AA1-4CC3-B7AF-51D33B8A6D67}" type="slidenum">
              <a:rPr lang="en-US" altLang="en-US"/>
              <a:pPr/>
              <a:t>‹#›</a:t>
            </a:fld>
            <a:endParaRPr lang="en-US" altLang="en-US"/>
          </a:p>
        </p:txBody>
      </p:sp>
      <p:sp>
        <p:nvSpPr>
          <p:cNvPr id="11271" name="TextBox 7">
            <a:extLst>
              <a:ext uri="{FF2B5EF4-FFF2-40B4-BE49-F238E27FC236}">
                <a16:creationId xmlns:a16="http://schemas.microsoft.com/office/drawing/2014/main" id="{F7821611-99B3-4DD3-B6C0-B2ADDF64480C}"/>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11272" name="Picture 10">
            <a:extLst>
              <a:ext uri="{FF2B5EF4-FFF2-40B4-BE49-F238E27FC236}">
                <a16:creationId xmlns:a16="http://schemas.microsoft.com/office/drawing/2014/main" id="{475ABCE5-9529-4D6C-B6C4-9AAA49C898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D59EE2D8-7666-4D2D-83E6-C9E2513F3519}"/>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5514" r:id="rId1"/>
  </p:sldLayoutIdLst>
  <p:hf sldNum="0" hdr="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a:extLst>
              <a:ext uri="{FF2B5EF4-FFF2-40B4-BE49-F238E27FC236}">
                <a16:creationId xmlns:a16="http://schemas.microsoft.com/office/drawing/2014/main" id="{209646BC-7D8F-44F3-9286-1AFBBB41EC2F}"/>
              </a:ext>
            </a:extLst>
          </p:cNvPr>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a:extLst>
              <a:ext uri="{FF2B5EF4-FFF2-40B4-BE49-F238E27FC236}">
                <a16:creationId xmlns:a16="http://schemas.microsoft.com/office/drawing/2014/main" id="{5F7AA9E3-CA8D-426A-BB18-705A9C232CDF}"/>
              </a:ext>
            </a:extLst>
          </p:cNvPr>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2" name="Rectangle 2">
            <a:extLst>
              <a:ext uri="{FF2B5EF4-FFF2-40B4-BE49-F238E27FC236}">
                <a16:creationId xmlns:a16="http://schemas.microsoft.com/office/drawing/2014/main" id="{DD3793C2-4F5B-497B-A906-045740494E30}"/>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206DD6B5-ECFF-4536-9A18-B7FE40DE4154}"/>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a:extLst>
              <a:ext uri="{FF2B5EF4-FFF2-40B4-BE49-F238E27FC236}">
                <a16:creationId xmlns:a16="http://schemas.microsoft.com/office/drawing/2014/main" id="{6AB25A91-77DD-4E47-88DA-91680249E580}"/>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CC8AD975-309D-44F6-B513-F4FA67223759}" type="slidenum">
              <a:rPr lang="en-US" altLang="en-US"/>
              <a:pPr/>
              <a:t>‹#›</a:t>
            </a:fld>
            <a:endParaRPr lang="en-US" altLang="en-US"/>
          </a:p>
        </p:txBody>
      </p:sp>
      <p:sp>
        <p:nvSpPr>
          <p:cNvPr id="2055" name="TextBox 7">
            <a:extLst>
              <a:ext uri="{FF2B5EF4-FFF2-40B4-BE49-F238E27FC236}">
                <a16:creationId xmlns:a16="http://schemas.microsoft.com/office/drawing/2014/main" id="{86F868BB-676A-4613-AA09-79F4F0FA9555}"/>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2056" name="Picture 10">
            <a:extLst>
              <a:ext uri="{FF2B5EF4-FFF2-40B4-BE49-F238E27FC236}">
                <a16:creationId xmlns:a16="http://schemas.microsoft.com/office/drawing/2014/main" id="{2342BB0E-76FA-4BDD-833C-E05173B9CE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B3765FAB-636C-4BAF-A7C7-8DF904E15EF6}"/>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5518" r:id="rId1"/>
  </p:sldLayoutIdLst>
  <p:hf sldNum="0" hdr="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84">
            <a:extLst>
              <a:ext uri="{FF2B5EF4-FFF2-40B4-BE49-F238E27FC236}">
                <a16:creationId xmlns:a16="http://schemas.microsoft.com/office/drawing/2014/main" id="{0CB81239-D5A6-4063-BFE2-14A7BD7F7E88}"/>
              </a:ext>
            </a:extLst>
          </p:cNvPr>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3075" name="Freeform 85">
            <a:extLst>
              <a:ext uri="{FF2B5EF4-FFF2-40B4-BE49-F238E27FC236}">
                <a16:creationId xmlns:a16="http://schemas.microsoft.com/office/drawing/2014/main" id="{FAD2C91F-C20B-451F-B516-BF05D27D9E0E}"/>
              </a:ext>
            </a:extLst>
          </p:cNvPr>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3076" name="Rectangle 2">
            <a:extLst>
              <a:ext uri="{FF2B5EF4-FFF2-40B4-BE49-F238E27FC236}">
                <a16:creationId xmlns:a16="http://schemas.microsoft.com/office/drawing/2014/main" id="{279A229C-09CF-414A-A698-E6593E69AC8E}"/>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3E0E43A4-6EEF-4A65-AFA9-33CABCA84914}"/>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a:extLst>
              <a:ext uri="{FF2B5EF4-FFF2-40B4-BE49-F238E27FC236}">
                <a16:creationId xmlns:a16="http://schemas.microsoft.com/office/drawing/2014/main" id="{523EAFB7-A927-4BD7-9896-B13EA812A079}"/>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AE04F337-40BB-4F9C-A77E-2E1262BE250D}" type="slidenum">
              <a:rPr lang="en-US" altLang="en-US"/>
              <a:pPr/>
              <a:t>‹#›</a:t>
            </a:fld>
            <a:endParaRPr lang="en-US" altLang="en-US"/>
          </a:p>
        </p:txBody>
      </p:sp>
      <p:sp>
        <p:nvSpPr>
          <p:cNvPr id="3079" name="TextBox 7">
            <a:extLst>
              <a:ext uri="{FF2B5EF4-FFF2-40B4-BE49-F238E27FC236}">
                <a16:creationId xmlns:a16="http://schemas.microsoft.com/office/drawing/2014/main" id="{3BBDBCE8-97CC-4164-8EC4-CD804828218E}"/>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3080" name="Picture 10">
            <a:extLst>
              <a:ext uri="{FF2B5EF4-FFF2-40B4-BE49-F238E27FC236}">
                <a16:creationId xmlns:a16="http://schemas.microsoft.com/office/drawing/2014/main" id="{8D403305-1589-4212-9D2E-7E54FDE38B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961D3FAA-3DC3-4833-A269-0FC9525F5E1E}"/>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5519" r:id="rId1"/>
    <p:sldLayoutId id="2147485520" r:id="rId2"/>
    <p:sldLayoutId id="2147485527" r:id="rId3"/>
  </p:sldLayoutIdLst>
  <p:hf sldNum="0" hdr="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a:extLst>
              <a:ext uri="{FF2B5EF4-FFF2-40B4-BE49-F238E27FC236}">
                <a16:creationId xmlns:a16="http://schemas.microsoft.com/office/drawing/2014/main" id="{B2665E7D-B4A5-4E41-B0CE-12B0E8F4AA9C}"/>
              </a:ext>
            </a:extLst>
          </p:cNvPr>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4099" name="Freeform 85">
            <a:extLst>
              <a:ext uri="{FF2B5EF4-FFF2-40B4-BE49-F238E27FC236}">
                <a16:creationId xmlns:a16="http://schemas.microsoft.com/office/drawing/2014/main" id="{B0CE3006-4475-4807-A362-A925DE782E9A}"/>
              </a:ext>
            </a:extLst>
          </p:cNvPr>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4100" name="Rectangle 2">
            <a:extLst>
              <a:ext uri="{FF2B5EF4-FFF2-40B4-BE49-F238E27FC236}">
                <a16:creationId xmlns:a16="http://schemas.microsoft.com/office/drawing/2014/main" id="{ED1231D8-218E-4E47-BB1B-52DD5CE5AF2C}"/>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FDF854C7-5395-4254-88CF-1EAFD426F2C3}"/>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a:extLst>
              <a:ext uri="{FF2B5EF4-FFF2-40B4-BE49-F238E27FC236}">
                <a16:creationId xmlns:a16="http://schemas.microsoft.com/office/drawing/2014/main" id="{AE093CEE-CD0B-434E-BFC9-8EF51CCBB120}"/>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3D9027C8-DE51-4195-87B1-714447094512}" type="slidenum">
              <a:rPr lang="en-US" altLang="en-US"/>
              <a:pPr/>
              <a:t>‹#›</a:t>
            </a:fld>
            <a:endParaRPr lang="en-US" altLang="en-US"/>
          </a:p>
        </p:txBody>
      </p:sp>
      <p:sp>
        <p:nvSpPr>
          <p:cNvPr id="4103" name="TextBox 7">
            <a:extLst>
              <a:ext uri="{FF2B5EF4-FFF2-40B4-BE49-F238E27FC236}">
                <a16:creationId xmlns:a16="http://schemas.microsoft.com/office/drawing/2014/main" id="{9F51714E-156D-495D-8894-5140B2BEB933}"/>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4104" name="Picture 10">
            <a:extLst>
              <a:ext uri="{FF2B5EF4-FFF2-40B4-BE49-F238E27FC236}">
                <a16:creationId xmlns:a16="http://schemas.microsoft.com/office/drawing/2014/main" id="{9EC6F125-A189-4F4F-864D-3D5F91F27A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0AF31878-700A-4C23-A8A5-AB7002C242F6}"/>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5503" r:id="rId1"/>
    <p:sldLayoutId id="2147485504" r:id="rId2"/>
  </p:sldLayoutIdLst>
  <p:hf sldNum="0" hdr="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a:extLst>
              <a:ext uri="{FF2B5EF4-FFF2-40B4-BE49-F238E27FC236}">
                <a16:creationId xmlns:a16="http://schemas.microsoft.com/office/drawing/2014/main" id="{CC33AD42-17AD-4499-AC18-02539670A933}"/>
              </a:ext>
            </a:extLst>
          </p:cNvPr>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5123" name="Freeform 85">
            <a:extLst>
              <a:ext uri="{FF2B5EF4-FFF2-40B4-BE49-F238E27FC236}">
                <a16:creationId xmlns:a16="http://schemas.microsoft.com/office/drawing/2014/main" id="{8B8F715A-D9DD-4FBD-8E2F-10523D9E38C7}"/>
              </a:ext>
            </a:extLst>
          </p:cNvPr>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5124" name="Rectangle 2">
            <a:extLst>
              <a:ext uri="{FF2B5EF4-FFF2-40B4-BE49-F238E27FC236}">
                <a16:creationId xmlns:a16="http://schemas.microsoft.com/office/drawing/2014/main" id="{97B4A417-E739-4781-9DB0-ECA091C91973}"/>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4F3D372B-88D2-4E9A-9714-C0C0AC4E2CFF}"/>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a:extLst>
              <a:ext uri="{FF2B5EF4-FFF2-40B4-BE49-F238E27FC236}">
                <a16:creationId xmlns:a16="http://schemas.microsoft.com/office/drawing/2014/main" id="{CDBF9258-6FCB-4954-AE3A-429C298C7635}"/>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5CD6E375-8DF4-4AB7-A228-257C32AD2962}" type="slidenum">
              <a:rPr lang="en-US" altLang="en-US"/>
              <a:pPr/>
              <a:t>‹#›</a:t>
            </a:fld>
            <a:endParaRPr lang="en-US" altLang="en-US"/>
          </a:p>
        </p:txBody>
      </p:sp>
      <p:sp>
        <p:nvSpPr>
          <p:cNvPr id="5127" name="TextBox 7">
            <a:extLst>
              <a:ext uri="{FF2B5EF4-FFF2-40B4-BE49-F238E27FC236}">
                <a16:creationId xmlns:a16="http://schemas.microsoft.com/office/drawing/2014/main" id="{EE9AF0B1-784C-4344-904C-AF7C18B97264}"/>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5128" name="Picture 10">
            <a:extLst>
              <a:ext uri="{FF2B5EF4-FFF2-40B4-BE49-F238E27FC236}">
                <a16:creationId xmlns:a16="http://schemas.microsoft.com/office/drawing/2014/main" id="{DCC3A1D1-A79E-4E03-9FEC-3C8C8C7D57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5D7545E4-2A3D-429D-848F-2504E9E28880}"/>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5505" r:id="rId1"/>
    <p:sldLayoutId id="2147485506" r:id="rId2"/>
  </p:sldLayoutIdLst>
  <p:hf sldNum="0" hdr="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a:extLst>
              <a:ext uri="{FF2B5EF4-FFF2-40B4-BE49-F238E27FC236}">
                <a16:creationId xmlns:a16="http://schemas.microsoft.com/office/drawing/2014/main" id="{0338AFD3-DE4B-4003-9783-A40C6B4D288E}"/>
              </a:ext>
            </a:extLst>
          </p:cNvPr>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6147" name="Freeform 85">
            <a:extLst>
              <a:ext uri="{FF2B5EF4-FFF2-40B4-BE49-F238E27FC236}">
                <a16:creationId xmlns:a16="http://schemas.microsoft.com/office/drawing/2014/main" id="{606F7C4A-DAC8-43BE-B98A-BDC7D994D474}"/>
              </a:ext>
            </a:extLst>
          </p:cNvPr>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a:extLst>
              <a:ext uri="{FF2B5EF4-FFF2-40B4-BE49-F238E27FC236}">
                <a16:creationId xmlns:a16="http://schemas.microsoft.com/office/drawing/2014/main" id="{BCC65A14-A9A1-40A0-ADBC-CE4674D80C64}"/>
              </a:ext>
            </a:extLst>
          </p:cNvPr>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a:extLst>
              <a:ext uri="{FF2B5EF4-FFF2-40B4-BE49-F238E27FC236}">
                <a16:creationId xmlns:a16="http://schemas.microsoft.com/office/drawing/2014/main" id="{8D3B8F46-063C-4EB4-B505-C58E60F97910}"/>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a:extLst>
              <a:ext uri="{FF2B5EF4-FFF2-40B4-BE49-F238E27FC236}">
                <a16:creationId xmlns:a16="http://schemas.microsoft.com/office/drawing/2014/main" id="{459A8C9D-A3B7-42D2-87A0-C3C6F2B311A7}"/>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5384E204-F089-4C62-A73D-65A4A9ED09E8}" type="slidenum">
              <a:rPr lang="en-US" altLang="en-US"/>
              <a:pPr/>
              <a:t>‹#›</a:t>
            </a:fld>
            <a:endParaRPr lang="en-US" altLang="en-US"/>
          </a:p>
        </p:txBody>
      </p:sp>
      <p:sp>
        <p:nvSpPr>
          <p:cNvPr id="6151" name="TextBox 7">
            <a:extLst>
              <a:ext uri="{FF2B5EF4-FFF2-40B4-BE49-F238E27FC236}">
                <a16:creationId xmlns:a16="http://schemas.microsoft.com/office/drawing/2014/main" id="{1E77C9FA-8D9C-49E9-8EDD-DE19B258CE5D}"/>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6152" name="Picture 10">
            <a:extLst>
              <a:ext uri="{FF2B5EF4-FFF2-40B4-BE49-F238E27FC236}">
                <a16:creationId xmlns:a16="http://schemas.microsoft.com/office/drawing/2014/main" id="{A2A87E90-F374-45CA-8A85-636F88B001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B45EB0CD-A1DA-42D7-BA95-9EAEFDDEE10F}"/>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5507" r:id="rId1"/>
    <p:sldLayoutId id="2147485508" r:id="rId2"/>
  </p:sldLayoutIdLst>
  <p:hf sldNum="0" hdr="0"/>
  <p:txStyles>
    <p:titleStyle>
      <a:lvl1pPr algn="l" rtl="0" eaLnBrk="0" fontAlgn="base" hangingPunct="0">
        <a:spcBef>
          <a:spcPct val="0"/>
        </a:spcBef>
        <a:spcAft>
          <a:spcPct val="0"/>
        </a:spcAft>
        <a:buFont typeface="Arial" panose="020B0604020202020204"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a:extLst>
              <a:ext uri="{FF2B5EF4-FFF2-40B4-BE49-F238E27FC236}">
                <a16:creationId xmlns:a16="http://schemas.microsoft.com/office/drawing/2014/main" id="{0A7A7805-5766-4BD1-8150-9CF85A46061F}"/>
              </a:ext>
            </a:extLst>
          </p:cNvPr>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7171" name="Freeform 85">
            <a:extLst>
              <a:ext uri="{FF2B5EF4-FFF2-40B4-BE49-F238E27FC236}">
                <a16:creationId xmlns:a16="http://schemas.microsoft.com/office/drawing/2014/main" id="{8889D990-8C86-405C-971C-F62A0480878D}"/>
              </a:ext>
            </a:extLst>
          </p:cNvPr>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7172" name="Rectangle 2">
            <a:extLst>
              <a:ext uri="{FF2B5EF4-FFF2-40B4-BE49-F238E27FC236}">
                <a16:creationId xmlns:a16="http://schemas.microsoft.com/office/drawing/2014/main" id="{BD1FF183-9B22-44AA-8C3E-F317661F2066}"/>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6B455C75-EB31-40A3-AD5C-A385390592F9}"/>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a:extLst>
              <a:ext uri="{FF2B5EF4-FFF2-40B4-BE49-F238E27FC236}">
                <a16:creationId xmlns:a16="http://schemas.microsoft.com/office/drawing/2014/main" id="{7761432A-93BD-41BA-8EA8-B71CF9272B62}"/>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13D31B70-B896-4CA6-BF85-9D12B45AB312}" type="slidenum">
              <a:rPr lang="en-US" altLang="en-US"/>
              <a:pPr/>
              <a:t>‹#›</a:t>
            </a:fld>
            <a:endParaRPr lang="en-US" altLang="en-US"/>
          </a:p>
        </p:txBody>
      </p:sp>
      <p:sp>
        <p:nvSpPr>
          <p:cNvPr id="7175" name="TextBox 7">
            <a:extLst>
              <a:ext uri="{FF2B5EF4-FFF2-40B4-BE49-F238E27FC236}">
                <a16:creationId xmlns:a16="http://schemas.microsoft.com/office/drawing/2014/main" id="{36C0BC32-549B-458D-B953-5CDF970C4418}"/>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7176" name="Picture 10">
            <a:extLst>
              <a:ext uri="{FF2B5EF4-FFF2-40B4-BE49-F238E27FC236}">
                <a16:creationId xmlns:a16="http://schemas.microsoft.com/office/drawing/2014/main" id="{74501CAA-0E4B-4BCF-A1A5-F889835A4F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3C0A7CAB-43BF-458D-9F46-6E72DCB4729C}"/>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5521" r:id="rId1"/>
  </p:sldLayoutIdLst>
  <p:hf sldNum="0" hdr="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a:extLst>
              <a:ext uri="{FF2B5EF4-FFF2-40B4-BE49-F238E27FC236}">
                <a16:creationId xmlns:a16="http://schemas.microsoft.com/office/drawing/2014/main" id="{FC5D61BD-CA0E-43E5-9AC7-7B4163AFAA81}"/>
              </a:ext>
            </a:extLst>
          </p:cNvPr>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8195" name="Freeform 85">
            <a:extLst>
              <a:ext uri="{FF2B5EF4-FFF2-40B4-BE49-F238E27FC236}">
                <a16:creationId xmlns:a16="http://schemas.microsoft.com/office/drawing/2014/main" id="{4A45F257-4240-4D6B-8A9A-D95267EFBDF6}"/>
              </a:ext>
            </a:extLst>
          </p:cNvPr>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a:extLst>
              <a:ext uri="{FF2B5EF4-FFF2-40B4-BE49-F238E27FC236}">
                <a16:creationId xmlns:a16="http://schemas.microsoft.com/office/drawing/2014/main" id="{5E8E882F-D384-4668-ADC5-B34E8A876FAC}"/>
              </a:ext>
            </a:extLst>
          </p:cNvPr>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a:extLst>
              <a:ext uri="{FF2B5EF4-FFF2-40B4-BE49-F238E27FC236}">
                <a16:creationId xmlns:a16="http://schemas.microsoft.com/office/drawing/2014/main" id="{F02DE1BA-C737-4744-BB8F-400205D37408}"/>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a:extLst>
              <a:ext uri="{FF2B5EF4-FFF2-40B4-BE49-F238E27FC236}">
                <a16:creationId xmlns:a16="http://schemas.microsoft.com/office/drawing/2014/main" id="{023E5D31-3B0A-4E88-9234-D4505936995D}"/>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74866D05-D17E-477F-B845-E7C30D7E1286}" type="slidenum">
              <a:rPr lang="en-US" altLang="en-US"/>
              <a:pPr/>
              <a:t>‹#›</a:t>
            </a:fld>
            <a:endParaRPr lang="en-US" altLang="en-US"/>
          </a:p>
        </p:txBody>
      </p:sp>
      <p:sp>
        <p:nvSpPr>
          <p:cNvPr id="8199" name="TextBox 7">
            <a:extLst>
              <a:ext uri="{FF2B5EF4-FFF2-40B4-BE49-F238E27FC236}">
                <a16:creationId xmlns:a16="http://schemas.microsoft.com/office/drawing/2014/main" id="{43D6E6C1-9A4C-40ED-B701-77FA34FD62D4}"/>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8200" name="Picture 10">
            <a:extLst>
              <a:ext uri="{FF2B5EF4-FFF2-40B4-BE49-F238E27FC236}">
                <a16:creationId xmlns:a16="http://schemas.microsoft.com/office/drawing/2014/main" id="{701724EC-EFE4-4420-B1F3-50F58F0957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EC50738A-56ED-47B5-8CE6-6A43D5E0B4FF}"/>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5509" r:id="rId1"/>
    <p:sldLayoutId id="2147485522" r:id="rId2"/>
  </p:sldLayoutIdLst>
  <p:hf sldNum="0" hdr="0"/>
  <p:txStyles>
    <p:titleStyle>
      <a:lvl1pPr algn="l" rtl="0" eaLnBrk="0" fontAlgn="base" hangingPunct="0">
        <a:spcBef>
          <a:spcPct val="0"/>
        </a:spcBef>
        <a:spcAft>
          <a:spcPct val="0"/>
        </a:spcAft>
        <a:buFont typeface="Arial" panose="020B0604020202020204"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a:extLst>
              <a:ext uri="{FF2B5EF4-FFF2-40B4-BE49-F238E27FC236}">
                <a16:creationId xmlns:a16="http://schemas.microsoft.com/office/drawing/2014/main" id="{6241CAAD-171C-4EA9-B226-F22A9BB285C6}"/>
              </a:ext>
            </a:extLst>
          </p:cNvPr>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9219" name="Freeform 85">
            <a:extLst>
              <a:ext uri="{FF2B5EF4-FFF2-40B4-BE49-F238E27FC236}">
                <a16:creationId xmlns:a16="http://schemas.microsoft.com/office/drawing/2014/main" id="{5A378C14-5E37-491A-855B-465C41DF2F12}"/>
              </a:ext>
            </a:extLst>
          </p:cNvPr>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9220" name="Rectangle 2">
            <a:extLst>
              <a:ext uri="{FF2B5EF4-FFF2-40B4-BE49-F238E27FC236}">
                <a16:creationId xmlns:a16="http://schemas.microsoft.com/office/drawing/2014/main" id="{371FEF26-DA06-43F9-A0D5-3D448B5FCC17}"/>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D8E865CD-2B19-4770-B901-843295AABF8B}"/>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a:extLst>
              <a:ext uri="{FF2B5EF4-FFF2-40B4-BE49-F238E27FC236}">
                <a16:creationId xmlns:a16="http://schemas.microsoft.com/office/drawing/2014/main" id="{322A7741-2249-47E7-BD2A-2C28D8CBC6A9}"/>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anose="020B0604020202020204" pitchFamily="34" charset="0"/>
              </a:defRPr>
            </a:lvl1pPr>
          </a:lstStyle>
          <a:p>
            <a:fld id="{17754432-6EE7-4907-BF13-A7565CF866A4}" type="slidenum">
              <a:rPr lang="en-US" altLang="en-US"/>
              <a:pPr/>
              <a:t>‹#›</a:t>
            </a:fld>
            <a:endParaRPr lang="en-US" altLang="en-US"/>
          </a:p>
        </p:txBody>
      </p:sp>
      <p:sp>
        <p:nvSpPr>
          <p:cNvPr id="9223" name="TextBox 7">
            <a:extLst>
              <a:ext uri="{FF2B5EF4-FFF2-40B4-BE49-F238E27FC236}">
                <a16:creationId xmlns:a16="http://schemas.microsoft.com/office/drawing/2014/main" id="{4DC2AB3C-B3A3-4B58-83BB-21C7CCD5C233}"/>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9224" name="Picture 10">
            <a:extLst>
              <a:ext uri="{FF2B5EF4-FFF2-40B4-BE49-F238E27FC236}">
                <a16:creationId xmlns:a16="http://schemas.microsoft.com/office/drawing/2014/main" id="{90083880-B592-470A-86A1-55CFED19C3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0BEE180A-CB46-4984-9BF1-1FB76916040C}"/>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5510" r:id="rId1"/>
    <p:sldLayoutId id="2147485511" r:id="rId2"/>
    <p:sldLayoutId id="2147485512" r:id="rId3"/>
    <p:sldLayoutId id="2147485513" r:id="rId4"/>
  </p:sldLayoutIdLst>
  <p:hf sldNum="0" hdr="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29B85-CEFA-43D0-82BD-8677E7037353}"/>
              </a:ext>
            </a:extLst>
          </p:cNvPr>
          <p:cNvSpPr>
            <a:spLocks noGrp="1"/>
          </p:cNvSpPr>
          <p:nvPr>
            <p:ph type="title"/>
          </p:nvPr>
        </p:nvSpPr>
        <p:spPr>
          <a:xfrm>
            <a:off x="1512888" y="1189038"/>
            <a:ext cx="6972300" cy="1822450"/>
          </a:xfrm>
        </p:spPr>
        <p:txBody>
          <a:bodyPr>
            <a:normAutofit/>
          </a:bodyPr>
          <a:lstStyle/>
          <a:p>
            <a:pPr algn="ctr">
              <a:defRPr/>
            </a:pPr>
            <a:r>
              <a:rPr lang="es-ES" dirty="0"/>
              <a:t>DISTRIBUTIONAL NATIONAL ACCOUNTS IN COSTA RICA </a:t>
            </a:r>
            <a:br>
              <a:rPr lang="es-ES" dirty="0"/>
            </a:br>
            <a:r>
              <a:rPr lang="es-ES"/>
              <a:t> </a:t>
            </a:r>
            <a:endParaRPr lang="en-US" dirty="0"/>
          </a:p>
        </p:txBody>
      </p:sp>
      <p:sp>
        <p:nvSpPr>
          <p:cNvPr id="2" name="TextBox 1">
            <a:extLst>
              <a:ext uri="{FF2B5EF4-FFF2-40B4-BE49-F238E27FC236}">
                <a16:creationId xmlns:a16="http://schemas.microsoft.com/office/drawing/2014/main" id="{F34E7D09-7C63-7A48-8A22-8FCD9FA1867C}"/>
              </a:ext>
            </a:extLst>
          </p:cNvPr>
          <p:cNvSpPr txBox="1"/>
          <p:nvPr/>
        </p:nvSpPr>
        <p:spPr>
          <a:xfrm>
            <a:off x="1512888" y="5533355"/>
            <a:ext cx="6277757" cy="907941"/>
          </a:xfrm>
          <a:prstGeom prst="rect">
            <a:avLst/>
          </a:prstGeom>
          <a:noFill/>
        </p:spPr>
        <p:txBody>
          <a:bodyPr wrap="square" rtlCol="0">
            <a:spAutoFit/>
          </a:bodyPr>
          <a:lstStyle/>
          <a:p>
            <a:pPr algn="l"/>
            <a:r>
              <a:rPr lang="en-US" sz="1400" dirty="0"/>
              <a:t>Jose Pablo Valdes Martinez</a:t>
            </a:r>
          </a:p>
          <a:p>
            <a:pPr algn="l"/>
            <a:r>
              <a:rPr lang="en-US" sz="1400" dirty="0"/>
              <a:t>Senior Economist </a:t>
            </a:r>
          </a:p>
          <a:p>
            <a:pPr algn="l"/>
            <a:r>
              <a:rPr lang="en-US" sz="1400" dirty="0"/>
              <a:t>World Bank</a:t>
            </a:r>
          </a:p>
          <a:p>
            <a:pPr algn="l"/>
            <a:endParaRPr lang="en-US" sz="1100" dirty="0"/>
          </a:p>
        </p:txBody>
      </p:sp>
      <p:sp>
        <p:nvSpPr>
          <p:cNvPr id="7" name="TextBox 6">
            <a:extLst>
              <a:ext uri="{FF2B5EF4-FFF2-40B4-BE49-F238E27FC236}">
                <a16:creationId xmlns:a16="http://schemas.microsoft.com/office/drawing/2014/main" id="{78B779FD-54F6-0542-A03D-10ED085930EA}"/>
              </a:ext>
            </a:extLst>
          </p:cNvPr>
          <p:cNvSpPr txBox="1"/>
          <p:nvPr/>
        </p:nvSpPr>
        <p:spPr>
          <a:xfrm>
            <a:off x="3656786" y="2639157"/>
            <a:ext cx="1828800" cy="1828800"/>
          </a:xfrm>
          <a:prstGeom prst="rect">
            <a:avLst/>
          </a:prstGeom>
          <a:noFill/>
        </p:spPr>
        <p:txBody>
          <a:bodyPr wrap="square" rtlCol="0">
            <a:spAutoFit/>
          </a:bodyPr>
          <a:lstStyle/>
          <a:p>
            <a:pPr algn="l"/>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166713"/>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3" name="Picture 2">
            <a:extLst>
              <a:ext uri="{FF2B5EF4-FFF2-40B4-BE49-F238E27FC236}">
                <a16:creationId xmlns:a16="http://schemas.microsoft.com/office/drawing/2014/main" id="{1A761A08-1148-4003-A093-3BAE0E131C17}"/>
              </a:ext>
            </a:extLst>
          </p:cNvPr>
          <p:cNvPicPr>
            <a:picLocks noChangeAspect="1"/>
          </p:cNvPicPr>
          <p:nvPr/>
        </p:nvPicPr>
        <p:blipFill>
          <a:blip r:embed="rId2"/>
          <a:stretch>
            <a:fillRect/>
          </a:stretch>
        </p:blipFill>
        <p:spPr>
          <a:xfrm>
            <a:off x="868359" y="1389711"/>
            <a:ext cx="7407282" cy="4078577"/>
          </a:xfrm>
          <a:prstGeom prst="rect">
            <a:avLst/>
          </a:prstGeom>
        </p:spPr>
      </p:pic>
    </p:spTree>
    <p:extLst>
      <p:ext uri="{BB962C8B-B14F-4D97-AF65-F5344CB8AC3E}">
        <p14:creationId xmlns:p14="http://schemas.microsoft.com/office/powerpoint/2010/main" val="123627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241664"/>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3" name="Picture 2">
            <a:extLst>
              <a:ext uri="{FF2B5EF4-FFF2-40B4-BE49-F238E27FC236}">
                <a16:creationId xmlns:a16="http://schemas.microsoft.com/office/drawing/2014/main" id="{F2A1824E-7334-4FB9-B854-C8D3E9C4475A}"/>
              </a:ext>
            </a:extLst>
          </p:cNvPr>
          <p:cNvPicPr>
            <a:picLocks noChangeAspect="1"/>
          </p:cNvPicPr>
          <p:nvPr/>
        </p:nvPicPr>
        <p:blipFill>
          <a:blip r:embed="rId2"/>
          <a:stretch>
            <a:fillRect/>
          </a:stretch>
        </p:blipFill>
        <p:spPr>
          <a:xfrm>
            <a:off x="343401" y="852298"/>
            <a:ext cx="4211053" cy="2755631"/>
          </a:xfrm>
          <a:prstGeom prst="rect">
            <a:avLst/>
          </a:prstGeom>
        </p:spPr>
      </p:pic>
      <p:pic>
        <p:nvPicPr>
          <p:cNvPr id="5" name="Picture 4">
            <a:extLst>
              <a:ext uri="{FF2B5EF4-FFF2-40B4-BE49-F238E27FC236}">
                <a16:creationId xmlns:a16="http://schemas.microsoft.com/office/drawing/2014/main" id="{96665C84-6BA8-4138-8320-459FE645B059}"/>
              </a:ext>
            </a:extLst>
          </p:cNvPr>
          <p:cNvPicPr>
            <a:picLocks noChangeAspect="1"/>
          </p:cNvPicPr>
          <p:nvPr/>
        </p:nvPicPr>
        <p:blipFill>
          <a:blip r:embed="rId3"/>
          <a:stretch>
            <a:fillRect/>
          </a:stretch>
        </p:blipFill>
        <p:spPr>
          <a:xfrm>
            <a:off x="4688018" y="852298"/>
            <a:ext cx="4295754" cy="2755631"/>
          </a:xfrm>
          <a:prstGeom prst="rect">
            <a:avLst/>
          </a:prstGeom>
        </p:spPr>
      </p:pic>
    </p:spTree>
    <p:extLst>
      <p:ext uri="{BB962C8B-B14F-4D97-AF65-F5344CB8AC3E}">
        <p14:creationId xmlns:p14="http://schemas.microsoft.com/office/powerpoint/2010/main" val="207777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241664"/>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3" name="Picture 2">
            <a:extLst>
              <a:ext uri="{FF2B5EF4-FFF2-40B4-BE49-F238E27FC236}">
                <a16:creationId xmlns:a16="http://schemas.microsoft.com/office/drawing/2014/main" id="{94BCA9BA-5F8B-4410-9A4C-CA93443651DB}"/>
              </a:ext>
            </a:extLst>
          </p:cNvPr>
          <p:cNvPicPr>
            <a:picLocks noChangeAspect="1"/>
          </p:cNvPicPr>
          <p:nvPr/>
        </p:nvPicPr>
        <p:blipFill>
          <a:blip r:embed="rId2"/>
          <a:stretch>
            <a:fillRect/>
          </a:stretch>
        </p:blipFill>
        <p:spPr>
          <a:xfrm>
            <a:off x="587918" y="1356180"/>
            <a:ext cx="7968163" cy="4145639"/>
          </a:xfrm>
          <a:prstGeom prst="rect">
            <a:avLst/>
          </a:prstGeom>
        </p:spPr>
      </p:pic>
    </p:spTree>
    <p:extLst>
      <p:ext uri="{BB962C8B-B14F-4D97-AF65-F5344CB8AC3E}">
        <p14:creationId xmlns:p14="http://schemas.microsoft.com/office/powerpoint/2010/main" val="2770219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241664"/>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3" name="Picture 2">
            <a:extLst>
              <a:ext uri="{FF2B5EF4-FFF2-40B4-BE49-F238E27FC236}">
                <a16:creationId xmlns:a16="http://schemas.microsoft.com/office/drawing/2014/main" id="{CB8A01C7-DA1A-4CD0-871C-6EE940DF02F4}"/>
              </a:ext>
            </a:extLst>
          </p:cNvPr>
          <p:cNvPicPr>
            <a:picLocks noChangeAspect="1"/>
          </p:cNvPicPr>
          <p:nvPr/>
        </p:nvPicPr>
        <p:blipFill>
          <a:blip r:embed="rId2"/>
          <a:stretch>
            <a:fillRect/>
          </a:stretch>
        </p:blipFill>
        <p:spPr>
          <a:xfrm>
            <a:off x="235148" y="1273539"/>
            <a:ext cx="4218845" cy="2541405"/>
          </a:xfrm>
          <a:prstGeom prst="rect">
            <a:avLst/>
          </a:prstGeom>
        </p:spPr>
      </p:pic>
      <p:pic>
        <p:nvPicPr>
          <p:cNvPr id="5" name="Picture 4">
            <a:extLst>
              <a:ext uri="{FF2B5EF4-FFF2-40B4-BE49-F238E27FC236}">
                <a16:creationId xmlns:a16="http://schemas.microsoft.com/office/drawing/2014/main" id="{2217C426-9999-4472-B5A1-4B5C09089799}"/>
              </a:ext>
            </a:extLst>
          </p:cNvPr>
          <p:cNvPicPr>
            <a:picLocks noChangeAspect="1"/>
          </p:cNvPicPr>
          <p:nvPr/>
        </p:nvPicPr>
        <p:blipFill>
          <a:blip r:embed="rId3"/>
          <a:stretch>
            <a:fillRect/>
          </a:stretch>
        </p:blipFill>
        <p:spPr>
          <a:xfrm>
            <a:off x="4559412" y="1273540"/>
            <a:ext cx="3937316" cy="2558196"/>
          </a:xfrm>
          <a:prstGeom prst="rect">
            <a:avLst/>
          </a:prstGeom>
        </p:spPr>
      </p:pic>
    </p:spTree>
    <p:extLst>
      <p:ext uri="{BB962C8B-B14F-4D97-AF65-F5344CB8AC3E}">
        <p14:creationId xmlns:p14="http://schemas.microsoft.com/office/powerpoint/2010/main" val="340367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241664"/>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3" name="Picture 2">
            <a:extLst>
              <a:ext uri="{FF2B5EF4-FFF2-40B4-BE49-F238E27FC236}">
                <a16:creationId xmlns:a16="http://schemas.microsoft.com/office/drawing/2014/main" id="{919E1D99-2092-40B4-BBCB-D7687FE73048}"/>
              </a:ext>
            </a:extLst>
          </p:cNvPr>
          <p:cNvPicPr>
            <a:picLocks noChangeAspect="1"/>
          </p:cNvPicPr>
          <p:nvPr/>
        </p:nvPicPr>
        <p:blipFill>
          <a:blip r:embed="rId2"/>
          <a:stretch>
            <a:fillRect/>
          </a:stretch>
        </p:blipFill>
        <p:spPr>
          <a:xfrm>
            <a:off x="249561" y="1112319"/>
            <a:ext cx="8644877" cy="4633362"/>
          </a:xfrm>
          <a:prstGeom prst="rect">
            <a:avLst/>
          </a:prstGeom>
        </p:spPr>
      </p:pic>
    </p:spTree>
    <p:extLst>
      <p:ext uri="{BB962C8B-B14F-4D97-AF65-F5344CB8AC3E}">
        <p14:creationId xmlns:p14="http://schemas.microsoft.com/office/powerpoint/2010/main" val="3055821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241664"/>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4" name="Picture 3">
            <a:extLst>
              <a:ext uri="{FF2B5EF4-FFF2-40B4-BE49-F238E27FC236}">
                <a16:creationId xmlns:a16="http://schemas.microsoft.com/office/drawing/2014/main" id="{8FC7E979-EBB6-4499-81AA-EFDFE688C703}"/>
              </a:ext>
            </a:extLst>
          </p:cNvPr>
          <p:cNvPicPr>
            <a:picLocks noChangeAspect="1"/>
          </p:cNvPicPr>
          <p:nvPr/>
        </p:nvPicPr>
        <p:blipFill>
          <a:blip r:embed="rId3"/>
          <a:stretch>
            <a:fillRect/>
          </a:stretch>
        </p:blipFill>
        <p:spPr>
          <a:xfrm>
            <a:off x="0" y="555229"/>
            <a:ext cx="9144000" cy="5747541"/>
          </a:xfrm>
          <a:prstGeom prst="rect">
            <a:avLst/>
          </a:prstGeom>
        </p:spPr>
      </p:pic>
    </p:spTree>
    <p:extLst>
      <p:ext uri="{BB962C8B-B14F-4D97-AF65-F5344CB8AC3E}">
        <p14:creationId xmlns:p14="http://schemas.microsoft.com/office/powerpoint/2010/main" val="351900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241664"/>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4" name="Picture 3">
            <a:extLst>
              <a:ext uri="{FF2B5EF4-FFF2-40B4-BE49-F238E27FC236}">
                <a16:creationId xmlns:a16="http://schemas.microsoft.com/office/drawing/2014/main" id="{CF1DB4DB-226E-470D-BC1C-19D1C51299FC}"/>
              </a:ext>
            </a:extLst>
          </p:cNvPr>
          <p:cNvPicPr>
            <a:picLocks noChangeAspect="1"/>
          </p:cNvPicPr>
          <p:nvPr/>
        </p:nvPicPr>
        <p:blipFill>
          <a:blip r:embed="rId2"/>
          <a:stretch>
            <a:fillRect/>
          </a:stretch>
        </p:blipFill>
        <p:spPr>
          <a:xfrm>
            <a:off x="187865" y="1273539"/>
            <a:ext cx="4397689" cy="2155461"/>
          </a:xfrm>
          <a:prstGeom prst="rect">
            <a:avLst/>
          </a:prstGeom>
        </p:spPr>
      </p:pic>
      <p:pic>
        <p:nvPicPr>
          <p:cNvPr id="5" name="Picture 4">
            <a:extLst>
              <a:ext uri="{FF2B5EF4-FFF2-40B4-BE49-F238E27FC236}">
                <a16:creationId xmlns:a16="http://schemas.microsoft.com/office/drawing/2014/main" id="{DBC6B08A-4ACD-4FF9-8328-9A2C2CD78133}"/>
              </a:ext>
            </a:extLst>
          </p:cNvPr>
          <p:cNvPicPr>
            <a:picLocks noChangeAspect="1"/>
          </p:cNvPicPr>
          <p:nvPr/>
        </p:nvPicPr>
        <p:blipFill>
          <a:blip r:embed="rId3"/>
          <a:stretch>
            <a:fillRect/>
          </a:stretch>
        </p:blipFill>
        <p:spPr>
          <a:xfrm>
            <a:off x="4741091" y="1273539"/>
            <a:ext cx="3601526" cy="2159958"/>
          </a:xfrm>
          <a:prstGeom prst="rect">
            <a:avLst/>
          </a:prstGeom>
        </p:spPr>
      </p:pic>
      <p:pic>
        <p:nvPicPr>
          <p:cNvPr id="7" name="Picture 6">
            <a:extLst>
              <a:ext uri="{FF2B5EF4-FFF2-40B4-BE49-F238E27FC236}">
                <a16:creationId xmlns:a16="http://schemas.microsoft.com/office/drawing/2014/main" id="{74B5EFE1-2E39-4831-B309-139F8553FAB9}"/>
              </a:ext>
            </a:extLst>
          </p:cNvPr>
          <p:cNvPicPr>
            <a:picLocks noChangeAspect="1"/>
          </p:cNvPicPr>
          <p:nvPr/>
        </p:nvPicPr>
        <p:blipFill>
          <a:blip r:embed="rId4"/>
          <a:stretch>
            <a:fillRect/>
          </a:stretch>
        </p:blipFill>
        <p:spPr>
          <a:xfrm>
            <a:off x="343401" y="3617177"/>
            <a:ext cx="4242154" cy="2200597"/>
          </a:xfrm>
          <a:prstGeom prst="rect">
            <a:avLst/>
          </a:prstGeom>
        </p:spPr>
      </p:pic>
      <p:pic>
        <p:nvPicPr>
          <p:cNvPr id="9" name="Picture 8">
            <a:extLst>
              <a:ext uri="{FF2B5EF4-FFF2-40B4-BE49-F238E27FC236}">
                <a16:creationId xmlns:a16="http://schemas.microsoft.com/office/drawing/2014/main" id="{930042AA-AC40-42DF-BE14-B572AFA8D79F}"/>
              </a:ext>
            </a:extLst>
          </p:cNvPr>
          <p:cNvPicPr>
            <a:picLocks noChangeAspect="1"/>
          </p:cNvPicPr>
          <p:nvPr/>
        </p:nvPicPr>
        <p:blipFill>
          <a:blip r:embed="rId5"/>
          <a:stretch>
            <a:fillRect/>
          </a:stretch>
        </p:blipFill>
        <p:spPr>
          <a:xfrm>
            <a:off x="4741092" y="3633742"/>
            <a:ext cx="3601526" cy="2291880"/>
          </a:xfrm>
          <a:prstGeom prst="rect">
            <a:avLst/>
          </a:prstGeom>
        </p:spPr>
      </p:pic>
    </p:spTree>
    <p:extLst>
      <p:ext uri="{BB962C8B-B14F-4D97-AF65-F5344CB8AC3E}">
        <p14:creationId xmlns:p14="http://schemas.microsoft.com/office/powerpoint/2010/main" val="1511571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138923"/>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4" name="Picture 3">
            <a:extLst>
              <a:ext uri="{FF2B5EF4-FFF2-40B4-BE49-F238E27FC236}">
                <a16:creationId xmlns:a16="http://schemas.microsoft.com/office/drawing/2014/main" id="{0DEEEAF5-A7E9-4D33-B195-EC632E81E862}"/>
              </a:ext>
            </a:extLst>
          </p:cNvPr>
          <p:cNvPicPr>
            <a:picLocks noChangeAspect="1"/>
          </p:cNvPicPr>
          <p:nvPr/>
        </p:nvPicPr>
        <p:blipFill>
          <a:blip r:embed="rId2"/>
          <a:stretch>
            <a:fillRect/>
          </a:stretch>
        </p:blipFill>
        <p:spPr>
          <a:xfrm>
            <a:off x="-1" y="814103"/>
            <a:ext cx="8895941" cy="5379807"/>
          </a:xfrm>
          <a:prstGeom prst="rect">
            <a:avLst/>
          </a:prstGeom>
        </p:spPr>
      </p:pic>
    </p:spTree>
    <p:extLst>
      <p:ext uri="{BB962C8B-B14F-4D97-AF65-F5344CB8AC3E}">
        <p14:creationId xmlns:p14="http://schemas.microsoft.com/office/powerpoint/2010/main" val="4239568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190293"/>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3" name="Picture 2">
            <a:extLst>
              <a:ext uri="{FF2B5EF4-FFF2-40B4-BE49-F238E27FC236}">
                <a16:creationId xmlns:a16="http://schemas.microsoft.com/office/drawing/2014/main" id="{E696DFD3-96EE-43D9-8021-2BD0748D70FD}"/>
              </a:ext>
            </a:extLst>
          </p:cNvPr>
          <p:cNvPicPr>
            <a:picLocks noChangeAspect="1"/>
          </p:cNvPicPr>
          <p:nvPr/>
        </p:nvPicPr>
        <p:blipFill>
          <a:blip r:embed="rId2"/>
          <a:stretch>
            <a:fillRect/>
          </a:stretch>
        </p:blipFill>
        <p:spPr>
          <a:xfrm>
            <a:off x="413757" y="1533260"/>
            <a:ext cx="8316486" cy="3791479"/>
          </a:xfrm>
          <a:prstGeom prst="rect">
            <a:avLst/>
          </a:prstGeom>
        </p:spPr>
      </p:pic>
    </p:spTree>
    <p:extLst>
      <p:ext uri="{BB962C8B-B14F-4D97-AF65-F5344CB8AC3E}">
        <p14:creationId xmlns:p14="http://schemas.microsoft.com/office/powerpoint/2010/main" val="3837921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241664"/>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4" name="Picture 3">
            <a:extLst>
              <a:ext uri="{FF2B5EF4-FFF2-40B4-BE49-F238E27FC236}">
                <a16:creationId xmlns:a16="http://schemas.microsoft.com/office/drawing/2014/main" id="{446ACA9C-2D51-4469-A9DE-0FDC170D1168}"/>
              </a:ext>
            </a:extLst>
          </p:cNvPr>
          <p:cNvPicPr>
            <a:picLocks noChangeAspect="1"/>
          </p:cNvPicPr>
          <p:nvPr/>
        </p:nvPicPr>
        <p:blipFill>
          <a:blip r:embed="rId2"/>
          <a:stretch>
            <a:fillRect/>
          </a:stretch>
        </p:blipFill>
        <p:spPr>
          <a:xfrm>
            <a:off x="868359" y="1395808"/>
            <a:ext cx="7407282" cy="4066384"/>
          </a:xfrm>
          <a:prstGeom prst="rect">
            <a:avLst/>
          </a:prstGeom>
        </p:spPr>
      </p:pic>
    </p:spTree>
    <p:extLst>
      <p:ext uri="{BB962C8B-B14F-4D97-AF65-F5344CB8AC3E}">
        <p14:creationId xmlns:p14="http://schemas.microsoft.com/office/powerpoint/2010/main" val="366914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7B47F-3083-48DB-A7BF-AB62CDD7D977}"/>
              </a:ext>
            </a:extLst>
          </p:cNvPr>
          <p:cNvSpPr>
            <a:spLocks noGrp="1"/>
          </p:cNvSpPr>
          <p:nvPr>
            <p:ph type="title"/>
          </p:nvPr>
        </p:nvSpPr>
        <p:spPr/>
        <p:txBody>
          <a:bodyPr/>
          <a:lstStyle/>
          <a:p>
            <a:r>
              <a:rPr lang="en-US" dirty="0"/>
              <a:t>Outline of the presentation</a:t>
            </a:r>
          </a:p>
        </p:txBody>
      </p:sp>
      <p:sp>
        <p:nvSpPr>
          <p:cNvPr id="3" name="Content Placeholder 2">
            <a:extLst>
              <a:ext uri="{FF2B5EF4-FFF2-40B4-BE49-F238E27FC236}">
                <a16:creationId xmlns:a16="http://schemas.microsoft.com/office/drawing/2014/main" id="{2AD22F98-1120-4C0A-8A60-15E642B14A88}"/>
              </a:ext>
            </a:extLst>
          </p:cNvPr>
          <p:cNvSpPr>
            <a:spLocks noGrp="1"/>
          </p:cNvSpPr>
          <p:nvPr>
            <p:ph sz="quarter" idx="10"/>
          </p:nvPr>
        </p:nvSpPr>
        <p:spPr/>
        <p:txBody>
          <a:bodyPr>
            <a:normAutofit/>
          </a:bodyPr>
          <a:lstStyle/>
          <a:p>
            <a:pPr>
              <a:buFont typeface="+mj-lt"/>
              <a:buAutoNum type="arabicPeriod"/>
            </a:pPr>
            <a:r>
              <a:rPr lang="es-ES" dirty="0" err="1"/>
              <a:t>Introduction</a:t>
            </a:r>
            <a:endParaRPr lang="es-ES" dirty="0"/>
          </a:p>
          <a:p>
            <a:pPr>
              <a:buFont typeface="+mj-lt"/>
              <a:buAutoNum type="arabicPeriod"/>
            </a:pPr>
            <a:r>
              <a:rPr lang="es-ES" dirty="0"/>
              <a:t>Project </a:t>
            </a:r>
            <a:r>
              <a:rPr lang="es-ES" dirty="0" err="1"/>
              <a:t>development</a:t>
            </a:r>
            <a:r>
              <a:rPr lang="es-ES" dirty="0"/>
              <a:t> </a:t>
            </a:r>
            <a:r>
              <a:rPr lang="es-ES" dirty="0" err="1"/>
              <a:t>objectives</a:t>
            </a:r>
            <a:endParaRPr lang="es-ES" dirty="0"/>
          </a:p>
          <a:p>
            <a:pPr>
              <a:buFont typeface="+mj-lt"/>
              <a:buAutoNum type="arabicPeriod"/>
            </a:pPr>
            <a:r>
              <a:rPr lang="es-ES" dirty="0" err="1"/>
              <a:t>Outline</a:t>
            </a:r>
            <a:r>
              <a:rPr lang="es-ES" dirty="0"/>
              <a:t> of </a:t>
            </a:r>
            <a:r>
              <a:rPr lang="es-ES" dirty="0" err="1"/>
              <a:t>the</a:t>
            </a:r>
            <a:r>
              <a:rPr lang="es-ES" dirty="0"/>
              <a:t> </a:t>
            </a:r>
            <a:r>
              <a:rPr lang="es-ES" dirty="0" err="1"/>
              <a:t>methodology</a:t>
            </a:r>
            <a:r>
              <a:rPr lang="es-ES" dirty="0"/>
              <a:t> and data </a:t>
            </a:r>
            <a:r>
              <a:rPr lang="es-ES" dirty="0" err="1"/>
              <a:t>sources</a:t>
            </a:r>
            <a:r>
              <a:rPr lang="es-ES" dirty="0"/>
              <a:t> </a:t>
            </a:r>
            <a:r>
              <a:rPr lang="es-ES" dirty="0" err="1"/>
              <a:t>used</a:t>
            </a:r>
            <a:endParaRPr lang="es-ES" dirty="0"/>
          </a:p>
          <a:p>
            <a:pPr>
              <a:buFont typeface="+mj-lt"/>
              <a:buAutoNum type="arabicPeriod"/>
            </a:pPr>
            <a:r>
              <a:rPr lang="es-ES" dirty="0" err="1"/>
              <a:t>Proposed</a:t>
            </a:r>
            <a:r>
              <a:rPr lang="es-ES" dirty="0"/>
              <a:t> </a:t>
            </a:r>
            <a:r>
              <a:rPr lang="es-ES" dirty="0" err="1"/>
              <a:t>work</a:t>
            </a:r>
            <a:r>
              <a:rPr lang="es-ES" dirty="0"/>
              <a:t> plan</a:t>
            </a:r>
          </a:p>
          <a:p>
            <a:pPr>
              <a:buFont typeface="+mj-lt"/>
              <a:buAutoNum type="arabicPeriod"/>
            </a:pPr>
            <a:r>
              <a:rPr lang="en-US"/>
              <a:t>M</a:t>
            </a:r>
            <a:r>
              <a:rPr lang="es-ES"/>
              <a:t>ain </a:t>
            </a:r>
            <a:r>
              <a:rPr lang="es-ES" dirty="0" err="1"/>
              <a:t>results</a:t>
            </a:r>
            <a:endParaRPr lang="es-ES" dirty="0"/>
          </a:p>
          <a:p>
            <a:pPr>
              <a:buFont typeface="+mj-lt"/>
              <a:buAutoNum type="arabicPeriod"/>
            </a:pPr>
            <a:r>
              <a:rPr lang="es-ES" dirty="0" err="1"/>
              <a:t>Difficulties</a:t>
            </a:r>
            <a:r>
              <a:rPr lang="es-ES" dirty="0"/>
              <a:t> </a:t>
            </a:r>
            <a:r>
              <a:rPr lang="es-ES" dirty="0" err="1"/>
              <a:t>found</a:t>
            </a:r>
            <a:r>
              <a:rPr lang="es-ES" dirty="0"/>
              <a:t>, </a:t>
            </a:r>
            <a:r>
              <a:rPr lang="es-ES" err="1"/>
              <a:t>lessons</a:t>
            </a:r>
            <a:r>
              <a:rPr lang="es-ES"/>
              <a:t> learn</a:t>
            </a:r>
            <a:r>
              <a:rPr lang="en-US"/>
              <a:t>e</a:t>
            </a:r>
            <a:r>
              <a:rPr lang="es-ES"/>
              <a:t>d </a:t>
            </a:r>
            <a:r>
              <a:rPr lang="es-ES" dirty="0"/>
              <a:t>and </a:t>
            </a:r>
            <a:r>
              <a:rPr lang="es-ES" dirty="0" err="1"/>
              <a:t>next</a:t>
            </a:r>
            <a:r>
              <a:rPr lang="es-ES" dirty="0"/>
              <a:t> </a:t>
            </a:r>
            <a:r>
              <a:rPr lang="es-ES" dirty="0" err="1"/>
              <a:t>steps</a:t>
            </a:r>
            <a:endParaRPr lang="es-ES" dirty="0"/>
          </a:p>
          <a:p>
            <a:endParaRPr lang="en-US" dirty="0"/>
          </a:p>
        </p:txBody>
      </p:sp>
      <p:sp>
        <p:nvSpPr>
          <p:cNvPr id="4" name="Footer Placeholder 3">
            <a:extLst>
              <a:ext uri="{FF2B5EF4-FFF2-40B4-BE49-F238E27FC236}">
                <a16:creationId xmlns:a16="http://schemas.microsoft.com/office/drawing/2014/main" id="{01525CEB-ADC8-4A02-ACDA-EE481D7EAF0D}"/>
              </a:ext>
            </a:extLst>
          </p:cNvPr>
          <p:cNvSpPr>
            <a:spLocks noGrp="1"/>
          </p:cNvSpPr>
          <p:nvPr>
            <p:ph type="ftr" sz="quarter" idx="11"/>
          </p:nvPr>
        </p:nvSpPr>
        <p:spPr/>
        <p:txBody>
          <a:bodyPr/>
          <a:lstStyle/>
          <a:p>
            <a:pPr>
              <a:defRPr/>
            </a:pPr>
            <a:r>
              <a:rPr lang="en-US" dirty="0"/>
              <a:t>Distributional National Accounts in Costa Rica</a:t>
            </a:r>
          </a:p>
        </p:txBody>
      </p:sp>
    </p:spTree>
    <p:extLst>
      <p:ext uri="{BB962C8B-B14F-4D97-AF65-F5344CB8AC3E}">
        <p14:creationId xmlns:p14="http://schemas.microsoft.com/office/powerpoint/2010/main" val="1432141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241664"/>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4" name="Picture 3">
            <a:extLst>
              <a:ext uri="{FF2B5EF4-FFF2-40B4-BE49-F238E27FC236}">
                <a16:creationId xmlns:a16="http://schemas.microsoft.com/office/drawing/2014/main" id="{56B15ABC-A1E8-4528-B370-8D667EB9A7FD}"/>
              </a:ext>
            </a:extLst>
          </p:cNvPr>
          <p:cNvPicPr>
            <a:picLocks noChangeAspect="1"/>
          </p:cNvPicPr>
          <p:nvPr/>
        </p:nvPicPr>
        <p:blipFill>
          <a:blip r:embed="rId2"/>
          <a:stretch>
            <a:fillRect/>
          </a:stretch>
        </p:blipFill>
        <p:spPr>
          <a:xfrm>
            <a:off x="587918" y="1359228"/>
            <a:ext cx="7968163" cy="4139543"/>
          </a:xfrm>
          <a:prstGeom prst="rect">
            <a:avLst/>
          </a:prstGeom>
        </p:spPr>
      </p:pic>
    </p:spTree>
    <p:extLst>
      <p:ext uri="{BB962C8B-B14F-4D97-AF65-F5344CB8AC3E}">
        <p14:creationId xmlns:p14="http://schemas.microsoft.com/office/powerpoint/2010/main" val="4108311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241664"/>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4" name="Picture 3">
            <a:extLst>
              <a:ext uri="{FF2B5EF4-FFF2-40B4-BE49-F238E27FC236}">
                <a16:creationId xmlns:a16="http://schemas.microsoft.com/office/drawing/2014/main" id="{F2A20035-5BAF-4C11-805B-9F229497FDB9}"/>
              </a:ext>
            </a:extLst>
          </p:cNvPr>
          <p:cNvPicPr>
            <a:picLocks noChangeAspect="1"/>
          </p:cNvPicPr>
          <p:nvPr/>
        </p:nvPicPr>
        <p:blipFill>
          <a:blip r:embed="rId2"/>
          <a:stretch>
            <a:fillRect/>
          </a:stretch>
        </p:blipFill>
        <p:spPr>
          <a:xfrm>
            <a:off x="249561" y="1109271"/>
            <a:ext cx="8644877" cy="4639458"/>
          </a:xfrm>
          <a:prstGeom prst="rect">
            <a:avLst/>
          </a:prstGeom>
        </p:spPr>
      </p:pic>
    </p:spTree>
    <p:extLst>
      <p:ext uri="{BB962C8B-B14F-4D97-AF65-F5344CB8AC3E}">
        <p14:creationId xmlns:p14="http://schemas.microsoft.com/office/powerpoint/2010/main" val="95160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241664"/>
            <a:ext cx="8439652" cy="1031875"/>
          </a:xfrm>
        </p:spPr>
        <p:txBody>
          <a:bodyPr/>
          <a:lstStyle/>
          <a:p>
            <a:r>
              <a:rPr lang="es-ES" dirty="0"/>
              <a:t>5</a:t>
            </a:r>
            <a:r>
              <a:rPr lang="es-ES"/>
              <a:t>. </a:t>
            </a:r>
            <a:r>
              <a:rPr lang="en-US"/>
              <a:t>Main results</a:t>
            </a:r>
            <a:endParaRPr lang="en-US" dirty="0"/>
          </a:p>
        </p:txBody>
      </p:sp>
      <p:sp>
        <p:nvSpPr>
          <p:cNvPr id="6" name="Footer Placeholder 3">
            <a:extLst>
              <a:ext uri="{FF2B5EF4-FFF2-40B4-BE49-F238E27FC236}">
                <a16:creationId xmlns:a16="http://schemas.microsoft.com/office/drawing/2014/main" id="{493C1035-ED75-4C51-AE7D-11900F60E54F}"/>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pic>
        <p:nvPicPr>
          <p:cNvPr id="7" name="Picture 6">
            <a:extLst>
              <a:ext uri="{FF2B5EF4-FFF2-40B4-BE49-F238E27FC236}">
                <a16:creationId xmlns:a16="http://schemas.microsoft.com/office/drawing/2014/main" id="{5AA605E4-4BD7-4B92-89AC-AF37B53AE8A4}"/>
              </a:ext>
            </a:extLst>
          </p:cNvPr>
          <p:cNvPicPr>
            <a:picLocks noChangeAspect="1"/>
          </p:cNvPicPr>
          <p:nvPr/>
        </p:nvPicPr>
        <p:blipFill>
          <a:blip r:embed="rId2"/>
          <a:stretch>
            <a:fillRect/>
          </a:stretch>
        </p:blipFill>
        <p:spPr>
          <a:xfrm>
            <a:off x="0" y="1177012"/>
            <a:ext cx="9144000" cy="4503975"/>
          </a:xfrm>
          <a:prstGeom prst="rect">
            <a:avLst/>
          </a:prstGeom>
        </p:spPr>
      </p:pic>
    </p:spTree>
    <p:extLst>
      <p:ext uri="{BB962C8B-B14F-4D97-AF65-F5344CB8AC3E}">
        <p14:creationId xmlns:p14="http://schemas.microsoft.com/office/powerpoint/2010/main" val="2549925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166714"/>
            <a:ext cx="8439652" cy="1031875"/>
          </a:xfrm>
        </p:spPr>
        <p:txBody>
          <a:bodyPr/>
          <a:lstStyle/>
          <a:p>
            <a:r>
              <a:rPr lang="es-ES" dirty="0"/>
              <a:t>6. </a:t>
            </a:r>
            <a:r>
              <a:rPr lang="es-ES" dirty="0" err="1"/>
              <a:t>Difficulties</a:t>
            </a:r>
            <a:r>
              <a:rPr lang="es-ES" dirty="0"/>
              <a:t> </a:t>
            </a:r>
            <a:r>
              <a:rPr lang="es-ES" dirty="0" err="1"/>
              <a:t>found</a:t>
            </a:r>
            <a:r>
              <a:rPr lang="es-ES" dirty="0"/>
              <a:t>, </a:t>
            </a:r>
            <a:r>
              <a:rPr lang="es-ES" dirty="0" err="1"/>
              <a:t>lessons</a:t>
            </a:r>
            <a:r>
              <a:rPr lang="es-ES" dirty="0"/>
              <a:t> </a:t>
            </a:r>
            <a:r>
              <a:rPr lang="es-ES" dirty="0" err="1"/>
              <a:t>learned</a:t>
            </a:r>
            <a:r>
              <a:rPr lang="es-ES" dirty="0"/>
              <a:t> and </a:t>
            </a:r>
            <a:r>
              <a:rPr lang="es-ES" dirty="0" err="1"/>
              <a:t>next</a:t>
            </a:r>
            <a:r>
              <a:rPr lang="es-ES" dirty="0"/>
              <a:t> </a:t>
            </a:r>
            <a:r>
              <a:rPr lang="es-ES" dirty="0" err="1"/>
              <a:t>steps</a:t>
            </a:r>
            <a:endParaRPr lang="en-US" dirty="0"/>
          </a:p>
        </p:txBody>
      </p:sp>
      <p:sp>
        <p:nvSpPr>
          <p:cNvPr id="5" name="Content Placeholder 2">
            <a:extLst>
              <a:ext uri="{FF2B5EF4-FFF2-40B4-BE49-F238E27FC236}">
                <a16:creationId xmlns:a16="http://schemas.microsoft.com/office/drawing/2014/main" id="{075F7FD2-CD18-4133-AB91-8EECB369E099}"/>
              </a:ext>
            </a:extLst>
          </p:cNvPr>
          <p:cNvSpPr txBox="1">
            <a:spLocks/>
          </p:cNvSpPr>
          <p:nvPr/>
        </p:nvSpPr>
        <p:spPr>
          <a:xfrm>
            <a:off x="453006" y="943756"/>
            <a:ext cx="8061820" cy="524718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auto">
              <a:spcAft>
                <a:spcPts val="0"/>
              </a:spcAft>
              <a:buFont typeface="Wingdings" panose="05000000000000000000" pitchFamily="2" charset="2"/>
              <a:buChar char="Ø"/>
              <a:defRPr/>
            </a:pPr>
            <a:r>
              <a:rPr lang="en-US" sz="2000" dirty="0">
                <a:solidFill>
                  <a:sysClr val="windowText" lastClr="000000"/>
                </a:solidFill>
                <a:latin typeface="Calibri" panose="020F0502020204030204"/>
              </a:rPr>
              <a:t>Sectoral accounts and ENIGH refer to different year </a:t>
            </a:r>
          </a:p>
          <a:p>
            <a:pPr lvl="1" fontAlgn="auto">
              <a:spcAft>
                <a:spcPts val="0"/>
              </a:spcAft>
              <a:buFont typeface="Wingdings" panose="05000000000000000000" pitchFamily="2" charset="2"/>
              <a:buChar char="Ø"/>
              <a:defRPr/>
            </a:pPr>
            <a:r>
              <a:rPr lang="en-US" sz="1600" b="0" dirty="0">
                <a:solidFill>
                  <a:sysClr val="windowText" lastClr="000000"/>
                </a:solidFill>
                <a:latin typeface="Calibri" panose="020F0502020204030204"/>
              </a:rPr>
              <a:t>Reference year for the accounts was 2017 (latest available year) while ENIGH reference period was 2018</a:t>
            </a:r>
          </a:p>
          <a:p>
            <a:pPr lvl="1" fontAlgn="auto">
              <a:spcAft>
                <a:spcPts val="0"/>
              </a:spcAft>
              <a:buFont typeface="Wingdings" panose="05000000000000000000" pitchFamily="2" charset="2"/>
              <a:buChar char="Ø"/>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 believed it was better to use </a:t>
            </a:r>
            <a:r>
              <a:rPr lang="en-US" sz="1600" b="0" dirty="0">
                <a:solidFill>
                  <a:sysClr val="windowText" lastClr="000000"/>
                </a:solidFill>
                <a:latin typeface="Calibri" panose="020F0502020204030204"/>
              </a:rPr>
              <a:t>data from 2018 rather than 2013</a:t>
            </a:r>
          </a:p>
          <a:p>
            <a:pPr lvl="1" fontAlgn="auto">
              <a:spcAft>
                <a:spcPts val="0"/>
              </a:spcAft>
              <a:buFont typeface="Wingdings" panose="05000000000000000000" pitchFamily="2" charset="2"/>
              <a:buChar char="Ø"/>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Easy to update results once the accounts for 2018 are available</a:t>
            </a:r>
            <a:endPar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lvl="0" fontAlgn="auto">
              <a:spcAft>
                <a:spcPts val="0"/>
              </a:spcAft>
              <a:buFont typeface="Wingdings" panose="05000000000000000000" pitchFamily="2" charset="2"/>
              <a:buChar char="Ø"/>
              <a:defRPr/>
            </a:pPr>
            <a:r>
              <a:rPr lang="en-US" sz="2000" dirty="0">
                <a:solidFill>
                  <a:sysClr val="windowText" lastClr="000000"/>
                </a:solidFill>
                <a:latin typeface="Calibri" panose="020F0502020204030204"/>
              </a:rPr>
              <a:t>Tried to avoid using the structure of the aggregates </a:t>
            </a:r>
            <a:r>
              <a:rPr lang="en-US" sz="2000" b="0" dirty="0">
                <a:solidFill>
                  <a:sysClr val="windowText" lastClr="000000"/>
                </a:solidFill>
                <a:latin typeface="Calibri" panose="020F0502020204030204"/>
              </a:rPr>
              <a:t>when data on components is missing</a:t>
            </a:r>
          </a:p>
          <a:p>
            <a:pPr lvl="1" fontAlgn="auto">
              <a:spcAft>
                <a:spcPts val="0"/>
              </a:spcAft>
              <a:buFont typeface="Wingdings" panose="05000000000000000000" pitchFamily="2" charset="2"/>
              <a:buChar char="Ø"/>
              <a:defRPr/>
            </a:pPr>
            <a:r>
              <a:rPr lang="en-US" sz="1600" b="0" dirty="0">
                <a:solidFill>
                  <a:sysClr val="windowText" lastClr="000000"/>
                </a:solidFill>
                <a:latin typeface="Calibri" panose="020F0502020204030204"/>
              </a:rPr>
              <a:t>Favored the use of a combination of survey variables</a:t>
            </a:r>
          </a:p>
          <a:p>
            <a:pPr lvl="1" fontAlgn="auto">
              <a:spcAft>
                <a:spcPts val="0"/>
              </a:spcAft>
              <a:buFont typeface="Wingdings" panose="05000000000000000000" pitchFamily="2" charset="2"/>
              <a:buChar char="Ø"/>
              <a:defRPr/>
            </a:pPr>
            <a:r>
              <a:rPr lang="en-US" sz="1600" b="0" dirty="0">
                <a:solidFill>
                  <a:sysClr val="windowText" lastClr="000000"/>
                </a:solidFill>
                <a:latin typeface="Calibri" panose="020F0502020204030204"/>
              </a:rPr>
              <a:t>Better results in terms of micro-macro gaps</a:t>
            </a:r>
          </a:p>
          <a:p>
            <a:pPr lvl="0" fontAlgn="auto">
              <a:spcAft>
                <a:spcPts val="0"/>
              </a:spcAft>
              <a:buFont typeface="Wingdings" panose="05000000000000000000" pitchFamily="2" charset="2"/>
              <a:buChar char="Ø"/>
              <a:defRPr/>
            </a:pPr>
            <a:r>
              <a:rPr kumimoji="0" lang="en-US" sz="2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Adjustments needed on both micro and macro sides</a:t>
            </a:r>
          </a:p>
          <a:p>
            <a:pPr lvl="1" fontAlgn="auto">
              <a:spcAft>
                <a:spcPts val="0"/>
              </a:spcAft>
              <a:buFont typeface="Wingdings" panose="05000000000000000000" pitchFamily="2" charset="2"/>
              <a:buChar char="Ø"/>
              <a:defRPr/>
            </a:pPr>
            <a:r>
              <a:rPr kumimoji="0" lang="es-E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Outlier</a:t>
            </a:r>
            <a:r>
              <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household</a:t>
            </a:r>
            <a:r>
              <a:rPr lang="es-ES" sz="1600" b="0" dirty="0">
                <a:solidFill>
                  <a:sysClr val="windowText" lastClr="000000"/>
                </a:solidFill>
                <a:latin typeface="Calibri" panose="020F0502020204030204"/>
              </a:rPr>
              <a:t>s </a:t>
            </a:r>
            <a:r>
              <a:rPr lang="es-ES" sz="1600" b="0" dirty="0" err="1">
                <a:solidFill>
                  <a:sysClr val="windowText" lastClr="000000"/>
                </a:solidFill>
                <a:latin typeface="Calibri" panose="020F0502020204030204"/>
              </a:rPr>
              <a:t>were</a:t>
            </a:r>
            <a:r>
              <a:rPr lang="es-ES" sz="1600" b="0" dirty="0">
                <a:solidFill>
                  <a:sysClr val="windowText" lastClr="000000"/>
                </a:solidFill>
                <a:latin typeface="Calibri" panose="020F0502020204030204"/>
              </a:rPr>
              <a:t> </a:t>
            </a:r>
            <a:r>
              <a:rPr lang="es-ES" sz="1600" b="0" dirty="0" err="1">
                <a:solidFill>
                  <a:sysClr val="windowText" lastClr="000000"/>
                </a:solidFill>
                <a:latin typeface="Calibri" panose="020F0502020204030204"/>
              </a:rPr>
              <a:t>sistematically</a:t>
            </a:r>
            <a:r>
              <a:rPr lang="es-ES" sz="1600" b="0" dirty="0">
                <a:solidFill>
                  <a:sysClr val="windowText" lastClr="000000"/>
                </a:solidFill>
                <a:latin typeface="Calibri" panose="020F0502020204030204"/>
              </a:rPr>
              <a:t> </a:t>
            </a:r>
            <a:r>
              <a:rPr lang="es-ES" sz="1600" b="0" dirty="0" err="1">
                <a:solidFill>
                  <a:sysClr val="windowText" lastClr="000000"/>
                </a:solidFill>
                <a:latin typeface="Calibri" panose="020F0502020204030204"/>
              </a:rPr>
              <a:t>eliminated</a:t>
            </a:r>
            <a:r>
              <a:rPr lang="es-ES" sz="1600" b="0" dirty="0">
                <a:solidFill>
                  <a:sysClr val="windowText" lastClr="000000"/>
                </a:solidFill>
                <a:latin typeface="Calibri" panose="020F0502020204030204"/>
              </a:rPr>
              <a:t> </a:t>
            </a:r>
            <a:r>
              <a:rPr lang="es-ES" sz="1600" b="0" dirty="0" err="1">
                <a:solidFill>
                  <a:sysClr val="windowText" lastClr="000000"/>
                </a:solidFill>
                <a:latin typeface="Calibri" panose="020F0502020204030204"/>
              </a:rPr>
              <a:t>from</a:t>
            </a:r>
            <a:r>
              <a:rPr lang="es-ES" sz="1600" b="0" dirty="0">
                <a:solidFill>
                  <a:sysClr val="windowText" lastClr="000000"/>
                </a:solidFill>
                <a:latin typeface="Calibri" panose="020F0502020204030204"/>
              </a:rPr>
              <a:t> </a:t>
            </a:r>
            <a:r>
              <a:rPr lang="es-ES" sz="1600" b="0" dirty="0" err="1">
                <a:solidFill>
                  <a:sysClr val="windowText" lastClr="000000"/>
                </a:solidFill>
                <a:latin typeface="Calibri" panose="020F0502020204030204"/>
              </a:rPr>
              <a:t>the</a:t>
            </a:r>
            <a:r>
              <a:rPr lang="es-ES" sz="1600" b="0" dirty="0">
                <a:solidFill>
                  <a:sysClr val="windowText" lastClr="000000"/>
                </a:solidFill>
                <a:latin typeface="Calibri" panose="020F0502020204030204"/>
              </a:rPr>
              <a:t> </a:t>
            </a:r>
            <a:r>
              <a:rPr lang="es-ES" sz="1600" b="0" dirty="0" err="1">
                <a:solidFill>
                  <a:sysClr val="windowText" lastClr="000000"/>
                </a:solidFill>
                <a:latin typeface="Calibri" panose="020F0502020204030204"/>
              </a:rPr>
              <a:t>study</a:t>
            </a:r>
            <a:r>
              <a:rPr lang="es-ES" sz="1600" b="0" dirty="0">
                <a:solidFill>
                  <a:sysClr val="windowText" lastClr="000000"/>
                </a:solidFill>
                <a:latin typeface="Calibri" panose="020F0502020204030204"/>
              </a:rPr>
              <a:t> (</a:t>
            </a:r>
            <a:r>
              <a:rPr lang="es-ES" sz="1600" b="0" dirty="0" err="1">
                <a:solidFill>
                  <a:sysClr val="windowText" lastClr="000000"/>
                </a:solidFill>
                <a:latin typeface="Calibri" panose="020F0502020204030204"/>
              </a:rPr>
              <a:t>significant</a:t>
            </a:r>
            <a:r>
              <a:rPr lang="es-ES" sz="1600" b="0" dirty="0">
                <a:solidFill>
                  <a:sysClr val="windowText" lastClr="000000"/>
                </a:solidFill>
                <a:latin typeface="Calibri" panose="020F0502020204030204"/>
              </a:rPr>
              <a:t> </a:t>
            </a:r>
            <a:r>
              <a:rPr lang="es-ES" sz="1600" b="0" dirty="0" err="1">
                <a:solidFill>
                  <a:sysClr val="windowText" lastClr="000000"/>
                </a:solidFill>
                <a:latin typeface="Calibri" panose="020F0502020204030204"/>
              </a:rPr>
              <a:t>impact</a:t>
            </a:r>
            <a:r>
              <a:rPr lang="es-ES" sz="1600" b="0" dirty="0">
                <a:solidFill>
                  <a:sysClr val="windowText" lastClr="000000"/>
                </a:solidFill>
                <a:latin typeface="Calibri" panose="020F0502020204030204"/>
              </a:rPr>
              <a:t> </a:t>
            </a:r>
            <a:r>
              <a:rPr lang="es-ES" sz="1600" b="0" dirty="0" err="1">
                <a:solidFill>
                  <a:sysClr val="windowText" lastClr="000000"/>
                </a:solidFill>
                <a:latin typeface="Calibri" panose="020F0502020204030204"/>
              </a:rPr>
              <a:t>on</a:t>
            </a:r>
            <a:r>
              <a:rPr lang="es-ES" sz="1600" b="0" dirty="0">
                <a:solidFill>
                  <a:sysClr val="windowText" lastClr="000000"/>
                </a:solidFill>
                <a:latin typeface="Calibri" panose="020F0502020204030204"/>
              </a:rPr>
              <a:t> final </a:t>
            </a:r>
            <a:r>
              <a:rPr lang="es-ES" sz="1600" b="0" dirty="0" err="1">
                <a:solidFill>
                  <a:sysClr val="windowText" lastClr="000000"/>
                </a:solidFill>
                <a:latin typeface="Calibri" panose="020F0502020204030204"/>
              </a:rPr>
              <a:t>resutls</a:t>
            </a:r>
            <a:r>
              <a:rPr lang="es-ES" sz="1600" b="0" dirty="0">
                <a:solidFill>
                  <a:sysClr val="windowText" lastClr="000000"/>
                </a:solidFill>
                <a:latin typeface="Calibri" panose="020F0502020204030204"/>
              </a:rPr>
              <a:t>) </a:t>
            </a:r>
          </a:p>
          <a:p>
            <a:pPr lvl="1" fontAlgn="auto">
              <a:spcAft>
                <a:spcPts val="0"/>
              </a:spcAft>
              <a:buFont typeface="Wingdings" panose="05000000000000000000" pitchFamily="2" charset="2"/>
              <a:buChar char="Ø"/>
              <a:defRPr/>
            </a:pPr>
            <a:r>
              <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Additional </a:t>
            </a:r>
            <a:r>
              <a:rPr kumimoji="0" lang="es-E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adjustments</a:t>
            </a:r>
            <a:r>
              <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needed</a:t>
            </a:r>
            <a:r>
              <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 </a:t>
            </a:r>
            <a:r>
              <a:rPr kumimoji="0" lang="es-E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distributional</a:t>
            </a:r>
            <a:r>
              <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accounts</a:t>
            </a:r>
            <a:r>
              <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level</a:t>
            </a:r>
            <a:r>
              <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income</a:t>
            </a:r>
            <a:r>
              <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taxes</a:t>
            </a:r>
            <a:r>
              <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imputed</a:t>
            </a:r>
            <a:r>
              <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rent</a:t>
            </a:r>
            <a:r>
              <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lvl="0" fontAlgn="auto">
              <a:spcAft>
                <a:spcPts val="0"/>
              </a:spcAft>
              <a:buFont typeface="Wingdings" panose="05000000000000000000" pitchFamily="2" charset="2"/>
              <a:buChar char="Ø"/>
              <a:defRPr/>
            </a:pPr>
            <a:r>
              <a:rPr lang="en-US" sz="2000" dirty="0">
                <a:solidFill>
                  <a:sysClr val="windowText" lastClr="000000"/>
                </a:solidFill>
                <a:latin typeface="Calibri" panose="020F0502020204030204"/>
              </a:rPr>
              <a:t>Standardized working files </a:t>
            </a:r>
            <a:r>
              <a:rPr lang="en-US" sz="2000" b="0" dirty="0">
                <a:solidFill>
                  <a:sysClr val="windowText" lastClr="000000"/>
                </a:solidFill>
                <a:latin typeface="Calibri" panose="020F0502020204030204"/>
              </a:rPr>
              <a:t>will facilitate the compilation of distributional results in the future</a:t>
            </a:r>
          </a:p>
          <a:p>
            <a:pPr lvl="1" fontAlgn="auto">
              <a:spcAft>
                <a:spcPts val="0"/>
              </a:spcAft>
              <a:buFont typeface="Wingdings" panose="05000000000000000000" pitchFamily="2" charset="2"/>
              <a:buChar char="Ø"/>
              <a:defRPr/>
            </a:pPr>
            <a:r>
              <a:rPr lang="en-US" sz="1600" b="0" dirty="0">
                <a:solidFill>
                  <a:sysClr val="windowText" lastClr="000000"/>
                </a:solidFill>
                <a:latin typeface="Calibri" panose="020F0502020204030204"/>
              </a:rPr>
              <a:t>Collaboration from NSI and Central Bank’s side was critical</a:t>
            </a:r>
          </a:p>
          <a:p>
            <a:pPr lvl="1" fontAlgn="auto">
              <a:spcAft>
                <a:spcPts val="0"/>
              </a:spcAft>
              <a:buFont typeface="Wingdings" panose="05000000000000000000" pitchFamily="2" charset="2"/>
              <a:buChar char="Ø"/>
              <a:defRPr/>
            </a:pPr>
            <a:r>
              <a:rPr lang="en-US" sz="1600" b="0" dirty="0">
                <a:solidFill>
                  <a:sysClr val="windowText" lastClr="000000"/>
                </a:solidFill>
                <a:latin typeface="Calibri" panose="020F0502020204030204"/>
              </a:rPr>
              <a:t>Better results in terms of micro-macro gaps</a:t>
            </a:r>
          </a:p>
          <a:p>
            <a:pPr lvl="0" fontAlgn="auto">
              <a:spcAft>
                <a:spcPts val="0"/>
              </a:spcAft>
              <a:buFont typeface="Wingdings" panose="05000000000000000000" pitchFamily="2" charset="2"/>
              <a:buChar char="Ø"/>
              <a:defRPr/>
            </a:pPr>
            <a:r>
              <a:rPr lang="en-US" sz="2000" dirty="0">
                <a:solidFill>
                  <a:sysClr val="windowText" lastClr="000000"/>
                </a:solidFill>
                <a:latin typeface="Calibri" panose="020F0502020204030204"/>
              </a:rPr>
              <a:t>Regional seminar </a:t>
            </a:r>
            <a:r>
              <a:rPr lang="en-US" sz="2000" b="0" dirty="0">
                <a:solidFill>
                  <a:sysClr val="windowText" lastClr="000000"/>
                </a:solidFill>
                <a:latin typeface="Calibri" panose="020F0502020204030204"/>
              </a:rPr>
              <a:t>conducted on December 1-3 as closing event</a:t>
            </a:r>
          </a:p>
          <a:p>
            <a:pPr lvl="1" fontAlgn="auto">
              <a:spcAft>
                <a:spcPts val="0"/>
              </a:spcAft>
              <a:buFont typeface="Wingdings" panose="05000000000000000000" pitchFamily="2" charset="2"/>
              <a:buChar char="Ø"/>
              <a:defRPr/>
            </a:pPr>
            <a:r>
              <a:rPr lang="en-US" sz="1600" b="0" dirty="0">
                <a:solidFill>
                  <a:sysClr val="windowText" lastClr="000000"/>
                </a:solidFill>
                <a:latin typeface="Calibri" panose="020F0502020204030204"/>
              </a:rPr>
              <a:t>Participants from CRI, GTM, SLV, HND, NIC, PAN, DOM, alongside OECD, IMF, ECLAC and WB</a:t>
            </a:r>
          </a:p>
          <a:p>
            <a:pPr lvl="1" fontAlgn="auto">
              <a:spcAft>
                <a:spcPts val="0"/>
              </a:spcAft>
              <a:buFont typeface="Wingdings" panose="05000000000000000000" pitchFamily="2" charset="2"/>
              <a:buChar char="Ø"/>
              <a:defRPr/>
            </a:pPr>
            <a:r>
              <a:rPr lang="en-US" sz="1600" b="0" dirty="0">
                <a:solidFill>
                  <a:sysClr val="windowText" lastClr="000000"/>
                </a:solidFill>
                <a:latin typeface="Calibri" panose="020F0502020204030204"/>
              </a:rPr>
              <a:t>Possibility to replicate this exercise at a regional level</a:t>
            </a:r>
          </a:p>
          <a:p>
            <a:pPr lvl="0" fontAlgn="auto">
              <a:spcAft>
                <a:spcPts val="0"/>
              </a:spcAft>
              <a:buFont typeface="Wingdings" panose="05000000000000000000" pitchFamily="2" charset="2"/>
              <a:buChar char="Ø"/>
              <a:defRPr/>
            </a:pPr>
            <a:r>
              <a:rPr lang="en-US" sz="2000" dirty="0">
                <a:solidFill>
                  <a:sysClr val="windowText" lastClr="000000"/>
                </a:solidFill>
                <a:latin typeface="Calibri" panose="020F0502020204030204"/>
              </a:rPr>
              <a:t>SNA update</a:t>
            </a:r>
          </a:p>
          <a:p>
            <a:pPr lvl="1" fontAlgn="auto">
              <a:spcAft>
                <a:spcPts val="0"/>
              </a:spcAft>
              <a:buFont typeface="Wingdings" panose="05000000000000000000" pitchFamily="2" charset="2"/>
              <a:buChar char="Ø"/>
              <a:defRPr/>
            </a:pPr>
            <a:r>
              <a:rPr lang="en-US" sz="1600" b="0" dirty="0">
                <a:solidFill>
                  <a:sysClr val="windowText" lastClr="000000"/>
                </a:solidFill>
                <a:latin typeface="Calibri" panose="020F0502020204030204"/>
              </a:rPr>
              <a:t>Experience valid in terms of testing strategy for distributions</a:t>
            </a:r>
          </a:p>
          <a:p>
            <a:pPr lvl="1" fontAlgn="auto">
              <a:spcAft>
                <a:spcPts val="0"/>
              </a:spcAft>
              <a:buFont typeface="Wingdings" panose="05000000000000000000" pitchFamily="2" charset="2"/>
              <a:buChar char="Ø"/>
              <a:defRPr/>
            </a:pPr>
            <a:endParaRPr lang="en-US" sz="1600" b="0" dirty="0">
              <a:solidFill>
                <a:sysClr val="windowText" lastClr="000000"/>
              </a:solidFill>
              <a:latin typeface="Calibri" panose="020F0502020204030204"/>
            </a:endParaRPr>
          </a:p>
          <a:p>
            <a:pPr marL="457200" lvl="1" indent="0" fontAlgn="auto">
              <a:spcAft>
                <a:spcPts val="0"/>
              </a:spcAft>
              <a:buNone/>
              <a:defRPr/>
            </a:pPr>
            <a:endParaRPr lang="en-US" sz="1600" b="0" dirty="0">
              <a:solidFill>
                <a:sysClr val="windowText" lastClr="000000"/>
              </a:solidFill>
              <a:latin typeface="Calibri" panose="020F0502020204030204"/>
            </a:endParaRPr>
          </a:p>
          <a:p>
            <a:pPr marL="457200" lvl="1" indent="0" fontAlgn="auto">
              <a:spcAft>
                <a:spcPts val="0"/>
              </a:spcAft>
              <a:buNone/>
              <a:defRPr/>
            </a:pPr>
            <a:endPar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s-E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Footer Placeholder 3">
            <a:extLst>
              <a:ext uri="{FF2B5EF4-FFF2-40B4-BE49-F238E27FC236}">
                <a16:creationId xmlns:a16="http://schemas.microsoft.com/office/drawing/2014/main" id="{81C059C6-5952-4879-83ED-FEE35D055124}"/>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spTree>
    <p:extLst>
      <p:ext uri="{BB962C8B-B14F-4D97-AF65-F5344CB8AC3E}">
        <p14:creationId xmlns:p14="http://schemas.microsoft.com/office/powerpoint/2010/main" val="3975245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29B85-CEFA-43D0-82BD-8677E7037353}"/>
              </a:ext>
            </a:extLst>
          </p:cNvPr>
          <p:cNvSpPr>
            <a:spLocks noGrp="1"/>
          </p:cNvSpPr>
          <p:nvPr>
            <p:ph type="title"/>
          </p:nvPr>
        </p:nvSpPr>
        <p:spPr>
          <a:xfrm>
            <a:off x="1512888" y="1189038"/>
            <a:ext cx="6972300" cy="1822450"/>
          </a:xfrm>
        </p:spPr>
        <p:txBody>
          <a:bodyPr>
            <a:normAutofit/>
          </a:bodyPr>
          <a:lstStyle/>
          <a:p>
            <a:pPr>
              <a:defRPr/>
            </a:pPr>
            <a:r>
              <a:rPr lang="es-ES" dirty="0" err="1"/>
              <a:t>Thank</a:t>
            </a:r>
            <a:r>
              <a:rPr lang="es-ES" dirty="0"/>
              <a:t> </a:t>
            </a:r>
            <a:r>
              <a:rPr lang="es-ES" dirty="0" err="1"/>
              <a:t>you</a:t>
            </a:r>
            <a:r>
              <a:rPr lang="es-ES" dirty="0"/>
              <a:t> </a:t>
            </a:r>
            <a:r>
              <a:rPr lang="es-ES" dirty="0" err="1"/>
              <a:t>for</a:t>
            </a:r>
            <a:r>
              <a:rPr lang="es-ES" dirty="0"/>
              <a:t> </a:t>
            </a:r>
            <a:r>
              <a:rPr lang="es-ES" dirty="0" err="1"/>
              <a:t>your</a:t>
            </a:r>
            <a:r>
              <a:rPr lang="es-ES" dirty="0"/>
              <a:t> </a:t>
            </a:r>
            <a:r>
              <a:rPr lang="es-ES"/>
              <a:t>attention!</a:t>
            </a:r>
            <a:endParaRPr lang="en-US" dirty="0"/>
          </a:p>
        </p:txBody>
      </p:sp>
      <p:sp>
        <p:nvSpPr>
          <p:cNvPr id="24581" name="Date Placeholder 11">
            <a:extLst>
              <a:ext uri="{FF2B5EF4-FFF2-40B4-BE49-F238E27FC236}">
                <a16:creationId xmlns:a16="http://schemas.microsoft.com/office/drawing/2014/main" id="{9255CE0A-88CF-43A2-B5FA-303D488874B1}"/>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fld id="{2239C5D4-BC7A-4912-B16F-67E2D8D90E71}" type="datetime4">
              <a:rPr lang="en-US" altLang="en-US" smtClean="0">
                <a:cs typeface="Arial" panose="020B0604020202020204" pitchFamily="34" charset="0"/>
              </a:rPr>
              <a:pPr/>
              <a:t>7 May, 2021</a:t>
            </a:fld>
            <a:endParaRPr lang="en-US" altLang="en-US" dirty="0">
              <a:cs typeface="Arial" panose="020B0604020202020204" pitchFamily="34" charset="0"/>
            </a:endParaRPr>
          </a:p>
        </p:txBody>
      </p:sp>
    </p:spTree>
    <p:extLst>
      <p:ext uri="{BB962C8B-B14F-4D97-AF65-F5344CB8AC3E}">
        <p14:creationId xmlns:p14="http://schemas.microsoft.com/office/powerpoint/2010/main" val="74641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38D3-E07D-4CD7-B0A0-9856037F0B37}"/>
              </a:ext>
            </a:extLst>
          </p:cNvPr>
          <p:cNvSpPr>
            <a:spLocks noGrp="1"/>
          </p:cNvSpPr>
          <p:nvPr>
            <p:ph type="title"/>
          </p:nvPr>
        </p:nvSpPr>
        <p:spPr/>
        <p:txBody>
          <a:bodyPr/>
          <a:lstStyle/>
          <a:p>
            <a:r>
              <a:rPr lang="en-US" dirty="0"/>
              <a:t>1. Introduction</a:t>
            </a:r>
          </a:p>
        </p:txBody>
      </p:sp>
      <p:sp>
        <p:nvSpPr>
          <p:cNvPr id="4" name="Footer Placeholder 3">
            <a:extLst>
              <a:ext uri="{FF2B5EF4-FFF2-40B4-BE49-F238E27FC236}">
                <a16:creationId xmlns:a16="http://schemas.microsoft.com/office/drawing/2014/main" id="{09E4278A-8A66-4CDF-8798-E7FE482FE265}"/>
              </a:ext>
            </a:extLst>
          </p:cNvPr>
          <p:cNvSpPr>
            <a:spLocks noGrp="1"/>
          </p:cNvSpPr>
          <p:nvPr>
            <p:ph type="ftr" sz="quarter" idx="11"/>
          </p:nvPr>
        </p:nvSpPr>
        <p:spPr/>
        <p:txBody>
          <a:bodyPr/>
          <a:lstStyle/>
          <a:p>
            <a:pPr>
              <a:defRPr/>
            </a:pPr>
            <a:r>
              <a:rPr lang="en-US" dirty="0"/>
              <a:t>Distributional National Accounts in Costa Rica</a:t>
            </a:r>
          </a:p>
        </p:txBody>
      </p:sp>
      <p:graphicFrame>
        <p:nvGraphicFramePr>
          <p:cNvPr id="6" name="Content Placeholder 3">
            <a:extLst>
              <a:ext uri="{FF2B5EF4-FFF2-40B4-BE49-F238E27FC236}">
                <a16:creationId xmlns:a16="http://schemas.microsoft.com/office/drawing/2014/main" id="{768B3C4A-FD20-4BCE-93B8-145B32F77C23}"/>
              </a:ext>
            </a:extLst>
          </p:cNvPr>
          <p:cNvGraphicFramePr>
            <a:graphicFrameLocks/>
          </p:cNvGraphicFramePr>
          <p:nvPr>
            <p:extLst>
              <p:ext uri="{D42A27DB-BD31-4B8C-83A1-F6EECF244321}">
                <p14:modId xmlns:p14="http://schemas.microsoft.com/office/powerpoint/2010/main" val="2038204724"/>
              </p:ext>
            </p:extLst>
          </p:nvPr>
        </p:nvGraphicFramePr>
        <p:xfrm>
          <a:off x="-914621" y="1396817"/>
          <a:ext cx="5163419" cy="4776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Right 8">
            <a:extLst>
              <a:ext uri="{FF2B5EF4-FFF2-40B4-BE49-F238E27FC236}">
                <a16:creationId xmlns:a16="http://schemas.microsoft.com/office/drawing/2014/main" id="{762ABFE4-213F-491D-B23D-8B82173DCBC5}"/>
              </a:ext>
            </a:extLst>
          </p:cNvPr>
          <p:cNvSpPr/>
          <p:nvPr/>
        </p:nvSpPr>
        <p:spPr>
          <a:xfrm>
            <a:off x="3623338" y="2898488"/>
            <a:ext cx="1531925" cy="1245674"/>
          </a:xfrm>
          <a:prstGeom prst="rightArrow">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0" name="TextBox 9">
            <a:extLst>
              <a:ext uri="{FF2B5EF4-FFF2-40B4-BE49-F238E27FC236}">
                <a16:creationId xmlns:a16="http://schemas.microsoft.com/office/drawing/2014/main" id="{C3FA3806-1F8D-4EA0-A40C-66205D7999B6}"/>
              </a:ext>
            </a:extLst>
          </p:cNvPr>
          <p:cNvSpPr txBox="1"/>
          <p:nvPr/>
        </p:nvSpPr>
        <p:spPr>
          <a:xfrm>
            <a:off x="5826169" y="2736495"/>
            <a:ext cx="2964443" cy="1569660"/>
          </a:xfrm>
          <a:prstGeom prst="rect">
            <a:avLst/>
          </a:prstGeom>
          <a:noFill/>
        </p:spPr>
        <p:txBody>
          <a:bodyPr wrap="square" rtlCol="0">
            <a:spAutoFit/>
          </a:bodyPr>
          <a:lstStyle/>
          <a:p>
            <a:pPr fontAlgn="auto">
              <a:spcBef>
                <a:spcPts val="0"/>
              </a:spcBef>
              <a:spcAft>
                <a:spcPts val="0"/>
              </a:spcAft>
            </a:pPr>
            <a:r>
              <a:rPr lang="en-US" sz="2400" b="0" dirty="0">
                <a:solidFill>
                  <a:prstClr val="black"/>
                </a:solidFill>
                <a:latin typeface="Calibri" panose="020F0502020204030204"/>
                <a:ea typeface="+mn-ea"/>
                <a:cs typeface="+mn-cs"/>
              </a:rPr>
              <a:t>Distributional measures are needed to assess the degree of inequality</a:t>
            </a:r>
          </a:p>
        </p:txBody>
      </p:sp>
    </p:spTree>
    <p:extLst>
      <p:ext uri="{BB962C8B-B14F-4D97-AF65-F5344CB8AC3E}">
        <p14:creationId xmlns:p14="http://schemas.microsoft.com/office/powerpoint/2010/main" val="381360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905E-AA63-432A-B524-59AA0D520BCB}"/>
              </a:ext>
            </a:extLst>
          </p:cNvPr>
          <p:cNvSpPr>
            <a:spLocks noGrp="1"/>
          </p:cNvSpPr>
          <p:nvPr>
            <p:ph type="title"/>
          </p:nvPr>
        </p:nvSpPr>
        <p:spPr/>
        <p:txBody>
          <a:bodyPr/>
          <a:lstStyle/>
          <a:p>
            <a:r>
              <a:rPr lang="en-US" dirty="0"/>
              <a:t>1. Introduction</a:t>
            </a:r>
          </a:p>
        </p:txBody>
      </p:sp>
      <p:sp>
        <p:nvSpPr>
          <p:cNvPr id="4" name="Footer Placeholder 3">
            <a:extLst>
              <a:ext uri="{FF2B5EF4-FFF2-40B4-BE49-F238E27FC236}">
                <a16:creationId xmlns:a16="http://schemas.microsoft.com/office/drawing/2014/main" id="{DD16F735-49A2-4F58-9265-A037C43FD03C}"/>
              </a:ext>
            </a:extLst>
          </p:cNvPr>
          <p:cNvSpPr>
            <a:spLocks noGrp="1"/>
          </p:cNvSpPr>
          <p:nvPr>
            <p:ph type="ftr" sz="quarter" idx="11"/>
          </p:nvPr>
        </p:nvSpPr>
        <p:spPr/>
        <p:txBody>
          <a:bodyPr/>
          <a:lstStyle/>
          <a:p>
            <a:pPr>
              <a:defRPr/>
            </a:pPr>
            <a:r>
              <a:rPr lang="en-US" dirty="0"/>
              <a:t>Distributional National Accounts in Costa Rica</a:t>
            </a:r>
          </a:p>
        </p:txBody>
      </p:sp>
      <p:graphicFrame>
        <p:nvGraphicFramePr>
          <p:cNvPr id="6" name="Content Placeholder 3">
            <a:extLst>
              <a:ext uri="{FF2B5EF4-FFF2-40B4-BE49-F238E27FC236}">
                <a16:creationId xmlns:a16="http://schemas.microsoft.com/office/drawing/2014/main" id="{305EED87-857C-4938-91F2-79572E3E402B}"/>
              </a:ext>
            </a:extLst>
          </p:cNvPr>
          <p:cNvGraphicFramePr>
            <a:graphicFrameLocks/>
          </p:cNvGraphicFramePr>
          <p:nvPr>
            <p:extLst>
              <p:ext uri="{D42A27DB-BD31-4B8C-83A1-F6EECF244321}">
                <p14:modId xmlns:p14="http://schemas.microsoft.com/office/powerpoint/2010/main" val="909877378"/>
              </p:ext>
            </p:extLst>
          </p:nvPr>
        </p:nvGraphicFramePr>
        <p:xfrm>
          <a:off x="838200" y="1825625"/>
          <a:ext cx="7257176" cy="3476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01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35A57-6CAD-45D0-AAFD-9AF716534B7C}"/>
              </a:ext>
            </a:extLst>
          </p:cNvPr>
          <p:cNvSpPr>
            <a:spLocks noGrp="1"/>
          </p:cNvSpPr>
          <p:nvPr>
            <p:ph type="title"/>
          </p:nvPr>
        </p:nvSpPr>
        <p:spPr/>
        <p:txBody>
          <a:bodyPr/>
          <a:lstStyle/>
          <a:p>
            <a:r>
              <a:rPr lang="es-ES" dirty="0"/>
              <a:t>2. Project </a:t>
            </a:r>
            <a:r>
              <a:rPr lang="es-ES" dirty="0" err="1"/>
              <a:t>development</a:t>
            </a:r>
            <a:r>
              <a:rPr lang="es-ES" dirty="0"/>
              <a:t> </a:t>
            </a:r>
            <a:r>
              <a:rPr lang="es-ES" dirty="0" err="1"/>
              <a:t>objectives</a:t>
            </a:r>
            <a:endParaRPr lang="en-US" dirty="0"/>
          </a:p>
        </p:txBody>
      </p:sp>
      <p:sp>
        <p:nvSpPr>
          <p:cNvPr id="4" name="Footer Placeholder 3">
            <a:extLst>
              <a:ext uri="{FF2B5EF4-FFF2-40B4-BE49-F238E27FC236}">
                <a16:creationId xmlns:a16="http://schemas.microsoft.com/office/drawing/2014/main" id="{4186EC54-33B4-4D1F-9C25-F39E6E52A9F5}"/>
              </a:ext>
            </a:extLst>
          </p:cNvPr>
          <p:cNvSpPr>
            <a:spLocks noGrp="1"/>
          </p:cNvSpPr>
          <p:nvPr>
            <p:ph type="ftr" sz="quarter" idx="11"/>
          </p:nvPr>
        </p:nvSpPr>
        <p:spPr/>
        <p:txBody>
          <a:bodyPr/>
          <a:lstStyle/>
          <a:p>
            <a:pPr>
              <a:defRPr/>
            </a:pPr>
            <a:r>
              <a:rPr lang="en-US" dirty="0"/>
              <a:t>Distributional National Accounts in Costa Rica</a:t>
            </a:r>
          </a:p>
        </p:txBody>
      </p:sp>
      <p:graphicFrame>
        <p:nvGraphicFramePr>
          <p:cNvPr id="6" name="Diagram 5">
            <a:extLst>
              <a:ext uri="{FF2B5EF4-FFF2-40B4-BE49-F238E27FC236}">
                <a16:creationId xmlns:a16="http://schemas.microsoft.com/office/drawing/2014/main" id="{DA0B14EC-FF83-439B-8137-D2F8BE64D670}"/>
              </a:ext>
            </a:extLst>
          </p:cNvPr>
          <p:cNvGraphicFramePr/>
          <p:nvPr>
            <p:extLst>
              <p:ext uri="{D42A27DB-BD31-4B8C-83A1-F6EECF244321}">
                <p14:modId xmlns:p14="http://schemas.microsoft.com/office/powerpoint/2010/main" val="3632735733"/>
              </p:ext>
            </p:extLst>
          </p:nvPr>
        </p:nvGraphicFramePr>
        <p:xfrm>
          <a:off x="508000" y="8175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43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C548-0F9B-42BB-920C-FFFC6DBF2C64}"/>
              </a:ext>
            </a:extLst>
          </p:cNvPr>
          <p:cNvSpPr>
            <a:spLocks noGrp="1"/>
          </p:cNvSpPr>
          <p:nvPr>
            <p:ph type="title"/>
          </p:nvPr>
        </p:nvSpPr>
        <p:spPr>
          <a:xfrm>
            <a:off x="343401" y="226674"/>
            <a:ext cx="8439652" cy="1031875"/>
          </a:xfrm>
        </p:spPr>
        <p:txBody>
          <a:bodyPr/>
          <a:lstStyle/>
          <a:p>
            <a:r>
              <a:rPr lang="es-ES" dirty="0"/>
              <a:t>3. </a:t>
            </a:r>
            <a:r>
              <a:rPr lang="es-ES" dirty="0" err="1"/>
              <a:t>Outline</a:t>
            </a:r>
            <a:r>
              <a:rPr lang="es-ES" dirty="0"/>
              <a:t> of </a:t>
            </a:r>
            <a:r>
              <a:rPr lang="es-ES" dirty="0" err="1"/>
              <a:t>the</a:t>
            </a:r>
            <a:r>
              <a:rPr lang="es-ES" dirty="0"/>
              <a:t> </a:t>
            </a:r>
            <a:r>
              <a:rPr lang="es-ES" dirty="0" err="1"/>
              <a:t>methodology</a:t>
            </a:r>
            <a:r>
              <a:rPr lang="es-ES" dirty="0"/>
              <a:t> and data </a:t>
            </a:r>
            <a:r>
              <a:rPr lang="es-ES" dirty="0" err="1"/>
              <a:t>sources</a:t>
            </a:r>
            <a:r>
              <a:rPr lang="es-ES" dirty="0"/>
              <a:t> </a:t>
            </a:r>
            <a:r>
              <a:rPr lang="es-ES" dirty="0" err="1"/>
              <a:t>used</a:t>
            </a:r>
            <a:endParaRPr lang="en-US" dirty="0"/>
          </a:p>
        </p:txBody>
      </p:sp>
      <p:sp>
        <p:nvSpPr>
          <p:cNvPr id="4" name="Footer Placeholder 3">
            <a:extLst>
              <a:ext uri="{FF2B5EF4-FFF2-40B4-BE49-F238E27FC236}">
                <a16:creationId xmlns:a16="http://schemas.microsoft.com/office/drawing/2014/main" id="{6A6EE6E3-2A34-4E22-9686-D41858D08AE1}"/>
              </a:ext>
            </a:extLst>
          </p:cNvPr>
          <p:cNvSpPr>
            <a:spLocks noGrp="1"/>
          </p:cNvSpPr>
          <p:nvPr>
            <p:ph type="ftr" sz="quarter" idx="11"/>
          </p:nvPr>
        </p:nvSpPr>
        <p:spPr/>
        <p:txBody>
          <a:bodyPr/>
          <a:lstStyle/>
          <a:p>
            <a:pPr>
              <a:defRPr/>
            </a:pPr>
            <a:r>
              <a:rPr lang="en-US" dirty="0"/>
              <a:t>Distributional National Accounts in Costa Rica</a:t>
            </a:r>
          </a:p>
        </p:txBody>
      </p:sp>
      <p:graphicFrame>
        <p:nvGraphicFramePr>
          <p:cNvPr id="6" name="Content Placeholder 3">
            <a:extLst>
              <a:ext uri="{FF2B5EF4-FFF2-40B4-BE49-F238E27FC236}">
                <a16:creationId xmlns:a16="http://schemas.microsoft.com/office/drawing/2014/main" id="{81F8672B-F158-475D-9C91-0047D8FCDB9F}"/>
              </a:ext>
            </a:extLst>
          </p:cNvPr>
          <p:cNvGraphicFramePr>
            <a:graphicFrameLocks/>
          </p:cNvGraphicFramePr>
          <p:nvPr>
            <p:extLst>
              <p:ext uri="{D42A27DB-BD31-4B8C-83A1-F6EECF244321}">
                <p14:modId xmlns:p14="http://schemas.microsoft.com/office/powerpoint/2010/main" val="3196814686"/>
              </p:ext>
            </p:extLst>
          </p:nvPr>
        </p:nvGraphicFramePr>
        <p:xfrm>
          <a:off x="-694573" y="14481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BF394CD-8398-47DB-853F-C835D6D5958F}"/>
              </a:ext>
            </a:extLst>
          </p:cNvPr>
          <p:cNvSpPr txBox="1"/>
          <p:nvPr/>
        </p:nvSpPr>
        <p:spPr>
          <a:xfrm>
            <a:off x="4422098" y="4302177"/>
            <a:ext cx="3702571" cy="830997"/>
          </a:xfrm>
          <a:prstGeom prst="rect">
            <a:avLst/>
          </a:prstGeom>
          <a:noFill/>
        </p:spPr>
        <p:txBody>
          <a:bodyPr wrap="square" rtlCol="0">
            <a:spAutoFit/>
          </a:bodyPr>
          <a:lstStyle/>
          <a:p>
            <a:r>
              <a:rPr lang="en-US" sz="2400" dirty="0"/>
              <a:t>EG-DNA methodology was followed</a:t>
            </a:r>
          </a:p>
        </p:txBody>
      </p:sp>
    </p:spTree>
    <p:extLst>
      <p:ext uri="{BB962C8B-B14F-4D97-AF65-F5344CB8AC3E}">
        <p14:creationId xmlns:p14="http://schemas.microsoft.com/office/powerpoint/2010/main" val="91488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C548-0F9B-42BB-920C-FFFC6DBF2C64}"/>
              </a:ext>
            </a:extLst>
          </p:cNvPr>
          <p:cNvSpPr>
            <a:spLocks noGrp="1"/>
          </p:cNvSpPr>
          <p:nvPr>
            <p:ph type="title"/>
          </p:nvPr>
        </p:nvSpPr>
        <p:spPr>
          <a:xfrm>
            <a:off x="343401" y="226674"/>
            <a:ext cx="8439652" cy="1031875"/>
          </a:xfrm>
        </p:spPr>
        <p:txBody>
          <a:bodyPr wrap="square" anchor="t">
            <a:normAutofit/>
          </a:bodyPr>
          <a:lstStyle/>
          <a:p>
            <a:r>
              <a:rPr lang="es-ES" dirty="0"/>
              <a:t>3. </a:t>
            </a:r>
            <a:r>
              <a:rPr lang="es-ES" dirty="0" err="1"/>
              <a:t>Outline</a:t>
            </a:r>
            <a:r>
              <a:rPr lang="es-ES" dirty="0"/>
              <a:t> of </a:t>
            </a:r>
            <a:r>
              <a:rPr lang="es-ES" dirty="0" err="1"/>
              <a:t>the</a:t>
            </a:r>
            <a:r>
              <a:rPr lang="es-ES" dirty="0"/>
              <a:t> </a:t>
            </a:r>
            <a:r>
              <a:rPr lang="es-ES" dirty="0" err="1"/>
              <a:t>methodology</a:t>
            </a:r>
            <a:r>
              <a:rPr lang="es-ES" dirty="0"/>
              <a:t> and data </a:t>
            </a:r>
            <a:r>
              <a:rPr lang="es-ES" dirty="0" err="1"/>
              <a:t>sources</a:t>
            </a:r>
            <a:r>
              <a:rPr lang="es-ES" dirty="0"/>
              <a:t> </a:t>
            </a:r>
            <a:r>
              <a:rPr lang="es-ES" dirty="0" err="1"/>
              <a:t>used</a:t>
            </a:r>
            <a:endParaRPr lang="en-US" dirty="0"/>
          </a:p>
        </p:txBody>
      </p:sp>
      <p:graphicFrame>
        <p:nvGraphicFramePr>
          <p:cNvPr id="3" name="Table 2">
            <a:extLst>
              <a:ext uri="{FF2B5EF4-FFF2-40B4-BE49-F238E27FC236}">
                <a16:creationId xmlns:a16="http://schemas.microsoft.com/office/drawing/2014/main" id="{4DB7A7F1-77F4-4467-B839-1EC71BCA4580}"/>
              </a:ext>
            </a:extLst>
          </p:cNvPr>
          <p:cNvGraphicFramePr>
            <a:graphicFrameLocks noGrp="1"/>
          </p:cNvGraphicFramePr>
          <p:nvPr>
            <p:extLst>
              <p:ext uri="{D42A27DB-BD31-4B8C-83A1-F6EECF244321}">
                <p14:modId xmlns:p14="http://schemas.microsoft.com/office/powerpoint/2010/main" val="2883883518"/>
              </p:ext>
            </p:extLst>
          </p:nvPr>
        </p:nvGraphicFramePr>
        <p:xfrm>
          <a:off x="342745" y="1023432"/>
          <a:ext cx="8440308" cy="3058987"/>
        </p:xfrm>
        <a:graphic>
          <a:graphicData uri="http://schemas.openxmlformats.org/drawingml/2006/table">
            <a:tbl>
              <a:tblPr/>
              <a:tblGrid>
                <a:gridCol w="1034215">
                  <a:extLst>
                    <a:ext uri="{9D8B030D-6E8A-4147-A177-3AD203B41FA5}">
                      <a16:colId xmlns:a16="http://schemas.microsoft.com/office/drawing/2014/main" val="2952975382"/>
                    </a:ext>
                  </a:extLst>
                </a:gridCol>
                <a:gridCol w="726726">
                  <a:extLst>
                    <a:ext uri="{9D8B030D-6E8A-4147-A177-3AD203B41FA5}">
                      <a16:colId xmlns:a16="http://schemas.microsoft.com/office/drawing/2014/main" val="2129184830"/>
                    </a:ext>
                  </a:extLst>
                </a:gridCol>
                <a:gridCol w="1714588">
                  <a:extLst>
                    <a:ext uri="{9D8B030D-6E8A-4147-A177-3AD203B41FA5}">
                      <a16:colId xmlns:a16="http://schemas.microsoft.com/office/drawing/2014/main" val="3431366553"/>
                    </a:ext>
                  </a:extLst>
                </a:gridCol>
                <a:gridCol w="1011268">
                  <a:extLst>
                    <a:ext uri="{9D8B030D-6E8A-4147-A177-3AD203B41FA5}">
                      <a16:colId xmlns:a16="http://schemas.microsoft.com/office/drawing/2014/main" val="2270530076"/>
                    </a:ext>
                  </a:extLst>
                </a:gridCol>
                <a:gridCol w="1667317">
                  <a:extLst>
                    <a:ext uri="{9D8B030D-6E8A-4147-A177-3AD203B41FA5}">
                      <a16:colId xmlns:a16="http://schemas.microsoft.com/office/drawing/2014/main" val="4145570676"/>
                    </a:ext>
                  </a:extLst>
                </a:gridCol>
                <a:gridCol w="646183">
                  <a:extLst>
                    <a:ext uri="{9D8B030D-6E8A-4147-A177-3AD203B41FA5}">
                      <a16:colId xmlns:a16="http://schemas.microsoft.com/office/drawing/2014/main" val="1857814646"/>
                    </a:ext>
                  </a:extLst>
                </a:gridCol>
                <a:gridCol w="1640011">
                  <a:extLst>
                    <a:ext uri="{9D8B030D-6E8A-4147-A177-3AD203B41FA5}">
                      <a16:colId xmlns:a16="http://schemas.microsoft.com/office/drawing/2014/main" val="1231880052"/>
                    </a:ext>
                  </a:extLst>
                </a:gridCol>
              </a:tblGrid>
              <a:tr h="268754">
                <a:tc gridSpan="7">
                  <a:txBody>
                    <a:bodyPr/>
                    <a:lstStyle/>
                    <a:p>
                      <a:pPr algn="ctr" fontAlgn="b">
                        <a:spcBef>
                          <a:spcPts val="0"/>
                        </a:spcBef>
                        <a:spcAft>
                          <a:spcPts val="0"/>
                        </a:spcAft>
                      </a:pPr>
                      <a:r>
                        <a:rPr lang="en-US" sz="1200" b="1" i="0" u="none" strike="noStrike">
                          <a:solidFill>
                            <a:srgbClr val="000000"/>
                          </a:solidFill>
                          <a:effectLst/>
                          <a:latin typeface="Arial" panose="020B0604020202020204" pitchFamily="34" charset="0"/>
                        </a:rPr>
                        <a:t>Data sources</a:t>
                      </a:r>
                      <a:endParaRPr lang="en-US" sz="1300" b="0" i="0" u="none" strike="noStrike">
                        <a:effectLst/>
                        <a:latin typeface="Arial" panose="020B0604020202020204" pitchFamily="34" charset="0"/>
                      </a:endParaRPr>
                    </a:p>
                  </a:txBody>
                  <a:tcPr marL="66087" marR="66087" marT="33043" marB="33043">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525921"/>
                  </a:ext>
                </a:extLst>
              </a:tr>
              <a:tr h="268937">
                <a:tc>
                  <a:txBody>
                    <a:bodyPr/>
                    <a:lstStyle/>
                    <a:p>
                      <a:pPr algn="l" fontAlgn="b">
                        <a:spcBef>
                          <a:spcPts val="0"/>
                        </a:spcBef>
                        <a:spcAft>
                          <a:spcPts val="0"/>
                        </a:spcAft>
                      </a:pPr>
                      <a:endParaRPr lang="en-US" sz="1300" b="0" i="0" u="none" strike="noStrike">
                        <a:effectLst/>
                        <a:latin typeface="Arial" panose="020B0604020202020204" pitchFamily="34" charset="0"/>
                      </a:endParaRPr>
                    </a:p>
                  </a:txBody>
                  <a:tcPr marL="4589" marR="4589" marT="45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300" b="0" i="0" u="none" strike="noStrike">
                        <a:effectLst/>
                        <a:latin typeface="Arial" panose="020B0604020202020204" pitchFamily="34" charset="0"/>
                      </a:endParaRPr>
                    </a:p>
                  </a:txBody>
                  <a:tcPr marL="4589" marR="4589" marT="45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300" b="0" i="0" u="none" strike="noStrike">
                        <a:effectLst/>
                        <a:latin typeface="Arial" panose="020B0604020202020204" pitchFamily="34" charset="0"/>
                      </a:endParaRPr>
                    </a:p>
                  </a:txBody>
                  <a:tcPr marL="4589" marR="4589" marT="45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300" b="0" i="0" u="none" strike="noStrike">
                        <a:effectLst/>
                        <a:latin typeface="Arial" panose="020B0604020202020204" pitchFamily="34" charset="0"/>
                      </a:endParaRPr>
                    </a:p>
                  </a:txBody>
                  <a:tcPr marL="4589" marR="4589" marT="45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300" b="0" i="0" u="none" strike="noStrike">
                        <a:effectLst/>
                        <a:latin typeface="Arial" panose="020B0604020202020204" pitchFamily="34" charset="0"/>
                      </a:endParaRPr>
                    </a:p>
                  </a:txBody>
                  <a:tcPr marL="4589" marR="4589" marT="45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300" b="0" i="0" u="none" strike="noStrike">
                        <a:effectLst/>
                        <a:latin typeface="Arial" panose="020B0604020202020204" pitchFamily="34" charset="0"/>
                      </a:endParaRPr>
                    </a:p>
                  </a:txBody>
                  <a:tcPr marL="4589" marR="4589" marT="45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en-US" sz="1300" b="0" i="0" u="none" strike="noStrike">
                        <a:effectLst/>
                        <a:latin typeface="Arial" panose="020B0604020202020204" pitchFamily="34" charset="0"/>
                      </a:endParaRPr>
                    </a:p>
                  </a:txBody>
                  <a:tcPr marL="4589" marR="4589" marT="458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935929"/>
                  </a:ext>
                </a:extLst>
              </a:tr>
              <a:tr h="295372">
                <a:tc>
                  <a:txBody>
                    <a:bodyPr/>
                    <a:lstStyle/>
                    <a:p>
                      <a:pPr algn="ctr" fontAlgn="b">
                        <a:spcBef>
                          <a:spcPts val="0"/>
                        </a:spcBef>
                        <a:spcAft>
                          <a:spcPts val="0"/>
                        </a:spcAft>
                      </a:pPr>
                      <a:r>
                        <a:rPr lang="en-US" sz="900" b="1" i="0" u="none" strike="noStrike">
                          <a:solidFill>
                            <a:srgbClr val="FFFFFF"/>
                          </a:solidFill>
                          <a:effectLst/>
                          <a:latin typeface="Arial" panose="020B0604020202020204" pitchFamily="34" charset="0"/>
                        </a:rPr>
                        <a:t>Source</a:t>
                      </a:r>
                      <a:endParaRPr lang="en-US" sz="1300" b="0" i="0" u="none" strike="noStrike">
                        <a:effectLst/>
                        <a:latin typeface="Arial" panose="020B0604020202020204" pitchFamily="34" charset="0"/>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spcBef>
                          <a:spcPts val="0"/>
                        </a:spcBef>
                        <a:spcAft>
                          <a:spcPts val="0"/>
                        </a:spcAft>
                      </a:pPr>
                      <a:r>
                        <a:rPr lang="en-US" sz="900" b="1" i="0" u="none" strike="noStrike">
                          <a:solidFill>
                            <a:srgbClr val="FFFFFF"/>
                          </a:solidFill>
                          <a:effectLst/>
                          <a:latin typeface="Arial" panose="020B0604020202020204" pitchFamily="34" charset="0"/>
                        </a:rPr>
                        <a:t>Type of survey</a:t>
                      </a:r>
                      <a:endParaRPr lang="en-US" sz="1300" b="0" i="0" u="none" strike="noStrike">
                        <a:effectLst/>
                        <a:latin typeface="Arial" panose="020B0604020202020204" pitchFamily="34" charset="0"/>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spcBef>
                          <a:spcPts val="0"/>
                        </a:spcBef>
                        <a:spcAft>
                          <a:spcPts val="0"/>
                        </a:spcAft>
                      </a:pPr>
                      <a:r>
                        <a:rPr lang="en-US" sz="900" b="1" i="0" u="none" strike="noStrike">
                          <a:solidFill>
                            <a:srgbClr val="FFFFFF"/>
                          </a:solidFill>
                          <a:effectLst/>
                          <a:latin typeface="Arial" panose="020B0604020202020204" pitchFamily="34" charset="0"/>
                        </a:rPr>
                        <a:t>Objective</a:t>
                      </a:r>
                      <a:endParaRPr lang="en-US" sz="1300" b="0" i="0" u="none" strike="noStrike">
                        <a:effectLst/>
                        <a:latin typeface="Arial" panose="020B0604020202020204" pitchFamily="34" charset="0"/>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spcBef>
                          <a:spcPts val="0"/>
                        </a:spcBef>
                        <a:spcAft>
                          <a:spcPts val="0"/>
                        </a:spcAft>
                      </a:pPr>
                      <a:r>
                        <a:rPr lang="en-US" sz="900" b="1" i="0" u="none" strike="noStrike">
                          <a:solidFill>
                            <a:srgbClr val="FFFFFF"/>
                          </a:solidFill>
                          <a:effectLst/>
                          <a:latin typeface="Arial" panose="020B0604020202020204" pitchFamily="34" charset="0"/>
                        </a:rPr>
                        <a:t>Population under study</a:t>
                      </a:r>
                      <a:endParaRPr lang="en-US" sz="1300" b="0" i="0" u="none" strike="noStrike">
                        <a:effectLst/>
                        <a:latin typeface="Arial" panose="020B0604020202020204" pitchFamily="34" charset="0"/>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spcBef>
                          <a:spcPts val="0"/>
                        </a:spcBef>
                        <a:spcAft>
                          <a:spcPts val="0"/>
                        </a:spcAft>
                      </a:pPr>
                      <a:r>
                        <a:rPr lang="en-US" sz="900" b="1" i="0" u="none" strike="noStrike">
                          <a:solidFill>
                            <a:srgbClr val="FFFFFF"/>
                          </a:solidFill>
                          <a:effectLst/>
                          <a:latin typeface="Arial" panose="020B0604020202020204" pitchFamily="34" charset="0"/>
                        </a:rPr>
                        <a:t>Domains</a:t>
                      </a:r>
                      <a:endParaRPr lang="en-US" sz="1300" b="0" i="0" u="none" strike="noStrike">
                        <a:effectLst/>
                        <a:latin typeface="Arial" panose="020B0604020202020204" pitchFamily="34" charset="0"/>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spcBef>
                          <a:spcPts val="0"/>
                        </a:spcBef>
                        <a:spcAft>
                          <a:spcPts val="0"/>
                        </a:spcAft>
                      </a:pPr>
                      <a:r>
                        <a:rPr lang="en-US" sz="900" b="1" i="0" u="none" strike="noStrike">
                          <a:solidFill>
                            <a:srgbClr val="FFFFFF"/>
                          </a:solidFill>
                          <a:effectLst/>
                          <a:latin typeface="Arial" panose="020B0604020202020204" pitchFamily="34" charset="0"/>
                        </a:rPr>
                        <a:t>Frequency</a:t>
                      </a:r>
                      <a:endParaRPr lang="en-US" sz="1300" b="0" i="0" u="none" strike="noStrike">
                        <a:effectLst/>
                        <a:latin typeface="Arial" panose="020B0604020202020204" pitchFamily="34" charset="0"/>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spcBef>
                          <a:spcPts val="0"/>
                        </a:spcBef>
                        <a:spcAft>
                          <a:spcPts val="0"/>
                        </a:spcAft>
                      </a:pPr>
                      <a:r>
                        <a:rPr lang="en-US" sz="900" b="1" i="0" u="none" strike="noStrike">
                          <a:solidFill>
                            <a:srgbClr val="FFFFFF"/>
                          </a:solidFill>
                          <a:effectLst/>
                          <a:latin typeface="Arial" panose="020B0604020202020204" pitchFamily="34" charset="0"/>
                        </a:rPr>
                        <a:t>Main topics covered</a:t>
                      </a:r>
                      <a:endParaRPr lang="en-US" sz="1300" b="0" i="0" u="none" strike="noStrike">
                        <a:effectLst/>
                        <a:latin typeface="Arial" panose="020B0604020202020204" pitchFamily="34" charset="0"/>
                      </a:endParaRPr>
                    </a:p>
                  </a:txBody>
                  <a:tcPr marL="4589" marR="4589" marT="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448081760"/>
                  </a:ext>
                </a:extLst>
              </a:tr>
              <a:tr h="232773">
                <a:tc rowSpan="3">
                  <a:txBody>
                    <a:bodyPr/>
                    <a:lstStyle/>
                    <a:p>
                      <a:pPr algn="l" fontAlgn="ctr">
                        <a:spcBef>
                          <a:spcPts val="0"/>
                        </a:spcBef>
                        <a:spcAft>
                          <a:spcPts val="0"/>
                        </a:spcAft>
                      </a:pPr>
                      <a:r>
                        <a:rPr lang="en-US" sz="800" b="0" i="0" u="none" strike="noStrike">
                          <a:solidFill>
                            <a:srgbClr val="000000"/>
                          </a:solidFill>
                          <a:effectLst/>
                          <a:latin typeface="Arial" panose="020B0604020202020204" pitchFamily="34" charset="0"/>
                        </a:rPr>
                        <a:t>National Survey of Household Income and Expenditure (Enigh)</a:t>
                      </a:r>
                      <a:endParaRPr lang="en-US" sz="1300" b="0" i="0" u="none" strike="noStrike">
                        <a:effectLst/>
                        <a:latin typeface="Arial" panose="020B0604020202020204" pitchFamily="34" charset="0"/>
                      </a:endParaRPr>
                    </a:p>
                  </a:txBody>
                  <a:tcPr marL="66087" marR="66087" marT="33043" marB="330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spcBef>
                          <a:spcPts val="0"/>
                        </a:spcBef>
                        <a:spcAft>
                          <a:spcPts val="0"/>
                        </a:spcAft>
                      </a:pPr>
                      <a:r>
                        <a:rPr lang="en-US" sz="800" b="0" i="0" u="none" strike="noStrike">
                          <a:solidFill>
                            <a:srgbClr val="000000"/>
                          </a:solidFill>
                          <a:effectLst/>
                          <a:latin typeface="Arial" panose="020B0604020202020204" pitchFamily="34" charset="0"/>
                        </a:rPr>
                        <a:t>Survey to households and individuals</a:t>
                      </a:r>
                      <a:endParaRPr lang="en-US" sz="1300" b="0" i="0" u="none" strike="noStrike">
                        <a:effectLst/>
                        <a:latin typeface="Arial" panose="020B0604020202020204" pitchFamily="34" charset="0"/>
                      </a:endParaRPr>
                    </a:p>
                  </a:txBody>
                  <a:tcPr marL="66087" marR="66087" marT="33043" marB="330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spcBef>
                          <a:spcPts val="0"/>
                        </a:spcBef>
                        <a:spcAft>
                          <a:spcPts val="0"/>
                        </a:spcAft>
                      </a:pPr>
                      <a:r>
                        <a:rPr lang="en-US" sz="800" b="0" i="0" u="none" strike="noStrike">
                          <a:solidFill>
                            <a:srgbClr val="000000"/>
                          </a:solidFill>
                          <a:effectLst/>
                          <a:latin typeface="Arial" panose="020B0604020202020204" pitchFamily="34" charset="0"/>
                        </a:rPr>
                        <a:t>Produce statistical information on spending patterns and the structure of household income in Costa Rica, to update consumption and financial situation indicators.</a:t>
                      </a:r>
                      <a:endParaRPr lang="en-US" sz="1300" b="0" i="0" u="none" strike="noStrike">
                        <a:effectLst/>
                        <a:latin typeface="Arial" panose="020B0604020202020204" pitchFamily="34" charset="0"/>
                      </a:endParaRPr>
                    </a:p>
                  </a:txBody>
                  <a:tcPr marL="66087" marR="66087" marT="33043" marB="330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spcBef>
                          <a:spcPts val="0"/>
                        </a:spcBef>
                        <a:spcAft>
                          <a:spcPts val="0"/>
                        </a:spcAft>
                      </a:pPr>
                      <a:r>
                        <a:rPr lang="en-US" sz="800" b="0" i="0" u="none" strike="noStrike">
                          <a:solidFill>
                            <a:srgbClr val="000000"/>
                          </a:solidFill>
                          <a:effectLst/>
                          <a:latin typeface="Arial" panose="020B0604020202020204" pitchFamily="34" charset="0"/>
                        </a:rPr>
                        <a:t>Individual dwellings, the households that inhabit these dwellings and the habitual residents of the households.</a:t>
                      </a:r>
                      <a:endParaRPr lang="en-US" sz="1300" b="0" i="0" u="none" strike="noStrike">
                        <a:effectLst/>
                        <a:latin typeface="Arial" panose="020B0604020202020204" pitchFamily="34" charset="0"/>
                      </a:endParaRPr>
                    </a:p>
                  </a:txBody>
                  <a:tcPr marL="66087" marR="66087" marT="33043" marB="330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800" b="0" i="0" u="none" strike="noStrike">
                          <a:solidFill>
                            <a:srgbClr val="000000"/>
                          </a:solidFill>
                          <a:effectLst/>
                          <a:latin typeface="Arial" panose="020B0604020202020204" pitchFamily="34" charset="0"/>
                        </a:rPr>
                        <a:t>1. National level.</a:t>
                      </a:r>
                      <a:endParaRPr lang="en-US" sz="1300" b="0" i="0" u="none" strike="noStrike">
                        <a:effectLst/>
                        <a:latin typeface="Arial" panose="020B0604020202020204" pitchFamily="34" charset="0"/>
                      </a:endParaRPr>
                    </a:p>
                  </a:txBody>
                  <a:tcPr marL="4589" marR="4589" marT="4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spcBef>
                          <a:spcPts val="0"/>
                        </a:spcBef>
                        <a:spcAft>
                          <a:spcPts val="0"/>
                        </a:spcAft>
                      </a:pPr>
                      <a:r>
                        <a:rPr lang="en-US" sz="800" b="0" i="0" u="none" strike="noStrike">
                          <a:solidFill>
                            <a:srgbClr val="000000"/>
                          </a:solidFill>
                          <a:effectLst/>
                          <a:latin typeface="Arial" panose="020B0604020202020204" pitchFamily="34" charset="0"/>
                        </a:rPr>
                        <a:t>Five-year (2018)</a:t>
                      </a:r>
                      <a:endParaRPr lang="en-US" sz="1300" b="0" i="0" u="none" strike="noStrike">
                        <a:effectLst/>
                        <a:latin typeface="Arial" panose="020B0604020202020204" pitchFamily="34" charset="0"/>
                      </a:endParaRPr>
                    </a:p>
                  </a:txBody>
                  <a:tcPr marL="66087" marR="66087" marT="33043" marB="330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spcBef>
                          <a:spcPts val="0"/>
                        </a:spcBef>
                        <a:spcAft>
                          <a:spcPts val="0"/>
                        </a:spcAft>
                      </a:pPr>
                      <a:r>
                        <a:rPr lang="en-US" sz="800" b="0" i="0" u="none" strike="noStrike">
                          <a:solidFill>
                            <a:srgbClr val="000000"/>
                          </a:solidFill>
                          <a:effectLst/>
                          <a:latin typeface="Arial" panose="020B0604020202020204" pitchFamily="34" charset="0"/>
                        </a:rPr>
                        <a:t>Household final consumption expenditure, non-consumption expenditure, capital expenditure and household income and savings structures</a:t>
                      </a:r>
                      <a:endParaRPr lang="en-US" sz="1300" b="0" i="0" u="none" strike="noStrike">
                        <a:effectLst/>
                        <a:latin typeface="Arial" panose="020B0604020202020204" pitchFamily="34" charset="0"/>
                      </a:endParaRPr>
                    </a:p>
                  </a:txBody>
                  <a:tcPr marL="66087" marR="66087" marT="33043" marB="330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702955"/>
                  </a:ext>
                </a:extLst>
              </a:tr>
              <a:tr h="2327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spcBef>
                          <a:spcPts val="0"/>
                        </a:spcBef>
                        <a:spcAft>
                          <a:spcPts val="0"/>
                        </a:spcAft>
                      </a:pPr>
                      <a:r>
                        <a:rPr lang="en-US" sz="800" b="0" i="0" u="none" strike="noStrike">
                          <a:solidFill>
                            <a:srgbClr val="000000"/>
                          </a:solidFill>
                          <a:effectLst/>
                          <a:latin typeface="Arial" panose="020B0604020202020204" pitchFamily="34" charset="0"/>
                        </a:rPr>
                        <a:t>2. Zone: urban and rural.</a:t>
                      </a:r>
                      <a:endParaRPr lang="en-US" sz="1300" b="0" i="0" u="none" strike="noStrike">
                        <a:effectLst/>
                        <a:latin typeface="Arial" panose="020B0604020202020204" pitchFamily="34" charset="0"/>
                      </a:endParaRPr>
                    </a:p>
                  </a:txBody>
                  <a:tcPr marL="4589" marR="4589" marT="4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11004168"/>
                  </a:ext>
                </a:extLst>
              </a:tr>
              <a:tr h="47509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spcBef>
                          <a:spcPts val="0"/>
                        </a:spcBef>
                        <a:spcAft>
                          <a:spcPts val="0"/>
                        </a:spcAft>
                      </a:pPr>
                      <a:r>
                        <a:rPr lang="en-US" sz="800" b="0" i="0" u="none" strike="noStrike">
                          <a:solidFill>
                            <a:srgbClr val="000000"/>
                          </a:solidFill>
                          <a:effectLst/>
                          <a:latin typeface="Arial" panose="020B0604020202020204" pitchFamily="34" charset="0"/>
                        </a:rPr>
                        <a:t>3. Planning region: Central, Chorotega, Central Pacific, Brunca, Huetar Caribe and Huetar Norte.</a:t>
                      </a:r>
                      <a:endParaRPr lang="en-US" sz="1300" b="0" i="0" u="none" strike="noStrike">
                        <a:effectLst/>
                        <a:latin typeface="Arial" panose="020B0604020202020204" pitchFamily="34" charset="0"/>
                      </a:endParaRPr>
                    </a:p>
                  </a:txBody>
                  <a:tcPr marL="4589" marR="4589" marT="4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08368379"/>
                  </a:ext>
                </a:extLst>
              </a:tr>
              <a:tr h="313546">
                <a:tc rowSpan="3">
                  <a:txBody>
                    <a:bodyPr/>
                    <a:lstStyle/>
                    <a:p>
                      <a:pPr algn="l" fontAlgn="ctr">
                        <a:spcBef>
                          <a:spcPts val="0"/>
                        </a:spcBef>
                        <a:spcAft>
                          <a:spcPts val="0"/>
                        </a:spcAft>
                      </a:pPr>
                      <a:r>
                        <a:rPr lang="en-US" sz="800" b="0" i="0" u="none" strike="noStrike">
                          <a:solidFill>
                            <a:srgbClr val="000000"/>
                          </a:solidFill>
                          <a:effectLst/>
                          <a:latin typeface="Arial" panose="020B0604020202020204" pitchFamily="34" charset="0"/>
                        </a:rPr>
                        <a:t>National Survey of Households' Microenterprises (Enameh)</a:t>
                      </a:r>
                      <a:endParaRPr lang="en-US" sz="1300" b="0" i="0" u="none" strike="noStrike">
                        <a:effectLst/>
                        <a:latin typeface="Arial" panose="020B0604020202020204" pitchFamily="34" charset="0"/>
                      </a:endParaRPr>
                    </a:p>
                  </a:txBody>
                  <a:tcPr marL="66087" marR="66087" marT="33043" marB="330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spcBef>
                          <a:spcPts val="0"/>
                        </a:spcBef>
                        <a:spcAft>
                          <a:spcPts val="0"/>
                        </a:spcAft>
                      </a:pPr>
                      <a:r>
                        <a:rPr lang="en-US" sz="800" b="0" i="0" u="none" strike="noStrike">
                          <a:solidFill>
                            <a:srgbClr val="000000"/>
                          </a:solidFill>
                          <a:effectLst/>
                          <a:latin typeface="Arial" panose="020B0604020202020204" pitchFamily="34" charset="0"/>
                        </a:rPr>
                        <a:t>Household survey (informal sector)</a:t>
                      </a:r>
                      <a:endParaRPr lang="en-US" sz="1300" b="0" i="0" u="none" strike="noStrike">
                        <a:effectLst/>
                        <a:latin typeface="Arial" panose="020B0604020202020204" pitchFamily="34" charset="0"/>
                      </a:endParaRPr>
                    </a:p>
                  </a:txBody>
                  <a:tcPr marL="66087" marR="66087" marT="33043" marB="330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spcBef>
                          <a:spcPts val="0"/>
                        </a:spcBef>
                        <a:spcAft>
                          <a:spcPts val="0"/>
                        </a:spcAft>
                      </a:pPr>
                      <a:r>
                        <a:rPr lang="en-US" sz="800" b="0" i="0" u="none" strike="noStrike">
                          <a:solidFill>
                            <a:srgbClr val="000000"/>
                          </a:solidFill>
                          <a:effectLst/>
                          <a:latin typeface="Arial" panose="020B0604020202020204" pitchFamily="34" charset="0"/>
                        </a:rPr>
                        <a:t>Provide society with statistical information related to the economic activity of businesses created in households, in order to generate and update statistics necessary for the formulation, monitoring and evaluation of public policies and private actions for the informal sector.</a:t>
                      </a:r>
                      <a:endParaRPr lang="en-US" sz="1300" b="0" i="0" u="none" strike="noStrike">
                        <a:effectLst/>
                        <a:latin typeface="Arial" panose="020B0604020202020204" pitchFamily="34" charset="0"/>
                      </a:endParaRPr>
                    </a:p>
                  </a:txBody>
                  <a:tcPr marL="66087" marR="66087" marT="33043" marB="330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spcBef>
                          <a:spcPts val="0"/>
                        </a:spcBef>
                        <a:spcAft>
                          <a:spcPts val="0"/>
                        </a:spcAft>
                      </a:pPr>
                      <a:r>
                        <a:rPr lang="en-US" sz="800" b="0" i="0" u="none" strike="noStrike">
                          <a:solidFill>
                            <a:srgbClr val="000000"/>
                          </a:solidFill>
                          <a:effectLst/>
                          <a:latin typeface="Arial" panose="020B0604020202020204" pitchFamily="34" charset="0"/>
                        </a:rPr>
                        <a:t>Micro-enterprises of households or productive activities of goods or services directed to the market, either in whole or in part.</a:t>
                      </a:r>
                      <a:endParaRPr lang="en-US" sz="1300" b="0" i="0" u="none" strike="noStrike">
                        <a:effectLst/>
                        <a:latin typeface="Arial" panose="020B0604020202020204" pitchFamily="34" charset="0"/>
                      </a:endParaRPr>
                    </a:p>
                  </a:txBody>
                  <a:tcPr marL="66087" marR="66087" marT="33043" marB="330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800" b="0" i="0" u="none" strike="noStrike">
                          <a:solidFill>
                            <a:srgbClr val="000000"/>
                          </a:solidFill>
                          <a:effectLst/>
                          <a:latin typeface="Arial" panose="020B0604020202020204" pitchFamily="34" charset="0"/>
                        </a:rPr>
                        <a:t>1. National level.</a:t>
                      </a:r>
                      <a:endParaRPr lang="en-US" sz="1300" b="0" i="0" u="none" strike="noStrike">
                        <a:effectLst/>
                        <a:latin typeface="Arial" panose="020B0604020202020204" pitchFamily="34" charset="0"/>
                      </a:endParaRPr>
                    </a:p>
                  </a:txBody>
                  <a:tcPr marL="4589" marR="4589" marT="4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spcBef>
                          <a:spcPts val="0"/>
                        </a:spcBef>
                        <a:spcAft>
                          <a:spcPts val="0"/>
                        </a:spcAft>
                      </a:pPr>
                      <a:r>
                        <a:rPr lang="en-US" sz="800" b="0" i="0" u="none" strike="noStrike">
                          <a:solidFill>
                            <a:srgbClr val="000000"/>
                          </a:solidFill>
                          <a:effectLst/>
                          <a:latin typeface="Arial" panose="020B0604020202020204" pitchFamily="34" charset="0"/>
                        </a:rPr>
                        <a:t>Annual</a:t>
                      </a:r>
                      <a:endParaRPr lang="en-US" sz="1300" b="0" i="0" u="none" strike="noStrike">
                        <a:effectLst/>
                        <a:latin typeface="Arial" panose="020B0604020202020204" pitchFamily="34" charset="0"/>
                      </a:endParaRPr>
                    </a:p>
                  </a:txBody>
                  <a:tcPr marL="66087" marR="66087" marT="33043" marB="330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spcBef>
                          <a:spcPts val="0"/>
                        </a:spcBef>
                        <a:spcAft>
                          <a:spcPts val="0"/>
                        </a:spcAft>
                      </a:pPr>
                      <a:r>
                        <a:rPr lang="en-US" sz="800" b="0" i="0" u="none" strike="noStrike">
                          <a:solidFill>
                            <a:srgbClr val="000000"/>
                          </a:solidFill>
                          <a:effectLst/>
                          <a:latin typeface="Arial" panose="020B0604020202020204" pitchFamily="34" charset="0"/>
                        </a:rPr>
                        <a:t>Characteristics of the activity, sales and services, institutional support, information and communication technologies, expenses of the activity, income of the activity, assets and inventories of the activity, financing, expectations and balance of income and expenses.</a:t>
                      </a:r>
                      <a:endParaRPr lang="en-US" sz="1300" b="0" i="0" u="none" strike="noStrike">
                        <a:effectLst/>
                        <a:latin typeface="Arial" panose="020B0604020202020204" pitchFamily="34" charset="0"/>
                      </a:endParaRPr>
                    </a:p>
                  </a:txBody>
                  <a:tcPr marL="66087" marR="66087" marT="33043" marB="330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963070"/>
                  </a:ext>
                </a:extLst>
              </a:tr>
              <a:tr h="31354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spcBef>
                          <a:spcPts val="0"/>
                        </a:spcBef>
                        <a:spcAft>
                          <a:spcPts val="0"/>
                        </a:spcAft>
                      </a:pPr>
                      <a:r>
                        <a:rPr lang="en-US" sz="800" b="0" i="0" u="none" strike="noStrike">
                          <a:solidFill>
                            <a:srgbClr val="000000"/>
                          </a:solidFill>
                          <a:effectLst/>
                          <a:latin typeface="Arial" panose="020B0604020202020204" pitchFamily="34" charset="0"/>
                        </a:rPr>
                        <a:t>2. Zone: urban and rural.</a:t>
                      </a:r>
                      <a:endParaRPr lang="en-US" sz="1300" b="0" i="0" u="none" strike="noStrike">
                        <a:effectLst/>
                        <a:latin typeface="Arial" panose="020B0604020202020204" pitchFamily="34" charset="0"/>
                      </a:endParaRPr>
                    </a:p>
                  </a:txBody>
                  <a:tcPr marL="4589" marR="4589" marT="4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68138182"/>
                  </a:ext>
                </a:extLst>
              </a:tr>
              <a:tr h="55586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spcBef>
                          <a:spcPts val="0"/>
                        </a:spcBef>
                        <a:spcAft>
                          <a:spcPts val="0"/>
                        </a:spcAft>
                      </a:pPr>
                      <a:r>
                        <a:rPr lang="en-US" sz="800" b="0" i="0" u="none" strike="noStrike" dirty="0">
                          <a:solidFill>
                            <a:srgbClr val="000000"/>
                          </a:solidFill>
                          <a:effectLst/>
                          <a:latin typeface="Arial" panose="020B0604020202020204" pitchFamily="34" charset="0"/>
                        </a:rPr>
                        <a:t>3. Planning region: Central, </a:t>
                      </a:r>
                      <a:r>
                        <a:rPr lang="en-US" sz="800" b="0" i="0" u="none" strike="noStrike" dirty="0" err="1">
                          <a:solidFill>
                            <a:srgbClr val="000000"/>
                          </a:solidFill>
                          <a:effectLst/>
                          <a:latin typeface="Arial" panose="020B0604020202020204" pitchFamily="34" charset="0"/>
                        </a:rPr>
                        <a:t>Chorotega</a:t>
                      </a:r>
                      <a:r>
                        <a:rPr lang="en-US" sz="800" b="0" i="0" u="none" strike="noStrike" dirty="0">
                          <a:solidFill>
                            <a:srgbClr val="000000"/>
                          </a:solidFill>
                          <a:effectLst/>
                          <a:latin typeface="Arial" panose="020B0604020202020204" pitchFamily="34" charset="0"/>
                        </a:rPr>
                        <a:t>, Central Pacific, </a:t>
                      </a:r>
                      <a:r>
                        <a:rPr lang="en-US" sz="800" b="0" i="0" u="none" strike="noStrike" dirty="0" err="1">
                          <a:solidFill>
                            <a:srgbClr val="000000"/>
                          </a:solidFill>
                          <a:effectLst/>
                          <a:latin typeface="Arial" panose="020B0604020202020204" pitchFamily="34" charset="0"/>
                        </a:rPr>
                        <a:t>Brunca</a:t>
                      </a:r>
                      <a:r>
                        <a:rPr lang="en-US" sz="800" b="0" i="0" u="none" strike="noStrike" dirty="0">
                          <a:solidFill>
                            <a:srgbClr val="000000"/>
                          </a:solidFill>
                          <a:effectLst/>
                          <a:latin typeface="Arial" panose="020B0604020202020204" pitchFamily="34" charset="0"/>
                        </a:rPr>
                        <a:t>, </a:t>
                      </a:r>
                      <a:r>
                        <a:rPr lang="en-US" sz="800" b="0" i="0" u="none" strike="noStrike" dirty="0" err="1">
                          <a:solidFill>
                            <a:srgbClr val="000000"/>
                          </a:solidFill>
                          <a:effectLst/>
                          <a:latin typeface="Arial" panose="020B0604020202020204" pitchFamily="34" charset="0"/>
                        </a:rPr>
                        <a:t>Huetar</a:t>
                      </a:r>
                      <a:r>
                        <a:rPr lang="en-US" sz="800" b="0" i="0" u="none" strike="noStrike" dirty="0">
                          <a:solidFill>
                            <a:srgbClr val="000000"/>
                          </a:solidFill>
                          <a:effectLst/>
                          <a:latin typeface="Arial" panose="020B0604020202020204" pitchFamily="34" charset="0"/>
                        </a:rPr>
                        <a:t> Caribe and </a:t>
                      </a:r>
                      <a:r>
                        <a:rPr lang="en-US" sz="800" b="0" i="0" u="none" strike="noStrike" dirty="0" err="1">
                          <a:solidFill>
                            <a:srgbClr val="000000"/>
                          </a:solidFill>
                          <a:effectLst/>
                          <a:latin typeface="Arial" panose="020B0604020202020204" pitchFamily="34" charset="0"/>
                        </a:rPr>
                        <a:t>Huetar</a:t>
                      </a:r>
                      <a:r>
                        <a:rPr lang="en-US" sz="800" b="0" i="0" u="none" strike="noStrike" dirty="0">
                          <a:solidFill>
                            <a:srgbClr val="000000"/>
                          </a:solidFill>
                          <a:effectLst/>
                          <a:latin typeface="Arial" panose="020B0604020202020204" pitchFamily="34" charset="0"/>
                        </a:rPr>
                        <a:t> Norte.</a:t>
                      </a:r>
                      <a:endParaRPr lang="en-US" sz="1300" b="0" i="0" u="none" strike="noStrike" dirty="0">
                        <a:effectLst/>
                        <a:latin typeface="Arial" panose="020B0604020202020204" pitchFamily="34" charset="0"/>
                      </a:endParaRPr>
                    </a:p>
                  </a:txBody>
                  <a:tcPr marL="4589" marR="4589" marT="4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1109506"/>
                  </a:ext>
                </a:extLst>
              </a:tr>
            </a:tbl>
          </a:graphicData>
        </a:graphic>
      </p:graphicFrame>
      <p:sp>
        <p:nvSpPr>
          <p:cNvPr id="7" name="Footer Placeholder 3">
            <a:extLst>
              <a:ext uri="{FF2B5EF4-FFF2-40B4-BE49-F238E27FC236}">
                <a16:creationId xmlns:a16="http://schemas.microsoft.com/office/drawing/2014/main" id="{6286F478-ED44-4097-BF1C-B47CB6598583}"/>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spTree>
    <p:extLst>
      <p:ext uri="{BB962C8B-B14F-4D97-AF65-F5344CB8AC3E}">
        <p14:creationId xmlns:p14="http://schemas.microsoft.com/office/powerpoint/2010/main" val="361098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226675"/>
            <a:ext cx="8439652" cy="1031875"/>
          </a:xfrm>
        </p:spPr>
        <p:txBody>
          <a:bodyPr/>
          <a:lstStyle/>
          <a:p>
            <a:r>
              <a:rPr lang="es-ES" dirty="0"/>
              <a:t>4. </a:t>
            </a:r>
            <a:r>
              <a:rPr lang="es-ES" dirty="0" err="1"/>
              <a:t>Proposed</a:t>
            </a:r>
            <a:r>
              <a:rPr lang="es-ES" dirty="0"/>
              <a:t> </a:t>
            </a:r>
            <a:r>
              <a:rPr lang="es-ES" dirty="0" err="1"/>
              <a:t>work</a:t>
            </a:r>
            <a:r>
              <a:rPr lang="es-ES" dirty="0"/>
              <a:t> plan</a:t>
            </a:r>
            <a:endParaRPr lang="en-US" dirty="0"/>
          </a:p>
        </p:txBody>
      </p:sp>
      <p:pic>
        <p:nvPicPr>
          <p:cNvPr id="3" name="Picture 2">
            <a:extLst>
              <a:ext uri="{FF2B5EF4-FFF2-40B4-BE49-F238E27FC236}">
                <a16:creationId xmlns:a16="http://schemas.microsoft.com/office/drawing/2014/main" id="{DDD02162-AE2E-4DE3-A810-2C02B1F210E4}"/>
              </a:ext>
            </a:extLst>
          </p:cNvPr>
          <p:cNvPicPr>
            <a:picLocks noChangeAspect="1"/>
          </p:cNvPicPr>
          <p:nvPr/>
        </p:nvPicPr>
        <p:blipFill>
          <a:blip r:embed="rId2"/>
          <a:stretch>
            <a:fillRect/>
          </a:stretch>
        </p:blipFill>
        <p:spPr>
          <a:xfrm>
            <a:off x="0" y="1496410"/>
            <a:ext cx="9144000" cy="3865180"/>
          </a:xfrm>
          <a:prstGeom prst="rect">
            <a:avLst/>
          </a:prstGeom>
        </p:spPr>
      </p:pic>
      <p:sp>
        <p:nvSpPr>
          <p:cNvPr id="5" name="Footer Placeholder 3">
            <a:extLst>
              <a:ext uri="{FF2B5EF4-FFF2-40B4-BE49-F238E27FC236}">
                <a16:creationId xmlns:a16="http://schemas.microsoft.com/office/drawing/2014/main" id="{17817557-0927-49EB-872D-7F1C96B2DDF8}"/>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spTree>
    <p:extLst>
      <p:ext uri="{BB962C8B-B14F-4D97-AF65-F5344CB8AC3E}">
        <p14:creationId xmlns:p14="http://schemas.microsoft.com/office/powerpoint/2010/main" val="359926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F99-55D8-4735-91A5-FDE598308175}"/>
              </a:ext>
            </a:extLst>
          </p:cNvPr>
          <p:cNvSpPr>
            <a:spLocks noGrp="1"/>
          </p:cNvSpPr>
          <p:nvPr>
            <p:ph type="title"/>
          </p:nvPr>
        </p:nvSpPr>
        <p:spPr>
          <a:xfrm>
            <a:off x="343401" y="166714"/>
            <a:ext cx="8439652" cy="1031875"/>
          </a:xfrm>
        </p:spPr>
        <p:txBody>
          <a:bodyPr/>
          <a:lstStyle/>
          <a:p>
            <a:r>
              <a:rPr lang="es-ES" dirty="0"/>
              <a:t>5. </a:t>
            </a:r>
            <a:r>
              <a:rPr lang="es-ES" dirty="0" err="1"/>
              <a:t>Main</a:t>
            </a:r>
            <a:r>
              <a:rPr lang="es-ES" dirty="0"/>
              <a:t> </a:t>
            </a:r>
            <a:r>
              <a:rPr lang="es-ES" dirty="0" err="1"/>
              <a:t>results</a:t>
            </a:r>
            <a:endParaRPr lang="en-US" dirty="0"/>
          </a:p>
        </p:txBody>
      </p:sp>
      <p:sp>
        <p:nvSpPr>
          <p:cNvPr id="5" name="Content Placeholder 2">
            <a:extLst>
              <a:ext uri="{FF2B5EF4-FFF2-40B4-BE49-F238E27FC236}">
                <a16:creationId xmlns:a16="http://schemas.microsoft.com/office/drawing/2014/main" id="{075F7FD2-CD18-4133-AB91-8EECB369E099}"/>
              </a:ext>
            </a:extLst>
          </p:cNvPr>
          <p:cNvSpPr txBox="1">
            <a:spLocks/>
          </p:cNvSpPr>
          <p:nvPr/>
        </p:nvSpPr>
        <p:spPr>
          <a:xfrm>
            <a:off x="721233" y="1850608"/>
            <a:ext cx="8061820" cy="38537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auto">
              <a:spcAft>
                <a:spcPts val="0"/>
              </a:spcAft>
              <a:buFont typeface="Wingdings" panose="05000000000000000000" pitchFamily="2" charset="2"/>
              <a:buChar char="Ø"/>
              <a:defRPr/>
            </a:pPr>
            <a:r>
              <a:rPr lang="en-US" sz="2000" b="0" dirty="0">
                <a:solidFill>
                  <a:sysClr val="windowText" lastClr="000000"/>
                </a:solidFill>
                <a:latin typeface="Calibri" panose="020F0502020204030204"/>
              </a:rPr>
              <a:t>Preliminary results up to household saving </a:t>
            </a:r>
          </a:p>
          <a:p>
            <a:pPr lvl="0" fontAlgn="auto">
              <a:spcAft>
                <a:spcPts val="0"/>
              </a:spcAft>
              <a:buFont typeface="Wingdings" panose="05000000000000000000" pitchFamily="2" charset="2"/>
              <a:buChar char="Ø"/>
              <a:defRPr/>
            </a:pPr>
            <a:r>
              <a:rPr lang="en-US" sz="2000" b="0" dirty="0">
                <a:solidFill>
                  <a:sysClr val="windowText" lastClr="000000"/>
                </a:solidFill>
                <a:latin typeface="Calibri" panose="020F0502020204030204"/>
              </a:rPr>
              <a:t>Household groups: </a:t>
            </a:r>
          </a:p>
          <a:p>
            <a:pPr lvl="1" fontAlgn="auto">
              <a:spcAft>
                <a:spcPts val="0"/>
              </a:spcAft>
              <a:buFont typeface="Wingdings" panose="05000000000000000000" pitchFamily="2" charset="2"/>
              <a:buChar char="Ø"/>
              <a:defRPr/>
            </a:pPr>
            <a:r>
              <a:rPr lang="en-US" sz="1600" b="0" dirty="0">
                <a:solidFill>
                  <a:sysClr val="windowText" lastClr="000000"/>
                </a:solidFill>
                <a:latin typeface="Calibri" panose="020F0502020204030204"/>
              </a:rPr>
              <a:t>Income quintiles</a:t>
            </a:r>
          </a:p>
          <a:p>
            <a:pPr lvl="1" fontAlgn="auto">
              <a:spcAft>
                <a:spcPts val="0"/>
              </a:spcAft>
              <a:buFont typeface="Wingdings" panose="05000000000000000000" pitchFamily="2" charset="2"/>
              <a:buChar char="Ø"/>
              <a:defRPr/>
            </a:pPr>
            <a:r>
              <a:rPr lang="en-US" sz="1600" b="0" dirty="0">
                <a:solidFill>
                  <a:sysClr val="windowText" lastClr="000000"/>
                </a:solidFill>
                <a:latin typeface="Calibri" panose="020F0502020204030204"/>
              </a:rPr>
              <a:t>Gender</a:t>
            </a:r>
          </a:p>
          <a:p>
            <a:pPr lvl="1" fontAlgn="auto">
              <a:spcAft>
                <a:spcPts val="0"/>
              </a:spcAft>
              <a:buFont typeface="Wingdings" panose="05000000000000000000" pitchFamily="2" charset="2"/>
              <a:buChar char="Ø"/>
              <a:defRPr/>
            </a:pPr>
            <a:r>
              <a:rPr lang="en-US" sz="1600" b="0" dirty="0">
                <a:solidFill>
                  <a:sysClr val="windowText" lastClr="000000"/>
                </a:solidFill>
                <a:latin typeface="Calibri" panose="020F0502020204030204"/>
              </a:rPr>
              <a:t>Economic activity</a:t>
            </a:r>
            <a:endParaRPr kumimoji="0" lang="es-E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lvl="0" fontAlgn="auto">
              <a:spcAft>
                <a:spcPts val="0"/>
              </a:spcAft>
              <a:buFont typeface="Wingdings" panose="05000000000000000000" pitchFamily="2" charset="2"/>
              <a:buChar char="Ø"/>
              <a:defRPr/>
            </a:pPr>
            <a:r>
              <a:rPr lang="en-US" sz="2000" b="0" dirty="0">
                <a:solidFill>
                  <a:sysClr val="windowText" lastClr="000000"/>
                </a:solidFill>
                <a:latin typeface="Calibri" panose="020F0502020204030204"/>
              </a:rPr>
              <a:t>Usual inequality indicators</a:t>
            </a:r>
          </a:p>
          <a:p>
            <a:pPr lvl="0" fontAlgn="auto">
              <a:spcAft>
                <a:spcPts val="0"/>
              </a:spcAft>
              <a:buFont typeface="Wingdings" panose="05000000000000000000" pitchFamily="2" charset="2"/>
              <a:buChar char="Ø"/>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Impact analysis</a:t>
            </a:r>
            <a:endParaRPr kumimoji="0" lang="es-E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s-E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Footer Placeholder 3">
            <a:extLst>
              <a:ext uri="{FF2B5EF4-FFF2-40B4-BE49-F238E27FC236}">
                <a16:creationId xmlns:a16="http://schemas.microsoft.com/office/drawing/2014/main" id="{81C059C6-5952-4879-83ED-FEE35D055124}"/>
              </a:ext>
            </a:extLst>
          </p:cNvPr>
          <p:cNvSpPr>
            <a:spLocks noGrp="1"/>
          </p:cNvSpPr>
          <p:nvPr>
            <p:ph type="ftr" sz="quarter" idx="11"/>
          </p:nvPr>
        </p:nvSpPr>
        <p:spPr>
          <a:xfrm>
            <a:off x="1003300" y="6356350"/>
            <a:ext cx="5707063" cy="365125"/>
          </a:xfrm>
        </p:spPr>
        <p:txBody>
          <a:bodyPr/>
          <a:lstStyle/>
          <a:p>
            <a:pPr>
              <a:defRPr/>
            </a:pPr>
            <a:r>
              <a:rPr lang="en-US" dirty="0"/>
              <a:t>Distributional National Accounts in Costa Rica</a:t>
            </a:r>
          </a:p>
        </p:txBody>
      </p:sp>
    </p:spTree>
    <p:extLst>
      <p:ext uri="{BB962C8B-B14F-4D97-AF65-F5344CB8AC3E}">
        <p14:creationId xmlns:p14="http://schemas.microsoft.com/office/powerpoint/2010/main" val="1979056186"/>
      </p:ext>
    </p:extLst>
  </p:cSld>
  <p:clrMapOvr>
    <a:masterClrMapping/>
  </p:clrMapOvr>
</p:sld>
</file>

<file path=ppt/theme/theme1.xml><?xml version="1.0" encoding="utf-8"?>
<a:theme xmlns:a="http://schemas.openxmlformats.org/drawingml/2006/main" name="WBG-Fixed_Logo">
  <a:themeElements>
    <a:clrScheme name="World Bank">
      <a:dk1>
        <a:srgbClr val="002345"/>
      </a:dk1>
      <a:lt1>
        <a:sysClr val="window" lastClr="FFFFFF"/>
      </a:lt1>
      <a:dk2>
        <a:srgbClr val="000000"/>
      </a:dk2>
      <a:lt2>
        <a:srgbClr val="00ADE4"/>
      </a:lt2>
      <a:accent1>
        <a:srgbClr val="021F43"/>
      </a:accent1>
      <a:accent2>
        <a:srgbClr val="139AF0"/>
      </a:accent2>
      <a:accent3>
        <a:srgbClr val="7F7F7F"/>
      </a:accent3>
      <a:accent4>
        <a:srgbClr val="00AB51"/>
      </a:accent4>
      <a:accent5>
        <a:srgbClr val="009CA7"/>
      </a:accent5>
      <a:accent6>
        <a:srgbClr val="872B90"/>
      </a:accent6>
      <a:hlink>
        <a:srgbClr val="139AF0"/>
      </a:hlink>
      <a:folHlink>
        <a:srgbClr val="128F9C"/>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ivide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ntact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genda Slide">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04C3B73AE9943B737720A48E3AF7C" ma:contentTypeVersion="13" ma:contentTypeDescription="Create a new document." ma:contentTypeScope="" ma:versionID="4f08f7241a86c38fa9601bdbebfc2ea0">
  <xsd:schema xmlns:xsd="http://www.w3.org/2001/XMLSchema" xmlns:xs="http://www.w3.org/2001/XMLSchema" xmlns:p="http://schemas.microsoft.com/office/2006/metadata/properties" xmlns:ns3="60c75bb3-2e3f-4394-b4f4-3e2677e21dfa" xmlns:ns4="9c83b91e-5ffe-420f-9ed1-9dac5903eaec" targetNamespace="http://schemas.microsoft.com/office/2006/metadata/properties" ma:root="true" ma:fieldsID="449e4316735a85859e5782d626358565" ns3:_="" ns4:_="">
    <xsd:import namespace="60c75bb3-2e3f-4394-b4f4-3e2677e21dfa"/>
    <xsd:import namespace="9c83b91e-5ffe-420f-9ed1-9dac5903ea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75bb3-2e3f-4394-b4f4-3e2677e21d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3b91e-5ffe-420f-9ed1-9dac5903ea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FE8666-60FB-4FF5-AB11-71BEBFB8BBF6}">
  <ds:schemaRefs>
    <ds:schemaRef ds:uri="http://schemas.microsoft.com/office/2006/metadata/contentType"/>
    <ds:schemaRef ds:uri="http://schemas.microsoft.com/office/2006/metadata/properties/metaAttributes"/>
    <ds:schemaRef ds:uri="http://www.w3.org/2000/xmlns/"/>
    <ds:schemaRef ds:uri="http://www.w3.org/2001/XMLSchema"/>
    <ds:schemaRef ds:uri="60c75bb3-2e3f-4394-b4f4-3e2677e21dfa"/>
    <ds:schemaRef ds:uri="9c83b91e-5ffe-420f-9ed1-9dac5903eae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85D02F-0E82-413A-8E8F-4B740AA4ADB8}">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AA3BDBB8-CC0C-4ACB-8EB5-C649A1C10F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420</TotalTime>
  <Words>1008</Words>
  <Application>Microsoft Office PowerPoint</Application>
  <PresentationFormat>On-screen Show (4:3)</PresentationFormat>
  <Paragraphs>137</Paragraphs>
  <Slides>24</Slides>
  <Notes>7</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24</vt:i4>
      </vt:variant>
    </vt:vector>
  </HeadingPairs>
  <TitlesOfParts>
    <vt:vector size="41" baseType="lpstr">
      <vt:lpstr>Andes ExtraLight</vt:lpstr>
      <vt:lpstr>Arial</vt:lpstr>
      <vt:lpstr>Arial Bold</vt:lpstr>
      <vt:lpstr>Calibri</vt:lpstr>
      <vt:lpstr>Trebuchet MS</vt:lpstr>
      <vt:lpstr>Wingdings</vt:lpstr>
      <vt:lpstr>WBG-Fixed_Logo</vt:lpstr>
      <vt:lpstr>Agenda Slide</vt:lpstr>
      <vt:lpstr>Full Page Interior</vt:lpstr>
      <vt:lpstr>Single Area Interior Options</vt:lpstr>
      <vt:lpstr>Two Area Slides</vt:lpstr>
      <vt:lpstr>Highlight Slides</vt:lpstr>
      <vt:lpstr>Tomb Stone</vt:lpstr>
      <vt:lpstr>Photo Slides</vt:lpstr>
      <vt:lpstr>Chart </vt:lpstr>
      <vt:lpstr>Divider Options</vt:lpstr>
      <vt:lpstr>Contact Slide</vt:lpstr>
      <vt:lpstr>DISTRIBUTIONAL NATIONAL ACCOUNTS IN COSTA RICA   </vt:lpstr>
      <vt:lpstr>Outline of the presentation</vt:lpstr>
      <vt:lpstr>1. Introduction</vt:lpstr>
      <vt:lpstr>1. Introduction</vt:lpstr>
      <vt:lpstr>2. Project development objectives</vt:lpstr>
      <vt:lpstr>3. Outline of the methodology and data sources used</vt:lpstr>
      <vt:lpstr>3. Outline of the methodology and data sources used</vt:lpstr>
      <vt:lpstr>4. Proposed work plan</vt:lpstr>
      <vt:lpstr>5. Main results</vt:lpstr>
      <vt:lpstr>5. Main results</vt:lpstr>
      <vt:lpstr>5. Main results</vt:lpstr>
      <vt:lpstr>5. Main results</vt:lpstr>
      <vt:lpstr>5. Main results</vt:lpstr>
      <vt:lpstr>5. Main results</vt:lpstr>
      <vt:lpstr>5. Main results</vt:lpstr>
      <vt:lpstr>5. Main results</vt:lpstr>
      <vt:lpstr>5. Main results</vt:lpstr>
      <vt:lpstr>5. Main results</vt:lpstr>
      <vt:lpstr>5. Main results</vt:lpstr>
      <vt:lpstr>5. Main results</vt:lpstr>
      <vt:lpstr>5. Main results</vt:lpstr>
      <vt:lpstr>5. Main results</vt:lpstr>
      <vt:lpstr>6. Difficulties found, lessons learned and next steps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DISTRIBUTIONAL NATIONAL ACCOUNTS IN COSTA RICA    PROGRESS OF THE PROJECT</dc:title>
  <dc:creator>Jose Pablo Valdes Martinez</dc:creator>
  <cp:lastModifiedBy>Oleksandr SVIRCHEVSKYY</cp:lastModifiedBy>
  <cp:revision>8</cp:revision>
  <dcterms:created xsi:type="dcterms:W3CDTF">2020-11-10T15:28:32Z</dcterms:created>
  <dcterms:modified xsi:type="dcterms:W3CDTF">2021-05-07T15:34:54Z</dcterms:modified>
</cp:coreProperties>
</file>