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5197" r:id="rId4"/>
    <p:sldMasterId id="2147485265" r:id="rId5"/>
  </p:sldMasterIdLst>
  <p:notesMasterIdLst>
    <p:notesMasterId r:id="rId24"/>
  </p:notesMasterIdLst>
  <p:handoutMasterIdLst>
    <p:handoutMasterId r:id="rId25"/>
  </p:handoutMasterIdLst>
  <p:sldIdLst>
    <p:sldId id="278" r:id="rId6"/>
    <p:sldId id="287" r:id="rId7"/>
    <p:sldId id="257" r:id="rId8"/>
    <p:sldId id="264" r:id="rId9"/>
    <p:sldId id="272" r:id="rId10"/>
    <p:sldId id="273" r:id="rId11"/>
    <p:sldId id="274" r:id="rId12"/>
    <p:sldId id="289" r:id="rId13"/>
    <p:sldId id="266" r:id="rId14"/>
    <p:sldId id="290" r:id="rId15"/>
    <p:sldId id="284" r:id="rId16"/>
    <p:sldId id="281" r:id="rId17"/>
    <p:sldId id="283" r:id="rId18"/>
    <p:sldId id="298" r:id="rId19"/>
    <p:sldId id="299" r:id="rId20"/>
    <p:sldId id="297" r:id="rId21"/>
    <p:sldId id="296" r:id="rId22"/>
    <p:sldId id="300" r:id="rId23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Arial" panose="020B0604020202020204" pitchFamily="34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Arial" panose="020B0604020202020204" pitchFamily="34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Arial" panose="020B0604020202020204" pitchFamily="34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Arial" panose="020B0604020202020204" pitchFamily="34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1E5796-D11D-4DD2-9B62-539D4251D959}" v="2" dt="2021-05-14T14:44:11.1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3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55BE369-D1F9-45FB-9F0C-19CF56BC20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276585-2C29-41EF-ADFF-A337E2128F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E9D46A3A-998D-4D70-A547-4CF25C5392B7}" type="datetimeFigureOut">
              <a:rPr lang="en-US"/>
              <a:pPr>
                <a:defRPr/>
              </a:pPr>
              <a:t>14/05/21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D3C1B-2BA4-4B7C-AE08-6D117D1DB6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4EE7C4-300B-4D28-AF9D-CF0650C1F7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anose="02020603050405020304" pitchFamily="18" charset="0"/>
              </a:defRPr>
            </a:lvl1pPr>
          </a:lstStyle>
          <a:p>
            <a:fld id="{E96F5542-5908-4874-A529-4E8061B414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6C40B1-3D20-4FC7-A2B0-FB62736A8A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2958C7-694A-4003-AFD2-4BE7021D40A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D9360CF4-7092-4A55-94BD-8EFEC8E7125F}" type="datetimeFigureOut">
              <a:rPr lang="en-US"/>
              <a:pPr>
                <a:defRPr/>
              </a:pPr>
              <a:t>14/05/21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BCA493F-8E40-4236-AA1D-3BA952C23E8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870AE6-1E96-4F51-8BA3-9CE65E73D0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387767"/>
            <a:ext cx="560705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7EAB3-5945-46C5-AE91-54F54338F4F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F0EE60-192F-466C-8D58-A0EBD705B3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anose="02020603050405020304" pitchFamily="18" charset="0"/>
              </a:defRPr>
            </a:lvl1pPr>
          </a:lstStyle>
          <a:p>
            <a:fld id="{1FC1E240-7CE7-4161-A832-5F133742E9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1E240-7CE7-4161-A832-5F133742E973}" type="slidenum">
              <a:rPr lang="en-US" altLang="en-US" smtClean="0"/>
              <a:pPr/>
              <a:t>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5083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1E240-7CE7-4161-A832-5F133742E97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0402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1E240-7CE7-4161-A832-5F133742E97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8811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1E240-7CE7-4161-A832-5F133742E97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44965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1E240-7CE7-4161-A832-5F133742E97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522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1E240-7CE7-4161-A832-5F133742E97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7450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1E240-7CE7-4161-A832-5F133742E97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5629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1E240-7CE7-4161-A832-5F133742E97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6583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1E240-7CE7-4161-A832-5F133742E97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1987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1E240-7CE7-4161-A832-5F133742E97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0732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1E240-7CE7-4161-A832-5F133742E973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341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1E240-7CE7-4161-A832-5F133742E97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692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1E240-7CE7-4161-A832-5F133742E97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624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1E240-7CE7-4161-A832-5F133742E97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05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1E240-7CE7-4161-A832-5F133742E97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497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1E240-7CE7-4161-A832-5F133742E97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767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1E240-7CE7-4161-A832-5F133742E97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056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1E240-7CE7-4161-A832-5F133742E97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056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7E2FD2-7BE3-4245-AC89-EF8F6DFFF57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9" name="Line 1086">
            <a:extLst>
              <a:ext uri="{FF2B5EF4-FFF2-40B4-BE49-F238E27FC236}">
                <a16:creationId xmlns:a16="http://schemas.microsoft.com/office/drawing/2014/main" id="{807D1234-4BCC-4F92-9E7C-EE4904603C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087">
            <a:extLst>
              <a:ext uri="{FF2B5EF4-FFF2-40B4-BE49-F238E27FC236}">
                <a16:creationId xmlns:a16="http://schemas.microsoft.com/office/drawing/2014/main" id="{D4C83008-1494-4DCD-8164-FAC42EF74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088">
            <a:extLst>
              <a:ext uri="{FF2B5EF4-FFF2-40B4-BE49-F238E27FC236}">
                <a16:creationId xmlns:a16="http://schemas.microsoft.com/office/drawing/2014/main" id="{D9C2A446-D611-4D92-A446-A4D0390FB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12" name="Rectangle 1089">
            <a:extLst>
              <a:ext uri="{FF2B5EF4-FFF2-40B4-BE49-F238E27FC236}">
                <a16:creationId xmlns:a16="http://schemas.microsoft.com/office/drawing/2014/main" id="{639C4B41-FBBB-4443-A4AC-22F450FA1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13" name="Freeform 1098">
            <a:extLst>
              <a:ext uri="{FF2B5EF4-FFF2-40B4-BE49-F238E27FC236}">
                <a16:creationId xmlns:a16="http://schemas.microsoft.com/office/drawing/2014/main" id="{C42F626A-45C1-4443-9A7D-998422152A2D}"/>
              </a:ext>
            </a:extLst>
          </p:cNvPr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7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7 w 2"/>
              <a:gd name="T35" fmla="*/ 0 h 1587"/>
              <a:gd name="T36" fmla="*/ 2147483647 w 2"/>
              <a:gd name="T37" fmla="*/ 0 h 1587"/>
              <a:gd name="T38" fmla="*/ 2147483647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15">
            <a:extLst>
              <a:ext uri="{FF2B5EF4-FFF2-40B4-BE49-F238E27FC236}">
                <a16:creationId xmlns:a16="http://schemas.microsoft.com/office/drawing/2014/main" id="{710BB59B-0F70-41D1-90FF-D9B9F2DD2F07}"/>
              </a:ext>
            </a:extLst>
          </p:cNvPr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0 w 2"/>
              <a:gd name="T5" fmla="*/ 2147483647 h 2"/>
              <a:gd name="T6" fmla="*/ 0 w 2"/>
              <a:gd name="T7" fmla="*/ 2147483647 h 2"/>
              <a:gd name="T8" fmla="*/ 0 w 2"/>
              <a:gd name="T9" fmla="*/ 2147483647 h 2"/>
              <a:gd name="T10" fmla="*/ 0 w 2"/>
              <a:gd name="T11" fmla="*/ 2147483647 h 2"/>
              <a:gd name="T12" fmla="*/ 2147483647 w 2"/>
              <a:gd name="T13" fmla="*/ 2147483647 h 2"/>
              <a:gd name="T14" fmla="*/ 2147483647 w 2"/>
              <a:gd name="T15" fmla="*/ 2147483647 h 2"/>
              <a:gd name="T16" fmla="*/ 2147483647 w 2"/>
              <a:gd name="T17" fmla="*/ 0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2147483647 w 2"/>
              <a:gd name="T29" fmla="*/ 2147483647 h 2"/>
              <a:gd name="T30" fmla="*/ 2147483647 w 2"/>
              <a:gd name="T31" fmla="*/ 2147483647 h 2"/>
              <a:gd name="T32" fmla="*/ 2147483647 w 2"/>
              <a:gd name="T33" fmla="*/ 2147483647 h 2"/>
              <a:gd name="T34" fmla="*/ 2147483647 w 2"/>
              <a:gd name="T35" fmla="*/ 2147483647 h 2"/>
              <a:gd name="T36" fmla="*/ 2147483647 w 2"/>
              <a:gd name="T37" fmla="*/ 2147483647 h 2"/>
              <a:gd name="T38" fmla="*/ 2147483647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2147483647 w 2"/>
              <a:gd name="T55" fmla="*/ 2147483647 h 2"/>
              <a:gd name="T56" fmla="*/ 0 w 2"/>
              <a:gd name="T57" fmla="*/ 2147483647 h 2"/>
              <a:gd name="T58" fmla="*/ 2147483647 w 2"/>
              <a:gd name="T59" fmla="*/ 2147483647 h 2"/>
              <a:gd name="T60" fmla="*/ 2147483647 w 2"/>
              <a:gd name="T61" fmla="*/ 2147483647 h 2"/>
              <a:gd name="T62" fmla="*/ 2147483647 w 2"/>
              <a:gd name="T63" fmla="*/ 2147483647 h 2"/>
              <a:gd name="T64" fmla="*/ 0 w 2"/>
              <a:gd name="T65" fmla="*/ 2147483647 h 2"/>
              <a:gd name="T66" fmla="*/ 0 w 2"/>
              <a:gd name="T67" fmla="*/ 2147483647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20">
            <a:extLst>
              <a:ext uri="{FF2B5EF4-FFF2-40B4-BE49-F238E27FC236}">
                <a16:creationId xmlns:a16="http://schemas.microsoft.com/office/drawing/2014/main" id="{CBE5CA1D-6DEC-4466-928A-87508BC02BD4}"/>
              </a:ext>
            </a:extLst>
          </p:cNvPr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7 h 2"/>
              <a:gd name="T4" fmla="*/ 0 w 2"/>
              <a:gd name="T5" fmla="*/ 2147483647 h 2"/>
              <a:gd name="T6" fmla="*/ 0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2147483647 w 2"/>
              <a:gd name="T13" fmla="*/ 0 h 2"/>
              <a:gd name="T14" fmla="*/ 2147483647 w 2"/>
              <a:gd name="T15" fmla="*/ 0 h 2"/>
              <a:gd name="T16" fmla="*/ 0 w 2"/>
              <a:gd name="T17" fmla="*/ 0 h 2"/>
              <a:gd name="T18" fmla="*/ 0 w 2"/>
              <a:gd name="T19" fmla="*/ 2147483647 h 2"/>
              <a:gd name="T20" fmla="*/ 0 w 2"/>
              <a:gd name="T21" fmla="*/ 2147483647 h 2"/>
              <a:gd name="T22" fmla="*/ 2147483647 w 2"/>
              <a:gd name="T23" fmla="*/ 0 h 2"/>
              <a:gd name="T24" fmla="*/ 2147483647 w 2"/>
              <a:gd name="T25" fmla="*/ 0 h 2"/>
              <a:gd name="T26" fmla="*/ 2147483647 w 2"/>
              <a:gd name="T27" fmla="*/ 0 h 2"/>
              <a:gd name="T28" fmla="*/ 2147483647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0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2147483647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2147483647 w 2"/>
              <a:gd name="T53" fmla="*/ 2147483647 h 2"/>
              <a:gd name="T54" fmla="*/ 2147483647 w 2"/>
              <a:gd name="T55" fmla="*/ 2147483647 h 2"/>
              <a:gd name="T56" fmla="*/ 2147483647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34">
            <a:extLst>
              <a:ext uri="{FF2B5EF4-FFF2-40B4-BE49-F238E27FC236}">
                <a16:creationId xmlns:a16="http://schemas.microsoft.com/office/drawing/2014/main" id="{482E077E-959E-42C6-9EBF-C6C83542F850}"/>
              </a:ext>
            </a:extLst>
          </p:cNvPr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2147483647 w 2"/>
              <a:gd name="T1" fmla="*/ 2147483647 h 4"/>
              <a:gd name="T2" fmla="*/ 2147483647 w 2"/>
              <a:gd name="T3" fmla="*/ 2147483647 h 4"/>
              <a:gd name="T4" fmla="*/ 2147483647 w 2"/>
              <a:gd name="T5" fmla="*/ 2147483647 h 4"/>
              <a:gd name="T6" fmla="*/ 2147483647 w 2"/>
              <a:gd name="T7" fmla="*/ 2147483647 h 4"/>
              <a:gd name="T8" fmla="*/ 2147483647 w 2"/>
              <a:gd name="T9" fmla="*/ 0 h 4"/>
              <a:gd name="T10" fmla="*/ 2147483647 w 2"/>
              <a:gd name="T11" fmla="*/ 0 h 4"/>
              <a:gd name="T12" fmla="*/ 2147483647 w 2"/>
              <a:gd name="T13" fmla="*/ 0 h 4"/>
              <a:gd name="T14" fmla="*/ 0 w 2"/>
              <a:gd name="T15" fmla="*/ 2147483647 h 4"/>
              <a:gd name="T16" fmla="*/ 2147483647 w 2"/>
              <a:gd name="T17" fmla="*/ 2147483647 h 4"/>
              <a:gd name="T18" fmla="*/ 2147483647 w 2"/>
              <a:gd name="T19" fmla="*/ 2147483647 h 4"/>
              <a:gd name="T20" fmla="*/ 2147483647 w 2"/>
              <a:gd name="T21" fmla="*/ 2147483647 h 4"/>
              <a:gd name="T22" fmla="*/ 2147483647 w 2"/>
              <a:gd name="T23" fmla="*/ 0 h 4"/>
              <a:gd name="T24" fmla="*/ 2147483647 w 2"/>
              <a:gd name="T25" fmla="*/ 2147483647 h 4"/>
              <a:gd name="T26" fmla="*/ 2147483647 w 2"/>
              <a:gd name="T27" fmla="*/ 2147483647 h 4"/>
              <a:gd name="T28" fmla="*/ 2147483647 w 2"/>
              <a:gd name="T29" fmla="*/ 2147483647 h 4"/>
              <a:gd name="T30" fmla="*/ 2147483647 w 2"/>
              <a:gd name="T31" fmla="*/ 2147483647 h 4"/>
              <a:gd name="T32" fmla="*/ 2147483647 w 2"/>
              <a:gd name="T33" fmla="*/ 2147483647 h 4"/>
              <a:gd name="T34" fmla="*/ 2147483647 w 2"/>
              <a:gd name="T35" fmla="*/ 2147483647 h 4"/>
              <a:gd name="T36" fmla="*/ 2147483647 w 2"/>
              <a:gd name="T37" fmla="*/ 2147483647 h 4"/>
              <a:gd name="T38" fmla="*/ 2147483647 w 2"/>
              <a:gd name="T39" fmla="*/ 2147483647 h 4"/>
              <a:gd name="T40" fmla="*/ 2147483647 w 2"/>
              <a:gd name="T41" fmla="*/ 2147483647 h 4"/>
              <a:gd name="T42" fmla="*/ 2147483647 w 2"/>
              <a:gd name="T43" fmla="*/ 2147483647 h 4"/>
              <a:gd name="T44" fmla="*/ 2147483647 w 2"/>
              <a:gd name="T45" fmla="*/ 2147483647 h 4"/>
              <a:gd name="T46" fmla="*/ 2147483647 w 2"/>
              <a:gd name="T47" fmla="*/ 2147483647 h 4"/>
              <a:gd name="T48" fmla="*/ 2147483647 w 2"/>
              <a:gd name="T49" fmla="*/ 2147483647 h 4"/>
              <a:gd name="T50" fmla="*/ 2147483647 w 2"/>
              <a:gd name="T51" fmla="*/ 2147483647 h 4"/>
              <a:gd name="T52" fmla="*/ 0 w 2"/>
              <a:gd name="T53" fmla="*/ 2147483647 h 4"/>
              <a:gd name="T54" fmla="*/ 2147483647 w 2"/>
              <a:gd name="T55" fmla="*/ 2147483647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41">
            <a:extLst>
              <a:ext uri="{FF2B5EF4-FFF2-40B4-BE49-F238E27FC236}">
                <a16:creationId xmlns:a16="http://schemas.microsoft.com/office/drawing/2014/main" id="{47D01759-3353-4C82-B2D1-0F42C87FB09B}"/>
              </a:ext>
            </a:extLst>
          </p:cNvPr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2147483647 h 4"/>
              <a:gd name="T2" fmla="*/ 0 w 1587"/>
              <a:gd name="T3" fmla="*/ 2147483647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147483647 h 4"/>
              <a:gd name="T10" fmla="*/ 0 w 1587"/>
              <a:gd name="T11" fmla="*/ 2147483647 h 4"/>
              <a:gd name="T12" fmla="*/ 0 w 1587"/>
              <a:gd name="T13" fmla="*/ 2147483647 h 4"/>
              <a:gd name="T14" fmla="*/ 0 w 1587"/>
              <a:gd name="T15" fmla="*/ 2147483647 h 4"/>
              <a:gd name="T16" fmla="*/ 0 w 1587"/>
              <a:gd name="T17" fmla="*/ 2147483647 h 4"/>
              <a:gd name="T18" fmla="*/ 0 w 1587"/>
              <a:gd name="T19" fmla="*/ 2147483647 h 4"/>
              <a:gd name="T20" fmla="*/ 0 w 1587"/>
              <a:gd name="T21" fmla="*/ 2147483647 h 4"/>
              <a:gd name="T22" fmla="*/ 0 w 1587"/>
              <a:gd name="T23" fmla="*/ 2147483647 h 4"/>
              <a:gd name="T24" fmla="*/ 0 w 1587"/>
              <a:gd name="T25" fmla="*/ 2147483647 h 4"/>
              <a:gd name="T26" fmla="*/ 0 w 1587"/>
              <a:gd name="T27" fmla="*/ 2147483647 h 4"/>
              <a:gd name="T28" fmla="*/ 0 w 1587"/>
              <a:gd name="T29" fmla="*/ 2147483647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48">
            <a:extLst>
              <a:ext uri="{FF2B5EF4-FFF2-40B4-BE49-F238E27FC236}">
                <a16:creationId xmlns:a16="http://schemas.microsoft.com/office/drawing/2014/main" id="{C23A9102-799B-418E-B38A-0702FEEF2F1A}"/>
              </a:ext>
            </a:extLst>
          </p:cNvPr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2147483647 w 2"/>
              <a:gd name="T1" fmla="*/ 2147483647 h 2"/>
              <a:gd name="T2" fmla="*/ 2147483647 w 2"/>
              <a:gd name="T3" fmla="*/ 0 h 2"/>
              <a:gd name="T4" fmla="*/ 2147483647 w 2"/>
              <a:gd name="T5" fmla="*/ 0 h 2"/>
              <a:gd name="T6" fmla="*/ 2147483647 w 2"/>
              <a:gd name="T7" fmla="*/ 0 h 2"/>
              <a:gd name="T8" fmla="*/ 2147483647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0 h 2"/>
              <a:gd name="T26" fmla="*/ 2147483647 w 2"/>
              <a:gd name="T27" fmla="*/ 0 h 2"/>
              <a:gd name="T28" fmla="*/ 2147483647 w 2"/>
              <a:gd name="T29" fmla="*/ 0 h 2"/>
              <a:gd name="T30" fmla="*/ 0 w 2"/>
              <a:gd name="T31" fmla="*/ 2147483647 h 2"/>
              <a:gd name="T32" fmla="*/ 2147483647 w 2"/>
              <a:gd name="T33" fmla="*/ 2147483647 h 2"/>
              <a:gd name="T34" fmla="*/ 2147483647 w 2"/>
              <a:gd name="T35" fmla="*/ 0 h 2"/>
              <a:gd name="T36" fmla="*/ 0 w 2"/>
              <a:gd name="T37" fmla="*/ 2147483647 h 2"/>
              <a:gd name="T38" fmla="*/ 2147483647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0 w 2"/>
              <a:gd name="T57" fmla="*/ 2147483647 h 2"/>
              <a:gd name="T58" fmla="*/ 2147483647 w 2"/>
              <a:gd name="T59" fmla="*/ 2147483647 h 2"/>
              <a:gd name="T60" fmla="*/ 2147483647 w 2"/>
              <a:gd name="T61" fmla="*/ 2147483647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0">
            <a:extLst>
              <a:ext uri="{FF2B5EF4-FFF2-40B4-BE49-F238E27FC236}">
                <a16:creationId xmlns:a16="http://schemas.microsoft.com/office/drawing/2014/main" id="{FFCBFAF0-EE80-4B8A-9C58-BB16264CE5D2}"/>
              </a:ext>
            </a:extLst>
          </p:cNvPr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0 h 2"/>
              <a:gd name="T4" fmla="*/ 0 w 1587"/>
              <a:gd name="T5" fmla="*/ 2147483647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52">
            <a:extLst>
              <a:ext uri="{FF2B5EF4-FFF2-40B4-BE49-F238E27FC236}">
                <a16:creationId xmlns:a16="http://schemas.microsoft.com/office/drawing/2014/main" id="{32044C53-6A20-40E0-BE6E-30E3DC08F13B}"/>
              </a:ext>
            </a:extLst>
          </p:cNvPr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2147483647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147483647 h 2"/>
              <a:gd name="T10" fmla="*/ 2147483647 w 2"/>
              <a:gd name="T11" fmla="*/ 2147483647 h 2"/>
              <a:gd name="T12" fmla="*/ 2147483647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54">
            <a:extLst>
              <a:ext uri="{FF2B5EF4-FFF2-40B4-BE49-F238E27FC236}">
                <a16:creationId xmlns:a16="http://schemas.microsoft.com/office/drawing/2014/main" id="{8585CB33-17D1-473D-9A02-2D51DB1C8C73}"/>
              </a:ext>
            </a:extLst>
          </p:cNvPr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2147483647 w 2"/>
              <a:gd name="T1" fmla="*/ 0 h 1588"/>
              <a:gd name="T2" fmla="*/ 0 w 2"/>
              <a:gd name="T3" fmla="*/ 0 h 1588"/>
              <a:gd name="T4" fmla="*/ 2147483647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56">
            <a:extLst>
              <a:ext uri="{FF2B5EF4-FFF2-40B4-BE49-F238E27FC236}">
                <a16:creationId xmlns:a16="http://schemas.microsoft.com/office/drawing/2014/main" id="{38696F93-6E1B-4EC5-AC7E-7F8C78A716F1}"/>
              </a:ext>
            </a:extLst>
          </p:cNvPr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2147483647 w 2"/>
              <a:gd name="T1" fmla="*/ 2147483647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7 h 2"/>
              <a:gd name="T8" fmla="*/ 2147483647 w 2"/>
              <a:gd name="T9" fmla="*/ 2147483647 h 2"/>
              <a:gd name="T10" fmla="*/ 2147483647 w 2"/>
              <a:gd name="T11" fmla="*/ 2147483647 h 2"/>
              <a:gd name="T12" fmla="*/ 2147483647 w 2"/>
              <a:gd name="T13" fmla="*/ 2147483647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2147483647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63">
            <a:extLst>
              <a:ext uri="{FF2B5EF4-FFF2-40B4-BE49-F238E27FC236}">
                <a16:creationId xmlns:a16="http://schemas.microsoft.com/office/drawing/2014/main" id="{0000EACE-8795-4B9A-B7C4-2209D2E7013A}"/>
              </a:ext>
            </a:extLst>
          </p:cNvPr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2147483647 w 4"/>
              <a:gd name="T1" fmla="*/ 2147483647 h 2"/>
              <a:gd name="T2" fmla="*/ 2147483647 w 4"/>
              <a:gd name="T3" fmla="*/ 2147483647 h 2"/>
              <a:gd name="T4" fmla="*/ 2147483647 w 4"/>
              <a:gd name="T5" fmla="*/ 2147483647 h 2"/>
              <a:gd name="T6" fmla="*/ 2147483647 w 4"/>
              <a:gd name="T7" fmla="*/ 0 h 2"/>
              <a:gd name="T8" fmla="*/ 2147483647 w 4"/>
              <a:gd name="T9" fmla="*/ 0 h 2"/>
              <a:gd name="T10" fmla="*/ 2147483647 w 4"/>
              <a:gd name="T11" fmla="*/ 0 h 2"/>
              <a:gd name="T12" fmla="*/ 2147483647 w 4"/>
              <a:gd name="T13" fmla="*/ 0 h 2"/>
              <a:gd name="T14" fmla="*/ 0 w 4"/>
              <a:gd name="T15" fmla="*/ 2147483647 h 2"/>
              <a:gd name="T16" fmla="*/ 2147483647 w 4"/>
              <a:gd name="T17" fmla="*/ 2147483647 h 2"/>
              <a:gd name="T18" fmla="*/ 2147483647 w 4"/>
              <a:gd name="T19" fmla="*/ 0 h 2"/>
              <a:gd name="T20" fmla="*/ 2147483647 w 4"/>
              <a:gd name="T21" fmla="*/ 2147483647 h 2"/>
              <a:gd name="T22" fmla="*/ 2147483647 w 4"/>
              <a:gd name="T23" fmla="*/ 0 h 2"/>
              <a:gd name="T24" fmla="*/ 2147483647 w 4"/>
              <a:gd name="T25" fmla="*/ 0 h 2"/>
              <a:gd name="T26" fmla="*/ 2147483647 w 4"/>
              <a:gd name="T27" fmla="*/ 0 h 2"/>
              <a:gd name="T28" fmla="*/ 2147483647 w 4"/>
              <a:gd name="T29" fmla="*/ 0 h 2"/>
              <a:gd name="T30" fmla="*/ 0 w 4"/>
              <a:gd name="T31" fmla="*/ 0 h 2"/>
              <a:gd name="T32" fmla="*/ 2147483647 w 4"/>
              <a:gd name="T33" fmla="*/ 2147483647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172">
            <a:extLst>
              <a:ext uri="{FF2B5EF4-FFF2-40B4-BE49-F238E27FC236}">
                <a16:creationId xmlns:a16="http://schemas.microsoft.com/office/drawing/2014/main" id="{17E1CED4-7225-4E36-9407-05606D9A73DF}"/>
              </a:ext>
            </a:extLst>
          </p:cNvPr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7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0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0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0 w 2"/>
              <a:gd name="T57" fmla="*/ 2147483647 h 2"/>
              <a:gd name="T58" fmla="*/ 0 w 2"/>
              <a:gd name="T59" fmla="*/ 2147483647 h 2"/>
              <a:gd name="T60" fmla="*/ 0 w 2"/>
              <a:gd name="T61" fmla="*/ 2147483647 h 2"/>
              <a:gd name="T62" fmla="*/ 0 w 2"/>
              <a:gd name="T63" fmla="*/ 2147483647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177">
            <a:extLst>
              <a:ext uri="{FF2B5EF4-FFF2-40B4-BE49-F238E27FC236}">
                <a16:creationId xmlns:a16="http://schemas.microsoft.com/office/drawing/2014/main" id="{81AF63D0-ECF7-4D87-AD0E-7ABA516C5838}"/>
              </a:ext>
            </a:extLst>
          </p:cNvPr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2147483647 h 2"/>
              <a:gd name="T2" fmla="*/ 2147483647 w 2"/>
              <a:gd name="T3" fmla="*/ 2147483647 h 2"/>
              <a:gd name="T4" fmla="*/ 2147483647 w 2"/>
              <a:gd name="T5" fmla="*/ 2147483647 h 2"/>
              <a:gd name="T6" fmla="*/ 2147483647 w 2"/>
              <a:gd name="T7" fmla="*/ 0 h 2"/>
              <a:gd name="T8" fmla="*/ 2147483647 w 2"/>
              <a:gd name="T9" fmla="*/ 0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147483647 h 2"/>
              <a:gd name="T40" fmla="*/ 0 w 2"/>
              <a:gd name="T41" fmla="*/ 2147483647 h 2"/>
              <a:gd name="T42" fmla="*/ 2147483647 w 2"/>
              <a:gd name="T43" fmla="*/ 2147483647 h 2"/>
              <a:gd name="T44" fmla="*/ 2147483647 w 2"/>
              <a:gd name="T45" fmla="*/ 0 h 2"/>
              <a:gd name="T46" fmla="*/ 2147483647 w 2"/>
              <a:gd name="T47" fmla="*/ 0 h 2"/>
              <a:gd name="T48" fmla="*/ 2147483647 w 2"/>
              <a:gd name="T49" fmla="*/ 0 h 2"/>
              <a:gd name="T50" fmla="*/ 2147483647 w 2"/>
              <a:gd name="T51" fmla="*/ 0 h 2"/>
              <a:gd name="T52" fmla="*/ 2147483647 w 2"/>
              <a:gd name="T53" fmla="*/ 0 h 2"/>
              <a:gd name="T54" fmla="*/ 2147483647 w 2"/>
              <a:gd name="T55" fmla="*/ 0 h 2"/>
              <a:gd name="T56" fmla="*/ 2147483647 w 2"/>
              <a:gd name="T57" fmla="*/ 0 h 2"/>
              <a:gd name="T58" fmla="*/ 2147483647 w 2"/>
              <a:gd name="T59" fmla="*/ 0 h 2"/>
              <a:gd name="T60" fmla="*/ 2147483647 w 2"/>
              <a:gd name="T61" fmla="*/ 0 h 2"/>
              <a:gd name="T62" fmla="*/ 2147483647 w 2"/>
              <a:gd name="T63" fmla="*/ 0 h 2"/>
              <a:gd name="T64" fmla="*/ 2147483647 w 2"/>
              <a:gd name="T65" fmla="*/ 0 h 2"/>
              <a:gd name="T66" fmla="*/ 2147483647 w 2"/>
              <a:gd name="T67" fmla="*/ 2147483647 h 2"/>
              <a:gd name="T68" fmla="*/ 2147483647 w 2"/>
              <a:gd name="T69" fmla="*/ 0 h 2"/>
              <a:gd name="T70" fmla="*/ 2147483647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147483647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180">
            <a:extLst>
              <a:ext uri="{FF2B5EF4-FFF2-40B4-BE49-F238E27FC236}">
                <a16:creationId xmlns:a16="http://schemas.microsoft.com/office/drawing/2014/main" id="{5B412DED-731A-426B-B884-F4BFA380935D}"/>
              </a:ext>
            </a:extLst>
          </p:cNvPr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2147483647 h 3"/>
              <a:gd name="T2" fmla="*/ 0 w 2"/>
              <a:gd name="T3" fmla="*/ 2147483647 h 3"/>
              <a:gd name="T4" fmla="*/ 2147483647 w 2"/>
              <a:gd name="T5" fmla="*/ 2147483647 h 3"/>
              <a:gd name="T6" fmla="*/ 2147483647 w 2"/>
              <a:gd name="T7" fmla="*/ 2147483647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7 h 3"/>
              <a:gd name="T16" fmla="*/ 0 w 2"/>
              <a:gd name="T17" fmla="*/ 2147483647 h 3"/>
              <a:gd name="T18" fmla="*/ 0 w 2"/>
              <a:gd name="T19" fmla="*/ 2147483647 h 3"/>
              <a:gd name="T20" fmla="*/ 0 w 2"/>
              <a:gd name="T21" fmla="*/ 2147483647 h 3"/>
              <a:gd name="T22" fmla="*/ 0 w 2"/>
              <a:gd name="T23" fmla="*/ 0 h 3"/>
              <a:gd name="T24" fmla="*/ 0 w 2"/>
              <a:gd name="T25" fmla="*/ 2147483647 h 3"/>
              <a:gd name="T26" fmla="*/ 0 w 2"/>
              <a:gd name="T27" fmla="*/ 2147483647 h 3"/>
              <a:gd name="T28" fmla="*/ 0 w 2"/>
              <a:gd name="T29" fmla="*/ 2147483647 h 3"/>
              <a:gd name="T30" fmla="*/ 0 w 2"/>
              <a:gd name="T31" fmla="*/ 2147483647 h 3"/>
              <a:gd name="T32" fmla="*/ 0 w 2"/>
              <a:gd name="T33" fmla="*/ 2147483647 h 3"/>
              <a:gd name="T34" fmla="*/ 0 w 2"/>
              <a:gd name="T35" fmla="*/ 2147483647 h 3"/>
              <a:gd name="T36" fmla="*/ 0 w 2"/>
              <a:gd name="T37" fmla="*/ 2147483647 h 3"/>
              <a:gd name="T38" fmla="*/ 0 w 2"/>
              <a:gd name="T39" fmla="*/ 2147483647 h 3"/>
              <a:gd name="T40" fmla="*/ 0 w 2"/>
              <a:gd name="T41" fmla="*/ 2147483647 h 3"/>
              <a:gd name="T42" fmla="*/ 0 w 2"/>
              <a:gd name="T43" fmla="*/ 2147483647 h 3"/>
              <a:gd name="T44" fmla="*/ 0 w 2"/>
              <a:gd name="T45" fmla="*/ 2147483647 h 3"/>
              <a:gd name="T46" fmla="*/ 0 w 2"/>
              <a:gd name="T47" fmla="*/ 2147483647 h 3"/>
              <a:gd name="T48" fmla="*/ 0 w 2"/>
              <a:gd name="T49" fmla="*/ 2147483647 h 3"/>
              <a:gd name="T50" fmla="*/ 0 w 2"/>
              <a:gd name="T51" fmla="*/ 2147483647 h 3"/>
              <a:gd name="T52" fmla="*/ 0 w 2"/>
              <a:gd name="T53" fmla="*/ 2147483647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1187">
            <a:extLst>
              <a:ext uri="{FF2B5EF4-FFF2-40B4-BE49-F238E27FC236}">
                <a16:creationId xmlns:a16="http://schemas.microsoft.com/office/drawing/2014/main" id="{9602B55D-C64D-47A5-9BCD-61C3CF14BC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188">
            <a:extLst>
              <a:ext uri="{FF2B5EF4-FFF2-40B4-BE49-F238E27FC236}">
                <a16:creationId xmlns:a16="http://schemas.microsoft.com/office/drawing/2014/main" id="{45BF69F5-9142-4AD6-995A-2E55DAF4EE5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1208">
            <a:extLst>
              <a:ext uri="{FF2B5EF4-FFF2-40B4-BE49-F238E27FC236}">
                <a16:creationId xmlns:a16="http://schemas.microsoft.com/office/drawing/2014/main" id="{F452C437-C7FD-449B-BE82-9516167D5E7E}"/>
              </a:ext>
            </a:extLst>
          </p:cNvPr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1210">
            <a:extLst>
              <a:ext uri="{FF2B5EF4-FFF2-40B4-BE49-F238E27FC236}">
                <a16:creationId xmlns:a16="http://schemas.microsoft.com/office/drawing/2014/main" id="{8370F3C4-2B8C-46D4-BE02-04652C674AE4}"/>
              </a:ext>
            </a:extLst>
          </p:cNvPr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0 h 2"/>
              <a:gd name="T8" fmla="*/ 2147483647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7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0 h 2"/>
              <a:gd name="T24" fmla="*/ 2147483647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147483647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14">
            <a:extLst>
              <a:ext uri="{FF2B5EF4-FFF2-40B4-BE49-F238E27FC236}">
                <a16:creationId xmlns:a16="http://schemas.microsoft.com/office/drawing/2014/main" id="{DE1C8947-C9F9-4F4D-B499-15FF5F43178E}"/>
              </a:ext>
            </a:extLst>
          </p:cNvPr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7 h 2"/>
              <a:gd name="T2" fmla="*/ 2147483647 w 2"/>
              <a:gd name="T3" fmla="*/ 2147483647 h 2"/>
              <a:gd name="T4" fmla="*/ 0 w 2"/>
              <a:gd name="T5" fmla="*/ 0 h 2"/>
              <a:gd name="T6" fmla="*/ 0 w 2"/>
              <a:gd name="T7" fmla="*/ 2147483647 h 2"/>
              <a:gd name="T8" fmla="*/ 0 w 2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1215">
            <a:extLst>
              <a:ext uri="{FF2B5EF4-FFF2-40B4-BE49-F238E27FC236}">
                <a16:creationId xmlns:a16="http://schemas.microsoft.com/office/drawing/2014/main" id="{D73246BE-74BB-4792-B332-B859E4B86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33" name="Freeform 1217">
            <a:extLst>
              <a:ext uri="{FF2B5EF4-FFF2-40B4-BE49-F238E27FC236}">
                <a16:creationId xmlns:a16="http://schemas.microsoft.com/office/drawing/2014/main" id="{2D07654E-D23B-458D-94C9-427BF3B3E183}"/>
              </a:ext>
            </a:extLst>
          </p:cNvPr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1219">
            <a:extLst>
              <a:ext uri="{FF2B5EF4-FFF2-40B4-BE49-F238E27FC236}">
                <a16:creationId xmlns:a16="http://schemas.microsoft.com/office/drawing/2014/main" id="{D88341D0-2456-4701-BEAF-7C8C84E397CF}"/>
              </a:ext>
            </a:extLst>
          </p:cNvPr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1221">
            <a:extLst>
              <a:ext uri="{FF2B5EF4-FFF2-40B4-BE49-F238E27FC236}">
                <a16:creationId xmlns:a16="http://schemas.microsoft.com/office/drawing/2014/main" id="{0B24D1EF-7B6F-4081-A057-B8F332A9D290}"/>
              </a:ext>
            </a:extLst>
          </p:cNvPr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2147483647 w 2"/>
              <a:gd name="T1" fmla="*/ 0 h 2"/>
              <a:gd name="T2" fmla="*/ 2147483647 w 2"/>
              <a:gd name="T3" fmla="*/ 0 h 2"/>
              <a:gd name="T4" fmla="*/ 2147483647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147483647 h 2"/>
              <a:gd name="T12" fmla="*/ 2147483647 w 2"/>
              <a:gd name="T13" fmla="*/ 0 h 2"/>
              <a:gd name="T14" fmla="*/ 2147483647 w 2"/>
              <a:gd name="T15" fmla="*/ 0 h 2"/>
              <a:gd name="T16" fmla="*/ 2147483647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147483647 h 2"/>
              <a:gd name="T24" fmla="*/ 2147483647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34">
            <a:extLst>
              <a:ext uri="{FF2B5EF4-FFF2-40B4-BE49-F238E27FC236}">
                <a16:creationId xmlns:a16="http://schemas.microsoft.com/office/drawing/2014/main" id="{4776CAAF-8910-4700-B1C7-83201C90D1D9}"/>
              </a:ext>
            </a:extLst>
          </p:cNvPr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2147483647 w 2"/>
              <a:gd name="T9" fmla="*/ 0 h 1587"/>
              <a:gd name="T10" fmla="*/ 2147483647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147483647 w 2"/>
              <a:gd name="T25" fmla="*/ 0 h 1587"/>
              <a:gd name="T26" fmla="*/ 2147483647 w 2"/>
              <a:gd name="T27" fmla="*/ 0 h 1587"/>
              <a:gd name="T28" fmla="*/ 2147483647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7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1237">
            <a:extLst>
              <a:ext uri="{FF2B5EF4-FFF2-40B4-BE49-F238E27FC236}">
                <a16:creationId xmlns:a16="http://schemas.microsoft.com/office/drawing/2014/main" id="{BCA1A5F7-F396-4641-B44C-719962891D0B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1238">
            <a:extLst>
              <a:ext uri="{FF2B5EF4-FFF2-40B4-BE49-F238E27FC236}">
                <a16:creationId xmlns:a16="http://schemas.microsoft.com/office/drawing/2014/main" id="{38FE07B8-C7C1-46B2-AC36-E24E4372C67A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40">
            <a:extLst>
              <a:ext uri="{FF2B5EF4-FFF2-40B4-BE49-F238E27FC236}">
                <a16:creationId xmlns:a16="http://schemas.microsoft.com/office/drawing/2014/main" id="{C14EA179-3A20-4CEC-ACF3-5E584B036179}"/>
              </a:ext>
            </a:extLst>
          </p:cNvPr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2147483647 h 2"/>
              <a:gd name="T4" fmla="*/ 0 w 1587"/>
              <a:gd name="T5" fmla="*/ 0 h 2"/>
              <a:gd name="T6" fmla="*/ 0 w 1587"/>
              <a:gd name="T7" fmla="*/ 2147483647 h 2"/>
              <a:gd name="T8" fmla="*/ 0 w 1587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43">
            <a:extLst>
              <a:ext uri="{FF2B5EF4-FFF2-40B4-BE49-F238E27FC236}">
                <a16:creationId xmlns:a16="http://schemas.microsoft.com/office/drawing/2014/main" id="{DEBAF21A-5998-4E1A-9A81-C558936A7F2A}"/>
              </a:ext>
            </a:extLst>
          </p:cNvPr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2147483647 w 2"/>
              <a:gd name="T1" fmla="*/ 2147483647 h 2"/>
              <a:gd name="T2" fmla="*/ 2147483647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0 w 2"/>
              <a:gd name="T9" fmla="*/ 2147483647 h 2"/>
              <a:gd name="T10" fmla="*/ 0 w 2"/>
              <a:gd name="T11" fmla="*/ 2147483647 h 2"/>
              <a:gd name="T12" fmla="*/ 2147483647 w 2"/>
              <a:gd name="T13" fmla="*/ 2147483647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0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2147483647 w 2"/>
              <a:gd name="T39" fmla="*/ 2147483647 h 2"/>
              <a:gd name="T40" fmla="*/ 2147483647 w 2"/>
              <a:gd name="T41" fmla="*/ 2147483647 h 2"/>
              <a:gd name="T42" fmla="*/ 2147483647 w 2"/>
              <a:gd name="T43" fmla="*/ 2147483647 h 2"/>
              <a:gd name="T44" fmla="*/ 2147483647 w 2"/>
              <a:gd name="T45" fmla="*/ 2147483647 h 2"/>
              <a:gd name="T46" fmla="*/ 2147483647 w 2"/>
              <a:gd name="T47" fmla="*/ 2147483647 h 2"/>
              <a:gd name="T48" fmla="*/ 0 w 2"/>
              <a:gd name="T49" fmla="*/ 0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2147483647 w 2"/>
              <a:gd name="T57" fmla="*/ 2147483647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46">
            <a:extLst>
              <a:ext uri="{FF2B5EF4-FFF2-40B4-BE49-F238E27FC236}">
                <a16:creationId xmlns:a16="http://schemas.microsoft.com/office/drawing/2014/main" id="{470BF27D-0071-4AB6-8775-7D069472AD57}"/>
              </a:ext>
            </a:extLst>
          </p:cNvPr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0 h 2"/>
              <a:gd name="T6" fmla="*/ 2147483647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7 h 2"/>
              <a:gd name="T14" fmla="*/ 0 w 2"/>
              <a:gd name="T15" fmla="*/ 2147483647 h 2"/>
              <a:gd name="T16" fmla="*/ 2147483647 w 2"/>
              <a:gd name="T17" fmla="*/ 0 h 2"/>
              <a:gd name="T18" fmla="*/ 2147483647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147483647 h 2"/>
              <a:gd name="T48" fmla="*/ 0 w 2"/>
              <a:gd name="T49" fmla="*/ 2147483647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1250">
            <a:extLst>
              <a:ext uri="{FF2B5EF4-FFF2-40B4-BE49-F238E27FC236}">
                <a16:creationId xmlns:a16="http://schemas.microsoft.com/office/drawing/2014/main" id="{956F2274-C2E4-45E3-85FF-25358BAF1796}"/>
              </a:ext>
            </a:extLst>
          </p:cNvPr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2147483647 w 2"/>
              <a:gd name="T1" fmla="*/ 0 h 1588"/>
              <a:gd name="T2" fmla="*/ 0 w 2"/>
              <a:gd name="T3" fmla="*/ 0 h 1588"/>
              <a:gd name="T4" fmla="*/ 2147483647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1252">
            <a:extLst>
              <a:ext uri="{FF2B5EF4-FFF2-40B4-BE49-F238E27FC236}">
                <a16:creationId xmlns:a16="http://schemas.microsoft.com/office/drawing/2014/main" id="{E7A40ACB-646B-4BA6-962A-5F59ED23A800}"/>
              </a:ext>
            </a:extLst>
          </p:cNvPr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2147483647 w 2"/>
              <a:gd name="T1" fmla="*/ 2147483647 h 5"/>
              <a:gd name="T2" fmla="*/ 2147483647 w 2"/>
              <a:gd name="T3" fmla="*/ 2147483647 h 5"/>
              <a:gd name="T4" fmla="*/ 0 w 2"/>
              <a:gd name="T5" fmla="*/ 0 h 5"/>
              <a:gd name="T6" fmla="*/ 0 w 2"/>
              <a:gd name="T7" fmla="*/ 2147483647 h 5"/>
              <a:gd name="T8" fmla="*/ 0 w 2"/>
              <a:gd name="T9" fmla="*/ 2147483647 h 5"/>
              <a:gd name="T10" fmla="*/ 2147483647 w 2"/>
              <a:gd name="T11" fmla="*/ 2147483647 h 5"/>
              <a:gd name="T12" fmla="*/ 2147483647 w 2"/>
              <a:gd name="T13" fmla="*/ 2147483647 h 5"/>
              <a:gd name="T14" fmla="*/ 2147483647 w 2"/>
              <a:gd name="T15" fmla="*/ 2147483647 h 5"/>
              <a:gd name="T16" fmla="*/ 0 w 2"/>
              <a:gd name="T17" fmla="*/ 0 h 5"/>
              <a:gd name="T18" fmla="*/ 0 w 2"/>
              <a:gd name="T19" fmla="*/ 2147483647 h 5"/>
              <a:gd name="T20" fmla="*/ 0 w 2"/>
              <a:gd name="T21" fmla="*/ 2147483647 h 5"/>
              <a:gd name="T22" fmla="*/ 2147483647 w 2"/>
              <a:gd name="T23" fmla="*/ 2147483647 h 5"/>
              <a:gd name="T24" fmla="*/ 2147483647 w 2"/>
              <a:gd name="T25" fmla="*/ 2147483647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255">
            <a:extLst>
              <a:ext uri="{FF2B5EF4-FFF2-40B4-BE49-F238E27FC236}">
                <a16:creationId xmlns:a16="http://schemas.microsoft.com/office/drawing/2014/main" id="{C7704426-A75A-45AC-98BB-E74D7B06775D}"/>
              </a:ext>
            </a:extLst>
          </p:cNvPr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7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2147483647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147483647 w 2"/>
              <a:gd name="T19" fmla="*/ 0 h 1587"/>
              <a:gd name="T20" fmla="*/ 2147483647 w 2"/>
              <a:gd name="T21" fmla="*/ 0 h 1587"/>
              <a:gd name="T22" fmla="*/ 2147483647 w 2"/>
              <a:gd name="T23" fmla="*/ 0 h 1587"/>
              <a:gd name="T24" fmla="*/ 2147483647 w 2"/>
              <a:gd name="T25" fmla="*/ 0 h 1587"/>
              <a:gd name="T26" fmla="*/ 2147483647 w 2"/>
              <a:gd name="T27" fmla="*/ 0 h 1587"/>
              <a:gd name="T28" fmla="*/ 2147483647 w 2"/>
              <a:gd name="T29" fmla="*/ 0 h 1587"/>
              <a:gd name="T30" fmla="*/ 2147483647 w 2"/>
              <a:gd name="T31" fmla="*/ 0 h 1587"/>
              <a:gd name="T32" fmla="*/ 2147483647 w 2"/>
              <a:gd name="T33" fmla="*/ 0 h 1587"/>
              <a:gd name="T34" fmla="*/ 2147483647 w 2"/>
              <a:gd name="T35" fmla="*/ 0 h 1587"/>
              <a:gd name="T36" fmla="*/ 2147483647 w 2"/>
              <a:gd name="T37" fmla="*/ 0 h 1587"/>
              <a:gd name="T38" fmla="*/ 2147483647 w 2"/>
              <a:gd name="T39" fmla="*/ 0 h 1587"/>
              <a:gd name="T40" fmla="*/ 2147483647 w 2"/>
              <a:gd name="T41" fmla="*/ 0 h 1587"/>
              <a:gd name="T42" fmla="*/ 2147483647 w 2"/>
              <a:gd name="T43" fmla="*/ 0 h 1587"/>
              <a:gd name="T44" fmla="*/ 2147483647 w 2"/>
              <a:gd name="T45" fmla="*/ 0 h 1587"/>
              <a:gd name="T46" fmla="*/ 2147483647 w 2"/>
              <a:gd name="T47" fmla="*/ 0 h 1587"/>
              <a:gd name="T48" fmla="*/ 2147483647 w 2"/>
              <a:gd name="T49" fmla="*/ 0 h 1587"/>
              <a:gd name="T50" fmla="*/ 2147483647 w 2"/>
              <a:gd name="T51" fmla="*/ 0 h 1587"/>
              <a:gd name="T52" fmla="*/ 2147483647 w 2"/>
              <a:gd name="T53" fmla="*/ 0 h 1587"/>
              <a:gd name="T54" fmla="*/ 2147483647 w 2"/>
              <a:gd name="T55" fmla="*/ 0 h 1587"/>
              <a:gd name="T56" fmla="*/ 2147483647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Rectangle 1256">
            <a:extLst>
              <a:ext uri="{FF2B5EF4-FFF2-40B4-BE49-F238E27FC236}">
                <a16:creationId xmlns:a16="http://schemas.microsoft.com/office/drawing/2014/main" id="{980927CD-866C-4F78-B22B-7C92CDC1E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46" name="Freeform 1258">
            <a:extLst>
              <a:ext uri="{FF2B5EF4-FFF2-40B4-BE49-F238E27FC236}">
                <a16:creationId xmlns:a16="http://schemas.microsoft.com/office/drawing/2014/main" id="{7A11AF30-8D08-455F-B953-64CA83A33B3E}"/>
              </a:ext>
            </a:extLst>
          </p:cNvPr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1266">
            <a:extLst>
              <a:ext uri="{FF2B5EF4-FFF2-40B4-BE49-F238E27FC236}">
                <a16:creationId xmlns:a16="http://schemas.microsoft.com/office/drawing/2014/main" id="{DD14E879-33C7-4645-95D2-18CF27C57418}"/>
              </a:ext>
            </a:extLst>
          </p:cNvPr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1269">
            <a:extLst>
              <a:ext uri="{FF2B5EF4-FFF2-40B4-BE49-F238E27FC236}">
                <a16:creationId xmlns:a16="http://schemas.microsoft.com/office/drawing/2014/main" id="{7CDF9AE7-6E49-4ADE-A014-0B41938980B3}"/>
              </a:ext>
            </a:extLst>
          </p:cNvPr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2147483647 h 3"/>
              <a:gd name="T2" fmla="*/ 2147483647 w 2"/>
              <a:gd name="T3" fmla="*/ 0 h 3"/>
              <a:gd name="T4" fmla="*/ 2147483647 w 2"/>
              <a:gd name="T5" fmla="*/ 0 h 3"/>
              <a:gd name="T6" fmla="*/ 2147483647 w 2"/>
              <a:gd name="T7" fmla="*/ 0 h 3"/>
              <a:gd name="T8" fmla="*/ 2147483647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7 h 3"/>
              <a:gd name="T16" fmla="*/ 0 w 2"/>
              <a:gd name="T17" fmla="*/ 2147483647 h 3"/>
              <a:gd name="T18" fmla="*/ 2147483647 w 2"/>
              <a:gd name="T19" fmla="*/ 0 h 3"/>
              <a:gd name="T20" fmla="*/ 2147483647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2147483647 h 3"/>
              <a:gd name="T40" fmla="*/ 0 w 2"/>
              <a:gd name="T41" fmla="*/ 2147483647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270">
            <a:extLst>
              <a:ext uri="{FF2B5EF4-FFF2-40B4-BE49-F238E27FC236}">
                <a16:creationId xmlns:a16="http://schemas.microsoft.com/office/drawing/2014/main" id="{0C411EC7-09B4-4FF0-961E-B5A820F196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271">
            <a:extLst>
              <a:ext uri="{FF2B5EF4-FFF2-40B4-BE49-F238E27FC236}">
                <a16:creationId xmlns:a16="http://schemas.microsoft.com/office/drawing/2014/main" id="{F15DD4D6-D37D-453C-B1D3-7CE4CF9CD14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Rectangle 1272">
            <a:extLst>
              <a:ext uri="{FF2B5EF4-FFF2-40B4-BE49-F238E27FC236}">
                <a16:creationId xmlns:a16="http://schemas.microsoft.com/office/drawing/2014/main" id="{F242298D-545B-4231-B924-BF055DEE3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52" name="Rectangle 1273">
            <a:extLst>
              <a:ext uri="{FF2B5EF4-FFF2-40B4-BE49-F238E27FC236}">
                <a16:creationId xmlns:a16="http://schemas.microsoft.com/office/drawing/2014/main" id="{91EF5D77-5B60-48EE-B5D2-44885C15B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53" name="Line 1274">
            <a:extLst>
              <a:ext uri="{FF2B5EF4-FFF2-40B4-BE49-F238E27FC236}">
                <a16:creationId xmlns:a16="http://schemas.microsoft.com/office/drawing/2014/main" id="{8C6E9455-4983-4091-8290-69BBB58162E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1275">
            <a:extLst>
              <a:ext uri="{FF2B5EF4-FFF2-40B4-BE49-F238E27FC236}">
                <a16:creationId xmlns:a16="http://schemas.microsoft.com/office/drawing/2014/main" id="{7EDE3925-4271-4FCB-A036-370952C344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1277">
            <a:extLst>
              <a:ext uri="{FF2B5EF4-FFF2-40B4-BE49-F238E27FC236}">
                <a16:creationId xmlns:a16="http://schemas.microsoft.com/office/drawing/2014/main" id="{0C056843-E3BB-46B3-A113-DA308F4FA150}"/>
              </a:ext>
            </a:extLst>
          </p:cNvPr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2147483647 h 2"/>
              <a:gd name="T4" fmla="*/ 0 w 1587"/>
              <a:gd name="T5" fmla="*/ 0 h 2"/>
              <a:gd name="T6" fmla="*/ 0 w 1587"/>
              <a:gd name="T7" fmla="*/ 2147483647 h 2"/>
              <a:gd name="T8" fmla="*/ 0 w 1587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1287">
            <a:extLst>
              <a:ext uri="{FF2B5EF4-FFF2-40B4-BE49-F238E27FC236}">
                <a16:creationId xmlns:a16="http://schemas.microsoft.com/office/drawing/2014/main" id="{AD2F3807-0F3E-488A-B129-5ABEB9E6BE6A}"/>
              </a:ext>
            </a:extLst>
          </p:cNvPr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2147483647 w 2"/>
              <a:gd name="T25" fmla="*/ 2147483647 h 2"/>
              <a:gd name="T26" fmla="*/ 2147483647 w 2"/>
              <a:gd name="T27" fmla="*/ 2147483647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1290">
            <a:extLst>
              <a:ext uri="{FF2B5EF4-FFF2-40B4-BE49-F238E27FC236}">
                <a16:creationId xmlns:a16="http://schemas.microsoft.com/office/drawing/2014/main" id="{0A107EAE-FC2C-4308-871B-4517BFD9E10C}"/>
              </a:ext>
            </a:extLst>
          </p:cNvPr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147483647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147483647 h 2"/>
              <a:gd name="T50" fmla="*/ 2147483647 w 2"/>
              <a:gd name="T51" fmla="*/ 2147483647 h 2"/>
              <a:gd name="T52" fmla="*/ 2147483647 w 2"/>
              <a:gd name="T53" fmla="*/ 0 h 2"/>
              <a:gd name="T54" fmla="*/ 2147483647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147483647 h 2"/>
              <a:gd name="T62" fmla="*/ 0 w 2"/>
              <a:gd name="T63" fmla="*/ 2147483647 h 2"/>
              <a:gd name="T64" fmla="*/ 2147483647 w 2"/>
              <a:gd name="T65" fmla="*/ 2147483647 h 2"/>
              <a:gd name="T66" fmla="*/ 2147483647 w 2"/>
              <a:gd name="T67" fmla="*/ 2147483647 h 2"/>
              <a:gd name="T68" fmla="*/ 0 w 2"/>
              <a:gd name="T69" fmla="*/ 2147483647 h 2"/>
              <a:gd name="T70" fmla="*/ 0 w 2"/>
              <a:gd name="T71" fmla="*/ 2147483647 h 2"/>
              <a:gd name="T72" fmla="*/ 0 w 2"/>
              <a:gd name="T73" fmla="*/ 2147483647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Rectangle 1335">
            <a:extLst>
              <a:ext uri="{FF2B5EF4-FFF2-40B4-BE49-F238E27FC236}">
                <a16:creationId xmlns:a16="http://schemas.microsoft.com/office/drawing/2014/main" id="{2284EC47-B69B-408C-BCD4-C6D64C6EC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59" name="Rectangle 1336">
            <a:extLst>
              <a:ext uri="{FF2B5EF4-FFF2-40B4-BE49-F238E27FC236}">
                <a16:creationId xmlns:a16="http://schemas.microsoft.com/office/drawing/2014/main" id="{11D79CC3-352C-45BD-8B0B-0965C97B8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60" name="Rectangle 1337">
            <a:extLst>
              <a:ext uri="{FF2B5EF4-FFF2-40B4-BE49-F238E27FC236}">
                <a16:creationId xmlns:a16="http://schemas.microsoft.com/office/drawing/2014/main" id="{D00DC690-7496-42C0-B26F-062023810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61" name="Rectangle 1340">
            <a:extLst>
              <a:ext uri="{FF2B5EF4-FFF2-40B4-BE49-F238E27FC236}">
                <a16:creationId xmlns:a16="http://schemas.microsoft.com/office/drawing/2014/main" id="{5425B3DF-8DC8-4499-905F-6883D3695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62" name="Rectangle 1341">
            <a:extLst>
              <a:ext uri="{FF2B5EF4-FFF2-40B4-BE49-F238E27FC236}">
                <a16:creationId xmlns:a16="http://schemas.microsoft.com/office/drawing/2014/main" id="{C4464C39-2198-4605-8614-C0237E9D9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63" name="Rectangle 1342">
            <a:extLst>
              <a:ext uri="{FF2B5EF4-FFF2-40B4-BE49-F238E27FC236}">
                <a16:creationId xmlns:a16="http://schemas.microsoft.com/office/drawing/2014/main" id="{BBC9B798-EC4C-403A-867E-03136955F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64" name="Rectangle 1343">
            <a:extLst>
              <a:ext uri="{FF2B5EF4-FFF2-40B4-BE49-F238E27FC236}">
                <a16:creationId xmlns:a16="http://schemas.microsoft.com/office/drawing/2014/main" id="{BE84D998-7FB1-4697-AB9D-A7C3B73B0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65" name="Rectangle 1344">
            <a:extLst>
              <a:ext uri="{FF2B5EF4-FFF2-40B4-BE49-F238E27FC236}">
                <a16:creationId xmlns:a16="http://schemas.microsoft.com/office/drawing/2014/main" id="{4F12B2DE-AE82-4FA3-B38B-3E0E23221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DF28289-7081-477D-8C04-391361116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solidFill>
                <a:schemeClr val="bg1"/>
              </a:solidFill>
              <a:cs typeface="+mn-cs"/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944825" y="4663925"/>
            <a:ext cx="2821170" cy="1428714"/>
          </a:xfrm>
        </p:spPr>
        <p:txBody>
          <a:bodyPr anchor="b"/>
          <a:lstStyle>
            <a:lvl1pPr algn="r">
              <a:lnSpc>
                <a:spcPct val="100000"/>
              </a:lnSpc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algn="r"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2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2025439" y="4684290"/>
            <a:ext cx="1861095" cy="1695483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8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225903" y="4657243"/>
            <a:ext cx="1700878" cy="1749576"/>
          </a:xfrm>
          <a:solidFill>
            <a:srgbClr val="FFFFFF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7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3963297" y="4684290"/>
            <a:ext cx="1861095" cy="1695483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0" name="Rectangle 1028">
            <a:extLst>
              <a:ext uri="{FF2B5EF4-FFF2-40B4-BE49-F238E27FC236}">
                <a16:creationId xmlns:a16="http://schemas.microsoft.com/office/drawing/2014/main" id="{0C5C85E2-2962-4407-B964-F3DCDD21678D}"/>
              </a:ext>
            </a:extLst>
          </p:cNvPr>
          <p:cNvSpPr>
            <a:spLocks noGrp="1" noChangeArrowheads="1"/>
          </p:cNvSpPr>
          <p:nvPr>
            <p:ph type="dt" sz="half" idx="20"/>
          </p:nvPr>
        </p:nvSpPr>
        <p:spPr>
          <a:xfrm>
            <a:off x="5945188" y="6107113"/>
            <a:ext cx="281146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6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413" y="307474"/>
            <a:ext cx="8410104" cy="983693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934" y="1788583"/>
            <a:ext cx="4133273" cy="4399780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4657428" y="1788509"/>
            <a:ext cx="4133088" cy="4402163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3"/>
          </p:nvPr>
        </p:nvSpPr>
        <p:spPr>
          <a:xfrm>
            <a:off x="356934" y="1429560"/>
            <a:ext cx="4133273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4657429" y="1421539"/>
            <a:ext cx="4133088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971B8C1-A5DF-468E-B531-1A03D9BB708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1D3AED99-9D85-4D8A-8ACF-945C9F4C7F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19BD3C3-E5FF-4444-AC49-6CF96EC5E9B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93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46364"/>
            <a:ext cx="3145592" cy="5784272"/>
          </a:xfrm>
        </p:spPr>
        <p:txBody>
          <a:bodyPr anchor="ctr"/>
          <a:lstStyle>
            <a:lvl1pPr>
              <a:defRPr sz="3200" b="0" i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999" y="346364"/>
            <a:ext cx="5166895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313D565-4925-460D-A0F4-D9E2935203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4585B8-B69C-47C4-A612-DBADD8B93D5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AA80B6-2202-495A-BFDC-C5D5B5CB4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777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46364"/>
            <a:ext cx="3145592" cy="2795917"/>
          </a:xfrm>
        </p:spPr>
        <p:txBody>
          <a:bodyPr/>
          <a:lstStyle>
            <a:lvl1pPr>
              <a:defRPr sz="3200" b="0" i="0" cap="all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999" y="346364"/>
            <a:ext cx="5166895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16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2"/>
          </p:nvPr>
        </p:nvSpPr>
        <p:spPr>
          <a:xfrm>
            <a:off x="360363" y="3284614"/>
            <a:ext cx="3142163" cy="2846021"/>
          </a:xfr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C1245BE-AA43-4A20-A75E-AC06CAB3AA5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F689FB9E-16FC-42B7-86B1-D121A472AC1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617BAB8-090A-4261-9771-BDD448EE385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3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136106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110480" y="3200401"/>
            <a:ext cx="3627120" cy="761999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5100638" y="3982720"/>
            <a:ext cx="3647122" cy="1767839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F9198DB-50EA-4C16-B555-950B080DB94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43A2C067-EC1E-40E8-9995-CF4F9C17971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A965C84-3B6E-4E71-95D1-4816BF294F0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381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>
            <a:extLst>
              <a:ext uri="{FF2B5EF4-FFF2-40B4-BE49-F238E27FC236}">
                <a16:creationId xmlns:a16="http://schemas.microsoft.com/office/drawing/2014/main" id="{12968E74-B786-4CA4-AC36-2E2ACFFFA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6513" y="5302250"/>
            <a:ext cx="5297487" cy="155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10480" y="3200401"/>
            <a:ext cx="3627120" cy="761999"/>
          </a:xfrm>
        </p:spPr>
        <p:txBody>
          <a:bodyPr/>
          <a:lstStyle>
            <a:lvl1pPr>
              <a:defRPr b="1">
                <a:solidFill>
                  <a:srgbClr val="7F7F7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5100638" y="3982720"/>
            <a:ext cx="3647122" cy="1767839"/>
          </a:xfrm>
        </p:spPr>
        <p:txBody>
          <a:bodyPr/>
          <a:lstStyle>
            <a:lvl1pPr>
              <a:defRPr b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3950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 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1683">
            <a:extLst>
              <a:ext uri="{FF2B5EF4-FFF2-40B4-BE49-F238E27FC236}">
                <a16:creationId xmlns:a16="http://schemas.microsoft.com/office/drawing/2014/main" id="{8218E396-E6C7-4363-AAD2-CF125D542849}"/>
              </a:ext>
            </a:extLst>
          </p:cNvPr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2147483647 w 448"/>
              <a:gd name="T1" fmla="*/ 2147483647 h 372"/>
              <a:gd name="T2" fmla="*/ 2147483647 w 448"/>
              <a:gd name="T3" fmla="*/ 2147483647 h 372"/>
              <a:gd name="T4" fmla="*/ 2147483647 w 448"/>
              <a:gd name="T5" fmla="*/ 2147483647 h 372"/>
              <a:gd name="T6" fmla="*/ 2147483647 w 448"/>
              <a:gd name="T7" fmla="*/ 2147483647 h 372"/>
              <a:gd name="T8" fmla="*/ 2147483647 w 448"/>
              <a:gd name="T9" fmla="*/ 2147483647 h 372"/>
              <a:gd name="T10" fmla="*/ 2147483647 w 448"/>
              <a:gd name="T11" fmla="*/ 2147483647 h 372"/>
              <a:gd name="T12" fmla="*/ 0 w 448"/>
              <a:gd name="T13" fmla="*/ 0 h 372"/>
              <a:gd name="T14" fmla="*/ 2147483647 w 448"/>
              <a:gd name="T15" fmla="*/ 0 h 372"/>
              <a:gd name="T16" fmla="*/ 2147483647 w 448"/>
              <a:gd name="T17" fmla="*/ 2147483647 h 372"/>
              <a:gd name="T18" fmla="*/ 2147483647 w 448"/>
              <a:gd name="T19" fmla="*/ 2147483647 h 372"/>
              <a:gd name="T20" fmla="*/ 2147483647 w 448"/>
              <a:gd name="T21" fmla="*/ 2147483647 h 372"/>
              <a:gd name="T22" fmla="*/ 2147483647 w 448"/>
              <a:gd name="T23" fmla="*/ 2147483647 h 372"/>
              <a:gd name="T24" fmla="*/ 2147483647 w 448"/>
              <a:gd name="T25" fmla="*/ 2147483647 h 372"/>
              <a:gd name="T26" fmla="*/ 2147483647 w 448"/>
              <a:gd name="T27" fmla="*/ 2147483647 h 372"/>
              <a:gd name="T28" fmla="*/ 2147483647 w 448"/>
              <a:gd name="T29" fmla="*/ 2147483647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1086">
            <a:extLst>
              <a:ext uri="{FF2B5EF4-FFF2-40B4-BE49-F238E27FC236}">
                <a16:creationId xmlns:a16="http://schemas.microsoft.com/office/drawing/2014/main" id="{DC0134B1-C37B-45FF-BBCA-928DC2CFCA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1087">
            <a:extLst>
              <a:ext uri="{FF2B5EF4-FFF2-40B4-BE49-F238E27FC236}">
                <a16:creationId xmlns:a16="http://schemas.microsoft.com/office/drawing/2014/main" id="{57EFA469-A132-4202-B636-3526615E89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Rectangle 1088">
            <a:extLst>
              <a:ext uri="{FF2B5EF4-FFF2-40B4-BE49-F238E27FC236}">
                <a16:creationId xmlns:a16="http://schemas.microsoft.com/office/drawing/2014/main" id="{96FABDA2-8E8D-45C3-A5BA-C28A46B79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77" name="Rectangle 1089">
            <a:extLst>
              <a:ext uri="{FF2B5EF4-FFF2-40B4-BE49-F238E27FC236}">
                <a16:creationId xmlns:a16="http://schemas.microsoft.com/office/drawing/2014/main" id="{45484631-693B-4226-9414-678BF593E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78" name="Freeform 1098">
            <a:extLst>
              <a:ext uri="{FF2B5EF4-FFF2-40B4-BE49-F238E27FC236}">
                <a16:creationId xmlns:a16="http://schemas.microsoft.com/office/drawing/2014/main" id="{E02F35CE-EB58-460E-879F-E41D5EDD43A7}"/>
              </a:ext>
            </a:extLst>
          </p:cNvPr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7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7 w 2"/>
              <a:gd name="T35" fmla="*/ 0 h 1587"/>
              <a:gd name="T36" fmla="*/ 2147483647 w 2"/>
              <a:gd name="T37" fmla="*/ 0 h 1587"/>
              <a:gd name="T38" fmla="*/ 2147483647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115">
            <a:extLst>
              <a:ext uri="{FF2B5EF4-FFF2-40B4-BE49-F238E27FC236}">
                <a16:creationId xmlns:a16="http://schemas.microsoft.com/office/drawing/2014/main" id="{C546E9CE-B9C0-4DFC-991F-7FFFCFE4B7CB}"/>
              </a:ext>
            </a:extLst>
          </p:cNvPr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0 w 2"/>
              <a:gd name="T5" fmla="*/ 2147483647 h 2"/>
              <a:gd name="T6" fmla="*/ 0 w 2"/>
              <a:gd name="T7" fmla="*/ 2147483647 h 2"/>
              <a:gd name="T8" fmla="*/ 0 w 2"/>
              <a:gd name="T9" fmla="*/ 2147483647 h 2"/>
              <a:gd name="T10" fmla="*/ 0 w 2"/>
              <a:gd name="T11" fmla="*/ 2147483647 h 2"/>
              <a:gd name="T12" fmla="*/ 2147483647 w 2"/>
              <a:gd name="T13" fmla="*/ 2147483647 h 2"/>
              <a:gd name="T14" fmla="*/ 2147483647 w 2"/>
              <a:gd name="T15" fmla="*/ 2147483647 h 2"/>
              <a:gd name="T16" fmla="*/ 2147483647 w 2"/>
              <a:gd name="T17" fmla="*/ 0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2147483647 w 2"/>
              <a:gd name="T29" fmla="*/ 2147483647 h 2"/>
              <a:gd name="T30" fmla="*/ 2147483647 w 2"/>
              <a:gd name="T31" fmla="*/ 2147483647 h 2"/>
              <a:gd name="T32" fmla="*/ 2147483647 w 2"/>
              <a:gd name="T33" fmla="*/ 2147483647 h 2"/>
              <a:gd name="T34" fmla="*/ 2147483647 w 2"/>
              <a:gd name="T35" fmla="*/ 2147483647 h 2"/>
              <a:gd name="T36" fmla="*/ 2147483647 w 2"/>
              <a:gd name="T37" fmla="*/ 2147483647 h 2"/>
              <a:gd name="T38" fmla="*/ 2147483647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2147483647 w 2"/>
              <a:gd name="T55" fmla="*/ 2147483647 h 2"/>
              <a:gd name="T56" fmla="*/ 0 w 2"/>
              <a:gd name="T57" fmla="*/ 2147483647 h 2"/>
              <a:gd name="T58" fmla="*/ 2147483647 w 2"/>
              <a:gd name="T59" fmla="*/ 2147483647 h 2"/>
              <a:gd name="T60" fmla="*/ 2147483647 w 2"/>
              <a:gd name="T61" fmla="*/ 2147483647 h 2"/>
              <a:gd name="T62" fmla="*/ 2147483647 w 2"/>
              <a:gd name="T63" fmla="*/ 2147483647 h 2"/>
              <a:gd name="T64" fmla="*/ 0 w 2"/>
              <a:gd name="T65" fmla="*/ 2147483647 h 2"/>
              <a:gd name="T66" fmla="*/ 0 w 2"/>
              <a:gd name="T67" fmla="*/ 2147483647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120">
            <a:extLst>
              <a:ext uri="{FF2B5EF4-FFF2-40B4-BE49-F238E27FC236}">
                <a16:creationId xmlns:a16="http://schemas.microsoft.com/office/drawing/2014/main" id="{455DE84E-E2A5-4D3A-BBCD-CEE6985CA420}"/>
              </a:ext>
            </a:extLst>
          </p:cNvPr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7 h 2"/>
              <a:gd name="T4" fmla="*/ 0 w 2"/>
              <a:gd name="T5" fmla="*/ 2147483647 h 2"/>
              <a:gd name="T6" fmla="*/ 0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2147483647 w 2"/>
              <a:gd name="T13" fmla="*/ 0 h 2"/>
              <a:gd name="T14" fmla="*/ 2147483647 w 2"/>
              <a:gd name="T15" fmla="*/ 0 h 2"/>
              <a:gd name="T16" fmla="*/ 0 w 2"/>
              <a:gd name="T17" fmla="*/ 0 h 2"/>
              <a:gd name="T18" fmla="*/ 0 w 2"/>
              <a:gd name="T19" fmla="*/ 2147483647 h 2"/>
              <a:gd name="T20" fmla="*/ 0 w 2"/>
              <a:gd name="T21" fmla="*/ 2147483647 h 2"/>
              <a:gd name="T22" fmla="*/ 2147483647 w 2"/>
              <a:gd name="T23" fmla="*/ 0 h 2"/>
              <a:gd name="T24" fmla="*/ 2147483647 w 2"/>
              <a:gd name="T25" fmla="*/ 0 h 2"/>
              <a:gd name="T26" fmla="*/ 2147483647 w 2"/>
              <a:gd name="T27" fmla="*/ 0 h 2"/>
              <a:gd name="T28" fmla="*/ 2147483647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0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2147483647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2147483647 w 2"/>
              <a:gd name="T53" fmla="*/ 2147483647 h 2"/>
              <a:gd name="T54" fmla="*/ 2147483647 w 2"/>
              <a:gd name="T55" fmla="*/ 2147483647 h 2"/>
              <a:gd name="T56" fmla="*/ 2147483647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134">
            <a:extLst>
              <a:ext uri="{FF2B5EF4-FFF2-40B4-BE49-F238E27FC236}">
                <a16:creationId xmlns:a16="http://schemas.microsoft.com/office/drawing/2014/main" id="{93EEDF73-6424-48F3-85E6-69B9B85AA5B7}"/>
              </a:ext>
            </a:extLst>
          </p:cNvPr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2147483647 w 2"/>
              <a:gd name="T1" fmla="*/ 2147483647 h 4"/>
              <a:gd name="T2" fmla="*/ 2147483647 w 2"/>
              <a:gd name="T3" fmla="*/ 2147483647 h 4"/>
              <a:gd name="T4" fmla="*/ 2147483647 w 2"/>
              <a:gd name="T5" fmla="*/ 2147483647 h 4"/>
              <a:gd name="T6" fmla="*/ 2147483647 w 2"/>
              <a:gd name="T7" fmla="*/ 2147483647 h 4"/>
              <a:gd name="T8" fmla="*/ 2147483647 w 2"/>
              <a:gd name="T9" fmla="*/ 0 h 4"/>
              <a:gd name="T10" fmla="*/ 2147483647 w 2"/>
              <a:gd name="T11" fmla="*/ 0 h 4"/>
              <a:gd name="T12" fmla="*/ 2147483647 w 2"/>
              <a:gd name="T13" fmla="*/ 0 h 4"/>
              <a:gd name="T14" fmla="*/ 0 w 2"/>
              <a:gd name="T15" fmla="*/ 2147483647 h 4"/>
              <a:gd name="T16" fmla="*/ 2147483647 w 2"/>
              <a:gd name="T17" fmla="*/ 2147483647 h 4"/>
              <a:gd name="T18" fmla="*/ 2147483647 w 2"/>
              <a:gd name="T19" fmla="*/ 2147483647 h 4"/>
              <a:gd name="T20" fmla="*/ 2147483647 w 2"/>
              <a:gd name="T21" fmla="*/ 2147483647 h 4"/>
              <a:gd name="T22" fmla="*/ 2147483647 w 2"/>
              <a:gd name="T23" fmla="*/ 0 h 4"/>
              <a:gd name="T24" fmla="*/ 2147483647 w 2"/>
              <a:gd name="T25" fmla="*/ 2147483647 h 4"/>
              <a:gd name="T26" fmla="*/ 2147483647 w 2"/>
              <a:gd name="T27" fmla="*/ 2147483647 h 4"/>
              <a:gd name="T28" fmla="*/ 2147483647 w 2"/>
              <a:gd name="T29" fmla="*/ 2147483647 h 4"/>
              <a:gd name="T30" fmla="*/ 2147483647 w 2"/>
              <a:gd name="T31" fmla="*/ 2147483647 h 4"/>
              <a:gd name="T32" fmla="*/ 2147483647 w 2"/>
              <a:gd name="T33" fmla="*/ 2147483647 h 4"/>
              <a:gd name="T34" fmla="*/ 2147483647 w 2"/>
              <a:gd name="T35" fmla="*/ 2147483647 h 4"/>
              <a:gd name="T36" fmla="*/ 2147483647 w 2"/>
              <a:gd name="T37" fmla="*/ 2147483647 h 4"/>
              <a:gd name="T38" fmla="*/ 2147483647 w 2"/>
              <a:gd name="T39" fmla="*/ 2147483647 h 4"/>
              <a:gd name="T40" fmla="*/ 2147483647 w 2"/>
              <a:gd name="T41" fmla="*/ 2147483647 h 4"/>
              <a:gd name="T42" fmla="*/ 2147483647 w 2"/>
              <a:gd name="T43" fmla="*/ 2147483647 h 4"/>
              <a:gd name="T44" fmla="*/ 2147483647 w 2"/>
              <a:gd name="T45" fmla="*/ 2147483647 h 4"/>
              <a:gd name="T46" fmla="*/ 2147483647 w 2"/>
              <a:gd name="T47" fmla="*/ 2147483647 h 4"/>
              <a:gd name="T48" fmla="*/ 2147483647 w 2"/>
              <a:gd name="T49" fmla="*/ 2147483647 h 4"/>
              <a:gd name="T50" fmla="*/ 2147483647 w 2"/>
              <a:gd name="T51" fmla="*/ 2147483647 h 4"/>
              <a:gd name="T52" fmla="*/ 0 w 2"/>
              <a:gd name="T53" fmla="*/ 2147483647 h 4"/>
              <a:gd name="T54" fmla="*/ 2147483647 w 2"/>
              <a:gd name="T55" fmla="*/ 2147483647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141">
            <a:extLst>
              <a:ext uri="{FF2B5EF4-FFF2-40B4-BE49-F238E27FC236}">
                <a16:creationId xmlns:a16="http://schemas.microsoft.com/office/drawing/2014/main" id="{BDFD745D-DB55-4CF0-91C6-9C47CA671495}"/>
              </a:ext>
            </a:extLst>
          </p:cNvPr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2147483647 h 4"/>
              <a:gd name="T2" fmla="*/ 0 w 1587"/>
              <a:gd name="T3" fmla="*/ 2147483647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147483647 h 4"/>
              <a:gd name="T10" fmla="*/ 0 w 1587"/>
              <a:gd name="T11" fmla="*/ 2147483647 h 4"/>
              <a:gd name="T12" fmla="*/ 0 w 1587"/>
              <a:gd name="T13" fmla="*/ 2147483647 h 4"/>
              <a:gd name="T14" fmla="*/ 0 w 1587"/>
              <a:gd name="T15" fmla="*/ 2147483647 h 4"/>
              <a:gd name="T16" fmla="*/ 0 w 1587"/>
              <a:gd name="T17" fmla="*/ 2147483647 h 4"/>
              <a:gd name="T18" fmla="*/ 0 w 1587"/>
              <a:gd name="T19" fmla="*/ 2147483647 h 4"/>
              <a:gd name="T20" fmla="*/ 0 w 1587"/>
              <a:gd name="T21" fmla="*/ 2147483647 h 4"/>
              <a:gd name="T22" fmla="*/ 0 w 1587"/>
              <a:gd name="T23" fmla="*/ 2147483647 h 4"/>
              <a:gd name="T24" fmla="*/ 0 w 1587"/>
              <a:gd name="T25" fmla="*/ 2147483647 h 4"/>
              <a:gd name="T26" fmla="*/ 0 w 1587"/>
              <a:gd name="T27" fmla="*/ 2147483647 h 4"/>
              <a:gd name="T28" fmla="*/ 0 w 1587"/>
              <a:gd name="T29" fmla="*/ 2147483647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1148">
            <a:extLst>
              <a:ext uri="{FF2B5EF4-FFF2-40B4-BE49-F238E27FC236}">
                <a16:creationId xmlns:a16="http://schemas.microsoft.com/office/drawing/2014/main" id="{83AEAA71-2320-43BA-8460-F10185FC0EC9}"/>
              </a:ext>
            </a:extLst>
          </p:cNvPr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2147483647 w 2"/>
              <a:gd name="T1" fmla="*/ 2147483647 h 2"/>
              <a:gd name="T2" fmla="*/ 2147483647 w 2"/>
              <a:gd name="T3" fmla="*/ 0 h 2"/>
              <a:gd name="T4" fmla="*/ 2147483647 w 2"/>
              <a:gd name="T5" fmla="*/ 0 h 2"/>
              <a:gd name="T6" fmla="*/ 2147483647 w 2"/>
              <a:gd name="T7" fmla="*/ 0 h 2"/>
              <a:gd name="T8" fmla="*/ 2147483647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0 h 2"/>
              <a:gd name="T26" fmla="*/ 2147483647 w 2"/>
              <a:gd name="T27" fmla="*/ 0 h 2"/>
              <a:gd name="T28" fmla="*/ 2147483647 w 2"/>
              <a:gd name="T29" fmla="*/ 0 h 2"/>
              <a:gd name="T30" fmla="*/ 0 w 2"/>
              <a:gd name="T31" fmla="*/ 2147483647 h 2"/>
              <a:gd name="T32" fmla="*/ 2147483647 w 2"/>
              <a:gd name="T33" fmla="*/ 2147483647 h 2"/>
              <a:gd name="T34" fmla="*/ 2147483647 w 2"/>
              <a:gd name="T35" fmla="*/ 0 h 2"/>
              <a:gd name="T36" fmla="*/ 0 w 2"/>
              <a:gd name="T37" fmla="*/ 2147483647 h 2"/>
              <a:gd name="T38" fmla="*/ 2147483647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0 w 2"/>
              <a:gd name="T57" fmla="*/ 2147483647 h 2"/>
              <a:gd name="T58" fmla="*/ 2147483647 w 2"/>
              <a:gd name="T59" fmla="*/ 2147483647 h 2"/>
              <a:gd name="T60" fmla="*/ 2147483647 w 2"/>
              <a:gd name="T61" fmla="*/ 2147483647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1150">
            <a:extLst>
              <a:ext uri="{FF2B5EF4-FFF2-40B4-BE49-F238E27FC236}">
                <a16:creationId xmlns:a16="http://schemas.microsoft.com/office/drawing/2014/main" id="{0E6E5E6D-DC1C-4B99-B4ED-46BB24328640}"/>
              </a:ext>
            </a:extLst>
          </p:cNvPr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0 h 2"/>
              <a:gd name="T4" fmla="*/ 0 w 1587"/>
              <a:gd name="T5" fmla="*/ 2147483647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1152">
            <a:extLst>
              <a:ext uri="{FF2B5EF4-FFF2-40B4-BE49-F238E27FC236}">
                <a16:creationId xmlns:a16="http://schemas.microsoft.com/office/drawing/2014/main" id="{6F1C4D3F-C262-43EA-BF84-8F00A06377F4}"/>
              </a:ext>
            </a:extLst>
          </p:cNvPr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2147483647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147483647 h 2"/>
              <a:gd name="T10" fmla="*/ 2147483647 w 2"/>
              <a:gd name="T11" fmla="*/ 2147483647 h 2"/>
              <a:gd name="T12" fmla="*/ 2147483647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1154">
            <a:extLst>
              <a:ext uri="{FF2B5EF4-FFF2-40B4-BE49-F238E27FC236}">
                <a16:creationId xmlns:a16="http://schemas.microsoft.com/office/drawing/2014/main" id="{B0761A15-4FD0-48F4-9BC8-5794B009D69E}"/>
              </a:ext>
            </a:extLst>
          </p:cNvPr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2147483647 w 2"/>
              <a:gd name="T1" fmla="*/ 0 h 1588"/>
              <a:gd name="T2" fmla="*/ 0 w 2"/>
              <a:gd name="T3" fmla="*/ 0 h 1588"/>
              <a:gd name="T4" fmla="*/ 2147483647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1156">
            <a:extLst>
              <a:ext uri="{FF2B5EF4-FFF2-40B4-BE49-F238E27FC236}">
                <a16:creationId xmlns:a16="http://schemas.microsoft.com/office/drawing/2014/main" id="{0FCB0D49-17E2-4E8F-9697-8BACC82CF3DD}"/>
              </a:ext>
            </a:extLst>
          </p:cNvPr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2147483647 w 2"/>
              <a:gd name="T1" fmla="*/ 2147483647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7 h 2"/>
              <a:gd name="T8" fmla="*/ 2147483647 w 2"/>
              <a:gd name="T9" fmla="*/ 2147483647 h 2"/>
              <a:gd name="T10" fmla="*/ 2147483647 w 2"/>
              <a:gd name="T11" fmla="*/ 2147483647 h 2"/>
              <a:gd name="T12" fmla="*/ 2147483647 w 2"/>
              <a:gd name="T13" fmla="*/ 2147483647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2147483647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1163">
            <a:extLst>
              <a:ext uri="{FF2B5EF4-FFF2-40B4-BE49-F238E27FC236}">
                <a16:creationId xmlns:a16="http://schemas.microsoft.com/office/drawing/2014/main" id="{A8AF7D71-D462-4D2C-BAB2-6AFE4D21B081}"/>
              </a:ext>
            </a:extLst>
          </p:cNvPr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2147483647 w 4"/>
              <a:gd name="T1" fmla="*/ 2147483647 h 2"/>
              <a:gd name="T2" fmla="*/ 2147483647 w 4"/>
              <a:gd name="T3" fmla="*/ 2147483647 h 2"/>
              <a:gd name="T4" fmla="*/ 2147483647 w 4"/>
              <a:gd name="T5" fmla="*/ 2147483647 h 2"/>
              <a:gd name="T6" fmla="*/ 2147483647 w 4"/>
              <a:gd name="T7" fmla="*/ 0 h 2"/>
              <a:gd name="T8" fmla="*/ 2147483647 w 4"/>
              <a:gd name="T9" fmla="*/ 0 h 2"/>
              <a:gd name="T10" fmla="*/ 2147483647 w 4"/>
              <a:gd name="T11" fmla="*/ 0 h 2"/>
              <a:gd name="T12" fmla="*/ 2147483647 w 4"/>
              <a:gd name="T13" fmla="*/ 0 h 2"/>
              <a:gd name="T14" fmla="*/ 0 w 4"/>
              <a:gd name="T15" fmla="*/ 2147483647 h 2"/>
              <a:gd name="T16" fmla="*/ 2147483647 w 4"/>
              <a:gd name="T17" fmla="*/ 2147483647 h 2"/>
              <a:gd name="T18" fmla="*/ 2147483647 w 4"/>
              <a:gd name="T19" fmla="*/ 0 h 2"/>
              <a:gd name="T20" fmla="*/ 2147483647 w 4"/>
              <a:gd name="T21" fmla="*/ 2147483647 h 2"/>
              <a:gd name="T22" fmla="*/ 2147483647 w 4"/>
              <a:gd name="T23" fmla="*/ 0 h 2"/>
              <a:gd name="T24" fmla="*/ 2147483647 w 4"/>
              <a:gd name="T25" fmla="*/ 0 h 2"/>
              <a:gd name="T26" fmla="*/ 2147483647 w 4"/>
              <a:gd name="T27" fmla="*/ 0 h 2"/>
              <a:gd name="T28" fmla="*/ 2147483647 w 4"/>
              <a:gd name="T29" fmla="*/ 0 h 2"/>
              <a:gd name="T30" fmla="*/ 0 w 4"/>
              <a:gd name="T31" fmla="*/ 0 h 2"/>
              <a:gd name="T32" fmla="*/ 2147483647 w 4"/>
              <a:gd name="T33" fmla="*/ 2147483647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1172">
            <a:extLst>
              <a:ext uri="{FF2B5EF4-FFF2-40B4-BE49-F238E27FC236}">
                <a16:creationId xmlns:a16="http://schemas.microsoft.com/office/drawing/2014/main" id="{0801F350-A238-4A94-8273-E7914E724F43}"/>
              </a:ext>
            </a:extLst>
          </p:cNvPr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7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0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0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0 w 2"/>
              <a:gd name="T57" fmla="*/ 2147483647 h 2"/>
              <a:gd name="T58" fmla="*/ 0 w 2"/>
              <a:gd name="T59" fmla="*/ 2147483647 h 2"/>
              <a:gd name="T60" fmla="*/ 0 w 2"/>
              <a:gd name="T61" fmla="*/ 2147483647 h 2"/>
              <a:gd name="T62" fmla="*/ 0 w 2"/>
              <a:gd name="T63" fmla="*/ 2147483647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1177">
            <a:extLst>
              <a:ext uri="{FF2B5EF4-FFF2-40B4-BE49-F238E27FC236}">
                <a16:creationId xmlns:a16="http://schemas.microsoft.com/office/drawing/2014/main" id="{1A5FB770-7024-4F38-8265-D73BE4EE616D}"/>
              </a:ext>
            </a:extLst>
          </p:cNvPr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2147483647 h 2"/>
              <a:gd name="T2" fmla="*/ 2147483647 w 2"/>
              <a:gd name="T3" fmla="*/ 2147483647 h 2"/>
              <a:gd name="T4" fmla="*/ 2147483647 w 2"/>
              <a:gd name="T5" fmla="*/ 2147483647 h 2"/>
              <a:gd name="T6" fmla="*/ 2147483647 w 2"/>
              <a:gd name="T7" fmla="*/ 0 h 2"/>
              <a:gd name="T8" fmla="*/ 2147483647 w 2"/>
              <a:gd name="T9" fmla="*/ 0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147483647 h 2"/>
              <a:gd name="T40" fmla="*/ 0 w 2"/>
              <a:gd name="T41" fmla="*/ 2147483647 h 2"/>
              <a:gd name="T42" fmla="*/ 2147483647 w 2"/>
              <a:gd name="T43" fmla="*/ 2147483647 h 2"/>
              <a:gd name="T44" fmla="*/ 2147483647 w 2"/>
              <a:gd name="T45" fmla="*/ 0 h 2"/>
              <a:gd name="T46" fmla="*/ 2147483647 w 2"/>
              <a:gd name="T47" fmla="*/ 0 h 2"/>
              <a:gd name="T48" fmla="*/ 2147483647 w 2"/>
              <a:gd name="T49" fmla="*/ 0 h 2"/>
              <a:gd name="T50" fmla="*/ 2147483647 w 2"/>
              <a:gd name="T51" fmla="*/ 0 h 2"/>
              <a:gd name="T52" fmla="*/ 2147483647 w 2"/>
              <a:gd name="T53" fmla="*/ 0 h 2"/>
              <a:gd name="T54" fmla="*/ 2147483647 w 2"/>
              <a:gd name="T55" fmla="*/ 0 h 2"/>
              <a:gd name="T56" fmla="*/ 2147483647 w 2"/>
              <a:gd name="T57" fmla="*/ 0 h 2"/>
              <a:gd name="T58" fmla="*/ 2147483647 w 2"/>
              <a:gd name="T59" fmla="*/ 0 h 2"/>
              <a:gd name="T60" fmla="*/ 2147483647 w 2"/>
              <a:gd name="T61" fmla="*/ 0 h 2"/>
              <a:gd name="T62" fmla="*/ 2147483647 w 2"/>
              <a:gd name="T63" fmla="*/ 0 h 2"/>
              <a:gd name="T64" fmla="*/ 2147483647 w 2"/>
              <a:gd name="T65" fmla="*/ 0 h 2"/>
              <a:gd name="T66" fmla="*/ 2147483647 w 2"/>
              <a:gd name="T67" fmla="*/ 2147483647 h 2"/>
              <a:gd name="T68" fmla="*/ 2147483647 w 2"/>
              <a:gd name="T69" fmla="*/ 0 h 2"/>
              <a:gd name="T70" fmla="*/ 2147483647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147483647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1180">
            <a:extLst>
              <a:ext uri="{FF2B5EF4-FFF2-40B4-BE49-F238E27FC236}">
                <a16:creationId xmlns:a16="http://schemas.microsoft.com/office/drawing/2014/main" id="{147E8471-0F04-4874-A6D0-F1A106B25821}"/>
              </a:ext>
            </a:extLst>
          </p:cNvPr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2147483647 h 3"/>
              <a:gd name="T2" fmla="*/ 0 w 2"/>
              <a:gd name="T3" fmla="*/ 2147483647 h 3"/>
              <a:gd name="T4" fmla="*/ 2147483647 w 2"/>
              <a:gd name="T5" fmla="*/ 2147483647 h 3"/>
              <a:gd name="T6" fmla="*/ 2147483647 w 2"/>
              <a:gd name="T7" fmla="*/ 2147483647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7 h 3"/>
              <a:gd name="T16" fmla="*/ 0 w 2"/>
              <a:gd name="T17" fmla="*/ 2147483647 h 3"/>
              <a:gd name="T18" fmla="*/ 0 w 2"/>
              <a:gd name="T19" fmla="*/ 2147483647 h 3"/>
              <a:gd name="T20" fmla="*/ 0 w 2"/>
              <a:gd name="T21" fmla="*/ 2147483647 h 3"/>
              <a:gd name="T22" fmla="*/ 0 w 2"/>
              <a:gd name="T23" fmla="*/ 0 h 3"/>
              <a:gd name="T24" fmla="*/ 0 w 2"/>
              <a:gd name="T25" fmla="*/ 2147483647 h 3"/>
              <a:gd name="T26" fmla="*/ 0 w 2"/>
              <a:gd name="T27" fmla="*/ 2147483647 h 3"/>
              <a:gd name="T28" fmla="*/ 0 w 2"/>
              <a:gd name="T29" fmla="*/ 2147483647 h 3"/>
              <a:gd name="T30" fmla="*/ 0 w 2"/>
              <a:gd name="T31" fmla="*/ 2147483647 h 3"/>
              <a:gd name="T32" fmla="*/ 0 w 2"/>
              <a:gd name="T33" fmla="*/ 2147483647 h 3"/>
              <a:gd name="T34" fmla="*/ 0 w 2"/>
              <a:gd name="T35" fmla="*/ 2147483647 h 3"/>
              <a:gd name="T36" fmla="*/ 0 w 2"/>
              <a:gd name="T37" fmla="*/ 2147483647 h 3"/>
              <a:gd name="T38" fmla="*/ 0 w 2"/>
              <a:gd name="T39" fmla="*/ 2147483647 h 3"/>
              <a:gd name="T40" fmla="*/ 0 w 2"/>
              <a:gd name="T41" fmla="*/ 2147483647 h 3"/>
              <a:gd name="T42" fmla="*/ 0 w 2"/>
              <a:gd name="T43" fmla="*/ 2147483647 h 3"/>
              <a:gd name="T44" fmla="*/ 0 w 2"/>
              <a:gd name="T45" fmla="*/ 2147483647 h 3"/>
              <a:gd name="T46" fmla="*/ 0 w 2"/>
              <a:gd name="T47" fmla="*/ 2147483647 h 3"/>
              <a:gd name="T48" fmla="*/ 0 w 2"/>
              <a:gd name="T49" fmla="*/ 2147483647 h 3"/>
              <a:gd name="T50" fmla="*/ 0 w 2"/>
              <a:gd name="T51" fmla="*/ 2147483647 h 3"/>
              <a:gd name="T52" fmla="*/ 0 w 2"/>
              <a:gd name="T53" fmla="*/ 2147483647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1187">
            <a:extLst>
              <a:ext uri="{FF2B5EF4-FFF2-40B4-BE49-F238E27FC236}">
                <a16:creationId xmlns:a16="http://schemas.microsoft.com/office/drawing/2014/main" id="{53A34080-CA23-4910-ACF4-D01D38848F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1188">
            <a:extLst>
              <a:ext uri="{FF2B5EF4-FFF2-40B4-BE49-F238E27FC236}">
                <a16:creationId xmlns:a16="http://schemas.microsoft.com/office/drawing/2014/main" id="{BFF07119-F34F-4454-B4B1-C188B619C45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1208">
            <a:extLst>
              <a:ext uri="{FF2B5EF4-FFF2-40B4-BE49-F238E27FC236}">
                <a16:creationId xmlns:a16="http://schemas.microsoft.com/office/drawing/2014/main" id="{0BFF5BC2-2ECD-4937-8717-0E83431B9F5C}"/>
              </a:ext>
            </a:extLst>
          </p:cNvPr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1210">
            <a:extLst>
              <a:ext uri="{FF2B5EF4-FFF2-40B4-BE49-F238E27FC236}">
                <a16:creationId xmlns:a16="http://schemas.microsoft.com/office/drawing/2014/main" id="{C6C0B46E-7D3A-4ABF-BB87-67C5337EDB0C}"/>
              </a:ext>
            </a:extLst>
          </p:cNvPr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0 h 2"/>
              <a:gd name="T8" fmla="*/ 2147483647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7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0 h 2"/>
              <a:gd name="T24" fmla="*/ 2147483647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147483647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1214">
            <a:extLst>
              <a:ext uri="{FF2B5EF4-FFF2-40B4-BE49-F238E27FC236}">
                <a16:creationId xmlns:a16="http://schemas.microsoft.com/office/drawing/2014/main" id="{2E830A19-C39A-404A-9BFB-97D2290987C0}"/>
              </a:ext>
            </a:extLst>
          </p:cNvPr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7 h 2"/>
              <a:gd name="T2" fmla="*/ 2147483647 w 2"/>
              <a:gd name="T3" fmla="*/ 2147483647 h 2"/>
              <a:gd name="T4" fmla="*/ 0 w 2"/>
              <a:gd name="T5" fmla="*/ 0 h 2"/>
              <a:gd name="T6" fmla="*/ 0 w 2"/>
              <a:gd name="T7" fmla="*/ 2147483647 h 2"/>
              <a:gd name="T8" fmla="*/ 0 w 2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Rectangle 1215">
            <a:extLst>
              <a:ext uri="{FF2B5EF4-FFF2-40B4-BE49-F238E27FC236}">
                <a16:creationId xmlns:a16="http://schemas.microsoft.com/office/drawing/2014/main" id="{3B2C14DE-209B-4FAD-9A91-221955C68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98" name="Freeform 1217">
            <a:extLst>
              <a:ext uri="{FF2B5EF4-FFF2-40B4-BE49-F238E27FC236}">
                <a16:creationId xmlns:a16="http://schemas.microsoft.com/office/drawing/2014/main" id="{2E330DEA-88AA-4E8A-8981-7003F6868265}"/>
              </a:ext>
            </a:extLst>
          </p:cNvPr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1219">
            <a:extLst>
              <a:ext uri="{FF2B5EF4-FFF2-40B4-BE49-F238E27FC236}">
                <a16:creationId xmlns:a16="http://schemas.microsoft.com/office/drawing/2014/main" id="{34AF7F6C-85D4-4138-ACF5-4C3817C10FFA}"/>
              </a:ext>
            </a:extLst>
          </p:cNvPr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1221">
            <a:extLst>
              <a:ext uri="{FF2B5EF4-FFF2-40B4-BE49-F238E27FC236}">
                <a16:creationId xmlns:a16="http://schemas.microsoft.com/office/drawing/2014/main" id="{B34241CA-86C1-424A-8702-005DE60AB9A8}"/>
              </a:ext>
            </a:extLst>
          </p:cNvPr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2147483647 w 2"/>
              <a:gd name="T1" fmla="*/ 0 h 2"/>
              <a:gd name="T2" fmla="*/ 2147483647 w 2"/>
              <a:gd name="T3" fmla="*/ 0 h 2"/>
              <a:gd name="T4" fmla="*/ 2147483647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147483647 h 2"/>
              <a:gd name="T12" fmla="*/ 2147483647 w 2"/>
              <a:gd name="T13" fmla="*/ 0 h 2"/>
              <a:gd name="T14" fmla="*/ 2147483647 w 2"/>
              <a:gd name="T15" fmla="*/ 0 h 2"/>
              <a:gd name="T16" fmla="*/ 2147483647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147483647 h 2"/>
              <a:gd name="T24" fmla="*/ 2147483647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1234">
            <a:extLst>
              <a:ext uri="{FF2B5EF4-FFF2-40B4-BE49-F238E27FC236}">
                <a16:creationId xmlns:a16="http://schemas.microsoft.com/office/drawing/2014/main" id="{CF8F5EFB-C87E-4F26-84CF-A22311E9E993}"/>
              </a:ext>
            </a:extLst>
          </p:cNvPr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2147483647 w 2"/>
              <a:gd name="T9" fmla="*/ 0 h 1587"/>
              <a:gd name="T10" fmla="*/ 2147483647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147483647 w 2"/>
              <a:gd name="T25" fmla="*/ 0 h 1587"/>
              <a:gd name="T26" fmla="*/ 2147483647 w 2"/>
              <a:gd name="T27" fmla="*/ 0 h 1587"/>
              <a:gd name="T28" fmla="*/ 2147483647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7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1237">
            <a:extLst>
              <a:ext uri="{FF2B5EF4-FFF2-40B4-BE49-F238E27FC236}">
                <a16:creationId xmlns:a16="http://schemas.microsoft.com/office/drawing/2014/main" id="{435D9E4F-E3DB-46E4-9143-7734A8D0A0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Line 1238">
            <a:extLst>
              <a:ext uri="{FF2B5EF4-FFF2-40B4-BE49-F238E27FC236}">
                <a16:creationId xmlns:a16="http://schemas.microsoft.com/office/drawing/2014/main" id="{302C9925-9353-4A9D-9E4F-B79BE592034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1240">
            <a:extLst>
              <a:ext uri="{FF2B5EF4-FFF2-40B4-BE49-F238E27FC236}">
                <a16:creationId xmlns:a16="http://schemas.microsoft.com/office/drawing/2014/main" id="{D402D74D-DC1C-4360-A348-1CA082D7069D}"/>
              </a:ext>
            </a:extLst>
          </p:cNvPr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2147483647 h 2"/>
              <a:gd name="T4" fmla="*/ 0 w 1587"/>
              <a:gd name="T5" fmla="*/ 0 h 2"/>
              <a:gd name="T6" fmla="*/ 0 w 1587"/>
              <a:gd name="T7" fmla="*/ 2147483647 h 2"/>
              <a:gd name="T8" fmla="*/ 0 w 1587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1243">
            <a:extLst>
              <a:ext uri="{FF2B5EF4-FFF2-40B4-BE49-F238E27FC236}">
                <a16:creationId xmlns:a16="http://schemas.microsoft.com/office/drawing/2014/main" id="{75554491-8D94-4A1C-AE1B-55968859338E}"/>
              </a:ext>
            </a:extLst>
          </p:cNvPr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2147483647 w 2"/>
              <a:gd name="T1" fmla="*/ 2147483647 h 2"/>
              <a:gd name="T2" fmla="*/ 2147483647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0 w 2"/>
              <a:gd name="T9" fmla="*/ 2147483647 h 2"/>
              <a:gd name="T10" fmla="*/ 0 w 2"/>
              <a:gd name="T11" fmla="*/ 2147483647 h 2"/>
              <a:gd name="T12" fmla="*/ 2147483647 w 2"/>
              <a:gd name="T13" fmla="*/ 2147483647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0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2147483647 w 2"/>
              <a:gd name="T39" fmla="*/ 2147483647 h 2"/>
              <a:gd name="T40" fmla="*/ 2147483647 w 2"/>
              <a:gd name="T41" fmla="*/ 2147483647 h 2"/>
              <a:gd name="T42" fmla="*/ 2147483647 w 2"/>
              <a:gd name="T43" fmla="*/ 2147483647 h 2"/>
              <a:gd name="T44" fmla="*/ 2147483647 w 2"/>
              <a:gd name="T45" fmla="*/ 2147483647 h 2"/>
              <a:gd name="T46" fmla="*/ 2147483647 w 2"/>
              <a:gd name="T47" fmla="*/ 2147483647 h 2"/>
              <a:gd name="T48" fmla="*/ 0 w 2"/>
              <a:gd name="T49" fmla="*/ 0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2147483647 w 2"/>
              <a:gd name="T57" fmla="*/ 2147483647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1246">
            <a:extLst>
              <a:ext uri="{FF2B5EF4-FFF2-40B4-BE49-F238E27FC236}">
                <a16:creationId xmlns:a16="http://schemas.microsoft.com/office/drawing/2014/main" id="{570BA7CE-9F66-494D-8126-25EA6137D95C}"/>
              </a:ext>
            </a:extLst>
          </p:cNvPr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0 h 2"/>
              <a:gd name="T6" fmla="*/ 2147483647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7 h 2"/>
              <a:gd name="T14" fmla="*/ 0 w 2"/>
              <a:gd name="T15" fmla="*/ 2147483647 h 2"/>
              <a:gd name="T16" fmla="*/ 2147483647 w 2"/>
              <a:gd name="T17" fmla="*/ 0 h 2"/>
              <a:gd name="T18" fmla="*/ 2147483647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147483647 h 2"/>
              <a:gd name="T48" fmla="*/ 0 w 2"/>
              <a:gd name="T49" fmla="*/ 2147483647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Freeform 1250">
            <a:extLst>
              <a:ext uri="{FF2B5EF4-FFF2-40B4-BE49-F238E27FC236}">
                <a16:creationId xmlns:a16="http://schemas.microsoft.com/office/drawing/2014/main" id="{71DA7755-6071-4F38-A687-D94AA12C8975}"/>
              </a:ext>
            </a:extLst>
          </p:cNvPr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2147483647 w 2"/>
              <a:gd name="T1" fmla="*/ 0 h 1588"/>
              <a:gd name="T2" fmla="*/ 0 w 2"/>
              <a:gd name="T3" fmla="*/ 0 h 1588"/>
              <a:gd name="T4" fmla="*/ 2147483647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252">
            <a:extLst>
              <a:ext uri="{FF2B5EF4-FFF2-40B4-BE49-F238E27FC236}">
                <a16:creationId xmlns:a16="http://schemas.microsoft.com/office/drawing/2014/main" id="{672B68C5-1DAB-41F5-86D4-66AAAEDCFD8D}"/>
              </a:ext>
            </a:extLst>
          </p:cNvPr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2147483647 w 2"/>
              <a:gd name="T1" fmla="*/ 2147483647 h 5"/>
              <a:gd name="T2" fmla="*/ 2147483647 w 2"/>
              <a:gd name="T3" fmla="*/ 2147483647 h 5"/>
              <a:gd name="T4" fmla="*/ 0 w 2"/>
              <a:gd name="T5" fmla="*/ 0 h 5"/>
              <a:gd name="T6" fmla="*/ 0 w 2"/>
              <a:gd name="T7" fmla="*/ 2147483647 h 5"/>
              <a:gd name="T8" fmla="*/ 0 w 2"/>
              <a:gd name="T9" fmla="*/ 2147483647 h 5"/>
              <a:gd name="T10" fmla="*/ 2147483647 w 2"/>
              <a:gd name="T11" fmla="*/ 2147483647 h 5"/>
              <a:gd name="T12" fmla="*/ 2147483647 w 2"/>
              <a:gd name="T13" fmla="*/ 2147483647 h 5"/>
              <a:gd name="T14" fmla="*/ 2147483647 w 2"/>
              <a:gd name="T15" fmla="*/ 2147483647 h 5"/>
              <a:gd name="T16" fmla="*/ 0 w 2"/>
              <a:gd name="T17" fmla="*/ 0 h 5"/>
              <a:gd name="T18" fmla="*/ 0 w 2"/>
              <a:gd name="T19" fmla="*/ 2147483647 h 5"/>
              <a:gd name="T20" fmla="*/ 0 w 2"/>
              <a:gd name="T21" fmla="*/ 2147483647 h 5"/>
              <a:gd name="T22" fmla="*/ 2147483647 w 2"/>
              <a:gd name="T23" fmla="*/ 2147483647 h 5"/>
              <a:gd name="T24" fmla="*/ 2147483647 w 2"/>
              <a:gd name="T25" fmla="*/ 2147483647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55">
            <a:extLst>
              <a:ext uri="{FF2B5EF4-FFF2-40B4-BE49-F238E27FC236}">
                <a16:creationId xmlns:a16="http://schemas.microsoft.com/office/drawing/2014/main" id="{93722A43-D65C-40CB-8DDB-073A2CDEF613}"/>
              </a:ext>
            </a:extLst>
          </p:cNvPr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7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2147483647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147483647 w 2"/>
              <a:gd name="T19" fmla="*/ 0 h 1587"/>
              <a:gd name="T20" fmla="*/ 2147483647 w 2"/>
              <a:gd name="T21" fmla="*/ 0 h 1587"/>
              <a:gd name="T22" fmla="*/ 2147483647 w 2"/>
              <a:gd name="T23" fmla="*/ 0 h 1587"/>
              <a:gd name="T24" fmla="*/ 2147483647 w 2"/>
              <a:gd name="T25" fmla="*/ 0 h 1587"/>
              <a:gd name="T26" fmla="*/ 2147483647 w 2"/>
              <a:gd name="T27" fmla="*/ 0 h 1587"/>
              <a:gd name="T28" fmla="*/ 2147483647 w 2"/>
              <a:gd name="T29" fmla="*/ 0 h 1587"/>
              <a:gd name="T30" fmla="*/ 2147483647 w 2"/>
              <a:gd name="T31" fmla="*/ 0 h 1587"/>
              <a:gd name="T32" fmla="*/ 2147483647 w 2"/>
              <a:gd name="T33" fmla="*/ 0 h 1587"/>
              <a:gd name="T34" fmla="*/ 2147483647 w 2"/>
              <a:gd name="T35" fmla="*/ 0 h 1587"/>
              <a:gd name="T36" fmla="*/ 2147483647 w 2"/>
              <a:gd name="T37" fmla="*/ 0 h 1587"/>
              <a:gd name="T38" fmla="*/ 2147483647 w 2"/>
              <a:gd name="T39" fmla="*/ 0 h 1587"/>
              <a:gd name="T40" fmla="*/ 2147483647 w 2"/>
              <a:gd name="T41" fmla="*/ 0 h 1587"/>
              <a:gd name="T42" fmla="*/ 2147483647 w 2"/>
              <a:gd name="T43" fmla="*/ 0 h 1587"/>
              <a:gd name="T44" fmla="*/ 2147483647 w 2"/>
              <a:gd name="T45" fmla="*/ 0 h 1587"/>
              <a:gd name="T46" fmla="*/ 2147483647 w 2"/>
              <a:gd name="T47" fmla="*/ 0 h 1587"/>
              <a:gd name="T48" fmla="*/ 2147483647 w 2"/>
              <a:gd name="T49" fmla="*/ 0 h 1587"/>
              <a:gd name="T50" fmla="*/ 2147483647 w 2"/>
              <a:gd name="T51" fmla="*/ 0 h 1587"/>
              <a:gd name="T52" fmla="*/ 2147483647 w 2"/>
              <a:gd name="T53" fmla="*/ 0 h 1587"/>
              <a:gd name="T54" fmla="*/ 2147483647 w 2"/>
              <a:gd name="T55" fmla="*/ 0 h 1587"/>
              <a:gd name="T56" fmla="*/ 2147483647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Rectangle 1256">
            <a:extLst>
              <a:ext uri="{FF2B5EF4-FFF2-40B4-BE49-F238E27FC236}">
                <a16:creationId xmlns:a16="http://schemas.microsoft.com/office/drawing/2014/main" id="{979A9918-610C-4778-B8D0-966FE03D8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111" name="Freeform 1258">
            <a:extLst>
              <a:ext uri="{FF2B5EF4-FFF2-40B4-BE49-F238E27FC236}">
                <a16:creationId xmlns:a16="http://schemas.microsoft.com/office/drawing/2014/main" id="{5006D676-E842-4B83-9A1E-2144AF969FDC}"/>
              </a:ext>
            </a:extLst>
          </p:cNvPr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266">
            <a:extLst>
              <a:ext uri="{FF2B5EF4-FFF2-40B4-BE49-F238E27FC236}">
                <a16:creationId xmlns:a16="http://schemas.microsoft.com/office/drawing/2014/main" id="{F27B85CC-9E94-4652-9078-CFA1C0957FDB}"/>
              </a:ext>
            </a:extLst>
          </p:cNvPr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269">
            <a:extLst>
              <a:ext uri="{FF2B5EF4-FFF2-40B4-BE49-F238E27FC236}">
                <a16:creationId xmlns:a16="http://schemas.microsoft.com/office/drawing/2014/main" id="{CCB35844-CD51-4D37-8398-D9F45D4922D5}"/>
              </a:ext>
            </a:extLst>
          </p:cNvPr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2147483647 h 3"/>
              <a:gd name="T2" fmla="*/ 2147483647 w 2"/>
              <a:gd name="T3" fmla="*/ 0 h 3"/>
              <a:gd name="T4" fmla="*/ 2147483647 w 2"/>
              <a:gd name="T5" fmla="*/ 0 h 3"/>
              <a:gd name="T6" fmla="*/ 2147483647 w 2"/>
              <a:gd name="T7" fmla="*/ 0 h 3"/>
              <a:gd name="T8" fmla="*/ 2147483647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7 h 3"/>
              <a:gd name="T16" fmla="*/ 0 w 2"/>
              <a:gd name="T17" fmla="*/ 2147483647 h 3"/>
              <a:gd name="T18" fmla="*/ 2147483647 w 2"/>
              <a:gd name="T19" fmla="*/ 0 h 3"/>
              <a:gd name="T20" fmla="*/ 2147483647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2147483647 h 3"/>
              <a:gd name="T40" fmla="*/ 0 w 2"/>
              <a:gd name="T41" fmla="*/ 2147483647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270">
            <a:extLst>
              <a:ext uri="{FF2B5EF4-FFF2-40B4-BE49-F238E27FC236}">
                <a16:creationId xmlns:a16="http://schemas.microsoft.com/office/drawing/2014/main" id="{202247A6-3D5E-4452-BBD7-2A4BE402A8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271">
            <a:extLst>
              <a:ext uri="{FF2B5EF4-FFF2-40B4-BE49-F238E27FC236}">
                <a16:creationId xmlns:a16="http://schemas.microsoft.com/office/drawing/2014/main" id="{A4C139B4-D4DE-46BA-A4C5-66986F244B73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Rectangle 1272">
            <a:extLst>
              <a:ext uri="{FF2B5EF4-FFF2-40B4-BE49-F238E27FC236}">
                <a16:creationId xmlns:a16="http://schemas.microsoft.com/office/drawing/2014/main" id="{EFE706D0-C0AD-4002-B1F2-D479A93F5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117" name="Rectangle 1273">
            <a:extLst>
              <a:ext uri="{FF2B5EF4-FFF2-40B4-BE49-F238E27FC236}">
                <a16:creationId xmlns:a16="http://schemas.microsoft.com/office/drawing/2014/main" id="{BF39F3EB-03A2-4E6E-80FD-FE09A24B5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118" name="Line 1274">
            <a:extLst>
              <a:ext uri="{FF2B5EF4-FFF2-40B4-BE49-F238E27FC236}">
                <a16:creationId xmlns:a16="http://schemas.microsoft.com/office/drawing/2014/main" id="{6CF33D18-9B61-4A96-B33F-C35D358EC5CA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275">
            <a:extLst>
              <a:ext uri="{FF2B5EF4-FFF2-40B4-BE49-F238E27FC236}">
                <a16:creationId xmlns:a16="http://schemas.microsoft.com/office/drawing/2014/main" id="{2931E6FC-BD7E-4C92-A11C-8640578FD9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277">
            <a:extLst>
              <a:ext uri="{FF2B5EF4-FFF2-40B4-BE49-F238E27FC236}">
                <a16:creationId xmlns:a16="http://schemas.microsoft.com/office/drawing/2014/main" id="{9F1EC7ED-1894-4CCB-990A-00AE560DD6C9}"/>
              </a:ext>
            </a:extLst>
          </p:cNvPr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2147483647 h 2"/>
              <a:gd name="T4" fmla="*/ 0 w 1587"/>
              <a:gd name="T5" fmla="*/ 0 h 2"/>
              <a:gd name="T6" fmla="*/ 0 w 1587"/>
              <a:gd name="T7" fmla="*/ 2147483647 h 2"/>
              <a:gd name="T8" fmla="*/ 0 w 1587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287">
            <a:extLst>
              <a:ext uri="{FF2B5EF4-FFF2-40B4-BE49-F238E27FC236}">
                <a16:creationId xmlns:a16="http://schemas.microsoft.com/office/drawing/2014/main" id="{A6628D78-16A3-4E6C-B4D6-C63A9B2DB940}"/>
              </a:ext>
            </a:extLst>
          </p:cNvPr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2147483647 w 2"/>
              <a:gd name="T25" fmla="*/ 2147483647 h 2"/>
              <a:gd name="T26" fmla="*/ 2147483647 w 2"/>
              <a:gd name="T27" fmla="*/ 2147483647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290">
            <a:extLst>
              <a:ext uri="{FF2B5EF4-FFF2-40B4-BE49-F238E27FC236}">
                <a16:creationId xmlns:a16="http://schemas.microsoft.com/office/drawing/2014/main" id="{949557C1-021F-4286-BF67-2AFC3B346378}"/>
              </a:ext>
            </a:extLst>
          </p:cNvPr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147483647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147483647 h 2"/>
              <a:gd name="T50" fmla="*/ 2147483647 w 2"/>
              <a:gd name="T51" fmla="*/ 2147483647 h 2"/>
              <a:gd name="T52" fmla="*/ 2147483647 w 2"/>
              <a:gd name="T53" fmla="*/ 0 h 2"/>
              <a:gd name="T54" fmla="*/ 2147483647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147483647 h 2"/>
              <a:gd name="T62" fmla="*/ 0 w 2"/>
              <a:gd name="T63" fmla="*/ 2147483647 h 2"/>
              <a:gd name="T64" fmla="*/ 2147483647 w 2"/>
              <a:gd name="T65" fmla="*/ 2147483647 h 2"/>
              <a:gd name="T66" fmla="*/ 2147483647 w 2"/>
              <a:gd name="T67" fmla="*/ 2147483647 h 2"/>
              <a:gd name="T68" fmla="*/ 0 w 2"/>
              <a:gd name="T69" fmla="*/ 2147483647 h 2"/>
              <a:gd name="T70" fmla="*/ 0 w 2"/>
              <a:gd name="T71" fmla="*/ 2147483647 h 2"/>
              <a:gd name="T72" fmla="*/ 0 w 2"/>
              <a:gd name="T73" fmla="*/ 2147483647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1335">
            <a:extLst>
              <a:ext uri="{FF2B5EF4-FFF2-40B4-BE49-F238E27FC236}">
                <a16:creationId xmlns:a16="http://schemas.microsoft.com/office/drawing/2014/main" id="{05E9A0B5-AF98-4F80-9F6A-EBFA2C258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124" name="Rectangle 1336">
            <a:extLst>
              <a:ext uri="{FF2B5EF4-FFF2-40B4-BE49-F238E27FC236}">
                <a16:creationId xmlns:a16="http://schemas.microsoft.com/office/drawing/2014/main" id="{84FCD8A3-09B6-4D57-9A6C-8FCBC7B07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125" name="Rectangle 1337">
            <a:extLst>
              <a:ext uri="{FF2B5EF4-FFF2-40B4-BE49-F238E27FC236}">
                <a16:creationId xmlns:a16="http://schemas.microsoft.com/office/drawing/2014/main" id="{62C97835-D163-4801-8758-C52B38FBB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126" name="Rectangle 1340">
            <a:extLst>
              <a:ext uri="{FF2B5EF4-FFF2-40B4-BE49-F238E27FC236}">
                <a16:creationId xmlns:a16="http://schemas.microsoft.com/office/drawing/2014/main" id="{E37B8CA6-F328-4529-83D4-37A10C939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127" name="Rectangle 1341">
            <a:extLst>
              <a:ext uri="{FF2B5EF4-FFF2-40B4-BE49-F238E27FC236}">
                <a16:creationId xmlns:a16="http://schemas.microsoft.com/office/drawing/2014/main" id="{D8E7618A-64D1-4ACB-AE2D-710BC9EA0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128" name="Rectangle 1342">
            <a:extLst>
              <a:ext uri="{FF2B5EF4-FFF2-40B4-BE49-F238E27FC236}">
                <a16:creationId xmlns:a16="http://schemas.microsoft.com/office/drawing/2014/main" id="{A1F083B5-35EE-4597-9F77-03EA2FDD6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129" name="Rectangle 1343">
            <a:extLst>
              <a:ext uri="{FF2B5EF4-FFF2-40B4-BE49-F238E27FC236}">
                <a16:creationId xmlns:a16="http://schemas.microsoft.com/office/drawing/2014/main" id="{B04ED1AC-2E3E-4A08-A27C-1135CA1B1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130" name="Rectangle 1344">
            <a:extLst>
              <a:ext uri="{FF2B5EF4-FFF2-40B4-BE49-F238E27FC236}">
                <a16:creationId xmlns:a16="http://schemas.microsoft.com/office/drawing/2014/main" id="{4F0E5065-DA91-4720-9A19-DDCDADEF0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170" name="ClipArt Placeholder 9"/>
          <p:cNvSpPr>
            <a:spLocks noGrp="1"/>
          </p:cNvSpPr>
          <p:nvPr>
            <p:ph type="clipArt" sz="quarter" idx="49"/>
          </p:nvPr>
        </p:nvSpPr>
        <p:spPr>
          <a:xfrm>
            <a:off x="34183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77" name="ClipArt Placeholder 9"/>
          <p:cNvSpPr>
            <a:spLocks noGrp="1"/>
          </p:cNvSpPr>
          <p:nvPr>
            <p:ph type="clipArt" sz="quarter" idx="56"/>
          </p:nvPr>
        </p:nvSpPr>
        <p:spPr>
          <a:xfrm>
            <a:off x="2093047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84" name="ClipArt Placeholder 9"/>
          <p:cNvSpPr>
            <a:spLocks noGrp="1"/>
          </p:cNvSpPr>
          <p:nvPr>
            <p:ph type="clipArt" sz="quarter" idx="63"/>
          </p:nvPr>
        </p:nvSpPr>
        <p:spPr>
          <a:xfrm>
            <a:off x="3844259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1" name="ClipArt Placeholder 9"/>
          <p:cNvSpPr>
            <a:spLocks noGrp="1"/>
          </p:cNvSpPr>
          <p:nvPr>
            <p:ph type="clipArt" sz="quarter" idx="70"/>
          </p:nvPr>
        </p:nvSpPr>
        <p:spPr>
          <a:xfrm>
            <a:off x="5595471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8" name="ClipArt Placeholder 9"/>
          <p:cNvSpPr>
            <a:spLocks noGrp="1"/>
          </p:cNvSpPr>
          <p:nvPr>
            <p:ph type="clipArt" sz="quarter" idx="77"/>
          </p:nvPr>
        </p:nvSpPr>
        <p:spPr>
          <a:xfrm>
            <a:off x="734668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8439652" cy="668193"/>
          </a:xfrm>
        </p:spPr>
        <p:txBody>
          <a:bodyPr/>
          <a:lstStyle>
            <a:lvl1pPr>
              <a:defRPr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1" name="Text Placeholder 2"/>
          <p:cNvSpPr>
            <a:spLocks noGrp="1"/>
          </p:cNvSpPr>
          <p:nvPr>
            <p:ph type="body" sz="quarter" idx="50"/>
          </p:nvPr>
        </p:nvSpPr>
        <p:spPr>
          <a:xfrm>
            <a:off x="60349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2" name="Picture Placeholder 4"/>
          <p:cNvSpPr>
            <a:spLocks noGrp="1"/>
          </p:cNvSpPr>
          <p:nvPr>
            <p:ph type="pic" sz="quarter" idx="51"/>
          </p:nvPr>
        </p:nvSpPr>
        <p:spPr>
          <a:xfrm>
            <a:off x="47649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73" name="Text Placeholder 2"/>
          <p:cNvSpPr>
            <a:spLocks noGrp="1"/>
          </p:cNvSpPr>
          <p:nvPr>
            <p:ph type="body" sz="quarter" idx="52"/>
          </p:nvPr>
        </p:nvSpPr>
        <p:spPr>
          <a:xfrm>
            <a:off x="46509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4" name="Text Placeholder 2"/>
          <p:cNvSpPr>
            <a:spLocks noGrp="1"/>
          </p:cNvSpPr>
          <p:nvPr>
            <p:ph type="body" sz="quarter" idx="53"/>
          </p:nvPr>
        </p:nvSpPr>
        <p:spPr>
          <a:xfrm>
            <a:off x="46509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5" name="Text Placeholder 2"/>
          <p:cNvSpPr>
            <a:spLocks noGrp="1"/>
          </p:cNvSpPr>
          <p:nvPr>
            <p:ph type="body" sz="quarter" idx="54"/>
          </p:nvPr>
        </p:nvSpPr>
        <p:spPr>
          <a:xfrm>
            <a:off x="46509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6" name="Text Placeholder 2"/>
          <p:cNvSpPr>
            <a:spLocks noGrp="1"/>
          </p:cNvSpPr>
          <p:nvPr>
            <p:ph type="body" sz="quarter" idx="55"/>
          </p:nvPr>
        </p:nvSpPr>
        <p:spPr>
          <a:xfrm>
            <a:off x="46509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8" name="Text Placeholder 2"/>
          <p:cNvSpPr>
            <a:spLocks noGrp="1"/>
          </p:cNvSpPr>
          <p:nvPr>
            <p:ph type="body" sz="quarter" idx="57"/>
          </p:nvPr>
        </p:nvSpPr>
        <p:spPr>
          <a:xfrm>
            <a:off x="23215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9" name="Picture Placeholder 4"/>
          <p:cNvSpPr>
            <a:spLocks noGrp="1"/>
          </p:cNvSpPr>
          <p:nvPr>
            <p:ph type="pic" sz="quarter" idx="58"/>
          </p:nvPr>
        </p:nvSpPr>
        <p:spPr>
          <a:xfrm>
            <a:off x="21945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0" name="Text Placeholder 2"/>
          <p:cNvSpPr>
            <a:spLocks noGrp="1"/>
          </p:cNvSpPr>
          <p:nvPr>
            <p:ph type="body" sz="quarter" idx="59"/>
          </p:nvPr>
        </p:nvSpPr>
        <p:spPr>
          <a:xfrm>
            <a:off x="21831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1" name="Text Placeholder 2"/>
          <p:cNvSpPr>
            <a:spLocks noGrp="1"/>
          </p:cNvSpPr>
          <p:nvPr>
            <p:ph type="body" sz="quarter" idx="60"/>
          </p:nvPr>
        </p:nvSpPr>
        <p:spPr>
          <a:xfrm>
            <a:off x="21831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2" name="Text Placeholder 2"/>
          <p:cNvSpPr>
            <a:spLocks noGrp="1"/>
          </p:cNvSpPr>
          <p:nvPr>
            <p:ph type="body" sz="quarter" idx="61"/>
          </p:nvPr>
        </p:nvSpPr>
        <p:spPr>
          <a:xfrm>
            <a:off x="21831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3" name="Text Placeholder 2"/>
          <p:cNvSpPr>
            <a:spLocks noGrp="1"/>
          </p:cNvSpPr>
          <p:nvPr>
            <p:ph type="body" sz="quarter" idx="62"/>
          </p:nvPr>
        </p:nvSpPr>
        <p:spPr>
          <a:xfrm>
            <a:off x="21831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Text Placeholder 2"/>
          <p:cNvSpPr>
            <a:spLocks noGrp="1"/>
          </p:cNvSpPr>
          <p:nvPr>
            <p:ph type="body" sz="quarter" idx="64"/>
          </p:nvPr>
        </p:nvSpPr>
        <p:spPr>
          <a:xfrm>
            <a:off x="4101439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6" name="Picture Placeholder 4"/>
          <p:cNvSpPr>
            <a:spLocks noGrp="1"/>
          </p:cNvSpPr>
          <p:nvPr>
            <p:ph type="pic" sz="quarter" idx="65"/>
          </p:nvPr>
        </p:nvSpPr>
        <p:spPr>
          <a:xfrm>
            <a:off x="3974439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7" name="Text Placeholder 2"/>
          <p:cNvSpPr>
            <a:spLocks noGrp="1"/>
          </p:cNvSpPr>
          <p:nvPr>
            <p:ph type="body" sz="quarter" idx="66"/>
          </p:nvPr>
        </p:nvSpPr>
        <p:spPr>
          <a:xfrm>
            <a:off x="3963047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Text Placeholder 2"/>
          <p:cNvSpPr>
            <a:spLocks noGrp="1"/>
          </p:cNvSpPr>
          <p:nvPr>
            <p:ph type="body" sz="quarter" idx="67"/>
          </p:nvPr>
        </p:nvSpPr>
        <p:spPr>
          <a:xfrm>
            <a:off x="3963047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9" name="Text Placeholder 2"/>
          <p:cNvSpPr>
            <a:spLocks noGrp="1"/>
          </p:cNvSpPr>
          <p:nvPr>
            <p:ph type="body" sz="quarter" idx="68"/>
          </p:nvPr>
        </p:nvSpPr>
        <p:spPr>
          <a:xfrm>
            <a:off x="3963047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0" name="Text Placeholder 2"/>
          <p:cNvSpPr>
            <a:spLocks noGrp="1"/>
          </p:cNvSpPr>
          <p:nvPr>
            <p:ph type="body" sz="quarter" idx="69"/>
          </p:nvPr>
        </p:nvSpPr>
        <p:spPr>
          <a:xfrm>
            <a:off x="3963047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2" name="Text Placeholder 2"/>
          <p:cNvSpPr>
            <a:spLocks noGrp="1"/>
          </p:cNvSpPr>
          <p:nvPr>
            <p:ph type="body" sz="quarter" idx="71"/>
          </p:nvPr>
        </p:nvSpPr>
        <p:spPr>
          <a:xfrm>
            <a:off x="58631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3" name="Picture Placeholder 4"/>
          <p:cNvSpPr>
            <a:spLocks noGrp="1"/>
          </p:cNvSpPr>
          <p:nvPr>
            <p:ph type="pic" sz="quarter" idx="72"/>
          </p:nvPr>
        </p:nvSpPr>
        <p:spPr>
          <a:xfrm>
            <a:off x="57361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94" name="Text Placeholder 2"/>
          <p:cNvSpPr>
            <a:spLocks noGrp="1"/>
          </p:cNvSpPr>
          <p:nvPr>
            <p:ph type="body" sz="quarter" idx="73"/>
          </p:nvPr>
        </p:nvSpPr>
        <p:spPr>
          <a:xfrm>
            <a:off x="57247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5" name="Text Placeholder 2"/>
          <p:cNvSpPr>
            <a:spLocks noGrp="1"/>
          </p:cNvSpPr>
          <p:nvPr>
            <p:ph type="body" sz="quarter" idx="74"/>
          </p:nvPr>
        </p:nvSpPr>
        <p:spPr>
          <a:xfrm>
            <a:off x="57247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6" name="Text Placeholder 2"/>
          <p:cNvSpPr>
            <a:spLocks noGrp="1"/>
          </p:cNvSpPr>
          <p:nvPr>
            <p:ph type="body" sz="quarter" idx="75"/>
          </p:nvPr>
        </p:nvSpPr>
        <p:spPr>
          <a:xfrm>
            <a:off x="57247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Text Placeholder 2"/>
          <p:cNvSpPr>
            <a:spLocks noGrp="1"/>
          </p:cNvSpPr>
          <p:nvPr>
            <p:ph type="body" sz="quarter" idx="76"/>
          </p:nvPr>
        </p:nvSpPr>
        <p:spPr>
          <a:xfrm>
            <a:off x="57247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9" name="Text Placeholder 2"/>
          <p:cNvSpPr>
            <a:spLocks noGrp="1"/>
          </p:cNvSpPr>
          <p:nvPr>
            <p:ph type="body" sz="quarter" idx="78"/>
          </p:nvPr>
        </p:nvSpPr>
        <p:spPr>
          <a:xfrm>
            <a:off x="763646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0" name="Picture Placeholder 4"/>
          <p:cNvSpPr>
            <a:spLocks noGrp="1"/>
          </p:cNvSpPr>
          <p:nvPr>
            <p:ph type="pic" sz="quarter" idx="79"/>
          </p:nvPr>
        </p:nvSpPr>
        <p:spPr>
          <a:xfrm>
            <a:off x="750946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01" name="Text Placeholder 2"/>
          <p:cNvSpPr>
            <a:spLocks noGrp="1"/>
          </p:cNvSpPr>
          <p:nvPr>
            <p:ph type="body" sz="quarter" idx="80"/>
          </p:nvPr>
        </p:nvSpPr>
        <p:spPr>
          <a:xfrm>
            <a:off x="749806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2" name="Text Placeholder 2"/>
          <p:cNvSpPr>
            <a:spLocks noGrp="1"/>
          </p:cNvSpPr>
          <p:nvPr>
            <p:ph type="body" sz="quarter" idx="81"/>
          </p:nvPr>
        </p:nvSpPr>
        <p:spPr>
          <a:xfrm>
            <a:off x="749806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3" name="Text Placeholder 2"/>
          <p:cNvSpPr>
            <a:spLocks noGrp="1"/>
          </p:cNvSpPr>
          <p:nvPr>
            <p:ph type="body" sz="quarter" idx="82"/>
          </p:nvPr>
        </p:nvSpPr>
        <p:spPr>
          <a:xfrm>
            <a:off x="749806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4" name="Text Placeholder 2"/>
          <p:cNvSpPr>
            <a:spLocks noGrp="1"/>
          </p:cNvSpPr>
          <p:nvPr>
            <p:ph type="body" sz="quarter" idx="83"/>
          </p:nvPr>
        </p:nvSpPr>
        <p:spPr>
          <a:xfrm>
            <a:off x="749806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5" name="ClipArt Placeholder 9"/>
          <p:cNvSpPr>
            <a:spLocks noGrp="1"/>
          </p:cNvSpPr>
          <p:nvPr>
            <p:ph type="clipArt" sz="quarter" idx="84"/>
          </p:nvPr>
        </p:nvSpPr>
        <p:spPr>
          <a:xfrm>
            <a:off x="34909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6" name="ClipArt Placeholder 9"/>
          <p:cNvSpPr>
            <a:spLocks noGrp="1"/>
          </p:cNvSpPr>
          <p:nvPr>
            <p:ph type="clipArt" sz="quarter" idx="85"/>
          </p:nvPr>
        </p:nvSpPr>
        <p:spPr>
          <a:xfrm>
            <a:off x="2100304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7" name="ClipArt Placeholder 9"/>
          <p:cNvSpPr>
            <a:spLocks noGrp="1"/>
          </p:cNvSpPr>
          <p:nvPr>
            <p:ph type="clipArt" sz="quarter" idx="86"/>
          </p:nvPr>
        </p:nvSpPr>
        <p:spPr>
          <a:xfrm>
            <a:off x="3851516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8" name="ClipArt Placeholder 9"/>
          <p:cNvSpPr>
            <a:spLocks noGrp="1"/>
          </p:cNvSpPr>
          <p:nvPr>
            <p:ph type="clipArt" sz="quarter" idx="87"/>
          </p:nvPr>
        </p:nvSpPr>
        <p:spPr>
          <a:xfrm>
            <a:off x="5602728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9" name="ClipArt Placeholder 9"/>
          <p:cNvSpPr>
            <a:spLocks noGrp="1"/>
          </p:cNvSpPr>
          <p:nvPr>
            <p:ph type="clipArt" sz="quarter" idx="88"/>
          </p:nvPr>
        </p:nvSpPr>
        <p:spPr>
          <a:xfrm>
            <a:off x="735394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10" name="Text Placeholder 2"/>
          <p:cNvSpPr>
            <a:spLocks noGrp="1"/>
          </p:cNvSpPr>
          <p:nvPr>
            <p:ph type="body" sz="quarter" idx="89"/>
          </p:nvPr>
        </p:nvSpPr>
        <p:spPr>
          <a:xfrm>
            <a:off x="61074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1" name="Picture Placeholder 4"/>
          <p:cNvSpPr>
            <a:spLocks noGrp="1"/>
          </p:cNvSpPr>
          <p:nvPr>
            <p:ph type="pic" sz="quarter" idx="90"/>
          </p:nvPr>
        </p:nvSpPr>
        <p:spPr>
          <a:xfrm>
            <a:off x="48374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2" name="Text Placeholder 2"/>
          <p:cNvSpPr>
            <a:spLocks noGrp="1"/>
          </p:cNvSpPr>
          <p:nvPr>
            <p:ph type="body" sz="quarter" idx="91"/>
          </p:nvPr>
        </p:nvSpPr>
        <p:spPr>
          <a:xfrm>
            <a:off x="47235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3" name="Text Placeholder 2"/>
          <p:cNvSpPr>
            <a:spLocks noGrp="1"/>
          </p:cNvSpPr>
          <p:nvPr>
            <p:ph type="body" sz="quarter" idx="92"/>
          </p:nvPr>
        </p:nvSpPr>
        <p:spPr>
          <a:xfrm>
            <a:off x="47235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4" name="Text Placeholder 2"/>
          <p:cNvSpPr>
            <a:spLocks noGrp="1"/>
          </p:cNvSpPr>
          <p:nvPr>
            <p:ph type="body" sz="quarter" idx="93"/>
          </p:nvPr>
        </p:nvSpPr>
        <p:spPr>
          <a:xfrm>
            <a:off x="47235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5" name="Text Placeholder 2"/>
          <p:cNvSpPr>
            <a:spLocks noGrp="1"/>
          </p:cNvSpPr>
          <p:nvPr>
            <p:ph type="body" sz="quarter" idx="94"/>
          </p:nvPr>
        </p:nvSpPr>
        <p:spPr>
          <a:xfrm>
            <a:off x="47235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6" name="Text Placeholder 2"/>
          <p:cNvSpPr>
            <a:spLocks noGrp="1"/>
          </p:cNvSpPr>
          <p:nvPr>
            <p:ph type="body" sz="quarter" idx="95"/>
          </p:nvPr>
        </p:nvSpPr>
        <p:spPr>
          <a:xfrm>
            <a:off x="23287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7" name="Picture Placeholder 4"/>
          <p:cNvSpPr>
            <a:spLocks noGrp="1"/>
          </p:cNvSpPr>
          <p:nvPr>
            <p:ph type="pic" sz="quarter" idx="96"/>
          </p:nvPr>
        </p:nvSpPr>
        <p:spPr>
          <a:xfrm>
            <a:off x="22017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8" name="Text Placeholder 2"/>
          <p:cNvSpPr>
            <a:spLocks noGrp="1"/>
          </p:cNvSpPr>
          <p:nvPr>
            <p:ph type="body" sz="quarter" idx="97"/>
          </p:nvPr>
        </p:nvSpPr>
        <p:spPr>
          <a:xfrm>
            <a:off x="21903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9" name="Text Placeholder 2"/>
          <p:cNvSpPr>
            <a:spLocks noGrp="1"/>
          </p:cNvSpPr>
          <p:nvPr>
            <p:ph type="body" sz="quarter" idx="98"/>
          </p:nvPr>
        </p:nvSpPr>
        <p:spPr>
          <a:xfrm>
            <a:off x="21903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0" name="Text Placeholder 2"/>
          <p:cNvSpPr>
            <a:spLocks noGrp="1"/>
          </p:cNvSpPr>
          <p:nvPr>
            <p:ph type="body" sz="quarter" idx="99"/>
          </p:nvPr>
        </p:nvSpPr>
        <p:spPr>
          <a:xfrm>
            <a:off x="21903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1" name="Text Placeholder 2"/>
          <p:cNvSpPr>
            <a:spLocks noGrp="1"/>
          </p:cNvSpPr>
          <p:nvPr>
            <p:ph type="body" sz="quarter" idx="100"/>
          </p:nvPr>
        </p:nvSpPr>
        <p:spPr>
          <a:xfrm>
            <a:off x="21903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2" name="Text Placeholder 2"/>
          <p:cNvSpPr>
            <a:spLocks noGrp="1"/>
          </p:cNvSpPr>
          <p:nvPr>
            <p:ph type="body" sz="quarter" idx="101"/>
          </p:nvPr>
        </p:nvSpPr>
        <p:spPr>
          <a:xfrm>
            <a:off x="4108696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3" name="Picture Placeholder 4"/>
          <p:cNvSpPr>
            <a:spLocks noGrp="1"/>
          </p:cNvSpPr>
          <p:nvPr>
            <p:ph type="pic" sz="quarter" idx="102"/>
          </p:nvPr>
        </p:nvSpPr>
        <p:spPr>
          <a:xfrm>
            <a:off x="3981696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24" name="Text Placeholder 2"/>
          <p:cNvSpPr>
            <a:spLocks noGrp="1"/>
          </p:cNvSpPr>
          <p:nvPr>
            <p:ph type="body" sz="quarter" idx="103"/>
          </p:nvPr>
        </p:nvSpPr>
        <p:spPr>
          <a:xfrm>
            <a:off x="3970304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5" name="Text Placeholder 2"/>
          <p:cNvSpPr>
            <a:spLocks noGrp="1"/>
          </p:cNvSpPr>
          <p:nvPr>
            <p:ph type="body" sz="quarter" idx="104"/>
          </p:nvPr>
        </p:nvSpPr>
        <p:spPr>
          <a:xfrm>
            <a:off x="3970304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6" name="Text Placeholder 2"/>
          <p:cNvSpPr>
            <a:spLocks noGrp="1"/>
          </p:cNvSpPr>
          <p:nvPr>
            <p:ph type="body" sz="quarter" idx="105"/>
          </p:nvPr>
        </p:nvSpPr>
        <p:spPr>
          <a:xfrm>
            <a:off x="3970304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7" name="Text Placeholder 2"/>
          <p:cNvSpPr>
            <a:spLocks noGrp="1"/>
          </p:cNvSpPr>
          <p:nvPr>
            <p:ph type="body" sz="quarter" idx="106"/>
          </p:nvPr>
        </p:nvSpPr>
        <p:spPr>
          <a:xfrm>
            <a:off x="3970304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8" name="Text Placeholder 2"/>
          <p:cNvSpPr>
            <a:spLocks noGrp="1"/>
          </p:cNvSpPr>
          <p:nvPr>
            <p:ph type="body" sz="quarter" idx="107"/>
          </p:nvPr>
        </p:nvSpPr>
        <p:spPr>
          <a:xfrm>
            <a:off x="58703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9" name="Picture Placeholder 4"/>
          <p:cNvSpPr>
            <a:spLocks noGrp="1"/>
          </p:cNvSpPr>
          <p:nvPr>
            <p:ph type="pic" sz="quarter" idx="108"/>
          </p:nvPr>
        </p:nvSpPr>
        <p:spPr>
          <a:xfrm>
            <a:off x="57433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0" name="Text Placeholder 2"/>
          <p:cNvSpPr>
            <a:spLocks noGrp="1"/>
          </p:cNvSpPr>
          <p:nvPr>
            <p:ph type="body" sz="quarter" idx="109"/>
          </p:nvPr>
        </p:nvSpPr>
        <p:spPr>
          <a:xfrm>
            <a:off x="57319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1" name="Text Placeholder 2"/>
          <p:cNvSpPr>
            <a:spLocks noGrp="1"/>
          </p:cNvSpPr>
          <p:nvPr>
            <p:ph type="body" sz="quarter" idx="110"/>
          </p:nvPr>
        </p:nvSpPr>
        <p:spPr>
          <a:xfrm>
            <a:off x="57319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2" name="Text Placeholder 2"/>
          <p:cNvSpPr>
            <a:spLocks noGrp="1"/>
          </p:cNvSpPr>
          <p:nvPr>
            <p:ph type="body" sz="quarter" idx="111"/>
          </p:nvPr>
        </p:nvSpPr>
        <p:spPr>
          <a:xfrm>
            <a:off x="57319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3" name="Text Placeholder 2"/>
          <p:cNvSpPr>
            <a:spLocks noGrp="1"/>
          </p:cNvSpPr>
          <p:nvPr>
            <p:ph type="body" sz="quarter" idx="112"/>
          </p:nvPr>
        </p:nvSpPr>
        <p:spPr>
          <a:xfrm>
            <a:off x="57319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4" name="Text Placeholder 2"/>
          <p:cNvSpPr>
            <a:spLocks noGrp="1"/>
          </p:cNvSpPr>
          <p:nvPr>
            <p:ph type="body" sz="quarter" idx="113"/>
          </p:nvPr>
        </p:nvSpPr>
        <p:spPr>
          <a:xfrm>
            <a:off x="764371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5" name="Picture Placeholder 4"/>
          <p:cNvSpPr>
            <a:spLocks noGrp="1"/>
          </p:cNvSpPr>
          <p:nvPr>
            <p:ph type="pic" sz="quarter" idx="114"/>
          </p:nvPr>
        </p:nvSpPr>
        <p:spPr>
          <a:xfrm>
            <a:off x="751671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6" name="Text Placeholder 2"/>
          <p:cNvSpPr>
            <a:spLocks noGrp="1"/>
          </p:cNvSpPr>
          <p:nvPr>
            <p:ph type="body" sz="quarter" idx="115"/>
          </p:nvPr>
        </p:nvSpPr>
        <p:spPr>
          <a:xfrm>
            <a:off x="750532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7" name="Text Placeholder 2"/>
          <p:cNvSpPr>
            <a:spLocks noGrp="1"/>
          </p:cNvSpPr>
          <p:nvPr>
            <p:ph type="body" sz="quarter" idx="116"/>
          </p:nvPr>
        </p:nvSpPr>
        <p:spPr>
          <a:xfrm>
            <a:off x="750532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8" name="Text Placeholder 2"/>
          <p:cNvSpPr>
            <a:spLocks noGrp="1"/>
          </p:cNvSpPr>
          <p:nvPr>
            <p:ph type="body" sz="quarter" idx="117"/>
          </p:nvPr>
        </p:nvSpPr>
        <p:spPr>
          <a:xfrm>
            <a:off x="750532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9" name="Text Placeholder 2"/>
          <p:cNvSpPr>
            <a:spLocks noGrp="1"/>
          </p:cNvSpPr>
          <p:nvPr>
            <p:ph type="body" sz="quarter" idx="118"/>
          </p:nvPr>
        </p:nvSpPr>
        <p:spPr>
          <a:xfrm>
            <a:off x="750532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1" name="Footer Placeholder 1">
            <a:extLst>
              <a:ext uri="{FF2B5EF4-FFF2-40B4-BE49-F238E27FC236}">
                <a16:creationId xmlns:a16="http://schemas.microsoft.com/office/drawing/2014/main" id="{05C23862-3F00-48CA-9036-A453C8BE6ECE}"/>
              </a:ext>
            </a:extLst>
          </p:cNvPr>
          <p:cNvSpPr>
            <a:spLocks noGrp="1"/>
          </p:cNvSpPr>
          <p:nvPr>
            <p:ph type="ftr" sz="quarter" idx="1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  <p:sp>
        <p:nvSpPr>
          <p:cNvPr id="132" name="Slide Number Placeholder 2">
            <a:extLst>
              <a:ext uri="{FF2B5EF4-FFF2-40B4-BE49-F238E27FC236}">
                <a16:creationId xmlns:a16="http://schemas.microsoft.com/office/drawing/2014/main" id="{6A4D2A8D-ECDD-4E4E-A0E0-94313E7D80A4}"/>
              </a:ext>
            </a:extLst>
          </p:cNvPr>
          <p:cNvSpPr>
            <a:spLocks noGrp="1"/>
          </p:cNvSpPr>
          <p:nvPr>
            <p:ph type="sldNum" sz="quarter" idx="120"/>
          </p:nvPr>
        </p:nvSpPr>
        <p:spPr/>
        <p:txBody>
          <a:bodyPr/>
          <a:lstStyle>
            <a:lvl1pPr>
              <a:defRPr/>
            </a:lvl1pPr>
          </a:lstStyle>
          <a:p>
            <a:fld id="{13B8C391-CC16-4AD5-AAA2-620257FFB0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090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32417"/>
            <a:ext cx="8445500" cy="5069416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454920-E3BB-45B1-B38C-C75CC0A003F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78AFCF5B-C11F-4F91-83DB-64EEB76D886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56C8B5F-8F0A-4D90-8192-57BC77F18032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8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CD7FD82-9AFC-4FFE-9919-E3D6F843FAE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D1C388CA-638C-4B0F-A6C9-25080083C31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3419CD9-6368-4FEC-A470-80B7F4B69676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4623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4612216" y="372321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5C02DBE-E5F0-46B0-B9F3-0E1B2E3D0FA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6EB15EC0-FB73-496B-91DB-D2CFD37602F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8D9CA8B-5CDE-467B-8A57-B040B1CC8869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3966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4612216" y="372321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9" name="Chart Placeholder 4"/>
          <p:cNvSpPr>
            <a:spLocks noGrp="1"/>
          </p:cNvSpPr>
          <p:nvPr>
            <p:ph type="chart" sz="quarter" idx="21"/>
          </p:nvPr>
        </p:nvSpPr>
        <p:spPr>
          <a:xfrm>
            <a:off x="347133" y="114088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4" name="Chart Placeholder 4"/>
          <p:cNvSpPr>
            <a:spLocks noGrp="1"/>
          </p:cNvSpPr>
          <p:nvPr>
            <p:ph type="chart" sz="quarter" idx="22"/>
          </p:nvPr>
        </p:nvSpPr>
        <p:spPr>
          <a:xfrm>
            <a:off x="351366" y="371686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2042FF6-1983-4DB9-B668-F46C55E76F90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fld id="{7F42187B-16D1-4232-9140-E375D25CBC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5E4D2C6-5261-4A7B-AD65-513A8069190B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886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1086">
            <a:extLst>
              <a:ext uri="{FF2B5EF4-FFF2-40B4-BE49-F238E27FC236}">
                <a16:creationId xmlns:a16="http://schemas.microsoft.com/office/drawing/2014/main" id="{AAE2E734-EDB8-4AE4-BED1-38DCC4839C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87">
            <a:extLst>
              <a:ext uri="{FF2B5EF4-FFF2-40B4-BE49-F238E27FC236}">
                <a16:creationId xmlns:a16="http://schemas.microsoft.com/office/drawing/2014/main" id="{D0BE8E92-7151-4F78-BE4F-17CAF0DA51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1088">
            <a:extLst>
              <a:ext uri="{FF2B5EF4-FFF2-40B4-BE49-F238E27FC236}">
                <a16:creationId xmlns:a16="http://schemas.microsoft.com/office/drawing/2014/main" id="{F942F3E6-7190-4E9E-BC7B-4EDAD1FBC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11" name="Rectangle 1089">
            <a:extLst>
              <a:ext uri="{FF2B5EF4-FFF2-40B4-BE49-F238E27FC236}">
                <a16:creationId xmlns:a16="http://schemas.microsoft.com/office/drawing/2014/main" id="{F802521F-5ED4-4E05-928F-F742E8147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12" name="Freeform 1098">
            <a:extLst>
              <a:ext uri="{FF2B5EF4-FFF2-40B4-BE49-F238E27FC236}">
                <a16:creationId xmlns:a16="http://schemas.microsoft.com/office/drawing/2014/main" id="{7DE120DE-4AD5-4891-98B6-3FDC485B9719}"/>
              </a:ext>
            </a:extLst>
          </p:cNvPr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7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7 w 2"/>
              <a:gd name="T35" fmla="*/ 0 h 1587"/>
              <a:gd name="T36" fmla="*/ 2147483647 w 2"/>
              <a:gd name="T37" fmla="*/ 0 h 1587"/>
              <a:gd name="T38" fmla="*/ 2147483647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15">
            <a:extLst>
              <a:ext uri="{FF2B5EF4-FFF2-40B4-BE49-F238E27FC236}">
                <a16:creationId xmlns:a16="http://schemas.microsoft.com/office/drawing/2014/main" id="{C2BFAF11-FCD3-4505-8087-D77FEBE39BD7}"/>
              </a:ext>
            </a:extLst>
          </p:cNvPr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0 w 2"/>
              <a:gd name="T5" fmla="*/ 2147483647 h 2"/>
              <a:gd name="T6" fmla="*/ 0 w 2"/>
              <a:gd name="T7" fmla="*/ 2147483647 h 2"/>
              <a:gd name="T8" fmla="*/ 0 w 2"/>
              <a:gd name="T9" fmla="*/ 2147483647 h 2"/>
              <a:gd name="T10" fmla="*/ 0 w 2"/>
              <a:gd name="T11" fmla="*/ 2147483647 h 2"/>
              <a:gd name="T12" fmla="*/ 2147483647 w 2"/>
              <a:gd name="T13" fmla="*/ 2147483647 h 2"/>
              <a:gd name="T14" fmla="*/ 2147483647 w 2"/>
              <a:gd name="T15" fmla="*/ 2147483647 h 2"/>
              <a:gd name="T16" fmla="*/ 2147483647 w 2"/>
              <a:gd name="T17" fmla="*/ 0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2147483647 w 2"/>
              <a:gd name="T29" fmla="*/ 2147483647 h 2"/>
              <a:gd name="T30" fmla="*/ 2147483647 w 2"/>
              <a:gd name="T31" fmla="*/ 2147483647 h 2"/>
              <a:gd name="T32" fmla="*/ 2147483647 w 2"/>
              <a:gd name="T33" fmla="*/ 2147483647 h 2"/>
              <a:gd name="T34" fmla="*/ 2147483647 w 2"/>
              <a:gd name="T35" fmla="*/ 2147483647 h 2"/>
              <a:gd name="T36" fmla="*/ 2147483647 w 2"/>
              <a:gd name="T37" fmla="*/ 2147483647 h 2"/>
              <a:gd name="T38" fmla="*/ 2147483647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2147483647 w 2"/>
              <a:gd name="T55" fmla="*/ 2147483647 h 2"/>
              <a:gd name="T56" fmla="*/ 0 w 2"/>
              <a:gd name="T57" fmla="*/ 2147483647 h 2"/>
              <a:gd name="T58" fmla="*/ 2147483647 w 2"/>
              <a:gd name="T59" fmla="*/ 2147483647 h 2"/>
              <a:gd name="T60" fmla="*/ 2147483647 w 2"/>
              <a:gd name="T61" fmla="*/ 2147483647 h 2"/>
              <a:gd name="T62" fmla="*/ 2147483647 w 2"/>
              <a:gd name="T63" fmla="*/ 2147483647 h 2"/>
              <a:gd name="T64" fmla="*/ 0 w 2"/>
              <a:gd name="T65" fmla="*/ 2147483647 h 2"/>
              <a:gd name="T66" fmla="*/ 0 w 2"/>
              <a:gd name="T67" fmla="*/ 2147483647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20">
            <a:extLst>
              <a:ext uri="{FF2B5EF4-FFF2-40B4-BE49-F238E27FC236}">
                <a16:creationId xmlns:a16="http://schemas.microsoft.com/office/drawing/2014/main" id="{348C4580-83E0-4B25-90F0-016A308B1E8F}"/>
              </a:ext>
            </a:extLst>
          </p:cNvPr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7 h 2"/>
              <a:gd name="T4" fmla="*/ 0 w 2"/>
              <a:gd name="T5" fmla="*/ 2147483647 h 2"/>
              <a:gd name="T6" fmla="*/ 0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2147483647 w 2"/>
              <a:gd name="T13" fmla="*/ 0 h 2"/>
              <a:gd name="T14" fmla="*/ 2147483647 w 2"/>
              <a:gd name="T15" fmla="*/ 0 h 2"/>
              <a:gd name="T16" fmla="*/ 0 w 2"/>
              <a:gd name="T17" fmla="*/ 0 h 2"/>
              <a:gd name="T18" fmla="*/ 0 w 2"/>
              <a:gd name="T19" fmla="*/ 2147483647 h 2"/>
              <a:gd name="T20" fmla="*/ 0 w 2"/>
              <a:gd name="T21" fmla="*/ 2147483647 h 2"/>
              <a:gd name="T22" fmla="*/ 2147483647 w 2"/>
              <a:gd name="T23" fmla="*/ 0 h 2"/>
              <a:gd name="T24" fmla="*/ 2147483647 w 2"/>
              <a:gd name="T25" fmla="*/ 0 h 2"/>
              <a:gd name="T26" fmla="*/ 2147483647 w 2"/>
              <a:gd name="T27" fmla="*/ 0 h 2"/>
              <a:gd name="T28" fmla="*/ 2147483647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0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2147483647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2147483647 w 2"/>
              <a:gd name="T53" fmla="*/ 2147483647 h 2"/>
              <a:gd name="T54" fmla="*/ 2147483647 w 2"/>
              <a:gd name="T55" fmla="*/ 2147483647 h 2"/>
              <a:gd name="T56" fmla="*/ 2147483647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34">
            <a:extLst>
              <a:ext uri="{FF2B5EF4-FFF2-40B4-BE49-F238E27FC236}">
                <a16:creationId xmlns:a16="http://schemas.microsoft.com/office/drawing/2014/main" id="{6648863A-ECF0-4468-B143-0468BFB0C0D6}"/>
              </a:ext>
            </a:extLst>
          </p:cNvPr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2147483647 w 2"/>
              <a:gd name="T1" fmla="*/ 2147483647 h 4"/>
              <a:gd name="T2" fmla="*/ 2147483647 w 2"/>
              <a:gd name="T3" fmla="*/ 2147483647 h 4"/>
              <a:gd name="T4" fmla="*/ 2147483647 w 2"/>
              <a:gd name="T5" fmla="*/ 2147483647 h 4"/>
              <a:gd name="T6" fmla="*/ 2147483647 w 2"/>
              <a:gd name="T7" fmla="*/ 2147483647 h 4"/>
              <a:gd name="T8" fmla="*/ 2147483647 w 2"/>
              <a:gd name="T9" fmla="*/ 0 h 4"/>
              <a:gd name="T10" fmla="*/ 2147483647 w 2"/>
              <a:gd name="T11" fmla="*/ 0 h 4"/>
              <a:gd name="T12" fmla="*/ 2147483647 w 2"/>
              <a:gd name="T13" fmla="*/ 0 h 4"/>
              <a:gd name="T14" fmla="*/ 0 w 2"/>
              <a:gd name="T15" fmla="*/ 2147483647 h 4"/>
              <a:gd name="T16" fmla="*/ 2147483647 w 2"/>
              <a:gd name="T17" fmla="*/ 2147483647 h 4"/>
              <a:gd name="T18" fmla="*/ 2147483647 w 2"/>
              <a:gd name="T19" fmla="*/ 2147483647 h 4"/>
              <a:gd name="T20" fmla="*/ 2147483647 w 2"/>
              <a:gd name="T21" fmla="*/ 2147483647 h 4"/>
              <a:gd name="T22" fmla="*/ 2147483647 w 2"/>
              <a:gd name="T23" fmla="*/ 0 h 4"/>
              <a:gd name="T24" fmla="*/ 2147483647 w 2"/>
              <a:gd name="T25" fmla="*/ 2147483647 h 4"/>
              <a:gd name="T26" fmla="*/ 2147483647 w 2"/>
              <a:gd name="T27" fmla="*/ 2147483647 h 4"/>
              <a:gd name="T28" fmla="*/ 2147483647 w 2"/>
              <a:gd name="T29" fmla="*/ 2147483647 h 4"/>
              <a:gd name="T30" fmla="*/ 2147483647 w 2"/>
              <a:gd name="T31" fmla="*/ 2147483647 h 4"/>
              <a:gd name="T32" fmla="*/ 2147483647 w 2"/>
              <a:gd name="T33" fmla="*/ 2147483647 h 4"/>
              <a:gd name="T34" fmla="*/ 2147483647 w 2"/>
              <a:gd name="T35" fmla="*/ 2147483647 h 4"/>
              <a:gd name="T36" fmla="*/ 2147483647 w 2"/>
              <a:gd name="T37" fmla="*/ 2147483647 h 4"/>
              <a:gd name="T38" fmla="*/ 2147483647 w 2"/>
              <a:gd name="T39" fmla="*/ 2147483647 h 4"/>
              <a:gd name="T40" fmla="*/ 2147483647 w 2"/>
              <a:gd name="T41" fmla="*/ 2147483647 h 4"/>
              <a:gd name="T42" fmla="*/ 2147483647 w 2"/>
              <a:gd name="T43" fmla="*/ 2147483647 h 4"/>
              <a:gd name="T44" fmla="*/ 2147483647 w 2"/>
              <a:gd name="T45" fmla="*/ 2147483647 h 4"/>
              <a:gd name="T46" fmla="*/ 2147483647 w 2"/>
              <a:gd name="T47" fmla="*/ 2147483647 h 4"/>
              <a:gd name="T48" fmla="*/ 2147483647 w 2"/>
              <a:gd name="T49" fmla="*/ 2147483647 h 4"/>
              <a:gd name="T50" fmla="*/ 2147483647 w 2"/>
              <a:gd name="T51" fmla="*/ 2147483647 h 4"/>
              <a:gd name="T52" fmla="*/ 0 w 2"/>
              <a:gd name="T53" fmla="*/ 2147483647 h 4"/>
              <a:gd name="T54" fmla="*/ 2147483647 w 2"/>
              <a:gd name="T55" fmla="*/ 2147483647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41">
            <a:extLst>
              <a:ext uri="{FF2B5EF4-FFF2-40B4-BE49-F238E27FC236}">
                <a16:creationId xmlns:a16="http://schemas.microsoft.com/office/drawing/2014/main" id="{D9F8A1B5-72B5-4FA2-8A03-2EA3B47CC4A5}"/>
              </a:ext>
            </a:extLst>
          </p:cNvPr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2147483647 h 4"/>
              <a:gd name="T2" fmla="*/ 0 w 1587"/>
              <a:gd name="T3" fmla="*/ 2147483647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147483647 h 4"/>
              <a:gd name="T10" fmla="*/ 0 w 1587"/>
              <a:gd name="T11" fmla="*/ 2147483647 h 4"/>
              <a:gd name="T12" fmla="*/ 0 w 1587"/>
              <a:gd name="T13" fmla="*/ 2147483647 h 4"/>
              <a:gd name="T14" fmla="*/ 0 w 1587"/>
              <a:gd name="T15" fmla="*/ 2147483647 h 4"/>
              <a:gd name="T16" fmla="*/ 0 w 1587"/>
              <a:gd name="T17" fmla="*/ 2147483647 h 4"/>
              <a:gd name="T18" fmla="*/ 0 w 1587"/>
              <a:gd name="T19" fmla="*/ 2147483647 h 4"/>
              <a:gd name="T20" fmla="*/ 0 w 1587"/>
              <a:gd name="T21" fmla="*/ 2147483647 h 4"/>
              <a:gd name="T22" fmla="*/ 0 w 1587"/>
              <a:gd name="T23" fmla="*/ 2147483647 h 4"/>
              <a:gd name="T24" fmla="*/ 0 w 1587"/>
              <a:gd name="T25" fmla="*/ 2147483647 h 4"/>
              <a:gd name="T26" fmla="*/ 0 w 1587"/>
              <a:gd name="T27" fmla="*/ 2147483647 h 4"/>
              <a:gd name="T28" fmla="*/ 0 w 1587"/>
              <a:gd name="T29" fmla="*/ 2147483647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48">
            <a:extLst>
              <a:ext uri="{FF2B5EF4-FFF2-40B4-BE49-F238E27FC236}">
                <a16:creationId xmlns:a16="http://schemas.microsoft.com/office/drawing/2014/main" id="{08A57F82-043B-41AD-A0A7-CCD6DA420B66}"/>
              </a:ext>
            </a:extLst>
          </p:cNvPr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2147483647 w 2"/>
              <a:gd name="T1" fmla="*/ 2147483647 h 2"/>
              <a:gd name="T2" fmla="*/ 2147483647 w 2"/>
              <a:gd name="T3" fmla="*/ 0 h 2"/>
              <a:gd name="T4" fmla="*/ 2147483647 w 2"/>
              <a:gd name="T5" fmla="*/ 0 h 2"/>
              <a:gd name="T6" fmla="*/ 2147483647 w 2"/>
              <a:gd name="T7" fmla="*/ 0 h 2"/>
              <a:gd name="T8" fmla="*/ 2147483647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0 h 2"/>
              <a:gd name="T26" fmla="*/ 2147483647 w 2"/>
              <a:gd name="T27" fmla="*/ 0 h 2"/>
              <a:gd name="T28" fmla="*/ 2147483647 w 2"/>
              <a:gd name="T29" fmla="*/ 0 h 2"/>
              <a:gd name="T30" fmla="*/ 0 w 2"/>
              <a:gd name="T31" fmla="*/ 2147483647 h 2"/>
              <a:gd name="T32" fmla="*/ 2147483647 w 2"/>
              <a:gd name="T33" fmla="*/ 2147483647 h 2"/>
              <a:gd name="T34" fmla="*/ 2147483647 w 2"/>
              <a:gd name="T35" fmla="*/ 0 h 2"/>
              <a:gd name="T36" fmla="*/ 0 w 2"/>
              <a:gd name="T37" fmla="*/ 2147483647 h 2"/>
              <a:gd name="T38" fmla="*/ 2147483647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0 w 2"/>
              <a:gd name="T57" fmla="*/ 2147483647 h 2"/>
              <a:gd name="T58" fmla="*/ 2147483647 w 2"/>
              <a:gd name="T59" fmla="*/ 2147483647 h 2"/>
              <a:gd name="T60" fmla="*/ 2147483647 w 2"/>
              <a:gd name="T61" fmla="*/ 2147483647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50">
            <a:extLst>
              <a:ext uri="{FF2B5EF4-FFF2-40B4-BE49-F238E27FC236}">
                <a16:creationId xmlns:a16="http://schemas.microsoft.com/office/drawing/2014/main" id="{4B1D7FD9-717A-465A-911D-4558E0476B7B}"/>
              </a:ext>
            </a:extLst>
          </p:cNvPr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0 h 2"/>
              <a:gd name="T4" fmla="*/ 0 w 1587"/>
              <a:gd name="T5" fmla="*/ 2147483647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2">
            <a:extLst>
              <a:ext uri="{FF2B5EF4-FFF2-40B4-BE49-F238E27FC236}">
                <a16:creationId xmlns:a16="http://schemas.microsoft.com/office/drawing/2014/main" id="{42CFD577-F04F-42A7-B085-2FBF3219A554}"/>
              </a:ext>
            </a:extLst>
          </p:cNvPr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2147483647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147483647 h 2"/>
              <a:gd name="T10" fmla="*/ 2147483647 w 2"/>
              <a:gd name="T11" fmla="*/ 2147483647 h 2"/>
              <a:gd name="T12" fmla="*/ 2147483647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54">
            <a:extLst>
              <a:ext uri="{FF2B5EF4-FFF2-40B4-BE49-F238E27FC236}">
                <a16:creationId xmlns:a16="http://schemas.microsoft.com/office/drawing/2014/main" id="{D3B83CFE-AFE7-4B79-B959-FF2836E4C9B1}"/>
              </a:ext>
            </a:extLst>
          </p:cNvPr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2147483647 w 2"/>
              <a:gd name="T1" fmla="*/ 0 h 1588"/>
              <a:gd name="T2" fmla="*/ 0 w 2"/>
              <a:gd name="T3" fmla="*/ 0 h 1588"/>
              <a:gd name="T4" fmla="*/ 2147483647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56">
            <a:extLst>
              <a:ext uri="{FF2B5EF4-FFF2-40B4-BE49-F238E27FC236}">
                <a16:creationId xmlns:a16="http://schemas.microsoft.com/office/drawing/2014/main" id="{DC51F24C-A276-48CF-A064-216DDA9FA93C}"/>
              </a:ext>
            </a:extLst>
          </p:cNvPr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2147483647 w 2"/>
              <a:gd name="T1" fmla="*/ 2147483647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7 h 2"/>
              <a:gd name="T8" fmla="*/ 2147483647 w 2"/>
              <a:gd name="T9" fmla="*/ 2147483647 h 2"/>
              <a:gd name="T10" fmla="*/ 2147483647 w 2"/>
              <a:gd name="T11" fmla="*/ 2147483647 h 2"/>
              <a:gd name="T12" fmla="*/ 2147483647 w 2"/>
              <a:gd name="T13" fmla="*/ 2147483647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2147483647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63">
            <a:extLst>
              <a:ext uri="{FF2B5EF4-FFF2-40B4-BE49-F238E27FC236}">
                <a16:creationId xmlns:a16="http://schemas.microsoft.com/office/drawing/2014/main" id="{79627045-A5DC-403B-AA3E-4C51641D1D3D}"/>
              </a:ext>
            </a:extLst>
          </p:cNvPr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2147483647 w 4"/>
              <a:gd name="T1" fmla="*/ 2147483647 h 2"/>
              <a:gd name="T2" fmla="*/ 2147483647 w 4"/>
              <a:gd name="T3" fmla="*/ 2147483647 h 2"/>
              <a:gd name="T4" fmla="*/ 2147483647 w 4"/>
              <a:gd name="T5" fmla="*/ 2147483647 h 2"/>
              <a:gd name="T6" fmla="*/ 2147483647 w 4"/>
              <a:gd name="T7" fmla="*/ 0 h 2"/>
              <a:gd name="T8" fmla="*/ 2147483647 w 4"/>
              <a:gd name="T9" fmla="*/ 0 h 2"/>
              <a:gd name="T10" fmla="*/ 2147483647 w 4"/>
              <a:gd name="T11" fmla="*/ 0 h 2"/>
              <a:gd name="T12" fmla="*/ 2147483647 w 4"/>
              <a:gd name="T13" fmla="*/ 0 h 2"/>
              <a:gd name="T14" fmla="*/ 0 w 4"/>
              <a:gd name="T15" fmla="*/ 2147483647 h 2"/>
              <a:gd name="T16" fmla="*/ 2147483647 w 4"/>
              <a:gd name="T17" fmla="*/ 2147483647 h 2"/>
              <a:gd name="T18" fmla="*/ 2147483647 w 4"/>
              <a:gd name="T19" fmla="*/ 0 h 2"/>
              <a:gd name="T20" fmla="*/ 2147483647 w 4"/>
              <a:gd name="T21" fmla="*/ 2147483647 h 2"/>
              <a:gd name="T22" fmla="*/ 2147483647 w 4"/>
              <a:gd name="T23" fmla="*/ 0 h 2"/>
              <a:gd name="T24" fmla="*/ 2147483647 w 4"/>
              <a:gd name="T25" fmla="*/ 0 h 2"/>
              <a:gd name="T26" fmla="*/ 2147483647 w 4"/>
              <a:gd name="T27" fmla="*/ 0 h 2"/>
              <a:gd name="T28" fmla="*/ 2147483647 w 4"/>
              <a:gd name="T29" fmla="*/ 0 h 2"/>
              <a:gd name="T30" fmla="*/ 0 w 4"/>
              <a:gd name="T31" fmla="*/ 0 h 2"/>
              <a:gd name="T32" fmla="*/ 2147483647 w 4"/>
              <a:gd name="T33" fmla="*/ 2147483647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72">
            <a:extLst>
              <a:ext uri="{FF2B5EF4-FFF2-40B4-BE49-F238E27FC236}">
                <a16:creationId xmlns:a16="http://schemas.microsoft.com/office/drawing/2014/main" id="{DAD9C5A0-D845-45DC-A7D8-52ABDF34054E}"/>
              </a:ext>
            </a:extLst>
          </p:cNvPr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7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0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0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0 w 2"/>
              <a:gd name="T57" fmla="*/ 2147483647 h 2"/>
              <a:gd name="T58" fmla="*/ 0 w 2"/>
              <a:gd name="T59" fmla="*/ 2147483647 h 2"/>
              <a:gd name="T60" fmla="*/ 0 w 2"/>
              <a:gd name="T61" fmla="*/ 2147483647 h 2"/>
              <a:gd name="T62" fmla="*/ 0 w 2"/>
              <a:gd name="T63" fmla="*/ 2147483647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177">
            <a:extLst>
              <a:ext uri="{FF2B5EF4-FFF2-40B4-BE49-F238E27FC236}">
                <a16:creationId xmlns:a16="http://schemas.microsoft.com/office/drawing/2014/main" id="{90D6F397-F8F7-4DD3-B34A-65C816E61716}"/>
              </a:ext>
            </a:extLst>
          </p:cNvPr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2147483647 h 2"/>
              <a:gd name="T2" fmla="*/ 2147483647 w 2"/>
              <a:gd name="T3" fmla="*/ 2147483647 h 2"/>
              <a:gd name="T4" fmla="*/ 2147483647 w 2"/>
              <a:gd name="T5" fmla="*/ 2147483647 h 2"/>
              <a:gd name="T6" fmla="*/ 2147483647 w 2"/>
              <a:gd name="T7" fmla="*/ 0 h 2"/>
              <a:gd name="T8" fmla="*/ 2147483647 w 2"/>
              <a:gd name="T9" fmla="*/ 0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147483647 h 2"/>
              <a:gd name="T40" fmla="*/ 0 w 2"/>
              <a:gd name="T41" fmla="*/ 2147483647 h 2"/>
              <a:gd name="T42" fmla="*/ 2147483647 w 2"/>
              <a:gd name="T43" fmla="*/ 2147483647 h 2"/>
              <a:gd name="T44" fmla="*/ 2147483647 w 2"/>
              <a:gd name="T45" fmla="*/ 0 h 2"/>
              <a:gd name="T46" fmla="*/ 2147483647 w 2"/>
              <a:gd name="T47" fmla="*/ 0 h 2"/>
              <a:gd name="T48" fmla="*/ 2147483647 w 2"/>
              <a:gd name="T49" fmla="*/ 0 h 2"/>
              <a:gd name="T50" fmla="*/ 2147483647 w 2"/>
              <a:gd name="T51" fmla="*/ 0 h 2"/>
              <a:gd name="T52" fmla="*/ 2147483647 w 2"/>
              <a:gd name="T53" fmla="*/ 0 h 2"/>
              <a:gd name="T54" fmla="*/ 2147483647 w 2"/>
              <a:gd name="T55" fmla="*/ 0 h 2"/>
              <a:gd name="T56" fmla="*/ 2147483647 w 2"/>
              <a:gd name="T57" fmla="*/ 0 h 2"/>
              <a:gd name="T58" fmla="*/ 2147483647 w 2"/>
              <a:gd name="T59" fmla="*/ 0 h 2"/>
              <a:gd name="T60" fmla="*/ 2147483647 w 2"/>
              <a:gd name="T61" fmla="*/ 0 h 2"/>
              <a:gd name="T62" fmla="*/ 2147483647 w 2"/>
              <a:gd name="T63" fmla="*/ 0 h 2"/>
              <a:gd name="T64" fmla="*/ 2147483647 w 2"/>
              <a:gd name="T65" fmla="*/ 0 h 2"/>
              <a:gd name="T66" fmla="*/ 2147483647 w 2"/>
              <a:gd name="T67" fmla="*/ 2147483647 h 2"/>
              <a:gd name="T68" fmla="*/ 2147483647 w 2"/>
              <a:gd name="T69" fmla="*/ 0 h 2"/>
              <a:gd name="T70" fmla="*/ 2147483647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147483647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180">
            <a:extLst>
              <a:ext uri="{FF2B5EF4-FFF2-40B4-BE49-F238E27FC236}">
                <a16:creationId xmlns:a16="http://schemas.microsoft.com/office/drawing/2014/main" id="{5B861286-0AC8-4D0E-8761-CA372981279C}"/>
              </a:ext>
            </a:extLst>
          </p:cNvPr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2147483647 h 3"/>
              <a:gd name="T2" fmla="*/ 0 w 2"/>
              <a:gd name="T3" fmla="*/ 2147483647 h 3"/>
              <a:gd name="T4" fmla="*/ 2147483647 w 2"/>
              <a:gd name="T5" fmla="*/ 2147483647 h 3"/>
              <a:gd name="T6" fmla="*/ 2147483647 w 2"/>
              <a:gd name="T7" fmla="*/ 2147483647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7 h 3"/>
              <a:gd name="T16" fmla="*/ 0 w 2"/>
              <a:gd name="T17" fmla="*/ 2147483647 h 3"/>
              <a:gd name="T18" fmla="*/ 0 w 2"/>
              <a:gd name="T19" fmla="*/ 2147483647 h 3"/>
              <a:gd name="T20" fmla="*/ 0 w 2"/>
              <a:gd name="T21" fmla="*/ 2147483647 h 3"/>
              <a:gd name="T22" fmla="*/ 0 w 2"/>
              <a:gd name="T23" fmla="*/ 0 h 3"/>
              <a:gd name="T24" fmla="*/ 0 w 2"/>
              <a:gd name="T25" fmla="*/ 2147483647 h 3"/>
              <a:gd name="T26" fmla="*/ 0 w 2"/>
              <a:gd name="T27" fmla="*/ 2147483647 h 3"/>
              <a:gd name="T28" fmla="*/ 0 w 2"/>
              <a:gd name="T29" fmla="*/ 2147483647 h 3"/>
              <a:gd name="T30" fmla="*/ 0 w 2"/>
              <a:gd name="T31" fmla="*/ 2147483647 h 3"/>
              <a:gd name="T32" fmla="*/ 0 w 2"/>
              <a:gd name="T33" fmla="*/ 2147483647 h 3"/>
              <a:gd name="T34" fmla="*/ 0 w 2"/>
              <a:gd name="T35" fmla="*/ 2147483647 h 3"/>
              <a:gd name="T36" fmla="*/ 0 w 2"/>
              <a:gd name="T37" fmla="*/ 2147483647 h 3"/>
              <a:gd name="T38" fmla="*/ 0 w 2"/>
              <a:gd name="T39" fmla="*/ 2147483647 h 3"/>
              <a:gd name="T40" fmla="*/ 0 w 2"/>
              <a:gd name="T41" fmla="*/ 2147483647 h 3"/>
              <a:gd name="T42" fmla="*/ 0 w 2"/>
              <a:gd name="T43" fmla="*/ 2147483647 h 3"/>
              <a:gd name="T44" fmla="*/ 0 w 2"/>
              <a:gd name="T45" fmla="*/ 2147483647 h 3"/>
              <a:gd name="T46" fmla="*/ 0 w 2"/>
              <a:gd name="T47" fmla="*/ 2147483647 h 3"/>
              <a:gd name="T48" fmla="*/ 0 w 2"/>
              <a:gd name="T49" fmla="*/ 2147483647 h 3"/>
              <a:gd name="T50" fmla="*/ 0 w 2"/>
              <a:gd name="T51" fmla="*/ 2147483647 h 3"/>
              <a:gd name="T52" fmla="*/ 0 w 2"/>
              <a:gd name="T53" fmla="*/ 2147483647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1187">
            <a:extLst>
              <a:ext uri="{FF2B5EF4-FFF2-40B4-BE49-F238E27FC236}">
                <a16:creationId xmlns:a16="http://schemas.microsoft.com/office/drawing/2014/main" id="{EE72924E-9FA4-4C8E-B0ED-00C2979062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1188">
            <a:extLst>
              <a:ext uri="{FF2B5EF4-FFF2-40B4-BE49-F238E27FC236}">
                <a16:creationId xmlns:a16="http://schemas.microsoft.com/office/drawing/2014/main" id="{67DFA840-990A-488F-906B-AFF8D3A1F7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1208">
            <a:extLst>
              <a:ext uri="{FF2B5EF4-FFF2-40B4-BE49-F238E27FC236}">
                <a16:creationId xmlns:a16="http://schemas.microsoft.com/office/drawing/2014/main" id="{BA5CEB56-BD73-4E96-815D-6FA28F418B35}"/>
              </a:ext>
            </a:extLst>
          </p:cNvPr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1210">
            <a:extLst>
              <a:ext uri="{FF2B5EF4-FFF2-40B4-BE49-F238E27FC236}">
                <a16:creationId xmlns:a16="http://schemas.microsoft.com/office/drawing/2014/main" id="{2766DCDF-9C1A-46B7-8975-792DC281AD33}"/>
              </a:ext>
            </a:extLst>
          </p:cNvPr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0 h 2"/>
              <a:gd name="T8" fmla="*/ 2147483647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7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0 h 2"/>
              <a:gd name="T24" fmla="*/ 2147483647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147483647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1214">
            <a:extLst>
              <a:ext uri="{FF2B5EF4-FFF2-40B4-BE49-F238E27FC236}">
                <a16:creationId xmlns:a16="http://schemas.microsoft.com/office/drawing/2014/main" id="{D620639F-6B3F-4195-8999-35535394ED77}"/>
              </a:ext>
            </a:extLst>
          </p:cNvPr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7 h 2"/>
              <a:gd name="T2" fmla="*/ 2147483647 w 2"/>
              <a:gd name="T3" fmla="*/ 2147483647 h 2"/>
              <a:gd name="T4" fmla="*/ 0 w 2"/>
              <a:gd name="T5" fmla="*/ 0 h 2"/>
              <a:gd name="T6" fmla="*/ 0 w 2"/>
              <a:gd name="T7" fmla="*/ 2147483647 h 2"/>
              <a:gd name="T8" fmla="*/ 0 w 2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Rectangle 1215">
            <a:extLst>
              <a:ext uri="{FF2B5EF4-FFF2-40B4-BE49-F238E27FC236}">
                <a16:creationId xmlns:a16="http://schemas.microsoft.com/office/drawing/2014/main" id="{EAF75179-A6AE-4A09-8C17-5E96439E6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32" name="Freeform 1217">
            <a:extLst>
              <a:ext uri="{FF2B5EF4-FFF2-40B4-BE49-F238E27FC236}">
                <a16:creationId xmlns:a16="http://schemas.microsoft.com/office/drawing/2014/main" id="{B310C4C9-5C2E-4967-A07E-BC96242AC933}"/>
              </a:ext>
            </a:extLst>
          </p:cNvPr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1219">
            <a:extLst>
              <a:ext uri="{FF2B5EF4-FFF2-40B4-BE49-F238E27FC236}">
                <a16:creationId xmlns:a16="http://schemas.microsoft.com/office/drawing/2014/main" id="{6985A83C-8EF2-46EE-BBF8-77DA56FBE164}"/>
              </a:ext>
            </a:extLst>
          </p:cNvPr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1221">
            <a:extLst>
              <a:ext uri="{FF2B5EF4-FFF2-40B4-BE49-F238E27FC236}">
                <a16:creationId xmlns:a16="http://schemas.microsoft.com/office/drawing/2014/main" id="{2DFD24A4-6184-4CAF-B400-0C6C9ED9FDD4}"/>
              </a:ext>
            </a:extLst>
          </p:cNvPr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2147483647 w 2"/>
              <a:gd name="T1" fmla="*/ 0 h 2"/>
              <a:gd name="T2" fmla="*/ 2147483647 w 2"/>
              <a:gd name="T3" fmla="*/ 0 h 2"/>
              <a:gd name="T4" fmla="*/ 2147483647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147483647 h 2"/>
              <a:gd name="T12" fmla="*/ 2147483647 w 2"/>
              <a:gd name="T13" fmla="*/ 0 h 2"/>
              <a:gd name="T14" fmla="*/ 2147483647 w 2"/>
              <a:gd name="T15" fmla="*/ 0 h 2"/>
              <a:gd name="T16" fmla="*/ 2147483647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147483647 h 2"/>
              <a:gd name="T24" fmla="*/ 2147483647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1234">
            <a:extLst>
              <a:ext uri="{FF2B5EF4-FFF2-40B4-BE49-F238E27FC236}">
                <a16:creationId xmlns:a16="http://schemas.microsoft.com/office/drawing/2014/main" id="{3E9BFC20-E609-452F-9774-29C2820F8220}"/>
              </a:ext>
            </a:extLst>
          </p:cNvPr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2147483647 w 2"/>
              <a:gd name="T9" fmla="*/ 0 h 1587"/>
              <a:gd name="T10" fmla="*/ 2147483647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147483647 w 2"/>
              <a:gd name="T25" fmla="*/ 0 h 1587"/>
              <a:gd name="T26" fmla="*/ 2147483647 w 2"/>
              <a:gd name="T27" fmla="*/ 0 h 1587"/>
              <a:gd name="T28" fmla="*/ 2147483647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7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237">
            <a:extLst>
              <a:ext uri="{FF2B5EF4-FFF2-40B4-BE49-F238E27FC236}">
                <a16:creationId xmlns:a16="http://schemas.microsoft.com/office/drawing/2014/main" id="{4EA7850B-31D8-4A1C-8026-A7BBD817310B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1238">
            <a:extLst>
              <a:ext uri="{FF2B5EF4-FFF2-40B4-BE49-F238E27FC236}">
                <a16:creationId xmlns:a16="http://schemas.microsoft.com/office/drawing/2014/main" id="{8BEB355B-238F-4519-9ABC-387C56ECC0F3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40">
            <a:extLst>
              <a:ext uri="{FF2B5EF4-FFF2-40B4-BE49-F238E27FC236}">
                <a16:creationId xmlns:a16="http://schemas.microsoft.com/office/drawing/2014/main" id="{5E20AFE3-6A73-46DD-834F-FEEE2F9CDF41}"/>
              </a:ext>
            </a:extLst>
          </p:cNvPr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2147483647 h 2"/>
              <a:gd name="T4" fmla="*/ 0 w 1587"/>
              <a:gd name="T5" fmla="*/ 0 h 2"/>
              <a:gd name="T6" fmla="*/ 0 w 1587"/>
              <a:gd name="T7" fmla="*/ 2147483647 h 2"/>
              <a:gd name="T8" fmla="*/ 0 w 1587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43">
            <a:extLst>
              <a:ext uri="{FF2B5EF4-FFF2-40B4-BE49-F238E27FC236}">
                <a16:creationId xmlns:a16="http://schemas.microsoft.com/office/drawing/2014/main" id="{FD5D7725-CC1D-4D8A-9F7E-77A2BC4FFBAC}"/>
              </a:ext>
            </a:extLst>
          </p:cNvPr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2147483647 w 2"/>
              <a:gd name="T1" fmla="*/ 2147483647 h 2"/>
              <a:gd name="T2" fmla="*/ 2147483647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0 w 2"/>
              <a:gd name="T9" fmla="*/ 2147483647 h 2"/>
              <a:gd name="T10" fmla="*/ 0 w 2"/>
              <a:gd name="T11" fmla="*/ 2147483647 h 2"/>
              <a:gd name="T12" fmla="*/ 2147483647 w 2"/>
              <a:gd name="T13" fmla="*/ 2147483647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0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2147483647 w 2"/>
              <a:gd name="T39" fmla="*/ 2147483647 h 2"/>
              <a:gd name="T40" fmla="*/ 2147483647 w 2"/>
              <a:gd name="T41" fmla="*/ 2147483647 h 2"/>
              <a:gd name="T42" fmla="*/ 2147483647 w 2"/>
              <a:gd name="T43" fmla="*/ 2147483647 h 2"/>
              <a:gd name="T44" fmla="*/ 2147483647 w 2"/>
              <a:gd name="T45" fmla="*/ 2147483647 h 2"/>
              <a:gd name="T46" fmla="*/ 2147483647 w 2"/>
              <a:gd name="T47" fmla="*/ 2147483647 h 2"/>
              <a:gd name="T48" fmla="*/ 0 w 2"/>
              <a:gd name="T49" fmla="*/ 0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2147483647 w 2"/>
              <a:gd name="T57" fmla="*/ 2147483647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46">
            <a:extLst>
              <a:ext uri="{FF2B5EF4-FFF2-40B4-BE49-F238E27FC236}">
                <a16:creationId xmlns:a16="http://schemas.microsoft.com/office/drawing/2014/main" id="{8EB22B53-6D73-4C9B-AEEC-A8EF0C911876}"/>
              </a:ext>
            </a:extLst>
          </p:cNvPr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0 h 2"/>
              <a:gd name="T6" fmla="*/ 2147483647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7 h 2"/>
              <a:gd name="T14" fmla="*/ 0 w 2"/>
              <a:gd name="T15" fmla="*/ 2147483647 h 2"/>
              <a:gd name="T16" fmla="*/ 2147483647 w 2"/>
              <a:gd name="T17" fmla="*/ 0 h 2"/>
              <a:gd name="T18" fmla="*/ 2147483647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147483647 h 2"/>
              <a:gd name="T48" fmla="*/ 0 w 2"/>
              <a:gd name="T49" fmla="*/ 2147483647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50">
            <a:extLst>
              <a:ext uri="{FF2B5EF4-FFF2-40B4-BE49-F238E27FC236}">
                <a16:creationId xmlns:a16="http://schemas.microsoft.com/office/drawing/2014/main" id="{7CA7203F-A6F0-4614-AC9F-423BA312CDB2}"/>
              </a:ext>
            </a:extLst>
          </p:cNvPr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2147483647 w 2"/>
              <a:gd name="T1" fmla="*/ 0 h 1588"/>
              <a:gd name="T2" fmla="*/ 0 w 2"/>
              <a:gd name="T3" fmla="*/ 0 h 1588"/>
              <a:gd name="T4" fmla="*/ 2147483647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1252">
            <a:extLst>
              <a:ext uri="{FF2B5EF4-FFF2-40B4-BE49-F238E27FC236}">
                <a16:creationId xmlns:a16="http://schemas.microsoft.com/office/drawing/2014/main" id="{BED01743-E3E8-42BE-8FB4-A2218DEA0637}"/>
              </a:ext>
            </a:extLst>
          </p:cNvPr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2147483647 w 2"/>
              <a:gd name="T1" fmla="*/ 2147483647 h 5"/>
              <a:gd name="T2" fmla="*/ 2147483647 w 2"/>
              <a:gd name="T3" fmla="*/ 2147483647 h 5"/>
              <a:gd name="T4" fmla="*/ 0 w 2"/>
              <a:gd name="T5" fmla="*/ 0 h 5"/>
              <a:gd name="T6" fmla="*/ 0 w 2"/>
              <a:gd name="T7" fmla="*/ 2147483647 h 5"/>
              <a:gd name="T8" fmla="*/ 0 w 2"/>
              <a:gd name="T9" fmla="*/ 2147483647 h 5"/>
              <a:gd name="T10" fmla="*/ 2147483647 w 2"/>
              <a:gd name="T11" fmla="*/ 2147483647 h 5"/>
              <a:gd name="T12" fmla="*/ 2147483647 w 2"/>
              <a:gd name="T13" fmla="*/ 2147483647 h 5"/>
              <a:gd name="T14" fmla="*/ 2147483647 w 2"/>
              <a:gd name="T15" fmla="*/ 2147483647 h 5"/>
              <a:gd name="T16" fmla="*/ 0 w 2"/>
              <a:gd name="T17" fmla="*/ 0 h 5"/>
              <a:gd name="T18" fmla="*/ 0 w 2"/>
              <a:gd name="T19" fmla="*/ 2147483647 h 5"/>
              <a:gd name="T20" fmla="*/ 0 w 2"/>
              <a:gd name="T21" fmla="*/ 2147483647 h 5"/>
              <a:gd name="T22" fmla="*/ 2147483647 w 2"/>
              <a:gd name="T23" fmla="*/ 2147483647 h 5"/>
              <a:gd name="T24" fmla="*/ 2147483647 w 2"/>
              <a:gd name="T25" fmla="*/ 2147483647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1255">
            <a:extLst>
              <a:ext uri="{FF2B5EF4-FFF2-40B4-BE49-F238E27FC236}">
                <a16:creationId xmlns:a16="http://schemas.microsoft.com/office/drawing/2014/main" id="{88F3D66B-818B-47CD-904E-B84FD4053FBB}"/>
              </a:ext>
            </a:extLst>
          </p:cNvPr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7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2147483647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147483647 w 2"/>
              <a:gd name="T19" fmla="*/ 0 h 1587"/>
              <a:gd name="T20" fmla="*/ 2147483647 w 2"/>
              <a:gd name="T21" fmla="*/ 0 h 1587"/>
              <a:gd name="T22" fmla="*/ 2147483647 w 2"/>
              <a:gd name="T23" fmla="*/ 0 h 1587"/>
              <a:gd name="T24" fmla="*/ 2147483647 w 2"/>
              <a:gd name="T25" fmla="*/ 0 h 1587"/>
              <a:gd name="T26" fmla="*/ 2147483647 w 2"/>
              <a:gd name="T27" fmla="*/ 0 h 1587"/>
              <a:gd name="T28" fmla="*/ 2147483647 w 2"/>
              <a:gd name="T29" fmla="*/ 0 h 1587"/>
              <a:gd name="T30" fmla="*/ 2147483647 w 2"/>
              <a:gd name="T31" fmla="*/ 0 h 1587"/>
              <a:gd name="T32" fmla="*/ 2147483647 w 2"/>
              <a:gd name="T33" fmla="*/ 0 h 1587"/>
              <a:gd name="T34" fmla="*/ 2147483647 w 2"/>
              <a:gd name="T35" fmla="*/ 0 h 1587"/>
              <a:gd name="T36" fmla="*/ 2147483647 w 2"/>
              <a:gd name="T37" fmla="*/ 0 h 1587"/>
              <a:gd name="T38" fmla="*/ 2147483647 w 2"/>
              <a:gd name="T39" fmla="*/ 0 h 1587"/>
              <a:gd name="T40" fmla="*/ 2147483647 w 2"/>
              <a:gd name="T41" fmla="*/ 0 h 1587"/>
              <a:gd name="T42" fmla="*/ 2147483647 w 2"/>
              <a:gd name="T43" fmla="*/ 0 h 1587"/>
              <a:gd name="T44" fmla="*/ 2147483647 w 2"/>
              <a:gd name="T45" fmla="*/ 0 h 1587"/>
              <a:gd name="T46" fmla="*/ 2147483647 w 2"/>
              <a:gd name="T47" fmla="*/ 0 h 1587"/>
              <a:gd name="T48" fmla="*/ 2147483647 w 2"/>
              <a:gd name="T49" fmla="*/ 0 h 1587"/>
              <a:gd name="T50" fmla="*/ 2147483647 w 2"/>
              <a:gd name="T51" fmla="*/ 0 h 1587"/>
              <a:gd name="T52" fmla="*/ 2147483647 w 2"/>
              <a:gd name="T53" fmla="*/ 0 h 1587"/>
              <a:gd name="T54" fmla="*/ 2147483647 w 2"/>
              <a:gd name="T55" fmla="*/ 0 h 1587"/>
              <a:gd name="T56" fmla="*/ 2147483647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1256">
            <a:extLst>
              <a:ext uri="{FF2B5EF4-FFF2-40B4-BE49-F238E27FC236}">
                <a16:creationId xmlns:a16="http://schemas.microsoft.com/office/drawing/2014/main" id="{735E167E-2CA4-4A3F-B0FD-4F6BFE8EB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45" name="Freeform 1258">
            <a:extLst>
              <a:ext uri="{FF2B5EF4-FFF2-40B4-BE49-F238E27FC236}">
                <a16:creationId xmlns:a16="http://schemas.microsoft.com/office/drawing/2014/main" id="{2BC4C95D-5030-44B1-8949-A8DD83B61D39}"/>
              </a:ext>
            </a:extLst>
          </p:cNvPr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1266">
            <a:extLst>
              <a:ext uri="{FF2B5EF4-FFF2-40B4-BE49-F238E27FC236}">
                <a16:creationId xmlns:a16="http://schemas.microsoft.com/office/drawing/2014/main" id="{72AEF3BB-3343-480C-A42A-1E21906078BF}"/>
              </a:ext>
            </a:extLst>
          </p:cNvPr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1269">
            <a:extLst>
              <a:ext uri="{FF2B5EF4-FFF2-40B4-BE49-F238E27FC236}">
                <a16:creationId xmlns:a16="http://schemas.microsoft.com/office/drawing/2014/main" id="{EF10460F-4220-4F98-A1E1-9CB876BC506D}"/>
              </a:ext>
            </a:extLst>
          </p:cNvPr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2147483647 h 3"/>
              <a:gd name="T2" fmla="*/ 2147483647 w 2"/>
              <a:gd name="T3" fmla="*/ 0 h 3"/>
              <a:gd name="T4" fmla="*/ 2147483647 w 2"/>
              <a:gd name="T5" fmla="*/ 0 h 3"/>
              <a:gd name="T6" fmla="*/ 2147483647 w 2"/>
              <a:gd name="T7" fmla="*/ 0 h 3"/>
              <a:gd name="T8" fmla="*/ 2147483647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7 h 3"/>
              <a:gd name="T16" fmla="*/ 0 w 2"/>
              <a:gd name="T17" fmla="*/ 2147483647 h 3"/>
              <a:gd name="T18" fmla="*/ 2147483647 w 2"/>
              <a:gd name="T19" fmla="*/ 0 h 3"/>
              <a:gd name="T20" fmla="*/ 2147483647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2147483647 h 3"/>
              <a:gd name="T40" fmla="*/ 0 w 2"/>
              <a:gd name="T41" fmla="*/ 2147483647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1270">
            <a:extLst>
              <a:ext uri="{FF2B5EF4-FFF2-40B4-BE49-F238E27FC236}">
                <a16:creationId xmlns:a16="http://schemas.microsoft.com/office/drawing/2014/main" id="{72E1059C-12B9-4C2F-8CA2-0996FA63A9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271">
            <a:extLst>
              <a:ext uri="{FF2B5EF4-FFF2-40B4-BE49-F238E27FC236}">
                <a16:creationId xmlns:a16="http://schemas.microsoft.com/office/drawing/2014/main" id="{0B325156-387C-4609-A2FC-D42AFF8C9AA5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Rectangle 1272">
            <a:extLst>
              <a:ext uri="{FF2B5EF4-FFF2-40B4-BE49-F238E27FC236}">
                <a16:creationId xmlns:a16="http://schemas.microsoft.com/office/drawing/2014/main" id="{82DBF07C-B398-41E2-9BA0-9013F2411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51" name="Rectangle 1273">
            <a:extLst>
              <a:ext uri="{FF2B5EF4-FFF2-40B4-BE49-F238E27FC236}">
                <a16:creationId xmlns:a16="http://schemas.microsoft.com/office/drawing/2014/main" id="{58A0181A-2BD1-4BF1-92CE-D4ABB3D52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52" name="Line 1274">
            <a:extLst>
              <a:ext uri="{FF2B5EF4-FFF2-40B4-BE49-F238E27FC236}">
                <a16:creationId xmlns:a16="http://schemas.microsoft.com/office/drawing/2014/main" id="{7A54A480-4301-49D6-885D-CAE4D72494C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275">
            <a:extLst>
              <a:ext uri="{FF2B5EF4-FFF2-40B4-BE49-F238E27FC236}">
                <a16:creationId xmlns:a16="http://schemas.microsoft.com/office/drawing/2014/main" id="{8B78F299-036A-4CC6-8436-6184CC58F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1277">
            <a:extLst>
              <a:ext uri="{FF2B5EF4-FFF2-40B4-BE49-F238E27FC236}">
                <a16:creationId xmlns:a16="http://schemas.microsoft.com/office/drawing/2014/main" id="{24CEA5C6-1389-40C4-9A4C-B5554C0BCEC1}"/>
              </a:ext>
            </a:extLst>
          </p:cNvPr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2147483647 h 2"/>
              <a:gd name="T4" fmla="*/ 0 w 1587"/>
              <a:gd name="T5" fmla="*/ 0 h 2"/>
              <a:gd name="T6" fmla="*/ 0 w 1587"/>
              <a:gd name="T7" fmla="*/ 2147483647 h 2"/>
              <a:gd name="T8" fmla="*/ 0 w 1587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1287">
            <a:extLst>
              <a:ext uri="{FF2B5EF4-FFF2-40B4-BE49-F238E27FC236}">
                <a16:creationId xmlns:a16="http://schemas.microsoft.com/office/drawing/2014/main" id="{192633D3-F0DA-4981-B46D-586601516114}"/>
              </a:ext>
            </a:extLst>
          </p:cNvPr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2147483647 w 2"/>
              <a:gd name="T25" fmla="*/ 2147483647 h 2"/>
              <a:gd name="T26" fmla="*/ 2147483647 w 2"/>
              <a:gd name="T27" fmla="*/ 2147483647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1290">
            <a:extLst>
              <a:ext uri="{FF2B5EF4-FFF2-40B4-BE49-F238E27FC236}">
                <a16:creationId xmlns:a16="http://schemas.microsoft.com/office/drawing/2014/main" id="{F6796F0F-EE5E-4EB8-A4F7-736EAB0190AC}"/>
              </a:ext>
            </a:extLst>
          </p:cNvPr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147483647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147483647 h 2"/>
              <a:gd name="T50" fmla="*/ 2147483647 w 2"/>
              <a:gd name="T51" fmla="*/ 2147483647 h 2"/>
              <a:gd name="T52" fmla="*/ 2147483647 w 2"/>
              <a:gd name="T53" fmla="*/ 0 h 2"/>
              <a:gd name="T54" fmla="*/ 2147483647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147483647 h 2"/>
              <a:gd name="T62" fmla="*/ 0 w 2"/>
              <a:gd name="T63" fmla="*/ 2147483647 h 2"/>
              <a:gd name="T64" fmla="*/ 2147483647 w 2"/>
              <a:gd name="T65" fmla="*/ 2147483647 h 2"/>
              <a:gd name="T66" fmla="*/ 2147483647 w 2"/>
              <a:gd name="T67" fmla="*/ 2147483647 h 2"/>
              <a:gd name="T68" fmla="*/ 0 w 2"/>
              <a:gd name="T69" fmla="*/ 2147483647 h 2"/>
              <a:gd name="T70" fmla="*/ 0 w 2"/>
              <a:gd name="T71" fmla="*/ 2147483647 h 2"/>
              <a:gd name="T72" fmla="*/ 0 w 2"/>
              <a:gd name="T73" fmla="*/ 2147483647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Rectangle 1335">
            <a:extLst>
              <a:ext uri="{FF2B5EF4-FFF2-40B4-BE49-F238E27FC236}">
                <a16:creationId xmlns:a16="http://schemas.microsoft.com/office/drawing/2014/main" id="{50925C4B-D505-49F4-AB37-37134BE8B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58" name="Rectangle 1336">
            <a:extLst>
              <a:ext uri="{FF2B5EF4-FFF2-40B4-BE49-F238E27FC236}">
                <a16:creationId xmlns:a16="http://schemas.microsoft.com/office/drawing/2014/main" id="{744F75F8-4C3A-4A01-A283-B8A8C8551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59" name="Rectangle 1337">
            <a:extLst>
              <a:ext uri="{FF2B5EF4-FFF2-40B4-BE49-F238E27FC236}">
                <a16:creationId xmlns:a16="http://schemas.microsoft.com/office/drawing/2014/main" id="{4D23B560-47AC-441E-8842-1E3B4B8A1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60" name="Rectangle 1340">
            <a:extLst>
              <a:ext uri="{FF2B5EF4-FFF2-40B4-BE49-F238E27FC236}">
                <a16:creationId xmlns:a16="http://schemas.microsoft.com/office/drawing/2014/main" id="{E8C8CBA5-13AB-4330-8B17-0CA3D13FF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61" name="Rectangle 1341">
            <a:extLst>
              <a:ext uri="{FF2B5EF4-FFF2-40B4-BE49-F238E27FC236}">
                <a16:creationId xmlns:a16="http://schemas.microsoft.com/office/drawing/2014/main" id="{873B00C1-A7B0-4825-8997-47C6C8F14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62" name="Rectangle 1342">
            <a:extLst>
              <a:ext uri="{FF2B5EF4-FFF2-40B4-BE49-F238E27FC236}">
                <a16:creationId xmlns:a16="http://schemas.microsoft.com/office/drawing/2014/main" id="{53A6B3EB-B3D8-4C0B-B80F-A74B58645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63" name="Rectangle 1343">
            <a:extLst>
              <a:ext uri="{FF2B5EF4-FFF2-40B4-BE49-F238E27FC236}">
                <a16:creationId xmlns:a16="http://schemas.microsoft.com/office/drawing/2014/main" id="{6129E660-9B12-461F-90BB-784AA6DAE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64" name="Rectangle 1344">
            <a:extLst>
              <a:ext uri="{FF2B5EF4-FFF2-40B4-BE49-F238E27FC236}">
                <a16:creationId xmlns:a16="http://schemas.microsoft.com/office/drawing/2014/main" id="{5E93B18E-ED34-4E87-84A3-535A42D11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4D715E0-B20D-47B8-9884-1A028E529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solidFill>
                <a:schemeClr val="bg1"/>
              </a:solidFill>
              <a:cs typeface="+mn-cs"/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rgbClr val="021F4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021F43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944825" y="4663925"/>
            <a:ext cx="2821170" cy="1428714"/>
          </a:xfrm>
        </p:spPr>
        <p:txBody>
          <a:bodyPr anchor="b"/>
          <a:lstStyle>
            <a:lvl1pPr algn="r">
              <a:lnSpc>
                <a:spcPct val="100000"/>
              </a:lnSpc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algn="r"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7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2025439" y="4684290"/>
            <a:ext cx="1861095" cy="1695483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8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225903" y="4657243"/>
            <a:ext cx="1700878" cy="1749576"/>
          </a:xfrm>
          <a:solidFill>
            <a:srgbClr val="FFFFFF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3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3963297" y="4684290"/>
            <a:ext cx="1861095" cy="1695483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9" name="Rectangle 1028">
            <a:extLst>
              <a:ext uri="{FF2B5EF4-FFF2-40B4-BE49-F238E27FC236}">
                <a16:creationId xmlns:a16="http://schemas.microsoft.com/office/drawing/2014/main" id="{0123381B-DA92-4613-88D9-1C6E4DBABB0D}"/>
              </a:ext>
            </a:extLst>
          </p:cNvPr>
          <p:cNvSpPr>
            <a:spLocks noGrp="1" noChangeArrowheads="1"/>
          </p:cNvSpPr>
          <p:nvPr>
            <p:ph type="dt" sz="half" idx="20"/>
          </p:nvPr>
        </p:nvSpPr>
        <p:spPr>
          <a:xfrm>
            <a:off x="5945188" y="6107113"/>
            <a:ext cx="281146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679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86">
            <a:extLst>
              <a:ext uri="{FF2B5EF4-FFF2-40B4-BE49-F238E27FC236}">
                <a16:creationId xmlns:a16="http://schemas.microsoft.com/office/drawing/2014/main" id="{DC554643-BA8C-4985-8D70-AFBADE6FC6C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087">
            <a:extLst>
              <a:ext uri="{FF2B5EF4-FFF2-40B4-BE49-F238E27FC236}">
                <a16:creationId xmlns:a16="http://schemas.microsoft.com/office/drawing/2014/main" id="{6F5173EE-0A34-4691-8BC3-83A74137B6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1088">
            <a:extLst>
              <a:ext uri="{FF2B5EF4-FFF2-40B4-BE49-F238E27FC236}">
                <a16:creationId xmlns:a16="http://schemas.microsoft.com/office/drawing/2014/main" id="{A66FD478-ED4D-455B-A739-1F634ADBB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7" name="Rectangle 1089">
            <a:extLst>
              <a:ext uri="{FF2B5EF4-FFF2-40B4-BE49-F238E27FC236}">
                <a16:creationId xmlns:a16="http://schemas.microsoft.com/office/drawing/2014/main" id="{FE31537E-B642-4FF6-91C3-8357FB24A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8" name="Freeform 1098">
            <a:extLst>
              <a:ext uri="{FF2B5EF4-FFF2-40B4-BE49-F238E27FC236}">
                <a16:creationId xmlns:a16="http://schemas.microsoft.com/office/drawing/2014/main" id="{E65D4FFF-4275-4F78-A69E-B2D1155D399E}"/>
              </a:ext>
            </a:extLst>
          </p:cNvPr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7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7 w 2"/>
              <a:gd name="T35" fmla="*/ 0 h 1587"/>
              <a:gd name="T36" fmla="*/ 2147483647 w 2"/>
              <a:gd name="T37" fmla="*/ 0 h 1587"/>
              <a:gd name="T38" fmla="*/ 2147483647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15">
            <a:extLst>
              <a:ext uri="{FF2B5EF4-FFF2-40B4-BE49-F238E27FC236}">
                <a16:creationId xmlns:a16="http://schemas.microsoft.com/office/drawing/2014/main" id="{3FE9C19E-462D-48B3-940E-73208AF4ADB5}"/>
              </a:ext>
            </a:extLst>
          </p:cNvPr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0 w 2"/>
              <a:gd name="T5" fmla="*/ 2147483647 h 2"/>
              <a:gd name="T6" fmla="*/ 0 w 2"/>
              <a:gd name="T7" fmla="*/ 2147483647 h 2"/>
              <a:gd name="T8" fmla="*/ 0 w 2"/>
              <a:gd name="T9" fmla="*/ 2147483647 h 2"/>
              <a:gd name="T10" fmla="*/ 0 w 2"/>
              <a:gd name="T11" fmla="*/ 2147483647 h 2"/>
              <a:gd name="T12" fmla="*/ 2147483647 w 2"/>
              <a:gd name="T13" fmla="*/ 2147483647 h 2"/>
              <a:gd name="T14" fmla="*/ 2147483647 w 2"/>
              <a:gd name="T15" fmla="*/ 2147483647 h 2"/>
              <a:gd name="T16" fmla="*/ 2147483647 w 2"/>
              <a:gd name="T17" fmla="*/ 0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2147483647 w 2"/>
              <a:gd name="T29" fmla="*/ 2147483647 h 2"/>
              <a:gd name="T30" fmla="*/ 2147483647 w 2"/>
              <a:gd name="T31" fmla="*/ 2147483647 h 2"/>
              <a:gd name="T32" fmla="*/ 2147483647 w 2"/>
              <a:gd name="T33" fmla="*/ 2147483647 h 2"/>
              <a:gd name="T34" fmla="*/ 2147483647 w 2"/>
              <a:gd name="T35" fmla="*/ 2147483647 h 2"/>
              <a:gd name="T36" fmla="*/ 2147483647 w 2"/>
              <a:gd name="T37" fmla="*/ 2147483647 h 2"/>
              <a:gd name="T38" fmla="*/ 2147483647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2147483647 w 2"/>
              <a:gd name="T55" fmla="*/ 2147483647 h 2"/>
              <a:gd name="T56" fmla="*/ 0 w 2"/>
              <a:gd name="T57" fmla="*/ 2147483647 h 2"/>
              <a:gd name="T58" fmla="*/ 2147483647 w 2"/>
              <a:gd name="T59" fmla="*/ 2147483647 h 2"/>
              <a:gd name="T60" fmla="*/ 2147483647 w 2"/>
              <a:gd name="T61" fmla="*/ 2147483647 h 2"/>
              <a:gd name="T62" fmla="*/ 2147483647 w 2"/>
              <a:gd name="T63" fmla="*/ 2147483647 h 2"/>
              <a:gd name="T64" fmla="*/ 0 w 2"/>
              <a:gd name="T65" fmla="*/ 2147483647 h 2"/>
              <a:gd name="T66" fmla="*/ 0 w 2"/>
              <a:gd name="T67" fmla="*/ 2147483647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120">
            <a:extLst>
              <a:ext uri="{FF2B5EF4-FFF2-40B4-BE49-F238E27FC236}">
                <a16:creationId xmlns:a16="http://schemas.microsoft.com/office/drawing/2014/main" id="{C6F6AF84-A88E-4C70-B377-D4A61BA2BE07}"/>
              </a:ext>
            </a:extLst>
          </p:cNvPr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7 h 2"/>
              <a:gd name="T4" fmla="*/ 0 w 2"/>
              <a:gd name="T5" fmla="*/ 2147483647 h 2"/>
              <a:gd name="T6" fmla="*/ 0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2147483647 w 2"/>
              <a:gd name="T13" fmla="*/ 0 h 2"/>
              <a:gd name="T14" fmla="*/ 2147483647 w 2"/>
              <a:gd name="T15" fmla="*/ 0 h 2"/>
              <a:gd name="T16" fmla="*/ 0 w 2"/>
              <a:gd name="T17" fmla="*/ 0 h 2"/>
              <a:gd name="T18" fmla="*/ 0 w 2"/>
              <a:gd name="T19" fmla="*/ 2147483647 h 2"/>
              <a:gd name="T20" fmla="*/ 0 w 2"/>
              <a:gd name="T21" fmla="*/ 2147483647 h 2"/>
              <a:gd name="T22" fmla="*/ 2147483647 w 2"/>
              <a:gd name="T23" fmla="*/ 0 h 2"/>
              <a:gd name="T24" fmla="*/ 2147483647 w 2"/>
              <a:gd name="T25" fmla="*/ 0 h 2"/>
              <a:gd name="T26" fmla="*/ 2147483647 w 2"/>
              <a:gd name="T27" fmla="*/ 0 h 2"/>
              <a:gd name="T28" fmla="*/ 2147483647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0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2147483647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2147483647 w 2"/>
              <a:gd name="T53" fmla="*/ 2147483647 h 2"/>
              <a:gd name="T54" fmla="*/ 2147483647 w 2"/>
              <a:gd name="T55" fmla="*/ 2147483647 h 2"/>
              <a:gd name="T56" fmla="*/ 2147483647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34">
            <a:extLst>
              <a:ext uri="{FF2B5EF4-FFF2-40B4-BE49-F238E27FC236}">
                <a16:creationId xmlns:a16="http://schemas.microsoft.com/office/drawing/2014/main" id="{491B6FA3-983A-4E9D-9DFC-7C557DC6BDC0}"/>
              </a:ext>
            </a:extLst>
          </p:cNvPr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2147483647 w 2"/>
              <a:gd name="T1" fmla="*/ 2147483647 h 4"/>
              <a:gd name="T2" fmla="*/ 2147483647 w 2"/>
              <a:gd name="T3" fmla="*/ 2147483647 h 4"/>
              <a:gd name="T4" fmla="*/ 2147483647 w 2"/>
              <a:gd name="T5" fmla="*/ 2147483647 h 4"/>
              <a:gd name="T6" fmla="*/ 2147483647 w 2"/>
              <a:gd name="T7" fmla="*/ 2147483647 h 4"/>
              <a:gd name="T8" fmla="*/ 2147483647 w 2"/>
              <a:gd name="T9" fmla="*/ 0 h 4"/>
              <a:gd name="T10" fmla="*/ 2147483647 w 2"/>
              <a:gd name="T11" fmla="*/ 0 h 4"/>
              <a:gd name="T12" fmla="*/ 2147483647 w 2"/>
              <a:gd name="T13" fmla="*/ 0 h 4"/>
              <a:gd name="T14" fmla="*/ 0 w 2"/>
              <a:gd name="T15" fmla="*/ 2147483647 h 4"/>
              <a:gd name="T16" fmla="*/ 2147483647 w 2"/>
              <a:gd name="T17" fmla="*/ 2147483647 h 4"/>
              <a:gd name="T18" fmla="*/ 2147483647 w 2"/>
              <a:gd name="T19" fmla="*/ 2147483647 h 4"/>
              <a:gd name="T20" fmla="*/ 2147483647 w 2"/>
              <a:gd name="T21" fmla="*/ 2147483647 h 4"/>
              <a:gd name="T22" fmla="*/ 2147483647 w 2"/>
              <a:gd name="T23" fmla="*/ 0 h 4"/>
              <a:gd name="T24" fmla="*/ 2147483647 w 2"/>
              <a:gd name="T25" fmla="*/ 2147483647 h 4"/>
              <a:gd name="T26" fmla="*/ 2147483647 w 2"/>
              <a:gd name="T27" fmla="*/ 2147483647 h 4"/>
              <a:gd name="T28" fmla="*/ 2147483647 w 2"/>
              <a:gd name="T29" fmla="*/ 2147483647 h 4"/>
              <a:gd name="T30" fmla="*/ 2147483647 w 2"/>
              <a:gd name="T31" fmla="*/ 2147483647 h 4"/>
              <a:gd name="T32" fmla="*/ 2147483647 w 2"/>
              <a:gd name="T33" fmla="*/ 2147483647 h 4"/>
              <a:gd name="T34" fmla="*/ 2147483647 w 2"/>
              <a:gd name="T35" fmla="*/ 2147483647 h 4"/>
              <a:gd name="T36" fmla="*/ 2147483647 w 2"/>
              <a:gd name="T37" fmla="*/ 2147483647 h 4"/>
              <a:gd name="T38" fmla="*/ 2147483647 w 2"/>
              <a:gd name="T39" fmla="*/ 2147483647 h 4"/>
              <a:gd name="T40" fmla="*/ 2147483647 w 2"/>
              <a:gd name="T41" fmla="*/ 2147483647 h 4"/>
              <a:gd name="T42" fmla="*/ 2147483647 w 2"/>
              <a:gd name="T43" fmla="*/ 2147483647 h 4"/>
              <a:gd name="T44" fmla="*/ 2147483647 w 2"/>
              <a:gd name="T45" fmla="*/ 2147483647 h 4"/>
              <a:gd name="T46" fmla="*/ 2147483647 w 2"/>
              <a:gd name="T47" fmla="*/ 2147483647 h 4"/>
              <a:gd name="T48" fmla="*/ 2147483647 w 2"/>
              <a:gd name="T49" fmla="*/ 2147483647 h 4"/>
              <a:gd name="T50" fmla="*/ 2147483647 w 2"/>
              <a:gd name="T51" fmla="*/ 2147483647 h 4"/>
              <a:gd name="T52" fmla="*/ 0 w 2"/>
              <a:gd name="T53" fmla="*/ 2147483647 h 4"/>
              <a:gd name="T54" fmla="*/ 2147483647 w 2"/>
              <a:gd name="T55" fmla="*/ 2147483647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41">
            <a:extLst>
              <a:ext uri="{FF2B5EF4-FFF2-40B4-BE49-F238E27FC236}">
                <a16:creationId xmlns:a16="http://schemas.microsoft.com/office/drawing/2014/main" id="{4614ACCA-78E4-41BE-BC1E-5B13AE62784B}"/>
              </a:ext>
            </a:extLst>
          </p:cNvPr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2147483647 h 4"/>
              <a:gd name="T2" fmla="*/ 0 w 1587"/>
              <a:gd name="T3" fmla="*/ 2147483647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147483647 h 4"/>
              <a:gd name="T10" fmla="*/ 0 w 1587"/>
              <a:gd name="T11" fmla="*/ 2147483647 h 4"/>
              <a:gd name="T12" fmla="*/ 0 w 1587"/>
              <a:gd name="T13" fmla="*/ 2147483647 h 4"/>
              <a:gd name="T14" fmla="*/ 0 w 1587"/>
              <a:gd name="T15" fmla="*/ 2147483647 h 4"/>
              <a:gd name="T16" fmla="*/ 0 w 1587"/>
              <a:gd name="T17" fmla="*/ 2147483647 h 4"/>
              <a:gd name="T18" fmla="*/ 0 w 1587"/>
              <a:gd name="T19" fmla="*/ 2147483647 h 4"/>
              <a:gd name="T20" fmla="*/ 0 w 1587"/>
              <a:gd name="T21" fmla="*/ 2147483647 h 4"/>
              <a:gd name="T22" fmla="*/ 0 w 1587"/>
              <a:gd name="T23" fmla="*/ 2147483647 h 4"/>
              <a:gd name="T24" fmla="*/ 0 w 1587"/>
              <a:gd name="T25" fmla="*/ 2147483647 h 4"/>
              <a:gd name="T26" fmla="*/ 0 w 1587"/>
              <a:gd name="T27" fmla="*/ 2147483647 h 4"/>
              <a:gd name="T28" fmla="*/ 0 w 1587"/>
              <a:gd name="T29" fmla="*/ 2147483647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48">
            <a:extLst>
              <a:ext uri="{FF2B5EF4-FFF2-40B4-BE49-F238E27FC236}">
                <a16:creationId xmlns:a16="http://schemas.microsoft.com/office/drawing/2014/main" id="{2E8E5C50-EBA1-43D3-85AC-FDFD24CDEE6F}"/>
              </a:ext>
            </a:extLst>
          </p:cNvPr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2147483647 w 2"/>
              <a:gd name="T1" fmla="*/ 2147483647 h 2"/>
              <a:gd name="T2" fmla="*/ 2147483647 w 2"/>
              <a:gd name="T3" fmla="*/ 0 h 2"/>
              <a:gd name="T4" fmla="*/ 2147483647 w 2"/>
              <a:gd name="T5" fmla="*/ 0 h 2"/>
              <a:gd name="T6" fmla="*/ 2147483647 w 2"/>
              <a:gd name="T7" fmla="*/ 0 h 2"/>
              <a:gd name="T8" fmla="*/ 2147483647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0 h 2"/>
              <a:gd name="T26" fmla="*/ 2147483647 w 2"/>
              <a:gd name="T27" fmla="*/ 0 h 2"/>
              <a:gd name="T28" fmla="*/ 2147483647 w 2"/>
              <a:gd name="T29" fmla="*/ 0 h 2"/>
              <a:gd name="T30" fmla="*/ 0 w 2"/>
              <a:gd name="T31" fmla="*/ 2147483647 h 2"/>
              <a:gd name="T32" fmla="*/ 2147483647 w 2"/>
              <a:gd name="T33" fmla="*/ 2147483647 h 2"/>
              <a:gd name="T34" fmla="*/ 2147483647 w 2"/>
              <a:gd name="T35" fmla="*/ 0 h 2"/>
              <a:gd name="T36" fmla="*/ 0 w 2"/>
              <a:gd name="T37" fmla="*/ 2147483647 h 2"/>
              <a:gd name="T38" fmla="*/ 2147483647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0 w 2"/>
              <a:gd name="T57" fmla="*/ 2147483647 h 2"/>
              <a:gd name="T58" fmla="*/ 2147483647 w 2"/>
              <a:gd name="T59" fmla="*/ 2147483647 h 2"/>
              <a:gd name="T60" fmla="*/ 2147483647 w 2"/>
              <a:gd name="T61" fmla="*/ 2147483647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50">
            <a:extLst>
              <a:ext uri="{FF2B5EF4-FFF2-40B4-BE49-F238E27FC236}">
                <a16:creationId xmlns:a16="http://schemas.microsoft.com/office/drawing/2014/main" id="{A1B7A387-E6DC-4AD3-8AC8-FF9F9284C7A7}"/>
              </a:ext>
            </a:extLst>
          </p:cNvPr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0 h 2"/>
              <a:gd name="T4" fmla="*/ 0 w 1587"/>
              <a:gd name="T5" fmla="*/ 2147483647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52">
            <a:extLst>
              <a:ext uri="{FF2B5EF4-FFF2-40B4-BE49-F238E27FC236}">
                <a16:creationId xmlns:a16="http://schemas.microsoft.com/office/drawing/2014/main" id="{AD2C2637-A392-40EF-92BA-EDB87CB5B90E}"/>
              </a:ext>
            </a:extLst>
          </p:cNvPr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2147483647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147483647 h 2"/>
              <a:gd name="T10" fmla="*/ 2147483647 w 2"/>
              <a:gd name="T11" fmla="*/ 2147483647 h 2"/>
              <a:gd name="T12" fmla="*/ 2147483647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4">
            <a:extLst>
              <a:ext uri="{FF2B5EF4-FFF2-40B4-BE49-F238E27FC236}">
                <a16:creationId xmlns:a16="http://schemas.microsoft.com/office/drawing/2014/main" id="{3838F6C9-6740-4D2B-8D13-DB8D22124B5F}"/>
              </a:ext>
            </a:extLst>
          </p:cNvPr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2147483647 w 2"/>
              <a:gd name="T1" fmla="*/ 0 h 1588"/>
              <a:gd name="T2" fmla="*/ 0 w 2"/>
              <a:gd name="T3" fmla="*/ 0 h 1588"/>
              <a:gd name="T4" fmla="*/ 2147483647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6">
            <a:extLst>
              <a:ext uri="{FF2B5EF4-FFF2-40B4-BE49-F238E27FC236}">
                <a16:creationId xmlns:a16="http://schemas.microsoft.com/office/drawing/2014/main" id="{0798DDD2-55D4-4C33-8156-495859CFB8B2}"/>
              </a:ext>
            </a:extLst>
          </p:cNvPr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2147483647 w 2"/>
              <a:gd name="T1" fmla="*/ 2147483647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7 h 2"/>
              <a:gd name="T8" fmla="*/ 2147483647 w 2"/>
              <a:gd name="T9" fmla="*/ 2147483647 h 2"/>
              <a:gd name="T10" fmla="*/ 2147483647 w 2"/>
              <a:gd name="T11" fmla="*/ 2147483647 h 2"/>
              <a:gd name="T12" fmla="*/ 2147483647 w 2"/>
              <a:gd name="T13" fmla="*/ 2147483647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2147483647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63">
            <a:extLst>
              <a:ext uri="{FF2B5EF4-FFF2-40B4-BE49-F238E27FC236}">
                <a16:creationId xmlns:a16="http://schemas.microsoft.com/office/drawing/2014/main" id="{41CD370E-E5E5-4650-A6A5-486FCDA642D5}"/>
              </a:ext>
            </a:extLst>
          </p:cNvPr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2147483647 w 4"/>
              <a:gd name="T1" fmla="*/ 2147483647 h 2"/>
              <a:gd name="T2" fmla="*/ 2147483647 w 4"/>
              <a:gd name="T3" fmla="*/ 2147483647 h 2"/>
              <a:gd name="T4" fmla="*/ 2147483647 w 4"/>
              <a:gd name="T5" fmla="*/ 2147483647 h 2"/>
              <a:gd name="T6" fmla="*/ 2147483647 w 4"/>
              <a:gd name="T7" fmla="*/ 0 h 2"/>
              <a:gd name="T8" fmla="*/ 2147483647 w 4"/>
              <a:gd name="T9" fmla="*/ 0 h 2"/>
              <a:gd name="T10" fmla="*/ 2147483647 w 4"/>
              <a:gd name="T11" fmla="*/ 0 h 2"/>
              <a:gd name="T12" fmla="*/ 2147483647 w 4"/>
              <a:gd name="T13" fmla="*/ 0 h 2"/>
              <a:gd name="T14" fmla="*/ 0 w 4"/>
              <a:gd name="T15" fmla="*/ 2147483647 h 2"/>
              <a:gd name="T16" fmla="*/ 2147483647 w 4"/>
              <a:gd name="T17" fmla="*/ 2147483647 h 2"/>
              <a:gd name="T18" fmla="*/ 2147483647 w 4"/>
              <a:gd name="T19" fmla="*/ 0 h 2"/>
              <a:gd name="T20" fmla="*/ 2147483647 w 4"/>
              <a:gd name="T21" fmla="*/ 2147483647 h 2"/>
              <a:gd name="T22" fmla="*/ 2147483647 w 4"/>
              <a:gd name="T23" fmla="*/ 0 h 2"/>
              <a:gd name="T24" fmla="*/ 2147483647 w 4"/>
              <a:gd name="T25" fmla="*/ 0 h 2"/>
              <a:gd name="T26" fmla="*/ 2147483647 w 4"/>
              <a:gd name="T27" fmla="*/ 0 h 2"/>
              <a:gd name="T28" fmla="*/ 2147483647 w 4"/>
              <a:gd name="T29" fmla="*/ 0 h 2"/>
              <a:gd name="T30" fmla="*/ 0 w 4"/>
              <a:gd name="T31" fmla="*/ 0 h 2"/>
              <a:gd name="T32" fmla="*/ 2147483647 w 4"/>
              <a:gd name="T33" fmla="*/ 2147483647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72">
            <a:extLst>
              <a:ext uri="{FF2B5EF4-FFF2-40B4-BE49-F238E27FC236}">
                <a16:creationId xmlns:a16="http://schemas.microsoft.com/office/drawing/2014/main" id="{2AE12BCB-EC4F-43F7-A20C-C0BACA538086}"/>
              </a:ext>
            </a:extLst>
          </p:cNvPr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7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0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0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0 w 2"/>
              <a:gd name="T57" fmla="*/ 2147483647 h 2"/>
              <a:gd name="T58" fmla="*/ 0 w 2"/>
              <a:gd name="T59" fmla="*/ 2147483647 h 2"/>
              <a:gd name="T60" fmla="*/ 0 w 2"/>
              <a:gd name="T61" fmla="*/ 2147483647 h 2"/>
              <a:gd name="T62" fmla="*/ 0 w 2"/>
              <a:gd name="T63" fmla="*/ 2147483647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77">
            <a:extLst>
              <a:ext uri="{FF2B5EF4-FFF2-40B4-BE49-F238E27FC236}">
                <a16:creationId xmlns:a16="http://schemas.microsoft.com/office/drawing/2014/main" id="{A1100538-A5AE-482F-902B-6AAE0FCA9D2D}"/>
              </a:ext>
            </a:extLst>
          </p:cNvPr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2147483647 h 2"/>
              <a:gd name="T2" fmla="*/ 2147483647 w 2"/>
              <a:gd name="T3" fmla="*/ 2147483647 h 2"/>
              <a:gd name="T4" fmla="*/ 2147483647 w 2"/>
              <a:gd name="T5" fmla="*/ 2147483647 h 2"/>
              <a:gd name="T6" fmla="*/ 2147483647 w 2"/>
              <a:gd name="T7" fmla="*/ 0 h 2"/>
              <a:gd name="T8" fmla="*/ 2147483647 w 2"/>
              <a:gd name="T9" fmla="*/ 0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147483647 h 2"/>
              <a:gd name="T40" fmla="*/ 0 w 2"/>
              <a:gd name="T41" fmla="*/ 2147483647 h 2"/>
              <a:gd name="T42" fmla="*/ 2147483647 w 2"/>
              <a:gd name="T43" fmla="*/ 2147483647 h 2"/>
              <a:gd name="T44" fmla="*/ 2147483647 w 2"/>
              <a:gd name="T45" fmla="*/ 0 h 2"/>
              <a:gd name="T46" fmla="*/ 2147483647 w 2"/>
              <a:gd name="T47" fmla="*/ 0 h 2"/>
              <a:gd name="T48" fmla="*/ 2147483647 w 2"/>
              <a:gd name="T49" fmla="*/ 0 h 2"/>
              <a:gd name="T50" fmla="*/ 2147483647 w 2"/>
              <a:gd name="T51" fmla="*/ 0 h 2"/>
              <a:gd name="T52" fmla="*/ 2147483647 w 2"/>
              <a:gd name="T53" fmla="*/ 0 h 2"/>
              <a:gd name="T54" fmla="*/ 2147483647 w 2"/>
              <a:gd name="T55" fmla="*/ 0 h 2"/>
              <a:gd name="T56" fmla="*/ 2147483647 w 2"/>
              <a:gd name="T57" fmla="*/ 0 h 2"/>
              <a:gd name="T58" fmla="*/ 2147483647 w 2"/>
              <a:gd name="T59" fmla="*/ 0 h 2"/>
              <a:gd name="T60" fmla="*/ 2147483647 w 2"/>
              <a:gd name="T61" fmla="*/ 0 h 2"/>
              <a:gd name="T62" fmla="*/ 2147483647 w 2"/>
              <a:gd name="T63" fmla="*/ 0 h 2"/>
              <a:gd name="T64" fmla="*/ 2147483647 w 2"/>
              <a:gd name="T65" fmla="*/ 0 h 2"/>
              <a:gd name="T66" fmla="*/ 2147483647 w 2"/>
              <a:gd name="T67" fmla="*/ 2147483647 h 2"/>
              <a:gd name="T68" fmla="*/ 2147483647 w 2"/>
              <a:gd name="T69" fmla="*/ 0 h 2"/>
              <a:gd name="T70" fmla="*/ 2147483647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147483647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80">
            <a:extLst>
              <a:ext uri="{FF2B5EF4-FFF2-40B4-BE49-F238E27FC236}">
                <a16:creationId xmlns:a16="http://schemas.microsoft.com/office/drawing/2014/main" id="{7DCB880A-BE66-49F3-9F10-D0FDF13ADDAA}"/>
              </a:ext>
            </a:extLst>
          </p:cNvPr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2147483647 h 3"/>
              <a:gd name="T2" fmla="*/ 0 w 2"/>
              <a:gd name="T3" fmla="*/ 2147483647 h 3"/>
              <a:gd name="T4" fmla="*/ 2147483647 w 2"/>
              <a:gd name="T5" fmla="*/ 2147483647 h 3"/>
              <a:gd name="T6" fmla="*/ 2147483647 w 2"/>
              <a:gd name="T7" fmla="*/ 2147483647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7 h 3"/>
              <a:gd name="T16" fmla="*/ 0 w 2"/>
              <a:gd name="T17" fmla="*/ 2147483647 h 3"/>
              <a:gd name="T18" fmla="*/ 0 w 2"/>
              <a:gd name="T19" fmla="*/ 2147483647 h 3"/>
              <a:gd name="T20" fmla="*/ 0 w 2"/>
              <a:gd name="T21" fmla="*/ 2147483647 h 3"/>
              <a:gd name="T22" fmla="*/ 0 w 2"/>
              <a:gd name="T23" fmla="*/ 0 h 3"/>
              <a:gd name="T24" fmla="*/ 0 w 2"/>
              <a:gd name="T25" fmla="*/ 2147483647 h 3"/>
              <a:gd name="T26" fmla="*/ 0 w 2"/>
              <a:gd name="T27" fmla="*/ 2147483647 h 3"/>
              <a:gd name="T28" fmla="*/ 0 w 2"/>
              <a:gd name="T29" fmla="*/ 2147483647 h 3"/>
              <a:gd name="T30" fmla="*/ 0 w 2"/>
              <a:gd name="T31" fmla="*/ 2147483647 h 3"/>
              <a:gd name="T32" fmla="*/ 0 w 2"/>
              <a:gd name="T33" fmla="*/ 2147483647 h 3"/>
              <a:gd name="T34" fmla="*/ 0 w 2"/>
              <a:gd name="T35" fmla="*/ 2147483647 h 3"/>
              <a:gd name="T36" fmla="*/ 0 w 2"/>
              <a:gd name="T37" fmla="*/ 2147483647 h 3"/>
              <a:gd name="T38" fmla="*/ 0 w 2"/>
              <a:gd name="T39" fmla="*/ 2147483647 h 3"/>
              <a:gd name="T40" fmla="*/ 0 w 2"/>
              <a:gd name="T41" fmla="*/ 2147483647 h 3"/>
              <a:gd name="T42" fmla="*/ 0 w 2"/>
              <a:gd name="T43" fmla="*/ 2147483647 h 3"/>
              <a:gd name="T44" fmla="*/ 0 w 2"/>
              <a:gd name="T45" fmla="*/ 2147483647 h 3"/>
              <a:gd name="T46" fmla="*/ 0 w 2"/>
              <a:gd name="T47" fmla="*/ 2147483647 h 3"/>
              <a:gd name="T48" fmla="*/ 0 w 2"/>
              <a:gd name="T49" fmla="*/ 2147483647 h 3"/>
              <a:gd name="T50" fmla="*/ 0 w 2"/>
              <a:gd name="T51" fmla="*/ 2147483647 h 3"/>
              <a:gd name="T52" fmla="*/ 0 w 2"/>
              <a:gd name="T53" fmla="*/ 2147483647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187">
            <a:extLst>
              <a:ext uri="{FF2B5EF4-FFF2-40B4-BE49-F238E27FC236}">
                <a16:creationId xmlns:a16="http://schemas.microsoft.com/office/drawing/2014/main" id="{FF0FB98F-9E1A-4272-BC76-6168D4E425F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188">
            <a:extLst>
              <a:ext uri="{FF2B5EF4-FFF2-40B4-BE49-F238E27FC236}">
                <a16:creationId xmlns:a16="http://schemas.microsoft.com/office/drawing/2014/main" id="{400F6A18-5A6E-4E12-8932-178ABC84B05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208">
            <a:extLst>
              <a:ext uri="{FF2B5EF4-FFF2-40B4-BE49-F238E27FC236}">
                <a16:creationId xmlns:a16="http://schemas.microsoft.com/office/drawing/2014/main" id="{2A84EA32-9B6D-46CC-97EA-A5C4F0CD3A95}"/>
              </a:ext>
            </a:extLst>
          </p:cNvPr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210">
            <a:extLst>
              <a:ext uri="{FF2B5EF4-FFF2-40B4-BE49-F238E27FC236}">
                <a16:creationId xmlns:a16="http://schemas.microsoft.com/office/drawing/2014/main" id="{6F0663E7-8EE4-40DB-8A78-854287D7BBE4}"/>
              </a:ext>
            </a:extLst>
          </p:cNvPr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0 h 2"/>
              <a:gd name="T8" fmla="*/ 2147483647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7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0 h 2"/>
              <a:gd name="T24" fmla="*/ 2147483647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147483647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14">
            <a:extLst>
              <a:ext uri="{FF2B5EF4-FFF2-40B4-BE49-F238E27FC236}">
                <a16:creationId xmlns:a16="http://schemas.microsoft.com/office/drawing/2014/main" id="{4E5DDAA2-05C3-4D39-9BC2-99375CE6F27E}"/>
              </a:ext>
            </a:extLst>
          </p:cNvPr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7 h 2"/>
              <a:gd name="T2" fmla="*/ 2147483647 w 2"/>
              <a:gd name="T3" fmla="*/ 2147483647 h 2"/>
              <a:gd name="T4" fmla="*/ 0 w 2"/>
              <a:gd name="T5" fmla="*/ 0 h 2"/>
              <a:gd name="T6" fmla="*/ 0 w 2"/>
              <a:gd name="T7" fmla="*/ 2147483647 h 2"/>
              <a:gd name="T8" fmla="*/ 0 w 2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1215">
            <a:extLst>
              <a:ext uri="{FF2B5EF4-FFF2-40B4-BE49-F238E27FC236}">
                <a16:creationId xmlns:a16="http://schemas.microsoft.com/office/drawing/2014/main" id="{B0B8DA46-E227-4784-8588-67984F749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28" name="Freeform 1217">
            <a:extLst>
              <a:ext uri="{FF2B5EF4-FFF2-40B4-BE49-F238E27FC236}">
                <a16:creationId xmlns:a16="http://schemas.microsoft.com/office/drawing/2014/main" id="{CC9A4F37-7216-4892-B45E-8C9D51D5CB8B}"/>
              </a:ext>
            </a:extLst>
          </p:cNvPr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1219">
            <a:extLst>
              <a:ext uri="{FF2B5EF4-FFF2-40B4-BE49-F238E27FC236}">
                <a16:creationId xmlns:a16="http://schemas.microsoft.com/office/drawing/2014/main" id="{9279E8F1-09B5-4EB7-9E76-8F229FA46124}"/>
              </a:ext>
            </a:extLst>
          </p:cNvPr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1221">
            <a:extLst>
              <a:ext uri="{FF2B5EF4-FFF2-40B4-BE49-F238E27FC236}">
                <a16:creationId xmlns:a16="http://schemas.microsoft.com/office/drawing/2014/main" id="{0BF5CAE6-5979-4ED9-99CF-F0A0DAA8A7F6}"/>
              </a:ext>
            </a:extLst>
          </p:cNvPr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2147483647 w 2"/>
              <a:gd name="T1" fmla="*/ 0 h 2"/>
              <a:gd name="T2" fmla="*/ 2147483647 w 2"/>
              <a:gd name="T3" fmla="*/ 0 h 2"/>
              <a:gd name="T4" fmla="*/ 2147483647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147483647 h 2"/>
              <a:gd name="T12" fmla="*/ 2147483647 w 2"/>
              <a:gd name="T13" fmla="*/ 0 h 2"/>
              <a:gd name="T14" fmla="*/ 2147483647 w 2"/>
              <a:gd name="T15" fmla="*/ 0 h 2"/>
              <a:gd name="T16" fmla="*/ 2147483647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147483647 h 2"/>
              <a:gd name="T24" fmla="*/ 2147483647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34">
            <a:extLst>
              <a:ext uri="{FF2B5EF4-FFF2-40B4-BE49-F238E27FC236}">
                <a16:creationId xmlns:a16="http://schemas.microsoft.com/office/drawing/2014/main" id="{DD4E315B-17DC-4005-B337-8F737E6523E3}"/>
              </a:ext>
            </a:extLst>
          </p:cNvPr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2147483647 w 2"/>
              <a:gd name="T9" fmla="*/ 0 h 1587"/>
              <a:gd name="T10" fmla="*/ 2147483647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147483647 w 2"/>
              <a:gd name="T25" fmla="*/ 0 h 1587"/>
              <a:gd name="T26" fmla="*/ 2147483647 w 2"/>
              <a:gd name="T27" fmla="*/ 0 h 1587"/>
              <a:gd name="T28" fmla="*/ 2147483647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7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1237">
            <a:extLst>
              <a:ext uri="{FF2B5EF4-FFF2-40B4-BE49-F238E27FC236}">
                <a16:creationId xmlns:a16="http://schemas.microsoft.com/office/drawing/2014/main" id="{090824E1-E14F-4F2D-80C9-21E2F9BBAC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238">
            <a:extLst>
              <a:ext uri="{FF2B5EF4-FFF2-40B4-BE49-F238E27FC236}">
                <a16:creationId xmlns:a16="http://schemas.microsoft.com/office/drawing/2014/main" id="{ED1EA25F-0284-42BD-933B-F4F1F2447A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1240">
            <a:extLst>
              <a:ext uri="{FF2B5EF4-FFF2-40B4-BE49-F238E27FC236}">
                <a16:creationId xmlns:a16="http://schemas.microsoft.com/office/drawing/2014/main" id="{14FEF370-D437-49AF-8E55-FB38B5DCEDD4}"/>
              </a:ext>
            </a:extLst>
          </p:cNvPr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2147483647 h 2"/>
              <a:gd name="T4" fmla="*/ 0 w 1587"/>
              <a:gd name="T5" fmla="*/ 0 h 2"/>
              <a:gd name="T6" fmla="*/ 0 w 1587"/>
              <a:gd name="T7" fmla="*/ 2147483647 h 2"/>
              <a:gd name="T8" fmla="*/ 0 w 1587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1243">
            <a:extLst>
              <a:ext uri="{FF2B5EF4-FFF2-40B4-BE49-F238E27FC236}">
                <a16:creationId xmlns:a16="http://schemas.microsoft.com/office/drawing/2014/main" id="{BCEAE5A1-5DB9-4004-91E8-2B43443DB89F}"/>
              </a:ext>
            </a:extLst>
          </p:cNvPr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2147483647 w 2"/>
              <a:gd name="T1" fmla="*/ 2147483647 h 2"/>
              <a:gd name="T2" fmla="*/ 2147483647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0 w 2"/>
              <a:gd name="T9" fmla="*/ 2147483647 h 2"/>
              <a:gd name="T10" fmla="*/ 0 w 2"/>
              <a:gd name="T11" fmla="*/ 2147483647 h 2"/>
              <a:gd name="T12" fmla="*/ 2147483647 w 2"/>
              <a:gd name="T13" fmla="*/ 2147483647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0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2147483647 w 2"/>
              <a:gd name="T39" fmla="*/ 2147483647 h 2"/>
              <a:gd name="T40" fmla="*/ 2147483647 w 2"/>
              <a:gd name="T41" fmla="*/ 2147483647 h 2"/>
              <a:gd name="T42" fmla="*/ 2147483647 w 2"/>
              <a:gd name="T43" fmla="*/ 2147483647 h 2"/>
              <a:gd name="T44" fmla="*/ 2147483647 w 2"/>
              <a:gd name="T45" fmla="*/ 2147483647 h 2"/>
              <a:gd name="T46" fmla="*/ 2147483647 w 2"/>
              <a:gd name="T47" fmla="*/ 2147483647 h 2"/>
              <a:gd name="T48" fmla="*/ 0 w 2"/>
              <a:gd name="T49" fmla="*/ 0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2147483647 w 2"/>
              <a:gd name="T57" fmla="*/ 2147483647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6">
            <a:extLst>
              <a:ext uri="{FF2B5EF4-FFF2-40B4-BE49-F238E27FC236}">
                <a16:creationId xmlns:a16="http://schemas.microsoft.com/office/drawing/2014/main" id="{2BD8E146-01FC-427E-8AF6-83A84DF96B0D}"/>
              </a:ext>
            </a:extLst>
          </p:cNvPr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0 h 2"/>
              <a:gd name="T6" fmla="*/ 2147483647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7 h 2"/>
              <a:gd name="T14" fmla="*/ 0 w 2"/>
              <a:gd name="T15" fmla="*/ 2147483647 h 2"/>
              <a:gd name="T16" fmla="*/ 2147483647 w 2"/>
              <a:gd name="T17" fmla="*/ 0 h 2"/>
              <a:gd name="T18" fmla="*/ 2147483647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147483647 h 2"/>
              <a:gd name="T48" fmla="*/ 0 w 2"/>
              <a:gd name="T49" fmla="*/ 2147483647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50">
            <a:extLst>
              <a:ext uri="{FF2B5EF4-FFF2-40B4-BE49-F238E27FC236}">
                <a16:creationId xmlns:a16="http://schemas.microsoft.com/office/drawing/2014/main" id="{F88D1FBA-08E7-438E-BE59-C327F982D777}"/>
              </a:ext>
            </a:extLst>
          </p:cNvPr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2147483647 w 2"/>
              <a:gd name="T1" fmla="*/ 0 h 1588"/>
              <a:gd name="T2" fmla="*/ 0 w 2"/>
              <a:gd name="T3" fmla="*/ 0 h 1588"/>
              <a:gd name="T4" fmla="*/ 2147483647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52">
            <a:extLst>
              <a:ext uri="{FF2B5EF4-FFF2-40B4-BE49-F238E27FC236}">
                <a16:creationId xmlns:a16="http://schemas.microsoft.com/office/drawing/2014/main" id="{8DB3D67D-22CF-4880-96E1-C0271050C94A}"/>
              </a:ext>
            </a:extLst>
          </p:cNvPr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2147483647 w 2"/>
              <a:gd name="T1" fmla="*/ 2147483647 h 5"/>
              <a:gd name="T2" fmla="*/ 2147483647 w 2"/>
              <a:gd name="T3" fmla="*/ 2147483647 h 5"/>
              <a:gd name="T4" fmla="*/ 0 w 2"/>
              <a:gd name="T5" fmla="*/ 0 h 5"/>
              <a:gd name="T6" fmla="*/ 0 w 2"/>
              <a:gd name="T7" fmla="*/ 2147483647 h 5"/>
              <a:gd name="T8" fmla="*/ 0 w 2"/>
              <a:gd name="T9" fmla="*/ 2147483647 h 5"/>
              <a:gd name="T10" fmla="*/ 2147483647 w 2"/>
              <a:gd name="T11" fmla="*/ 2147483647 h 5"/>
              <a:gd name="T12" fmla="*/ 2147483647 w 2"/>
              <a:gd name="T13" fmla="*/ 2147483647 h 5"/>
              <a:gd name="T14" fmla="*/ 2147483647 w 2"/>
              <a:gd name="T15" fmla="*/ 2147483647 h 5"/>
              <a:gd name="T16" fmla="*/ 0 w 2"/>
              <a:gd name="T17" fmla="*/ 0 h 5"/>
              <a:gd name="T18" fmla="*/ 0 w 2"/>
              <a:gd name="T19" fmla="*/ 2147483647 h 5"/>
              <a:gd name="T20" fmla="*/ 0 w 2"/>
              <a:gd name="T21" fmla="*/ 2147483647 h 5"/>
              <a:gd name="T22" fmla="*/ 2147483647 w 2"/>
              <a:gd name="T23" fmla="*/ 2147483647 h 5"/>
              <a:gd name="T24" fmla="*/ 2147483647 w 2"/>
              <a:gd name="T25" fmla="*/ 2147483647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5">
            <a:extLst>
              <a:ext uri="{FF2B5EF4-FFF2-40B4-BE49-F238E27FC236}">
                <a16:creationId xmlns:a16="http://schemas.microsoft.com/office/drawing/2014/main" id="{01632475-77B0-4FC1-B24C-3C0E130A403E}"/>
              </a:ext>
            </a:extLst>
          </p:cNvPr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7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2147483647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147483647 w 2"/>
              <a:gd name="T19" fmla="*/ 0 h 1587"/>
              <a:gd name="T20" fmla="*/ 2147483647 w 2"/>
              <a:gd name="T21" fmla="*/ 0 h 1587"/>
              <a:gd name="T22" fmla="*/ 2147483647 w 2"/>
              <a:gd name="T23" fmla="*/ 0 h 1587"/>
              <a:gd name="T24" fmla="*/ 2147483647 w 2"/>
              <a:gd name="T25" fmla="*/ 0 h 1587"/>
              <a:gd name="T26" fmla="*/ 2147483647 w 2"/>
              <a:gd name="T27" fmla="*/ 0 h 1587"/>
              <a:gd name="T28" fmla="*/ 2147483647 w 2"/>
              <a:gd name="T29" fmla="*/ 0 h 1587"/>
              <a:gd name="T30" fmla="*/ 2147483647 w 2"/>
              <a:gd name="T31" fmla="*/ 0 h 1587"/>
              <a:gd name="T32" fmla="*/ 2147483647 w 2"/>
              <a:gd name="T33" fmla="*/ 0 h 1587"/>
              <a:gd name="T34" fmla="*/ 2147483647 w 2"/>
              <a:gd name="T35" fmla="*/ 0 h 1587"/>
              <a:gd name="T36" fmla="*/ 2147483647 w 2"/>
              <a:gd name="T37" fmla="*/ 0 h 1587"/>
              <a:gd name="T38" fmla="*/ 2147483647 w 2"/>
              <a:gd name="T39" fmla="*/ 0 h 1587"/>
              <a:gd name="T40" fmla="*/ 2147483647 w 2"/>
              <a:gd name="T41" fmla="*/ 0 h 1587"/>
              <a:gd name="T42" fmla="*/ 2147483647 w 2"/>
              <a:gd name="T43" fmla="*/ 0 h 1587"/>
              <a:gd name="T44" fmla="*/ 2147483647 w 2"/>
              <a:gd name="T45" fmla="*/ 0 h 1587"/>
              <a:gd name="T46" fmla="*/ 2147483647 w 2"/>
              <a:gd name="T47" fmla="*/ 0 h 1587"/>
              <a:gd name="T48" fmla="*/ 2147483647 w 2"/>
              <a:gd name="T49" fmla="*/ 0 h 1587"/>
              <a:gd name="T50" fmla="*/ 2147483647 w 2"/>
              <a:gd name="T51" fmla="*/ 0 h 1587"/>
              <a:gd name="T52" fmla="*/ 2147483647 w 2"/>
              <a:gd name="T53" fmla="*/ 0 h 1587"/>
              <a:gd name="T54" fmla="*/ 2147483647 w 2"/>
              <a:gd name="T55" fmla="*/ 0 h 1587"/>
              <a:gd name="T56" fmla="*/ 2147483647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1256">
            <a:extLst>
              <a:ext uri="{FF2B5EF4-FFF2-40B4-BE49-F238E27FC236}">
                <a16:creationId xmlns:a16="http://schemas.microsoft.com/office/drawing/2014/main" id="{A3D4567E-867C-462C-A79A-F1F330CAD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41" name="Freeform 1258">
            <a:extLst>
              <a:ext uri="{FF2B5EF4-FFF2-40B4-BE49-F238E27FC236}">
                <a16:creationId xmlns:a16="http://schemas.microsoft.com/office/drawing/2014/main" id="{0CBE6382-33D0-40A4-84BB-23B1619E8053}"/>
              </a:ext>
            </a:extLst>
          </p:cNvPr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1266">
            <a:extLst>
              <a:ext uri="{FF2B5EF4-FFF2-40B4-BE49-F238E27FC236}">
                <a16:creationId xmlns:a16="http://schemas.microsoft.com/office/drawing/2014/main" id="{7ED9AFA8-0FB4-4ABE-BC43-B21692B8D281}"/>
              </a:ext>
            </a:extLst>
          </p:cNvPr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1269">
            <a:extLst>
              <a:ext uri="{FF2B5EF4-FFF2-40B4-BE49-F238E27FC236}">
                <a16:creationId xmlns:a16="http://schemas.microsoft.com/office/drawing/2014/main" id="{3752641E-99F5-4609-AD1E-4C853676C164}"/>
              </a:ext>
            </a:extLst>
          </p:cNvPr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2147483647 h 3"/>
              <a:gd name="T2" fmla="*/ 2147483647 w 2"/>
              <a:gd name="T3" fmla="*/ 0 h 3"/>
              <a:gd name="T4" fmla="*/ 2147483647 w 2"/>
              <a:gd name="T5" fmla="*/ 0 h 3"/>
              <a:gd name="T6" fmla="*/ 2147483647 w 2"/>
              <a:gd name="T7" fmla="*/ 0 h 3"/>
              <a:gd name="T8" fmla="*/ 2147483647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7 h 3"/>
              <a:gd name="T16" fmla="*/ 0 w 2"/>
              <a:gd name="T17" fmla="*/ 2147483647 h 3"/>
              <a:gd name="T18" fmla="*/ 2147483647 w 2"/>
              <a:gd name="T19" fmla="*/ 0 h 3"/>
              <a:gd name="T20" fmla="*/ 2147483647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2147483647 h 3"/>
              <a:gd name="T40" fmla="*/ 0 w 2"/>
              <a:gd name="T41" fmla="*/ 2147483647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270">
            <a:extLst>
              <a:ext uri="{FF2B5EF4-FFF2-40B4-BE49-F238E27FC236}">
                <a16:creationId xmlns:a16="http://schemas.microsoft.com/office/drawing/2014/main" id="{40F6D7C3-B4CF-4A0B-BAEC-AF33E4D6E4C9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271">
            <a:extLst>
              <a:ext uri="{FF2B5EF4-FFF2-40B4-BE49-F238E27FC236}">
                <a16:creationId xmlns:a16="http://schemas.microsoft.com/office/drawing/2014/main" id="{93BFD760-73C7-4CFB-A97D-4D360D746C0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1272">
            <a:extLst>
              <a:ext uri="{FF2B5EF4-FFF2-40B4-BE49-F238E27FC236}">
                <a16:creationId xmlns:a16="http://schemas.microsoft.com/office/drawing/2014/main" id="{80FE650A-1739-4049-90AA-B0DA8964C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47" name="Rectangle 1273">
            <a:extLst>
              <a:ext uri="{FF2B5EF4-FFF2-40B4-BE49-F238E27FC236}">
                <a16:creationId xmlns:a16="http://schemas.microsoft.com/office/drawing/2014/main" id="{1ADF06E8-7789-403B-A04B-A7D38ABCF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48" name="Line 1274">
            <a:extLst>
              <a:ext uri="{FF2B5EF4-FFF2-40B4-BE49-F238E27FC236}">
                <a16:creationId xmlns:a16="http://schemas.microsoft.com/office/drawing/2014/main" id="{95FA92E0-375C-4349-BD7D-C549D74E485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275">
            <a:extLst>
              <a:ext uri="{FF2B5EF4-FFF2-40B4-BE49-F238E27FC236}">
                <a16:creationId xmlns:a16="http://schemas.microsoft.com/office/drawing/2014/main" id="{D2AC8E66-792C-46BA-A0BD-E919966F4E4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1277">
            <a:extLst>
              <a:ext uri="{FF2B5EF4-FFF2-40B4-BE49-F238E27FC236}">
                <a16:creationId xmlns:a16="http://schemas.microsoft.com/office/drawing/2014/main" id="{34812F92-53E2-4096-8319-AE1E43B6BAE2}"/>
              </a:ext>
            </a:extLst>
          </p:cNvPr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2147483647 h 2"/>
              <a:gd name="T4" fmla="*/ 0 w 1587"/>
              <a:gd name="T5" fmla="*/ 0 h 2"/>
              <a:gd name="T6" fmla="*/ 0 w 1587"/>
              <a:gd name="T7" fmla="*/ 2147483647 h 2"/>
              <a:gd name="T8" fmla="*/ 0 w 1587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1287">
            <a:extLst>
              <a:ext uri="{FF2B5EF4-FFF2-40B4-BE49-F238E27FC236}">
                <a16:creationId xmlns:a16="http://schemas.microsoft.com/office/drawing/2014/main" id="{278C970F-1CA5-4FF8-A2C2-F70EFDDB70AC}"/>
              </a:ext>
            </a:extLst>
          </p:cNvPr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2147483647 w 2"/>
              <a:gd name="T25" fmla="*/ 2147483647 h 2"/>
              <a:gd name="T26" fmla="*/ 2147483647 w 2"/>
              <a:gd name="T27" fmla="*/ 2147483647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90">
            <a:extLst>
              <a:ext uri="{FF2B5EF4-FFF2-40B4-BE49-F238E27FC236}">
                <a16:creationId xmlns:a16="http://schemas.microsoft.com/office/drawing/2014/main" id="{E8569846-3099-4EDB-A715-2000D3D463D6}"/>
              </a:ext>
            </a:extLst>
          </p:cNvPr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147483647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147483647 h 2"/>
              <a:gd name="T50" fmla="*/ 2147483647 w 2"/>
              <a:gd name="T51" fmla="*/ 2147483647 h 2"/>
              <a:gd name="T52" fmla="*/ 2147483647 w 2"/>
              <a:gd name="T53" fmla="*/ 0 h 2"/>
              <a:gd name="T54" fmla="*/ 2147483647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147483647 h 2"/>
              <a:gd name="T62" fmla="*/ 0 w 2"/>
              <a:gd name="T63" fmla="*/ 2147483647 h 2"/>
              <a:gd name="T64" fmla="*/ 2147483647 w 2"/>
              <a:gd name="T65" fmla="*/ 2147483647 h 2"/>
              <a:gd name="T66" fmla="*/ 2147483647 w 2"/>
              <a:gd name="T67" fmla="*/ 2147483647 h 2"/>
              <a:gd name="T68" fmla="*/ 0 w 2"/>
              <a:gd name="T69" fmla="*/ 2147483647 h 2"/>
              <a:gd name="T70" fmla="*/ 0 w 2"/>
              <a:gd name="T71" fmla="*/ 2147483647 h 2"/>
              <a:gd name="T72" fmla="*/ 0 w 2"/>
              <a:gd name="T73" fmla="*/ 2147483647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1335">
            <a:extLst>
              <a:ext uri="{FF2B5EF4-FFF2-40B4-BE49-F238E27FC236}">
                <a16:creationId xmlns:a16="http://schemas.microsoft.com/office/drawing/2014/main" id="{82F2E316-E515-4F29-B8B0-C08FD9D84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54" name="Rectangle 1336">
            <a:extLst>
              <a:ext uri="{FF2B5EF4-FFF2-40B4-BE49-F238E27FC236}">
                <a16:creationId xmlns:a16="http://schemas.microsoft.com/office/drawing/2014/main" id="{3D7353F0-4B46-46D0-830A-206E4797D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55" name="Rectangle 1337">
            <a:extLst>
              <a:ext uri="{FF2B5EF4-FFF2-40B4-BE49-F238E27FC236}">
                <a16:creationId xmlns:a16="http://schemas.microsoft.com/office/drawing/2014/main" id="{FAE7ADBF-FB3B-459D-96D8-6215D9C5D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56" name="Rectangle 1340">
            <a:extLst>
              <a:ext uri="{FF2B5EF4-FFF2-40B4-BE49-F238E27FC236}">
                <a16:creationId xmlns:a16="http://schemas.microsoft.com/office/drawing/2014/main" id="{182E74BA-FD4C-4395-913E-61F8A7971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57" name="Rectangle 1341">
            <a:extLst>
              <a:ext uri="{FF2B5EF4-FFF2-40B4-BE49-F238E27FC236}">
                <a16:creationId xmlns:a16="http://schemas.microsoft.com/office/drawing/2014/main" id="{5A42463D-026B-4332-820B-03D95DB4D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58" name="Rectangle 1342">
            <a:extLst>
              <a:ext uri="{FF2B5EF4-FFF2-40B4-BE49-F238E27FC236}">
                <a16:creationId xmlns:a16="http://schemas.microsoft.com/office/drawing/2014/main" id="{91C2E644-125D-40B6-8415-E95259EBC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59" name="Rectangle 1343">
            <a:extLst>
              <a:ext uri="{FF2B5EF4-FFF2-40B4-BE49-F238E27FC236}">
                <a16:creationId xmlns:a16="http://schemas.microsoft.com/office/drawing/2014/main" id="{704A1C65-F1DE-4237-9D34-D99FD4B49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60" name="Rectangle 1344">
            <a:extLst>
              <a:ext uri="{FF2B5EF4-FFF2-40B4-BE49-F238E27FC236}">
                <a16:creationId xmlns:a16="http://schemas.microsoft.com/office/drawing/2014/main" id="{D1DCA494-DD80-47F8-8A45-6ABEBC922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61" name="Rectangle 69">
            <a:extLst>
              <a:ext uri="{FF2B5EF4-FFF2-40B4-BE49-F238E27FC236}">
                <a16:creationId xmlns:a16="http://schemas.microsoft.com/office/drawing/2014/main" id="{1051FEF5-8EA5-4EBA-BB6B-2E8B71A90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28925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solidFill>
                <a:schemeClr val="bg1"/>
              </a:solidFill>
              <a:cs typeface="+mn-cs"/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865910" y="1306550"/>
            <a:ext cx="7296726" cy="1450437"/>
          </a:xfrm>
        </p:spPr>
        <p:txBody>
          <a:bodyPr/>
          <a:lstStyle>
            <a:lvl1pPr>
              <a:defRPr sz="3800" b="1" cap="none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851104" y="3074088"/>
            <a:ext cx="7328771" cy="239749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99804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3" y="288636"/>
            <a:ext cx="8533067" cy="461819"/>
          </a:xfrm>
        </p:spPr>
        <p:txBody>
          <a:bodyPr/>
          <a:lstStyle>
            <a:lvl1pPr>
              <a:defRPr sz="2200" b="0" i="0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349779" y="968964"/>
            <a:ext cx="8529637" cy="519516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6829A-DEBF-4938-85AF-93621C32C3F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B6AFF777-255D-4E39-80A0-50CECA3A10B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86309-F381-4D21-ACC8-EDFEA39A6FB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42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D83013-B170-4672-AABD-C6E6CFABDEF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9" name="Line 1086">
            <a:extLst>
              <a:ext uri="{FF2B5EF4-FFF2-40B4-BE49-F238E27FC236}">
                <a16:creationId xmlns:a16="http://schemas.microsoft.com/office/drawing/2014/main" id="{0BBAFCCC-D48E-4EFC-BF88-E32E80FFC0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087">
            <a:extLst>
              <a:ext uri="{FF2B5EF4-FFF2-40B4-BE49-F238E27FC236}">
                <a16:creationId xmlns:a16="http://schemas.microsoft.com/office/drawing/2014/main" id="{154FC206-7F8C-44C1-9DF1-A9F98BAA1F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088">
            <a:extLst>
              <a:ext uri="{FF2B5EF4-FFF2-40B4-BE49-F238E27FC236}">
                <a16:creationId xmlns:a16="http://schemas.microsoft.com/office/drawing/2014/main" id="{292B5A14-1E3D-4A44-A2C1-CE27448C8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12" name="Rectangle 1089">
            <a:extLst>
              <a:ext uri="{FF2B5EF4-FFF2-40B4-BE49-F238E27FC236}">
                <a16:creationId xmlns:a16="http://schemas.microsoft.com/office/drawing/2014/main" id="{C1B3ACB0-C2CC-45AF-A849-A91B78151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13" name="Freeform 1098">
            <a:extLst>
              <a:ext uri="{FF2B5EF4-FFF2-40B4-BE49-F238E27FC236}">
                <a16:creationId xmlns:a16="http://schemas.microsoft.com/office/drawing/2014/main" id="{521CE617-4873-4A97-9B20-CE38C803ECED}"/>
              </a:ext>
            </a:extLst>
          </p:cNvPr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7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7 w 2"/>
              <a:gd name="T35" fmla="*/ 0 h 1587"/>
              <a:gd name="T36" fmla="*/ 2147483647 w 2"/>
              <a:gd name="T37" fmla="*/ 0 h 1587"/>
              <a:gd name="T38" fmla="*/ 2147483647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15">
            <a:extLst>
              <a:ext uri="{FF2B5EF4-FFF2-40B4-BE49-F238E27FC236}">
                <a16:creationId xmlns:a16="http://schemas.microsoft.com/office/drawing/2014/main" id="{FF5C3624-1EAB-4D15-BF05-08385286BF96}"/>
              </a:ext>
            </a:extLst>
          </p:cNvPr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0 w 2"/>
              <a:gd name="T5" fmla="*/ 2147483647 h 2"/>
              <a:gd name="T6" fmla="*/ 0 w 2"/>
              <a:gd name="T7" fmla="*/ 2147483647 h 2"/>
              <a:gd name="T8" fmla="*/ 0 w 2"/>
              <a:gd name="T9" fmla="*/ 2147483647 h 2"/>
              <a:gd name="T10" fmla="*/ 0 w 2"/>
              <a:gd name="T11" fmla="*/ 2147483647 h 2"/>
              <a:gd name="T12" fmla="*/ 2147483647 w 2"/>
              <a:gd name="T13" fmla="*/ 2147483647 h 2"/>
              <a:gd name="T14" fmla="*/ 2147483647 w 2"/>
              <a:gd name="T15" fmla="*/ 2147483647 h 2"/>
              <a:gd name="T16" fmla="*/ 2147483647 w 2"/>
              <a:gd name="T17" fmla="*/ 0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2147483647 w 2"/>
              <a:gd name="T29" fmla="*/ 2147483647 h 2"/>
              <a:gd name="T30" fmla="*/ 2147483647 w 2"/>
              <a:gd name="T31" fmla="*/ 2147483647 h 2"/>
              <a:gd name="T32" fmla="*/ 2147483647 w 2"/>
              <a:gd name="T33" fmla="*/ 2147483647 h 2"/>
              <a:gd name="T34" fmla="*/ 2147483647 w 2"/>
              <a:gd name="T35" fmla="*/ 2147483647 h 2"/>
              <a:gd name="T36" fmla="*/ 2147483647 w 2"/>
              <a:gd name="T37" fmla="*/ 2147483647 h 2"/>
              <a:gd name="T38" fmla="*/ 2147483647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2147483647 w 2"/>
              <a:gd name="T55" fmla="*/ 2147483647 h 2"/>
              <a:gd name="T56" fmla="*/ 0 w 2"/>
              <a:gd name="T57" fmla="*/ 2147483647 h 2"/>
              <a:gd name="T58" fmla="*/ 2147483647 w 2"/>
              <a:gd name="T59" fmla="*/ 2147483647 h 2"/>
              <a:gd name="T60" fmla="*/ 2147483647 w 2"/>
              <a:gd name="T61" fmla="*/ 2147483647 h 2"/>
              <a:gd name="T62" fmla="*/ 2147483647 w 2"/>
              <a:gd name="T63" fmla="*/ 2147483647 h 2"/>
              <a:gd name="T64" fmla="*/ 0 w 2"/>
              <a:gd name="T65" fmla="*/ 2147483647 h 2"/>
              <a:gd name="T66" fmla="*/ 0 w 2"/>
              <a:gd name="T67" fmla="*/ 2147483647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20">
            <a:extLst>
              <a:ext uri="{FF2B5EF4-FFF2-40B4-BE49-F238E27FC236}">
                <a16:creationId xmlns:a16="http://schemas.microsoft.com/office/drawing/2014/main" id="{3CA2C94B-20FF-4CB3-8710-7A565B608E3B}"/>
              </a:ext>
            </a:extLst>
          </p:cNvPr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7 h 2"/>
              <a:gd name="T4" fmla="*/ 0 w 2"/>
              <a:gd name="T5" fmla="*/ 2147483647 h 2"/>
              <a:gd name="T6" fmla="*/ 0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2147483647 w 2"/>
              <a:gd name="T13" fmla="*/ 0 h 2"/>
              <a:gd name="T14" fmla="*/ 2147483647 w 2"/>
              <a:gd name="T15" fmla="*/ 0 h 2"/>
              <a:gd name="T16" fmla="*/ 0 w 2"/>
              <a:gd name="T17" fmla="*/ 0 h 2"/>
              <a:gd name="T18" fmla="*/ 0 w 2"/>
              <a:gd name="T19" fmla="*/ 2147483647 h 2"/>
              <a:gd name="T20" fmla="*/ 0 w 2"/>
              <a:gd name="T21" fmla="*/ 2147483647 h 2"/>
              <a:gd name="T22" fmla="*/ 2147483647 w 2"/>
              <a:gd name="T23" fmla="*/ 0 h 2"/>
              <a:gd name="T24" fmla="*/ 2147483647 w 2"/>
              <a:gd name="T25" fmla="*/ 0 h 2"/>
              <a:gd name="T26" fmla="*/ 2147483647 w 2"/>
              <a:gd name="T27" fmla="*/ 0 h 2"/>
              <a:gd name="T28" fmla="*/ 2147483647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0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2147483647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2147483647 w 2"/>
              <a:gd name="T53" fmla="*/ 2147483647 h 2"/>
              <a:gd name="T54" fmla="*/ 2147483647 w 2"/>
              <a:gd name="T55" fmla="*/ 2147483647 h 2"/>
              <a:gd name="T56" fmla="*/ 2147483647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34">
            <a:extLst>
              <a:ext uri="{FF2B5EF4-FFF2-40B4-BE49-F238E27FC236}">
                <a16:creationId xmlns:a16="http://schemas.microsoft.com/office/drawing/2014/main" id="{DFB46200-DB69-49FD-A49E-4BE9AA6944CA}"/>
              </a:ext>
            </a:extLst>
          </p:cNvPr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2147483647 w 2"/>
              <a:gd name="T1" fmla="*/ 2147483647 h 4"/>
              <a:gd name="T2" fmla="*/ 2147483647 w 2"/>
              <a:gd name="T3" fmla="*/ 2147483647 h 4"/>
              <a:gd name="T4" fmla="*/ 2147483647 w 2"/>
              <a:gd name="T5" fmla="*/ 2147483647 h 4"/>
              <a:gd name="T6" fmla="*/ 2147483647 w 2"/>
              <a:gd name="T7" fmla="*/ 2147483647 h 4"/>
              <a:gd name="T8" fmla="*/ 2147483647 w 2"/>
              <a:gd name="T9" fmla="*/ 0 h 4"/>
              <a:gd name="T10" fmla="*/ 2147483647 w 2"/>
              <a:gd name="T11" fmla="*/ 0 h 4"/>
              <a:gd name="T12" fmla="*/ 2147483647 w 2"/>
              <a:gd name="T13" fmla="*/ 0 h 4"/>
              <a:gd name="T14" fmla="*/ 0 w 2"/>
              <a:gd name="T15" fmla="*/ 2147483647 h 4"/>
              <a:gd name="T16" fmla="*/ 2147483647 w 2"/>
              <a:gd name="T17" fmla="*/ 2147483647 h 4"/>
              <a:gd name="T18" fmla="*/ 2147483647 w 2"/>
              <a:gd name="T19" fmla="*/ 2147483647 h 4"/>
              <a:gd name="T20" fmla="*/ 2147483647 w 2"/>
              <a:gd name="T21" fmla="*/ 2147483647 h 4"/>
              <a:gd name="T22" fmla="*/ 2147483647 w 2"/>
              <a:gd name="T23" fmla="*/ 0 h 4"/>
              <a:gd name="T24" fmla="*/ 2147483647 w 2"/>
              <a:gd name="T25" fmla="*/ 2147483647 h 4"/>
              <a:gd name="T26" fmla="*/ 2147483647 w 2"/>
              <a:gd name="T27" fmla="*/ 2147483647 h 4"/>
              <a:gd name="T28" fmla="*/ 2147483647 w 2"/>
              <a:gd name="T29" fmla="*/ 2147483647 h 4"/>
              <a:gd name="T30" fmla="*/ 2147483647 w 2"/>
              <a:gd name="T31" fmla="*/ 2147483647 h 4"/>
              <a:gd name="T32" fmla="*/ 2147483647 w 2"/>
              <a:gd name="T33" fmla="*/ 2147483647 h 4"/>
              <a:gd name="T34" fmla="*/ 2147483647 w 2"/>
              <a:gd name="T35" fmla="*/ 2147483647 h 4"/>
              <a:gd name="T36" fmla="*/ 2147483647 w 2"/>
              <a:gd name="T37" fmla="*/ 2147483647 h 4"/>
              <a:gd name="T38" fmla="*/ 2147483647 w 2"/>
              <a:gd name="T39" fmla="*/ 2147483647 h 4"/>
              <a:gd name="T40" fmla="*/ 2147483647 w 2"/>
              <a:gd name="T41" fmla="*/ 2147483647 h 4"/>
              <a:gd name="T42" fmla="*/ 2147483647 w 2"/>
              <a:gd name="T43" fmla="*/ 2147483647 h 4"/>
              <a:gd name="T44" fmla="*/ 2147483647 w 2"/>
              <a:gd name="T45" fmla="*/ 2147483647 h 4"/>
              <a:gd name="T46" fmla="*/ 2147483647 w 2"/>
              <a:gd name="T47" fmla="*/ 2147483647 h 4"/>
              <a:gd name="T48" fmla="*/ 2147483647 w 2"/>
              <a:gd name="T49" fmla="*/ 2147483647 h 4"/>
              <a:gd name="T50" fmla="*/ 2147483647 w 2"/>
              <a:gd name="T51" fmla="*/ 2147483647 h 4"/>
              <a:gd name="T52" fmla="*/ 0 w 2"/>
              <a:gd name="T53" fmla="*/ 2147483647 h 4"/>
              <a:gd name="T54" fmla="*/ 2147483647 w 2"/>
              <a:gd name="T55" fmla="*/ 2147483647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41">
            <a:extLst>
              <a:ext uri="{FF2B5EF4-FFF2-40B4-BE49-F238E27FC236}">
                <a16:creationId xmlns:a16="http://schemas.microsoft.com/office/drawing/2014/main" id="{DDF5872F-5E4A-4B42-B0EF-0F14C8B2FB11}"/>
              </a:ext>
            </a:extLst>
          </p:cNvPr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2147483647 h 4"/>
              <a:gd name="T2" fmla="*/ 0 w 1587"/>
              <a:gd name="T3" fmla="*/ 2147483647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147483647 h 4"/>
              <a:gd name="T10" fmla="*/ 0 w 1587"/>
              <a:gd name="T11" fmla="*/ 2147483647 h 4"/>
              <a:gd name="T12" fmla="*/ 0 w 1587"/>
              <a:gd name="T13" fmla="*/ 2147483647 h 4"/>
              <a:gd name="T14" fmla="*/ 0 w 1587"/>
              <a:gd name="T15" fmla="*/ 2147483647 h 4"/>
              <a:gd name="T16" fmla="*/ 0 w 1587"/>
              <a:gd name="T17" fmla="*/ 2147483647 h 4"/>
              <a:gd name="T18" fmla="*/ 0 w 1587"/>
              <a:gd name="T19" fmla="*/ 2147483647 h 4"/>
              <a:gd name="T20" fmla="*/ 0 w 1587"/>
              <a:gd name="T21" fmla="*/ 2147483647 h 4"/>
              <a:gd name="T22" fmla="*/ 0 w 1587"/>
              <a:gd name="T23" fmla="*/ 2147483647 h 4"/>
              <a:gd name="T24" fmla="*/ 0 w 1587"/>
              <a:gd name="T25" fmla="*/ 2147483647 h 4"/>
              <a:gd name="T26" fmla="*/ 0 w 1587"/>
              <a:gd name="T27" fmla="*/ 2147483647 h 4"/>
              <a:gd name="T28" fmla="*/ 0 w 1587"/>
              <a:gd name="T29" fmla="*/ 2147483647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48">
            <a:extLst>
              <a:ext uri="{FF2B5EF4-FFF2-40B4-BE49-F238E27FC236}">
                <a16:creationId xmlns:a16="http://schemas.microsoft.com/office/drawing/2014/main" id="{A185C352-7E19-4A75-B5BA-6288B76122ED}"/>
              </a:ext>
            </a:extLst>
          </p:cNvPr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2147483647 w 2"/>
              <a:gd name="T1" fmla="*/ 2147483647 h 2"/>
              <a:gd name="T2" fmla="*/ 2147483647 w 2"/>
              <a:gd name="T3" fmla="*/ 0 h 2"/>
              <a:gd name="T4" fmla="*/ 2147483647 w 2"/>
              <a:gd name="T5" fmla="*/ 0 h 2"/>
              <a:gd name="T6" fmla="*/ 2147483647 w 2"/>
              <a:gd name="T7" fmla="*/ 0 h 2"/>
              <a:gd name="T8" fmla="*/ 2147483647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0 h 2"/>
              <a:gd name="T26" fmla="*/ 2147483647 w 2"/>
              <a:gd name="T27" fmla="*/ 0 h 2"/>
              <a:gd name="T28" fmla="*/ 2147483647 w 2"/>
              <a:gd name="T29" fmla="*/ 0 h 2"/>
              <a:gd name="T30" fmla="*/ 0 w 2"/>
              <a:gd name="T31" fmla="*/ 2147483647 h 2"/>
              <a:gd name="T32" fmla="*/ 2147483647 w 2"/>
              <a:gd name="T33" fmla="*/ 2147483647 h 2"/>
              <a:gd name="T34" fmla="*/ 2147483647 w 2"/>
              <a:gd name="T35" fmla="*/ 0 h 2"/>
              <a:gd name="T36" fmla="*/ 0 w 2"/>
              <a:gd name="T37" fmla="*/ 2147483647 h 2"/>
              <a:gd name="T38" fmla="*/ 2147483647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0 w 2"/>
              <a:gd name="T57" fmla="*/ 2147483647 h 2"/>
              <a:gd name="T58" fmla="*/ 2147483647 w 2"/>
              <a:gd name="T59" fmla="*/ 2147483647 h 2"/>
              <a:gd name="T60" fmla="*/ 2147483647 w 2"/>
              <a:gd name="T61" fmla="*/ 2147483647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0">
            <a:extLst>
              <a:ext uri="{FF2B5EF4-FFF2-40B4-BE49-F238E27FC236}">
                <a16:creationId xmlns:a16="http://schemas.microsoft.com/office/drawing/2014/main" id="{F23F39A3-DF48-46F2-AB91-86D86F13DCB1}"/>
              </a:ext>
            </a:extLst>
          </p:cNvPr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0 h 2"/>
              <a:gd name="T4" fmla="*/ 0 w 1587"/>
              <a:gd name="T5" fmla="*/ 2147483647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52">
            <a:extLst>
              <a:ext uri="{FF2B5EF4-FFF2-40B4-BE49-F238E27FC236}">
                <a16:creationId xmlns:a16="http://schemas.microsoft.com/office/drawing/2014/main" id="{CC4435C1-29F4-470E-A46E-85C9BBAA3DAF}"/>
              </a:ext>
            </a:extLst>
          </p:cNvPr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2147483647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147483647 h 2"/>
              <a:gd name="T10" fmla="*/ 2147483647 w 2"/>
              <a:gd name="T11" fmla="*/ 2147483647 h 2"/>
              <a:gd name="T12" fmla="*/ 2147483647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54">
            <a:extLst>
              <a:ext uri="{FF2B5EF4-FFF2-40B4-BE49-F238E27FC236}">
                <a16:creationId xmlns:a16="http://schemas.microsoft.com/office/drawing/2014/main" id="{2529E85E-A04F-4153-8BB7-297B886E0477}"/>
              </a:ext>
            </a:extLst>
          </p:cNvPr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2147483647 w 2"/>
              <a:gd name="T1" fmla="*/ 0 h 1588"/>
              <a:gd name="T2" fmla="*/ 0 w 2"/>
              <a:gd name="T3" fmla="*/ 0 h 1588"/>
              <a:gd name="T4" fmla="*/ 2147483647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56">
            <a:extLst>
              <a:ext uri="{FF2B5EF4-FFF2-40B4-BE49-F238E27FC236}">
                <a16:creationId xmlns:a16="http://schemas.microsoft.com/office/drawing/2014/main" id="{20AA3D51-5264-4689-99F8-3BD1172E5B45}"/>
              </a:ext>
            </a:extLst>
          </p:cNvPr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2147483647 w 2"/>
              <a:gd name="T1" fmla="*/ 2147483647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7 h 2"/>
              <a:gd name="T8" fmla="*/ 2147483647 w 2"/>
              <a:gd name="T9" fmla="*/ 2147483647 h 2"/>
              <a:gd name="T10" fmla="*/ 2147483647 w 2"/>
              <a:gd name="T11" fmla="*/ 2147483647 h 2"/>
              <a:gd name="T12" fmla="*/ 2147483647 w 2"/>
              <a:gd name="T13" fmla="*/ 2147483647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2147483647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63">
            <a:extLst>
              <a:ext uri="{FF2B5EF4-FFF2-40B4-BE49-F238E27FC236}">
                <a16:creationId xmlns:a16="http://schemas.microsoft.com/office/drawing/2014/main" id="{A3CB52B3-090B-4B1C-AF59-8A6397BA74B8}"/>
              </a:ext>
            </a:extLst>
          </p:cNvPr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2147483647 w 4"/>
              <a:gd name="T1" fmla="*/ 2147483647 h 2"/>
              <a:gd name="T2" fmla="*/ 2147483647 w 4"/>
              <a:gd name="T3" fmla="*/ 2147483647 h 2"/>
              <a:gd name="T4" fmla="*/ 2147483647 w 4"/>
              <a:gd name="T5" fmla="*/ 2147483647 h 2"/>
              <a:gd name="T6" fmla="*/ 2147483647 w 4"/>
              <a:gd name="T7" fmla="*/ 0 h 2"/>
              <a:gd name="T8" fmla="*/ 2147483647 w 4"/>
              <a:gd name="T9" fmla="*/ 0 h 2"/>
              <a:gd name="T10" fmla="*/ 2147483647 w 4"/>
              <a:gd name="T11" fmla="*/ 0 h 2"/>
              <a:gd name="T12" fmla="*/ 2147483647 w 4"/>
              <a:gd name="T13" fmla="*/ 0 h 2"/>
              <a:gd name="T14" fmla="*/ 0 w 4"/>
              <a:gd name="T15" fmla="*/ 2147483647 h 2"/>
              <a:gd name="T16" fmla="*/ 2147483647 w 4"/>
              <a:gd name="T17" fmla="*/ 2147483647 h 2"/>
              <a:gd name="T18" fmla="*/ 2147483647 w 4"/>
              <a:gd name="T19" fmla="*/ 0 h 2"/>
              <a:gd name="T20" fmla="*/ 2147483647 w 4"/>
              <a:gd name="T21" fmla="*/ 2147483647 h 2"/>
              <a:gd name="T22" fmla="*/ 2147483647 w 4"/>
              <a:gd name="T23" fmla="*/ 0 h 2"/>
              <a:gd name="T24" fmla="*/ 2147483647 w 4"/>
              <a:gd name="T25" fmla="*/ 0 h 2"/>
              <a:gd name="T26" fmla="*/ 2147483647 w 4"/>
              <a:gd name="T27" fmla="*/ 0 h 2"/>
              <a:gd name="T28" fmla="*/ 2147483647 w 4"/>
              <a:gd name="T29" fmla="*/ 0 h 2"/>
              <a:gd name="T30" fmla="*/ 0 w 4"/>
              <a:gd name="T31" fmla="*/ 0 h 2"/>
              <a:gd name="T32" fmla="*/ 2147483647 w 4"/>
              <a:gd name="T33" fmla="*/ 2147483647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172">
            <a:extLst>
              <a:ext uri="{FF2B5EF4-FFF2-40B4-BE49-F238E27FC236}">
                <a16:creationId xmlns:a16="http://schemas.microsoft.com/office/drawing/2014/main" id="{4574383F-E69E-423B-A3DB-528C17260BB3}"/>
              </a:ext>
            </a:extLst>
          </p:cNvPr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7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0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0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0 w 2"/>
              <a:gd name="T57" fmla="*/ 2147483647 h 2"/>
              <a:gd name="T58" fmla="*/ 0 w 2"/>
              <a:gd name="T59" fmla="*/ 2147483647 h 2"/>
              <a:gd name="T60" fmla="*/ 0 w 2"/>
              <a:gd name="T61" fmla="*/ 2147483647 h 2"/>
              <a:gd name="T62" fmla="*/ 0 w 2"/>
              <a:gd name="T63" fmla="*/ 2147483647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177">
            <a:extLst>
              <a:ext uri="{FF2B5EF4-FFF2-40B4-BE49-F238E27FC236}">
                <a16:creationId xmlns:a16="http://schemas.microsoft.com/office/drawing/2014/main" id="{B85A9F78-7114-41A0-A514-AB8C1345C4A3}"/>
              </a:ext>
            </a:extLst>
          </p:cNvPr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2147483647 h 2"/>
              <a:gd name="T2" fmla="*/ 2147483647 w 2"/>
              <a:gd name="T3" fmla="*/ 2147483647 h 2"/>
              <a:gd name="T4" fmla="*/ 2147483647 w 2"/>
              <a:gd name="T5" fmla="*/ 2147483647 h 2"/>
              <a:gd name="T6" fmla="*/ 2147483647 w 2"/>
              <a:gd name="T7" fmla="*/ 0 h 2"/>
              <a:gd name="T8" fmla="*/ 2147483647 w 2"/>
              <a:gd name="T9" fmla="*/ 0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147483647 h 2"/>
              <a:gd name="T40" fmla="*/ 0 w 2"/>
              <a:gd name="T41" fmla="*/ 2147483647 h 2"/>
              <a:gd name="T42" fmla="*/ 2147483647 w 2"/>
              <a:gd name="T43" fmla="*/ 2147483647 h 2"/>
              <a:gd name="T44" fmla="*/ 2147483647 w 2"/>
              <a:gd name="T45" fmla="*/ 0 h 2"/>
              <a:gd name="T46" fmla="*/ 2147483647 w 2"/>
              <a:gd name="T47" fmla="*/ 0 h 2"/>
              <a:gd name="T48" fmla="*/ 2147483647 w 2"/>
              <a:gd name="T49" fmla="*/ 0 h 2"/>
              <a:gd name="T50" fmla="*/ 2147483647 w 2"/>
              <a:gd name="T51" fmla="*/ 0 h 2"/>
              <a:gd name="T52" fmla="*/ 2147483647 w 2"/>
              <a:gd name="T53" fmla="*/ 0 h 2"/>
              <a:gd name="T54" fmla="*/ 2147483647 w 2"/>
              <a:gd name="T55" fmla="*/ 0 h 2"/>
              <a:gd name="T56" fmla="*/ 2147483647 w 2"/>
              <a:gd name="T57" fmla="*/ 0 h 2"/>
              <a:gd name="T58" fmla="*/ 2147483647 w 2"/>
              <a:gd name="T59" fmla="*/ 0 h 2"/>
              <a:gd name="T60" fmla="*/ 2147483647 w 2"/>
              <a:gd name="T61" fmla="*/ 0 h 2"/>
              <a:gd name="T62" fmla="*/ 2147483647 w 2"/>
              <a:gd name="T63" fmla="*/ 0 h 2"/>
              <a:gd name="T64" fmla="*/ 2147483647 w 2"/>
              <a:gd name="T65" fmla="*/ 0 h 2"/>
              <a:gd name="T66" fmla="*/ 2147483647 w 2"/>
              <a:gd name="T67" fmla="*/ 2147483647 h 2"/>
              <a:gd name="T68" fmla="*/ 2147483647 w 2"/>
              <a:gd name="T69" fmla="*/ 0 h 2"/>
              <a:gd name="T70" fmla="*/ 2147483647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147483647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180">
            <a:extLst>
              <a:ext uri="{FF2B5EF4-FFF2-40B4-BE49-F238E27FC236}">
                <a16:creationId xmlns:a16="http://schemas.microsoft.com/office/drawing/2014/main" id="{7EC9C044-8154-47F5-ACCC-E262E9957FD6}"/>
              </a:ext>
            </a:extLst>
          </p:cNvPr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2147483647 h 3"/>
              <a:gd name="T2" fmla="*/ 0 w 2"/>
              <a:gd name="T3" fmla="*/ 2147483647 h 3"/>
              <a:gd name="T4" fmla="*/ 2147483647 w 2"/>
              <a:gd name="T5" fmla="*/ 2147483647 h 3"/>
              <a:gd name="T6" fmla="*/ 2147483647 w 2"/>
              <a:gd name="T7" fmla="*/ 2147483647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7 h 3"/>
              <a:gd name="T16" fmla="*/ 0 w 2"/>
              <a:gd name="T17" fmla="*/ 2147483647 h 3"/>
              <a:gd name="T18" fmla="*/ 0 w 2"/>
              <a:gd name="T19" fmla="*/ 2147483647 h 3"/>
              <a:gd name="T20" fmla="*/ 0 w 2"/>
              <a:gd name="T21" fmla="*/ 2147483647 h 3"/>
              <a:gd name="T22" fmla="*/ 0 w 2"/>
              <a:gd name="T23" fmla="*/ 0 h 3"/>
              <a:gd name="T24" fmla="*/ 0 w 2"/>
              <a:gd name="T25" fmla="*/ 2147483647 h 3"/>
              <a:gd name="T26" fmla="*/ 0 w 2"/>
              <a:gd name="T27" fmla="*/ 2147483647 h 3"/>
              <a:gd name="T28" fmla="*/ 0 w 2"/>
              <a:gd name="T29" fmla="*/ 2147483647 h 3"/>
              <a:gd name="T30" fmla="*/ 0 w 2"/>
              <a:gd name="T31" fmla="*/ 2147483647 h 3"/>
              <a:gd name="T32" fmla="*/ 0 w 2"/>
              <a:gd name="T33" fmla="*/ 2147483647 h 3"/>
              <a:gd name="T34" fmla="*/ 0 w 2"/>
              <a:gd name="T35" fmla="*/ 2147483647 h 3"/>
              <a:gd name="T36" fmla="*/ 0 w 2"/>
              <a:gd name="T37" fmla="*/ 2147483647 h 3"/>
              <a:gd name="T38" fmla="*/ 0 w 2"/>
              <a:gd name="T39" fmla="*/ 2147483647 h 3"/>
              <a:gd name="T40" fmla="*/ 0 w 2"/>
              <a:gd name="T41" fmla="*/ 2147483647 h 3"/>
              <a:gd name="T42" fmla="*/ 0 w 2"/>
              <a:gd name="T43" fmla="*/ 2147483647 h 3"/>
              <a:gd name="T44" fmla="*/ 0 w 2"/>
              <a:gd name="T45" fmla="*/ 2147483647 h 3"/>
              <a:gd name="T46" fmla="*/ 0 w 2"/>
              <a:gd name="T47" fmla="*/ 2147483647 h 3"/>
              <a:gd name="T48" fmla="*/ 0 w 2"/>
              <a:gd name="T49" fmla="*/ 2147483647 h 3"/>
              <a:gd name="T50" fmla="*/ 0 w 2"/>
              <a:gd name="T51" fmla="*/ 2147483647 h 3"/>
              <a:gd name="T52" fmla="*/ 0 w 2"/>
              <a:gd name="T53" fmla="*/ 2147483647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1187">
            <a:extLst>
              <a:ext uri="{FF2B5EF4-FFF2-40B4-BE49-F238E27FC236}">
                <a16:creationId xmlns:a16="http://schemas.microsoft.com/office/drawing/2014/main" id="{D651536E-881F-45C4-9C39-B18533BE6D9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188">
            <a:extLst>
              <a:ext uri="{FF2B5EF4-FFF2-40B4-BE49-F238E27FC236}">
                <a16:creationId xmlns:a16="http://schemas.microsoft.com/office/drawing/2014/main" id="{8A54CC14-2759-49AC-AB9C-4F63D2D4F6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1208">
            <a:extLst>
              <a:ext uri="{FF2B5EF4-FFF2-40B4-BE49-F238E27FC236}">
                <a16:creationId xmlns:a16="http://schemas.microsoft.com/office/drawing/2014/main" id="{9515E2A2-6566-4035-8A0D-C1EFE89B4EAC}"/>
              </a:ext>
            </a:extLst>
          </p:cNvPr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1210">
            <a:extLst>
              <a:ext uri="{FF2B5EF4-FFF2-40B4-BE49-F238E27FC236}">
                <a16:creationId xmlns:a16="http://schemas.microsoft.com/office/drawing/2014/main" id="{C08F3E8A-BBB0-4132-A4E4-B50F5678C8FC}"/>
              </a:ext>
            </a:extLst>
          </p:cNvPr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0 h 2"/>
              <a:gd name="T8" fmla="*/ 2147483647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7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0 h 2"/>
              <a:gd name="T24" fmla="*/ 2147483647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147483647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14">
            <a:extLst>
              <a:ext uri="{FF2B5EF4-FFF2-40B4-BE49-F238E27FC236}">
                <a16:creationId xmlns:a16="http://schemas.microsoft.com/office/drawing/2014/main" id="{E60B0F1F-C41D-432D-92CB-466BCFD11F25}"/>
              </a:ext>
            </a:extLst>
          </p:cNvPr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7 h 2"/>
              <a:gd name="T2" fmla="*/ 2147483647 w 2"/>
              <a:gd name="T3" fmla="*/ 2147483647 h 2"/>
              <a:gd name="T4" fmla="*/ 0 w 2"/>
              <a:gd name="T5" fmla="*/ 0 h 2"/>
              <a:gd name="T6" fmla="*/ 0 w 2"/>
              <a:gd name="T7" fmla="*/ 2147483647 h 2"/>
              <a:gd name="T8" fmla="*/ 0 w 2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1215">
            <a:extLst>
              <a:ext uri="{FF2B5EF4-FFF2-40B4-BE49-F238E27FC236}">
                <a16:creationId xmlns:a16="http://schemas.microsoft.com/office/drawing/2014/main" id="{64F59EFE-2414-4824-95D4-718CBAF22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33" name="Freeform 1217">
            <a:extLst>
              <a:ext uri="{FF2B5EF4-FFF2-40B4-BE49-F238E27FC236}">
                <a16:creationId xmlns:a16="http://schemas.microsoft.com/office/drawing/2014/main" id="{9424D816-2857-48C1-B94D-F276F8716EF4}"/>
              </a:ext>
            </a:extLst>
          </p:cNvPr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1219">
            <a:extLst>
              <a:ext uri="{FF2B5EF4-FFF2-40B4-BE49-F238E27FC236}">
                <a16:creationId xmlns:a16="http://schemas.microsoft.com/office/drawing/2014/main" id="{7B6A9479-C7C7-43DB-B6CF-5440788D7DF8}"/>
              </a:ext>
            </a:extLst>
          </p:cNvPr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1221">
            <a:extLst>
              <a:ext uri="{FF2B5EF4-FFF2-40B4-BE49-F238E27FC236}">
                <a16:creationId xmlns:a16="http://schemas.microsoft.com/office/drawing/2014/main" id="{C9121D18-D729-4D63-91F1-487717F765CD}"/>
              </a:ext>
            </a:extLst>
          </p:cNvPr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2147483647 w 2"/>
              <a:gd name="T1" fmla="*/ 0 h 2"/>
              <a:gd name="T2" fmla="*/ 2147483647 w 2"/>
              <a:gd name="T3" fmla="*/ 0 h 2"/>
              <a:gd name="T4" fmla="*/ 2147483647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147483647 h 2"/>
              <a:gd name="T12" fmla="*/ 2147483647 w 2"/>
              <a:gd name="T13" fmla="*/ 0 h 2"/>
              <a:gd name="T14" fmla="*/ 2147483647 w 2"/>
              <a:gd name="T15" fmla="*/ 0 h 2"/>
              <a:gd name="T16" fmla="*/ 2147483647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147483647 h 2"/>
              <a:gd name="T24" fmla="*/ 2147483647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34">
            <a:extLst>
              <a:ext uri="{FF2B5EF4-FFF2-40B4-BE49-F238E27FC236}">
                <a16:creationId xmlns:a16="http://schemas.microsoft.com/office/drawing/2014/main" id="{0F40886C-E53C-4D13-B216-FAEFFC43214D}"/>
              </a:ext>
            </a:extLst>
          </p:cNvPr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2147483647 w 2"/>
              <a:gd name="T9" fmla="*/ 0 h 1587"/>
              <a:gd name="T10" fmla="*/ 2147483647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147483647 w 2"/>
              <a:gd name="T25" fmla="*/ 0 h 1587"/>
              <a:gd name="T26" fmla="*/ 2147483647 w 2"/>
              <a:gd name="T27" fmla="*/ 0 h 1587"/>
              <a:gd name="T28" fmla="*/ 2147483647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7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1237">
            <a:extLst>
              <a:ext uri="{FF2B5EF4-FFF2-40B4-BE49-F238E27FC236}">
                <a16:creationId xmlns:a16="http://schemas.microsoft.com/office/drawing/2014/main" id="{70DE2111-79B1-46B4-A5E9-591C627ADF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1238">
            <a:extLst>
              <a:ext uri="{FF2B5EF4-FFF2-40B4-BE49-F238E27FC236}">
                <a16:creationId xmlns:a16="http://schemas.microsoft.com/office/drawing/2014/main" id="{235EFDA8-AFFA-4CE6-B3A1-8A99548CB9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40">
            <a:extLst>
              <a:ext uri="{FF2B5EF4-FFF2-40B4-BE49-F238E27FC236}">
                <a16:creationId xmlns:a16="http://schemas.microsoft.com/office/drawing/2014/main" id="{C672F66B-AB09-4947-8D3E-395C23558518}"/>
              </a:ext>
            </a:extLst>
          </p:cNvPr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2147483647 h 2"/>
              <a:gd name="T4" fmla="*/ 0 w 1587"/>
              <a:gd name="T5" fmla="*/ 0 h 2"/>
              <a:gd name="T6" fmla="*/ 0 w 1587"/>
              <a:gd name="T7" fmla="*/ 2147483647 h 2"/>
              <a:gd name="T8" fmla="*/ 0 w 1587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43">
            <a:extLst>
              <a:ext uri="{FF2B5EF4-FFF2-40B4-BE49-F238E27FC236}">
                <a16:creationId xmlns:a16="http://schemas.microsoft.com/office/drawing/2014/main" id="{DA63BF31-2382-4B78-A1A3-F11038B30AB4}"/>
              </a:ext>
            </a:extLst>
          </p:cNvPr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2147483647 w 2"/>
              <a:gd name="T1" fmla="*/ 2147483647 h 2"/>
              <a:gd name="T2" fmla="*/ 2147483647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0 w 2"/>
              <a:gd name="T9" fmla="*/ 2147483647 h 2"/>
              <a:gd name="T10" fmla="*/ 0 w 2"/>
              <a:gd name="T11" fmla="*/ 2147483647 h 2"/>
              <a:gd name="T12" fmla="*/ 2147483647 w 2"/>
              <a:gd name="T13" fmla="*/ 2147483647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0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2147483647 w 2"/>
              <a:gd name="T39" fmla="*/ 2147483647 h 2"/>
              <a:gd name="T40" fmla="*/ 2147483647 w 2"/>
              <a:gd name="T41" fmla="*/ 2147483647 h 2"/>
              <a:gd name="T42" fmla="*/ 2147483647 w 2"/>
              <a:gd name="T43" fmla="*/ 2147483647 h 2"/>
              <a:gd name="T44" fmla="*/ 2147483647 w 2"/>
              <a:gd name="T45" fmla="*/ 2147483647 h 2"/>
              <a:gd name="T46" fmla="*/ 2147483647 w 2"/>
              <a:gd name="T47" fmla="*/ 2147483647 h 2"/>
              <a:gd name="T48" fmla="*/ 0 w 2"/>
              <a:gd name="T49" fmla="*/ 0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2147483647 w 2"/>
              <a:gd name="T57" fmla="*/ 2147483647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46">
            <a:extLst>
              <a:ext uri="{FF2B5EF4-FFF2-40B4-BE49-F238E27FC236}">
                <a16:creationId xmlns:a16="http://schemas.microsoft.com/office/drawing/2014/main" id="{10961DFF-9E77-40CB-82A7-CA4782689A0A}"/>
              </a:ext>
            </a:extLst>
          </p:cNvPr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0 h 2"/>
              <a:gd name="T6" fmla="*/ 2147483647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7 h 2"/>
              <a:gd name="T14" fmla="*/ 0 w 2"/>
              <a:gd name="T15" fmla="*/ 2147483647 h 2"/>
              <a:gd name="T16" fmla="*/ 2147483647 w 2"/>
              <a:gd name="T17" fmla="*/ 0 h 2"/>
              <a:gd name="T18" fmla="*/ 2147483647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147483647 h 2"/>
              <a:gd name="T48" fmla="*/ 0 w 2"/>
              <a:gd name="T49" fmla="*/ 2147483647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1250">
            <a:extLst>
              <a:ext uri="{FF2B5EF4-FFF2-40B4-BE49-F238E27FC236}">
                <a16:creationId xmlns:a16="http://schemas.microsoft.com/office/drawing/2014/main" id="{1BE38246-E199-4B88-BCE4-901DFE5ABEFA}"/>
              </a:ext>
            </a:extLst>
          </p:cNvPr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2147483647 w 2"/>
              <a:gd name="T1" fmla="*/ 0 h 1588"/>
              <a:gd name="T2" fmla="*/ 0 w 2"/>
              <a:gd name="T3" fmla="*/ 0 h 1588"/>
              <a:gd name="T4" fmla="*/ 2147483647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1252">
            <a:extLst>
              <a:ext uri="{FF2B5EF4-FFF2-40B4-BE49-F238E27FC236}">
                <a16:creationId xmlns:a16="http://schemas.microsoft.com/office/drawing/2014/main" id="{8190F65E-7F45-469D-82E1-93E98C3D6538}"/>
              </a:ext>
            </a:extLst>
          </p:cNvPr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2147483647 w 2"/>
              <a:gd name="T1" fmla="*/ 2147483647 h 5"/>
              <a:gd name="T2" fmla="*/ 2147483647 w 2"/>
              <a:gd name="T3" fmla="*/ 2147483647 h 5"/>
              <a:gd name="T4" fmla="*/ 0 w 2"/>
              <a:gd name="T5" fmla="*/ 0 h 5"/>
              <a:gd name="T6" fmla="*/ 0 w 2"/>
              <a:gd name="T7" fmla="*/ 2147483647 h 5"/>
              <a:gd name="T8" fmla="*/ 0 w 2"/>
              <a:gd name="T9" fmla="*/ 2147483647 h 5"/>
              <a:gd name="T10" fmla="*/ 2147483647 w 2"/>
              <a:gd name="T11" fmla="*/ 2147483647 h 5"/>
              <a:gd name="T12" fmla="*/ 2147483647 w 2"/>
              <a:gd name="T13" fmla="*/ 2147483647 h 5"/>
              <a:gd name="T14" fmla="*/ 2147483647 w 2"/>
              <a:gd name="T15" fmla="*/ 2147483647 h 5"/>
              <a:gd name="T16" fmla="*/ 0 w 2"/>
              <a:gd name="T17" fmla="*/ 0 h 5"/>
              <a:gd name="T18" fmla="*/ 0 w 2"/>
              <a:gd name="T19" fmla="*/ 2147483647 h 5"/>
              <a:gd name="T20" fmla="*/ 0 w 2"/>
              <a:gd name="T21" fmla="*/ 2147483647 h 5"/>
              <a:gd name="T22" fmla="*/ 2147483647 w 2"/>
              <a:gd name="T23" fmla="*/ 2147483647 h 5"/>
              <a:gd name="T24" fmla="*/ 2147483647 w 2"/>
              <a:gd name="T25" fmla="*/ 2147483647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255">
            <a:extLst>
              <a:ext uri="{FF2B5EF4-FFF2-40B4-BE49-F238E27FC236}">
                <a16:creationId xmlns:a16="http://schemas.microsoft.com/office/drawing/2014/main" id="{4B0FC9B5-E8F4-4311-99BB-70642E4A4C67}"/>
              </a:ext>
            </a:extLst>
          </p:cNvPr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7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2147483647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147483647 w 2"/>
              <a:gd name="T19" fmla="*/ 0 h 1587"/>
              <a:gd name="T20" fmla="*/ 2147483647 w 2"/>
              <a:gd name="T21" fmla="*/ 0 h 1587"/>
              <a:gd name="T22" fmla="*/ 2147483647 w 2"/>
              <a:gd name="T23" fmla="*/ 0 h 1587"/>
              <a:gd name="T24" fmla="*/ 2147483647 w 2"/>
              <a:gd name="T25" fmla="*/ 0 h 1587"/>
              <a:gd name="T26" fmla="*/ 2147483647 w 2"/>
              <a:gd name="T27" fmla="*/ 0 h 1587"/>
              <a:gd name="T28" fmla="*/ 2147483647 w 2"/>
              <a:gd name="T29" fmla="*/ 0 h 1587"/>
              <a:gd name="T30" fmla="*/ 2147483647 w 2"/>
              <a:gd name="T31" fmla="*/ 0 h 1587"/>
              <a:gd name="T32" fmla="*/ 2147483647 w 2"/>
              <a:gd name="T33" fmla="*/ 0 h 1587"/>
              <a:gd name="T34" fmla="*/ 2147483647 w 2"/>
              <a:gd name="T35" fmla="*/ 0 h 1587"/>
              <a:gd name="T36" fmla="*/ 2147483647 w 2"/>
              <a:gd name="T37" fmla="*/ 0 h 1587"/>
              <a:gd name="T38" fmla="*/ 2147483647 w 2"/>
              <a:gd name="T39" fmla="*/ 0 h 1587"/>
              <a:gd name="T40" fmla="*/ 2147483647 w 2"/>
              <a:gd name="T41" fmla="*/ 0 h 1587"/>
              <a:gd name="T42" fmla="*/ 2147483647 w 2"/>
              <a:gd name="T43" fmla="*/ 0 h 1587"/>
              <a:gd name="T44" fmla="*/ 2147483647 w 2"/>
              <a:gd name="T45" fmla="*/ 0 h 1587"/>
              <a:gd name="T46" fmla="*/ 2147483647 w 2"/>
              <a:gd name="T47" fmla="*/ 0 h 1587"/>
              <a:gd name="T48" fmla="*/ 2147483647 w 2"/>
              <a:gd name="T49" fmla="*/ 0 h 1587"/>
              <a:gd name="T50" fmla="*/ 2147483647 w 2"/>
              <a:gd name="T51" fmla="*/ 0 h 1587"/>
              <a:gd name="T52" fmla="*/ 2147483647 w 2"/>
              <a:gd name="T53" fmla="*/ 0 h 1587"/>
              <a:gd name="T54" fmla="*/ 2147483647 w 2"/>
              <a:gd name="T55" fmla="*/ 0 h 1587"/>
              <a:gd name="T56" fmla="*/ 2147483647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Rectangle 1256">
            <a:extLst>
              <a:ext uri="{FF2B5EF4-FFF2-40B4-BE49-F238E27FC236}">
                <a16:creationId xmlns:a16="http://schemas.microsoft.com/office/drawing/2014/main" id="{D7618BD1-1673-4806-A270-CDFACC9BA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46" name="Freeform 1258">
            <a:extLst>
              <a:ext uri="{FF2B5EF4-FFF2-40B4-BE49-F238E27FC236}">
                <a16:creationId xmlns:a16="http://schemas.microsoft.com/office/drawing/2014/main" id="{8D9206B1-7B58-4FF7-8144-ECBDFBF90417}"/>
              </a:ext>
            </a:extLst>
          </p:cNvPr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1266">
            <a:extLst>
              <a:ext uri="{FF2B5EF4-FFF2-40B4-BE49-F238E27FC236}">
                <a16:creationId xmlns:a16="http://schemas.microsoft.com/office/drawing/2014/main" id="{EFDB4535-30AB-4BCA-AEAC-3031A654BC29}"/>
              </a:ext>
            </a:extLst>
          </p:cNvPr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1269">
            <a:extLst>
              <a:ext uri="{FF2B5EF4-FFF2-40B4-BE49-F238E27FC236}">
                <a16:creationId xmlns:a16="http://schemas.microsoft.com/office/drawing/2014/main" id="{51A8AF38-0E63-46D2-BA2D-191026A2092B}"/>
              </a:ext>
            </a:extLst>
          </p:cNvPr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2147483647 h 3"/>
              <a:gd name="T2" fmla="*/ 2147483647 w 2"/>
              <a:gd name="T3" fmla="*/ 0 h 3"/>
              <a:gd name="T4" fmla="*/ 2147483647 w 2"/>
              <a:gd name="T5" fmla="*/ 0 h 3"/>
              <a:gd name="T6" fmla="*/ 2147483647 w 2"/>
              <a:gd name="T7" fmla="*/ 0 h 3"/>
              <a:gd name="T8" fmla="*/ 2147483647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7 h 3"/>
              <a:gd name="T16" fmla="*/ 0 w 2"/>
              <a:gd name="T17" fmla="*/ 2147483647 h 3"/>
              <a:gd name="T18" fmla="*/ 2147483647 w 2"/>
              <a:gd name="T19" fmla="*/ 0 h 3"/>
              <a:gd name="T20" fmla="*/ 2147483647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2147483647 h 3"/>
              <a:gd name="T40" fmla="*/ 0 w 2"/>
              <a:gd name="T41" fmla="*/ 2147483647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270">
            <a:extLst>
              <a:ext uri="{FF2B5EF4-FFF2-40B4-BE49-F238E27FC236}">
                <a16:creationId xmlns:a16="http://schemas.microsoft.com/office/drawing/2014/main" id="{BA6BAEEF-376D-46E4-9E10-87F99D77EE5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271">
            <a:extLst>
              <a:ext uri="{FF2B5EF4-FFF2-40B4-BE49-F238E27FC236}">
                <a16:creationId xmlns:a16="http://schemas.microsoft.com/office/drawing/2014/main" id="{FDC02D85-24C5-43DC-B04F-15C7F7A6D609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Rectangle 1272">
            <a:extLst>
              <a:ext uri="{FF2B5EF4-FFF2-40B4-BE49-F238E27FC236}">
                <a16:creationId xmlns:a16="http://schemas.microsoft.com/office/drawing/2014/main" id="{1BEE970D-EAD5-4C5A-939C-D4C5EE15F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52" name="Rectangle 1273">
            <a:extLst>
              <a:ext uri="{FF2B5EF4-FFF2-40B4-BE49-F238E27FC236}">
                <a16:creationId xmlns:a16="http://schemas.microsoft.com/office/drawing/2014/main" id="{41213733-4102-4FF4-AF23-89BB46B64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53" name="Line 1274">
            <a:extLst>
              <a:ext uri="{FF2B5EF4-FFF2-40B4-BE49-F238E27FC236}">
                <a16:creationId xmlns:a16="http://schemas.microsoft.com/office/drawing/2014/main" id="{0EA25D99-ACF7-4460-A259-73D64E418D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1275">
            <a:extLst>
              <a:ext uri="{FF2B5EF4-FFF2-40B4-BE49-F238E27FC236}">
                <a16:creationId xmlns:a16="http://schemas.microsoft.com/office/drawing/2014/main" id="{79326118-631B-45DD-823F-4E789D2573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1277">
            <a:extLst>
              <a:ext uri="{FF2B5EF4-FFF2-40B4-BE49-F238E27FC236}">
                <a16:creationId xmlns:a16="http://schemas.microsoft.com/office/drawing/2014/main" id="{468DB472-2AD1-4A33-B98B-120AB85262C0}"/>
              </a:ext>
            </a:extLst>
          </p:cNvPr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2147483647 h 2"/>
              <a:gd name="T4" fmla="*/ 0 w 1587"/>
              <a:gd name="T5" fmla="*/ 0 h 2"/>
              <a:gd name="T6" fmla="*/ 0 w 1587"/>
              <a:gd name="T7" fmla="*/ 2147483647 h 2"/>
              <a:gd name="T8" fmla="*/ 0 w 1587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1287">
            <a:extLst>
              <a:ext uri="{FF2B5EF4-FFF2-40B4-BE49-F238E27FC236}">
                <a16:creationId xmlns:a16="http://schemas.microsoft.com/office/drawing/2014/main" id="{28D24FF0-2709-4C13-8E4E-AA873CB2EE66}"/>
              </a:ext>
            </a:extLst>
          </p:cNvPr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2147483647 w 2"/>
              <a:gd name="T25" fmla="*/ 2147483647 h 2"/>
              <a:gd name="T26" fmla="*/ 2147483647 w 2"/>
              <a:gd name="T27" fmla="*/ 2147483647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1290">
            <a:extLst>
              <a:ext uri="{FF2B5EF4-FFF2-40B4-BE49-F238E27FC236}">
                <a16:creationId xmlns:a16="http://schemas.microsoft.com/office/drawing/2014/main" id="{3223A991-6147-4B08-9BD1-CCFFD58E0024}"/>
              </a:ext>
            </a:extLst>
          </p:cNvPr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147483647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147483647 h 2"/>
              <a:gd name="T50" fmla="*/ 2147483647 w 2"/>
              <a:gd name="T51" fmla="*/ 2147483647 h 2"/>
              <a:gd name="T52" fmla="*/ 2147483647 w 2"/>
              <a:gd name="T53" fmla="*/ 0 h 2"/>
              <a:gd name="T54" fmla="*/ 2147483647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147483647 h 2"/>
              <a:gd name="T62" fmla="*/ 0 w 2"/>
              <a:gd name="T63" fmla="*/ 2147483647 h 2"/>
              <a:gd name="T64" fmla="*/ 2147483647 w 2"/>
              <a:gd name="T65" fmla="*/ 2147483647 h 2"/>
              <a:gd name="T66" fmla="*/ 2147483647 w 2"/>
              <a:gd name="T67" fmla="*/ 2147483647 h 2"/>
              <a:gd name="T68" fmla="*/ 0 w 2"/>
              <a:gd name="T69" fmla="*/ 2147483647 h 2"/>
              <a:gd name="T70" fmla="*/ 0 w 2"/>
              <a:gd name="T71" fmla="*/ 2147483647 h 2"/>
              <a:gd name="T72" fmla="*/ 0 w 2"/>
              <a:gd name="T73" fmla="*/ 2147483647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Rectangle 1335">
            <a:extLst>
              <a:ext uri="{FF2B5EF4-FFF2-40B4-BE49-F238E27FC236}">
                <a16:creationId xmlns:a16="http://schemas.microsoft.com/office/drawing/2014/main" id="{9010F443-6658-414C-8993-91D99884E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59" name="Rectangle 1336">
            <a:extLst>
              <a:ext uri="{FF2B5EF4-FFF2-40B4-BE49-F238E27FC236}">
                <a16:creationId xmlns:a16="http://schemas.microsoft.com/office/drawing/2014/main" id="{4E835D0D-3365-4FE6-A3C9-E5C1C1600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60" name="Rectangle 1337">
            <a:extLst>
              <a:ext uri="{FF2B5EF4-FFF2-40B4-BE49-F238E27FC236}">
                <a16:creationId xmlns:a16="http://schemas.microsoft.com/office/drawing/2014/main" id="{606A6C67-1842-4F87-B54B-D7281A87A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61" name="Rectangle 1340">
            <a:extLst>
              <a:ext uri="{FF2B5EF4-FFF2-40B4-BE49-F238E27FC236}">
                <a16:creationId xmlns:a16="http://schemas.microsoft.com/office/drawing/2014/main" id="{AA519802-5366-4EA4-884F-A322B8FFA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62" name="Rectangle 1341">
            <a:extLst>
              <a:ext uri="{FF2B5EF4-FFF2-40B4-BE49-F238E27FC236}">
                <a16:creationId xmlns:a16="http://schemas.microsoft.com/office/drawing/2014/main" id="{3B31198F-D405-4D42-9299-DF4D16FEE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63" name="Rectangle 1342">
            <a:extLst>
              <a:ext uri="{FF2B5EF4-FFF2-40B4-BE49-F238E27FC236}">
                <a16:creationId xmlns:a16="http://schemas.microsoft.com/office/drawing/2014/main" id="{5B868500-3FF9-4C90-B8AC-29CA37C83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64" name="Rectangle 1343">
            <a:extLst>
              <a:ext uri="{FF2B5EF4-FFF2-40B4-BE49-F238E27FC236}">
                <a16:creationId xmlns:a16="http://schemas.microsoft.com/office/drawing/2014/main" id="{768BCF2E-C603-4BB4-ABBC-1C6562EAB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65" name="Rectangle 1344">
            <a:extLst>
              <a:ext uri="{FF2B5EF4-FFF2-40B4-BE49-F238E27FC236}">
                <a16:creationId xmlns:a16="http://schemas.microsoft.com/office/drawing/2014/main" id="{FBBD9C69-7002-48C5-96B5-863F7E15D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28D716C-D719-436A-B67B-2B5EC40D4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02125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solidFill>
                <a:schemeClr val="bg1"/>
              </a:solidFill>
              <a:cs typeface="+mn-cs"/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396005" y="1189789"/>
            <a:ext cx="7039470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408676" y="3000005"/>
            <a:ext cx="7026799" cy="121104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944825" y="4663925"/>
            <a:ext cx="2821170" cy="1428714"/>
          </a:xfrm>
        </p:spPr>
        <p:txBody>
          <a:bodyPr anchor="b"/>
          <a:lstStyle>
            <a:lvl1pPr algn="r">
              <a:lnSpc>
                <a:spcPct val="100000"/>
              </a:lnSpc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algn="r"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8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2025439" y="4684290"/>
            <a:ext cx="1861095" cy="1695483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225903" y="4657243"/>
            <a:ext cx="1700878" cy="1749576"/>
          </a:xfrm>
          <a:solidFill>
            <a:srgbClr val="FFFFFF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4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3963297" y="4684290"/>
            <a:ext cx="1861095" cy="1695483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9" name="Rectangle 1028">
            <a:extLst>
              <a:ext uri="{FF2B5EF4-FFF2-40B4-BE49-F238E27FC236}">
                <a16:creationId xmlns:a16="http://schemas.microsoft.com/office/drawing/2014/main" id="{1965438A-4083-4CCF-A2BC-AE6B15E80148}"/>
              </a:ext>
            </a:extLst>
          </p:cNvPr>
          <p:cNvSpPr>
            <a:spLocks noGrp="1" noChangeArrowheads="1"/>
          </p:cNvSpPr>
          <p:nvPr>
            <p:ph type="dt" sz="half" idx="20"/>
          </p:nvPr>
        </p:nvSpPr>
        <p:spPr>
          <a:xfrm>
            <a:off x="5945188" y="6107113"/>
            <a:ext cx="281146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7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436BD5E5-7D00-4287-A8EF-BAF98B019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solidFill>
                <a:schemeClr val="bg1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2029" cy="756707"/>
          </a:xfrm>
        </p:spPr>
        <p:txBody>
          <a:bodyPr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D94ABAB5-258D-4B8D-A428-79644A6DC69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  <p:sp>
        <p:nvSpPr>
          <p:cNvPr id="6" name="Slide Number Placeholder 7">
            <a:extLst>
              <a:ext uri="{FF2B5EF4-FFF2-40B4-BE49-F238E27FC236}">
                <a16:creationId xmlns:a16="http://schemas.microsoft.com/office/drawing/2014/main" id="{54846F1F-CEC7-4423-BCD4-39BA0BF7722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8B136698-D3F8-4692-8029-08259F999F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19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>
            <a:extLst>
              <a:ext uri="{FF2B5EF4-FFF2-40B4-BE49-F238E27FC236}">
                <a16:creationId xmlns:a16="http://schemas.microsoft.com/office/drawing/2014/main" id="{6CA97D09-069B-4B8B-BBBF-3382E1172745}"/>
              </a:ext>
            </a:extLst>
          </p:cNvPr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2147483647 w 638"/>
              <a:gd name="T3" fmla="*/ 2147483647 h 1194"/>
              <a:gd name="T4" fmla="*/ 2147483647 w 638"/>
              <a:gd name="T5" fmla="*/ 2147483647 h 1194"/>
              <a:gd name="T6" fmla="*/ 2147483647 w 638"/>
              <a:gd name="T7" fmla="*/ 2147483647 h 1194"/>
              <a:gd name="T8" fmla="*/ 2147483647 w 638"/>
              <a:gd name="T9" fmla="*/ 2147483647 h 1194"/>
              <a:gd name="T10" fmla="*/ 2147483647 w 638"/>
              <a:gd name="T11" fmla="*/ 2147483647 h 1194"/>
              <a:gd name="T12" fmla="*/ 2147483647 w 638"/>
              <a:gd name="T13" fmla="*/ 2147483647 h 1194"/>
              <a:gd name="T14" fmla="*/ 2147483647 w 638"/>
              <a:gd name="T15" fmla="*/ 2147483647 h 1194"/>
              <a:gd name="T16" fmla="*/ 2147483647 w 638"/>
              <a:gd name="T17" fmla="*/ 2147483647 h 1194"/>
              <a:gd name="T18" fmla="*/ 2147483647 w 638"/>
              <a:gd name="T19" fmla="*/ 2147483647 h 1194"/>
              <a:gd name="T20" fmla="*/ 2147483647 w 638"/>
              <a:gd name="T21" fmla="*/ 2147483647 h 1194"/>
              <a:gd name="T22" fmla="*/ 2147483647 w 638"/>
              <a:gd name="T23" fmla="*/ 2147483647 h 1194"/>
              <a:gd name="T24" fmla="*/ 2147483647 w 638"/>
              <a:gd name="T25" fmla="*/ 2147483647 h 1194"/>
              <a:gd name="T26" fmla="*/ 2147483647 w 638"/>
              <a:gd name="T27" fmla="*/ 2147483647 h 1194"/>
              <a:gd name="T28" fmla="*/ 2147483647 w 638"/>
              <a:gd name="T29" fmla="*/ 2147483647 h 1194"/>
              <a:gd name="T30" fmla="*/ 2147483647 w 638"/>
              <a:gd name="T31" fmla="*/ 2147483647 h 1194"/>
              <a:gd name="T32" fmla="*/ 2147483647 w 638"/>
              <a:gd name="T33" fmla="*/ 2147483647 h 1194"/>
              <a:gd name="T34" fmla="*/ 2147483647 w 638"/>
              <a:gd name="T35" fmla="*/ 2147483647 h 1194"/>
              <a:gd name="T36" fmla="*/ 2147483647 w 638"/>
              <a:gd name="T37" fmla="*/ 2147483647 h 1194"/>
              <a:gd name="T38" fmla="*/ 2147483647 w 638"/>
              <a:gd name="T39" fmla="*/ 2147483647 h 1194"/>
              <a:gd name="T40" fmla="*/ 2147483647 w 638"/>
              <a:gd name="T41" fmla="*/ 2147483647 h 1194"/>
              <a:gd name="T42" fmla="*/ 2147483647 w 638"/>
              <a:gd name="T43" fmla="*/ 2147483647 h 1194"/>
              <a:gd name="T44" fmla="*/ 2147483647 w 638"/>
              <a:gd name="T45" fmla="*/ 2147483647 h 1194"/>
              <a:gd name="T46" fmla="*/ 2147483647 w 638"/>
              <a:gd name="T47" fmla="*/ 2147483647 h 1194"/>
              <a:gd name="T48" fmla="*/ 2147483647 w 638"/>
              <a:gd name="T49" fmla="*/ 2147483647 h 1194"/>
              <a:gd name="T50" fmla="*/ 2147483647 w 638"/>
              <a:gd name="T51" fmla="*/ 2147483647 h 1194"/>
              <a:gd name="T52" fmla="*/ 2147483647 w 638"/>
              <a:gd name="T53" fmla="*/ 2147483647 h 1194"/>
              <a:gd name="T54" fmla="*/ 2147483647 w 638"/>
              <a:gd name="T55" fmla="*/ 2147483647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1683">
            <a:extLst>
              <a:ext uri="{FF2B5EF4-FFF2-40B4-BE49-F238E27FC236}">
                <a16:creationId xmlns:a16="http://schemas.microsoft.com/office/drawing/2014/main" id="{5031C9F3-B00F-4BC1-A292-20DD076B9130}"/>
              </a:ext>
            </a:extLst>
          </p:cNvPr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2147483647 w 448"/>
              <a:gd name="T1" fmla="*/ 2147483647 h 372"/>
              <a:gd name="T2" fmla="*/ 2147483647 w 448"/>
              <a:gd name="T3" fmla="*/ 2147483647 h 372"/>
              <a:gd name="T4" fmla="*/ 2147483647 w 448"/>
              <a:gd name="T5" fmla="*/ 2147483647 h 372"/>
              <a:gd name="T6" fmla="*/ 2147483647 w 448"/>
              <a:gd name="T7" fmla="*/ 2147483647 h 372"/>
              <a:gd name="T8" fmla="*/ 2147483647 w 448"/>
              <a:gd name="T9" fmla="*/ 2147483647 h 372"/>
              <a:gd name="T10" fmla="*/ 2147483647 w 448"/>
              <a:gd name="T11" fmla="*/ 2147483647 h 372"/>
              <a:gd name="T12" fmla="*/ 0 w 448"/>
              <a:gd name="T13" fmla="*/ 0 h 372"/>
              <a:gd name="T14" fmla="*/ 2147483647 w 448"/>
              <a:gd name="T15" fmla="*/ 0 h 372"/>
              <a:gd name="T16" fmla="*/ 2147483647 w 448"/>
              <a:gd name="T17" fmla="*/ 2147483647 h 372"/>
              <a:gd name="T18" fmla="*/ 2147483647 w 448"/>
              <a:gd name="T19" fmla="*/ 2147483647 h 372"/>
              <a:gd name="T20" fmla="*/ 2147483647 w 448"/>
              <a:gd name="T21" fmla="*/ 2147483647 h 372"/>
              <a:gd name="T22" fmla="*/ 2147483647 w 448"/>
              <a:gd name="T23" fmla="*/ 2147483647 h 372"/>
              <a:gd name="T24" fmla="*/ 2147483647 w 448"/>
              <a:gd name="T25" fmla="*/ 2147483647 h 372"/>
              <a:gd name="T26" fmla="*/ 2147483647 w 448"/>
              <a:gd name="T27" fmla="*/ 2147483647 h 372"/>
              <a:gd name="T28" fmla="*/ 2147483647 w 448"/>
              <a:gd name="T29" fmla="*/ 2147483647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86">
            <a:extLst>
              <a:ext uri="{FF2B5EF4-FFF2-40B4-BE49-F238E27FC236}">
                <a16:creationId xmlns:a16="http://schemas.microsoft.com/office/drawing/2014/main" id="{08F58B28-AEB2-4604-A069-86836918A2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087">
            <a:extLst>
              <a:ext uri="{FF2B5EF4-FFF2-40B4-BE49-F238E27FC236}">
                <a16:creationId xmlns:a16="http://schemas.microsoft.com/office/drawing/2014/main" id="{F59EFB17-02B6-42E4-80AD-783FB4288A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088">
            <a:extLst>
              <a:ext uri="{FF2B5EF4-FFF2-40B4-BE49-F238E27FC236}">
                <a16:creationId xmlns:a16="http://schemas.microsoft.com/office/drawing/2014/main" id="{AADAD47A-DFCB-46DC-9ADB-CE3E6BA36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9" name="Rectangle 1089">
            <a:extLst>
              <a:ext uri="{FF2B5EF4-FFF2-40B4-BE49-F238E27FC236}">
                <a16:creationId xmlns:a16="http://schemas.microsoft.com/office/drawing/2014/main" id="{EAA78A1D-2965-4E25-BE9A-B8A301F3C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10" name="Freeform 1098">
            <a:extLst>
              <a:ext uri="{FF2B5EF4-FFF2-40B4-BE49-F238E27FC236}">
                <a16:creationId xmlns:a16="http://schemas.microsoft.com/office/drawing/2014/main" id="{C2E4CAED-B774-4218-BE10-F07B7A966D67}"/>
              </a:ext>
            </a:extLst>
          </p:cNvPr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7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7 w 2"/>
              <a:gd name="T35" fmla="*/ 0 h 1587"/>
              <a:gd name="T36" fmla="*/ 2147483647 w 2"/>
              <a:gd name="T37" fmla="*/ 0 h 1587"/>
              <a:gd name="T38" fmla="*/ 2147483647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15">
            <a:extLst>
              <a:ext uri="{FF2B5EF4-FFF2-40B4-BE49-F238E27FC236}">
                <a16:creationId xmlns:a16="http://schemas.microsoft.com/office/drawing/2014/main" id="{ADD24CD7-8379-4A46-9397-E6DC4D3D627C}"/>
              </a:ext>
            </a:extLst>
          </p:cNvPr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0 w 2"/>
              <a:gd name="T5" fmla="*/ 2147483647 h 2"/>
              <a:gd name="T6" fmla="*/ 0 w 2"/>
              <a:gd name="T7" fmla="*/ 2147483647 h 2"/>
              <a:gd name="T8" fmla="*/ 0 w 2"/>
              <a:gd name="T9" fmla="*/ 2147483647 h 2"/>
              <a:gd name="T10" fmla="*/ 0 w 2"/>
              <a:gd name="T11" fmla="*/ 2147483647 h 2"/>
              <a:gd name="T12" fmla="*/ 2147483647 w 2"/>
              <a:gd name="T13" fmla="*/ 2147483647 h 2"/>
              <a:gd name="T14" fmla="*/ 2147483647 w 2"/>
              <a:gd name="T15" fmla="*/ 2147483647 h 2"/>
              <a:gd name="T16" fmla="*/ 2147483647 w 2"/>
              <a:gd name="T17" fmla="*/ 0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2147483647 w 2"/>
              <a:gd name="T29" fmla="*/ 2147483647 h 2"/>
              <a:gd name="T30" fmla="*/ 2147483647 w 2"/>
              <a:gd name="T31" fmla="*/ 2147483647 h 2"/>
              <a:gd name="T32" fmla="*/ 2147483647 w 2"/>
              <a:gd name="T33" fmla="*/ 2147483647 h 2"/>
              <a:gd name="T34" fmla="*/ 2147483647 w 2"/>
              <a:gd name="T35" fmla="*/ 2147483647 h 2"/>
              <a:gd name="T36" fmla="*/ 2147483647 w 2"/>
              <a:gd name="T37" fmla="*/ 2147483647 h 2"/>
              <a:gd name="T38" fmla="*/ 2147483647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2147483647 w 2"/>
              <a:gd name="T55" fmla="*/ 2147483647 h 2"/>
              <a:gd name="T56" fmla="*/ 0 w 2"/>
              <a:gd name="T57" fmla="*/ 2147483647 h 2"/>
              <a:gd name="T58" fmla="*/ 2147483647 w 2"/>
              <a:gd name="T59" fmla="*/ 2147483647 h 2"/>
              <a:gd name="T60" fmla="*/ 2147483647 w 2"/>
              <a:gd name="T61" fmla="*/ 2147483647 h 2"/>
              <a:gd name="T62" fmla="*/ 2147483647 w 2"/>
              <a:gd name="T63" fmla="*/ 2147483647 h 2"/>
              <a:gd name="T64" fmla="*/ 0 w 2"/>
              <a:gd name="T65" fmla="*/ 2147483647 h 2"/>
              <a:gd name="T66" fmla="*/ 0 w 2"/>
              <a:gd name="T67" fmla="*/ 2147483647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20">
            <a:extLst>
              <a:ext uri="{FF2B5EF4-FFF2-40B4-BE49-F238E27FC236}">
                <a16:creationId xmlns:a16="http://schemas.microsoft.com/office/drawing/2014/main" id="{42B13B8E-02D2-43F0-9F93-8B1F738FDDBE}"/>
              </a:ext>
            </a:extLst>
          </p:cNvPr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7 h 2"/>
              <a:gd name="T4" fmla="*/ 0 w 2"/>
              <a:gd name="T5" fmla="*/ 2147483647 h 2"/>
              <a:gd name="T6" fmla="*/ 0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2147483647 w 2"/>
              <a:gd name="T13" fmla="*/ 0 h 2"/>
              <a:gd name="T14" fmla="*/ 2147483647 w 2"/>
              <a:gd name="T15" fmla="*/ 0 h 2"/>
              <a:gd name="T16" fmla="*/ 0 w 2"/>
              <a:gd name="T17" fmla="*/ 0 h 2"/>
              <a:gd name="T18" fmla="*/ 0 w 2"/>
              <a:gd name="T19" fmla="*/ 2147483647 h 2"/>
              <a:gd name="T20" fmla="*/ 0 w 2"/>
              <a:gd name="T21" fmla="*/ 2147483647 h 2"/>
              <a:gd name="T22" fmla="*/ 2147483647 w 2"/>
              <a:gd name="T23" fmla="*/ 0 h 2"/>
              <a:gd name="T24" fmla="*/ 2147483647 w 2"/>
              <a:gd name="T25" fmla="*/ 0 h 2"/>
              <a:gd name="T26" fmla="*/ 2147483647 w 2"/>
              <a:gd name="T27" fmla="*/ 0 h 2"/>
              <a:gd name="T28" fmla="*/ 2147483647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0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2147483647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2147483647 w 2"/>
              <a:gd name="T53" fmla="*/ 2147483647 h 2"/>
              <a:gd name="T54" fmla="*/ 2147483647 w 2"/>
              <a:gd name="T55" fmla="*/ 2147483647 h 2"/>
              <a:gd name="T56" fmla="*/ 2147483647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34">
            <a:extLst>
              <a:ext uri="{FF2B5EF4-FFF2-40B4-BE49-F238E27FC236}">
                <a16:creationId xmlns:a16="http://schemas.microsoft.com/office/drawing/2014/main" id="{51E3646C-6E3B-4FD5-B162-F685FAF36968}"/>
              </a:ext>
            </a:extLst>
          </p:cNvPr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2147483647 w 2"/>
              <a:gd name="T1" fmla="*/ 2147483647 h 4"/>
              <a:gd name="T2" fmla="*/ 2147483647 w 2"/>
              <a:gd name="T3" fmla="*/ 2147483647 h 4"/>
              <a:gd name="T4" fmla="*/ 2147483647 w 2"/>
              <a:gd name="T5" fmla="*/ 2147483647 h 4"/>
              <a:gd name="T6" fmla="*/ 2147483647 w 2"/>
              <a:gd name="T7" fmla="*/ 2147483647 h 4"/>
              <a:gd name="T8" fmla="*/ 2147483647 w 2"/>
              <a:gd name="T9" fmla="*/ 0 h 4"/>
              <a:gd name="T10" fmla="*/ 2147483647 w 2"/>
              <a:gd name="T11" fmla="*/ 0 h 4"/>
              <a:gd name="T12" fmla="*/ 2147483647 w 2"/>
              <a:gd name="T13" fmla="*/ 0 h 4"/>
              <a:gd name="T14" fmla="*/ 0 w 2"/>
              <a:gd name="T15" fmla="*/ 2147483647 h 4"/>
              <a:gd name="T16" fmla="*/ 2147483647 w 2"/>
              <a:gd name="T17" fmla="*/ 2147483647 h 4"/>
              <a:gd name="T18" fmla="*/ 2147483647 w 2"/>
              <a:gd name="T19" fmla="*/ 2147483647 h 4"/>
              <a:gd name="T20" fmla="*/ 2147483647 w 2"/>
              <a:gd name="T21" fmla="*/ 2147483647 h 4"/>
              <a:gd name="T22" fmla="*/ 2147483647 w 2"/>
              <a:gd name="T23" fmla="*/ 0 h 4"/>
              <a:gd name="T24" fmla="*/ 2147483647 w 2"/>
              <a:gd name="T25" fmla="*/ 2147483647 h 4"/>
              <a:gd name="T26" fmla="*/ 2147483647 w 2"/>
              <a:gd name="T27" fmla="*/ 2147483647 h 4"/>
              <a:gd name="T28" fmla="*/ 2147483647 w 2"/>
              <a:gd name="T29" fmla="*/ 2147483647 h 4"/>
              <a:gd name="T30" fmla="*/ 2147483647 w 2"/>
              <a:gd name="T31" fmla="*/ 2147483647 h 4"/>
              <a:gd name="T32" fmla="*/ 2147483647 w 2"/>
              <a:gd name="T33" fmla="*/ 2147483647 h 4"/>
              <a:gd name="T34" fmla="*/ 2147483647 w 2"/>
              <a:gd name="T35" fmla="*/ 2147483647 h 4"/>
              <a:gd name="T36" fmla="*/ 2147483647 w 2"/>
              <a:gd name="T37" fmla="*/ 2147483647 h 4"/>
              <a:gd name="T38" fmla="*/ 2147483647 w 2"/>
              <a:gd name="T39" fmla="*/ 2147483647 h 4"/>
              <a:gd name="T40" fmla="*/ 2147483647 w 2"/>
              <a:gd name="T41" fmla="*/ 2147483647 h 4"/>
              <a:gd name="T42" fmla="*/ 2147483647 w 2"/>
              <a:gd name="T43" fmla="*/ 2147483647 h 4"/>
              <a:gd name="T44" fmla="*/ 2147483647 w 2"/>
              <a:gd name="T45" fmla="*/ 2147483647 h 4"/>
              <a:gd name="T46" fmla="*/ 2147483647 w 2"/>
              <a:gd name="T47" fmla="*/ 2147483647 h 4"/>
              <a:gd name="T48" fmla="*/ 2147483647 w 2"/>
              <a:gd name="T49" fmla="*/ 2147483647 h 4"/>
              <a:gd name="T50" fmla="*/ 2147483647 w 2"/>
              <a:gd name="T51" fmla="*/ 2147483647 h 4"/>
              <a:gd name="T52" fmla="*/ 0 w 2"/>
              <a:gd name="T53" fmla="*/ 2147483647 h 4"/>
              <a:gd name="T54" fmla="*/ 2147483647 w 2"/>
              <a:gd name="T55" fmla="*/ 2147483647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41">
            <a:extLst>
              <a:ext uri="{FF2B5EF4-FFF2-40B4-BE49-F238E27FC236}">
                <a16:creationId xmlns:a16="http://schemas.microsoft.com/office/drawing/2014/main" id="{01AC1A23-7488-458D-9EE6-25B7F8BDDF5C}"/>
              </a:ext>
            </a:extLst>
          </p:cNvPr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2147483647 h 4"/>
              <a:gd name="T2" fmla="*/ 0 w 1587"/>
              <a:gd name="T3" fmla="*/ 2147483647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147483647 h 4"/>
              <a:gd name="T10" fmla="*/ 0 w 1587"/>
              <a:gd name="T11" fmla="*/ 2147483647 h 4"/>
              <a:gd name="T12" fmla="*/ 0 w 1587"/>
              <a:gd name="T13" fmla="*/ 2147483647 h 4"/>
              <a:gd name="T14" fmla="*/ 0 w 1587"/>
              <a:gd name="T15" fmla="*/ 2147483647 h 4"/>
              <a:gd name="T16" fmla="*/ 0 w 1587"/>
              <a:gd name="T17" fmla="*/ 2147483647 h 4"/>
              <a:gd name="T18" fmla="*/ 0 w 1587"/>
              <a:gd name="T19" fmla="*/ 2147483647 h 4"/>
              <a:gd name="T20" fmla="*/ 0 w 1587"/>
              <a:gd name="T21" fmla="*/ 2147483647 h 4"/>
              <a:gd name="T22" fmla="*/ 0 w 1587"/>
              <a:gd name="T23" fmla="*/ 2147483647 h 4"/>
              <a:gd name="T24" fmla="*/ 0 w 1587"/>
              <a:gd name="T25" fmla="*/ 2147483647 h 4"/>
              <a:gd name="T26" fmla="*/ 0 w 1587"/>
              <a:gd name="T27" fmla="*/ 2147483647 h 4"/>
              <a:gd name="T28" fmla="*/ 0 w 1587"/>
              <a:gd name="T29" fmla="*/ 2147483647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48">
            <a:extLst>
              <a:ext uri="{FF2B5EF4-FFF2-40B4-BE49-F238E27FC236}">
                <a16:creationId xmlns:a16="http://schemas.microsoft.com/office/drawing/2014/main" id="{1FB1D48E-A6CC-4F05-9F4D-B007836966A2}"/>
              </a:ext>
            </a:extLst>
          </p:cNvPr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2147483647 w 2"/>
              <a:gd name="T1" fmla="*/ 2147483647 h 2"/>
              <a:gd name="T2" fmla="*/ 2147483647 w 2"/>
              <a:gd name="T3" fmla="*/ 0 h 2"/>
              <a:gd name="T4" fmla="*/ 2147483647 w 2"/>
              <a:gd name="T5" fmla="*/ 0 h 2"/>
              <a:gd name="T6" fmla="*/ 2147483647 w 2"/>
              <a:gd name="T7" fmla="*/ 0 h 2"/>
              <a:gd name="T8" fmla="*/ 2147483647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0 h 2"/>
              <a:gd name="T26" fmla="*/ 2147483647 w 2"/>
              <a:gd name="T27" fmla="*/ 0 h 2"/>
              <a:gd name="T28" fmla="*/ 2147483647 w 2"/>
              <a:gd name="T29" fmla="*/ 0 h 2"/>
              <a:gd name="T30" fmla="*/ 0 w 2"/>
              <a:gd name="T31" fmla="*/ 2147483647 h 2"/>
              <a:gd name="T32" fmla="*/ 2147483647 w 2"/>
              <a:gd name="T33" fmla="*/ 2147483647 h 2"/>
              <a:gd name="T34" fmla="*/ 2147483647 w 2"/>
              <a:gd name="T35" fmla="*/ 0 h 2"/>
              <a:gd name="T36" fmla="*/ 0 w 2"/>
              <a:gd name="T37" fmla="*/ 2147483647 h 2"/>
              <a:gd name="T38" fmla="*/ 2147483647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0 w 2"/>
              <a:gd name="T57" fmla="*/ 2147483647 h 2"/>
              <a:gd name="T58" fmla="*/ 2147483647 w 2"/>
              <a:gd name="T59" fmla="*/ 2147483647 h 2"/>
              <a:gd name="T60" fmla="*/ 2147483647 w 2"/>
              <a:gd name="T61" fmla="*/ 2147483647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0">
            <a:extLst>
              <a:ext uri="{FF2B5EF4-FFF2-40B4-BE49-F238E27FC236}">
                <a16:creationId xmlns:a16="http://schemas.microsoft.com/office/drawing/2014/main" id="{F708098A-F500-40D6-B131-7E50D5D6CB10}"/>
              </a:ext>
            </a:extLst>
          </p:cNvPr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0 h 2"/>
              <a:gd name="T4" fmla="*/ 0 w 1587"/>
              <a:gd name="T5" fmla="*/ 2147483647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2">
            <a:extLst>
              <a:ext uri="{FF2B5EF4-FFF2-40B4-BE49-F238E27FC236}">
                <a16:creationId xmlns:a16="http://schemas.microsoft.com/office/drawing/2014/main" id="{D694A97E-A9AF-4F05-A550-4E97757911FB}"/>
              </a:ext>
            </a:extLst>
          </p:cNvPr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2147483647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147483647 h 2"/>
              <a:gd name="T10" fmla="*/ 2147483647 w 2"/>
              <a:gd name="T11" fmla="*/ 2147483647 h 2"/>
              <a:gd name="T12" fmla="*/ 2147483647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54">
            <a:extLst>
              <a:ext uri="{FF2B5EF4-FFF2-40B4-BE49-F238E27FC236}">
                <a16:creationId xmlns:a16="http://schemas.microsoft.com/office/drawing/2014/main" id="{13FEE627-B60E-4C7D-886F-F5D1ADFA9D69}"/>
              </a:ext>
            </a:extLst>
          </p:cNvPr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2147483647 w 2"/>
              <a:gd name="T1" fmla="*/ 0 h 1588"/>
              <a:gd name="T2" fmla="*/ 0 w 2"/>
              <a:gd name="T3" fmla="*/ 0 h 1588"/>
              <a:gd name="T4" fmla="*/ 2147483647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6">
            <a:extLst>
              <a:ext uri="{FF2B5EF4-FFF2-40B4-BE49-F238E27FC236}">
                <a16:creationId xmlns:a16="http://schemas.microsoft.com/office/drawing/2014/main" id="{96E102C1-0C2D-492A-B067-FA9B144E3789}"/>
              </a:ext>
            </a:extLst>
          </p:cNvPr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2147483647 w 2"/>
              <a:gd name="T1" fmla="*/ 2147483647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7 h 2"/>
              <a:gd name="T8" fmla="*/ 2147483647 w 2"/>
              <a:gd name="T9" fmla="*/ 2147483647 h 2"/>
              <a:gd name="T10" fmla="*/ 2147483647 w 2"/>
              <a:gd name="T11" fmla="*/ 2147483647 h 2"/>
              <a:gd name="T12" fmla="*/ 2147483647 w 2"/>
              <a:gd name="T13" fmla="*/ 2147483647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2147483647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63">
            <a:extLst>
              <a:ext uri="{FF2B5EF4-FFF2-40B4-BE49-F238E27FC236}">
                <a16:creationId xmlns:a16="http://schemas.microsoft.com/office/drawing/2014/main" id="{F46B0ED2-7478-420C-95A0-FCDF7A2D3284}"/>
              </a:ext>
            </a:extLst>
          </p:cNvPr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2147483647 w 4"/>
              <a:gd name="T1" fmla="*/ 2147483647 h 2"/>
              <a:gd name="T2" fmla="*/ 2147483647 w 4"/>
              <a:gd name="T3" fmla="*/ 2147483647 h 2"/>
              <a:gd name="T4" fmla="*/ 2147483647 w 4"/>
              <a:gd name="T5" fmla="*/ 2147483647 h 2"/>
              <a:gd name="T6" fmla="*/ 2147483647 w 4"/>
              <a:gd name="T7" fmla="*/ 0 h 2"/>
              <a:gd name="T8" fmla="*/ 2147483647 w 4"/>
              <a:gd name="T9" fmla="*/ 0 h 2"/>
              <a:gd name="T10" fmla="*/ 2147483647 w 4"/>
              <a:gd name="T11" fmla="*/ 0 h 2"/>
              <a:gd name="T12" fmla="*/ 2147483647 w 4"/>
              <a:gd name="T13" fmla="*/ 0 h 2"/>
              <a:gd name="T14" fmla="*/ 0 w 4"/>
              <a:gd name="T15" fmla="*/ 2147483647 h 2"/>
              <a:gd name="T16" fmla="*/ 2147483647 w 4"/>
              <a:gd name="T17" fmla="*/ 2147483647 h 2"/>
              <a:gd name="T18" fmla="*/ 2147483647 w 4"/>
              <a:gd name="T19" fmla="*/ 0 h 2"/>
              <a:gd name="T20" fmla="*/ 2147483647 w 4"/>
              <a:gd name="T21" fmla="*/ 2147483647 h 2"/>
              <a:gd name="T22" fmla="*/ 2147483647 w 4"/>
              <a:gd name="T23" fmla="*/ 0 h 2"/>
              <a:gd name="T24" fmla="*/ 2147483647 w 4"/>
              <a:gd name="T25" fmla="*/ 0 h 2"/>
              <a:gd name="T26" fmla="*/ 2147483647 w 4"/>
              <a:gd name="T27" fmla="*/ 0 h 2"/>
              <a:gd name="T28" fmla="*/ 2147483647 w 4"/>
              <a:gd name="T29" fmla="*/ 0 h 2"/>
              <a:gd name="T30" fmla="*/ 0 w 4"/>
              <a:gd name="T31" fmla="*/ 0 h 2"/>
              <a:gd name="T32" fmla="*/ 2147483647 w 4"/>
              <a:gd name="T33" fmla="*/ 2147483647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72">
            <a:extLst>
              <a:ext uri="{FF2B5EF4-FFF2-40B4-BE49-F238E27FC236}">
                <a16:creationId xmlns:a16="http://schemas.microsoft.com/office/drawing/2014/main" id="{CC8FF155-C94E-4211-B81F-5D6F0F4A7705}"/>
              </a:ext>
            </a:extLst>
          </p:cNvPr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7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0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0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0 w 2"/>
              <a:gd name="T57" fmla="*/ 2147483647 h 2"/>
              <a:gd name="T58" fmla="*/ 0 w 2"/>
              <a:gd name="T59" fmla="*/ 2147483647 h 2"/>
              <a:gd name="T60" fmla="*/ 0 w 2"/>
              <a:gd name="T61" fmla="*/ 2147483647 h 2"/>
              <a:gd name="T62" fmla="*/ 0 w 2"/>
              <a:gd name="T63" fmla="*/ 2147483647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77">
            <a:extLst>
              <a:ext uri="{FF2B5EF4-FFF2-40B4-BE49-F238E27FC236}">
                <a16:creationId xmlns:a16="http://schemas.microsoft.com/office/drawing/2014/main" id="{EA31C33B-9606-4400-B75C-490DA77DDEF1}"/>
              </a:ext>
            </a:extLst>
          </p:cNvPr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2147483647 h 2"/>
              <a:gd name="T2" fmla="*/ 2147483647 w 2"/>
              <a:gd name="T3" fmla="*/ 2147483647 h 2"/>
              <a:gd name="T4" fmla="*/ 2147483647 w 2"/>
              <a:gd name="T5" fmla="*/ 2147483647 h 2"/>
              <a:gd name="T6" fmla="*/ 2147483647 w 2"/>
              <a:gd name="T7" fmla="*/ 0 h 2"/>
              <a:gd name="T8" fmla="*/ 2147483647 w 2"/>
              <a:gd name="T9" fmla="*/ 0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147483647 h 2"/>
              <a:gd name="T40" fmla="*/ 0 w 2"/>
              <a:gd name="T41" fmla="*/ 2147483647 h 2"/>
              <a:gd name="T42" fmla="*/ 2147483647 w 2"/>
              <a:gd name="T43" fmla="*/ 2147483647 h 2"/>
              <a:gd name="T44" fmla="*/ 2147483647 w 2"/>
              <a:gd name="T45" fmla="*/ 0 h 2"/>
              <a:gd name="T46" fmla="*/ 2147483647 w 2"/>
              <a:gd name="T47" fmla="*/ 0 h 2"/>
              <a:gd name="T48" fmla="*/ 2147483647 w 2"/>
              <a:gd name="T49" fmla="*/ 0 h 2"/>
              <a:gd name="T50" fmla="*/ 2147483647 w 2"/>
              <a:gd name="T51" fmla="*/ 0 h 2"/>
              <a:gd name="T52" fmla="*/ 2147483647 w 2"/>
              <a:gd name="T53" fmla="*/ 0 h 2"/>
              <a:gd name="T54" fmla="*/ 2147483647 w 2"/>
              <a:gd name="T55" fmla="*/ 0 h 2"/>
              <a:gd name="T56" fmla="*/ 2147483647 w 2"/>
              <a:gd name="T57" fmla="*/ 0 h 2"/>
              <a:gd name="T58" fmla="*/ 2147483647 w 2"/>
              <a:gd name="T59" fmla="*/ 0 h 2"/>
              <a:gd name="T60" fmla="*/ 2147483647 w 2"/>
              <a:gd name="T61" fmla="*/ 0 h 2"/>
              <a:gd name="T62" fmla="*/ 2147483647 w 2"/>
              <a:gd name="T63" fmla="*/ 0 h 2"/>
              <a:gd name="T64" fmla="*/ 2147483647 w 2"/>
              <a:gd name="T65" fmla="*/ 0 h 2"/>
              <a:gd name="T66" fmla="*/ 2147483647 w 2"/>
              <a:gd name="T67" fmla="*/ 2147483647 h 2"/>
              <a:gd name="T68" fmla="*/ 2147483647 w 2"/>
              <a:gd name="T69" fmla="*/ 0 h 2"/>
              <a:gd name="T70" fmla="*/ 2147483647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147483647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80">
            <a:extLst>
              <a:ext uri="{FF2B5EF4-FFF2-40B4-BE49-F238E27FC236}">
                <a16:creationId xmlns:a16="http://schemas.microsoft.com/office/drawing/2014/main" id="{41C025E8-8434-4EC1-B550-B05596A91F17}"/>
              </a:ext>
            </a:extLst>
          </p:cNvPr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2147483647 h 3"/>
              <a:gd name="T2" fmla="*/ 0 w 2"/>
              <a:gd name="T3" fmla="*/ 2147483647 h 3"/>
              <a:gd name="T4" fmla="*/ 2147483647 w 2"/>
              <a:gd name="T5" fmla="*/ 2147483647 h 3"/>
              <a:gd name="T6" fmla="*/ 2147483647 w 2"/>
              <a:gd name="T7" fmla="*/ 2147483647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7 h 3"/>
              <a:gd name="T16" fmla="*/ 0 w 2"/>
              <a:gd name="T17" fmla="*/ 2147483647 h 3"/>
              <a:gd name="T18" fmla="*/ 0 w 2"/>
              <a:gd name="T19" fmla="*/ 2147483647 h 3"/>
              <a:gd name="T20" fmla="*/ 0 w 2"/>
              <a:gd name="T21" fmla="*/ 2147483647 h 3"/>
              <a:gd name="T22" fmla="*/ 0 w 2"/>
              <a:gd name="T23" fmla="*/ 0 h 3"/>
              <a:gd name="T24" fmla="*/ 0 w 2"/>
              <a:gd name="T25" fmla="*/ 2147483647 h 3"/>
              <a:gd name="T26" fmla="*/ 0 w 2"/>
              <a:gd name="T27" fmla="*/ 2147483647 h 3"/>
              <a:gd name="T28" fmla="*/ 0 w 2"/>
              <a:gd name="T29" fmla="*/ 2147483647 h 3"/>
              <a:gd name="T30" fmla="*/ 0 w 2"/>
              <a:gd name="T31" fmla="*/ 2147483647 h 3"/>
              <a:gd name="T32" fmla="*/ 0 w 2"/>
              <a:gd name="T33" fmla="*/ 2147483647 h 3"/>
              <a:gd name="T34" fmla="*/ 0 w 2"/>
              <a:gd name="T35" fmla="*/ 2147483647 h 3"/>
              <a:gd name="T36" fmla="*/ 0 w 2"/>
              <a:gd name="T37" fmla="*/ 2147483647 h 3"/>
              <a:gd name="T38" fmla="*/ 0 w 2"/>
              <a:gd name="T39" fmla="*/ 2147483647 h 3"/>
              <a:gd name="T40" fmla="*/ 0 w 2"/>
              <a:gd name="T41" fmla="*/ 2147483647 h 3"/>
              <a:gd name="T42" fmla="*/ 0 w 2"/>
              <a:gd name="T43" fmla="*/ 2147483647 h 3"/>
              <a:gd name="T44" fmla="*/ 0 w 2"/>
              <a:gd name="T45" fmla="*/ 2147483647 h 3"/>
              <a:gd name="T46" fmla="*/ 0 w 2"/>
              <a:gd name="T47" fmla="*/ 2147483647 h 3"/>
              <a:gd name="T48" fmla="*/ 0 w 2"/>
              <a:gd name="T49" fmla="*/ 2147483647 h 3"/>
              <a:gd name="T50" fmla="*/ 0 w 2"/>
              <a:gd name="T51" fmla="*/ 2147483647 h 3"/>
              <a:gd name="T52" fmla="*/ 0 w 2"/>
              <a:gd name="T53" fmla="*/ 2147483647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187">
            <a:extLst>
              <a:ext uri="{FF2B5EF4-FFF2-40B4-BE49-F238E27FC236}">
                <a16:creationId xmlns:a16="http://schemas.microsoft.com/office/drawing/2014/main" id="{4BC55560-543A-439B-8000-92DD9ADAE1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88">
            <a:extLst>
              <a:ext uri="{FF2B5EF4-FFF2-40B4-BE49-F238E27FC236}">
                <a16:creationId xmlns:a16="http://schemas.microsoft.com/office/drawing/2014/main" id="{6A5D7D18-787F-4562-9D6A-C826FD2755D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08">
            <a:extLst>
              <a:ext uri="{FF2B5EF4-FFF2-40B4-BE49-F238E27FC236}">
                <a16:creationId xmlns:a16="http://schemas.microsoft.com/office/drawing/2014/main" id="{1C908A69-7CAD-4A7E-972D-46D54D503AB5}"/>
              </a:ext>
            </a:extLst>
          </p:cNvPr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1210">
            <a:extLst>
              <a:ext uri="{FF2B5EF4-FFF2-40B4-BE49-F238E27FC236}">
                <a16:creationId xmlns:a16="http://schemas.microsoft.com/office/drawing/2014/main" id="{5858BA96-AF6A-481A-9A75-55BCF56EA554}"/>
              </a:ext>
            </a:extLst>
          </p:cNvPr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0 h 2"/>
              <a:gd name="T8" fmla="*/ 2147483647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7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0 h 2"/>
              <a:gd name="T24" fmla="*/ 2147483647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147483647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1214">
            <a:extLst>
              <a:ext uri="{FF2B5EF4-FFF2-40B4-BE49-F238E27FC236}">
                <a16:creationId xmlns:a16="http://schemas.microsoft.com/office/drawing/2014/main" id="{03DBA4AB-9E7A-4308-A64E-1F39DCE77844}"/>
              </a:ext>
            </a:extLst>
          </p:cNvPr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147483647 h 2"/>
              <a:gd name="T2" fmla="*/ 2147483647 w 2"/>
              <a:gd name="T3" fmla="*/ 2147483647 h 2"/>
              <a:gd name="T4" fmla="*/ 0 w 2"/>
              <a:gd name="T5" fmla="*/ 0 h 2"/>
              <a:gd name="T6" fmla="*/ 0 w 2"/>
              <a:gd name="T7" fmla="*/ 2147483647 h 2"/>
              <a:gd name="T8" fmla="*/ 0 w 2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1215">
            <a:extLst>
              <a:ext uri="{FF2B5EF4-FFF2-40B4-BE49-F238E27FC236}">
                <a16:creationId xmlns:a16="http://schemas.microsoft.com/office/drawing/2014/main" id="{66ED56F7-B5AF-4B04-A839-105D835A3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30" name="Freeform 1217">
            <a:extLst>
              <a:ext uri="{FF2B5EF4-FFF2-40B4-BE49-F238E27FC236}">
                <a16:creationId xmlns:a16="http://schemas.microsoft.com/office/drawing/2014/main" id="{EF043FE3-E726-4E8B-A34D-6FAF1109D98C}"/>
              </a:ext>
            </a:extLst>
          </p:cNvPr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19">
            <a:extLst>
              <a:ext uri="{FF2B5EF4-FFF2-40B4-BE49-F238E27FC236}">
                <a16:creationId xmlns:a16="http://schemas.microsoft.com/office/drawing/2014/main" id="{381F9161-C223-42DD-9846-60C2E7148C28}"/>
              </a:ext>
            </a:extLst>
          </p:cNvPr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1221">
            <a:extLst>
              <a:ext uri="{FF2B5EF4-FFF2-40B4-BE49-F238E27FC236}">
                <a16:creationId xmlns:a16="http://schemas.microsoft.com/office/drawing/2014/main" id="{8A703CC6-B58F-4FFA-8F93-C2BA8CE9DC16}"/>
              </a:ext>
            </a:extLst>
          </p:cNvPr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2147483647 w 2"/>
              <a:gd name="T1" fmla="*/ 0 h 2"/>
              <a:gd name="T2" fmla="*/ 2147483647 w 2"/>
              <a:gd name="T3" fmla="*/ 0 h 2"/>
              <a:gd name="T4" fmla="*/ 2147483647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147483647 h 2"/>
              <a:gd name="T12" fmla="*/ 2147483647 w 2"/>
              <a:gd name="T13" fmla="*/ 0 h 2"/>
              <a:gd name="T14" fmla="*/ 2147483647 w 2"/>
              <a:gd name="T15" fmla="*/ 0 h 2"/>
              <a:gd name="T16" fmla="*/ 2147483647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147483647 h 2"/>
              <a:gd name="T24" fmla="*/ 2147483647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1234">
            <a:extLst>
              <a:ext uri="{FF2B5EF4-FFF2-40B4-BE49-F238E27FC236}">
                <a16:creationId xmlns:a16="http://schemas.microsoft.com/office/drawing/2014/main" id="{C3184926-5AD6-476E-B969-C5B4EF5F0F7F}"/>
              </a:ext>
            </a:extLst>
          </p:cNvPr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2147483647 w 2"/>
              <a:gd name="T9" fmla="*/ 0 h 1587"/>
              <a:gd name="T10" fmla="*/ 2147483647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147483647 w 2"/>
              <a:gd name="T25" fmla="*/ 0 h 1587"/>
              <a:gd name="T26" fmla="*/ 2147483647 w 2"/>
              <a:gd name="T27" fmla="*/ 0 h 1587"/>
              <a:gd name="T28" fmla="*/ 2147483647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7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237">
            <a:extLst>
              <a:ext uri="{FF2B5EF4-FFF2-40B4-BE49-F238E27FC236}">
                <a16:creationId xmlns:a16="http://schemas.microsoft.com/office/drawing/2014/main" id="{C3F8B3BA-5429-4302-9B59-D43A780D371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38">
            <a:extLst>
              <a:ext uri="{FF2B5EF4-FFF2-40B4-BE49-F238E27FC236}">
                <a16:creationId xmlns:a16="http://schemas.microsoft.com/office/drawing/2014/main" id="{DEF9484F-477A-499D-8892-11CA4D651C3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0">
            <a:extLst>
              <a:ext uri="{FF2B5EF4-FFF2-40B4-BE49-F238E27FC236}">
                <a16:creationId xmlns:a16="http://schemas.microsoft.com/office/drawing/2014/main" id="{DFA7C2CD-81A3-47E6-B3C4-713FABF8B142}"/>
              </a:ext>
            </a:extLst>
          </p:cNvPr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2147483647 h 2"/>
              <a:gd name="T4" fmla="*/ 0 w 1587"/>
              <a:gd name="T5" fmla="*/ 0 h 2"/>
              <a:gd name="T6" fmla="*/ 0 w 1587"/>
              <a:gd name="T7" fmla="*/ 2147483647 h 2"/>
              <a:gd name="T8" fmla="*/ 0 w 1587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43">
            <a:extLst>
              <a:ext uri="{FF2B5EF4-FFF2-40B4-BE49-F238E27FC236}">
                <a16:creationId xmlns:a16="http://schemas.microsoft.com/office/drawing/2014/main" id="{326F55DA-1609-40C6-82A1-73FF20D2805C}"/>
              </a:ext>
            </a:extLst>
          </p:cNvPr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2147483647 w 2"/>
              <a:gd name="T1" fmla="*/ 2147483647 h 2"/>
              <a:gd name="T2" fmla="*/ 2147483647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0 w 2"/>
              <a:gd name="T9" fmla="*/ 2147483647 h 2"/>
              <a:gd name="T10" fmla="*/ 0 w 2"/>
              <a:gd name="T11" fmla="*/ 2147483647 h 2"/>
              <a:gd name="T12" fmla="*/ 2147483647 w 2"/>
              <a:gd name="T13" fmla="*/ 2147483647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0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2147483647 w 2"/>
              <a:gd name="T39" fmla="*/ 2147483647 h 2"/>
              <a:gd name="T40" fmla="*/ 2147483647 w 2"/>
              <a:gd name="T41" fmla="*/ 2147483647 h 2"/>
              <a:gd name="T42" fmla="*/ 2147483647 w 2"/>
              <a:gd name="T43" fmla="*/ 2147483647 h 2"/>
              <a:gd name="T44" fmla="*/ 2147483647 w 2"/>
              <a:gd name="T45" fmla="*/ 2147483647 h 2"/>
              <a:gd name="T46" fmla="*/ 2147483647 w 2"/>
              <a:gd name="T47" fmla="*/ 2147483647 h 2"/>
              <a:gd name="T48" fmla="*/ 0 w 2"/>
              <a:gd name="T49" fmla="*/ 0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2147483647 w 2"/>
              <a:gd name="T57" fmla="*/ 2147483647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46">
            <a:extLst>
              <a:ext uri="{FF2B5EF4-FFF2-40B4-BE49-F238E27FC236}">
                <a16:creationId xmlns:a16="http://schemas.microsoft.com/office/drawing/2014/main" id="{9DDA0915-36CF-42AF-945B-E9E7BEF5474F}"/>
              </a:ext>
            </a:extLst>
          </p:cNvPr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0 h 2"/>
              <a:gd name="T6" fmla="*/ 2147483647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7 h 2"/>
              <a:gd name="T14" fmla="*/ 0 w 2"/>
              <a:gd name="T15" fmla="*/ 2147483647 h 2"/>
              <a:gd name="T16" fmla="*/ 2147483647 w 2"/>
              <a:gd name="T17" fmla="*/ 0 h 2"/>
              <a:gd name="T18" fmla="*/ 2147483647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147483647 h 2"/>
              <a:gd name="T48" fmla="*/ 0 w 2"/>
              <a:gd name="T49" fmla="*/ 2147483647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0">
            <a:extLst>
              <a:ext uri="{FF2B5EF4-FFF2-40B4-BE49-F238E27FC236}">
                <a16:creationId xmlns:a16="http://schemas.microsoft.com/office/drawing/2014/main" id="{5AABA226-A648-473E-8502-043F3AFA07EF}"/>
              </a:ext>
            </a:extLst>
          </p:cNvPr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2147483647 w 2"/>
              <a:gd name="T1" fmla="*/ 0 h 1588"/>
              <a:gd name="T2" fmla="*/ 0 w 2"/>
              <a:gd name="T3" fmla="*/ 0 h 1588"/>
              <a:gd name="T4" fmla="*/ 2147483647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52">
            <a:extLst>
              <a:ext uri="{FF2B5EF4-FFF2-40B4-BE49-F238E27FC236}">
                <a16:creationId xmlns:a16="http://schemas.microsoft.com/office/drawing/2014/main" id="{D7531AA3-338F-404D-9C78-7972CD6A799D}"/>
              </a:ext>
            </a:extLst>
          </p:cNvPr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2147483647 w 2"/>
              <a:gd name="T1" fmla="*/ 2147483647 h 5"/>
              <a:gd name="T2" fmla="*/ 2147483647 w 2"/>
              <a:gd name="T3" fmla="*/ 2147483647 h 5"/>
              <a:gd name="T4" fmla="*/ 0 w 2"/>
              <a:gd name="T5" fmla="*/ 0 h 5"/>
              <a:gd name="T6" fmla="*/ 0 w 2"/>
              <a:gd name="T7" fmla="*/ 2147483647 h 5"/>
              <a:gd name="T8" fmla="*/ 0 w 2"/>
              <a:gd name="T9" fmla="*/ 2147483647 h 5"/>
              <a:gd name="T10" fmla="*/ 2147483647 w 2"/>
              <a:gd name="T11" fmla="*/ 2147483647 h 5"/>
              <a:gd name="T12" fmla="*/ 2147483647 w 2"/>
              <a:gd name="T13" fmla="*/ 2147483647 h 5"/>
              <a:gd name="T14" fmla="*/ 2147483647 w 2"/>
              <a:gd name="T15" fmla="*/ 2147483647 h 5"/>
              <a:gd name="T16" fmla="*/ 0 w 2"/>
              <a:gd name="T17" fmla="*/ 0 h 5"/>
              <a:gd name="T18" fmla="*/ 0 w 2"/>
              <a:gd name="T19" fmla="*/ 2147483647 h 5"/>
              <a:gd name="T20" fmla="*/ 0 w 2"/>
              <a:gd name="T21" fmla="*/ 2147483647 h 5"/>
              <a:gd name="T22" fmla="*/ 2147483647 w 2"/>
              <a:gd name="T23" fmla="*/ 2147483647 h 5"/>
              <a:gd name="T24" fmla="*/ 2147483647 w 2"/>
              <a:gd name="T25" fmla="*/ 2147483647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55">
            <a:extLst>
              <a:ext uri="{FF2B5EF4-FFF2-40B4-BE49-F238E27FC236}">
                <a16:creationId xmlns:a16="http://schemas.microsoft.com/office/drawing/2014/main" id="{2D92F182-1884-400E-8171-F5E0EB93DECE}"/>
              </a:ext>
            </a:extLst>
          </p:cNvPr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2147483647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2147483647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147483647 w 2"/>
              <a:gd name="T19" fmla="*/ 0 h 1587"/>
              <a:gd name="T20" fmla="*/ 2147483647 w 2"/>
              <a:gd name="T21" fmla="*/ 0 h 1587"/>
              <a:gd name="T22" fmla="*/ 2147483647 w 2"/>
              <a:gd name="T23" fmla="*/ 0 h 1587"/>
              <a:gd name="T24" fmla="*/ 2147483647 w 2"/>
              <a:gd name="T25" fmla="*/ 0 h 1587"/>
              <a:gd name="T26" fmla="*/ 2147483647 w 2"/>
              <a:gd name="T27" fmla="*/ 0 h 1587"/>
              <a:gd name="T28" fmla="*/ 2147483647 w 2"/>
              <a:gd name="T29" fmla="*/ 0 h 1587"/>
              <a:gd name="T30" fmla="*/ 2147483647 w 2"/>
              <a:gd name="T31" fmla="*/ 0 h 1587"/>
              <a:gd name="T32" fmla="*/ 2147483647 w 2"/>
              <a:gd name="T33" fmla="*/ 0 h 1587"/>
              <a:gd name="T34" fmla="*/ 2147483647 w 2"/>
              <a:gd name="T35" fmla="*/ 0 h 1587"/>
              <a:gd name="T36" fmla="*/ 2147483647 w 2"/>
              <a:gd name="T37" fmla="*/ 0 h 1587"/>
              <a:gd name="T38" fmla="*/ 2147483647 w 2"/>
              <a:gd name="T39" fmla="*/ 0 h 1587"/>
              <a:gd name="T40" fmla="*/ 2147483647 w 2"/>
              <a:gd name="T41" fmla="*/ 0 h 1587"/>
              <a:gd name="T42" fmla="*/ 2147483647 w 2"/>
              <a:gd name="T43" fmla="*/ 0 h 1587"/>
              <a:gd name="T44" fmla="*/ 2147483647 w 2"/>
              <a:gd name="T45" fmla="*/ 0 h 1587"/>
              <a:gd name="T46" fmla="*/ 2147483647 w 2"/>
              <a:gd name="T47" fmla="*/ 0 h 1587"/>
              <a:gd name="T48" fmla="*/ 2147483647 w 2"/>
              <a:gd name="T49" fmla="*/ 0 h 1587"/>
              <a:gd name="T50" fmla="*/ 2147483647 w 2"/>
              <a:gd name="T51" fmla="*/ 0 h 1587"/>
              <a:gd name="T52" fmla="*/ 2147483647 w 2"/>
              <a:gd name="T53" fmla="*/ 0 h 1587"/>
              <a:gd name="T54" fmla="*/ 2147483647 w 2"/>
              <a:gd name="T55" fmla="*/ 0 h 1587"/>
              <a:gd name="T56" fmla="*/ 2147483647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1256">
            <a:extLst>
              <a:ext uri="{FF2B5EF4-FFF2-40B4-BE49-F238E27FC236}">
                <a16:creationId xmlns:a16="http://schemas.microsoft.com/office/drawing/2014/main" id="{C59A7602-D5D8-480C-8F56-F4F3C5C6E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43" name="Freeform 1258">
            <a:extLst>
              <a:ext uri="{FF2B5EF4-FFF2-40B4-BE49-F238E27FC236}">
                <a16:creationId xmlns:a16="http://schemas.microsoft.com/office/drawing/2014/main" id="{DB79B719-A0B3-4DA5-9145-4D93EBE53163}"/>
              </a:ext>
            </a:extLst>
          </p:cNvPr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266">
            <a:extLst>
              <a:ext uri="{FF2B5EF4-FFF2-40B4-BE49-F238E27FC236}">
                <a16:creationId xmlns:a16="http://schemas.microsoft.com/office/drawing/2014/main" id="{FA1619E2-27A6-4544-BE4B-D9B7DFCC1D93}"/>
              </a:ext>
            </a:extLst>
          </p:cNvPr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269">
            <a:extLst>
              <a:ext uri="{FF2B5EF4-FFF2-40B4-BE49-F238E27FC236}">
                <a16:creationId xmlns:a16="http://schemas.microsoft.com/office/drawing/2014/main" id="{1A2912E2-DD0C-496E-A2BE-42E02BBD3833}"/>
              </a:ext>
            </a:extLst>
          </p:cNvPr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2147483647 h 3"/>
              <a:gd name="T2" fmla="*/ 2147483647 w 2"/>
              <a:gd name="T3" fmla="*/ 0 h 3"/>
              <a:gd name="T4" fmla="*/ 2147483647 w 2"/>
              <a:gd name="T5" fmla="*/ 0 h 3"/>
              <a:gd name="T6" fmla="*/ 2147483647 w 2"/>
              <a:gd name="T7" fmla="*/ 0 h 3"/>
              <a:gd name="T8" fmla="*/ 2147483647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7 h 3"/>
              <a:gd name="T16" fmla="*/ 0 w 2"/>
              <a:gd name="T17" fmla="*/ 2147483647 h 3"/>
              <a:gd name="T18" fmla="*/ 2147483647 w 2"/>
              <a:gd name="T19" fmla="*/ 0 h 3"/>
              <a:gd name="T20" fmla="*/ 2147483647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2147483647 h 3"/>
              <a:gd name="T40" fmla="*/ 0 w 2"/>
              <a:gd name="T41" fmla="*/ 2147483647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270">
            <a:extLst>
              <a:ext uri="{FF2B5EF4-FFF2-40B4-BE49-F238E27FC236}">
                <a16:creationId xmlns:a16="http://schemas.microsoft.com/office/drawing/2014/main" id="{E32FB417-D30A-4021-BC20-23456305D9B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271">
            <a:extLst>
              <a:ext uri="{FF2B5EF4-FFF2-40B4-BE49-F238E27FC236}">
                <a16:creationId xmlns:a16="http://schemas.microsoft.com/office/drawing/2014/main" id="{7BB220E9-7295-4E1B-A710-F2BFA68617F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Rectangle 1272">
            <a:extLst>
              <a:ext uri="{FF2B5EF4-FFF2-40B4-BE49-F238E27FC236}">
                <a16:creationId xmlns:a16="http://schemas.microsoft.com/office/drawing/2014/main" id="{67478316-7662-443E-90CF-D427A7738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49" name="Rectangle 1273">
            <a:extLst>
              <a:ext uri="{FF2B5EF4-FFF2-40B4-BE49-F238E27FC236}">
                <a16:creationId xmlns:a16="http://schemas.microsoft.com/office/drawing/2014/main" id="{4E70D1C8-EC3C-440E-BF9D-97D809965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50" name="Line 1274">
            <a:extLst>
              <a:ext uri="{FF2B5EF4-FFF2-40B4-BE49-F238E27FC236}">
                <a16:creationId xmlns:a16="http://schemas.microsoft.com/office/drawing/2014/main" id="{B55223E1-3405-4EE8-93FD-DB37B6C3EED3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275">
            <a:extLst>
              <a:ext uri="{FF2B5EF4-FFF2-40B4-BE49-F238E27FC236}">
                <a16:creationId xmlns:a16="http://schemas.microsoft.com/office/drawing/2014/main" id="{87EC70A2-065F-4B3E-8176-FC2DC8DCDB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77">
            <a:extLst>
              <a:ext uri="{FF2B5EF4-FFF2-40B4-BE49-F238E27FC236}">
                <a16:creationId xmlns:a16="http://schemas.microsoft.com/office/drawing/2014/main" id="{2B298090-F41A-44F2-B621-C4A6BE9C0BAF}"/>
              </a:ext>
            </a:extLst>
          </p:cNvPr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2147483647 h 2"/>
              <a:gd name="T4" fmla="*/ 0 w 1587"/>
              <a:gd name="T5" fmla="*/ 0 h 2"/>
              <a:gd name="T6" fmla="*/ 0 w 1587"/>
              <a:gd name="T7" fmla="*/ 2147483647 h 2"/>
              <a:gd name="T8" fmla="*/ 0 w 1587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1287">
            <a:extLst>
              <a:ext uri="{FF2B5EF4-FFF2-40B4-BE49-F238E27FC236}">
                <a16:creationId xmlns:a16="http://schemas.microsoft.com/office/drawing/2014/main" id="{5D051F57-BBC2-4CDB-9BE4-D71D3DFDFA9E}"/>
              </a:ext>
            </a:extLst>
          </p:cNvPr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2147483647 w 2"/>
              <a:gd name="T25" fmla="*/ 2147483647 h 2"/>
              <a:gd name="T26" fmla="*/ 2147483647 w 2"/>
              <a:gd name="T27" fmla="*/ 2147483647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1290">
            <a:extLst>
              <a:ext uri="{FF2B5EF4-FFF2-40B4-BE49-F238E27FC236}">
                <a16:creationId xmlns:a16="http://schemas.microsoft.com/office/drawing/2014/main" id="{438F9DF8-CE0D-49AE-9A8D-3AA98F16ED01}"/>
              </a:ext>
            </a:extLst>
          </p:cNvPr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147483647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147483647 h 2"/>
              <a:gd name="T50" fmla="*/ 2147483647 w 2"/>
              <a:gd name="T51" fmla="*/ 2147483647 h 2"/>
              <a:gd name="T52" fmla="*/ 2147483647 w 2"/>
              <a:gd name="T53" fmla="*/ 0 h 2"/>
              <a:gd name="T54" fmla="*/ 2147483647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147483647 h 2"/>
              <a:gd name="T62" fmla="*/ 0 w 2"/>
              <a:gd name="T63" fmla="*/ 2147483647 h 2"/>
              <a:gd name="T64" fmla="*/ 2147483647 w 2"/>
              <a:gd name="T65" fmla="*/ 2147483647 h 2"/>
              <a:gd name="T66" fmla="*/ 2147483647 w 2"/>
              <a:gd name="T67" fmla="*/ 2147483647 h 2"/>
              <a:gd name="T68" fmla="*/ 0 w 2"/>
              <a:gd name="T69" fmla="*/ 2147483647 h 2"/>
              <a:gd name="T70" fmla="*/ 0 w 2"/>
              <a:gd name="T71" fmla="*/ 2147483647 h 2"/>
              <a:gd name="T72" fmla="*/ 0 w 2"/>
              <a:gd name="T73" fmla="*/ 2147483647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1335">
            <a:extLst>
              <a:ext uri="{FF2B5EF4-FFF2-40B4-BE49-F238E27FC236}">
                <a16:creationId xmlns:a16="http://schemas.microsoft.com/office/drawing/2014/main" id="{E691831F-86B2-4AD5-9BA0-536651553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56" name="Rectangle 1336">
            <a:extLst>
              <a:ext uri="{FF2B5EF4-FFF2-40B4-BE49-F238E27FC236}">
                <a16:creationId xmlns:a16="http://schemas.microsoft.com/office/drawing/2014/main" id="{07AF38A9-D834-4123-A8A5-B77C69E25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57" name="Rectangle 1337">
            <a:extLst>
              <a:ext uri="{FF2B5EF4-FFF2-40B4-BE49-F238E27FC236}">
                <a16:creationId xmlns:a16="http://schemas.microsoft.com/office/drawing/2014/main" id="{20D3B57E-850F-43E0-9643-9002EBE17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58" name="Rectangle 1340">
            <a:extLst>
              <a:ext uri="{FF2B5EF4-FFF2-40B4-BE49-F238E27FC236}">
                <a16:creationId xmlns:a16="http://schemas.microsoft.com/office/drawing/2014/main" id="{69FA608E-A364-49DC-A619-44ECCC569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59" name="Rectangle 1341">
            <a:extLst>
              <a:ext uri="{FF2B5EF4-FFF2-40B4-BE49-F238E27FC236}">
                <a16:creationId xmlns:a16="http://schemas.microsoft.com/office/drawing/2014/main" id="{C6BD516B-AE8A-43D2-B8CD-31135E462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60" name="Rectangle 1342">
            <a:extLst>
              <a:ext uri="{FF2B5EF4-FFF2-40B4-BE49-F238E27FC236}">
                <a16:creationId xmlns:a16="http://schemas.microsoft.com/office/drawing/2014/main" id="{FFDC7020-7E36-4C37-AD34-BF87EFB2B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61" name="Rectangle 1343">
            <a:extLst>
              <a:ext uri="{FF2B5EF4-FFF2-40B4-BE49-F238E27FC236}">
                <a16:creationId xmlns:a16="http://schemas.microsoft.com/office/drawing/2014/main" id="{BCFC53B1-F5B0-4E52-9A0F-B0B00C0A1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62" name="Rectangle 1344">
            <a:extLst>
              <a:ext uri="{FF2B5EF4-FFF2-40B4-BE49-F238E27FC236}">
                <a16:creationId xmlns:a16="http://schemas.microsoft.com/office/drawing/2014/main" id="{F48D60DF-D1C6-4849-980E-90A809BD9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8439652" cy="1031875"/>
          </a:xfrm>
        </p:spPr>
        <p:txBody>
          <a:bodyPr/>
          <a:lstStyle>
            <a:lvl1pPr>
              <a:defRPr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43401" y="1460500"/>
            <a:ext cx="8440305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3" name="Footer Placeholder 8">
            <a:extLst>
              <a:ext uri="{FF2B5EF4-FFF2-40B4-BE49-F238E27FC236}">
                <a16:creationId xmlns:a16="http://schemas.microsoft.com/office/drawing/2014/main" id="{129B4718-A358-4FDF-8863-CBBB203C0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  <p:sp>
        <p:nvSpPr>
          <p:cNvPr id="64" name="Slide Number Placeholder 9">
            <a:extLst>
              <a:ext uri="{FF2B5EF4-FFF2-40B4-BE49-F238E27FC236}">
                <a16:creationId xmlns:a16="http://schemas.microsoft.com/office/drawing/2014/main" id="{68270127-5B4E-464D-9982-361FAA52E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63E82-A3A7-411F-83DE-A11CE0B9C7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82">
            <a:extLst>
              <a:ext uri="{FF2B5EF4-FFF2-40B4-BE49-F238E27FC236}">
                <a16:creationId xmlns:a16="http://schemas.microsoft.com/office/drawing/2014/main" id="{14987D2A-975B-438A-93BC-505732820708}"/>
              </a:ext>
            </a:extLst>
          </p:cNvPr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2147483647 w 638"/>
              <a:gd name="T3" fmla="*/ 2147483647 h 1194"/>
              <a:gd name="T4" fmla="*/ 2147483647 w 638"/>
              <a:gd name="T5" fmla="*/ 2147483647 h 1194"/>
              <a:gd name="T6" fmla="*/ 2147483647 w 638"/>
              <a:gd name="T7" fmla="*/ 2147483647 h 1194"/>
              <a:gd name="T8" fmla="*/ 2147483647 w 638"/>
              <a:gd name="T9" fmla="*/ 2147483647 h 1194"/>
              <a:gd name="T10" fmla="*/ 2147483647 w 638"/>
              <a:gd name="T11" fmla="*/ 2147483647 h 1194"/>
              <a:gd name="T12" fmla="*/ 2147483647 w 638"/>
              <a:gd name="T13" fmla="*/ 2147483647 h 1194"/>
              <a:gd name="T14" fmla="*/ 2147483647 w 638"/>
              <a:gd name="T15" fmla="*/ 2147483647 h 1194"/>
              <a:gd name="T16" fmla="*/ 2147483647 w 638"/>
              <a:gd name="T17" fmla="*/ 2147483647 h 1194"/>
              <a:gd name="T18" fmla="*/ 2147483647 w 638"/>
              <a:gd name="T19" fmla="*/ 2147483647 h 1194"/>
              <a:gd name="T20" fmla="*/ 2147483647 w 638"/>
              <a:gd name="T21" fmla="*/ 2147483647 h 1194"/>
              <a:gd name="T22" fmla="*/ 2147483647 w 638"/>
              <a:gd name="T23" fmla="*/ 2147483647 h 1194"/>
              <a:gd name="T24" fmla="*/ 2147483647 w 638"/>
              <a:gd name="T25" fmla="*/ 2147483647 h 1194"/>
              <a:gd name="T26" fmla="*/ 2147483647 w 638"/>
              <a:gd name="T27" fmla="*/ 2147483647 h 1194"/>
              <a:gd name="T28" fmla="*/ 2147483647 w 638"/>
              <a:gd name="T29" fmla="*/ 2147483647 h 1194"/>
              <a:gd name="T30" fmla="*/ 2147483647 w 638"/>
              <a:gd name="T31" fmla="*/ 2147483647 h 1194"/>
              <a:gd name="T32" fmla="*/ 2147483647 w 638"/>
              <a:gd name="T33" fmla="*/ 2147483647 h 1194"/>
              <a:gd name="T34" fmla="*/ 2147483647 w 638"/>
              <a:gd name="T35" fmla="*/ 2147483647 h 1194"/>
              <a:gd name="T36" fmla="*/ 2147483647 w 638"/>
              <a:gd name="T37" fmla="*/ 2147483647 h 1194"/>
              <a:gd name="T38" fmla="*/ 2147483647 w 638"/>
              <a:gd name="T39" fmla="*/ 2147483647 h 1194"/>
              <a:gd name="T40" fmla="*/ 2147483647 w 638"/>
              <a:gd name="T41" fmla="*/ 2147483647 h 1194"/>
              <a:gd name="T42" fmla="*/ 2147483647 w 638"/>
              <a:gd name="T43" fmla="*/ 2147483647 h 1194"/>
              <a:gd name="T44" fmla="*/ 2147483647 w 638"/>
              <a:gd name="T45" fmla="*/ 2147483647 h 1194"/>
              <a:gd name="T46" fmla="*/ 2147483647 w 638"/>
              <a:gd name="T47" fmla="*/ 2147483647 h 1194"/>
              <a:gd name="T48" fmla="*/ 2147483647 w 638"/>
              <a:gd name="T49" fmla="*/ 2147483647 h 1194"/>
              <a:gd name="T50" fmla="*/ 2147483647 w 638"/>
              <a:gd name="T51" fmla="*/ 2147483647 h 1194"/>
              <a:gd name="T52" fmla="*/ 2147483647 w 638"/>
              <a:gd name="T53" fmla="*/ 2147483647 h 1194"/>
              <a:gd name="T54" fmla="*/ 2147483647 w 638"/>
              <a:gd name="T55" fmla="*/ 2147483647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1683">
            <a:extLst>
              <a:ext uri="{FF2B5EF4-FFF2-40B4-BE49-F238E27FC236}">
                <a16:creationId xmlns:a16="http://schemas.microsoft.com/office/drawing/2014/main" id="{00CE6439-8D5F-41B8-8786-CF9045AE1A52}"/>
              </a:ext>
            </a:extLst>
          </p:cNvPr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2147483647 w 448"/>
              <a:gd name="T1" fmla="*/ 2147483647 h 372"/>
              <a:gd name="T2" fmla="*/ 2147483647 w 448"/>
              <a:gd name="T3" fmla="*/ 2147483647 h 372"/>
              <a:gd name="T4" fmla="*/ 2147483647 w 448"/>
              <a:gd name="T5" fmla="*/ 2147483647 h 372"/>
              <a:gd name="T6" fmla="*/ 2147483647 w 448"/>
              <a:gd name="T7" fmla="*/ 2147483647 h 372"/>
              <a:gd name="T8" fmla="*/ 2147483647 w 448"/>
              <a:gd name="T9" fmla="*/ 2147483647 h 372"/>
              <a:gd name="T10" fmla="*/ 2147483647 w 448"/>
              <a:gd name="T11" fmla="*/ 2147483647 h 372"/>
              <a:gd name="T12" fmla="*/ 0 w 448"/>
              <a:gd name="T13" fmla="*/ 0 h 372"/>
              <a:gd name="T14" fmla="*/ 2147483647 w 448"/>
              <a:gd name="T15" fmla="*/ 0 h 372"/>
              <a:gd name="T16" fmla="*/ 2147483647 w 448"/>
              <a:gd name="T17" fmla="*/ 2147483647 h 372"/>
              <a:gd name="T18" fmla="*/ 2147483647 w 448"/>
              <a:gd name="T19" fmla="*/ 2147483647 h 372"/>
              <a:gd name="T20" fmla="*/ 2147483647 w 448"/>
              <a:gd name="T21" fmla="*/ 2147483647 h 372"/>
              <a:gd name="T22" fmla="*/ 2147483647 w 448"/>
              <a:gd name="T23" fmla="*/ 2147483647 h 372"/>
              <a:gd name="T24" fmla="*/ 2147483647 w 448"/>
              <a:gd name="T25" fmla="*/ 2147483647 h 372"/>
              <a:gd name="T26" fmla="*/ 2147483647 w 448"/>
              <a:gd name="T27" fmla="*/ 2147483647 h 372"/>
              <a:gd name="T28" fmla="*/ 2147483647 w 448"/>
              <a:gd name="T29" fmla="*/ 2147483647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56934" y="301625"/>
            <a:ext cx="8439487" cy="667338"/>
          </a:xfrm>
        </p:spPr>
        <p:txBody>
          <a:bodyPr/>
          <a:lstStyle>
            <a:lvl1pPr>
              <a:defRPr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56934" y="1599260"/>
            <a:ext cx="8440305" cy="4462104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56934" y="1025408"/>
            <a:ext cx="8435473" cy="517408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="0" cap="none" baseline="0">
                <a:solidFill>
                  <a:schemeClr val="bg2"/>
                </a:solidFill>
              </a:defRPr>
            </a:lvl1pPr>
            <a:lvl2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71156274-B952-4477-9038-335EDA4046E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1D89FE62-2354-446D-B6CB-DD2056455C1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35C83E6-69E8-41EF-949A-583A5936B9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1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6934" y="405102"/>
            <a:ext cx="3010890" cy="5517716"/>
          </a:xfrm>
        </p:spPr>
        <p:txBody>
          <a:bodyPr anchor="ctr"/>
          <a:lstStyle>
            <a:lvl1pPr algn="l">
              <a:defRPr sz="2400" b="0" i="0" cap="all" baseline="0">
                <a:solidFill>
                  <a:schemeClr val="bg2"/>
                </a:solidFill>
                <a:latin typeface="+mn-lt"/>
                <a:cs typeface="Andes ExtraLight"/>
              </a:defRPr>
            </a:lvl1pPr>
            <a:lvl2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2pPr>
            <a:lvl3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3pPr>
            <a:lvl4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4pPr>
            <a:lvl5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0" y="405102"/>
            <a:ext cx="5207000" cy="5483080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6E324A6-D1C5-4621-824D-11B7D74E6A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872165-731E-4B77-8D6B-D064B92B3E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5E5126A-7CC3-4C66-B077-2F00A31DF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8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3" y="288636"/>
            <a:ext cx="8533067" cy="461819"/>
          </a:xfrm>
        </p:spPr>
        <p:txBody>
          <a:bodyPr/>
          <a:lstStyle>
            <a:lvl1pPr>
              <a:defRPr sz="2200" b="0" i="0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0" y="983838"/>
            <a:ext cx="5207000" cy="4904344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37B2BC2-C70A-461B-99F0-5E882FB52E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A033C4-07DF-410B-A0EF-9B2E96CD6EB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E8667C7-1712-4304-835D-C65C5A64D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03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with Graphic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2" y="288636"/>
            <a:ext cx="8569158" cy="461819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2841" y="1443789"/>
            <a:ext cx="5307263" cy="4545263"/>
          </a:xfrm>
        </p:spPr>
        <p:txBody>
          <a:bodyPr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21093" y="1003049"/>
            <a:ext cx="3087853" cy="4972050"/>
          </a:xfrm>
        </p:spPr>
        <p:txBody>
          <a:bodyPr rIns="182880" anchor="ctr"/>
          <a:lstStyle>
            <a:lvl1pPr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622675" y="976312"/>
            <a:ext cx="5294062" cy="414003"/>
          </a:xfrm>
        </p:spPr>
        <p:txBody>
          <a:bodyPr/>
          <a:lstStyle>
            <a:lvl1pPr algn="ctr">
              <a:defRPr sz="1600" b="0" cap="all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4F4C0132-EFDF-452C-8DEC-327FFBC36CD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AF91CD27-FF80-4394-9FBB-747B7B0656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CE8D955-6F5A-4C06-8F5F-789AA4FCA5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>
            <a:extLst>
              <a:ext uri="{FF2B5EF4-FFF2-40B4-BE49-F238E27FC236}">
                <a16:creationId xmlns:a16="http://schemas.microsoft.com/office/drawing/2014/main" id="{67C2D4AF-D400-4C4D-A360-4BB9E0B055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71538"/>
            <a:ext cx="7772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116D293-7123-4D9F-BE04-9195F2F293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FECDA-BA08-41D8-B167-CC5E1BB4D4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4213" y="6329363"/>
            <a:ext cx="2133600" cy="365125"/>
          </a:xfrm>
          <a:prstGeom prst="rect">
            <a:avLst/>
          </a:prstGeom>
        </p:spPr>
        <p:txBody>
          <a:bodyPr vert="horz" lIns="0" tIns="0" rIns="91440" bIns="0" rtlCol="0" anchor="b">
            <a:normAutofit/>
          </a:bodyPr>
          <a:lstStyle>
            <a:lvl1pPr algn="l"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20" r:id="rId1"/>
    <p:sldLayoutId id="2147485421" r:id="rId2"/>
    <p:sldLayoutId id="2147485422" r:id="rId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cap="all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Font typeface="Wingdings" panose="05000000000000000000" pitchFamily="2" charset="2"/>
        <a:defRPr>
          <a:solidFill>
            <a:schemeClr val="tx1"/>
          </a:solidFill>
          <a:latin typeface="+mn-lt"/>
          <a:ea typeface="MS PGothic" pitchFamily="34" charset="-128"/>
        </a:defRPr>
      </a:lvl2pPr>
      <a:lvl3pPr marL="4763" indent="909638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84">
            <a:extLst>
              <a:ext uri="{FF2B5EF4-FFF2-40B4-BE49-F238E27FC236}">
                <a16:creationId xmlns:a16="http://schemas.microsoft.com/office/drawing/2014/main" id="{C107FCDD-1B96-420B-975F-AF975FF2D1F3}"/>
              </a:ext>
            </a:extLst>
          </p:cNvPr>
          <p:cNvSpPr>
            <a:spLocks/>
          </p:cNvSpPr>
          <p:nvPr/>
        </p:nvSpPr>
        <p:spPr bwMode="auto">
          <a:xfrm flipH="1">
            <a:off x="8189913" y="6323013"/>
            <a:ext cx="349250" cy="534987"/>
          </a:xfrm>
          <a:custGeom>
            <a:avLst/>
            <a:gdLst>
              <a:gd name="T0" fmla="*/ 0 w 638"/>
              <a:gd name="T1" fmla="*/ 0 h 1194"/>
              <a:gd name="T2" fmla="*/ 2147483647 w 638"/>
              <a:gd name="T3" fmla="*/ 2147483647 h 1194"/>
              <a:gd name="T4" fmla="*/ 2147483647 w 638"/>
              <a:gd name="T5" fmla="*/ 2147483647 h 1194"/>
              <a:gd name="T6" fmla="*/ 2147483647 w 638"/>
              <a:gd name="T7" fmla="*/ 2147483647 h 1194"/>
              <a:gd name="T8" fmla="*/ 2147483647 w 638"/>
              <a:gd name="T9" fmla="*/ 2147483647 h 1194"/>
              <a:gd name="T10" fmla="*/ 2147483647 w 638"/>
              <a:gd name="T11" fmla="*/ 2147483647 h 1194"/>
              <a:gd name="T12" fmla="*/ 2147483647 w 638"/>
              <a:gd name="T13" fmla="*/ 2147483647 h 1194"/>
              <a:gd name="T14" fmla="*/ 2147483647 w 638"/>
              <a:gd name="T15" fmla="*/ 2147483647 h 1194"/>
              <a:gd name="T16" fmla="*/ 2147483647 w 638"/>
              <a:gd name="T17" fmla="*/ 2147483647 h 1194"/>
              <a:gd name="T18" fmla="*/ 2147483647 w 638"/>
              <a:gd name="T19" fmla="*/ 2147483647 h 1194"/>
              <a:gd name="T20" fmla="*/ 2147483647 w 638"/>
              <a:gd name="T21" fmla="*/ 2147483647 h 1194"/>
              <a:gd name="T22" fmla="*/ 2147483647 w 638"/>
              <a:gd name="T23" fmla="*/ 2147483647 h 1194"/>
              <a:gd name="T24" fmla="*/ 2147483647 w 638"/>
              <a:gd name="T25" fmla="*/ 2147483647 h 1194"/>
              <a:gd name="T26" fmla="*/ 2147483647 w 638"/>
              <a:gd name="T27" fmla="*/ 2147483647 h 1194"/>
              <a:gd name="T28" fmla="*/ 2147483647 w 638"/>
              <a:gd name="T29" fmla="*/ 2147483647 h 1194"/>
              <a:gd name="T30" fmla="*/ 2147483647 w 638"/>
              <a:gd name="T31" fmla="*/ 2147483647 h 1194"/>
              <a:gd name="T32" fmla="*/ 2147483647 w 638"/>
              <a:gd name="T33" fmla="*/ 2147483647 h 1194"/>
              <a:gd name="T34" fmla="*/ 2147483647 w 638"/>
              <a:gd name="T35" fmla="*/ 2147483647 h 1194"/>
              <a:gd name="T36" fmla="*/ 2147483647 w 638"/>
              <a:gd name="T37" fmla="*/ 2147483647 h 1194"/>
              <a:gd name="T38" fmla="*/ 2147483647 w 638"/>
              <a:gd name="T39" fmla="*/ 2147483647 h 1194"/>
              <a:gd name="T40" fmla="*/ 2147483647 w 638"/>
              <a:gd name="T41" fmla="*/ 2147483647 h 1194"/>
              <a:gd name="T42" fmla="*/ 2147483647 w 638"/>
              <a:gd name="T43" fmla="*/ 2147483647 h 1194"/>
              <a:gd name="T44" fmla="*/ 2147483647 w 638"/>
              <a:gd name="T45" fmla="*/ 2147483647 h 1194"/>
              <a:gd name="T46" fmla="*/ 2147483647 w 638"/>
              <a:gd name="T47" fmla="*/ 2147483647 h 1194"/>
              <a:gd name="T48" fmla="*/ 2147483647 w 638"/>
              <a:gd name="T49" fmla="*/ 2147483647 h 1194"/>
              <a:gd name="T50" fmla="*/ 2147483647 w 638"/>
              <a:gd name="T51" fmla="*/ 2147483647 h 1194"/>
              <a:gd name="T52" fmla="*/ 2147483647 w 638"/>
              <a:gd name="T53" fmla="*/ 2147483647 h 1194"/>
              <a:gd name="T54" fmla="*/ 2147483647 w 638"/>
              <a:gd name="T55" fmla="*/ 1799012972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051" name="Freeform 85">
            <a:extLst>
              <a:ext uri="{FF2B5EF4-FFF2-40B4-BE49-F238E27FC236}">
                <a16:creationId xmlns:a16="http://schemas.microsoft.com/office/drawing/2014/main" id="{9ABD0D9C-80FF-4EB3-9407-DE1DFEDB873F}"/>
              </a:ext>
            </a:extLst>
          </p:cNvPr>
          <p:cNvSpPr>
            <a:spLocks/>
          </p:cNvSpPr>
          <p:nvPr/>
        </p:nvSpPr>
        <p:spPr bwMode="auto">
          <a:xfrm flipH="1">
            <a:off x="8545513" y="6146800"/>
            <a:ext cx="246062" cy="165100"/>
          </a:xfrm>
          <a:custGeom>
            <a:avLst/>
            <a:gdLst>
              <a:gd name="T0" fmla="*/ 2147483647 w 448"/>
              <a:gd name="T1" fmla="*/ 2147483647 h 372"/>
              <a:gd name="T2" fmla="*/ 2147483647 w 448"/>
              <a:gd name="T3" fmla="*/ 2147483647 h 372"/>
              <a:gd name="T4" fmla="*/ 2147483647 w 448"/>
              <a:gd name="T5" fmla="*/ 2147483647 h 372"/>
              <a:gd name="T6" fmla="*/ 2147483647 w 448"/>
              <a:gd name="T7" fmla="*/ 2147483647 h 372"/>
              <a:gd name="T8" fmla="*/ 2147483647 w 448"/>
              <a:gd name="T9" fmla="*/ 2147483647 h 372"/>
              <a:gd name="T10" fmla="*/ 2147483647 w 448"/>
              <a:gd name="T11" fmla="*/ 2147483647 h 372"/>
              <a:gd name="T12" fmla="*/ 0 w 448"/>
              <a:gd name="T13" fmla="*/ 0 h 372"/>
              <a:gd name="T14" fmla="*/ 2147483647 w 448"/>
              <a:gd name="T15" fmla="*/ 0 h 372"/>
              <a:gd name="T16" fmla="*/ 2147483647 w 448"/>
              <a:gd name="T17" fmla="*/ 2147483647 h 372"/>
              <a:gd name="T18" fmla="*/ 2147483647 w 448"/>
              <a:gd name="T19" fmla="*/ 2147483647 h 372"/>
              <a:gd name="T20" fmla="*/ 2147483647 w 448"/>
              <a:gd name="T21" fmla="*/ 2147483647 h 372"/>
              <a:gd name="T22" fmla="*/ 2147483647 w 448"/>
              <a:gd name="T23" fmla="*/ 2147483647 h 372"/>
              <a:gd name="T24" fmla="*/ 2147483647 w 448"/>
              <a:gd name="T25" fmla="*/ 2147483647 h 372"/>
              <a:gd name="T26" fmla="*/ 2147483647 w 448"/>
              <a:gd name="T27" fmla="*/ 2147483647 h 372"/>
              <a:gd name="T28" fmla="*/ 2147483647 w 448"/>
              <a:gd name="T29" fmla="*/ 2147483647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9C550E03-A021-42D6-B8CC-6263C4E80F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01625"/>
            <a:ext cx="8461375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3" name="Rectangle 3">
            <a:extLst>
              <a:ext uri="{FF2B5EF4-FFF2-40B4-BE49-F238E27FC236}">
                <a16:creationId xmlns:a16="http://schemas.microsoft.com/office/drawing/2014/main" id="{B24799A1-A24A-4206-A68B-F6E317AF55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697038"/>
            <a:ext cx="847883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</a:t>
            </a:r>
          </a:p>
          <a:p>
            <a:pPr lvl="5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2054" name="TextBox 7">
            <a:extLst>
              <a:ext uri="{FF2B5EF4-FFF2-40B4-BE49-F238E27FC236}">
                <a16:creationId xmlns:a16="http://schemas.microsoft.com/office/drawing/2014/main" id="{2FD3EB0E-E7E1-487F-9190-56839701B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3625" y="6207125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BD1109-F066-4424-8562-D15164BB60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0363" y="6361113"/>
            <a:ext cx="317500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1100" b="0">
                <a:solidFill>
                  <a:srgbClr val="595959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</a:lstStyle>
          <a:p>
            <a:fld id="{5EB8F8A6-8E5F-4E81-BAD5-C6A17D4373A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F3E5B-AACD-4299-A329-D66A08396D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1363" y="6361113"/>
            <a:ext cx="4011612" cy="3651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00" b="0" baseline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Footer Information</a:t>
            </a:r>
            <a:endParaRPr lang="en-US" dirty="0"/>
          </a:p>
        </p:txBody>
      </p:sp>
      <p:pic>
        <p:nvPicPr>
          <p:cNvPr id="2057" name="Picture 1" descr="WB-WBG-vertical-RGB-web.png">
            <a:extLst>
              <a:ext uri="{FF2B5EF4-FFF2-40B4-BE49-F238E27FC236}">
                <a16:creationId xmlns:a16="http://schemas.microsoft.com/office/drawing/2014/main" id="{B0C9F009-6AF2-4057-8752-9FB2FE7477A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600" y="6254750"/>
            <a:ext cx="860425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23" r:id="rId1"/>
    <p:sldLayoutId id="2147485424" r:id="rId2"/>
    <p:sldLayoutId id="2147485425" r:id="rId3"/>
    <p:sldLayoutId id="2147485408" r:id="rId4"/>
    <p:sldLayoutId id="2147485409" r:id="rId5"/>
    <p:sldLayoutId id="2147485410" r:id="rId6"/>
    <p:sldLayoutId id="2147485411" r:id="rId7"/>
    <p:sldLayoutId id="2147485412" r:id="rId8"/>
    <p:sldLayoutId id="2147485413" r:id="rId9"/>
    <p:sldLayoutId id="2147485414" r:id="rId10"/>
    <p:sldLayoutId id="2147485426" r:id="rId11"/>
    <p:sldLayoutId id="2147485427" r:id="rId12"/>
    <p:sldLayoutId id="2147485415" r:id="rId13"/>
    <p:sldLayoutId id="2147485416" r:id="rId14"/>
    <p:sldLayoutId id="2147485417" r:id="rId15"/>
    <p:sldLayoutId id="2147485418" r:id="rId16"/>
    <p:sldLayoutId id="2147485428" r:id="rId17"/>
    <p:sldLayoutId id="2147485419" r:id="rId18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200">
          <a:solidFill>
            <a:srgbClr val="595959"/>
          </a:solidFill>
          <a:latin typeface="+mn-lt"/>
          <a:ea typeface="MS PGothic" pitchFamily="34" charset="-128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200">
          <a:solidFill>
            <a:srgbClr val="595959"/>
          </a:solidFill>
          <a:latin typeface="Arial" charset="0"/>
          <a:ea typeface="MS PGothic" pitchFamily="34" charset="-128"/>
          <a:cs typeface="Andes ExtraLight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200">
          <a:solidFill>
            <a:srgbClr val="595959"/>
          </a:solidFill>
          <a:latin typeface="Arial" charset="0"/>
          <a:ea typeface="MS PGothic" pitchFamily="34" charset="-128"/>
          <a:cs typeface="Andes ExtraLight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200">
          <a:solidFill>
            <a:srgbClr val="595959"/>
          </a:solidFill>
          <a:latin typeface="Arial" charset="0"/>
          <a:ea typeface="MS PGothic" pitchFamily="34" charset="-128"/>
          <a:cs typeface="Andes ExtraLight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200">
          <a:solidFill>
            <a:srgbClr val="595959"/>
          </a:solidFill>
          <a:latin typeface="Arial" charset="0"/>
          <a:ea typeface="MS PGothic" pitchFamily="34" charset="-128"/>
          <a:cs typeface="Andes ExtraLight" pitchFamily="5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ts val="180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1pPr>
      <a:lvl2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2pPr>
      <a:lvl3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>
          <a:solidFill>
            <a:schemeClr val="tx2"/>
          </a:solidFill>
          <a:latin typeface="Arial"/>
          <a:ea typeface="MS PGothic" pitchFamily="34" charset="-128"/>
          <a:cs typeface="Arial"/>
        </a:defRPr>
      </a:lvl3pPr>
      <a:lvl4pPr marL="8318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4pPr>
      <a:lvl5pPr marL="1196975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5pPr>
      <a:lvl6pPr marL="502920" indent="-22860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800">
          <a:solidFill>
            <a:schemeClr val="tx2">
              <a:lumMod val="65000"/>
              <a:lumOff val="35000"/>
            </a:schemeClr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f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jorrit.ZWIJNENBURG@OECD.org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f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swiki.unece.org/display/SAOI/Satellite+Accounts+-+Online+Inventory+Hom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f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f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11A573E-8D3D-4C93-A475-119C80AE6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2" y="642938"/>
            <a:ext cx="7991474" cy="18224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>
                <a:ea typeface="ＭＳ Ｐゴシック" charset="0"/>
              </a:rPr>
              <a:t>A broader SNA Framework on </a:t>
            </a:r>
            <a:r>
              <a:rPr lang="en-US" sz="3200" dirty="0" err="1">
                <a:ea typeface="ＭＳ Ｐゴシック" charset="0"/>
              </a:rPr>
              <a:t>WellBeing</a:t>
            </a:r>
            <a:r>
              <a:rPr lang="en-US" sz="3200" dirty="0">
                <a:ea typeface="ＭＳ Ｐゴシック" charset="0"/>
              </a:rPr>
              <a:t> and Sustainability</a:t>
            </a:r>
            <a:endParaRPr lang="en-US" sz="3200" i="1" dirty="0">
              <a:ea typeface="ＭＳ Ｐゴシック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3A758F-4CEC-4115-974C-AFD7F510BD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6325" y="2619375"/>
            <a:ext cx="6959600" cy="876300"/>
          </a:xfrm>
        </p:spPr>
        <p:txBody>
          <a:bodyPr/>
          <a:lstStyle/>
          <a:p>
            <a:pPr marL="0" indent="0">
              <a:defRPr/>
            </a:pPr>
            <a:r>
              <a:rPr lang="en-US" dirty="0">
                <a:ea typeface="ＭＳ Ｐゴシック" charset="0"/>
              </a:rPr>
              <a:t>State of Play </a:t>
            </a:r>
          </a:p>
        </p:txBody>
      </p:sp>
      <p:sp>
        <p:nvSpPr>
          <p:cNvPr id="12292" name="Text Placeholder 4">
            <a:extLst>
              <a:ext uri="{FF2B5EF4-FFF2-40B4-BE49-F238E27FC236}">
                <a16:creationId xmlns:a16="http://schemas.microsoft.com/office/drawing/2014/main" id="{05AFFA30-D3E6-4FC9-8603-867D37274A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00700" y="4527551"/>
            <a:ext cx="3165475" cy="1428750"/>
          </a:xfrm>
        </p:spPr>
        <p:txBody>
          <a:bodyPr/>
          <a:lstStyle/>
          <a:p>
            <a:pPr marL="0" indent="0"/>
            <a:r>
              <a:rPr lang="en-US" altLang="en-US" b="1" dirty="0" err="1">
                <a:cs typeface="Arial" panose="020B0604020202020204" pitchFamily="34" charset="0"/>
              </a:rPr>
              <a:t>Jorrit</a:t>
            </a:r>
            <a:r>
              <a:rPr lang="en-US" altLang="en-US" b="1" dirty="0"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cs typeface="Arial" panose="020B0604020202020204" pitchFamily="34" charset="0"/>
              </a:rPr>
              <a:t>Zwijnenburg</a:t>
            </a:r>
            <a:r>
              <a:rPr lang="en-US" altLang="en-US" b="1" dirty="0">
                <a:cs typeface="Arial" panose="020B0604020202020204" pitchFamily="34" charset="0"/>
              </a:rPr>
              <a:t>, OECD</a:t>
            </a:r>
          </a:p>
          <a:p>
            <a:pPr marL="0" indent="0"/>
            <a:r>
              <a:rPr lang="en-US" altLang="en-US" b="1" dirty="0">
                <a:cs typeface="Arial" panose="020B0604020202020204" pitchFamily="34" charset="0"/>
              </a:rPr>
              <a:t>Catherine Van Rompaey, World Bank </a:t>
            </a:r>
          </a:p>
          <a:p>
            <a:pPr marL="0" indent="0"/>
            <a:endParaRPr lang="en-US" altLang="en-US" dirty="0">
              <a:cs typeface="Arial" panose="020B0604020202020204" pitchFamily="34" charset="0"/>
            </a:endParaRPr>
          </a:p>
          <a:p>
            <a:pPr marL="0" indent="0"/>
            <a:r>
              <a:rPr lang="en-US" altLang="en-US" dirty="0">
                <a:cs typeface="Arial" panose="020B0604020202020204" pitchFamily="34" charset="0"/>
              </a:rPr>
              <a:t>Group of Experts in National Accounts </a:t>
            </a:r>
          </a:p>
        </p:txBody>
      </p:sp>
      <p:pic>
        <p:nvPicPr>
          <p:cNvPr id="12294" name="Picture Placeholder 10" descr="WB-WBG-vertical-RGB.png">
            <a:extLst>
              <a:ext uri="{FF2B5EF4-FFF2-40B4-BE49-F238E27FC236}">
                <a16:creationId xmlns:a16="http://schemas.microsoft.com/office/drawing/2014/main" id="{F2C8AB78-A7BF-4BFF-A5C3-50BDAB6D49BA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775" b="-40775"/>
          <a:stretch>
            <a:fillRect/>
          </a:stretch>
        </p:blipFill>
        <p:spPr>
          <a:xfrm>
            <a:off x="225425" y="4657725"/>
            <a:ext cx="1701800" cy="1749425"/>
          </a:xfrm>
        </p:spPr>
      </p:pic>
      <p:sp>
        <p:nvSpPr>
          <p:cNvPr id="2" name="Date Placeholder 12">
            <a:extLst>
              <a:ext uri="{FF2B5EF4-FFF2-40B4-BE49-F238E27FC236}">
                <a16:creationId xmlns:a16="http://schemas.microsoft.com/office/drawing/2014/main" id="{9F23E3DF-4511-4892-AF7F-5AD265790F32}"/>
              </a:ext>
            </a:extLst>
          </p:cNvPr>
          <p:cNvSpPr>
            <a:spLocks noGrp="1"/>
          </p:cNvSpPr>
          <p:nvPr>
            <p:ph type="dt" sz="quarter" idx="20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0" dirty="0">
                <a:latin typeface="+mn-lt"/>
              </a:rPr>
              <a:t>May 20, 2021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945" y="4873640"/>
            <a:ext cx="2139914" cy="10699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AFE9-6424-4F13-8B4D-0C98A145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301625"/>
            <a:ext cx="8461375" cy="7572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3200" dirty="0">
                <a:ea typeface="+mj-ea"/>
              </a:rPr>
              <a:t>Status of SNA guidance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7378494A-492D-445D-9DF4-37964053C6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275"/>
          </a:xfrm>
        </p:spPr>
        <p:txBody>
          <a:bodyPr>
            <a:normAutofit/>
          </a:bodyPr>
          <a:lstStyle/>
          <a:p>
            <a:pPr marL="0" indent="0"/>
            <a:r>
              <a:rPr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Targeted for public consultation </a:t>
            </a:r>
          </a:p>
          <a:p>
            <a:pPr marL="774700" lvl="3"/>
            <a:endParaRPr lang="fr-CA" altLang="en-US" sz="2000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0" lvl="3"/>
            <a:r>
              <a:rPr lang="fr-CA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Distributions of </a:t>
            </a:r>
            <a:r>
              <a:rPr lang="fr-CA" altLang="en-US" sz="2000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household</a:t>
            </a:r>
            <a:r>
              <a:rPr lang="fr-CA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2000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  <a:r>
              <a:rPr lang="fr-CA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altLang="en-US" sz="2000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consumption</a:t>
            </a:r>
            <a:r>
              <a:rPr lang="fr-CA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altLang="en-US" sz="2000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saving</a:t>
            </a:r>
            <a:r>
              <a:rPr lang="fr-CA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CA" altLang="en-US" sz="2000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wealth</a:t>
            </a:r>
            <a:endParaRPr lang="fr-CA" altLang="en-US" sz="2000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0" lvl="3"/>
            <a:r>
              <a:rPr lang="fr-CA" altLang="en-US" sz="2000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Households</a:t>
            </a:r>
            <a:r>
              <a:rPr lang="fr-CA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fr-CA" altLang="en-US" sz="2000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unpaid</a:t>
            </a:r>
            <a:r>
              <a:rPr lang="fr-CA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 </a:t>
            </a:r>
            <a:r>
              <a:rPr lang="fr-CA" altLang="en-US" sz="2000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endParaRPr lang="fr-CA" altLang="en-US" sz="2000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0" lvl="3"/>
            <a:r>
              <a:rPr lang="fr-CA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Labour </a:t>
            </a:r>
            <a:r>
              <a:rPr lang="fr-CA" altLang="en-US" sz="2000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accounts</a:t>
            </a:r>
            <a:r>
              <a:rPr lang="fr-CA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altLang="en-US" sz="2000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fr-CA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CA" altLang="en-US" sz="2000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</a:t>
            </a:r>
            <a:r>
              <a:rPr lang="fr-CA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capital</a:t>
            </a:r>
          </a:p>
          <a:p>
            <a:pPr marL="774700" lvl="3"/>
            <a:r>
              <a:rPr lang="fr-CA" altLang="en-US" sz="2000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fr-CA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social conditions </a:t>
            </a:r>
          </a:p>
          <a:p>
            <a:pPr marL="774700" lvl="3"/>
            <a:r>
              <a:rPr lang="fr-CA" altLang="en-US" sz="2000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Environmental-economic</a:t>
            </a:r>
            <a:r>
              <a:rPr lang="fr-CA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2000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accounting</a:t>
            </a:r>
            <a:endParaRPr lang="fr-CA" altLang="en-US" sz="2000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39825" lvl="4"/>
            <a:r>
              <a:rPr lang="fr-CA" altLang="en-US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Ownership</a:t>
            </a:r>
            <a:r>
              <a:rPr lang="fr-CA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CA" altLang="en-US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depletion</a:t>
            </a:r>
            <a:r>
              <a:rPr lang="fr-CA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CA" altLang="en-US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</a:t>
            </a:r>
            <a:r>
              <a:rPr lang="fr-CA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fr-CA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39825" lvl="4"/>
            <a:r>
              <a:rPr lang="fr-CA" altLang="en-US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Emissions</a:t>
            </a:r>
            <a:r>
              <a:rPr lang="fr-CA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national </a:t>
            </a:r>
            <a:r>
              <a:rPr lang="fr-CA" altLang="en-US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accounts</a:t>
            </a:r>
            <a:r>
              <a:rPr lang="fr-CA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1" indent="0">
              <a:buNone/>
            </a:pPr>
            <a:endParaRPr lang="fr-CA" altLang="en-US" b="1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endParaRPr lang="fr-CA" altLang="en-US" sz="2000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endParaRPr lang="fr-CA" altLang="en-US" sz="2000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endParaRPr lang="fr-CA" altLang="en-US" sz="2000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>
              <a:buNone/>
            </a:pPr>
            <a:endParaRPr lang="fr-CA" altLang="en-US" sz="2000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buFont typeface="Wingdings" panose="05000000000000000000" pitchFamily="2" charset="2"/>
              <a:buChar char="Ø"/>
            </a:pPr>
            <a:endParaRPr altLang="en-US" sz="2000" i="1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-57150">
              <a:buNone/>
            </a:pPr>
            <a:endParaRPr lang="en-US" altLang="en-US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13A50-692B-4144-8E60-DF64AD5473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39D10C4-097D-412B-AD82-A52B04C9BA8D}" type="slidenum">
              <a:rPr lang="en-US" altLang="en-US" sz="1100" b="0">
                <a:solidFill>
                  <a:srgbClr val="595959"/>
                </a:solidFill>
                <a:latin typeface="Arial" panose="020B0604020202020204" pitchFamily="34" charset="0"/>
              </a:rPr>
              <a:pPr eaLnBrk="1" hangingPunct="1"/>
              <a:t>9</a:t>
            </a:fld>
            <a:endParaRPr lang="en-US" altLang="en-US" sz="1100" b="0">
              <a:solidFill>
                <a:srgbClr val="595959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99" y="6291618"/>
            <a:ext cx="1132764" cy="56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03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AFE9-6424-4F13-8B4D-0C98A145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301625"/>
            <a:ext cx="8461375" cy="7572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3200" dirty="0">
                <a:ea typeface="+mj-ea"/>
              </a:rPr>
              <a:t>Status of SNA guidance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7378494A-492D-445D-9DF4-37964053C6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275"/>
          </a:xfrm>
        </p:spPr>
        <p:txBody>
          <a:bodyPr>
            <a:normAutofit/>
          </a:bodyPr>
          <a:lstStyle/>
          <a:p>
            <a:pPr marL="0" indent="0"/>
            <a:r>
              <a:rPr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Remaining work </a:t>
            </a:r>
          </a:p>
          <a:p>
            <a:pPr marL="774700" lvl="3"/>
            <a:endParaRPr lang="fr-CA" altLang="en-US" sz="2000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fr-CA" altLang="en-US" sz="2000" b="1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Environmental-economic</a:t>
            </a:r>
            <a:r>
              <a:rPr lang="fr-CA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2000" b="1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accounting</a:t>
            </a:r>
            <a:endParaRPr lang="fr-CA" altLang="en-US" sz="2000" b="1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6100" lvl="3" indent="0">
              <a:buNone/>
            </a:pPr>
            <a:r>
              <a:rPr lang="fr-CA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fr-CA" altLang="en-US" sz="2000" b="1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</a:t>
            </a:r>
            <a:r>
              <a:rPr lang="fr-CA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4"/>
            <a:r>
              <a:rPr lang="fr-CA" altLang="en-US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Accounting</a:t>
            </a:r>
            <a:r>
              <a:rPr lang="fr-CA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r-CA" altLang="en-US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biological</a:t>
            </a:r>
            <a:r>
              <a:rPr lang="fr-CA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endParaRPr lang="fr-CA" altLang="en-US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r>
              <a:rPr lang="fr-CA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Provisions</a:t>
            </a:r>
          </a:p>
          <a:p>
            <a:pPr lvl="4"/>
            <a:r>
              <a:rPr lang="fr-CA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Valuation </a:t>
            </a:r>
            <a:r>
              <a:rPr lang="fr-CA" altLang="en-US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r>
              <a:rPr lang="fr-CA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4"/>
            <a:r>
              <a:rPr lang="fr-CA" altLang="en-US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Renewable</a:t>
            </a:r>
            <a:r>
              <a:rPr lang="fr-CA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fr-CA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endParaRPr lang="fr-CA" altLang="en-US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6100" lvl="3" indent="0">
              <a:buNone/>
            </a:pPr>
            <a:r>
              <a:rPr lang="fr-CA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</a:t>
            </a:r>
            <a:r>
              <a:rPr lang="fr-CA" altLang="en-US" sz="2000" b="1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consideration</a:t>
            </a:r>
            <a:r>
              <a:rPr lang="fr-CA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4"/>
            <a:r>
              <a:rPr lang="fr-CA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SEEA classifications</a:t>
            </a:r>
          </a:p>
          <a:p>
            <a:pPr lvl="4"/>
            <a:r>
              <a:rPr lang="fr-CA" altLang="en-US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Recording</a:t>
            </a:r>
            <a:r>
              <a:rPr lang="fr-CA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CA" altLang="en-US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losses</a:t>
            </a:r>
            <a:endParaRPr lang="fr-CA" altLang="en-US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r>
              <a:rPr lang="fr-CA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Distinction </a:t>
            </a:r>
            <a:r>
              <a:rPr lang="fr-CA" altLang="en-US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fr-CA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  <a:r>
              <a:rPr lang="fr-CA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service transaction</a:t>
            </a:r>
          </a:p>
          <a:p>
            <a:pPr lvl="4"/>
            <a:endParaRPr lang="fr-CA" altLang="en-US" sz="2000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3" indent="0">
              <a:buNone/>
            </a:pPr>
            <a:r>
              <a:rPr lang="fr-CA" altLang="en-US" sz="2000" b="1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Broader</a:t>
            </a:r>
            <a:r>
              <a:rPr lang="fr-CA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2000" b="1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framework</a:t>
            </a:r>
            <a:endParaRPr lang="fr-CA" altLang="en-US" sz="2000" b="1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endParaRPr lang="fr-CA" altLang="en-US" sz="2000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>
              <a:buNone/>
            </a:pPr>
            <a:endParaRPr lang="fr-CA" altLang="en-US" sz="2000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buFont typeface="Wingdings" panose="05000000000000000000" pitchFamily="2" charset="2"/>
              <a:buChar char="Ø"/>
            </a:pPr>
            <a:endParaRPr altLang="en-US" sz="2000" i="1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-57150">
              <a:buNone/>
            </a:pPr>
            <a:endParaRPr lang="en-US" altLang="en-US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13A50-692B-4144-8E60-DF64AD5473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39D10C4-097D-412B-AD82-A52B04C9BA8D}" type="slidenum">
              <a:rPr lang="en-US" altLang="en-US" sz="1100" b="0">
                <a:solidFill>
                  <a:srgbClr val="595959"/>
                </a:solidFill>
                <a:latin typeface="Arial" panose="020B0604020202020204" pitchFamily="34" charset="0"/>
              </a:rPr>
              <a:pPr eaLnBrk="1" hangingPunct="1"/>
              <a:t>10</a:t>
            </a:fld>
            <a:endParaRPr lang="en-US" altLang="en-US" sz="1100" b="0">
              <a:solidFill>
                <a:srgbClr val="595959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99" y="6291618"/>
            <a:ext cx="1132764" cy="56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768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AFE9-6424-4F13-8B4D-0C98A145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301625"/>
            <a:ext cx="8461375" cy="7572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3200" dirty="0">
                <a:ea typeface="+mj-ea"/>
              </a:rPr>
              <a:t>Highlights of proposed guidance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7378494A-492D-445D-9DF4-37964053C6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1598613"/>
            <a:ext cx="8477250" cy="4613275"/>
          </a:xfrm>
        </p:spPr>
        <p:txBody>
          <a:bodyPr>
            <a:normAutofit fontScale="92500" lnSpcReduction="20000"/>
          </a:bodyPr>
          <a:lstStyle/>
          <a:p>
            <a:pPr marL="0" lvl="2" indent="0">
              <a:buNone/>
            </a:pPr>
            <a:r>
              <a:rPr lang="en-US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Distributions for the household sector</a:t>
            </a:r>
          </a:p>
          <a:p>
            <a:pPr marL="546100" lvl="3" indent="0">
              <a:buNone/>
            </a:pPr>
            <a:r>
              <a:rPr lang="en-US" altLang="en-US" sz="21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granularity within the central framework; slightly adapted alternative concepts and classifications to facilitate micro-macro linkages.  </a:t>
            </a:r>
          </a:p>
          <a:p>
            <a:pPr marL="0" lvl="2" indent="0">
              <a:buNone/>
            </a:pPr>
            <a:endParaRPr lang="en-US" altLang="en-US" sz="2000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>
              <a:buNone/>
            </a:pPr>
            <a:r>
              <a:rPr lang="en-US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Households’ unpaid service work</a:t>
            </a:r>
            <a:r>
              <a:rPr lang="en-US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46100" lvl="3" indent="0">
              <a:buNone/>
            </a:pPr>
            <a:r>
              <a:rPr lang="en-US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 alternative concepts as a complement to traditional measures; new granularity in time units and demographics. </a:t>
            </a:r>
          </a:p>
          <a:p>
            <a:pPr marL="0" lvl="2" indent="0">
              <a:buNone/>
            </a:pPr>
            <a:endParaRPr lang="en-US" altLang="en-US" sz="2000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>
              <a:buNone/>
            </a:pPr>
            <a:r>
              <a:rPr lang="en-US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and social conditions </a:t>
            </a:r>
          </a:p>
          <a:p>
            <a:pPr marL="546100" lvl="3" indent="0">
              <a:buNone/>
            </a:pPr>
            <a:r>
              <a:rPr lang="en-US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prominence of the health care sector, rethink of existing classifications and increased detail; minor conceptual adjustments; refinement of real measures. </a:t>
            </a:r>
          </a:p>
          <a:p>
            <a:pPr marL="0" lvl="2" indent="0">
              <a:buNone/>
            </a:pPr>
            <a:endParaRPr lang="en-US" altLang="en-US" sz="2000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>
              <a:buNone/>
            </a:pPr>
            <a:r>
              <a:rPr lang="en-US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Labour, education and human capital: </a:t>
            </a:r>
          </a:p>
          <a:p>
            <a:pPr marL="546100" lvl="3" indent="0">
              <a:buNone/>
            </a:pPr>
            <a:r>
              <a:rPr lang="en-US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labour accounts in physical units, new detail on education and training, extended alternative human capital assets. </a:t>
            </a:r>
          </a:p>
          <a:p>
            <a:pPr marL="0" lvl="2" indent="0">
              <a:buNone/>
            </a:pPr>
            <a:endParaRPr lang="en-US" altLang="en-US" sz="2000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-57150">
              <a:buNone/>
            </a:pPr>
            <a:endParaRPr lang="en-US" altLang="en-US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13A50-692B-4144-8E60-DF64AD5473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39D10C4-097D-412B-AD82-A52B04C9BA8D}" type="slidenum">
              <a:rPr lang="en-US" altLang="en-US" sz="1100" b="0">
                <a:solidFill>
                  <a:srgbClr val="595959"/>
                </a:solidFill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 sz="1100" b="0">
              <a:solidFill>
                <a:srgbClr val="595959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99" y="6291618"/>
            <a:ext cx="1132764" cy="56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51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AFE9-6424-4F13-8B4D-0C98A145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301625"/>
            <a:ext cx="8461375" cy="7572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3200" dirty="0">
                <a:ea typeface="+mj-ea"/>
              </a:rPr>
              <a:t>Highlights of proposed guidance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7378494A-492D-445D-9DF4-37964053C6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275"/>
          </a:xfrm>
        </p:spPr>
        <p:txBody>
          <a:bodyPr>
            <a:normAutofit/>
          </a:bodyPr>
          <a:lstStyle/>
          <a:p>
            <a:pPr marL="0" lvl="2" indent="0">
              <a:buNone/>
            </a:pPr>
            <a:r>
              <a:rPr lang="en-US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Environmental-economic accounting: </a:t>
            </a:r>
          </a:p>
          <a:p>
            <a:pPr marL="0" lvl="2" indent="0">
              <a:buNone/>
            </a:pPr>
            <a:endParaRPr lang="en-US" altLang="en-US" sz="2000" b="1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6100" lvl="3" indent="0">
              <a:buNone/>
            </a:pPr>
            <a:r>
              <a:rPr lang="en-US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Ownership and depletion of natural resources </a:t>
            </a:r>
          </a:p>
          <a:p>
            <a:pPr marL="911225" lvl="4" indent="0">
              <a:buNone/>
            </a:pPr>
            <a:r>
              <a:rPr lang="en-US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emphasis on new depletion-adjusted net measures, sectored according to SNA economic ownership principles. </a:t>
            </a:r>
          </a:p>
          <a:p>
            <a:pPr marL="546100" lvl="3" indent="0">
              <a:buNone/>
            </a:pPr>
            <a:r>
              <a:rPr lang="en-US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Biological resources </a:t>
            </a:r>
          </a:p>
          <a:p>
            <a:pPr marL="911225" lvl="4" indent="0">
              <a:buNone/>
            </a:pPr>
            <a:r>
              <a:rPr lang="en-US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Rethink of SNA production and asset concepts, for example for cultivated assets, to better align with the SEEA.</a:t>
            </a:r>
          </a:p>
          <a:p>
            <a:pPr marL="546100" lvl="3" indent="0">
              <a:buNone/>
            </a:pPr>
            <a:r>
              <a:rPr lang="en-US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of emissions permits</a:t>
            </a:r>
          </a:p>
          <a:p>
            <a:pPr marL="911225" lvl="4" indent="0">
              <a:buNone/>
            </a:pPr>
            <a:r>
              <a:rPr lang="en-US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Consideration of the atmosphere as an asset, with implications for both the SNA and the SEEA.</a:t>
            </a:r>
          </a:p>
          <a:p>
            <a:pPr marL="0" lvl="2" indent="-57150">
              <a:buNone/>
            </a:pPr>
            <a:endParaRPr lang="en-US" altLang="en-US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13A50-692B-4144-8E60-DF64AD5473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39D10C4-097D-412B-AD82-A52B04C9BA8D}" type="slidenum">
              <a:rPr lang="en-US" altLang="en-US" sz="1100" b="0">
                <a:solidFill>
                  <a:srgbClr val="595959"/>
                </a:solidFill>
                <a:latin typeface="Arial" panose="020B0604020202020204" pitchFamily="34" charset="0"/>
              </a:rPr>
              <a:pPr eaLnBrk="1" hangingPunct="1"/>
              <a:t>12</a:t>
            </a:fld>
            <a:endParaRPr lang="en-US" altLang="en-US" sz="1100" b="0">
              <a:solidFill>
                <a:srgbClr val="595959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99" y="6291618"/>
            <a:ext cx="1132764" cy="56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187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AFE9-6424-4F13-8B4D-0C98A145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301625"/>
            <a:ext cx="8461375" cy="7572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3200" dirty="0">
                <a:ea typeface="+mj-ea"/>
              </a:rPr>
              <a:t>Development of a broader framework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7378494A-492D-445D-9DF4-37964053C6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762500"/>
          </a:xfrm>
        </p:spPr>
        <p:txBody>
          <a:bodyPr>
            <a:normAutofit/>
          </a:bodyPr>
          <a:lstStyle/>
          <a:p>
            <a:pPr marL="0" indent="0"/>
            <a:r>
              <a:rPr lang="en-US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Proposals may have various implications:</a:t>
            </a:r>
          </a:p>
          <a:p>
            <a:pPr marL="228600" lvl="2">
              <a:spcBef>
                <a:spcPts val="1200"/>
              </a:spcBef>
            </a:pPr>
            <a:r>
              <a:rPr lang="en-US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granular </a:t>
            </a:r>
            <a:r>
              <a:rPr lang="en-US" altLang="en-US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breakdowns</a:t>
            </a:r>
            <a:r>
              <a:rPr lang="en-US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e.g. specific health care, education and environmental services</a:t>
            </a:r>
          </a:p>
          <a:p>
            <a:pPr marL="228600" lvl="2">
              <a:spcBef>
                <a:spcPts val="300"/>
              </a:spcBef>
            </a:pPr>
            <a:r>
              <a:rPr lang="en-US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granular </a:t>
            </a:r>
            <a:r>
              <a:rPr lang="en-US" altLang="en-US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 breakdowns</a:t>
            </a:r>
            <a:r>
              <a:rPr lang="en-US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e.g. health care providers</a:t>
            </a:r>
          </a:p>
          <a:p>
            <a:pPr marL="228600" lvl="2">
              <a:spcBef>
                <a:spcPts val="300"/>
              </a:spcBef>
            </a:pPr>
            <a:r>
              <a:rPr lang="en-US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granular </a:t>
            </a:r>
            <a:r>
              <a:rPr lang="en-US" altLang="en-US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asset breakdowns</a:t>
            </a:r>
            <a:r>
              <a:rPr lang="en-US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e.g. health care related assets</a:t>
            </a:r>
          </a:p>
          <a:p>
            <a:pPr marL="228600" lvl="2">
              <a:spcBef>
                <a:spcPts val="300"/>
              </a:spcBef>
            </a:pPr>
            <a:r>
              <a:rPr lang="en-US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granular </a:t>
            </a:r>
            <a:r>
              <a:rPr lang="en-US" altLang="en-US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breakdowns</a:t>
            </a:r>
            <a:r>
              <a:rPr lang="en-US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e.g. distributional information </a:t>
            </a:r>
          </a:p>
          <a:p>
            <a:pPr marL="228600" lvl="2">
              <a:spcBef>
                <a:spcPts val="300"/>
              </a:spcBef>
            </a:pPr>
            <a:r>
              <a:rPr lang="en-US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Supplementary </a:t>
            </a:r>
            <a:r>
              <a:rPr lang="en-US" altLang="en-US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non-monetary information</a:t>
            </a:r>
            <a:r>
              <a:rPr lang="en-US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e.g. hours worked, Co2 emissions</a:t>
            </a:r>
          </a:p>
          <a:p>
            <a:pPr marL="228600" lvl="2">
              <a:spcBef>
                <a:spcPts val="300"/>
              </a:spcBef>
            </a:pPr>
            <a:r>
              <a:rPr lang="en-US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breakdowns into </a:t>
            </a:r>
            <a:r>
              <a:rPr lang="en-US" altLang="en-US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socio-demographic groups</a:t>
            </a:r>
            <a:r>
              <a:rPr lang="en-US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e.g. age group, gender, education status, employment status</a:t>
            </a:r>
          </a:p>
          <a:p>
            <a:pPr marL="228600" lvl="2">
              <a:spcBef>
                <a:spcPts val="300"/>
              </a:spcBef>
            </a:pPr>
            <a:r>
              <a:rPr lang="en-US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Extension of </a:t>
            </a:r>
            <a:r>
              <a:rPr lang="en-US" altLang="en-US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 boundary</a:t>
            </a:r>
            <a:r>
              <a:rPr lang="en-US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e.g. unpaid household activities, ecosystem services</a:t>
            </a:r>
          </a:p>
          <a:p>
            <a:pPr marL="228600" lvl="2">
              <a:spcBef>
                <a:spcPts val="300"/>
              </a:spcBef>
            </a:pPr>
            <a:r>
              <a:rPr lang="en-US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Extension of </a:t>
            </a:r>
            <a:r>
              <a:rPr lang="en-US" altLang="en-US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asset boundary</a:t>
            </a:r>
            <a:r>
              <a:rPr lang="en-US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e.g. consumer durables, natural resources</a:t>
            </a:r>
          </a:p>
          <a:p>
            <a:pPr marL="228600" lvl="2">
              <a:spcBef>
                <a:spcPts val="300"/>
              </a:spcBef>
            </a:pPr>
            <a:r>
              <a:rPr lang="en-US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 of </a:t>
            </a:r>
            <a:r>
              <a:rPr lang="en-US" altLang="en-US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tables</a:t>
            </a:r>
            <a:r>
              <a:rPr lang="en-US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e.g. full fledged </a:t>
            </a:r>
            <a:r>
              <a:rPr lang="en-US" altLang="en-US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en-US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accounts, tables on education and training, table on human capital, table on full time-use accounting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13A50-692B-4144-8E60-DF64AD5473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39D10C4-097D-412B-AD82-A52B04C9BA8D}" type="slidenum">
              <a:rPr lang="en-US" altLang="en-US" sz="1100" b="0">
                <a:solidFill>
                  <a:srgbClr val="595959"/>
                </a:solidFill>
                <a:latin typeface="Arial" panose="020B0604020202020204" pitchFamily="34" charset="0"/>
              </a:rPr>
              <a:pPr eaLnBrk="1" hangingPunct="1"/>
              <a:t>13</a:t>
            </a:fld>
            <a:endParaRPr lang="en-US" altLang="en-US" sz="1100" b="0">
              <a:solidFill>
                <a:srgbClr val="595959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99" y="6291618"/>
            <a:ext cx="1132764" cy="56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439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AFE9-6424-4F13-8B4D-0C98A145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301625"/>
            <a:ext cx="8461375" cy="7572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3200" dirty="0">
                <a:ea typeface="+mj-ea"/>
              </a:rPr>
              <a:t>Development of a broader framework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7378494A-492D-445D-9DF4-37964053C6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275"/>
          </a:xfrm>
        </p:spPr>
        <p:txBody>
          <a:bodyPr>
            <a:normAutofit/>
          </a:bodyPr>
          <a:lstStyle/>
          <a:p>
            <a:pPr marL="0" indent="0"/>
            <a:r>
              <a:rPr lang="en-US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links between areas that need to be considered</a:t>
            </a:r>
          </a:p>
          <a:p>
            <a:pPr marL="774700" lvl="3">
              <a:spcBef>
                <a:spcPts val="1200"/>
              </a:spcBef>
            </a:pPr>
            <a:r>
              <a:rPr lang="en-US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care and education may be provided in the form of unpaid household activities</a:t>
            </a:r>
          </a:p>
          <a:p>
            <a:pPr marL="774700" lvl="3"/>
            <a:r>
              <a:rPr lang="en-US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Labour accounts and distributional information would benefit from extension to include unpaid household activities</a:t>
            </a:r>
          </a:p>
          <a:p>
            <a:pPr marL="774700" lvl="3"/>
            <a:r>
              <a:rPr lang="en-US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Environmental-economic issues may affect health (care)</a:t>
            </a:r>
          </a:p>
          <a:p>
            <a:pPr marL="774700" lvl="3"/>
            <a:r>
              <a:rPr lang="en-US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in health (care) may affect human capital</a:t>
            </a:r>
          </a:p>
          <a:p>
            <a:pPr marL="774700" lvl="3"/>
            <a:r>
              <a:rPr lang="en-US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groups aim to have breakdowns by socio-demographic groups</a:t>
            </a:r>
          </a:p>
          <a:p>
            <a:pPr marL="774700" lvl="3"/>
            <a:r>
              <a:rPr lang="en-US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 marL="0" lvl="3" indent="0">
              <a:buNone/>
            </a:pPr>
            <a:endParaRPr lang="en-US" altLang="en-US" sz="2000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800"/>
              </a:spcBef>
            </a:pPr>
            <a:r>
              <a:rPr lang="en-US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links need to be considered in developing the broader framework: how to best combine all this information?</a:t>
            </a:r>
            <a:endParaRPr lang="en-US" altLang="en-US" sz="2000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3" indent="0">
              <a:buNone/>
            </a:pPr>
            <a:endParaRPr lang="en-US" altLang="en-US" sz="2000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-57150">
              <a:buNone/>
            </a:pPr>
            <a:endParaRPr lang="en-US" altLang="en-US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13A50-692B-4144-8E60-DF64AD5473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39D10C4-097D-412B-AD82-A52B04C9BA8D}" type="slidenum">
              <a:rPr lang="en-US" altLang="en-US" sz="1100" b="0">
                <a:solidFill>
                  <a:srgbClr val="595959"/>
                </a:solidFill>
                <a:latin typeface="Arial" panose="020B0604020202020204" pitchFamily="34" charset="0"/>
              </a:rPr>
              <a:pPr eaLnBrk="1" hangingPunct="1"/>
              <a:t>14</a:t>
            </a:fld>
            <a:endParaRPr lang="en-US" altLang="en-US" sz="1100" b="0">
              <a:solidFill>
                <a:srgbClr val="595959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99" y="6291618"/>
            <a:ext cx="1132764" cy="56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82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AFE9-6424-4F13-8B4D-0C98A145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301625"/>
            <a:ext cx="8461375" cy="7572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3200" dirty="0">
                <a:ea typeface="+mj-ea"/>
              </a:rPr>
              <a:t>Main challenges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7378494A-492D-445D-9DF4-37964053C6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27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align the various proposals?</a:t>
            </a:r>
          </a:p>
          <a:p>
            <a:pPr lvl="3"/>
            <a:r>
              <a:rPr lang="en-US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Alignment is needed where area groups propose similar types of breakdowns, e.g. socio-demographic groups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combine the various proposals in core tables?</a:t>
            </a:r>
          </a:p>
          <a:p>
            <a:pPr marL="774700" lvl="3"/>
            <a:r>
              <a:rPr lang="en-US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Combining all additional breakdowns would lead to very useful information, but is not considered feasible</a:t>
            </a:r>
          </a:p>
          <a:p>
            <a:pPr marL="774700" lvl="3"/>
            <a:r>
              <a:rPr lang="en-US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Choices will need to be made what breakdowns to include in the core tables and what in supplementary tables</a:t>
            </a:r>
          </a:p>
          <a:p>
            <a:pPr marL="774700" lvl="3"/>
            <a:endParaRPr lang="en-US" altLang="en-US" sz="2000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2"/>
            <a:r>
              <a:rPr lang="en-US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present information?</a:t>
            </a:r>
          </a:p>
          <a:p>
            <a:pPr marL="774700" lvl="3"/>
            <a:r>
              <a:rPr lang="en-US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 new indicators on well-being and sustainability combining different types of information</a:t>
            </a:r>
          </a:p>
          <a:p>
            <a:pPr marL="0" lvl="2" indent="0">
              <a:buNone/>
            </a:pPr>
            <a:endParaRPr lang="en-US" altLang="en-US" b="1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endParaRPr lang="en-US" altLang="en-US" sz="2000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-57150">
              <a:buNone/>
            </a:pPr>
            <a:endParaRPr lang="en-US" altLang="en-US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13A50-692B-4144-8E60-DF64AD5473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39D10C4-097D-412B-AD82-A52B04C9BA8D}" type="slidenum">
              <a:rPr lang="en-US" altLang="en-US" sz="1100" b="0">
                <a:solidFill>
                  <a:srgbClr val="595959"/>
                </a:solidFill>
                <a:latin typeface="Arial" panose="020B0604020202020204" pitchFamily="34" charset="0"/>
              </a:rPr>
              <a:pPr eaLnBrk="1" hangingPunct="1"/>
              <a:t>15</a:t>
            </a:fld>
            <a:endParaRPr lang="en-US" altLang="en-US" sz="1100" b="0">
              <a:solidFill>
                <a:srgbClr val="595959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99" y="6291618"/>
            <a:ext cx="1132764" cy="56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263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AFE9-6424-4F13-8B4D-0C98A145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301625"/>
            <a:ext cx="8461375" cy="7572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3200" dirty="0">
                <a:ea typeface="+mj-ea"/>
              </a:rPr>
              <a:t>Next steps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7378494A-492D-445D-9DF4-37964053C6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965960"/>
          </a:xfrm>
        </p:spPr>
        <p:txBody>
          <a:bodyPr>
            <a:normAutofit/>
          </a:bodyPr>
          <a:lstStyle/>
          <a:p>
            <a:pPr marL="0" indent="0"/>
            <a:r>
              <a:rPr lang="en-US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Specifying and integrating outputs from individual domains </a:t>
            </a:r>
          </a:p>
          <a:p>
            <a:pPr marL="774700" lvl="3"/>
            <a:r>
              <a:rPr lang="en-US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of new classification breakdowns </a:t>
            </a:r>
          </a:p>
          <a:p>
            <a:pPr marL="1139825" lvl="4"/>
            <a:r>
              <a:rPr lang="en-US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detailed information on proposed outputs and specific SNA impacts in discussion with task team leads </a:t>
            </a:r>
          </a:p>
          <a:p>
            <a:pPr marL="774700" lvl="3"/>
            <a:r>
              <a:rPr lang="en-US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of links between 5 subdomains</a:t>
            </a:r>
          </a:p>
          <a:p>
            <a:pPr marL="1139825" lvl="4"/>
            <a:r>
              <a:rPr lang="en-US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note drafted to identify links</a:t>
            </a:r>
          </a:p>
          <a:p>
            <a:pPr marL="774700" lvl="3"/>
            <a:r>
              <a:rPr lang="en-US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on visual diagram to summarize overall impacts</a:t>
            </a:r>
          </a:p>
          <a:p>
            <a:pPr marL="1139825" lvl="4"/>
            <a:r>
              <a:rPr lang="en-US" altLang="en-US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draft is being discussed with task team leads</a:t>
            </a:r>
          </a:p>
          <a:p>
            <a:pPr marL="774700" lvl="3"/>
            <a:r>
              <a:rPr lang="en-US" altLang="en-US" sz="20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Drafting proposal on how to combine this information in core and supplementary tables and define new indicators</a:t>
            </a:r>
          </a:p>
          <a:p>
            <a:pPr marL="0" lvl="2" indent="0">
              <a:buNone/>
            </a:pPr>
            <a:endParaRPr lang="en-US" altLang="en-US" b="1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>
              <a:spcBef>
                <a:spcPts val="1800"/>
              </a:spcBef>
              <a:buNone/>
            </a:pPr>
            <a:r>
              <a:rPr lang="en-US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same time, working on terms/language in relation to impacts</a:t>
            </a:r>
          </a:p>
          <a:p>
            <a:pPr lvl="3"/>
            <a:r>
              <a:rPr lang="en-US" altLang="en-US" i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accounts/central framework</a:t>
            </a:r>
          </a:p>
          <a:p>
            <a:pPr lvl="3"/>
            <a:r>
              <a:rPr lang="en-US" altLang="en-US" i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Extended/alternative concepts</a:t>
            </a:r>
          </a:p>
          <a:p>
            <a:pPr lvl="3"/>
            <a:r>
              <a:rPr lang="en-US" altLang="en-US" i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Supplementary tables </a:t>
            </a:r>
          </a:p>
          <a:p>
            <a:pPr marL="774700" lvl="3"/>
            <a:endParaRPr lang="en-US" altLang="en-US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endParaRPr lang="en-US" altLang="en-US" sz="2000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-57150">
              <a:buNone/>
            </a:pPr>
            <a:endParaRPr lang="en-US" altLang="en-US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13A50-692B-4144-8E60-DF64AD5473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39D10C4-097D-412B-AD82-A52B04C9BA8D}" type="slidenum">
              <a:rPr lang="en-US" altLang="en-US" sz="1100" b="0">
                <a:solidFill>
                  <a:srgbClr val="595959"/>
                </a:solidFill>
                <a:latin typeface="Arial" panose="020B0604020202020204" pitchFamily="34" charset="0"/>
              </a:rPr>
              <a:pPr eaLnBrk="1" hangingPunct="1"/>
              <a:t>16</a:t>
            </a:fld>
            <a:endParaRPr lang="en-US" altLang="en-US" sz="1100" b="0">
              <a:solidFill>
                <a:srgbClr val="595959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99" y="6291618"/>
            <a:ext cx="1132764" cy="56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27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AFE9-6424-4F13-8B4D-0C98A145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301625"/>
            <a:ext cx="8461375" cy="7572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/>
              <a:buNone/>
              <a:defRPr/>
            </a:pPr>
            <a:endParaRPr lang="en-US" sz="3200" dirty="0">
              <a:ea typeface="+mj-ea"/>
            </a:endParaRP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7378494A-492D-445D-9DF4-37964053C6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965960"/>
          </a:xfrm>
        </p:spPr>
        <p:txBody>
          <a:bodyPr>
            <a:normAutofit/>
          </a:bodyPr>
          <a:lstStyle/>
          <a:p>
            <a:pPr marL="0" indent="0" algn="ctr"/>
            <a:endParaRPr lang="en-US" altLang="en-US" sz="3600" b="1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/>
            <a:r>
              <a:rPr lang="en-US" altLang="en-US" sz="36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 </a:t>
            </a:r>
          </a:p>
          <a:p>
            <a:pPr marL="0" indent="0" algn="ctr"/>
            <a:r>
              <a:rPr lang="en-US" altLang="en-US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cvanrompaey@worldbank.org</a:t>
            </a:r>
          </a:p>
          <a:p>
            <a:pPr marL="0" indent="0" algn="ctr"/>
            <a:r>
              <a:rPr lang="en-US" altLang="en-US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jorrit.ZWIJNENBURG@OECD.org</a:t>
            </a:r>
            <a:endParaRPr lang="en-US" altLang="en-US" sz="20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-57150">
              <a:buNone/>
            </a:pPr>
            <a:endParaRPr lang="en-US" altLang="en-US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13A50-692B-4144-8E60-DF64AD5473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39D10C4-097D-412B-AD82-A52B04C9BA8D}" type="slidenum">
              <a:rPr lang="en-US" altLang="en-US" sz="1100" b="0">
                <a:solidFill>
                  <a:srgbClr val="595959"/>
                </a:solidFill>
                <a:latin typeface="Arial" panose="020B0604020202020204" pitchFamily="34" charset="0"/>
              </a:rPr>
              <a:pPr eaLnBrk="1" hangingPunct="1"/>
              <a:t>17</a:t>
            </a:fld>
            <a:endParaRPr lang="en-US" altLang="en-US" sz="1100" b="0">
              <a:solidFill>
                <a:srgbClr val="595959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99" y="6291618"/>
            <a:ext cx="1132764" cy="56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845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AFE9-6424-4F13-8B4D-0C98A145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301625"/>
            <a:ext cx="8461375" cy="7572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3200" dirty="0">
                <a:ea typeface="+mj-ea"/>
              </a:rPr>
              <a:t>Outline 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7378494A-492D-445D-9DF4-37964053C6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27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</a:t>
            </a:r>
          </a:p>
          <a:p>
            <a:pPr lvl="3"/>
            <a:r>
              <a:rPr lang="fr-CA" altLang="en-US" sz="2200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Wellbeing</a:t>
            </a:r>
            <a:r>
              <a:rPr lang="fr-CA" altLang="en-US" sz="22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CA" altLang="en-US" sz="2200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  <a:r>
              <a:rPr lang="fr-CA" altLang="en-US" sz="22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SNA</a:t>
            </a:r>
          </a:p>
          <a:p>
            <a:pPr lvl="3"/>
            <a:r>
              <a:rPr lang="fr-CA" altLang="en-US" sz="22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of the </a:t>
            </a:r>
            <a:r>
              <a:rPr lang="fr-CA" altLang="en-US" sz="2200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r>
              <a:rPr lang="fr-CA" altLang="en-US" sz="22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team </a:t>
            </a:r>
          </a:p>
          <a:p>
            <a:pPr lvl="3"/>
            <a:endParaRPr lang="fr-CA" altLang="en-US" sz="2200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fr-CA" altLang="en-US" sz="2200" b="1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  <a:r>
              <a:rPr lang="fr-CA" altLang="en-US" sz="22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SNA guidance </a:t>
            </a:r>
          </a:p>
          <a:p>
            <a:pPr lvl="2"/>
            <a:r>
              <a:rPr lang="fr-CA" altLang="en-US" sz="22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Highlights of guidance in </a:t>
            </a:r>
            <a:r>
              <a:rPr lang="fr-CA" altLang="en-US" sz="2200" b="1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fr-CA" altLang="en-US" sz="22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2200" b="1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domain</a:t>
            </a:r>
            <a:r>
              <a:rPr lang="fr-CA" altLang="en-US" sz="22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/>
            <a:r>
              <a:rPr lang="fr-CA" altLang="en-US" sz="22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a </a:t>
            </a:r>
            <a:r>
              <a:rPr lang="fr-CA" altLang="en-US" sz="2200" b="1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broader</a:t>
            </a:r>
            <a:r>
              <a:rPr lang="fr-CA" altLang="en-US" sz="22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2200" b="1" dirty="0" err="1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framework</a:t>
            </a:r>
            <a:endParaRPr lang="fr-CA" altLang="en-US" sz="2200" b="1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>
              <a:buNone/>
            </a:pPr>
            <a:endParaRPr lang="fr-CA" altLang="en-US" b="1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>
              <a:buNone/>
            </a:pPr>
            <a:endParaRPr lang="fr-CA" altLang="en-US" sz="2000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buFont typeface="Wingdings" panose="05000000000000000000" pitchFamily="2" charset="2"/>
              <a:buChar char="Ø"/>
            </a:pPr>
            <a:endParaRPr altLang="en-US" sz="2000" i="1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-57150">
              <a:buNone/>
            </a:pPr>
            <a:endParaRPr lang="en-US" altLang="en-US" dirty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13A50-692B-4144-8E60-DF64AD5473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39D10C4-097D-412B-AD82-A52B04C9BA8D}" type="slidenum">
              <a:rPr lang="en-US" altLang="en-US" sz="1100" b="0">
                <a:solidFill>
                  <a:srgbClr val="595959"/>
                </a:solidFill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 sz="1100" b="0">
              <a:solidFill>
                <a:srgbClr val="595959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99" y="6291618"/>
            <a:ext cx="1132764" cy="56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52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AFE9-6424-4F13-8B4D-0C98A145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301625"/>
            <a:ext cx="8461375" cy="7572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3600" dirty="0">
                <a:ea typeface="+mj-ea"/>
              </a:rPr>
              <a:t>Well-being and sustainability in the SNA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7378494A-492D-445D-9DF4-37964053C6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51365" y="1525654"/>
            <a:ext cx="4667198" cy="4613275"/>
          </a:xfrm>
        </p:spPr>
        <p:txBody>
          <a:bodyPr>
            <a:normAutofit fontScale="70000" lnSpcReduction="20000"/>
          </a:bodyPr>
          <a:lstStyle/>
          <a:p>
            <a:pPr marL="0" indent="0"/>
            <a:r>
              <a:rPr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As the overarching macroeconomic measurement framework</a:t>
            </a:r>
            <a:r>
              <a:rPr alt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boundaries of the </a:t>
            </a:r>
            <a:r>
              <a:rPr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System of National Accounts</a:t>
            </a:r>
            <a:r>
              <a:rPr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define what we know as </a:t>
            </a:r>
            <a:r>
              <a:rPr alt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the economy</a:t>
            </a:r>
          </a:p>
          <a:p>
            <a:pPr marL="0" indent="0"/>
            <a:r>
              <a:rPr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This has real world impacts on decision making, shaping narrative on what's counted as </a:t>
            </a:r>
            <a:r>
              <a:rPr alt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progress </a:t>
            </a:r>
          </a:p>
          <a:p>
            <a:pPr marL="0" lvl="1" indent="0"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While not designed for this purpose, its headline indicator, the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Gross Domestic Product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, is often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misused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to represent societal progress </a:t>
            </a:r>
          </a:p>
          <a:p>
            <a:pPr marL="774700" lvl="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Proliferation of alternatives over decades modify/expand these measures to address wellbeing, sustainability and the negative externalities of economic activity</a:t>
            </a:r>
          </a:p>
          <a:p>
            <a:pPr marL="488950" lvl="3" indent="0">
              <a:spcBef>
                <a:spcPts val="600"/>
              </a:spcBef>
              <a:buNone/>
            </a:pPr>
            <a:endParaRPr lang="en-US" alt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Recent discussions reflect widely-held view:  wellbeing and sustainability are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complex multidimensional phenomena</a:t>
            </a:r>
          </a:p>
          <a:p>
            <a:pPr marL="774700" lvl="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Measurement warrants a broader framework to analyze interrelations, tradeoffs and win-wins</a:t>
            </a:r>
          </a:p>
          <a:p>
            <a:pPr marL="488950" lvl="3" indent="0">
              <a:buNone/>
            </a:pPr>
            <a:endParaRPr lang="en-US" alt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>
              <a:buNone/>
            </a:pP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Facing a 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new economic reality 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with globalization and digitalization</a:t>
            </a:r>
          </a:p>
          <a:p>
            <a:pPr marL="774700" lvl="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Production aggregates less indicative of the wellbeing of households</a:t>
            </a:r>
          </a:p>
          <a:p>
            <a:pPr marL="774700" lvl="3">
              <a:buFont typeface="Wingdings" panose="05000000000000000000" pitchFamily="2" charset="2"/>
              <a:buChar char="Ø"/>
            </a:pP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Increasing polarization of income, consumption and wealth, need for distributions consistent with national accounts</a:t>
            </a:r>
            <a:endParaRPr alt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13A50-692B-4144-8E60-DF64AD5473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39D10C4-097D-412B-AD82-A52B04C9BA8D}" type="slidenum">
              <a:rPr lang="en-US" altLang="en-US" sz="1100" b="0">
                <a:solidFill>
                  <a:srgbClr val="595959"/>
                </a:solidFill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 sz="1100" b="0">
              <a:solidFill>
                <a:srgbClr val="595959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189607-0374-4D91-BD24-D4E0338DF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1525654"/>
            <a:ext cx="3600400" cy="46862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99" y="6291618"/>
            <a:ext cx="1132764" cy="56638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AFE9-6424-4F13-8B4D-0C98A145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301625"/>
            <a:ext cx="8461375" cy="7572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2800" dirty="0">
                <a:ea typeface="+mj-ea"/>
              </a:rPr>
              <a:t>Existing material 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7378494A-492D-445D-9DF4-37964053C6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9250" y="1384183"/>
            <a:ext cx="8477250" cy="4907435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altLang="en-US" b="1" dirty="0">
                <a:latin typeface="Arial" panose="020B0604020202020204" pitchFamily="34" charset="0"/>
                <a:cs typeface="Arial" panose="020B0604020202020204" pitchFamily="34" charset="0"/>
              </a:rPr>
              <a:t>Stiglitz-Sen-Fitoussi Recommendations</a:t>
            </a:r>
          </a:p>
          <a:p>
            <a:pPr marL="889000" lvl="3" indent="-342900">
              <a:buFont typeface="+mj-lt"/>
              <a:buAutoNum type="arabicPeriod"/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0" lvl="3" indent="-342900">
              <a:buFont typeface="+mj-lt"/>
              <a:buAutoNum type="arabicPeriod"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When evaluating wellbeing, look at income and consumption rather than production</a:t>
            </a:r>
          </a:p>
          <a:p>
            <a:pPr marL="889000" lvl="3" indent="-342900">
              <a:buFont typeface="+mj-lt"/>
              <a:buAutoNum type="arabicPeriod"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Emphasize the household perspective</a:t>
            </a:r>
          </a:p>
          <a:p>
            <a:pPr marL="889000" lvl="3" indent="-342900">
              <a:buFont typeface="+mj-lt"/>
              <a:buAutoNum type="arabicPeriod"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Consider income and consumption jointly with wealth</a:t>
            </a:r>
          </a:p>
          <a:p>
            <a:pPr marL="889000" lvl="3" indent="-342900">
              <a:buFont typeface="+mj-lt"/>
              <a:buAutoNum type="arabicPeriod"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Give more prominence to the distribution of income, consumption and wealth</a:t>
            </a:r>
          </a:p>
          <a:p>
            <a:pPr marL="889000" lvl="3" indent="-342900">
              <a:buFont typeface="+mj-lt"/>
              <a:buAutoNum type="arabicPeriod"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Broaden income measures to non-market activities </a:t>
            </a:r>
          </a:p>
          <a:p>
            <a:pPr marL="0" indent="0"/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SNA Guidance on Satellite Accounts </a:t>
            </a:r>
          </a:p>
          <a:p>
            <a:pPr marL="774700" lvl="3"/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0" lvl="3"/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Optional mechanisms to elaborate issues of social interest</a:t>
            </a:r>
          </a:p>
          <a:p>
            <a:pPr marL="774700" lvl="3"/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Linked to, but distinct from, central framework</a:t>
            </a:r>
          </a:p>
          <a:p>
            <a:pPr marL="774700" lvl="3"/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Expansion to relevant non-monetary units </a:t>
            </a:r>
          </a:p>
          <a:p>
            <a:pPr marL="774700" lvl="3"/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Social Accounting Matrices (SAMs)</a:t>
            </a:r>
          </a:p>
          <a:p>
            <a:pPr marL="0" indent="0"/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CES In-Depth Review of Satellite Accounts </a:t>
            </a:r>
          </a:p>
          <a:p>
            <a:pPr marL="774700" lvl="3"/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0" lvl="3"/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Proliferation of specialized economic accounts prompted reexamination </a:t>
            </a:r>
          </a:p>
          <a:p>
            <a:pPr marL="774700" lvl="3"/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Distinguish thematic accounts (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Tourism)  from those addressing wellbeing and sustainability</a:t>
            </a:r>
          </a:p>
          <a:p>
            <a:pPr marL="774700" lvl="3"/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Recommendation to ISWGNA to prepare guidance on expanded SNA framework</a:t>
            </a:r>
          </a:p>
          <a:p>
            <a:pPr marL="774700" lvl="3"/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Develop an online inventory of satellite accounts compiled by countries</a:t>
            </a:r>
          </a:p>
          <a:p>
            <a:pPr marL="854075" lvl="4" indent="0">
              <a:buNone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https://statswiki.unece.org/display/SAOI/Satellite+Accounts+-+Online+Inventory+Home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/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13A50-692B-4144-8E60-DF64AD5473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39D10C4-097D-412B-AD82-A52B04C9BA8D}" type="slidenum">
              <a:rPr lang="en-US" altLang="en-US" sz="1100" b="0">
                <a:solidFill>
                  <a:srgbClr val="595959"/>
                </a:solidFill>
                <a:latin typeface="Arial" panose="020B0604020202020204" pitchFamily="34" charset="0"/>
              </a:rPr>
              <a:pPr eaLnBrk="1" hangingPunct="1"/>
              <a:t>3</a:t>
            </a:fld>
            <a:endParaRPr lang="en-US" altLang="en-US" sz="1100" b="0">
              <a:solidFill>
                <a:srgbClr val="595959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99" y="6291618"/>
            <a:ext cx="1132764" cy="56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5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AFE9-6424-4F13-8B4D-0C98A145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842" y="288636"/>
            <a:ext cx="8569158" cy="461819"/>
          </a:xfrm>
        </p:spPr>
        <p:txBody>
          <a:bodyPr wrap="square" anchor="b">
            <a:normAutofit/>
          </a:bodyPr>
          <a:lstStyle/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/>
              <a:t>Wellbeing dashboards and indicator frameworks </a:t>
            </a: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08903D8-B4B2-4EC3-AEEE-E829FE4804A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841" y="1560345"/>
            <a:ext cx="5307263" cy="4312150"/>
          </a:xfrm>
          <a:prstGeom prst="rect">
            <a:avLst/>
          </a:prstGeom>
          <a:noFill/>
        </p:spPr>
      </p:pic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7378494A-492D-445D-9DF4-37964053C6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1093" y="1003049"/>
            <a:ext cx="3087853" cy="4972050"/>
          </a:xfrm>
        </p:spPr>
        <p:txBody>
          <a:bodyPr wrap="square" anchor="ctr">
            <a:normAutofit/>
          </a:bodyPr>
          <a:lstStyle/>
          <a:p>
            <a:pPr marL="0" indent="0"/>
            <a:r>
              <a:rPr lang="en-US" altLang="en-US" dirty="0"/>
              <a:t>Outside the macroeconomic statistics sphere, Stiglitz-Sen-Fitoussi gave impetus to the  development of multidimensional wellbeing dashboards and indicator frameworks.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i="1" dirty="0"/>
          </a:p>
        </p:txBody>
      </p:sp>
      <p:sp>
        <p:nvSpPr>
          <p:cNvPr id="72" name="Text Placeholder 4">
            <a:extLst>
              <a:ext uri="{FF2B5EF4-FFF2-40B4-BE49-F238E27FC236}">
                <a16:creationId xmlns:a16="http://schemas.microsoft.com/office/drawing/2014/main" id="{BEB1DB27-2DF0-4D00-AD42-2909C675BAB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622675" y="976312"/>
            <a:ext cx="5294062" cy="414003"/>
          </a:xfrm>
        </p:spPr>
        <p:txBody>
          <a:bodyPr/>
          <a:lstStyle/>
          <a:p>
            <a:r>
              <a:rPr lang="en-US" dirty="0"/>
              <a:t>OECD </a:t>
            </a:r>
            <a:r>
              <a:rPr lang="en-US" i="1" dirty="0"/>
              <a:t>How’s life? </a:t>
            </a:r>
            <a:r>
              <a:rPr lang="en-US" dirty="0"/>
              <a:t>Indicator Framework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13A50-692B-4144-8E60-DF64AD5473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60363" y="6361113"/>
            <a:ext cx="317500" cy="365125"/>
          </a:xfrm>
        </p:spPr>
        <p:txBody>
          <a:bodyPr wrap="square" anchor="ctr">
            <a:norm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fld id="{D39D10C4-097D-412B-AD82-A52B04C9BA8D}" type="slidenum">
              <a:rPr lang="en-US" altLang="en-US" sz="1100" b="0">
                <a:solidFill>
                  <a:srgbClr val="595959"/>
                </a:solidFill>
              </a:rPr>
              <a:pPr eaLnBrk="1" hangingPunct="1">
                <a:spcAft>
                  <a:spcPts val="600"/>
                </a:spcAft>
              </a:pPr>
              <a:t>4</a:t>
            </a:fld>
            <a:endParaRPr lang="en-US" altLang="en-US" sz="1100" b="0">
              <a:solidFill>
                <a:srgbClr val="59595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99" y="6291618"/>
            <a:ext cx="1132764" cy="56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021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AFE9-6424-4F13-8B4D-0C98A145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842" y="288636"/>
            <a:ext cx="8569158" cy="461819"/>
          </a:xfrm>
        </p:spPr>
        <p:txBody>
          <a:bodyPr wrap="square" anchor="b">
            <a:normAutofit/>
          </a:bodyPr>
          <a:lstStyle/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/>
              <a:t>Sustainable Development Goals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B61516-18DA-4152-BD77-1457B0636FF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22841" y="1551555"/>
            <a:ext cx="5307263" cy="3754889"/>
          </a:xfrm>
          <a:prstGeom prst="rect">
            <a:avLst/>
          </a:prstGeom>
          <a:noFill/>
          <a:ln>
            <a:noFill/>
          </a:ln>
        </p:spPr>
      </p:pic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7378494A-492D-445D-9DF4-37964053C6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1551304"/>
            <a:ext cx="3087853" cy="4972050"/>
          </a:xfrm>
        </p:spPr>
        <p:txBody>
          <a:bodyPr wrap="square" anchor="ctr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17 interconnected goals, adopted by UN member states, along with their associated indicators coalesce local policy target setting in many areas of the world and warrant consideration in a broader SNA framework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i="1" dirty="0"/>
          </a:p>
        </p:txBody>
      </p:sp>
      <p:sp>
        <p:nvSpPr>
          <p:cNvPr id="72" name="Text Placeholder 4">
            <a:extLst>
              <a:ext uri="{FF2B5EF4-FFF2-40B4-BE49-F238E27FC236}">
                <a16:creationId xmlns:a16="http://schemas.microsoft.com/office/drawing/2014/main" id="{C1094CA7-CD52-4AE5-AB93-96CA7C444B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622675" y="976312"/>
            <a:ext cx="5294062" cy="41400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13A50-692B-4144-8E60-DF64AD5473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60363" y="6361113"/>
            <a:ext cx="317500" cy="365125"/>
          </a:xfrm>
        </p:spPr>
        <p:txBody>
          <a:bodyPr wrap="square" anchor="ctr">
            <a:norm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fld id="{D39D10C4-097D-412B-AD82-A52B04C9BA8D}" type="slidenum">
              <a:rPr lang="en-US" altLang="en-US" sz="1100" b="0">
                <a:solidFill>
                  <a:srgbClr val="595959"/>
                </a:solidFill>
              </a:rPr>
              <a:pPr eaLnBrk="1" hangingPunct="1">
                <a:spcAft>
                  <a:spcPts val="600"/>
                </a:spcAft>
              </a:pPr>
              <a:t>5</a:t>
            </a:fld>
            <a:endParaRPr lang="en-US" altLang="en-US" sz="1100" b="0">
              <a:solidFill>
                <a:srgbClr val="59595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99" y="6291618"/>
            <a:ext cx="1132764" cy="56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144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AFE9-6424-4F13-8B4D-0C98A145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301625"/>
            <a:ext cx="8461375" cy="7572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2800" dirty="0">
                <a:ea typeface="+mj-ea"/>
              </a:rPr>
              <a:t>Comprehensive or Inclusive Wealth 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7378494A-492D-445D-9DF4-37964053C6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27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Gaining momentum as complement to economic indicators on current wellbeing,  offering new insights on its </a:t>
            </a:r>
            <a:r>
              <a:rPr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sustainability </a:t>
            </a:r>
            <a:r>
              <a:rPr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over time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Augment traditional national wealth concepts of produced and financial capital to include 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natural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human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capital </a:t>
            </a:r>
          </a:p>
          <a:p>
            <a:pPr marL="228600" lvl="2">
              <a:lnSpc>
                <a:spcPct val="100000"/>
              </a:lnSpc>
              <a:spcBef>
                <a:spcPts val="60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No attempt so far to monetize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social capital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(trust, cooperation, civic engagement)</a:t>
            </a:r>
          </a:p>
          <a:p>
            <a:pPr marL="0" lvl="2" indent="0"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Recent examples demonstrate feasibility of implementing concepts for a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wide range of countries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with differing levels of development</a:t>
            </a:r>
          </a:p>
          <a:p>
            <a:pPr marL="774700" lvl="3">
              <a:buFont typeface="Wingdings" panose="05000000000000000000" pitchFamily="2" charset="2"/>
              <a:buChar char="Ø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World Bank’s </a:t>
            </a:r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Changing Wealth of Nations 2018</a:t>
            </a:r>
          </a:p>
          <a:p>
            <a:pPr marL="774700" lvl="3">
              <a:buFont typeface="Wingdings" panose="05000000000000000000" pitchFamily="2" charset="2"/>
              <a:buChar char="Ø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United Nations Environmental Program (UNEP) </a:t>
            </a:r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2018 Inclusive Wealth Report</a:t>
            </a:r>
          </a:p>
          <a:p>
            <a:pPr marL="0" lvl="2" indent="0">
              <a:buNone/>
            </a:pPr>
            <a:endParaRPr lang="en-US" alt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alt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13A50-692B-4144-8E60-DF64AD5473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39D10C4-097D-412B-AD82-A52B04C9BA8D}" type="slidenum">
              <a:rPr lang="en-US" altLang="en-US" sz="1100" b="0">
                <a:solidFill>
                  <a:srgbClr val="595959"/>
                </a:solidFill>
                <a:latin typeface="Arial" panose="020B0604020202020204" pitchFamily="34" charset="0"/>
              </a:rPr>
              <a:pPr eaLnBrk="1" hangingPunct="1"/>
              <a:t>6</a:t>
            </a:fld>
            <a:endParaRPr lang="en-US" altLang="en-US" sz="1100" b="0">
              <a:solidFill>
                <a:srgbClr val="595959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99" y="6291618"/>
            <a:ext cx="1132764" cy="56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693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AFE9-6424-4F13-8B4D-0C98A145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301625"/>
            <a:ext cx="8461375" cy="7572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2400" dirty="0">
                <a:ea typeface="+mj-ea"/>
              </a:rPr>
              <a:t>Proposed guidance: A pragmatic way forward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7378494A-492D-445D-9DF4-37964053C6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275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Elaborate overarching framework with linkages to microdata would be </a:t>
            </a:r>
            <a:r>
              <a:rPr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desirable</a:t>
            </a:r>
            <a:r>
              <a:rPr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but perhaps </a:t>
            </a:r>
            <a:r>
              <a:rPr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not achievable </a:t>
            </a:r>
            <a:r>
              <a:rPr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 next SNA update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More realistic goal is regular compilation of 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extended modules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drawing on body of guidance already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Flexibility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in frequency of compilation, integration of 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non-monetary measures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as appropriate</a:t>
            </a:r>
          </a:p>
          <a:p>
            <a:pPr marL="0" indent="0"/>
            <a:r>
              <a:rPr lang="en-US" altLang="en-US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 areas of consideration</a:t>
            </a:r>
            <a:endParaRPr lang="en-US" altLang="en-US" sz="2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600"/>
              </a:spcBef>
              <a:buFont typeface="+mj-lt"/>
              <a:buAutoNum type="arabicPeriod"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Distribution of household income, consumption saving and wealth </a:t>
            </a:r>
          </a:p>
          <a:p>
            <a:pPr lvl="2">
              <a:spcBef>
                <a:spcPts val="600"/>
              </a:spcBef>
              <a:buFont typeface="+mj-lt"/>
              <a:buAutoNum type="arabicPeriod"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Unpaid household service work</a:t>
            </a:r>
          </a:p>
          <a:p>
            <a:pPr lvl="2">
              <a:spcBef>
                <a:spcPts val="600"/>
              </a:spcBef>
              <a:buFont typeface="+mj-lt"/>
              <a:buAutoNum type="arabicPeriod"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Labour, education and human capital</a:t>
            </a:r>
          </a:p>
          <a:p>
            <a:pPr lvl="2">
              <a:spcBef>
                <a:spcPts val="600"/>
              </a:spcBef>
              <a:buFont typeface="+mj-lt"/>
              <a:buAutoNum type="arabicPeriod"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Health and social conditions</a:t>
            </a:r>
          </a:p>
          <a:p>
            <a:pPr lvl="2">
              <a:spcBef>
                <a:spcPts val="600"/>
              </a:spcBef>
              <a:buFont typeface="+mj-lt"/>
              <a:buAutoNum type="arabicPeriod"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Environmental-economic accounting</a:t>
            </a:r>
            <a:endParaRPr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13A50-692B-4144-8E60-DF64AD5473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39D10C4-097D-412B-AD82-A52B04C9BA8D}" type="slidenum">
              <a:rPr lang="en-US" altLang="en-US" sz="1100" b="0">
                <a:solidFill>
                  <a:srgbClr val="595959"/>
                </a:solidFill>
                <a:latin typeface="Arial" panose="020B0604020202020204" pitchFamily="34" charset="0"/>
              </a:rPr>
              <a:pPr eaLnBrk="1" hangingPunct="1"/>
              <a:t>7</a:t>
            </a:fld>
            <a:endParaRPr lang="en-US" altLang="en-US" sz="1100" b="0">
              <a:solidFill>
                <a:srgbClr val="595959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99" y="6291618"/>
            <a:ext cx="1132764" cy="56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272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AFE9-6424-4F13-8B4D-0C98A145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301625"/>
            <a:ext cx="8461375" cy="7572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sz="3200" dirty="0">
                <a:ea typeface="+mj-ea"/>
              </a:rPr>
              <a:t>Wellbeing and sustainability task team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7378494A-492D-445D-9DF4-37964053C6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9113" y="1403349"/>
            <a:ext cx="8299450" cy="4957763"/>
          </a:xfrm>
        </p:spPr>
        <p:txBody>
          <a:bodyPr>
            <a:normAutofit fontScale="85000" lnSpcReduction="10000"/>
          </a:bodyPr>
          <a:lstStyle/>
          <a:p>
            <a:pPr marL="0" lvl="2" indent="0">
              <a:spcBef>
                <a:spcPts val="600"/>
              </a:spcBef>
              <a:buNone/>
            </a:pPr>
            <a:r>
              <a:rPr lang="en-US" altLang="en-US" sz="1900" b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Co-chairs</a:t>
            </a: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:  Catherine Van Rompaey (World Bank) and Gabriela </a:t>
            </a:r>
            <a:r>
              <a:rPr lang="en-US" alt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Saborio</a:t>
            </a: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(Central bank of Costa Rica)  </a:t>
            </a:r>
            <a:r>
              <a:rPr lang="en-US" altLang="en-US" sz="1900" b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Secretariat</a:t>
            </a: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: Jorrit </a:t>
            </a:r>
            <a:r>
              <a:rPr lang="en-US" alt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Zwijnenburg</a:t>
            </a: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, Virginie </a:t>
            </a:r>
            <a:r>
              <a:rPr lang="en-US" alt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Elgrably</a:t>
            </a: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(OECD) </a:t>
            </a:r>
          </a:p>
          <a:p>
            <a:pPr marL="0" lvl="1" indent="0">
              <a:spcBef>
                <a:spcPts val="600"/>
              </a:spcBef>
              <a:buNone/>
            </a:pPr>
            <a:endParaRPr lang="en-US" altLang="en-US" sz="1900" b="1" dirty="0">
              <a:solidFill>
                <a:schemeClr val="accent4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600"/>
              </a:spcBef>
              <a:buNone/>
            </a:pPr>
            <a:r>
              <a:rPr lang="en-US" altLang="en-US" sz="2400" b="1" dirty="0">
                <a:solidFill>
                  <a:schemeClr val="accent4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Six area groups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2">
              <a:spcBef>
                <a:spcPts val="600"/>
              </a:spcBef>
              <a:buFont typeface="+mj-lt"/>
              <a:buAutoNum type="arabicPeriod"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A Broader SNA framework for Wellbeing and Sustainability</a:t>
            </a:r>
          </a:p>
          <a:p>
            <a:pPr lvl="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Catherine Van Rompaey, World Bank  </a:t>
            </a:r>
          </a:p>
          <a:p>
            <a:pPr lvl="2">
              <a:spcBef>
                <a:spcPts val="600"/>
              </a:spcBef>
              <a:buFont typeface="+mj-lt"/>
              <a:buAutoNum type="arabicPeriod"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Distributions of household income, consumption saving and wealth </a:t>
            </a:r>
          </a:p>
          <a:p>
            <a:pPr lvl="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Amanda Seneviratne, Australian Bureau of Statistics </a:t>
            </a:r>
          </a:p>
          <a:p>
            <a:pPr lvl="2">
              <a:spcBef>
                <a:spcPts val="600"/>
              </a:spcBef>
              <a:buFont typeface="+mj-lt"/>
              <a:buAutoNum type="arabicPeriod"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Unpaid household service work</a:t>
            </a:r>
          </a:p>
          <a:p>
            <a:pPr lvl="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Chris Payne, UK Office for National Statistics</a:t>
            </a:r>
          </a:p>
          <a:p>
            <a:pPr lvl="2">
              <a:spcBef>
                <a:spcPts val="600"/>
              </a:spcBef>
              <a:buFont typeface="+mj-lt"/>
              <a:buAutoNum type="arabicPeriod"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Labour, education and human capital</a:t>
            </a:r>
            <a:endParaRPr lang="en-US" altLang="en-US" b="1" i="1" dirty="0">
              <a:solidFill>
                <a:schemeClr val="accent4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Michael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Smedes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, Australian Bureau of Statistics </a:t>
            </a:r>
          </a:p>
          <a:p>
            <a:pPr lvl="2">
              <a:spcBef>
                <a:spcPts val="600"/>
              </a:spcBef>
              <a:buFont typeface="+mj-lt"/>
              <a:buAutoNum type="arabicPeriod"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Health and social conditions</a:t>
            </a:r>
          </a:p>
          <a:p>
            <a:pPr lvl="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Dylan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Rassier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, US Bureau of Economic Analysis</a:t>
            </a:r>
          </a:p>
          <a:p>
            <a:pPr lvl="2">
              <a:spcBef>
                <a:spcPts val="600"/>
              </a:spcBef>
              <a:buFont typeface="+mj-lt"/>
              <a:buAutoNum type="arabicPeriod"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Environmental-economic accounting – </a:t>
            </a:r>
            <a:r>
              <a:rPr lang="en-US" altLang="en-US" b="1" i="1" dirty="0">
                <a:solidFill>
                  <a:schemeClr val="accent4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guidance notes on specific issues</a:t>
            </a:r>
          </a:p>
          <a:p>
            <a:pPr lvl="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Joe St-Lawrence, Statistics Canada </a:t>
            </a:r>
            <a:endParaRPr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13A50-692B-4144-8E60-DF64AD5473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39D10C4-097D-412B-AD82-A52B04C9BA8D}" type="slidenum">
              <a:rPr lang="en-US" altLang="en-US" sz="1100" b="0">
                <a:solidFill>
                  <a:srgbClr val="595959"/>
                </a:solidFill>
                <a:latin typeface="Arial" panose="020B0604020202020204" pitchFamily="34" charset="0"/>
              </a:rPr>
              <a:pPr eaLnBrk="1" hangingPunct="1"/>
              <a:t>8</a:t>
            </a:fld>
            <a:endParaRPr lang="en-US" altLang="en-US" sz="1100" b="0">
              <a:solidFill>
                <a:srgbClr val="595959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99" y="6291618"/>
            <a:ext cx="1132764" cy="56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745490"/>
      </p:ext>
    </p:extLst>
  </p:cSld>
  <p:clrMapOvr>
    <a:masterClrMapping/>
  </p:clrMapOvr>
</p:sld>
</file>

<file path=ppt/theme/theme1.xml><?xml version="1.0" encoding="utf-8"?>
<a:theme xmlns:a="http://schemas.openxmlformats.org/drawingml/2006/main" name="WBG-Any_Logo-Cobranded">
  <a:themeElements>
    <a:clrScheme name="World Bank Approved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BG-Any_Logo-Cobranded.pot [Read-Only] [Compatibility Mode]" id="{756CE0D8-BF96-4A0C-A194-3EB8098B4EBE}" vid="{ED268B29-B0A0-418C-ABAA-D1B06D47226B}"/>
    </a:ext>
  </a:extLst>
</a:theme>
</file>

<file path=ppt/theme/theme2.xml><?xml version="1.0" encoding="utf-8"?>
<a:theme xmlns:a="http://schemas.openxmlformats.org/drawingml/2006/main" name="Full Page Interior">
  <a:themeElements>
    <a:clrScheme name="World Bank">
      <a:dk1>
        <a:srgbClr val="002345"/>
      </a:dk1>
      <a:lt1>
        <a:sysClr val="window" lastClr="FFFFFF"/>
      </a:lt1>
      <a:dk2>
        <a:srgbClr val="000000"/>
      </a:dk2>
      <a:lt2>
        <a:srgbClr val="00ADE4"/>
      </a:lt2>
      <a:accent1>
        <a:srgbClr val="000000"/>
      </a:accent1>
      <a:accent2>
        <a:srgbClr val="7F7F7F"/>
      </a:accent2>
      <a:accent3>
        <a:srgbClr val="00ADE4"/>
      </a:accent3>
      <a:accent4>
        <a:srgbClr val="021F43"/>
      </a:accent4>
      <a:accent5>
        <a:srgbClr val="006450"/>
      </a:accent5>
      <a:accent6>
        <a:srgbClr val="F78D28"/>
      </a:accent6>
      <a:hlink>
        <a:srgbClr val="00AB51"/>
      </a:hlink>
      <a:folHlink>
        <a:srgbClr val="614776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BG-Any_Logo-Cobranded.pot [Read-Only] [Compatibility Mode]" id="{756CE0D8-BF96-4A0C-A194-3EB8098B4EBE}" vid="{C029A8FA-8733-43B0-A718-9EA4C138C00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c39ac8e3-0f08-4b7d-bd41-28055cb5e628" xsi:nil="true"/>
    <TaxCatchAll xmlns="985ec44e-1bab-4c0b-9df0-6ba128686fc9"/>
    <TaxKeywordTaxHTField xmlns="dd774590-caf2-40ff-b04f-1e20d86f2c70">
      <Terms xmlns="http://schemas.microsoft.com/office/infopath/2007/PartnerControls"/>
    </TaxKeywordTaxHTFiel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00F2F1E960B64FAC22A58E2A2AE8B9" ma:contentTypeVersion="31" ma:contentTypeDescription="Create a new document." ma:contentTypeScope="" ma:versionID="f232e23f9ececfbad3f5c577427cbb7b">
  <xsd:schema xmlns:xsd="http://www.w3.org/2001/XMLSchema" xmlns:xs="http://www.w3.org/2001/XMLSchema" xmlns:p="http://schemas.microsoft.com/office/2006/metadata/properties" xmlns:ns2="dd774590-caf2-40ff-b04f-1e20d86f2c70" xmlns:ns3="c39ac8e3-0f08-4b7d-bd41-28055cb5e628" xmlns:ns4="985ec44e-1bab-4c0b-9df0-6ba128686fc9" targetNamespace="http://schemas.microsoft.com/office/2006/metadata/properties" ma:root="true" ma:fieldsID="6f7c8b45b6e0cef75aa77849e44eb0ff" ns2:_="" ns3:_="" ns4:_="">
    <xsd:import namespace="dd774590-caf2-40ff-b04f-1e20d86f2c70"/>
    <xsd:import namespace="c39ac8e3-0f08-4b7d-bd41-28055cb5e628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2:SharedWithUsers" minOccurs="0"/>
                <xsd:element ref="ns2:SharedWithDetails" minOccurs="0"/>
                <xsd:element ref="ns3:MediaServiceLocation" minOccurs="0"/>
                <xsd:element ref="ns2:TaxKeywordTaxHTField" minOccurs="0"/>
                <xsd:element ref="ns4:TaxCatchAll" minOccurs="0"/>
                <xsd:element ref="ns3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774590-caf2-40ff-b04f-1e20d86f2c7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hidden="true" ma:internalName="SharedWithDetails" ma:readOnly="true">
      <xsd:simpleType>
        <xsd:restriction base="dms:Note"/>
      </xsd:simple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78175662-8596-484a-92c7-351d01561e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ac8e3-0f08-4b7d-bd41-28055cb5e6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9" nillable="true" ma:displayName="KeyPoints" ma:hidden="true" ma:internalName="MediaServiceKeyPoints" ma:readOnly="true">
      <xsd:simpleType>
        <xsd:restriction base="dms:Note"/>
      </xsd:simpleType>
    </xsd:element>
    <xsd:element name="MediaServiceAutoTags" ma:index="10" nillable="true" ma:displayName="Tags" ma:description="" ma:hidden="true" ma:indexed="true" ma:internalName="MediaServiceAutoTags" ma:readOnly="true">
      <xsd:simpleType>
        <xsd:restriction base="dms:Text"/>
      </xsd:simpleType>
    </xsd:element>
    <xsd:element name="MediaServiceOCR" ma:index="11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hidden="true" ma:internalName="MediaServiceLocation" ma:readOnly="true">
      <xsd:simpleType>
        <xsd:restriction base="dms:Text"/>
      </xsd:simpleType>
    </xsd:element>
    <xsd:element name="Category" ma:index="24" nillable="true" ma:displayName="Category" ma:format="Dropdown" ma:internalName="Category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e719dce3-84fe-4056-94cd-88c297797000}" ma:internalName="TaxCatchAll" ma:readOnly="false" ma:showField="CatchAllData" ma:web="dd774590-caf2-40ff-b04f-1e20d86f2c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 ma:index="23" ma:displayName="Subject"/>
        <xsd:element ref="dc:description" minOccurs="0" maxOccurs="1" ma:index="25" ma:displayName="Comments"/>
        <xsd:element name="keywords" minOccurs="0" maxOccurs="1" type="xsd:string"/>
        <xsd:element ref="dc:language" minOccurs="0" maxOccurs="1"/>
        <xsd:element name="category" minOccurs="0" maxOccurs="1" type="xsd:string" ma:index="26" ma:displayName="Category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66D105-AB10-4976-8AC2-8A74EF56DF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47F6D5-DC98-493A-80CC-C92B3E3F56AB}">
  <ds:schemaRefs>
    <ds:schemaRef ds:uri="http://schemas.microsoft.com/office/infopath/2007/PartnerControls"/>
    <ds:schemaRef ds:uri="fddef6a8-5936-4909-96e0-2ad7a6b1720b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0c867391-8214-4b58-86b3-de07547409f9"/>
    <ds:schemaRef ds:uri="http://schemas.microsoft.com/office/2006/documentManagement/types"/>
    <ds:schemaRef ds:uri="http://www.w3.org/XML/1998/namespace"/>
    <ds:schemaRef ds:uri="http://purl.org/dc/dcmitype/"/>
    <ds:schemaRef ds:uri="c39ac8e3-0f08-4b7d-bd41-28055cb5e628"/>
    <ds:schemaRef ds:uri="985ec44e-1bab-4c0b-9df0-6ba128686fc9"/>
    <ds:schemaRef ds:uri="dd774590-caf2-40ff-b04f-1e20d86f2c70"/>
  </ds:schemaRefs>
</ds:datastoreItem>
</file>

<file path=customXml/itemProps3.xml><?xml version="1.0" encoding="utf-8"?>
<ds:datastoreItem xmlns:ds="http://schemas.openxmlformats.org/officeDocument/2006/customXml" ds:itemID="{7FD7FAE6-5A12-4951-81FB-5CCC0DFD47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774590-caf2-40ff-b04f-1e20d86f2c70"/>
    <ds:schemaRef ds:uri="c39ac8e3-0f08-4b7d-bd41-28055cb5e628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2848</TotalTime>
  <Words>1464</Words>
  <Application>Microsoft Office PowerPoint</Application>
  <PresentationFormat>On-screen Show (4:3)</PresentationFormat>
  <Paragraphs>228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Andes ExtraLight</vt:lpstr>
      <vt:lpstr>Arial</vt:lpstr>
      <vt:lpstr>Arial Bold</vt:lpstr>
      <vt:lpstr>Calibri</vt:lpstr>
      <vt:lpstr>Trebuchet MS</vt:lpstr>
      <vt:lpstr>Wingdings</vt:lpstr>
      <vt:lpstr>WBG-Any_Logo-Cobranded</vt:lpstr>
      <vt:lpstr>Full Page Interior</vt:lpstr>
      <vt:lpstr>A broader SNA Framework on WellBeing and Sustainability</vt:lpstr>
      <vt:lpstr>Outline </vt:lpstr>
      <vt:lpstr>Well-being and sustainability in the SNA</vt:lpstr>
      <vt:lpstr>Existing material </vt:lpstr>
      <vt:lpstr>Wellbeing dashboards and indicator frameworks </vt:lpstr>
      <vt:lpstr>Sustainable Development Goals </vt:lpstr>
      <vt:lpstr>Comprehensive or Inclusive Wealth </vt:lpstr>
      <vt:lpstr>Proposed guidance: A pragmatic way forward</vt:lpstr>
      <vt:lpstr>Wellbeing and sustainability task team</vt:lpstr>
      <vt:lpstr>Status of SNA guidance</vt:lpstr>
      <vt:lpstr>Status of SNA guidance</vt:lpstr>
      <vt:lpstr>Highlights of proposed guidance</vt:lpstr>
      <vt:lpstr>Highlights of proposed guidance</vt:lpstr>
      <vt:lpstr>Development of a broader framework</vt:lpstr>
      <vt:lpstr>Development of a broader framework</vt:lpstr>
      <vt:lpstr>Main challenges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Broader SNA framework for wellbeing and sustainability</dc:title>
  <dc:creator>Catherine Van Rompaey</dc:creator>
  <cp:lastModifiedBy>Oleksandr SVIRCHEVSKYY</cp:lastModifiedBy>
  <cp:revision>28</cp:revision>
  <cp:lastPrinted>2021-04-07T15:56:34Z</cp:lastPrinted>
  <dcterms:created xsi:type="dcterms:W3CDTF">2020-08-21T14:48:21Z</dcterms:created>
  <dcterms:modified xsi:type="dcterms:W3CDTF">2021-05-14T16:55:58Z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0x010100AC00F2F1E960B64FAC22A58E2A2AE8B9</vt:lpwstr>
  </property>
  <property fmtid="{D5CDD505-2E9C-101B-9397-08002B2CF9AE}" pid="3" name="TaxKeyword">
    <vt:lpwstr/>
  </property>
</Properties>
</file>